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1" r:id="rId2"/>
    <p:sldId id="325" r:id="rId3"/>
    <p:sldId id="454" r:id="rId4"/>
    <p:sldId id="333" r:id="rId5"/>
    <p:sldId id="453" r:id="rId6"/>
    <p:sldId id="452" r:id="rId7"/>
    <p:sldId id="446" r:id="rId8"/>
    <p:sldId id="450" r:id="rId9"/>
    <p:sldId id="432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25"/>
            <p14:sldId id="454"/>
            <p14:sldId id="333"/>
            <p14:sldId id="453"/>
            <p14:sldId id="452"/>
            <p14:sldId id="446"/>
            <p14:sldId id="450"/>
            <p14:sldId id="43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4T19:40:02.0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1231 10514 2372 0,'-21'-9'52'0,"10"9"12"0,-3-6 1 0,4 3 1 0,-4-1-53 0,3 1-13 16,4 3 0-16,7 0 0 15,0 0-127-15,0 0-28 0,0 0-5 0,4 3-732 0</inkml:trace>
  <inkml:trace contextRef="#ctx0" brushRef="#br0" timeOffset="6177.874">0 12919 1126 0,'0'0'24'0,"0"0"6"0,0 0 1 0,0 0 1 0,0 0-32 0,0 0 0 16,0 0 0-16,0 0 0 0,0 0 26 0,0 0-2 0,0 0 0 16,0 0 0-16,0 0 12 0,0 0 1 15,0 0 1-15,0 0 0 0,0 0-38 0,0 0 0 0,0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BE18B-1CDC-4EA9-8701-050948B23EFF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FB8C6-E6C5-4F73-B11B-357725A8B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7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dix-neuf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5DCC8-B55F-4540-A35B-57194DB2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F1A4B-A2CD-4C2D-BB82-84E726FB3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Voulez-vous</a:t>
            </a:r>
            <a:r>
              <a:rPr lang="en-US" dirty="0"/>
              <a:t> </a:t>
            </a:r>
            <a:r>
              <a:rPr lang="en-US" dirty="0" err="1"/>
              <a:t>rencontrer</a:t>
            </a:r>
            <a:r>
              <a:rPr lang="en-US" dirty="0"/>
              <a:t> M. </a:t>
            </a:r>
            <a:r>
              <a:rPr lang="en-US" dirty="0" err="1"/>
              <a:t>Daaé</a:t>
            </a:r>
            <a:r>
              <a:rPr lang="en-US" dirty="0"/>
              <a:t>? </a:t>
            </a:r>
            <a:r>
              <a:rPr lang="en-US" dirty="0" err="1"/>
              <a:t>Quelles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trois questions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poseriez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pouviez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97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dix-neuf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8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DCA3-22ED-4C38-987B-9087DAD1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Au Québec, on dit que les descendants des habitants                                  de La Nouvelle France sont de la pure laine.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24149-A36F-4BF0-9F50-BE84D3C7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4D06F1-6F13-420A-8373-23A876AC4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307" y="1904319"/>
            <a:ext cx="2619375" cy="17430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1DB73B-884A-485D-9DCD-056F7C074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7300" y="4216309"/>
            <a:ext cx="2476500" cy="1847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552764-6331-4D4E-B0D1-58C3A036E7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782" y="3088087"/>
            <a:ext cx="4355051" cy="154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44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0DB4E-FA9F-4804-8B78-4DECE82ED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EA0960B-D5FC-4A62-B6CF-4BF905D013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7013" y="1906748"/>
            <a:ext cx="5900991" cy="391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48EAB-28E1-4AA4-93CA-F0860A8C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7B9C3-4D1B-4D7F-A090-A19953CF7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le </a:t>
            </a:r>
            <a:r>
              <a:rPr lang="en-US" dirty="0" err="1"/>
              <a:t>vocabulaire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lendemain</a:t>
            </a:r>
            <a:r>
              <a:rPr lang="en-US" dirty="0"/>
              <a:t> vs </a:t>
            </a:r>
            <a:r>
              <a:rPr lang="en-US" dirty="0" err="1"/>
              <a:t>demain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désespérer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plaisanter</a:t>
            </a:r>
            <a:r>
              <a:rPr lang="en-US" dirty="0"/>
              <a:t>  vs se </a:t>
            </a:r>
            <a:r>
              <a:rPr lang="en-US" dirty="0" err="1"/>
              <a:t>moquer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7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r>
              <a:rPr lang="en-US" dirty="0"/>
              <a:t>!</a:t>
            </a:r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EE36E7-FA3D-46F8-B094-069BA5D2DFC1}"/>
                  </a:ext>
                </a:extLst>
              </p14:cNvPr>
              <p14:cNvContentPartPr/>
              <p14:nvPr/>
            </p14:nvContentPartPr>
            <p14:xfrm>
              <a:off x="0" y="3776040"/>
              <a:ext cx="443520" cy="875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EE36E7-FA3D-46F8-B094-069BA5D2DF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360" y="3766680"/>
                <a:ext cx="462240" cy="89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0969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0CD96-DB87-4FC7-95D5-BF3691D81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22226-8B27-4899-B827-52E1944D4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74687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2438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Pouvez vous imaginer quelque chose qui peut terroriser quelqu’un comme le fantôme terrorise Raoul?</a:t>
            </a:r>
          </a:p>
        </p:txBody>
      </p:sp>
    </p:spTree>
    <p:extLst>
      <p:ext uri="{BB962C8B-B14F-4D97-AF65-F5344CB8AC3E}">
        <p14:creationId xmlns:p14="http://schemas.microsoft.com/office/powerpoint/2010/main" val="2065579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51080</TotalTime>
  <Words>86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Au Québec, on dit que les descendants des habitants                                  de La Nouvelle France sont de la pure laine.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730</cp:revision>
  <cp:lastPrinted>2017-09-11T13:53:50Z</cp:lastPrinted>
  <dcterms:created xsi:type="dcterms:W3CDTF">2016-10-03T16:25:09Z</dcterms:created>
  <dcterms:modified xsi:type="dcterms:W3CDTF">2024-11-19T16:34:41Z</dcterms:modified>
</cp:coreProperties>
</file>