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2" r:id="rId3"/>
    <p:sldId id="338" r:id="rId4"/>
    <p:sldId id="337" r:id="rId5"/>
    <p:sldId id="325" r:id="rId6"/>
    <p:sldId id="326" r:id="rId7"/>
    <p:sldId id="327" r:id="rId8"/>
    <p:sldId id="328" r:id="rId9"/>
    <p:sldId id="332" r:id="rId10"/>
    <p:sldId id="330" r:id="rId11"/>
    <p:sldId id="333" r:id="rId12"/>
    <p:sldId id="31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256"/>
            <p14:sldId id="322"/>
            <p14:sldId id="338"/>
            <p14:sldId id="337"/>
            <p14:sldId id="325"/>
            <p14:sldId id="326"/>
            <p14:sldId id="327"/>
            <p14:sldId id="328"/>
            <p14:sldId id="332"/>
            <p14:sldId id="330"/>
            <p14:sldId id="333"/>
            <p14:sldId id="317"/>
          </p14:sldIdLst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19T19:24:57.8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3182 2439 615 0,'0'0'13'0,"0"0"3"0,0 0 1 0,0 0 1 15,-7 6-18-15,3 0 0 0,4-6 0 0,0 0 0 0,0 0 61 0,-7 0 9 16,7 0 2-16,-7 6 0 0,0 0-17 0,7-6-3 16,0 0-1-16,0 0 0 0,-7 0-2 0,7 0 0 15,0 0 0-15,0 0 0 0,0 0-3 0,0 0-1 0,0 0 0 16,0 0 0-16,0 0-17 0,0 0-3 0,0 0-1 0,0 0 0 15,0 0-8-15,0 0-3 16,0 0 0-16,0 6 0 0,0-6 7 0,0 0 2 16,0 6 0-16,0-6 0 0,0 8 2 0,4 4 0 0,-4-12 0 0,0 6 0 15,3 6 4-15,1 0 0 0,-1-6 1 0,1 2 0 16,-1 4-5-16,1 0 0 0,3 0-1 0,-7 5 0 16,4-2-5-16,3 3-1 0,0-1 0 0,0 7 0 15,0-4-3-15,0 4-1 0,-4 2 0 0,4 4 0 16,0-7 2-16,0 4 0 0,1 2 0 0,-1-2 0 15,3 2 3-15,-3-3 1 0,4-2 0 0,-1-1 0 16,-3-2-4-16,-3 3-1 0,3-7 0 16,4-2 0-16,-4 8 4 0,-4-11 1 0,4 0 0 0,0 3 0 15,-3-4-3-15,-1-5-1 0,1 6 0 0,-1-6 0 16,-3-6-6-16,0 0-1 0,0 0 0 0,0 6 0 16,0 0 4-16,0-6 0 0,0 0 0 0,-3 3 0 15,3-3-4-15,-4 3 0 0,4-3 0 0,-7 8 0 16,0-2-8-16,0-6 0 0,0 6 9 0,0-6-9 0,7 0 0 0,-7 0 0 15,0 6 0-15,0-6 8 0,0-6-8 0,0 6 0 16,-4 0 0-16,4-6 0 0,-3 6-9 0,3-6 0 16,-4 0 0-16,4-2 0 0,-4 2-4 0,1 0-1 15,-1-6 0-15,1 6 0 0,-1 0-1 0,0 0 0 16,1-5 0-16,-4 8 0 0,0-3 4 0,0 0 1 16,3 0 0-16,0 0 0 0,1 6 10 0,-1-6 0 15,4 1-9-15,0 5 9 0,7 0-8 0,0 0 8 16,-7-6-10-16,3 6 10 15,-3-6-28-15,0 0 0 0,7 6 0 0,0 0 0 16,0 0-30-16,0 0-6 0,-7 0 0 0,7 0-1 16,-3 0-27-16,3 0-4 0,-4-12-2 0,1 9-394 0,3-3-80 15</inkml:trace>
  <inkml:trace contextRef="#ctx0" brushRef="#br0" timeOffset="436.162">2854 2310 1130 0,'0'0'32'0,"0"0"8"16,0 0-32-16,0 0-8 0,0 0 0 0,0 0 0 0,0 0 74 0,0 0 14 16,0 0 2-16,0 0 1 0,0 0-53 0,0 0-10 15,0 0-3-15,0 0 0 0,0 0-25 0,4 6 0 16,3-6-9-16,0 6 9 0,0 0 0 0,3-6 0 15,1 6 0-15,-1 5 0 0,1-5 0 0,-4 0 0 0,4 3 0 16,3-3 0-16,-4 6 0 0,4-7 9 0,-3 1-9 16,0 0 12-16,3 0 8 0,0 0 3 0,0-6 0 0,-3 3 0 15,13 0-7-15,-3 0-2 0,1-3 0 16,2 0 0-16,1 0-6 0,-4 0-8 16,4 6 11-16,3-6-11 0,-3-6 9 0,-1 6-9 0,-6 0 0 0,7 0 9 15,-4 0-26-15,0 0-6 0,0 6-1 0</inkml:trace>
  <inkml:trace contextRef="#ctx0" brushRef="#br0" timeOffset="1019.787">3503 2945 899 0,'0'0'25'0,"0"0"7"0,0 0-32 15,0 0 0-15,-11 0 0 0,11 0 0 0,0 0 52 0,0 0 5 16,0 0 1-16,0 0 0 0,0 0 11 0,0 0 3 0,0 0 0 15,0 0 0-15,0 0-42 0,0 0-8 0,0 0-2 0,0 0 0 16,0 0-3-16,8 6-1 0,-5-6 0 0,11 0 0 16,-3-6 10-16,-4 6 2 0,3-6 0 0,1 6 0 15,3-6-28-15,-3 6 0 0,-1-6 0 0,-3 6 0 16,7-5 0-16,-3 2 0 16,-4 0 0-16,7 0 0 0,-3-3 11 0,-4 0-3 15,0 0-8-15,-4 0 12 0,1 0-12 0,-1 0 8 0,-3 6-8 0,4-5 0 16,-4-1 16-16,0 0-4 0,0 6 0 0,-4-6 0 15,-3 3 2-15,7-3 0 0,-10 0 0 0,3 6 0 16,-4-6-14-16,1 0 0 0,-1 6 0 0,0 0 0 16,1 0 25-16,-1 0 3 0,-3 0 0 0,4 0 0 15,3 6-10-15,-4-6-2 0,7 12 0 0,-3-6 0 16,0-3-16-16,7-3 10 0,-3 6-10 0,-1 6 8 16,4-1-20-16,0 1-4 0,0 0 0 0,4 0-1 15,-4 2 17-15,3-2 0 0,1 0 8 16,-1 5-8-16,4-11 0 0,-7 9 0 0,7-9 0 0,-3 12 0 0,3-7 0 15,0-5 0-15,0 9 0 0,0-9 0 16,0 6 0-16,4-7 0 0,-4-5 0 0,4 6 0 0,-1 0 0 16,4-6 0-16,-7 0 0 0,4-6 0 0,-1 6 0 15,5 0 0-15,2 0 0 0,4-6-536 16,0 1-112-16</inkml:trace>
  <inkml:trace contextRef="#ctx0" brushRef="#br0" timeOffset="1805.617">4791 2710 1177 0,'0'0'25'0,"0"0"6"0,-7 0 1 0,0 0 2 0,0 0-34 0,-4 0 0 15,4-6 0-15,3 6 0 0,4 0 66 0,0 0 6 16,0 0 2-16,-7 0 0 0,7 0-16 0,0 0-3 0,0 0-1 0,-7 6 0 15,7-6-16-15,0 0-3 0,0 0-1 0,0 0 0 16,-3-6-14-16,3 6-4 0,0 0 0 0,0 0 0 16,0 0-8-16,0 0-8 0,0 0 9 15,0 0-9-15,0 0 9 0,0 0-9 16,0 0 8-16,0 0-8 0,0 0 16 0,0 0-3 16,-7 0 0-16,7 0 0 0,0 0-1 0,0 0 0 0,0 0 0 0,0 0 0 15,0 0-12-15,0 0 9 0,-7-6-9 0,3 6 8 16,4 0-8-16,-10 0 0 0,2 0 0 0,1-6 0 15,0 12 18-15,0-6 2 0,0 0 0 0,-3 0 0 16,3 6-20-16,-7-6 0 0,3 0 0 0,0 6 0 16,1 0 0-16,-1 0 0 0,1-1 0 0,-1 4 0 15,4 3-12-15,0 0-7 0,0 0-1 0,0-1 0 16,3 4 20-16,-3 3 0 0,0-1 0 0,4-5 0 16,-1 0 0-16,1 3-10 0,3-4 10 0,0 1-8 15,0 0 0-15,3 0 0 0,4 2 0 0,-3-8 0 16,3 0 8-16,0 6 9 0,0 0-1 0,0-7-8 15,3-5 8-15,1 9-8 0,3-3 0 0,-3 6 0 16,-1-12 8-16,4 0-8 0,1 6 0 0,-5 0 0 0,1-6 8 16,-8 6-8-16,8-6 0 0,-4 0 0 15,-4 5 0-15,4-5 0 0,1 0 8 0,-1 0-8 16,3 0-16-16,-3-5-6 0,4 5-2 0,-1 0 0 16,4 0-44-16,4 0-8 0,0 0-3 0,-1-6 0 15,5 6-121-15,-5-6-25 0</inkml:trace>
  <inkml:trace contextRef="#ctx0" brushRef="#br0" timeOffset="2410.89">5020 2901 955 0,'0'0'27'0,"0"0"6"0,0 0-33 0,0 0 0 0,0 0 0 0,0 0 0 15,-11 0 104-15,11 0 13 0,0 0 3 0,-7 6 1 16,0 0-41-16,0 0-8 0,4 2-1 0,3-8-1 16,0 0-21-16,0 0-4 0,-4 6-1 0,-3 0 0 15,7-6-25-15,-7 0-6 0,0 12-1 0,0-6 0 16,-4-6 4-16,8 12 0 0,-1-7 0 0,1 4 0 15,-1-3-16-15,4 0 0 0,0-6 0 0,0 6 0 16,0 6 0-16,4-6 0 0,-4 5 0 0,3-5 0 16,1 3 0-16,-1 3 0 0,1-6 0 0,-1 5 0 0,5-5 8 0,-5 0 0 15,4 0-8-15,0 0 12 0,0 0-4 16,0-3 0-16,0 3-8 0,0-6 12 0,4 5-1 0,0-5-1 16,-1 6 0-16,-3-12 0 0,4 6-2 15,-1-5 0-15,1-4 0 0,3-3 0 0,-3 6 0 0,-4-6-8 16,3 7 12-16,1-7-4 0,-4-3 0 0,4 3-8 15,-4 1 12-15,-4-7-4 0,1 6 1 0,-1-3 0 16,-3-2 0-16,0-1 0 0,0 6-9 0,0-2 0 16,0 2 0-16,0 0 0 0,-3 6 12 0,-4 0-4 15,3-5 0-15,-7 2 0 0,4 3 0 0,0 6 0 0,-3 0 0 0,3-6 0 16,-4 6-8-16,1 6 0 0,-1-6 0 16,-3 3 0-16,3 3 0 0,4 6 0 15,0-1 0-15,-3-5 0 0,-1 0 0 0,4 6-11 16,7 3 3-16,-4-4 0 0,1-5 0 0,3 6 0 0,-4 0 0 0,4-1 0 15,4-5 8-15,-4 3 0 0,0-3 0 0,3 0 0 16,1 6-12-16,-1-6 0 0,-3-6 0 0,0 0 0 31,4 5-35-31,3 1-7 0,-7-6-2 0,4 6 0 16,-1-6-38-16,4 6-8 0,0-6-2 0,-3 9 0 0,6-9-96 0,1 12-19 16,-4-12-4-16,7 0-1 0</inkml:trace>
  <inkml:trace contextRef="#ctx0" brushRef="#br0" timeOffset="2831.631">5320 2969 1119 0,'0'0'24'0,"0"0"6"0,0 0 1 0,0 0 1 0,-7-6-32 16,3 0 0-16,4 6 0 0,0 0 0 0,0 0 89 0,0 0 12 15,0 0 3-15,0 0 0 0,0 0-45 0,0 0-9 16,0 0-2-16,0 0 0 0,0 0-35 0,0 0-13 16,0 0 9-16,0 0-9 0,0 12 15 0,0-12-3 15,0 5 0-15,0-5 0 0,4 6-12 0,-1 3 0 16,1-3 0-16,3 6 0 0,0-6 19 0,0 0 1 0,0-1 0 16,0 1 0-16,0 0-5 0,0 0-1 0,-3 3 0 0,3-9 0 15,7 6 10-15,-3 0 1 0,-4-6 1 0,0 0 0 16,0 0 4-16,3 0 1 15,1 0 0-15,-4-6 0 0,-7 6-8 0,7-6-2 16,-3 6 0-16,3-9 0 0,0 3 12 0,-4 0 3 0,1 0 0 0,-4 1 0 16,0 5-20-16,3-6-3 15,-3-6-1-15,0 6 0 0,-3 0-12 0,3-3 0 16,-4 3 0-16,1 1 0 0,-1-7 0 0,1 0-10 0,-1 12 10 0,1-6-8 31,-5-6-29-31,1 4-6 0,4 2-1 0,-1-6 0 0,4 6-30 16,-3 0-6-16,3 6-2 0,0 0 0 0,0-6-96 15,0 0-19-15,0 6-4 0,0-5-1 0</inkml:trace>
  <inkml:trace contextRef="#ctx0" brushRef="#br0" timeOffset="3186.63">5687 2957 334 0,'0'0'0'0,"0"0"14"0,0 0-4 0,0 0 1 0,0 0-11 0,-7 0 0 0,7 0 0 16,0 0 0-16,0 0 8 0,0 0-8 15,0 0 12-15,0 0-4 0,-7 0-8 0,7 0 0 0,0 0 0 0,0 0 0 16,0 0 0-16,0 0 0 0,0 0 0 0,0 0 0 16,0 0 0-16,0 0 0 0,0 0-10 0,0 0 10 15,0 0 0-15,0 0-9 0,-4 6 9 0,1 0 0 16,-1-1-9-16,4-5 9 0,0 0-10 0,0 6 10 31,0-6-42-31,0 0-2 0,0 0-1 0,0 0-22 0,0 0-4 0</inkml:trace>
  <inkml:trace contextRef="#ctx0" brushRef="#br0" timeOffset="3618.052">5644 3001 565 0,'0'0'12'0,"0"0"2"0,0 0 1 0,0 0 2 0,-10-6-17 0,10 6 0 0,0 0 0 0,0 0 0 0,-4-6 64 0,4 6 8 16,0 0 3-16,0 0 0 0,0 0-3 0,0 0 0 15,0 0 0-15,0 0 0 0,0 0-28 0,0 0-5 16,0 0-2-16,0 0 0 0,0 0 10 0,0 0 1 16,0 0 1-16,0 0 0 0,0 0-1 0,0 0 0 15,0 0 0-15,0 0 0 0,0 0-6 16,0 0-2-16,0 0 0 0,0 0 0 0,0 0-7 0,0 0-1 15,0 0-1-15,0 0 0 0,0 0-3 0,0 0-1 16,0 0 0-16,0 0 0 0,0 0-3 0,0 0 0 16,4 6 0-16,-1 0 0 0,4 0-4 0,-7-6 0 15,0 0-1-15,4 6 0 0,3 0-3 0,-3-1 0 16,3 7 0-16,-7-6 0 0,7 3-6 0,-4-9-2 16,4 12 0-16,-3-12 0 0,3 6-8 0,-4-1 0 0,1 1 9 0,3 0-9 15,-4 0 8-15,1 0-8 16,3 0 8-16,-3 3-8 0,-1-9 8 0,-3 0-8 0,0 0 8 15,0 0-8-15,0 0 9 0,0 0-9 0,0 0 12 16,0 0-12-16,0 0 14 0,0 0-4 0,0 0-1 0,0 0 0 16,0 0 6-16,0 0 1 0,7 0 0 15,-3-6 0-15,3-3-5 0,-4 3-1 16,1 0 0-16,3 0 0 0,-4-5-10 0,4-1 10 0,-3-3-10 0,-1 3 10 16,1 1-10-16,0 5 0 0,-1-12 0 0,-3 3 0 15,4 4 0-15,-1-13 0 0,4 12 0 0,-7-5 0 16,4 2 0-16,-4-3-14 0,3 1 5 0,-3 2 1 15,4 3-16-15,-4 0-4 16,0 1 0-16,0 5 0 0,0 0-28 0,3-3-7 0,-3 9-1 16,0 0-562-16,0 0-113 0</inkml:trace>
  <inkml:trace contextRef="#ctx0" brushRef="#br0" timeOffset="4166.649">5990 2969 1425 0,'0'0'31'0,"0"0"6"0,0 0 2 0,0 0 2 0,0 0-33 0,0 0-8 0,0 0 0 0,0 0 0 15,0 0 43-15,0 0 6 0,0 0 2 16,0 0 0-16,-3 5-20 0,3-5-4 15,0 0-1-15,3 6 0 0,-3 3-10 0,0-3-1 0,0-6-1 0,4 0 0 16,3 6 1-16,-4 0 0 0,1 0 0 0,3 0 0 16,0-1 5-16,-4 7 2 0,4-3 0 0,-3 3 0 15,-4-6 2-15,4 0 0 0,-1 5 0 0,1-5 0 16,-4-6 2-16,0 6 1 0,0-6 0 0,3 6 0 16,-3-6 3-16,0 0 1 0,0 0 0 0,0 0 0 15,0 0 0-15,0 0 0 0,0 0 0 0,0 0 0 16,0 0 1-16,0 0 1 0,0 0 0 0,-7-6 0 15,4 0-13-15,-1 0-2 0,4 0-1 0,-4 1 0 16,-3-1-9-16,4-6-8 0,3 6 9 0,-7-3-9 16,0 3 8-16,3 0-8 0,1 1 0 0,-1-1 9 15,4-12-9-15,-3 12 8 0,-1-6-8 0,1 4 8 16,-1-4-8-16,4 6 0 0,0 0-12 0,0-6 12 16,0 6 0-16,-3-5 0 0,3 11 0 0,3-3 0 15,-3-9 0-15,0 6-9 0,4 0 9 0,-1 0-13 0,4 0 13 0,4 1 0 16,-4-7 0-16,7 6 0 0,-3 3-18 0,3 3-4 15,0 0-1-15,3 0 0 16,1 0-7-16,-4 6-2 0,4 3 0 0,7-3 0 16,-8-1-16-16,4 1-3 0,4 6-1 0,-7-6 0 15,-4-6-15-15,7 6-3 0,-7 0-1 16,0-3 0-16,0 3-5 0,-3-1 0 0,-1-5-1 16,1 6 0-16,-4-6-41 0,-7 0-8 0,0 0-2 0,0 0-440 0</inkml:trace>
  <inkml:trace contextRef="#ctx0" brushRef="#br0" timeOffset="4488.263">6421 2913 1302 0,'0'0'36'0,"0"0"10"0,0 0-37 0,-4 6-9 0,4-6 0 0,0 0 0 15,4 8 49-15,-4-2 8 0,0 6 2 0,0-6 0 16,3 0-16-16,1 11-3 0,-1-11-1 0,1 9 0 0,-1-9-16 0,1 12-3 16,3-13-1-16,-4 7 0 0,8 3-10 0,-8-3-1 15,4-6-8-15,-3-1 12 0,0 1 1 0,-1 0 0 16,1-6 0-16,-4 0 0 0,0 6-2 0,0-6-1 15,0 0 0-15,0 0 0 0,0-6-10 0,3 0 8 16,-3-5-8-16,-3-1-527 16,-1-3-110-16</inkml:trace>
  <inkml:trace contextRef="#ctx0" brushRef="#br0" timeOffset="4645.58">6325 2716 1558 0,'-3'6'34'0,"3"-1"7"0,-4 4 2 0,1 3 1 0,3-6-35 0,0 6-9 0,3-6 0 0,-3-1-460 16,0-5-93-16</inkml:trace>
  <inkml:trace contextRef="#ctx0" brushRef="#br0" timeOffset="5203.544">6890 2783 1839 0,'0'0'40'0,"0"0"9"0,-7 0 2 0,0 6 1 0,0 0-42 0,0 3-10 16,-1-3 0-16,1 0 0 0,0 5 15 0,-3-5 1 15,-1 0 0-15,1 0 0 0,-5 0-16 0,5-3 0 16,3 3 0-16,-11 6 0 0,11-7 0 0,-3 1 0 16,3 0 0-16,-4 0 0 0,4 6 0 0,0-6 0 15,3-3 0-15,1 3 0 0,-1 5 0 0,1-5 0 16,3 0 8-16,0 0-8 0,0 0 20 0,0-6-3 15,0 12 0-15,0-12 0 0,0 0-4 0,3 5-1 0,1 1 0 16,-4-6 0-16,7 9-12 0,0-3 0 0,0 0 0 0,-7-6 0 16,7 6 0-16,0 0 8 15,-7-6-8-15,7 6 9 0,-7-6-1 0,7 5-8 0,0 1 12 0,-7-6-4 16,7 0 0-16,-7 0 0 0,14 6 0 0,-14-6 0 16,4 3 2-16,-4-3 0 0,10 3 0 0,1-3 0 15,-11 0-1-15,7 3 0 0,-7-3 0 0,14 6 0 16,0-6-9-16,-3 0 0 0,0 0 0 0,-1 6-11 15,-10-6 11-15,7 6 0 0,4 0 0 0,-1-1 0 16,-10-5 0-16,7 6 0 0,-3 0 0 0,3 6 0 16,-3-6 0-16,-1 3 0 0,1-4 0 0,-1 1 0 15,1 0 0-15,-4 6 8 0,3-12-8 0,-3 12 8 16,0-6-8-16,0 0 0 0,0 2 8 0,-3-2-8 0,-1 0 0 16,-3 0 9-16,0 6-9 0,0-6 0 15,3-1 0-15,-3 1 0 0,-7-3 0 0,4 0 0 16,-1 3-104-16,-3-6-28 15,-4 0-6-15,1 0-690 0</inkml:trace>
  <inkml:trace contextRef="#ctx0" brushRef="#br0" timeOffset="6228.148">7458 2483 712 0,'0'0'16'16,"0"0"3"-16,0 0 1 0,0 0 0 0,0 0-20 0,0 0 0 0,-7-2 0 0,7 2 0 0,0 0 10 0,0 0-2 15,-7 0 0-15,7 0 0 0,0 0 15 0,0 0 2 16,0 0 1-16,0 0 0 0,0 0 12 0,-4-6 2 16,1 6 1-16,3 0 0 0,0 0 19 0,0 0 3 15,0 0 1-15,0 0 0 16,0 0-26-16,0 0-5 0,0 0-1 0,3 3 0 0,1 14 0 0,-1-5-1 16,4 0 0-16,-3 5 0 0,-1-2 14 0,1 3 3 15,-1 5 1-15,1-5 0 0,-1 8 4 0,1-2 1 16,3 8 0-16,-4-2 0 0,5 2 3 0,-5 3 1 15,1-2 0-15,3-4 0 0,0 9-34 0,-4-11-6 16,4-4-2-16,-3 1 0 0,-1-4 0 0,4 10 0 16,-3-13 0-16,3 4 0 0,-4 8-4 0,1-11-2 0,0 2 0 15,-1 4 0-15,1-6 10 0,-4 2 1 0,3-2 1 0,-3-1 0 16,4-8-22-16,-4 0 0 0,0-9 0 0,0 0 8 16,0 0-8-16,0 0 12 0,0 0-4 0,0 0 0 15,0 0-8-15,0 0-13 0,0 0 3 0,-4-6 1 31,-3 3-35-31,0 0-8 0,7 3 0 0,-4-6-1 0,4 6-39 0,0 0-8 0,0 0-2 16,0 0 0-16,0 0-90 0,0 0-19 0,0-5-3 16</inkml:trace>
  <inkml:trace contextRef="#ctx0" brushRef="#br0" timeOffset="6822.824">7765 3080 1213 0,'0'0'34'0,"-7"0"8"0,7 0-34 15,0 0-8-15,-7 0 0 0,7 0 0 0,0 0 48 0,-11 0 8 0,0 6 2 16,11-6 0-16,0 0-16 0,-7 0-3 15,0 0-1-15,7 0 0 0,0 0-10 0,0 0-1 0,0 0-1 16,-7 0 0-16,7 0-26 0,0 0 0 16,-3 6 0-16,3-6 0 0,0 0 12 0,0 0-4 0,0 0 0 0,0 0 0 15,-4 6 4-15,4-6 1 0,4 9 0 0,-1-3 0 16,4-1-13-16,-7-5 11 16,0 0-11-16,7 6 10 0,4-6 1 0,-1 6 0 0,1-6 0 0,0 0 0 15,6 0-11-15,-6 0 10 0,6 0-10 0,-6 0 10 16,7 0-10-16,-8 0 12 0,1-6-12 0,-1 6 12 15,1-6-4-15,0-5-8 0,-8 2 12 0,4 3-4 16,-3 0 4-16,-4 0 0 0,0-5 0 0,0 5 0 16,0-6-3-16,-4 6 0 0,-6-3 0 0,3 3 0 15,0 0-20-15,-4 1-4 0,0-1-1 0,-3-6 0 16,0 0-1-16,-4 6-1 0,4 6 0 0,0-3 0 16,0-3 18-16,4 6-12 0,-1-5 12 0,-3 5-10 15,3 0 19-15,1 0 4 0,-1 5 1 0,11-5 0 16,-3 0-14-16,3 0 0 0,-7 9 0 0,7 3 0 15,-4-6-25 1,8 6-2-16,-4-1 0 0,3 1 0 0,1-3 27 0,3 9-10 0,-4-7 10 0,4 7 0 16,-3-3 0-16,3 8 0 0,-4 1 0 0,4-10 0 15,0 4 0-15,4 0 0 0,0-1 0 0,-4-2 0 0,3 9 0 0,1-7 0 16,-1-8 10-16,5 9-2 0,-1-7-8 0,3-5 8 16,1 0-8-16,0-6 8 0,3 0-8 0,-4 0-15 15,5 6 4-15,-1-6 1 16,3 0-114-16,-6 0-22 0,3 0-5 0</inkml:trace>
  <inkml:trace contextRef="#ctx0" brushRef="#br0" timeOffset="7762.394">8724 2933 1177 0,'0'0'25'0,"0"0"6"0,0 0 1 0,0 0 2 0,0 0-34 0,0 0 0 0,0 0 0 0,0 0 0 15,0 0 65-15,0 0 7 0,-3 6 0 0,-1 0 1 0,1 0-21 16,3-6-4-16,0 0 0 0,0 0-1 0,3 6-29 0,-3-6-6 15,4 12 0-15,-4-12-1 0,3 0-11 0,4 5 0 16,0-2 0-16,-3 0 0 0,3 0 0 0,-7-3 0 16,3 6 0-16,-3-6 8 0,0 0-8 15,7 0 0-15,-3 0 0 0,-4 0 8 16,0 0 1-16,0 0 0 0,0 0 0 0,0 0 0 0,0 0 2 0,0 0 0 16,0 0 0-16,0-6 0 0,0 6-3 0,0-3-8 15,0 3 12-15,-7-6-4 0,0 6-8 0,0-5 0 16,-4 5 0-16,1 0 8 0,-1 0-8 0,1 0 0 15,-1 0 0-15,-3 5 8 0,3-5-8 0,1 0 12 16,-1 6-12-16,0 3 12 0,1-3-12 0,-1 0-11 16,1 6 3-16,-1-6 0 0,4-1 8 0,0 7 0 15,0-3 10-15,0 3-10 0,7 0 14 0,0-1-3 16,-4-5-1-16,1 12 0 0,3-4-10 0,-4-2 0 16,4 6 0-16,0-3 0 0,7 2 0 0,-3 1 0 15,-4-6 0-15,3-1 0 0,4 1 0 0,-3 9 10 0,3-10-2 0,0 1-8 16,4-3 16-16,-4-3-4 0,3 0-1 0,1 0 0 15,3-6-11-15,0 0 10 0,4 6-10 16,-1-6 10-16,8 0-10 0,-7-12-9 16,-1-3 9-16,5 3-13 15,-1 1-96-15,0-1-19 0,0-3-4 0,0 3-569 0</inkml:trace>
  <inkml:trace contextRef="#ctx0" brushRef="#br0" timeOffset="8224.602">8890 2434 1149 0,'0'0'32'0,"-7"0"8"0,7 0-32 0,-7 0-8 0,7 0 0 0,-7 5 0 16,7-5 40-16,-4 0 5 0,4 0 2 0,-3 12 0 15,3-6-19-15,0 0-3 0,0 6-1 16,0-9 0-16,3 5 1 0,1 7 0 0,-1-3 0 0,1 0 0 16,-1 8 13-16,1-2 2 15,-1-1 1-15,5 7 0 0,-5 2-9 0,4 4-1 16,0 2-1-16,0 6 0 0,-3 4 3 0,3-4 1 0,-4 3 0 0,1-3 0 15,-1-5-6-15,1-4-2 0,3 0 0 0,-7 4 0 16,4-16-10-16,-1 4-1 0,1 8-1 0,-4-11 0 16,7 8-4-16,-7-8-1 0,3 3 0 0,1-4 0 15,-1 1 0-15,1-6 0 0,-4-1 0 0,0-5 0 16,0 0-1-16,3 3 0 0,-3-3 0 0,4 6 0 16,-4-12 0-16,0 0-8 0,0 0 12 0,0 0-4 15,0 0-8-15,0 0-16 0,0 0 4 0,3 5 1 16,4-5-39-16,-3 0-8 0,-1 0-2 15,4-5 0-15,-3 5-47 0,3 0-9 0,0 0-3 0,0 0-354 16,-3 5-71-16</inkml:trace>
  <inkml:trace contextRef="#ctx0" brushRef="#br0" timeOffset="8760.981">9356 3051 1396 0,'0'0'31'0,"-11"0"6"0,0 0 2 0,4 0 0 0,0 0-31 0,0 0-8 0,0 0 0 0,-3 0 0 15,3 0 56-15,-4-6 11 0,4 6 1 0,-4 0 1 16,1-3-26-16,-1 6-6 0,1 3-1 0,-1-6 0 15,1 0-12-15,-1 6-2 0,4 0-1 0,-4-6 0 16,4 6-7-16,-3-1-2 0,-1 1 0 0,8 6 0 16,-5 0-12-16,5 2 0 0,-4-2 0 15,3 0 0-15,1 6 0 0,-1-4 0 0,1 4 0 0,3 0 0 16,0-1 10-16,0 4-1 0,3-4 0 0,-3 1 0 16,4-3-1-16,-1 2-8 0,1-5 12 0,3 0-4 15,0-6 9-15,-3 0 2 0,-1-3 0 0,1 0 0 16,3-3-19-16,-4 0 0 0,1 0 8 0,3-6-8 15,3 3 0-15,-3-6 0 0,0-3 0 0,1 0 0 16,-1-5 0-16,0 2 8 0,0-3-8 0,0 7 10 16,-4-10-10-16,1 9 0 0,-4 1 9 0,0-1-9 0,3 0 0 15,-3 6 8-15,0 0-8 0,0 6 0 0,0-6 0 0,0 6 0 16,0 0 0-16,0 0-8 0,0 0 8 0,0 0-12 16,0 0 12-16,0 0-12 0,4 6 12 0,-1 6-10 15,4-6 10-15,-3 6-10 0,-1-1 10 0,5 1 0 16,-1 9 0-16,0-4-8 0,-4-5 8 0,1 3 0 15,3-3 0-15,-4-1-8 0,4 1 8 0,-3-6 0 16,-4-6 0-16,0 0 0 0,7 6 0 0,-7-6 0 16,7-6 8-16,0 6-8 15,0-12-79-15,0 1-20 0,-3-13-4 0,-1 9-684 16</inkml:trace>
  <inkml:trace contextRef="#ctx0" brushRef="#br0" timeOffset="9343.168">9486 3148 961 0,'0'0'20'0,"0"0"5"0,0 0 1 0,0 0 2 0,0 0-28 0,0 0 0 0,0 0 0 0,0 0 0 0,0 0 60 0,0 0 7 15,0 0 1-15,0 0 0 0,0 0 5 16,0 0 2-16,0 0 0 0,0 0 0 0,0 0-17 0,0 0-3 16,0 0-1-16,0 0 0 0,-7 0-12 0,7 0-2 15,0 0-1-15,0 0 0 0,0 0-5 0,0 12-1 16,0-4 0-16,0 4 0 0,0 0-13 0,0 0-4 15,0-1 0-15,0 1 0 0,4 9 0 0,-4-9 0 16,3-1 0-16,-3 4 0 0,4 3 0 0,-1-1-1 16,1-5 0-16,3 3 0 0,-4 2-6 0,1-5-1 15,3 0 0-15,0 0 0 0,4-6-8 0,-4-1 0 0,-4 1 0 16,4-3 0-16,-3 3 0 0,3-6 8 0,0 0-8 16,-4 0 8-16,-3 0 4 0,7 0 0 0,-3 0 0 0,-1-9 0 15,1 1 12-15,-4-1 2 0,0 3 1 0,0-6 0 16,4 0-15-16,-4-5-2 0,-4 2-1 0,4-3 0 15,-4 1-9-15,4-4 10 0,-3-2-10 16,-1 11 10-16,4-12-10 0,0 10 0 0,0-4 0 0,0 6 0 16,0-2 0-16,0 2 0 0,0-6 0 15,0 6 0-15,4 6 0 0,-1-5 0 0,1-4 0 0,0 3 0 16,-1 6 0-16,1 1 0 0,-1-7 0 0,-3 6 0 16,4-6 0-16,-1 9-12 0,1-3 4 0,-1 0 8 31,1 1-40-31,-4 5-1 0,0 0 0 0,3 0 0 0,4-6-57 15,-3 6-11-15,3 0-3 0,0 0 0 0,0 6-108 16,-7-6-23-16</inkml:trace>
  <inkml:trace contextRef="#ctx0" brushRef="#br0" timeOffset="9669.755">9783 3130 1126 0,'0'0'24'0,"0"0"6"0,0 0 1 0,0 0 1 16,0 0-32-16,0 0 0 0,0 0 0 0,0 0 0 0,0 0 64 0,0 0 7 0,0 0 1 0,0 0 0 16,0 0-19-16,0 0-3 15,0 0-1-15,0 0 0 0,0 0-33 0,0 0-6 0,0 6-2 0,0 0 0 16,0 0-8-16,3 6 0 0,-3-9 0 0,4 8-11 15,-1 1 11-15,-3-6 0 0,4 12 8 0,-1-4-8 16,1 10 0-16,-1-12 0 0,-3 5 0 0,0 1 0 16,0 2 0-16,4-8 0 0,-4 6 0 15,0-6-8-15,3 2 8 0,-3-8 0 0,0 12 0 0,0-12 0 16,0 0-20-16,0-6-3 0,0 0 0 0,0 0 0 31,0 0-119-31,0 0-24 0</inkml:trace>
  <inkml:trace contextRef="#ctx0" brushRef="#br0" timeOffset="9875.2">9687 2889 1134 0,'0'0'24'0,"0"0"6"16,-3 0 1-16,3 0 1 0,0 0-32 0,0 0 0 0,0 0 0 0,0 0 0 0,0 0 0 0,0 0 0 16,0 0-12-16,7-6 3 0</inkml:trace>
  <inkml:trace contextRef="#ctx0" brushRef="#br0" timeOffset="10394.146">10072 3174 1242 0,'0'0'35'0,"0"0"9"0,0 0-36 0,0 0-8 0,0 0 0 0,0 6 0 15,0-6 40-15,0 0 7 0,0 0 1 0,0 0 0 16,0 0-8-16,0 0-2 0,3 6 0 0,-3-6 0 16,4 6-15-16,3-6-3 0,0 0-1 0,0 0 0 0,0 0-3 15,-3 0-1-15,3 0 0 0,0 0 0 0,0 0 2 0,0 0 1 16,0 0 0-16,0-6 0 0,0 6-8 0,0-6-2 16,-3 6 0-16,3-6 0 0,-4 0 0 0,-3 6-8 15,0-5 12-15,0 2-4 0,0-3 1 0,0-6 0 16,-3 6 0-16,3 0 0 0,-4 0-9 0,-3 6 0 15,4-6 9-15,-5 1-9 0,1 5-10 0,0-6-6 16,-3 6-2-16,3 0 0 0,-4 0 18 0,4 0 14 16,-4 6-2-16,-3-6-1 0,7 5-11 0,-3 1-17 15,-1 0 4-15,1 0 1 0,-1 6 3 16,4 0 1-16,0-6 0 0,0 8 0 0,0-2 8 0,3 6 0 16,1-7 0-16,-1 4 0 0,4 3 0 0,0-1 0 15,0-2 0-15,4 3 0 0,-4-1 0 0,3 1 0 16,1-3 0-16,-1 2 0 0,1-5 0 0,-1 0-8 0,4 0 8 0,-3-1-8 15,3 4 31-15,0-3 6 0,0 0 2 0,0-7 0 16,0 1-31-16,0 0 0 0,4 3 0 0,-4-3 0 16,7-6-9-16,-7 6-8 0,4-6-2 0,-4 0 0 31,3 0-101-31,1-6-21 0,-1 0-4 0</inkml:trace>
  <inkml:trace contextRef="#ctx0" brushRef="#br0" timeOffset="10848.876">10262 3248 1335 0,'0'6'29'15,"4"5"7"-15,-1 1 0 0,1 3 2 0,-1-3-30 0,1-1-8 0,-1 1 0 0,1 6 0 0,0-9 48 0,-1 2 8 16,1 1 1-16,-1 0 1 0,4-6-26 0,0 0-4 16,-3 3-2-16,-1-1 0 0,-3-8-14 0,4 9-2 15,3-3-1-15,-4 0 0 0,-3-6-9 0,0 0 12 16,7 6-12-16,-7-6 12 0,0 0-12 0,0 0 0 16,0 0 0-16,0 0 0 0,0 0 0 0,0 0 12 15,0 0-4-15,0 0 0 0,0 0 36 0,0 0 6 16,0 0 2-16,-7 0 0 0,4-6-15 0,-1 6-2 15,-3-12-1-15,0-3 0 0,4 4-22 0,-4-1-4 0,0-6 0 0,0 7-8 16,-1-4 11-16,1-3-11 16,0 6 10-16,0-8-10 0,-3 2 0 0,3 6 0 15,3-5 0-15,-3-1 0 0,7 9 0 0,-3-2 0 0,-1-7 0 0,4 6 0 16,0 6 0-16,0-5 0 0,0 2 0 0,0 3 0 16,4 0 0-16,-1 0 0 0,4-6 0 0,0 6 0 15,4 6-13-15,-1-5 4 0,1 5 1 0,3-6 0 31,0 6-15-31,0-3-2 0,0 3-1 0,0 0 0 16,1 3-131-16,-1-3-27 0,0 0-4 0,-4 0-2 0</inkml:trace>
  <inkml:trace contextRef="#ctx0" brushRef="#br0" timeOffset="57598.707">11225 3265 734 0,'0'0'16'0,"0"0"3"0,-7 0 1 0,0 0 1 0,0-5-21 0,0 5 0 0,0-6 0 0,0 0 0 16,4 6 61-16,-1-12 8 0,0 6 2 0,1 3 0 15,3 3-9-15,-4-6-2 0,1 0 0 0,3 6 0 0,-4-5-19 0,4 5-4 16,0 0-1-16,0 0 0 0,0 0-6 0,0 0-2 15,0 0 0-15,0 0 0 0,-3 5-28 0,-1 4 0 16,1 0 0-16,3 6 0 0,0-9 0 0,3 11 0 16,-3-5 0-16,4 15 0 0,-1-10 0 0,1 10 0 15,3 2 0-15,0-2 0 0,0 2 0 0,0-6 8 16,0 4 0-16,0 2 1 0,0-2 29 16,0 8 6-16,0-11 0 0,-3 8 1 0,3 0 7 15,0-2 0-15,0-1 1 0,0-3 0 0,0 7-20 16,0-4-4-16,-3 1-1 0,3 2 0 0,-4-3-12 0,4-8-2 15,0 8-1-15,-3-8 0 0,0 8-3 0,-1-11-1 16,-3 8 0-16,4-8 0 0,-1 0-9 0,1-1 12 16,-4-2-12-16,0-3 12 0,0 5-12 0,-4-11 10 15,4-6-10-15,0 0 10 0,0 6 2 0,-3 0 0 0,3-6 0 16,0 0 0-16,0 0-1 0,-7-3 0 0,-1 0 0 0,1 0 0 16,0-6-11-16,0 4 0 0,0-7 0 0,0 0 0 15,0 0 0-15,0 0 0 0,4 4 0 0,-4-4 0 16,3 0-8-16,-3-5 8 0,0 2 0 0,0 3 0 15,0-6 0-15,0 1 0 0,3-4-9 0,-3-2 9 16,4 2 0-16,-4-2 0 0,-1-7-8 0,1 4 8 16,7 2 0-16,-3-8 0 0,-4 2 0 0,0-2 0 15,0-3 0-15,3-3 0 0,-3 2 0 0,0 4 0 16,0 3-8-16,3-4 8 0,-3 4 0 0,0 2 0 16,0 4 0-16,0-6 0 0,0 8 0 0,4-3 0 15,-1 10 0-15,1-4 0 0,-1 6 0 0,1 1 0 16,3-1 0-16,0 6 0 0,0-3 0 0,0 9 0 15,0 0-11-15,0 0 11 0,7-6-10 0,0 6 10 16,3-6 0-16,1 6 0 0,-1 0 0 0,1-6 0 16,-4 6-12-16,4 0 1 0,-1 0 0 0,4 0 0 15,-3 0 11-15,0-5 0 0,-4 5 0 0,0 5-8 0,3-5 8 16,-3 6 0-16,0-6 0 0,0 6 0 0,-3 0 0 0,-1-3 0 16,1 15 0-16,-4-12 0 0,4 5 0 0,-4 1 12 15,3 0 0-15,-3 3-1 0,4 2-11 0,-4 1 0 16,-4-6 0-16,4 2 0 0,0 4 0 0,-3 0 8 15,-1-7-8-15,4 4 12 0,-4-3-12 0,4-6 0 16,-3 5 0-16,-1-5 8 0,4-6-8 0,0 12 10 0,0-12-10 16,0 0 10-16,0 0 1 0,0 0 0 0,0 0 0 15,-10 3 0-15,10-3-3 0,0 0 0 0,-11 0 0 16,1 0 0-16,-4 0-8 0,3-3 0 0,0 3-12 16,1-6 12-1,-1 0-28-15,1 0 1 0,-1 6 1 0,0-5 0 16,4 5-18-16,0 0-3 0,7 0-1 0,0 0 0 15,0 0-17-15,0 0-4 0,0 0-1 0,0 0 0 16,0 0-91-16,0 0-19 0,0 0-3 0,0 0-351 0</inkml:trace>
  <inkml:trace contextRef="#ctx0" brushRef="#br0" timeOffset="58165.667">11515 3421 1265 0,'0'0'36'0,"-4"-3"8"0,4 3-36 0,-7-6-8 0,4 4 0 0,-4-1 0 0,3-3 52 0,-3 0 9 15,3 6 2-15,1-6 0 0,-4 0 3 0,7 6 1 16,-7-6 0-16,7 6 0 0,-4 0-21 0,4 0-4 15,-7 0-1-15,7 0 0 0,-7 0-14 0,0 0-3 16,0 0-1-16,7 0 0 0,-7 12-23 0,0-6 8 16,3 6-8-16,-3-7 0 0,4 4 0 0,-1 9 0 15,1-6 0-15,-1-6-8 0,4 5 8 0,0 1-13 16,0-3 5-16,0 3 8 0,4-6-12 0,-4 5 12 16,3-5-10-16,-3-6 10 0,0 0 0 0,4 6 0 0,-4-6 0 0,0 0 0 15,3 3 0-15,-3-3 0 0,7 3 0 0,-3-3 0 16,3 0 0-16,0 0 8 15,-3 0-8-15,3-3 10 0,0 0 2 0,0-3 0 0,-4 0 0 0,1 0 0 16,-1 1-3-16,4-1 0 0,-3 6 0 0,-1-6 0 16,-3 6-1-16,0 0 0 0,0 0 0 0,0 0 0 15,0 0-8-15,0 0 8 0,0 0-8 16,0 0 8-16,0 0-8 0,0 0 0 0,0 0 0 0,0 0 0 16,0 0-9-16,0 0 9 0,0 0-12 0,4 0 12 15,3 0-13-15,0 6 4 0,-3-6 1 0,3 0 0 16,0 6 8-16,3-1 0 0,-3 1 0 0,0-6 0 15,0 6 0-15,0 0 0 0,1-3 0 0,2 3 0 16,-3 0 0-16,0 0 0 0,0 0 0 0,0-1 0 16,-3 1 0-16,3-6 0 0,0 6 0 0,-4 0 0 15,-3-6-49-15,0 0-5 0,0 0-1 0,8-6 0 16,-5 0-39-16,4 0-8 0,-3 1-2 0,3-7-352 16,-4 6-72-16</inkml:trace>
  <inkml:trace contextRef="#ctx0" brushRef="#br0" timeOffset="58659.61">11765 3471 1041 0,'0'0'29'0,"0"0"7"0,0 0-28 0,0 0-8 0,0 0 0 0,0 0 0 16,0 0 51-16,0 0 9 0,0 0 1 0,0 0 1 15,0 0-18-15,0 0-3 0,0 9-1 0,0-9 0 16,4 9 2-16,-4-3 0 0,3 0 0 0,1 0 0 15,-4 5 3-15,3 1 1 0,1-6 0 16,-4 3 0-16,3 3-12 0,1-1-2 0,-4 1-1 0,3-6 0 16,4 3-10-16,-3-3-1 0,-1 5-1 0,1-5 0 15,3 0 0-15,-3 0 0 0,-4-6 0 0,3 6 0 16,-3-6 4-16,0 0 1 0,0 0 0 0,0 0 0 16,0 0 5-16,0 0 2 0,0 0 0 0,0 0 0 15,0 0 6-15,4-6 2 0,-1 0 0 0,-3 6 0 16,0-12-20-16,-3 4-4 0,3-1-1 0,-4 0 0 15,1 3-6-15,-1-12-8 0,1 7 11 0,-1 2-11 0,0-3 11 16,-3-6-11-16,0 7 10 0,0-1-10 16,0-6 0-16,0 4 8 0,0-4-8 0,0 6 0 15,4-5 0-15,-1 8 0 0,-3-3 0 0,3 0 0 0,1 0 0 16,-1 4 0-16,4-4 0 0,0 0-10 16,0 6 10-16,0 0 0 0,0 0-9 0,0 6 9 15,0-5-11-15,0 5 3 0,0 0 0 0,0 0 0 0,7 0-8 0,-7 0-2 16,8 0 0-16,-1 0 0 0,0 0 18 0,3 0 0 15,1 5 0-15,3 1 0 0,-4 0-18 0,5 0-3 16,-1 6-1-16,3-9 0 16,1 6-6-16,0-1 0 0,-1-2-1 0,4 0 0 15,1 0-31-15,-1 6-7 0,0-12-1 0,0 12 0 16,0-9-37-16,-3 5-8 0,0 1-2 0,-4 3-357 16,3-12-71-16</inkml:trace>
  <inkml:trace contextRef="#ctx0" brushRef="#br0" timeOffset="59502.93">12153 3468 738 0,'0'0'20'0,"-7"0"7"0,0-6-27 0,0 6 0 0,0-5 0 0,0 5 0 15,7 0 92-15,0 0 14 0,-4-6 2 0,1 0 1 16,-1 0-29-16,-3-6-7 0,4 6-1 0,3 6 0 16,-4-3-12-16,4 3-4 0,-3-6 0 0,3 6 0 15,-7-2 0-15,0-1 0 0,3 3 0 0,4 0 0 16,0 0-12-16,0 0-4 0,-3 0 0 0,-5-6 0 15,1 6-6-15,0 0-2 0,7 0 0 0,-3 6 0 16,-4-6-16-16,0 0-3 0,0 3-1 0,3-1 0 16,1 4-4-16,-1 3-8 0,-3-3 11 0,4 0-11 15,-1 6 0-15,4-1 0 0,-4-5 0 0,4 9 0 0,4-3 0 16,-4 0 0-16,4-1-9 0,-1 7 9 0,1-3 0 0,3-4 0 16,-4 1 0-16,4 0 0 0,-3 3 0 0,-1-4 0 15,4 1 0-15,-3 0 0 0,3-6 0 16,0 6 0-16,0-10 0 0,0 4 0 0,0 0 0 15,0 0 0-15,0-6 0 0,0 6 0 0,4-12 0 16,-4 6 0-16,0 0 0 0,4-6 0 16,-1-3-28-16,-3 4-9 0,7-1-3 15,-7 0 0-15,4 0-24 0,0 0-6 0,-1 0-1 0,1-6 0 16,-1 12-9-16,1-8-1 0,-1-1-1 0,1 6 0 16,-4-3-18-16,4 6-3 0,-1-6-1 0,-3 6 0 15,0-6 13-15,0 0 3 0,0 6 0 0,-7 0 0 16,4 0-6-16,-4 0-1 0,0 0 0 0,0 0 0 0,4-6 71 0,-4 6 13 0,0 0 11 0,0-5-13 15,0 5 41-15,-4-6 9 0,0-3 2 0,-3 6 0 16,0-3-3-16,4 3 0 0,-4-3 0 0,0 0 0 16,0 6 57-16,3-6 11 0,4 6 3 0,0 0 0 15,0 0 22-15,0 0 5 0,0 0 1 0,0 0 0 16,0 0-52-16,0 0-11 0,-7 0-1 0,7 0-1 16,0 0-30-16,0 0-7 0,0 0-1 0,0 0 0 15,0 0-11-15,0 0-2 0,0 0-1 0,0 0 0 16,7 0 2-16,0 0 0 0,0 0 0 0,0-5 0 15,0 5-11-15,4 0-1 0,0 0-8 0,-1 0 12 16,1 0-12-16,-1 0 0 0,1-6 8 0,-1 6-8 16,1-6 8-16,0 6-8 0,-4-6 11 0,3 0-11 0,-3 3 14 15,0-6-4-15,0 6-1 0,-3-3 0 0,-1 1-1 16,-3-1 0-16,4 0 0 0,-4 0 0 16,0 0-8-16,0 0 0 0,0-6 9 0,-4 7-9 15,4 5 0-15,-7-3 0 0,4-3 0 0,-4 6-12 16,0-6 2-16,0 6 0 0,-4 0 0 0,1 0 0 0,2 0 10 0,1 0 0 15,0 6 0-15,-3 0 0 0,6-3 0 0,-3 2 0 16,0 1 0-16,4 0 0 0,3-6 0 0,-4 12 0 16,4 0 0-16,-3-6-12 0,3 5 12 0,0-5-10 15,0 9 10-15,3-9-10 0,-3 0 10 0,4 0 0 16,-1 5 0-16,1 1 0 0,-1-9-8 0,4 6 8 16,-3 0-8-16,3-3 8 0,-4 5 0 0,4-5 0 15,0 6 0-15,1-6 0 0,-1 6 0 0,0-4 0 16,0 4 9-16,0 0-9 0,3 0 0 0,1-4-12 0,0 4 0 15,3 0 0 1,3-6-12-16,1 0-1 0,3-6-1 0,0 6 0 16,0-6-12-16,1 0-2 0,2 0-1 0,1 0 0 15,0-6-133-15,-1 6-26 0</inkml:trace>
  <inkml:trace contextRef="#ctx0" brushRef="#br0" timeOffset="60699.876">13490 3574 831 0,'0'0'18'0,"0"0"4"0,0 0 1 0,0 0 1 0,0 0-24 0,-3 6 0 0,3-6 0 0,0 0 0 16,0 0 9-16,0 0-9 0,0 0 12 0,0 0-12 15,-11 6 42-15,4-6 2 0,0-6 0 0,0 6 0 16,0-6 6-16,0 0 2 0,0 0 0 0,0 1 0 15,3 5-4-15,-3-6 0 0,-3 0 0 0,2 3 0 16,1 0 6-16,-3-3 1 0,3 3 0 0,0 3 0 16,0-6 4-16,-4 0 1 0,4 6 0 0,-4 0 0 15,11 0-17-15,-7 0-3 0,0 0-1 0,0 0 0 16,-3 0-18-16,10 0-3 0,-7 0-1 0,7 0 0 16,-7 6-9-16,-4 0-8 0,11-6 12 0,-7 0-12 15,0 3 10-15,0 3-10 0,0-3 8 0,0 0-8 16,0 3 0-16,0 0 0 0,0 5 8 0,3-5-8 0,-3 0 0 15,0 6 0-15,3 0 0 0,1 2 0 0,-4-2 0 16,7 0 0-16,-4 2 0 0,1 4 0 0,-1 0 0 0,4-6 0 16,0-7 0-16,0 10 0 0,4-3 0 0,-4 0 0 15,3-7 0-15,1 7 0 0,-1-6 0 0,-3-6 0 16,4 6 0-16,-4-6 0 0,7 0 0 0,0-6 0 16,0 6 0-16,0-6 0 0,0 0 0 0,0 0 0 15,0 1 0-15,0-7 0 0,-3-3 0 0,3-2 0 16,0 5 0-16,0-6 0 0,-3 3 0 0,-1 4 0 15,1-1 0-15,-1 0 8 0,1 0-8 0,-4 4 0 16,3 2 0-16,-3 0 8 0,4 0-8 0,-4 6 0 0,0-6 9 0,0 6-9 16,0 0 0-16,0 0 0 0,0 0 0 0,0 0 0 15,0 0 0-15,0 0-12 0,0 0 12 16,0 0-12-16,3 12 2 0,1-9 0 16,3 8 0-16,-4 7 0 0,1-6 10 0,3 6-8 0,-4 2 8 0,5-2-8 15,-5-1 8-15,1 10 0 0,-1 2 0 0,-3-8 0 16,4 14 0-16,-1-11 14 0,-3 8-3 0,0 0-1 15,0-2 7-15,0 2 2 0,0 3 0 0,0-8 0 16,0 8-4-16,0-3-1 0,0-2 0 0,0-1 0 16,0 4-6-16,0-10 0 0,0 3-8 0,-3-2 12 15,3 0-12-15,0-4 0 0,-4 4 0 0,4-4 0 16,0-2 8-16,0-1-8 0,0 1 0 0,0 3 0 0,0-4 8 16,-3 1-8-16,3-3 0 0,-4 2 0 0,4 7 0 15,-3-12 8-15,-1 2-8 0,4 4 0 16,-4 0 0-16,1-10 8 0,-1 7-8 0,1 0 0 0,3-3 0 15,-4-1 0-15,1 4 0 0,-1-6 0 0,1 0 8 0,-1-3-8 16,4-6 0-16,-3 5 0 0,3-5 0 16,0 0 8-16,0 6-8 0,0-6 0 0,0 0 8 15,0 0 0-15,0 0-8 0,0 0 12 0,0 0-2 0,0 0-1 16,0 0 0-16,0 0 0 0,-4-6-9 16,1 1 0-16,3-1 9 0,-4 0-9 0,4 0 0 0,0-6 0 15,0 3 0-15,0-2 0 0,0-1 0 0,0-9 0 16,0 9 0-16,4-5 0 0,-4-1 0 0,3 1 0 15,1 2 0-15,-1-3 0 0,1 1 0 0,3-4 0 0,-4 3 0 16,4-5-8-16,0 2 8 0,1 4-13 16,-1-1 5-16,0-3 8 0,0 10-15 0,0-7 5 0,0 6 1 15,0-2 0-15,-4 5-11 0,4 0-1 0,0 3-1 0,1 0 0 16,-1 0 5-16,-4 0 1 0,4 6 0 0,-3-6 0 31,-4 6-35-31,3-5-6 0,-3 5-2 0,0 0 0 16,7 0-117-16,-3 0-24 0,3-12-5 0,-4 3-1 0</inkml:trace>
  <inkml:trace contextRef="#ctx0" brushRef="#br0" timeOffset="61239.093">13575 3724 1220 0,'0'0'27'0,"0"0"5"0,0 0 2 0,0 0 0 0,0 0-34 0,0 0 0 0,0 0 0 0,0 0 0 15,0 0 58-15,0 0 5 0,0 0 1 0,0 0 0 16,0 0-4-16,0 0-1 0,0 0 0 0,0 0 0 16,0 0-43-16,0 0-16 0,0 0 11 0,0 0-11 15,-4 6 0-15,4-6 0 0,0 0 0 0,0 0 0 16,-3 12 32-16,3-6 0 16,0-1 0-16,0 13 0 0,-4-12-32 0,4 0 0 0,0 9 0 15,0-10 0-15,0 13 0 0,0-6 0 0,0-6 0 0,4 5 0 16,-4 4 22-16,0-9-2 0,3 6 0 0,-3-6 0 15,4 0 0-15,-4 5-1 0,7-2 0 0,-4-967 0 16,5 1934-7-16,-5-964-2 0,8-12 0 0,-1 11 0 16,-3-5 0-16,4-6 0 0,-1 6 0 0,1-3 0 15,0 0-10-15,-1-3 10 0,1-3-10 0,3 0 10 16,-4-3-10-16,1 0 10 0,3-5-10 0,-7-1 10 16,4 0-10-16,-4 3 0 0,-4-3-10 0,4 1 10 0,-3-1-15 15,0 0 3-15,-4-3 1 0,3 4 0 16,-3-1-8-16,0 0-1 0,-3 0-1 0,-1 7 0 15,4-7-30-15,-4 9-5 0,1-3-2 16,-1 0 0-16,4 0-30 0,0 6-7 16,0 0-1-16,0 0-351 0,0 0-70 0</inkml:trace>
  <inkml:trace contextRef="#ctx0" brushRef="#br0" timeOffset="61671.146">13885 3457 1004 0,'0'0'22'0,"0"0"5"0,0 0 1 0,0 0 0 0,0 0-28 0,0 0 0 0,-3 5 0 0,-1 1 0 15,4 0 45-15,-3 3 4 0,3 3 1 0,-4-6 0 0,1 0 3 0,3 5 1 16,-4 1 0-16,4-6 0 0,4 3-11 0,-4 3-3 15,0-1 0-15,0-5 0 0,0 6-8 0,3-6-1 16,-3 0-1-16,0 2 0 0,4 4-30 0,-1-6 0 16,1 0 0-16,-1 0 0 0,1 0 0 0,-1 0 0 15,1 0 0-15,-1-4 0 0,1 4 0 0,3 0-21 16,-7-6 3-16,4 6 1 16,3 0-32-16,0 0-7 0,-4 0 0 0,4 0-375 15,-3 0-74-15</inkml:trace>
  <inkml:trace contextRef="#ctx0" brushRef="#br0" timeOffset="63164.111">14228 3704 1148 0,'0'0'25'0,"0"0"6"0,0 0 1 0,0 0 0 0,0 0-32 0,0 0 0 0,0 0 0 0,0 0 0 0,0 0 36 15,0 0 2-15,0 0 0 0,-4 5 0 0,0 7-38 16,1-6 0-16,3 3 0 0,0-9 0 0,0 0 0 0,0 6 0 15,0 0 0-15,0-1 0 16,0-5 0-16,3 12 8 0,-3-6-8 0,0 0 8 16,0 0-8-16,4 0 0 0,-4 3 0 0,0-4 0 0,4 7 0 0,-4-6 0 15,3 0 0-15,-3 0 0 0,0 6-24 0,4-9 0 16,-4 8 0-16,3-5 0 16,-3-6-115-16,0 0-22 0</inkml:trace>
  <inkml:trace contextRef="#ctx0" brushRef="#br0" timeOffset="63395.036">14122 3401 990 0,'0'0'21'0,"0"0"5"0,0 0 1 0,0 0 1 0,0 0-28 0,0 0 0 0,3 6 0 0,-3-6-434 16</inkml:trace>
  <inkml:trace contextRef="#ctx0" brushRef="#br0" timeOffset="63827.756">14573 3204 1094 0,'0'0'46'0,"0"0"-37"0,0 0-9 0,-3 6 0 16,3-1 53-16,-4 1 9 15,4 3 2-15,-3 3 0 0,3-6 0 0,-4 6 0 0,4-7 0 16,-3 1 0-16,-1 0-52 0,4 0-12 0,0 3 0 0,-3 3 0 16,3-6 0-16,0-1 0 0,0 7 0 0,3 0 0 15,-3 0 26-15,0 2 2 0,4-2 1 0,-4 6 0 16,0-1-20-16,3 4-9 0,1 3 8 0,-4-7-8 15,3 10 21-15,1-4-1 0,-1 4 0 0,-3 2 0 16,0-5 8-16,4 8 0 0,-4 0 1 16,3-2 0-16,-3 2 1 0,4 3 0 15,-1-14 0-15,-3 8 0 0,4-11-13 0,-1-1-2 0,4 4-1 0,-3-9 0 16,0 0-6-16,-1-1-8 0,1-5 11 0,-4 3-11 16,0-9 0-16,0 0 0 0,0 0 0 0,0 0 0 31,0 0-43-31,0 0-12 0,7 6-2 0,-7-6-1 0,0 0-122 0,0 0-24 15</inkml:trace>
  <inkml:trace contextRef="#ctx0" brushRef="#br0" timeOffset="73815.562">15395 3798 669 0,'0'0'14'0,"0"0"3"0,0 0 1 0,0 0 2 0,0 0-20 0,-3 0 0 0,-1-9 0 0,-3 3 0 16,4 0 49-16,-4 0 6 0,3 6 1 0,-3-6 0 15,0-6-19-15,3 12-3 0,1-11-1 0,-4 5 0 16,3 0 9-16,4 0 2 0,-3 3 0 0,3 3 0 16,0 0-20-16,-7 0-3 0,0-6-1 0,7 6 0 15,0 0 16-15,0 0 4 0,0 0 0 0,0 0 0 16,0 0-25-16,0 0-5 0,0 0-1 0,0 0 0 0,0 0 1 0,0 0 0 15,0 0 0-15,0 0 0 0,-7 6-2 0,7-6 0 16,0 0 0-16,0 0 0 0,0 0-8 0,-4 6 12 16,4-6-12-16,0 0 12 0,0 0 8 0,0 9 1 15,4-3 1-15,-1 5 0 0,-3 1 12 0,4-6 2 16,-1 6 1-16,1-9 0 0,-1 9-1 0,1-7 0 16,-1 7 0-16,-3 0 0 0,4-6-9 0,-1 6-3 15,-3-7 0-15,4 4 0 0,-1-3 7 0,1 6 1 16,-4-6 0-16,0-6 0 0,0 0-32 0,3 6 0 15,1-6 0-15,-4 0 0 0,3 6 0 0,-3-6 0 0,0 0 0 0,0 0 0 16,4 11 12-16,-4-11-3 0,0 0-1 16,0 0 0-16,0 0-8 0,0 0 8 0,0 0-8 15,0 0 8-15,0 0-8 0,0 0 0 16,0 0 0-16,0 0 8 0,4-11-8 0,-4 11 12 0,0 0-12 0,0-6 12 16,0-6-4-16,0 6 0 0,0 0 0 0,-4 0 0 15,4-5-8-15,0 2 0 0,-4 3 0 0,1 0 0 16,-1-6 0-16,4 0 0 0,-3 1 0 0,-1 2 0 15,4-3 0-15,-3 6 0 0,3 6 0 0,0-6 0 16,-4 0 0-16,4 6 0 0,0-5 0 0,4-1 0 16,-4 6 0-16,0-6 0 0,0 6 0 0,3 0-11 15,1-6 3-15,-4 6 0 0,7-3 0 0,0 3 0 16,0 0 8-16,0-3-8 0,4 3 8 0,-4 3-8 16,0-3 8-16,0 3 0 0,0 3 0 0,0-6 0 15,4 6 0-15,-4-6-10 0,3 6 10 0,-3-6-10 16,4 5 10-16,-1 1 0 0,-3 6 0 0,1-6 0 15,2 0 0-15,-3 0 0 0,0 3 0 0,0-4 0 16,0 7 0-16,0 0 0 0,-3-6 0 0,3 0 0 0,-3 0 0 0,3-6 0 16,-7 0 0-16,0 0 0 0,3 3 0 15,-3-3 9-15,4 0-9 0,-4 0 0 0,0 0 11 16,0 0-11-16,0 0 10 0,0 0-10 0,7-3 14 0,-4 3-3 16,-3 0-1-16,0 0 0 0,0-6-10 0,4 0 0 15,-4 0 9-15,3 0-9 0,-3 0 0 0,4 6 8 16,-4-12-8-16,0 12 0 0,0-11 0 0,0 5 0 15,3 3 0-15,-3-3 0 0,4 0 0 0,-4 0 0 16,0 6 0-16,0 0 0 0,0 0 0 0,0 0 0 0,7 0 0 16,-4-6-8-16,4 0 8 0,1 6 0 0,-5-5 0 15,4 5-8-15,0-6 8 0,0 6-12 16,0 0 12-16,0 0-12 0,0 0 12 0,4 6 0 16,-4-6 0-16,0 5 0 0,0-5 0 0,0 0-8 15,0 0 8-15,4 12-8 0,-4-6 8 0,0 0 0 16,0 0 0-16,0 0 0 0,0 8 0 0,4-2 0 15,-4 0 0-15,-4-6 0 0,4 9 0 0,0-4 0 0,0 1 0 16,1-6 0-16,-1 6 0 0,0-1 0 0,-4-5 0 0,4 3 8 16,-3-3-8-16,3 0 0 0,-4 0 0 0,-3-6 0 15,4 6 0-15,-4-6 0 0,0 0-11 0,0 0 11 32,7 0-40-32,-7 0-1 0,7 0-1 0,0 0 0 0,-3-6-30 15,3 6-7-15,0-6-1 0,-4 6 0 0,4-9-3 0,-7 9-1 16,4-3 0-16</inkml:trace>
  <inkml:trace contextRef="#ctx0" brushRef="#br0" timeOffset="74490.803">16207 3777 1183 0,'0'0'33'0,"0"0"8"0,-7-6-33 16,7 6-8-16,0 0 0 0,0 0 0 0,-4 0 75 0,-3-6 13 16,0 6 2-16,7 0 1 0,0 0-3 0,-7 0 0 0,0-6 0 0,7 6 0 15,0 0-23-15,-7-6-5 0,-4 6 0 0,4 0-1 16,0 0-31-16,0 0-7 0,7 0-1 0,-7 0 0 15,0 6-20-15,0 0 9 0,0 0-9 0,0-6 0 16,0 6 0-16,0 0 0 0,3 0 0 0,-3 3 0 16,4 2 0-16,-5 1 0 0,5 0 0 0,3 0 0 15,-4 2 0-15,1 4 0 0,-1-6-10 0,4-1 10 16,0 1 0-16,0 3 0 0,0-3-9 0,0-6 9 16,4 5 0-16,-4 1 0 0,3-9-8 0,1 6 8 15,-1 0 0-15,1-9 0 0,0 11 0 0,3-5 0 0,0 0-8 16,-4 0 8-16,4-6 0 0,0 6 0 0,0-6-8 0,0 0 8 15,0 6 0-15,0-6 0 0,1 0-11 16,-1 0 11-16,0 0-10 0,0 0 10 16,0 0-11-16,0-6 11 0,3 0-12 0,-6 0 12 15,3 0-10-15,-4 0 10 0,1-5-8 0,0 5 8 16,-1-3 0-16,-3 3 0 0,4-6 0 0,-4 1-8 0,0 5 8 0,0-6 0 16,0 6 0-16,-4-3 0 0,4 3 8 0,-3 0 4 15,3 1 1-15,0-1 0 0,0 6-13 0,0 0-13 16,0 0 2-16,0 0 1 0,0 0 10 0,0 0 0 15,0 0 0-15,0 0 0 0,0 0-8 0,0 0 0 16,0 0 0-16,0 0 0 0,3 6 8 0,-3-6-8 0,7 5 8 16,-3 1-8-16,3-3 8 0,-4 0 0 0,4 3 0 15,-3 3 0-15,3-3 0 0,-4 0 0 0,4 0 0 0,-3 5-8 16,0-5 8-16,-1 3 0 0,1 0 0 0,-4 0 0 16,3 2 0-16,1 1 0 0,-4 0 0 0,3-3 0 15,1-3 0-15,-4 5 0 0,0-11 0 0,0 6 0 16,3 0-21-16,-3-6-3 0,0 0 0 0,0 0 0 31,0 0-50-31,0 0-10 0,0 0-3 0,7 0 0 16,-3 0-15-16,-1-6-3 0,4 0-1 0,-3 1 0 0</inkml:trace>
  <inkml:trace contextRef="#ctx0" brushRef="#br0" timeOffset="74940.3">16394 3956 1234 0,'0'0'27'0,"0"0"5"0,0 0 2 0,0 0 2 0,0 0-36 0,0 0 0 0,0 0 0 0,0 0 0 0,0 0 57 0,0 0 5 16,0 0 1-16,0 0 0 0,0 0-20 0,0 0-4 16,0 0-1-16,0 0 0 0,0 0-2 0,0 0-1 15,0 0 0-15,0 0 0 0,0 0-11 0,0 0-3 16,0 0 0-16,0 0 0 0,3 6-3 0,-3 3-1 15,0-3 0-15,0 6 0 0,0-6-3 0,4 5-1 16,-4-5 0-16,3 0 0 0,4 0-1 0,-3 0 0 16,-1 0 0-16,1 3 0 0,3 2 8 0,-4-5 0 0,4 0 1 15,0 0 0-15,1 0-5 0,-1 0 0 16,0-6-1-16,0 8 0 0,0-5-3 0,0 0 0 16,3 0 0-16,-3-3 0 0,4 3-3 0,-4-3-1 0,4 0 0 15,-4-3 0-15,3 3-8 0,-3-3 12 0,4-3-12 0,-4-2 12 16,4 8-12-16,-4-6 12 0,-4 0-12 0,4 0 12 15,0-6-4-15,0 1-8 0,0-1 12 0,0 3-4 16,-3-3-8-16,3 0 12 0,-3-5-12 0,-4 2 12 16,3 3-12-16,-3-5 12 0,0-1-12 0,-3 3 12 15,3-2-12-15,0 5 0 0,-4-6 9 0,1 4-9 16,3 2 0-16,-4 6 9 0,4-6-9 0,-4 0 0 16,-3 7-14-1,4-1-10-15,-4 3-1 0,0 0-1 0,0 3-162 16,7 0-32-16,-7 0-6 0</inkml:trace>
  <inkml:trace contextRef="#ctx0" brushRef="#br0" timeOffset="75651.509">16820 3900 1443 0,'0'0'32'0,"0"0"6"0,0 0 2 0,0 0 0 0,0 0-32 0,0 0-8 0,0 0 0 0,0 0 0 16,-3 6 36-16,3-6 6 0,0 0 1 0,0 0 0 16,0 6 9-16,0-6 3 0,0 0 0 0,0 0 0 15,0 0-17-15,3 6-3 0,1 3-1 0,-4-9 0 16,0 0-6-16,0 6-2 0,4 0 0 0,-4-6 0 16,7 6-8-16,-4-1-2 0,1 1 0 0,-1 0 0 15,1 0 4-15,-1 0 0 0,1 0 0 0,-1 3 0 16,1-9-3-16,-1 11 0 0,1-5 0 0,-1 6 0 15,1-6-1-15,-1 0 0 0,1 3 0 0,-1 2 0 16,8 1-5-16,-4-6-2 0,-3 0 0 0,3 6 0 16,0-4-1-16,0 1 0 0,3 0 0 0,-3-9 0 0,0 6 0 15,-3 0-8-15,3 0 12 0,0-6-4 0,-3 6-8 16,-4-6 12-16,7 0-12 0,-7 0 12 0,3 6-4 16,-3-6 0-16,0 0 0 0,0 0 0 0,4-6-8 15,-4 6 10-15,0 0-10 0,0 0 10 16,0 0-2-16,3-6 0 0,-3 6 0 0,4 0 0 0,-4 0-8 0,3-6 10 15,1 0-10-15,-4 6 10 0,0-6-10 0,3-3 10 16,-3 0-10-16,4 1 10 0,-4 2 0 0,0 0 0 16,0 0 0-16,0 0 0 0,0 0-10 0,0 0 0 15,0-8 0-15,3 8 0 0,-3 0 0 0,0-6 0 16,0 0 0-16,0 1 0 0,0 2 0 0,4 0 0 16,-4 0 0-16,0-8 0 0,4 11 0 0,-4-6 0 15,0-3 0-15,3 3 0 0,-3 1-8 0,0-1 8 0,0 6 0 16,0 0 0-16,0-9-10 0,0 10 10 0,0-1-13 15,0 0 5 1,0 0-18-16,0 6-3 0,0-6-1 0,4 0 0 16,-4 6-19-16,0-12-4 0,0 12-1 0,0 0 0 15,0-5-38-15,3-4-7 0,-3 3-1 0,4 0-1 16,-1 0-119-16,1 6-23 0,6-12-5 0,-10 12 0 0</inkml:trace>
  <inkml:trace contextRef="#ctx0" brushRef="#br0" timeOffset="76283.06">17314 3859 1198 0,'0'0'26'0,"0"0"6"0,0 0 0 0,0 0 3 0,0 0-35 0,0 0 0 15,0 0 0-15,0 0 0 0,0 0 96 0,0 0 12 16,-7-9 2-16,0 4 1 0,7 5-29 0,-7 0-6 16,0-6 0-16,7 6-1 0,-7 0-19 0,7 0-4 0,-7 0-1 15,7 0 0-15,-11 0-37 0,4 0-14 16,7 0 11-16,-10 0-11 0,3 6 0 16,0-3 0-16,0-1 0 0,0 7 0 0,-1-3 0 0,5 0 0 15,-4 0 0-15,0 0 0 0,3 6 12 0,1-1-3 16,-4 1-1-16,3 3 0 0,4-3-8 0,-3 5 0 15,-1-2 9-15,4 3-9 0,0-1 0 0,0 1 8 16,4-3-8-16,-1 2 0 0,1 1 0 0,-1-4 9 0,1-2-9 16,-1 0 0-16,1-6 8 0,-1 0-8 0,4 6 0 0,-3-7 0 15,3-5 10-15,0 6-10 0,0-6 8 0,0 0-8 16,0 0 0-16,4 0 0 0,-1 0 0 0,1-6 0 16,0 6 0-16,-1-5 0 0,1-7 0 0,3 6 0 15,-4-6 0-15,1 3 0 0,-7 0-11 0,3-5 11 16,-4 2-12-16,4 0 4 0,-3-5 0 0,3 2 0 15,-4 3 8-15,1 0 0 0,-4 1-9 0,0 2 9 16,0 0-8-16,-4 0 8 0,4 3-10 0,0 6 10 16,0 0 0-16,0 0 0 0,0 0 0 0,0 0 0 15,0 0 0-15,0 0 0 0,0 0 13 0,0 0-4 0,0 0-9 16,0 0 0-16,0 0 0 0,-3 6 0 0,3 3 0 16,0 0 0-16,3 0 0 0,-3 2-11 15,0-5 11-15,0 6 0 0,0-6 0 0,4 0 0 16,-4 9 0-16,3-4 0 0,1-5 0 0,-1 0-8 0,4 6 8 0,-3-6 0 15,0 5 0-15,3-2-8 0,-4-3 8 0,1 6 0 16,-1-6 0-16,1-6 0 0,3 12-16 0,-4-7-2 16,1-5 0-16,-1 6 0 15,-3-6-32-15,4 3-6 0,3 3-2 0,-4-3 0 16,4 6-122-16,-3-9-25 0,3 6-5 0,-3-6-378 0</inkml:trace>
  <inkml:trace contextRef="#ctx0" brushRef="#br0" timeOffset="76587.43">17607 3859 1272 0,'0'0'36'0,"0"0"8"0,0 12-35 0,4-6-9 0,-4 6 0 0,3-6 0 16,1 8 16-16,-1-5 2 0,1 0 0 0,-1 3 0 16,-3-1 0-16,0 1 0 0,4-6 0 0,-4 0 0 15,0 3 28-15,0 3 6 0,0-1 0 0,3 1 1 16,-3-6-21-16,4 3-4 0,-4-3 0 0,0 5-1 16,0 1-19-16,-4-6-8 0,4-6 0 0,0 6 8 0,0-6-8 15,0 0 0-15,0 0 0 0,0 0 0 16,0 0-48-16,0 0-3 0,0 0 0 0,0 0 0 15,0 0-141-15,0 0-29 0</inkml:trace>
  <inkml:trace contextRef="#ctx0" brushRef="#br0" timeOffset="76800.506">17544 3727 543 0,'0'0'12'0,"0"0"2"0,0 0 1 0,0 0 1 0,0 0-16 0,0 9 0 0,0 3 0 0,0-7 0 16,0-5 0-16,3 6 0 0,4 0 0 0,-3 0 0 31,3-6-60-31,-4 6-6 0</inkml:trace>
  <inkml:trace contextRef="#ctx0" brushRef="#br0" timeOffset="77374.979">17960 3704 1220 0,'0'0'27'0,"0"0"5"0,0 0 2 16,0 0 0-16,0 0-34 0,0 0 0 0,0 0 0 0,0 0 0 0,0 0 56 0,0 0 5 16,0 0 1-16,0 0 0 0,0 0 11 0,0 0 3 15,0 0 0-15,0 0 0 0,0 0-14 0,0 0-2 16,0 0-1-16,-7 5 0 0,0-5-23 0,-4 6-4 16,1 0 0-16,-1-3-1 0,0 3-22 0,1 0-9 15,-1 0 8-15,4-6-8 0,-3 6 0 0,-1-6 0 0,4 5 0 16,0-5 0-16,0 12 0 0,3-6 0 0,1 6 0 0,-1-6 0 15,4 3 0-15,0-4 0 16,-3 7 0-16,3-6 0 0,3 0 8 0,-3 6-8 16,0-6 8-16,4-1-8 0,-1 10 10 0,1-9-10 0,-1 0 12 0,-3-6-12 15,4 6 13-15,0 0-4 0,-1 0-1 0,-3-6 0 16,0 0 2-16,4 5 0 0,-1 1 0 0,1 0 0 16,-4-6-2-16,7 6-8 0,-7-6 12 15,3 9-4-15,4-9-8 0,-3 6 0 0,-1 0 9 0,4-6-9 16,0 6 0-16,-3-1 0 0,3 1 0 0,0-6 8 15,-3 6-8-15,3-6 0 0,0 6 0 0,-4-3 0 16,4 3 0-16,0-3 9 0,0 6-9 0,4-9 10 16,-4 11-10-16,0-11 0 0,4 6 0 0,-4 0 0 15,0 0 0-15,0 0 0 0,-4 3 0 0,4-3 0 16,-3 5 0-16,-1 1 0 0,5-6 0 0,-5 6 0 16,1 0 0-16,-4-4 0 0,0 4 0 0,0-6 8 0,0 6-8 0,-4 0 0 15,4-1 0-15,-3-5 0 0,-5 3 0 0,1 3 0 16,0 0-10-16,-3-7 10 0,-4 1-11 0,3 0 11 15,-3 3-12-15,0-6 12 0,0 0-19 0,-4-3 3 16,4 3 1-16,-4 6 0 16,4-4-157-16,0 1-32 0,-14 0-7 0,7 0-1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19T19:47:24.58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2431 1334 928 0,'0'0'20'15,"0"0"5"-15,0 0 1 0,0 0 0 0,-4-6-26 0,4 6 0 0,0 0 0 0,0 0 0 0,0 0 60 0,-3-6 8 16,3 6 0-16,-7 0 1 0,7 0-20 0,-8 0-4 16,5-12-1-16,-4 12 0 0,7 0-13 0,0 0-3 15,-7-5-1-15,0 2 0 0,7 3 4 0,0 0 1 16,-7-3 0-16,7 3 0 0,-7-3-4 0,3 3 0 0,4 0 0 15,0 0 0-15,0 0 10 0,0 0 2 0,-7 0 0 16,-3 0 0-16,2 3-24 0,1 3-4 0,0-1 0 0,0 1-1 16,0 0-3-16,0 6-8 0,4-6 12 0,-4 6-4 15,0 8 0-15,-1-2-8 0,-2-6 12 16,3 8-4-16,0-2 0 0,-4 5-8 16,4-5 12-16,0-3-4 0,0 8 2 0,-4-5 0 15,4 2 0-15,0-2 0 0,0 0 6 0,-3-1 2 0,6-2 0 0,1 3 0 16,-1-1-9-16,1-2-1 0,-1 9-8 0,1-13 12 15,3 1-12-15,0 9 0 0,0-10 0 0,3 1 0 16,-3 0 0-16,4 0 0 0,3-3 0 0,-4 2 0 16,1 1 0-16,3-6 0 0,0 12 0 0,0-13 0 15,0 1 0-15,3-3 0 0,-2 3 0 0,2 0 0 16,1-6 0-16,3 0 0 0,0 0 0 0,0-6 0 16,-3 0 0-16,3 3 0 0,0-8 11 0,4 5-11 15,-1 0 8-15,4 0-8 0,-3-6 0 0,3-3 0 16,-7 4 0-16,4-1 0 0,-1-6 0 0,1 1 0 0,3-4 0 15,-7 3 8-15,1 1-8 0,-5-4 0 0,4 4 12 16,-3-7-4-16,-4 3 0 0,0-2-8 0,-4 5 12 16,1-2-12-16,-4 2 12 0,-4-5-12 0,1 2 10 15,-4 3-10-15,0 1 8 0,-4 5-8 0,1-3 8 16,3-2-8-16,-8 11 0 0,1-6 8 16,-7 0-8-16,4 3 0 0,-5-2 0 0,5 5 0 15,-4 0 0-15,-1 6 0 0,-2-6 0 0,3-6 0 0,-1 6 0 0,1-5-9 16,4 2 9-16,2 3 0 0,-2-6-15 0,-1 6 4 15,8-5 1-15,-1 5 0 0,4 0-2 0,0-3-1 16,3 3 0-16,-3 6 0 0,7 0-8 0,0 0-2 0,-3-6 0 16,3 6 0-1,0 0-24-15,0 0-5 0,3 6 0 0,1 0-1 16,-1 9-19-16,1 2-3 0,-1-5-1 0</inkml:trace>
  <inkml:trace contextRef="#ctx0" brushRef="#br0" timeOffset="828.535">2741 1552 832 0,'0'0'35'16,"0"0"-35"-16,0 0 50 0,0 0 3 0,0 0 1 15,0 0 0-15,0 0 5 0,0 0 1 0,0 0 0 0,0 0 0 16,0 0-8-16,0 0-2 0,0 0 0 0,0 0 0 16,0 0 4-16,0 0 1 15,0 5 0-15,0-5 0 0,0 0-23 0,0 0-5 0,0 0-1 0,0 0 0 16,0 0-5-16,0 0-1 0,0 0 0 0,7 6 0 15,-7-6 4-15,4 6 1 0,-4-6 0 0,0 0 0 16,3 0-5-16,-3 0 0 0,11 6-1 0,-11-6 0 16,3 0-4-16,4 6-1 0,-3 0 0 0,-1 0 0 15,1 0-6-15,3 5-8 0,-3-8 11 0,-1 9-11 16,-3-6 8-16,4 6-8 0,-1-1 0 0,1 1 0 16,-1-3 9-16,4 3-9 0,-3 0 0 0,3-1 9 15,-4 1-9-15,1 9 0 0,3-15 0 0,-4 5 0 16,5 1 0-16,-1-6 0 0,0 6 0 0,0-3 0 0,3-4 9 0,1 1 0 15,-4-12 0-15,0 3 0 0,0 6 7 0,0 3 0 16,4-6 1-16,-1 0 0 0,1 6-5 16,-1-6 0-16,1 6-1 0,0-6 0 0,-1 0-11 15,4 0 0-15,0 0 9 0,-3 0-9 0,-4 0 0 16,4 0 9-16,3-6-9 0,-4 6 0 0,1 0 9 16,-1 0-9-16,-2 0 0 0,-5-6 9 15,4 6 6-15,-3-9 1 0,-1 4 0 0,4-1 0 0,-3-6 20 0,-4 0 5 16,0 0 1-16,0-8 0 0,0 8-14 0,-4-11-2 15,4 5-1-15,0-3 0 0,0-2-9 0,0-4-1 16,0 4-1-16,-7-1 0 0,7 4-6 0,0-4 0 16,-3 1-8-16,-1 2 12 0,4-2-12 0,-3 5 0 0,-1-3 0 15,1 4 0-15,3 5 0 0,-4 0 0 0,4-2 0 0,-4 8 0 16,1 0 0-16,-1 0-15 16,1-6 3-16,-1 6 1 0,1-6-10 0,-1 7-3 0,1-1 0 15,-1 3 0 1,4 3-3-16,0 0-1 0,-7-6 0 0,7 6 0 15,0 0-10-15,0 0-2 0,0 0-1 0,0 0 0 16,0 0-79-16,0 0-15 0,0 0-3 0</inkml:trace>
  <inkml:trace contextRef="#ctx0" brushRef="#br0" timeOffset="1563.179">3362 1396 718 0,'0'0'30'15,"0"0"-30"1,0 0 100-16,0 0 15 0,0 0 2 0,0 0 1 0,0 0-28 0,-4 6-6 0,1 5 0 0,-1-5-1 15,4-6-16-15,-3 6-3 0,3 3-1 0,0-3 0 16,0 0-17-16,0 0-3 0,0 11-1 0,3-11 0 16,-3 3-6-16,0 3-2 0,4-1 0 0,-1 1 0 15,-3 0-10-15,4 0-3 0,0 2 0 0,-1 4 0 16,1-6-1-16,3 5 0 0,0-8 0 0,-4 9 0 16,1 0-5-16,3-7-2 0,-4 10 0 0,4-3 0 15,-3-7 9-15,3 7 2 0,-7-3 0 0,3 2 0 16,1-5-5-16,3 0-1 0,-3-6 0 15,3-6 0-15,0 6-7 0,-4-3-2 0,1 2 0 0,-1 1 0 16,-3-6 2-16,0 0 0 0,0 0 0 0,0 0 0 16,0 0 1-16,0 0 0 0,0 0 0 0,0 0 0 0,0 0-1 15,0 0 0-15,0 0 0 0,0 0 0 16,0 0 8-16,0 0 1 0,0 0 1 0,0 0 0 16,0 0-21-16,0 0 0 0,0 0 0 0,0 0 8 15,4-6-8-15,-4 1 0 0,3 2 0 0,-3-3 0 0,0-6 11 0,0 0-3 16,0 0 0-16,0 1 0 0,4-10-8 0,-4 3 0 15,3 1 0-15,-3 2 0 0,0-3 0 0,4 1 0 16,-4-1 0-16,3-2 0 0,-3-4 0 0,0 6 0 16,4-2 0-16,-1 2 0 0,-3 1 0 0,4-4 0 15,0 3 0-15,-4-5 0 0,3 2-8 0,-3-2 8 0,11 5 0 0,-11 3 0 16,3-2 0-16,1 5 0 0,-1-6-9 0,1 4 9 16,-1 2-19-16,1 6 0 0,-4-6 0 0,3 6 0 31,1 1-21-31,-1-1-4 0,-3 0 0 0,0 6-1 15,4 0-132-15,-1 0-27 0,5 0-4 0</inkml:trace>
  <inkml:trace contextRef="#ctx0" brushRef="#br0" timeOffset="2206.908">3792 1469 1142 0,'0'0'32'0,"0"0"8"0,0 0-32 0,4 6-8 16,-4-6 0-16,0 9 0 0,0-3 58 0,0 0 10 15,0-6 3-15,0 11 0 0,3-5-37 0,1 0-7 16,-4 6-2-16,3 0 0 0,1 2 2 0,0-2 0 16,-4 0 0-16,3 0 0 0,4 5-3 0,-3-8 0 0,-1 9 0 0,1-1 0 15,-4 1 3-15,3 3 0 16,1-4 0-16,-1 1 0 0,1 8 1 0,3-14 1 0,-4 0 0 0,1 6 0 15,-1-10 0-15,1 4 0 0,0 0 0 0,-1 0 0 16,1-6 0-16,-4-1 0 0,0-5 0 0,0 0 0 16,0 0-7-16,0 0-2 0,0 0 0 0,0 0 0 15,0 0 20-15,0 0 4 0,0-5 1 0,-4-13 0 16,1 12-24-16,-1-6-5 0,0-8 0 0,1-4-1 16,-4 7-15-16,3-4 0 0,-3 3 0 0,4-5 0 15,-4 2 0-15,3 4-10 0,-3-7 10 0,4 9-8 16,-4-8-8-16,3 11-2 0,0-6 0 15,1-2 0-15,3 8 3 0,-4 0 1 0,4-5 0 16,-3 2 0-16,3 3 14 0,0-5-9 0,0 11 9 0,0-6-8 16,0 0 8-16,0 3 0 0,0-2 0 0,3 5 0 0,-3 0 0 0,0 0 0 15,4-6 0-15,-4 12-8 16,0 0 8-16,0 0 0 0,3-9 0 0,1 4-8 16,0-1 0-16,-1 0 0 0,4 0 0 0,0 6 0 15,-3 0 8-15,3-6 8 0,0 6-8 0,3-6 11 0,-3 6-11 0,1 6 0 16,2-6 0-16,4 6-11 0,-7-6-5 0,4 6-2 15,-8-6 0-15,8 6 0 16,-4 0-42-16,7 2-9 0,-3 4-2 0</inkml:trace>
  <inkml:trace contextRef="#ctx0" brushRef="#br0" timeOffset="2619.407">4343 1543 1170 0,'0'0'25'16,"0"0"6"-16,0 0 1 0,0 0 1 0,-4 9-33 0,1-4 0 0,-1 1 0 0,4-6 0 0,0 0 45 0,-3 12 3 16,3-12 0-16,0 6 0 0,0 0-19 0,0 0-3 15,0 11-1-15,3-8 0 0,1-3-12 0,-4 6-2 16,3 0-1-16,1-1 0 0,-1 1-10 0,1-3 0 15,-1 9 0-15,1-7 8 0,-1 1-8 0,1 0 0 16,3 3 0-16,-4-10 0 16,1 7-16-16,-4-6 2 0,4 0 0 0,-4-6 0 15,0 12-113-15,0-12-22 0,0 0-5 0,0 0-1 0</inkml:trace>
  <inkml:trace contextRef="#ctx0" brushRef="#br0" timeOffset="2794.578">4237 1178 1220 0,'0'0'27'0,"0"0"5"0,-4 9 2 0,1-3 0 0,-1 0-34 0,4 0 0 0,0 5 0 0,0-5 0 15,0-6 0-15,0 0 0 0,0 0-12 0</inkml:trace>
  <inkml:trace contextRef="#ctx0" brushRef="#br0" timeOffset="3384.244">4650 1469 1265 0,'-4'12'36'0,"4"-12"8"0,-3 9-36 0,-4 3-8 0,7-1 0 16,0-5 0-16,0 6 60 0,0-6 11 0,0 3 1 16,0 2 1-16,0-5 1 0,0 0 0 15,7 0 0-15,-7 0 0 0,3 0-34 0,-3-6-8 0,7 6 0 0,-3 5-1 16,3-11-14-16,-4 6-2 0,1-3-1 0,3 3 0 15,0 0-14-15,0 0 9 0,-4-6-9 0,5 6 8 16,-5 6 0-16,1-7-8 16,-1 1 12-16,1 0-4 0,-1 3-8 0,1 3 10 0,-1 0-10 15,-3-7 10-15,4 7-10 0,-4 0 10 16,0 3-10-16,0-4 10 0,0-5 9 0,0 0 1 0,0-6 1 0,0 0 0 16,-4 12 6-16,4-12 1 0,-3 6 0 0,3-6 0 15,0 0 7-15,0 0 1 0,-7 0 1 0,0-6 0 16,0 0-9-16,-1 0-1 0,5 0-1 0,-1-5 0 15,-3-4-13-15,4 3-2 0,-1 6-1 0,1-6 0 16,-1 1-10-16,1-7 0 0,-4 3 0 0,3 4 8 16,1-7-8-16,-1 6 0 0,1-3 0 15,3-2 0-15,-7 5 0 0,7 6 0 0,-4-6 0 0,0-2 0 16,4 2-12-16,0 0 12 0,0 0-12 0,-3 1 12 16,3-1-8-16,0 3 8 0,3-3 0 0,-3 1 0 15,0 5 0-15,4 0 0 0,0 0-9 0,3-3 9 16,0 3-8-16,0 0 8 0,0 6-12 0,0-11 12 0,3 5-12 0,4 6 4 15,1-6 8-15,-1 6-13 0,3 0-5 0,1-6-1 16,3 0 0-16,-7 6 0 16,4-6-25-16,0 6-4 0,3-6-2 0,-4 3 0 15,1-2-22-15,3-1-4 0,-10 6 0 0,3-6-1 16,3 6-123-16,1 0-24 0,14 0-4 0,-4 0-2 0</inkml:trace>
  <inkml:trace contextRef="#ctx0" brushRef="#br0" timeOffset="4412.893">1344 3074 1227 0,'0'0'27'0,"0"0"5"0,0 0 2 0,0 0 1 15,0 0-35-15,0 0 0 0,0 0 0 0,0 0 0 0,0 0 36 0,0 0 0 16,0 0 0-16,0 0 0 16,0 0-4-16,0 0-1 0,0 0 0 0,0 0 0 0,0 0-13 0,0 0-2 15,0 12-1-15,0-12 0 0,0 0-5 0,0 6-1 16,0-6 0-16,4 6 0 16,-4 3-1-16,3 2 0 0,-3 1 0 0,0 0 0 15,4 0 6-15,-4 2 1 0,3 4 0 0,1 0 0 16,-4-1 6-16,3 4 2 0,1 2 0 0,-4-5 0 15,3 14 4-15,1-2 1 0,3-4 0 0,-4 10 0 0,1-4-5 16,-1 0-1-16,1 4 0 0,0-1 0 0,-1 3 2 16,1-6 1-16,-1-2 0 0,4 2 0 0,-3 3-5 0,-1-8-2 0,1 8 0 0,3-8 0 15,0-4-10-15,-4 1-8 0,1-4 12 0,-1-2-12 16,1-1 18-16,-4-5-3 0,3 3-1 0,-3-9 0 16,0 6-3-16,0-7-1 0,0 1 0 0,0-6 0 15,0 0-1-15,0 0 0 0,0 0 0 0,-7 6 0 16,0 0 5-16,0-6 1 0,0 3 0 0,4-3 0 15,-8 0-5-15,1-3-1 0,-1 3 0 0,0-6 0 16,-6 0-9-16,3 0 0 0,0 1 9 16,-1-7-9-16,-2 6 0 0,3-6 0 15,-7 3-10-15,3-8 10 0,-7 5-24 0,0-6 1 0,4-2 1 0,4 2 0 32,-4 0-10-32,-4-2-1 0,4 2-1 0,3 1 0 15,0-4-18-15,4 3-3 0,0-5-1 0,0-1 0 0,3 10-118 0,-3-10-24 0,4 1-5 0</inkml:trace>
  <inkml:trace contextRef="#ctx0" brushRef="#br0" timeOffset="4675.242">1115 2525 1332 0,'0'20'37'0,"3"-2"10"0,-3-6-38 0,0-7-9 0,0 13 0 0</inkml:trace>
  <inkml:trace contextRef="#ctx0" brushRef="#br0" timeOffset="5031.281">1799 2760 1489 0,'-3'6'63'15,"-1"5"-51"1,4-5-12-16,-3 0 0 0,3 3 0 0,0 3 0 0,0 5 8 0,0-5-8 0,3 0 11 0,-3 3-11 16,4 2 10-16,-1-5-10 0,1 6 8 0,-4-4-8 15,0-2 0-15,3 0-17 0,-3 6 2 0,4-7 1 32,-1-2-33-32,-3 3-6 0,0 0-2 0,4-1 0 15,-1-5-37-15,-3 0-7 0,4 3-1 0</inkml:trace>
  <inkml:trace contextRef="#ctx0" brushRef="#br0" timeOffset="5662.311">2321 3074 1342 0,'0'0'29'0,"0"0"7"0,0 0 0 0,0 0 3 15,-7 6-31-15,0-6-8 0,7 0 0 0,-7-6 0 0,-3 6 0 0,-1 0 0 0,-3 0 0 0,-4-5 0 16,8 5 0-16,-5 0 0 0,5 0 0 0,-4 0 0 15,3 0 0-15,1 5 11 0,-1-5-11 16,4 6 12-16,0 0-12 0,-4 0 0 0,4 6 0 0,0-3-11 16,4 2 11-16,-1 1 0 15,4 6 8-15,0-6-8 16,0 8 12-16,0-2-3 0,0-1 0 0,4 4 0 16,-4 2 27-16,0-5 4 0,3 9 2 0,-3-10 0 0,7 4-11 0,-3-4-3 15,-1 7 0-15,4-12 0 0,-3 2-10 0,3-2-2 0,0 6-1 16,0-6 0-16,-3-7 6 0,3 1 2 0,3-3 0 0,-3 6 0 15,4-9-23-15,-1 0 0 0,5-6 0 0,-5 3 0 16,8 0 15-16,-8-8-2 0,5 5 0 0,-1-6 0 16,-7-9-1-16,7 4 0 0,0-7 0 0,-3 4 0 15,3-4-4 1,-4 6-8-16,4-5 11 0,-7-4-11 0,0 4 8 0,0-4-8 0,-3 4 0 16,0-1 0-16,3 4-9 0,-4-4-9 0,-3 4-2 0,0 2 0 15,-3 1-21-15,3-1-5 16,-4 3-1-16,-3 3 0 0,3 7 13 15,-3-7 2-15,-3 0 1 0,3 6 0 0,-7 0 11 0,3 3 1 0,1 3 1 0,-5 0 0 16,-2 0 18-16,3 3 0 0,0 3 0 0,-1-6 0 16,-2 6 0-16,-4 6 14 0,6 0-1 0,5-7 0 15,-1 7-3-15,1-3-1 0,-1 9 0 0,8-7 0 0,-1 1-9 0,1 0 0 16,-4-3 0-16,7 2 0 0,0-5 0 0,3 6-9 16,-3-6 9-16,4 0 0 15,3 0-128-15,-4-6-20 0</inkml:trace>
  <inkml:trace contextRef="#ctx0" brushRef="#br0" timeOffset="6222.382">2614 3086 893 0,'0'0'37'0,"0"0"-29"0,0 0 67 0,-3 6 13 16,-1 6 4-16,-3-3 0 15,3 2-29-15,1 1-6 0,-1 0-1 0,4 3 0 16,-3-4-3-16,-1 7-1 0,4 0 0 0,0-4 0 16,0 4-18-16,0 0-4 0,4-7-1 0,-1 1 0 15,-3 3 5-15,4 2 1 0,-1-5 0 0,5 6 0 16,-5-6-25-16,4 2-10 0,0 4 8 0,0-12-8 16,4 6 14-16,-1-4-2 0,-3 4-1 0,4 0 0 15,-4-6-3-15,0 0-8 0,0 0 12 0,4-6-4 16,-1 5 6-16,1-5 1 0,-1 6 0 0,1-6 0 15,-4-6 6-15,11 6 2 0,-8 0 0 0,1-5 0 16,0 5-6-16,-1-6-1 0,4-6 0 0,0 6 0 0,-3-9-7 16,0 7-1-16,-1-7-8 0,8 3 12 15,-11-6-4-15,3 4 0 0,1-4-8 0,-4 6 12 16,-3-5-3-16,-1-1-1 0,4 9 0 0,-7-8 0 0,0 5-8 0,0-12 0 16,0 10 0-16,0-10 8 0,0 6-8 0,-3 4 0 0,-1-4 0 0,1 0 0 15,-1 4 0-15,0 2 0 0,-3 0 0 0,4 1 0 16,-4 5-15-16,3-6-5 0,1 0 0 0,-4 9-1 31,0-3-29-31,3 0-6 0,4 6 0 0,-3-5-1 16,3 5-39-16,0-6-8 0,0-6-2 0</inkml:trace>
  <inkml:trace contextRef="#ctx0" brushRef="#br0" timeOffset="6816.192">3171 2995 1396 0,'0'0'31'0,"0"0"6"0,0 0 2 0,0 0 0 0,0 0-31 16,0 0-8-16,0 0 0 0,0 0 0 0,-7 6 64 0,7-6 12 0,-3 6 3 0,-1 6 0 15,4-7-37-15,-3 1-7 0,-1 0-2 0,4 0 0 16,0 3-15-16,0 3-3 0,4-6-1 0,-4-1 0 16,3 7-2-16,1 0 0 0,-1-3 0 0,1 2 0 15,-1 7-4-15,1 0 0 0,0-9-8 0,-1 8 12 16,1-5-1-16,-1 6-1 0,1-7 0 0,3 4 0 15,-4 9 3 1,1-13 1-16,-1 4 0 0,1 3 0 16,3-1 1-16,-4-5 0 0,1 6 0 0,-1-4 0 0,1-8-4 0,-1 6-1 0,-3 0 0 15,0-12 0-15,4 6 2 0,-4-6 0 0,4 6 0 0,-4-6 0 16,0 0 0-16,0 0 1 0,0 0 0 0,0 0 0 16,0 0 4-16,0 0 1 0,0 0 0 0,0 0 0 15,0 0-1-15,7-6 0 0,-4 0 0 0,-3 6 0 16,7-6-6-16,-3 0-2 0,-1 0 0 0,-3 0 0 15,4 0-9-15,-1-2 8 0,1 2-8 0,-1 0 8 16,1-6-8-16,-1 0 0 0,1 1 0 0,-1-1 8 16,-3-3-8-16,4 3 8 0,0 1-8 0,-4-7 8 0,3 0 0 0,1-2-8 15,-1-4 12-15,-3 4-4 0,7-4-8 0,-3 1 10 16,-1 2-10-16,1 3 10 16,-1-5-10-16,1 8 0 0,-4-2 0 0,3-1 0 0,1 0 0 0,-1 9-9 15,-3-2 9-15,4-1-13 16,-4 0-24-16,3 6-5 0,-3-5-1 15,0 2 0-15,4-3-177 0,-4 6-35 16</inkml:trace>
  <inkml:trace contextRef="#ctx0" brushRef="#br0" timeOffset="7646.961">3641 3051 1178 0,'0'0'49'0,"0"0"-39"15,0 0 33-15,-7 12 6 0,3-6 2 16,1-1 0-16,3-5-16 0,-4 6-3 0,4-6-1 0,-3 6 0 16,3 6-5-16,0-3-1 0,-4 2 0 0,4-5 0 15,0 6-15-15,4 6-10 0,-4-9 12 0,0 8-12 16,3-5 14-16,-3 6-4 0,4-1-1 0,-1 4 0 15,1-9 5-15,-4-1 1 16,7 1 0-16,-4 3 0 0,1-3 16 16,-1-7 3-16,1 7 1 0,-1-6 0 0,-3-6 5 0,0 0 0 0,0 0 1 0,0 0 0 15,0 12-2-15,0-12-1 0,0 0 0 0,0 0 0 16,0 0-22-16,0 0-5 0,0 0-1 0,0 0 0 16,0 0 0-16,0 0 0 0,0 0 0 0,0 0 0 15,0 0-2-15,0 0 0 0,0 0 0 0,0 0 0 16,0 0 2-16,0-12 0 0,-3 6 0 0,-1 0 0 15,1-5 14-15,-4 5 2 0,0-6 1 0,0-3 0 16,3 9-27-16,-3-5 0 0,3 5 8 0,-3-12-8 0,4 3 0 0,-1 4 12 16,1-13-12-16,-1 6 12 0,8 4-12 15,-4-10 12-15,-4 7-12 0,4-4 12 0,0 3-12 16,4-5 0-16,-4 8 0 0,0-2 0 16,3-1 8-16,-3 0-8 0,4 4 0 0,-4 2 8 0,3 0-8 0,-3 6 8 15,0 0-8-15,0 6 8 0,0 0-8 0,0 0 0 16,0 0 0-16,0 0 0 0,0 0 0 0,4-6-17 15,-4 6 4-15,0 0 1 16,3-5-21-16,-3 5-4 0,8-3-1 0,-1 3 0 0,0-3 13 16,7 3 2-16,-7 0 1 0,3 0 0 15,1 3-8-15,0 0-2 0,-1 2 0 0,4-5 0 16,-3 6-9-16,-1 0-3 0,4-6 0 0,4 6 0 16,-7-6-134-16,3 6-27 0,-4 0-6 0</inkml:trace>
  <inkml:trace contextRef="#ctx0" brushRef="#br0" timeOffset="8285.08">3986 3118 1062 0,'0'0'23'0,"0"0"5"0,0 0 0 0,0 0 3 0,0 0-31 0,0 0 0 0,0 0 0 0,-7 0 0 15,0 6 78-15,-3-6 10 0,3 0 1 0,7 0 1 16,0 0-11-16,0 0-3 0,0 0 0 0,0 0 0 16,0 0-24-16,0 0-6 0,0 0-1 0,0 0 0 15,0 0-22-15,0 0-5 0,0 0-1 0,0 0 0 16,0 0-1-16,0 0 0 0,0 0 0 0,0 0 0 0,0 0-4 0,10 0 0 15,-3 6-1-15,4-6 0 16,-4 0 0-16,3 0 0 0,5 0 0 0,-8 0 0 0,3 0-11 0,1 0 0 16,-8-6 0-16,4 6 0 15,0 0 0-15,-7 0 0 0,0 0 0 0,4-6 8 0,0 1 0 0,-4 5 0 0,7-6 0 16,-4 3 0-16,1-3-8 16,-1 0 8-16,-3 0-8 0,0 6 8 0,0-6-8 0,0 6 0 15,0-6 0-15,0 6 0 0,0 0 0 16,0 0 0-16,0-5 0 0,0 5 0 0,-3-6 0 0,-4 6 0 0,7 0 9 15,-4-12-9 1,-3 12 0-16,7 0 9 0,-7-6-9 0,0 3 0 0,0 0 0 0,0 0 0 16,-4 3 0-16,1 3 0 0,-1 0-12 15,0-3 12-15,4 9-13 0,-3-9 5 0,-1 6 8 0,1 0-13 16,-4 0 5-16,3-1 8 0,0 7-24 0,4-6 4 0,0 9 0 16,-3 2 0-16,-1-5 20 0,4 6 0 0,0-4-9 0,3 4 9 15,1 0 0-15,-1-1 0 0,1-2-8 0,-1 3 8 16,4-1 0-16,0 4 0 0,-3 2 0 0,6-5 0 15,-3 0 0-15,4-4 0 0,-1 10 0 0,1-12 0 16,-1-1 14-16,5 4 6 0,-5-3 2 0,4 0 0 16,7-1-22-16,-3-5 0 0,-1 6 0 0,-3-3 8 15,11-3-8-15,0 0 0 0,-1 0 0 0,-3 5 0 16,11-5 0-16,-7 0 8 0,-4-3-8 0,7 0 0 16,0 3 0-16,0-3-15 0,-3 3 3 0,7-6 0 15,-11 0-46-15,7 0-9 0,0 0-1 16</inkml:trace>
  <inkml:trace contextRef="#ctx0" brushRef="#br0" timeOffset="10311.888">1034 4309 1094 0,'0'0'23'0,"0"0"5"0,0 0-28 0,0 0 0 0,0 0 0 0,0 0 0 15,0 0 43-15,0 0 3 0,0 0 1 0,0 0 0 16,0 0-25-16,0 0-5 0,0 0-1 0,0 0 0 16,0 12-6-16,0 0-2 0,0 2 0 0,3 4 0 15,-3 0 17-15,4-1 3 0,-1 10 1 0,1-10 0 16,-4 10-9-16,3-4-1 0,1 1-1 0,-4 2 0 16,3-2-9-16,-3-1-1 0,7 4-8 0,0-4 12 15,-3 1 8-15,3-4 0 0,0 4 1 0,-3 2 0 16,3-2 3-16,0-1 0 0,-4 4 0 0,4-4 0 15,-3 10-9-15,6-10-2 0,-3-2 0 0,-3 2 0 16,0 7-5-16,-1-4 0 0,1-2-8 0,-1-1 12 16,1-2-2-16,-1 2-1 0,1-2 0 0,-4-3 0 15,3 5-9-15,1-8 0 0,-1 2 0 0,1 1 8 16,-4-6-8-16,0-3 0 0,3 2 0 0,-3 1 8 16,4-6-8-16,-1 0 0 0,1 6 0 0,-1-6 0 15,1 2-40-15,3-2-4 0,-3 0-1 0,3 0 0 16,-4 0-47-16,4 0-8 0,0 0-3 0,0-6 0 15,4 11-110-15,-8-11-23 0</inkml:trace>
  <inkml:trace contextRef="#ctx0" brushRef="#br0" timeOffset="10736.587">896 4718 1432 0,'0'0'60'16,"0"0"-48"-1,0 0 9-15,0 0 2 0,0 0 0 0,0 0 0 16,0 0-14-16,0 0-9 0,0 0 12 0,0 0-12 16,0 0 0-16,0 0 0 0,0 0 0 0,7 0 0 15,-3-3 0-15,3 3 0 0,0 0-9 0,0 0 9 16,-4 3 0-16,8-3 0 0,-4 3 0 0,7 0 0 15,-3 0 0-15,6-1-8 0,1 4 8 0,0-6 0 0,-1 6-15 16,-3-6 3-16,8 0 0 0,-1 12 0 16,0-12-22-16,7 0-4 0,0 6-1 0,-3-6 0 15,3 6-29-15,0-6-7 0,1 0-1 0</inkml:trace>
  <inkml:trace contextRef="#ctx0" brushRef="#br0" timeOffset="11265.574">1443 4838 1203 0,'0'0'24'0,"0"0"8"0,0 0-32 0,0 0 0 0,0 0 0 0,0 0 0 16,0 0 50-16,0 0 3 0,0 0 1 0,0 9 0 15,0-9-20-15,3 12-4 0,-3-6-1 0,4 0 0 16,-1-1 2-16,-3 7 0 0,4 0 0 0,-1-6 0 16,1 9-16-16,0-4-3 0,-1 1-1 0,1 0 0 15,3 0-11-15,-4-4 0 0,1 10 0 0,3-6 8 16,-4-6 1-16,4 5 0 0,0-2 0 0,-3 3 0 15,-1-6 9-15,5 0 2 0,-5 0 0 0,4 0 0 16,-3-1-8-16,-1 1 0 0,4 0-1 0,-3-3 0 16,-1 0 2-16,4 0 1 0,0-3 0 0,0 0 0 15,4 0-2-15,-4 0-1 0,4 0 0 0,-1 0 0 16,-3-3-1-16,7 3 0 0,-7-3 0 0,4 0 0 0,-4 3 10 16,0-12 3-16,0 7 0 0,-7-1 0 0,7 0 2 0,0 0 1 0,-3 0 0 15,-1-6 0-15,1 3-2 0,-1-2-1 0,-3-1 0 16,0 0 0-16,0-2-9 0,0 2-2 0,-3 0 0 0,-1-6 0 15,1 1-12-15,-4 2 0 0,0-3 0 0,3 1 0 16,-3-4-16-16,4 4-5 0,-4-1-2 0,0-3 0 16,3 10-15-16,0-7-3 15,1 0-1-15,-1 6 0 0,4-2-22 0,-3 2-4 16,3 0 0-16,3 1-1 0,-3-4-103 0,0-3-21 16,4 6-4-16</inkml:trace>
  <inkml:trace contextRef="#ctx0" brushRef="#br0" timeOffset="11920.441">2628 4777 1265 0,'0'0'36'0,"0"0"8"0,-7 5-36 0,0-2-8 0,-3 0 0 0,2 0 0 16,1 9 32-16,0-6 5 16,-3 0 1-16,-1 0 0 0,4-6 16 0,0 6 3 0,-4-1 1 0,1 1 0 15,-1 6-24-15,-3-3-5 0,4-3-1 0,-1 0 0 16,0 5-9-16,4-5-3 0,4 0 0 0,-4 0 0 16,3 3-16-16,1 3 0 0,-4-7 0 0,7 1 0 15,-4 12 0-15,4-6-9 0,0-6 1 0,0 8 0 16,4-2 8-16,-4 0 0 0,3 0 0 0,1-4 0 15,-1 10 0-15,1-12 0 0,-1 6 0 0,1-6 0 16,3-1 0-16,0 1 0 0,4 0 0 0,-4-6-8 16,3 0 8-16,4 0 0 0,-3 0 0 0,-1 0 0 15,1 0 0-15,0-6 0 0,3 0 0 0,0 1 0 16,0-1 0-16,0 0 0 0,0 0 0 0,4-6 0 16,-8-3 11-16,5 10-3 0,-8-7 0 0,0 0 0 15,3-6-8-15,-3 4 0 0,0 2 0 0,0-6 0 16,-7 7 17-16,4-4 2 0,-4 3 0 0,0-6 0 15,-4 7-19-15,1-4 0 0,-4 3 0 0,0 1 0 16,-4 5-27-16,1-6-12 0,-1 0-2 0,-3 3-1 16,-11 3 15-16,8 1 3 0,-5-1 1 0,-2 6 0 15,3-6 23-15,-4 6-11 0,-3 0 11 0,6 0-8 0,1 6 8 0,4-6 8 16,3 6-8-16,-1-6 11 16,5 2-11-16,-4 1 0 0,7 0-10 0,3 3 10 15,4-6-26-15,-3 12 1 0,3-12 0 0,0 6 0 16,0 6-56-16,7-1-11 0,0 1-3 0</inkml:trace>
  <inkml:trace contextRef="#ctx0" brushRef="#br0" timeOffset="12402.311">2896 4797 1013 0,'0'0'20'0,"-3"12"8"16,3-6-28-16,0 0 0 0,0 5 0 0,-4-5 0 15,4 9 37-15,0-3 3 0,0-1 0 0,0-5 0 16,0 12 0-16,0-12 0 0,0 9 0 0,0-4 0 16,4 1-5-16,-4-6-1 0,3 6 0 0,1-3 0 0,-4 8-10 15,3-11-3-15,1 6 0 0,-1-6 0 0,4 5 7 0,1-2 0 16,-5 3 1-16,8-6 0 0,-1 6-18 0,1-1-11 16,-1 1 12-16,1-6-12 0,3 0 20 0,-3 3-4 0,3-3 0 15,0 0 0-15,-4 5-16 0,1-5 10 16,7 0-10-16,-4-6 8 0,0 0 5 15,0 0 1-15,0 0 0 0,0-6 0 0,-3 0 5 16,-1 6 1-16,1-11 0 0,-4 5 0 16,0-6 12-16,0 3 2 0,0 3 1 0,-3-11 0 0,-1 5 1 0,1 0 1 15,-1-9 0-15,1 4 0 0,-4 5-16 0,0-8-3 0,0 8-1 0,0-6 0 16,-4 0-25-16,1 1-6 0,-1 2-1 0,1-3 0 16,-1 1-185-16,1 2-36 15</inkml:trace>
  <inkml:trace contextRef="#ctx0" brushRef="#br0" timeOffset="13120.15">3545 4859 1117 0,'0'0'47'0,"0"0"-38"15,-3 0 23-15,3 0 4 0,-7 0 0 0,7 0 1 16,0 0 12-16,0 0 3 0,-7 0 0 0,7 0 0 15,0 0-26-15,0 0-5 0,0 0-1 0,0 0 0 16,0 0 16-16,0 0 4 0,0 0 0 0,-4 6 0 16,1 0-29-16,3-1-11 0,3 1 8 0,-3 0-8 15,4 6 12-15,-1-9-4 0,-3 6 0 0,4 0 0 16,-1 2 8-16,1 1 2 0,-1-6 0 0,-3 6 0 16,4-3-2-16,-4 8 0 0,3-5 0 0,1 0 0 15,0-1 2-15,-1 1 0 0,1 3 0 0,3-3 0 16,-4-6-3-16,-3 11-1 0,4-11 0 0,-1 0 0 15,1 3-4-15,-1-3-1 0,1 0 0 0,-1 5 0 16,-3-11 1-16,0 0 0 0,0 0 0 0,0 0 0 16,0 0 10-16,4 0 1 0,-4 0 1 0,0 0 0 0,0 0 3 15,7-6 1-15,-4 1 0 0,-3 5 0 0,4 0-9 0,-4-6-1 16,4-6-1-16,-4 6 0 0,0 0-7 0,3 3-8 16,-3-9 11-16,0 1-11 0,4 5 9 15,-4-6-9-15,0 0 0 0,3-2 9 0,-3 2-9 0,4 0 0 0,-4-6 0 16,7 4 8-16,-4 2-8 15,-3-6 0-15,4-2 0 0,-4 8 0 0,3-12 0 16,4 13 0-16,-3-16 0 0,3 16 0 16,-4-7-9-16,1 6 9 0,-1-3-12 0,1 4 12 15,0 5-33-15,-1-6 0 0,4 0 0 0,-3 6 0 16,-1 0-103-16,1 4-20 0,-1-1-4 0</inkml:trace>
  <inkml:trace contextRef="#ctx0" brushRef="#br0" timeOffset="13880.146">3859 4821 1411 0,'0'0'31'0,"0"0"6"0,0 0 2 0,0 0 1 0,-3 6-32 0,3-6-8 0,0 0 0 0,0 5 0 16,-4 1 0-16,4-6 0 0,0 0 0 0,0 9 0 15,4-3 0-15,-4 0 0 0,0 0 0 0,3 0 0 16,-3 5 0-16,4 1 0 0,3-6 0 0,-3 3 0 16,3 8 0-16,-4-5-8 0,4 0 8 0,-3 3 0 15,-1 2 0-15,1 1 0 0,-1-6 9 0,1 2-9 16,-1 4 24-16,1 0-3 0,-1-7 0 0,-3 4 0 16,4-3 7-16,-4 0 2 0,0-6 0 0,0 5 0 15,0-5 3-15,0-6 1 0,0 0 0 0,0 0 0 16,0 0 8-16,0 0 2 0,0 0 0 0,0 0 0 15,0 0-2-15,0 0 0 0,0 0 0 0,0 0 0 16,-4-6-19-16,1 6-4 0,-4-11-1 0,3 5 0 16,1-6-18-16,-4 3 0 0,-4-3 0 0,4 1 0 15,0-7 10-15,0 3-2 0,0-2 0 0,-4 5 0 16,4-6-8-16,0-5 0 0,0 8 0 0,0-3 0 0,0-5 12 16,0 8 1-16,0-8 0 0,3-1 0 15,-3 4 7-15,4 8 0 0,-4-6 1 0,3 3 0 0,1 4-21 16,-1-1 0-16,-3 0-12 0,7 0 4 15,0 6 8-15,0 6-8 0,0 0 8 0,0 0-8 0,7-2-12 0,0-1-3 16,0 3 0-16,4 0 0 16,-4-3-7-16,3 3-2 0,8 0 0 0,-4 0 0 15,4 0-6-15,0 0-2 0,3-3 0 0,-4 3 0 16,-6 0-29-16,7 0-7 0,-4 0 0 0</inkml:trace>
  <inkml:trace contextRef="#ctx0" brushRef="#br0" timeOffset="14563.849">4043 4821 1414 0,'0'0'31'0,"0"0"6"0,-7 6 2 0,0-6 1 0,7 0-32 16,-11 0-8-16,11 0 0 0,0 0 0 15,0 0 41-15,0 0 7 0,0 0 0 0,0 0 1 16,0 0-26-16,0 0-6 0,0 0-1 0,0 0 0 16,0 0-16-16,0 0 0 0,0 0 0 0,0 0 0 15,7 0 0-15,4 5 0 0,-4-5 0 0,0 0 0 0,3 0 0 0,1 6 0 16,0-6 0-16,-1 0 0 0,1 6 8 0,-1-3 0 0,1-3 1 0,0 0 0 15,3 3 9-15,-7-3 2 0,0 0 0 0,0-3 0 16,0 3-5-16,0 0-1 0,4-3 0 16,-1 3 0-16,1-6-14 0,-1 6 0 0,1 0 8 0,-1 0-8 15,1-6 0-15,3 1 0 0,-3 5-12 0,-1-6 12 16,-3 0-40 0,0 0 0-16,4 0-1 0,-4-6 0 15,0 3-35-15,-3 4-6 0,-1-7-2 0,1 6 0 0,-4 0-19 16,0 6-4-16,0-12-1 0,0 6 0 0,-4 0-6 15,1-2-2-15,-4-4 0 0,0 6 0 0,-1 0 78 0,1 0 15 0,-3 0 3 0,3 1 1 16,-4 5 64-16,-3 0 13 0,0 5 2 0,0 1 1 16,-4 0 41-16,4-6 8 0,-4 12 2 0,1-6 0 15,6 3-31-15,-3 2-5 0,-3 7-2 0,2-6 0 16,1 0-7-16,4 2-2 0,-1 4 0 0,1-6 0 16,-1-1-22-16,7 4-5 0,1 3-1 0,-1-7 0 15,4-5-20-15,0 12-4 0,0-12-1 0,0 3 0 0,0 2 1 0,4-5 0 16,-1 6 0-16,1-6 0 15,-1 0-4-15,5 0-1 0,-5 0 0 0,4 0 0 16,-3 8 3-16,3-8 0 0,-4 0 0 0,4 0 0 16,0 6 3-16,0-7 1 0,0 4 0 0,1 3 0 15,-1-6-3-15,3 0-1 0,-3 6 0 0,0-7 0 0,0 1-11 0,0 0 0 16,0 0 9-16,0 0-9 0,1 3 0 0,2-3 8 16,-3-6-8-16,0 6 0 0,4-6 0 0,-4 5 0 15,0-5 0-15,3 0 8 0,1-5-24 0,0 5-5 16,-1 0-1-16,-3-6 0 15,4 6-107-15,-1-6-22 0,5 0-4 0</inkml:trace>
  <inkml:trace contextRef="#ctx0" brushRef="#br0" timeOffset="15086.998">4664 4665 1637 0,'-7'15'69'16,"0"-10"-55"-1,0 7-6-15,-4 0 0 0,4-6-8 0,0 6 12 16,0-4-12-16,0 10 9 0,3-12-9 0,1 6 8 16,-1-1-8-16,4-2 8 0,-3 3-8 0,3 0 8 15,0-6-8-15,-4 0 0 0,4-6 0 0,0 0 0 16,0 11 0-16,0-11 0 0,0 0 0 0,4 0 0 16,-4 0 0-16,0 0 10 0,0 0-10 0,3 9 10 15,1-6 5-15,3 0 1 0,-4 3 0 0,4-6 0 16,0 0-3-16,0 0 0 0,1 0 0 0,6 6 0 15,-7-6-5-15,3 0-8 0,-3 6 11 0,4-1-11 0,-1-5 9 16,1 6-9-16,0-6 0 0,-1 6 9 0,1 0 1 0,3 0 0 16,-4-6 0-16,5 6 0 0,-5 0-10 0,-6 3 0 0,3-4-12 15,3 1 12-15,-3 12 0 0,0-6 0 0,1-3 0 16,-1 8 0-16,-4-5 0 0,1 0 8 16,-1-1-8-16,-3 10 8 0,0-9-8 0,0 0 0 15,0 5 0-15,-3-5 8 0,-1 3-8 0,1 2 0 0,-1-11 9 16,-3 6-9-16,0-3 8 0,-4 3-8 0,4-7 8 0,-3 7-8 15,3-12-12-15,-4 6-6 0,-3 0-2 0,3-6 0 32,-3 6-125-32,0-6-26 0</inkml:trace>
  <inkml:trace contextRef="#ctx0" brushRef="#br0" timeOffset="16304.45">653 6085 1029 0,'0'0'22'0,"0"0"5"0,0 0 1 0,0 0 2 0,-4 3-30 0,4-3 0 0,0 0 0 0,-7 3 0 15,7-3 61-15,-7 3 7 0,7-3 0 0,0 0 1 16,0 0-7-16,-7 5-2 0,7-5 0 0,0 0 0 0,0 0-24 0,0 0-4 16,0 0-2-16,0 0 0 15,0 0-10-15,0 0-1 0,-7 6-1 0,7-6 0 0,0 12-18 0,0-12 0 16,7 6 0-16,0 0 0 0,-3-6 0 15,3 6 0-15,0-6 0 0,0 6 0 16,0-6 0-16,3 0 0 0,-3 0 0 0,4 0 0 16,3 0 0-16,0 0 0 0,0 3 0 0,4-3 0 15,-4-3-15-15,0 3 3 0,0-6 1 0,-3 6 0 16,-1-6-10-16,-2 0-3 0,2 0 0 0,-3 6 0 16,0-12 8-16,0 12 0 0,-3-8 1 0,-4 8 0 15,3-6 15-15,-3 6-9 0,4-3 9 0,-4-3-8 16,0 3 8-16,3-3 0 0,-6-6 8 0,-1 6-8 15,4 0 0-15,-7 6 9 0,4-5-9 0,-4-1 0 16,0 0 13-16,0 3-4 0,0-3-1 0,-4 3 0 16,4-6 4-16,-4 9 1 0,1-6 0 0,-1 0 0 15,1 6-2-15,-8-5-1 0,4 5 0 0,0 0 0 16,0 0-10-16,-1 0 0 0,1 0 0 0,4 5 0 0,-4-5 0 0,3 0 8 16,-3 6-8-16,0-6 0 0,0 6 8 0,3-6-8 0,1 6 8 0,-1 0-8 15,0 0 0-15,8 0 0 0,-1 3 0 0,1-4 0 16,-1 1 0-16,4 6 0 0,0 0-11 0,0 0 11 15,0 2-9-15,4-2 9 0,-1 0-10 16,1 0 10-16,-1-1 0 0,4 10 0 0,-3-9 0 0,3 5 0 16,0 1 0-16,-3-3 0 0,3-4 0 0,-4 1 0 15,4 0 0-15,0 0-11 0,0-3 2 0,4 8 0 16,0-11 9-16,-1 6 0 0,4 3 0 0,0-4 0 16,-3 1 0-16,3-6-8 0,0 0 8 15,0 0-8-15,0-6-4 0,8 6-1 0,-8-6 0 0,0 0 0 16,0 0-39-16,4-6-8 15,-1 6-2-15</inkml:trace>
  <inkml:trace contextRef="#ctx0" brushRef="#br0" timeOffset="16698.384">1009 5735 1447 0,'0'23'30'0,"-4"4"7"0,4-4-29 0,0 7-8 0,0-4 0 0,0-2 0 15,0 2 35-15,4-2 5 16,-4-1 2-16,3 4 0 0,1-4 5 0,3-2 1 0,-3 2 0 0,3-5 0 16,0 0-23-16,-4 2-4 0,4-2-1 0,-3-6 0 15,-1 2-9-15,1 10-3 0,-1-12 0 0,1 8 0 16,-1-2-8-16,5-6 0 0,-1 5 0 0,0-2 0 16,0-3 0-16,-4-1 0 0,4 7 0 0,-3-6 0 15,-1-9 0-15,1 3 0 0,3 0 0 0,-4 5 0 16,1-11-35-16,-1 0-9 0,5 0-1 0,-5-9-1 15,1 7-38-15,-1-4-8 0,1 0-2 0</inkml:trace>
  <inkml:trace contextRef="#ctx0" brushRef="#br0" timeOffset="17101.068">1217 5764 1409 0,'0'0'60'15,"4"6"-48"-15,-4 0-12 0,3 3 0 0,-3-3 0 0,4 6-11 16,-1-7 32-16,-3 1 7 0,4 0 0 0,-1 0 1 15,1 6-1-15,-4-3-1 0,3 2 0 0,1 7 0 16,3 0-5-16,-7-7-1 0,3 10 0 0,1 3 0 16,-1-7-5-16,1 15-2 0,0-5 0 0,-4 2 0 15,3-2 1-15,1 2 0 0,-4-5 0 0,3-4 0 16,4 10-5-16,-3-7-1 0,-1-2 0 0,1 8 0 16,-1-14-9-16,-3 3 0 0,4-1 0 0,-1-5 8 15,1-3-8-15,-1 3 0 0,1-1 0 0,-1-5 8 16,-3 6-8-16,0-12 0 0,4 0 0 0,-4 0 0 31,7 6-28-31,-7-6 0 0,0 0-1 0,0 0 0 0,0 0-21 0,0 0-4 0,0 0-1 16,0 0 0-16,4 0-117 0,-1-6-24 0</inkml:trace>
  <inkml:trace contextRef="#ctx0" brushRef="#br0" timeOffset="17628.369">1609 6155 1630 0,'0'0'36'0,"0"0"7"0,0 0 1 0,0 0 3 0,0 0-38 0,3 6-9 0,1-6 0 0,3 6 0 16,3 0 0-16,1-6 0 0,-4 6 0 0,4-6 0 15,-1 0 0-15,-3 0 0 0,0-6 0 0,7 0 0 16,-3 0 0-16,0 0 0 0,-1 6 0 0,-3 0 0 16,4-6 0-16,3 1-12 0,-4-4 2 0,1 3 1 15,-4-6-13-15,4 0-2 0,-8 4-1 0,4-1 0 16,-3 0 5-16,-1-3 2 0,1 6 0 0,-4-6 0 16,0 7 18-16,0-1 16 0,0 0-4 0,0 0 0 15,0 6-12-15,-4-6 9 0,4 6-9 0,-7 0 8 16,0-3-8-16,4-3-12 0,-4 6 2 15,0 0 1-15,7 0-7 0,-11 6 0 0,0-3-1 0,1 3 0 0,-4-3 5 0,3 3 2 16,1-3 0-16,-5 3 0 16,5-1 10-16,-4 1 0 0,7-6 0 0,-4 6 0 15,4 6 0-15,-4-6-12 0,8-3 12 0,-4 6-12 0,3-3 12 0,-3 2-8 16,7 4 8-16,7-6-8 0,-7 0 8 16,4 6-8-16,3-4 8 0,0 10-8 15,0-6 8-15,4 0 0 0,-1-1 8 0,-3 4-8 16,7-3 0-16,0 5 0 0,1-5 0 0,-5 3 0 0,8-3 0 0,-8-1 0 15,1 7 0-15,3-6 0 0,-3-6 8 0,-4 5-8 16,7-2 8-16,0 3-8 16,-3-6 0-16,3 0 0 0,0 0 0 0,3 0 0 0,-2-6 0 0,2 2 0 15,-6 4 0-15,10-6 0 16,0 6-64-16,-3-6-12 0,6 0-1 0</inkml:trace>
  <inkml:trace contextRef="#ctx0" brushRef="#br0" timeOffset="18464.745">2766 5955 1447 0,'0'0'30'0,"0"0"7"0,0 0-29 0,0 0-8 0,0 0 0 0,0 0 0 16,0 0 24-1,0 0 4-15,0 0 1 0,0 0 0 16,0 0 4-16,-4 0 1 0,4 0 0 0,-10 3 0 0,10-3-16 0,-7 3-3 16,7-3-1-16,-7 6 0 0,-1 3-6 0,1-9-8 0,0 6 11 0,0-6-11 15,0 6 8-15,-3 0-8 0,-1-1 0 0,4 1 0 16,0 0 0-16,-4 3 0 0,1 0 0 0,-1 6 0 16,1 2 8-16,-1 1-8 0,1-6 0 0,2 2 0 15,1 4 0-15,4-6 0 0,-1 2 0 0,1 10 0 16,-1-6 0-16,4-7 0 0,4 4 0 0,-1 3 0 0,-3-7 0 15,4 1 0-15,-1 0 0 0,4-3 0 0,-3 3 0 0,3-7 0 16,0 7 8-16,0-6-8 0,0 0 0 0,4 0 0 16,-4 0 8-16,3-3-8 15,1 0 0-15,-4 0 0 0,0-3 0 0,4 0 0 16,3 0 0-16,-4-3 0 0,1 3 8 0,0-3-8 0,3-3 0 0,0 3 0 16,0-9 0-16,-4 6 0 0,1-11 0 0,3 5 0 15,0 0 8-15,0-3-8 0,1-2 0 0,2-1 0 16,1 3 8-16,-4-2-8 15,0 5-8-15,-7-12-6 0,4 10-1 0,-1-4 0 16,-3-2-11-16,0 5-2 0,-3 0-1 0,-4 3 0 16,0 1-5-16,-4-4-1 0,1 6 0 0,-4 0 0 15,0 3 23-15,-4 0 4 0,1 1 8 0,-1-1-13 16,-3 6-12-16,0-6-3 0,-4 6 0 0,0 0 0 16,1 0 28-16,-1 0 8 0,4 0 0 0,0 0 0 0,-4 6 5 0,-3-6 2 0,7 0 0 0,-4 6 0 15,4-6-15-15,-3 5 9 0,6-5-9 0,0 6 8 16,1-6-8-16,3 6 0 0,0 0-10 0,3 0 10 15,-3 0-24-15,7 3 2 0,0 2 0 0,0 1 0 32,0 0-51-32,7-6-11 0,0 0-1 0</inkml:trace>
  <inkml:trace contextRef="#ctx0" brushRef="#br0" timeOffset="18964.654">3196 6061 1292 0,'0'0'28'0,"0"0"7"0,0 0 1 0,0 0 0 16,4 12-36-16,-4-6 0 0,0 3 0 0,3-3 0 0,-3 5 30 0,0 1-1 0,4-6 0 0,-4 0 0 15,0-6-15-15,3 6-3 0,-3 0-1 0,0-1 0 16,4 4 0-16,-1 3 0 0,1-6 0 0,-1 0 0 16,1 6-10-16,-1-1 0 0,1-2 9 0,-1 0-9 15,5 0 0-15,-5-3 0 0,4 5 0 0,0-5 8 16,0 0 2-16,-3 0 1 0,3-6 0 0,0 6 0 15,-4-3 6-15,4 0 2 0,-3 0 0 0,-4-3 0 16,4-3 4-16,3 3 1 16,0-3 0-16,-4 0 0 0,4-3 7 0,-3 6 1 0,-1-6 1 0,1-6 0 15,-1 7-9-15,1-1-1 0,-4 0-1 0,0 0 0 16,3-3-8-16,-3-3-2 0,0 1 0 0,0 5 0 16,0 0-12-16,0 0 0 0,4-6 8 0,-4-3-8 15,0 4 0-15,-4-1 0 0,4 0 0 0,0-5-10 16,-3 5-15-16,3-3-3 0,0-3-1 15,0 4 0-15,0 2-28 0,3-6-6 0,-3 7-1 0,4-1 0 16,-1-3-121-16,1 3-25 0,0 1-5 0</inkml:trace>
  <inkml:trace contextRef="#ctx0" brushRef="#br0" timeOffset="20280.038">3528 6005 144 0,'0'0'0'0,"0"0"0"15,0 0 25-15,0 0-1 0,0 0 0 0,0 0 0 16,0 0 30-16,0 0 6 0,0 0 0 0,0 0 1 15,-7 0-10-15,7 0-3 0,-7 0 0 0,7 0 0 16,0 0 39-16,-11 0 7 0,11 0 2 0,0 0 0 16,0 0-29-16,0 0-6 0,0 0-1 0,0 0 0 15,0 0-16-15,0 0-3 0,0 0-1 0,0 0 0 16,0 0-6-16,0 0-2 0,0 0 0 0,0 0 0 16,0 0-21-16,0 0-11 0,0 0 10 0,0 0-10 15,0 0 12-15,0 0-3 0,0 0-1 0,0 0 0 16,0 0 12-16,0 0 3 0,0 0 0 0,0 0 0 15,0 0-10-15,0 0-1 0,0 0-1 0,0 0 0 0,0 0-2 0,0 0 0 0,0 0 0 0,0 0 0 32,0 0 7-32,0 0 2 0,0 0 0 0,0 0 0 0,0 0 2 0,0 0 0 0,0 0 0 0,0 0 0 15,0 0 0-15,0 0 1 0,0 0 0 0,0 0 0 16,0 0-9-16,0 0-3 0,0 0 0 0,0 0 0 16,0 0-1-16,0 0 0 0,0 0 0 0,0 0 0 15,0 0 3-15,0 0 0 0,0 0 0 0,0 0 0 16,0 0-2-16,0 0 0 0,0 0 0 0,0 0 0 15,0 0-9-15,0 0 0 0,0 0 0 0,0 0 8 16,0 0-8-16,0 0 0 0,0 0 0 0,0 0 8 16,0 0-8-16,0 0 0 0,0 0 0 0,0 0 8 0,0 0-8 0,0 0 0 15,0 0 0-15,0 0 0 16,0 0 0-16,0 0 0 0,0 0 8 0,0 0-8 0,0 0 0 0,0 0 8 16,0 0-8-16,0 0 8 15,0 0-8-15,0 0 0 0,0 0 0 0,0 0 0 0,0 0 8 0,0 0-8 16,0 0 12-16,0 0-4 15,0 0-8-15,0 0 10 0,0 0-10 0,0 0 10 0,0 0 2 0,0 0 1 16,0 0 0-16,0 0 0 16,0 0-5-16,0 0 0 0,0 0-8 0,0 0 12 15,0 0-12-15,0 0 9 0,0 0-9 0,0 6 8 16,0-6-8-16,0 0 0 0,0 9 0 0,0-9 0 0,0 0 0 0,0 6 0 16,0-6 0-16,0 9 0 0,0 0 0 0,4 2 0 15,-4 1 0-15,7 0 0 0,-4-6 0 0,4 3 0 0,-3 2 0 16,-1 1 0-16,1 0-9 0,-1-6 9 0,4 3-12 15,-7 2 12-15,7 1 0 0,-3 0 0 0,0 0 0 0,-1-1 0 16,4-2 0-16,-3 0 0 0,3 0 0 16,-4-3 0-16,-3-6-10 0,0 0 10 0,0 0-8 0,0 0 8 15,4 6 0-15,-4-6 0 0,0 0 9 16,0 0-9-16,0 0 12 0,0 0-12 0,0 0 12 0,0 0-12 16,0 0 10-16,0 0-10 0,0 0 8 15,0 0-8-15,0 0 0 0,0 0 0 0,0 0 8 16,0 0-8-16,0 0 0 15,7 0 0-15,-7 0 0 0,0 0 8 0,0 0 11 0,0 0 1 0,3-6 1 0,-3 6 0 16,4-6-21-16,-4-3 0 0,3 0 0 0,-3 0 0 16,0 3 20-16,0 1 0 0,0-1 0 0,-3 0 0 15,-1 0-10-15,4 0-2 0,0-9-8 0,-3 9 12 16,3-5-4-16,3 5 0 0,-3-6-8 0,4-6 12 16,-1 4-12-16,1 2 0 0,-1-6-12 0,1 1 12 15,0 5 0-15,3-3 0 0,0-2 0 0,0 5 0 16,0-9 0-16,3 10 0 0,-3-7 0 0,0 0 0 15,-3 4-23-15,3 2 3 0,0-6 0 0,-3 1 0 16,3 2-7-16,0-3-1 0,-4 6 0 0,1 1 0 16,3-1 4-16,-4-3 0 0,1 3 0 0,-1 1 0 15,1-1-7-15,-4 0-1 0,3 3 0 0,-3 3 0 16,4 1-16-16,-4 5-3 0,0 0-1 0,0 0 0 16,0-6-35-16,0 6-7 0,0 0-2 0,0 0 0 15,0 0-3-15,0 0-1 0,0 0 0 0</inkml:trace>
  <inkml:trace contextRef="#ctx0" brushRef="#br0" timeOffset="20983.545">3806 5882 1235 0,'0'0'35'15,"0"0"8"-15,0 0-35 0,0 0-8 0,0 0 0 0,0 0 0 16,0 6 37-16,0 0 6 0,0 0 1 0,0-1 0 16,0 4-16-16,4-3-2 0,0 6-1 0,-1-6 0 15,4 6 8-15,-3-4 2 0,3 10 0 0,0 0 0 0,0-7-35 0,-4 10 0 16,4-3 0-16,0-1 0 0,4 1 0 0,-4-3 13 16,0 2-2-16,0 1-1 0,-3-6-10 0,-1-1 8 15,4 4-8-15,-3-3 8 0,-1 0-8 0,-3-1 0 0,0-2 0 16,0 0 0-16,4 0 8 0,-4-3-8 0,0-6 12 0,3 6-4 15,-3-6-8-15,0 0 0 0,0 0 0 0,0 0 8 16,0 0 28-16,0 0 6 0,0 0 1 0,0 0 0 16,0 0-25-16,0 0-5 0,0 0-1 0,0 0 0 15,0 0 8-15,0 0 0 0,-7-6 1 0,7 0 0 16,-7-3 6-16,4 0 1 0,-1 0 0 16,-3-2 0-16,4 5-20 0,-1-6-8 0,-3 6 8 15,4-6-8-15,-4 3 0 0,-1-2 0 16,1-1 0-16,4-6 0 0,-4 4 0 0,3-4 0 15,1 0 0-15,-4-2 0 0,3 2 0 0,1 0 0 0,3 7 0 0,-4-1 0 16,4-6 0-16,0 10 0 0,0-4 0 0,0 0 0 16,0 0 0-16,0 3 0 0,0 1 0 0,0 5 0 31,0-9-17-31,0 12-9 0,4-12-2 0,-4 12 0 0,3 0 0 0,1-6 0 0,3 6 0 0,0 0 0 16,0 0 0-16,3 0 0 0,-2 0 0 0,2 6 0 15,4-6 13-15,0 6 3 0,-7 0 0 0,4-6 0 16,3 0 12-16,0 0 0 0,4 0 0 0,-4 0 0 15,0 0 0-15,4 0 0 0,-8 0 0 0,4 0 0 16,-7 0 0-16,4-6 0 0,3 0 0 0,-7 0 0 16,4 0-23-16,-4 1 2 0,3-1 0 0,-3-3 0 15,-3 3-139-15,3 0-27 0</inkml:trace>
  <inkml:trace contextRef="#ctx0" brushRef="#br0" timeOffset="21528.255">4191 5950 1520 0,'0'0'64'0,"4"5"-52"16,-4-5-12-16,0 3 0 0,0-3 8 0,7 6-8 15,-7-6 0-15,3 3 0 0,4 6 0 0,-3-9 0 16,3 6 0-16,0-6 9 0,0 0-9 0,0 0 8 16,0 0-8-16,0 0 12 0,7-6-12 0,-7 6 12 15,0 0-12-15,0 0 0 0,0 0 0 0,4 0 0 16,-4-9 19-16,4 9 1 0,-4-3 1 0,0 0 0 16,0 0-7-16,0 0-2 0,0-2 0 0,-4 5 0 15,1-6 10-15,3 6 2 0,-3-6 0 0,-1 0 0 16,-3 0 10-16,7 0 2 0,-3 0 1 0,-4-3 0 15,0 1-25-15,0 5-12 0,-4-9 10 0,-3 6-10 16,7 0 0-16,-3-6 0 0,-1 7 0 0,0-1 0 16,1 0 0-16,-1 0 0 0,1 3-12 0,3 3 12 15,0 0-28-15,-7-6 2 0,7 6 0 0,-7 6 0 16,0-3-6-16,-4 0 0 0,1 3-1 0,-1 3 0 16,4 2 17-16,0-5 4 0,3 12 1 0,-3-6 0 0,0 2 11 15,0 4-8-15,4 0 8 0,-1-4-8 0,-3 10 8 0,3-7 0 0,1 4 0 16,3 2 0-16,3-5 0 0,1 0 11 0,-4-4-3 0,7 4 0 15,0 0 1-15,0-9 0 0,0-1 0 0,0 7 0 16,0-3-9-16,0-6 12 0,4 5-12 16,0 1 12-16,3-6-12 0,0 0 0 15,0 3 0-15,7-9 8 0,-3 6-8 16,-4-6 0-16,3 6 0 0,5-6 0 0,-1 0-8 0,0-6-4 0,7 6-1 16,-10-6 0-16,7 0-43 15,-4 3-9-15,3-6-2 0</inkml:trace>
  <inkml:trace contextRef="#ctx0" brushRef="#br0" timeOffset="22772.734">6759 3080 1606 0,'0'0'33'0,"-7"0"9"0,7 0-34 15,-3 6-8-15,-4-6 0 0,3 6 0 0,1 0 8 0,-5 3 0 0,5-3 0 0,-1 5 0 16,-3-5-8-16,4 6-11 0,-4 6 3 0,3-4 0 16,1-2 8-16,-4 6 0 0,3-7 0 0,1 1 0 15,-1-3 8-15,4 3 3 0,-3 0 1 0,-1-7 0 16,4 1-12-16,-3 6-17 0,-1 0 4 0,4 3 1 16,-4-10 12-16,4 7 16 0,-3 0-3 0,-1-3-1 15,1 0-12-15,3-1 0 0,0-8 0 0,0 0 0 16,-7 6 19-16,3 0 1 0,4-6 0 0,-3 6 0 15,3-6-7-15,-4 6-1 0,4-6 0 0,0 0 0 16,-3 6-12-16,3-6 9 0,0 0-9 0,0 0 8 16,0 0-8-16,0 0 0 0,0 0 0 0,0 0-11 15,0 0 44-15,0 0 9 0,0 0 2 0,-4 0 0 16,-3-6-18-16,4-6-3 0,3 0-1 0,-4-2 0 16,4-4-22-16,0 6 0 0,0 1 0 0,0-7 0 15,4 3 0-15,-4-2 0 0,3-10 8 0,1 9-8 16,-4-5 0-16,3 5 0 0,1 4 0 0,3-10 0 15,-4 12 0-15,1-5 0 0,6 2 0 0,-3 3 0 16,-7 1 0-16,8 5 0 0,-1-12 0 0,-4 9-8 16,4 3 8-16,-3 0 0 0,3 6 0 0,0-5 0 15,-4 5 0-15,4-6-8 0,0 6 8 0,-3 0-8 16,3 0 8-16,0 0 0 0,0 0 0 0,0 6 0 0,0-1 0 0,7 1 0 0,-7 0 0 16,0 0 0-16,0 3 0 0,1 9-12 0,-5-7 12 15,4 1-12-15,-3 0 12 0,3 2 0 0,0 4 0 0,0 0-8 16,0 2 8-16,-4-2 0 0,1 0 0 0,-4 2 0 15,3 4 0-15,-3-1 8 0,0-2-8 0,4 2 0 16,-8-5 0-16,4 0 8 0,0-4-8 0,-3 4 0 16,6-6 0-16,-3-1 0 0,0 4 0 0,4-9 0 15,-4 0 0-15,0-6 0 0,0 0 0 0,0 0 0 16,0 6-15-16,7-6-1 0,-3 0 0 0,3-6 0 16,0 6-45-1,-4-6-10-15,4 0-1 0</inkml:trace>
  <inkml:trace contextRef="#ctx0" brushRef="#br0" timeOffset="23364.163">7098 3215 1354 0,'0'0'38'0,"0"0"10"0,0 0-39 15,0 0-9-15,0 0 0 0,0 0 0 0,0 0 57 0,0 0 10 0,-7 0 1 0,7 0 1 16,-7 6-41-16,7-6-9 0,-7 3-2 0,3 3 0 16,1 0-17-16,-1 6 10 0,1-6-10 0,-1 5 8 15,1-5-8-15,-1 6 0 0,0 0 0 0,1 3 8 16,-1-4-8-16,1 13 0 15,3-9 0-15,0 8 8 0,0 1-8 16,0-4 0-16,0 4 0 0,0-7 0 0,3-2 8 0,-3 3-8 0,4-7 8 0,-4 1-8 16,3-3 17-16,1 0-1 0,0-6-1 0,3 3 0 15,-7-6 5-15,3 6 0 0,4-6 1 0,0 0 0 16,0-6 3-16,-3 0 1 0,3 0 0 0,-4 0 0 16,4-3-4-16,-3 3-1 0,3-5 0 0,0 5 0 15,-3-6-10-15,3 3-2 0,-4-3-8 0,8 1 12 16,-8 5-12-16,1-6 0 0,-4 0 8 0,0 3-8 15,3 1 0-15,-3 5 0 0,0-3 8 0,0 0-8 16,0 0 0-16,0-6 0 0,-3 0 0 0,3 7-10 16,0-4 2-16,-7 3 0 0,0 0 0 0,0 0 0 15,0-6-4-15,0 6 0 0,0 1 0 0,-1-7 0 16,1 6 1-16,-3 0 0 0,-1 3 0 0,1 3 0 16,-1 0 11-16,0 0-10 0,-3 0 10 0,7 0-10 15,-7 0 10-15,0 3 0 0,4-3 0 0,-1 6 0 16,-3 0 0-16,3 6 0 0,1-7 0 0,3 7-8 15,0-6 8-15,3 9 0 0,1-6-9 0,-1-1 9 16,0 4 0-16,4 0 0 0,-3-6-9 0,3 6 9 16,0-7-41-16,3 1-5 0,-3 3-1 0,4-3 0 15,0 0-59-15,-1 0-12 0,4-6-2 0</inkml:trace>
  <inkml:trace contextRef="#ctx0" brushRef="#br0" timeOffset="23852.437">7415 3298 1109 0,'0'0'23'0,"0"0"5"0,0 0-28 0,0 0 0 0,-3 12 0 0,-1-7 0 16,4 1 69-16,-3 0 8 0,-1 0 2 0,-3 6 0 15,7-12-12-15,-3 3-3 0,-1 6 0 0,1-1 0 16,3 4-45-16,0 0-10 0,-4 0-1 0,4-3-8 16,0 2 16-16,0 7-4 0,0-6-1 0,4-6 0 15,-4 5 1-15,3-5 1 0,1 3 0 0,-1 3 0 16,-3-12 4-16,0 6 1 0,0-6 0 0,11 6 0 15,-8-1 6-15,1 1 2 0,3-6 0 0,0 6 0 16,4-6-8-16,-1 0-2 0,1 0 0 0,-1-6 0 0,1 6-3 0,-1-6-1 16,1 1 0-16,0-1 0 0,-1-6 4 0,1 3 1 15,-1-3 0-15,1 1 0 0,-4-1-1 0,0-6-1 0,0 3 0 16,0 4 0-16,-3-13-4 0,-1 12-1 16,1-5 0-16,-1 2 0 0,-3 3-10 15,0 6 0-15,0-5 9 0,0 5-9 16,-3-6 0-16,3 3 0 0,-4 3 0 0,-3 0 0 15,4-5 0-15,-1 5-16 0,1-6 4 0,-1 9 0 16,1-3-20-16,-1 3-5 0,4 3-1 0,0 0 0 16,0 0-19-16,0 0-4 0,0 0-1 0,0 0 0 15,0 0-46-15,0 0-10 0,0 0-2 0</inkml:trace>
  <inkml:trace contextRef="#ctx0" brushRef="#br0" timeOffset="24400.186">7856 3160 1241 0,'0'0'25'0,"0"0"8"0,0 0-33 0,0 0 0 0,0 0 0 0,0 0 0 0,0 0 67 0,0 0 6 15,-3-6 2-15,3 6 0 0,-4-6 17 0,4 6 4 16,-3-6 1-16,3 6 0 15,-7-6-61-15,0 6-13 0,7 0-3 0,-7 0 0 0,0 0-12 0,7 0-8 16,-8 0 8-16,-2 6-8 0,3 0 0 0,3 0 0 16,4-6 0-16,0 9-8 0,-3 2 8 0,3 1-8 15,0-6 8-15,0 6-8 0,0-6 8 16,0 5 0-16,0-5 0 0,0 0 0 0,0-6 0 16,-4 9-8-16,4-9 8 0,0 0-8 0,0 0 8 0,0 0 0 0,0 0 8 0,0 0-8 15,7 6 8-15,-7-6-8 16,7 6 8-16,0 0-8 0,0-6 8 0,1 0-8 15,-1 5 10-15,3-5-10 0,1 0 8 0,-4 0-8 0,3 6 0 16,1-6 0-16,0 0 0 16,-4 6 0-16,7-6 0 0,-7 0 0 0,0 0 8 0,3 0-8 0,-2 0 0 0,-1-6 0 15,0 6 0 1,0 0 0-16,0 0 0 0,-7 0 0 16,3 6 8-16,4 0-8 0,-3 3 0 0,-1 3 0 0,1-1 0 0,-4 1 0 0,0 0 0 15,-4 3 0-15,1 2 0 0,-1 7 0 0,-3-9 0 0,4 8 0 16,-8 1 0-16,4-10 0 0,-3 10 0 0,2-7 0 15,-2 1 8-15,-1-3-8 0,8 2 0 0,-11-5 9 16,7 0-9-16,-4-3 10 0,0-3-10 0,1-1 10 16,-1 1-10-16,1-6 10 0,-1 0-10 0,4 0 10 15,0 0-18-15,-4-6-4 0,4 1-1 0,0-1 0 16,-7 3-34-16,4-3-6 0,-5 0-2 0,5-6 0 16,3 1-131-16,-4 5-26 0</inkml:trace>
  <inkml:trace contextRef="#ctx0" brushRef="#br0" timeOffset="24666.643">8890 3371 227 0,'-4'-6'0'0</inkml:trace>
  <inkml:trace contextRef="#ctx0" brushRef="#br0" timeOffset="25115.542">8777 3204 1045 0,'-7'0'44'15,"0"0"-36"1,0 6 82-16,-4-6 16 0,-3 5 3 0,4 1 1 16,-4 0-39-16,-1 0-8 0,5 9-2 0,-1-9 0 15,1 5-43-15,-1-5-9 0,1 0-1 0,2 3-8 16,-2 3 8-16,3 5-8 0,0-5 0 0,0 9 0 15,0-4 11-15,3-5-11 0,1 6 10 0,-1-3-10 16,1 2 9-16,3-5-9 0,0 0 8 0,0-1-8 16,0 1 11-16,3 3-3 0,4-9-8 0,-3 6 12 15,3-7-4-15,0 1-8 0,0 0 11 0,3 0-11 16,1-6 11-16,3 0-11 0,0 0 10 0,0 0-10 16,0 0 9-16,-3-6-9 0,0 0 8 0,3 0-8 0,-4-5 9 0,4 5-9 15,1-6 10-15,-5-3-10 0,4-2 15 0,-3-7-3 0,3 4-1 0,-7-4 0 16,4-2 1-16,-8 2 0 0,4 1 0 0,-3-4 0 15,-1 4-12-15,-3-10 0 0,4 10 9 0,-8-7-9 16,4 10 9-16,-3-4-9 0,-4 7 12 0,0-4-12 16,-1 9 11-16,-2 1-11 0,-1 5 10 0,1-6-10 15,-4 12 0-15,3 0 0 0,0 0 0 0,-6 0 0 16,-1 12 0-16,1-6 0 0,-5-1 0 16,5 7 0-16,3 0-12 15,-4 8 4-15,7-8 8 0,-3 12-13 16,4-10 13-16,-4 10 0 0,3-6-10 0,0 2 10 0,4 4 0 0,0-1-11 0,0 4 11 0,4-4-8 15,-1 1 8-15,4-4 0 0,-3-2 0 0,3-6 0 16,0-1 0-16,-4-2 0 0,4-3 0 0,0-6 0 16,0 0-25-16,0 0 0 0,0 0 0 0,4 12 0 15,-4-12-44-15,7 0-9 0,0 0-2 16</inkml:trace>
  <inkml:trace contextRef="#ctx0" brushRef="#br0" timeOffset="25566.406">9105 2995 1022 0,'0'0'21'0,"0"0"5"0,-7 6-26 15,7-6 0-15,-7 0 0 0,0 6 0 16,3 0 33-16,1 0 2 0,-1 5 0 0,1-5 0 0,-1 0 16 0,4 9 3 0,0-3 1 0,0-1 0 16,-3 1-27-16,3 3-4 0,0 2-2 0,-4-5 0 15,8 6-4-15,-4-6-1 0,0 8 0 0,0-2 0 16,3-7 3-16,-3 1 1 0,0 3 0 0,0 3 0 16,0-7-3-16,4 10-1 0,-4 2 0 0,0-5 0 15,3 6-17-15,-3-4 10 0,0 4-10 0,0-10 8 16,4 10 8-16,-4-6 2 0,3-4 0 0,5 10 0 15,-5-12 2-15,4 5 0 0,0-5 0 0,0-3 0 16,0 3 3-16,4-7 1 16,-4 1 0-16,4-6 0 0,-1 0 4 0,1 0 0 0,-1-6 1 0,1-5 0 15,-1 2-10-15,1-3-3 0,-4-6 0 16,4 1 0-16,-4 2-8 0,0-8-8 0,0 5 12 0,0-3-12 16,-4 4 12-16,4-7-12 0,-3 1 12 0,0 2-12 15,-1-2 0-15,-3-1 0 0,0 9-12 0,0-2 3 16,0-7-30-16,0 9-5 0,0-8-2 0,0 5 0 15,0 4-32-15,-3 2-6 0,-1-6-2 0</inkml:trace>
  <inkml:trace contextRef="#ctx0" brushRef="#br0" timeOffset="26167.468">9384 3186 1364 0,'0'0'28'0,"0"0"7"0,0 0-35 0,0 0 0 0,0 0 0 0,0 0 0 15,0 0 58-15,0 0 5 0,0 0 1 0,0 0 0 16,0 0-21-16,0 0-4 0,0 0-1 0,0 0 0 16,-4 12-18-16,8-6-3 0,-4 5-1 0,3-5 0 15,1 0 5-15,-1 3 1 0,1 9 0 0,0-12 0 16,-1 5-6-16,4-5-2 0,0-6 0 0,0 6 0 16,0 6 3-16,0 3 1 0,-3-4 0 0,3 1 0 15,0 3-6-15,-3 2-2 0,-1-5 0 0,4 6 0 16,-3-6 2-16,-1 2 0 0,1 4 0 0,-1-6 0 15,1-1-3-15,-1-2 0 0,-3 3 0 0,4 0 0 16,-1-6 3-16,-3 0 0 0,4 5 0 0,-4-5 0 16,0-6-4-16,0 0-8 0,3 6 12 0,-3-6-4 15,0 0 4-15,0 0 1 0,0 0 0 0,0 0 0 0,0 0 26 16,0 0 5-16,4-12 0 0,-1 6 1 0,1-5-11 16,-4-1-2-16,0-3-1 0,3-2 0 15,-3 5-23-15,0-15-8 0,0 10 0 0,4-7 9 16,-4 4 7-16,0-4 2 0,0 6 0 0,4-11 0 0,-4 3-18 0,0-1 0 15,3-2 0-15,-3-1 0 16,4 4 0-16,-4-4 0 0,3 4 0 0,1 3 0 0,-1-4 0 0,1 9-17 16,-1-5 3-16,-3 5 1 0,4 9-2 0,-1-8 0 0,-3 11 0 15,0-6 0 1,4 12-10-16,-4 0-3 0,0 0 0 0,0 0 0 16,0 0-35-16,0 0-7 0,0 0-2 0,0 0 0 0,3-6-54 15,-3 6-11-15,7 0-3 0,0 6 0 0,0-6-91 0,4 0-18 16</inkml:trace>
  <inkml:trace contextRef="#ctx0" brushRef="#br0" timeOffset="26682.966">9730 3113 1411 0,'0'0'31'0,"0"0"6"0,0 0 2 0,0 0 1 15,0 0-32-15,0 0-8 0,0 0 0 0,0 0 0 16,-4 5 57-16,4-5 11 0,0 0 1 0,-3 12 1 16,3-6-21-16,-4 6-4 0,4 0-1 0,4-6 0 15,-4 8-29-15,3-2-7 0,1 0 0 0,-1-1-8 16,1-5 13-16,-1 6-4 0,1 3-1 0,-1-9 0 16,1 5-8-16,-1 1 0 0,1-3 9 0,-1 3-9 15,1 0 10-15,-1-1-2 0,1-5-8 0,-1 0 12 0,-3 6 16 0,0-12 2 0,0 0 1 16,0 0 0-16,0 0-13 0,0 0-2 0,0 0-1 0,0 0 0 15,0 0 17-15,0 0 3 0,0 0 1 0,0 0 0 16,0 0-4-16,0 0 0 0,0 0 0 0,0 0 0 16,0 0-16-16,0 0-3 0,0-12-1 0,0 6 0 15,0 0-12-15,0 0 0 0,4-5 0 0,-4 5 0 32,0 6 0-32,0-6 0 0,0 6 0 0,-4-9 9 0,4-3-9 15,0 1 0-15,-3-13 0 0,3 9 0 0,-4 4 11 0,4-7 0 16,-3 0 0-16,3 4 0 0,0-4-11 0,-4 0 0 0,4-2 0 0,-3 2 0 15,3 6 0-15,0 1 0 0,0-7 0 0,3 9 0 16,-3-3 0-16,4 7 0 0,-1-7 0 0,1 6 0 16,3 0 0-16,0 0 0 0,4 6 0 0,-4-6-11 15,7 6 11-15,-4 0-8 0,8-3 8 0,-4 3-8 16,0 0-8-16,0 0 0 0,0 0-1 0,-3 0 0 16,3 0-25-16,-3 0-5 0,3 0-1 0,-4 0 0 15,5 0-24-15,-5 0-4 0,1 3-2 0,-1-3 0 16,1 6-98-16,-1-6-19 0,-2 6-4 0</inkml:trace>
  <inkml:trace contextRef="#ctx0" brushRef="#br0" timeOffset="27235.068">10181 3104 1105 0,'0'0'23'0,"0"0"5"0,0 0-28 16,0 0 0-16,-7 3 0 0,7-3 0 15,-7 0 85-15,7 0 11 0,-7 0 3 0,0 6 0 0,-4-6-8 0,1 5-2 0,3-5 0 0,-4 0 0 16,1 0-45-16,2 6-10 0,1-6-2 0,7 0 0 16,0 0-8-16,-7 6-1 0,0 0-1 0,0 0 0 15,4 6-22-15,-1-3 0 0,1 2 0 0,-1 1 0 16,4 0 0-16,-3 0 0 0,-1-1 8 0,4-2-8 15,0 9 0-15,-3-12 0 0,3 5 0 0,0 1 0 16,0 3 0-16,0-3 0 0,0 5 0 0,0-5 0 16,3 6 27-16,-3-4 1 15,4 4 0-15,-4-6 0 0,3 0-9 0,4-1-2 16,-3-2 0-16,3 3 0 0,0-6 2 0,0 0 0 0,3-6 0 0,1 6 0 16,0-12-5-16,-1 6-1 0,4-6 0 0,-3 0 0 15,3-6 7-15,-3-3 2 0,3 4 0 0,-4-7 0 16,1 0-22-16,3-2 0 0,-3-4 0 0,-1 7 8 15,-3-10-34-15,4 4-6 0,-4-7-2 0,-4 10 0 16,1-4-6-16,-4 4-2 0,0-4 0 0,-4 6 0 16,1 4 6-16,-1-4 0 0,-3 12 1 0,4-5 0 15,-4 5 21-15,0-6 4 0,0 6 1 0,0 3 0 16,7 3 9-16,-11 0 8 0,0 0-8 0,4 3 11 0,-3 3-1 0,-1 12 0 16,1-7 0-16,-5 1 0 0,8 3-10 15,-3 2 0-15,3 7 0 0,0-6-11 0,0 2 11 16,0-2 0-16,0-1 0 0,-1-2 0 0,1 9 0 0,4-7 0 0,-1 4 0 15,1 2-8-15,-1-5 8 0,1-3 0 16,-1-4 0-16,4 1 0 16,0 6-23-16,0-12-2 0,0-6-1 0,0 0 0 15,4 6-91-15,-4-6-19 0,7 0-3 0</inkml:trace>
  <inkml:trace contextRef="#ctx0" brushRef="#br0" timeOffset="27699.017">10400 3168 1148 0,'0'0'25'0,"0"0"6"0,0 12 1 0,0-6 0 0,3 0-32 0,-3 6 0 0,4-1 0 0,-1-5 0 16,1 3 67-16,3-3 7 0,-3 6 2 0,-1-6 0 15,4 0-15-15,-3 5-2 0,-1 1-1 0,4-3 0 16,-3 9-16-16,-1-13-3 0,1 7-1 0,-1 0 0 15,-3-3-11-15,4 0-3 0,-4-6 0 0,0-3 0 16,0 0-24-16,0 0 8 0,0 0-8 0,0 0 0 16,0 0 10-16,0 0-10 0,0 0 12 0,0 0-12 15,3-6 10-15,1-3-10 0,-4-3 8 0,4 0-8 16,-4 1 16-16,3 5-1 0,1-6-1 0,-4 3 0 16,0-3 14-16,0 6 4 0,0-5 0 0,0-7 0 15,3 6-7-15,1-2-1 0,-1 2 0 0,-3 0 0 16,4 0-24-16,3-2 0 0,-4 8 0 0,4-6 0 0,-7 0 0 0,7 6 8 15,-3 0-8-15,3 1 0 16,-4-1 0-16,-3 6 0 0,8 0-14 0,-1 0 5 0,0 6 9 0,0-1 0 16,-4 1 0-16,4 0-8 0,-3 6 8 0,3 0-12 0,-4 2 12 15,4-2-12-15,-3 6 12 0,3-6 0 0,-3 2 0 16,3 4 0-16,-4 0 0 0,1-1 0 0,-1 4 0 16,-3-4 0-16,4 1 0 0,-1-3 0 0,-3-3 0 0,0-1 0 15,0 7 0-15,0-12 8 0,0 6-8 0,0-7 11 16,-3 1-46-1,3-6-9-15,0 0-1 0,0 0-1 0,0 9-47 0,0-9-10 0,0 0-1 0</inkml:trace>
  <inkml:trace contextRef="#ctx0" brushRef="#br0" timeOffset="28207.654">10851 3136 1384 0,'-14'18'39'0,"0"2"9"0,0-8-38 15,0 6-10-15,0-1 0 0,0-5 0 0,3 3 60 0,1 2 9 16,-1 1 3-16,4 3 0 16,0-10-21-16,3 7-4 0,1-3-1 0,-1-3 0 0,1-1-10 15,3 7-1-15,0-12-1 0,0 0 0 16,0 3-10-16,3-7-1 0,-3 4-1 0,0-6 0 15,4 9-3-15,-4-9-1 0,0 0 0 0,0 6 0 0,0-6 2 0,7 6 0 0,-4 0 0 0,5-6 0 16,-1 6-4-16,0-6 0 0,0 6 0 0,3-6 0 16,-3 0-6-16,0 5-2 0,4-5 0 0,-4 0 0 15,0 6-8-15,0-6 0 0,0 6 0 0,-3 0 0 16,3 3 0-16,-4-3 0 0,1 0 0 0,-1 0 0 16,1-1 0-16,-4 1 0 0,3 6-8 0,-3-6 8 15,4 3-12-15,-4 3 3 0,3-1 0 0,-3 1 0 16,-3 3-12-16,-4 2-3 0,3 1 0 0,-3-6 0 15,-3 2-10-15,3 4-2 0,-4-6-1 0,0 0 0 16,1-1-100-16,-1 1-20 16,-3-3-4-16</inkml:trace>
  <inkml:trace contextRef="#ctx0" brushRef="#br0" timeOffset="29183.099">6925 4721 1424 0,'-11'-3'29'0,"11"3"8"0,0 0-29 0,0 0-8 0,0 0 0 0,0 0 0 16,-7-3 40-16,7 3 6 0,0 0 2 0,0 0 0 15,0 0-29-15,0 0-6 0,0 0-1 0,-3 6 0 16,3 2-12-16,0 4-16 0,3 0 3 0,1 6 1 15,3-7 12-15,4 16 13 0,-1-9-2 0,1 5-1 16,3-2-10-16,-4 8-17 0,1-8 4 0,0 2 1 16,-1 1 12-16,1 2 0 0,3-2 0 0,-11-4 10 15,8-2 11-15,-4-1 3 0,0 4 0 0,0-3 0 16,-3-7 11-16,3 1 2 0,0-6 1 0,-4 3 0 16,-3-9-9-16,0 0-1 0,0 0-1 0,0 0 0 15,0 0 1-15,7 0 1 0,0-3 0 0,-3 3 0 16,-1-6-1-16,1 0-1 0,0 0 0 0,-1-5 0 15,1 5-15-15,-1 0-4 0,1-6 0 0,-1 3 0 16,1-8-8-16,3-1 10 0,3 0-10 0,-6-2 10 16,3 2-10-16,4-8 0 0,-1 2 0 0,1 1 0 15,-4-4 0-15,3-8 0 0,1 3 0 0,-1-4 0 0,-2 10 0 16,2-4 0-16,-3 4 0 0,4-9 0 0,-4 8 0 0,-4 4 0 16,1-1 0-16,-4 4 0 0,3 8-24 0,-3-6 4 0,0 3 0 15,0 7 0 1,0 5-16-16,0 3-2 0,0 0-1 0,0 0 0 15,0 0-21-15,0 0-5 0,0 0-1 0</inkml:trace>
  <inkml:trace contextRef="#ctx0" brushRef="#br0" timeOffset="29773.473">7521 4888 1386 0,'0'0'28'0,"0"0"8"0,0 0-28 0,0 0-8 0,-7 0 0 0,7 0 0 16,-3 0 34-16,3 0 6 0,0 0 0 0,0 0 1 16,0 0 0-16,0 0 0 0,0 0 0 0,-7 0 0 15,7 0-9-15,0 0-1 0,0 0-1 0,-7-6 0 16,7 6-9-16,-4 0-1 0,4 0-1 0,-7 0 0 15,0 0-19-15,0 12 10 0,0-12-10 0,0 6 8 16,3-3-8-16,-3 3 0 0,4 0 0 0,-4 0 0 16,3 5 0-16,1-5 0 0,-5 6-9 0,5 0 9 15,-1-6 0-15,-3 2 0 0,7 10 0 0,-3-6 0 16,3-6 0-16,-4 5 0 0,4 1 0 0,0 3 0 16,4-9 0-16,-4 6 0 0,3-7 0 0,-3 7 0 15,0-3 0-15,4 3 9 0,-1-6-9 0,1 0 8 16,3 5-8-16,0-11 0 0,4 6 9 0,-4 0-9 0,7-6 10 0,-4 6-2 15,4-6-8-15,-3 0 12 0,3 0-12 0,4-6 9 0,-11 0-9 0,7 0 8 16,0 0-8-16,0-5 0 0,7 5 9 0,-7-9-9 16,1 3 8-16,-1-5-8 0,0 5 8 15,0-12-8-15,-7 10 0 0,4-4 0 0,-4-5 0 0,-4 8-8 16,1-9 8-16,-4 7 0 0,0 2-9 0,-4-3 9 16,-3 7-10-16,0-1 10 0,0-3-13 0,-4 3 5 15,1 7 8-15,-4-1 0 16,3-6-9-16,-7 12 9 0,4-6-12 0,-7 6 3 15,4 0 0-15,-5 0 0 0,8 6 9 16,-7 0 0-16,3 0 0 0,4 5 0 0,-3-5 0 0,3 6 0 0,0 3 0 0,3-4 0 16,0-5 0-16,8 12-20 0,-8-12 4 0,8 9 1 15,-1-10 15-15,4 13-9 0,0-12 9 0,0 6-8 16,4-9-3-16,-1 6 0 0,4 5 0 0,0-8 0 16,0 0-36-16,0 0-7 0,8 0-2 0</inkml:trace>
  <inkml:trace contextRef="#ctx0" brushRef="#br0" timeOffset="30175.637">7740 4976 991 0,'3'-11'20'0,"-3"11"6"15,0-3-26-15,0-3 0 0,0 6 0 0,0 0 0 0,0 0 61 0,0 0 7 0,0 0 2 0,0 0 0 16,0 0-18-16,0 0-3 0,0 0-1 0,0 0 0 16,0 0-28-16,0 6-7 0,0 6-1 0,4 2 0 15,-4-2-12-15,4 0 0 0,-4-1 0 0,3 4 0 16,1-3 13 0,-4 6-3-16,3-7-1 0,1 4 0 15,-4-3 39-15,3 0 8 0,1 5 2 0,6-5 0 0,-6-3-18 0,3-3-3 0,3 5-1 0,1-5 0 16,0 0-6-16,-1-6-2 0,4 0 0 0,-3 0 0 15,3-6-4-15,-3 0-2 0,6-5 0 0,-6 2 0 16,-1 3-2-16,1-12 0 0,0 1 0 0,-1 2 0 16,-3-3-8-16,-3 1-1 0,-1-1-1 0,1-3 0 15,-4 4-10-15,0-1 0 0,-4-8 9 0,1 8-9 16,-1 0 0-16,1-2 0 0,-4 2 0 0,0 1 0 16,0-1 0-16,-1-3 0 0,1 4-10 0,0-1 10 15,0 0-30-15,4 10 1 0,-8-4 0 0,8 0 0 16,-4 0-39-16,3 6-7 0,4 1-1 0</inkml:trace>
  <inkml:trace contextRef="#ctx0" brushRef="#br0" timeOffset="30668.388">8237 4735 1166 0,'0'0'49'15,"0"0"-39"-15,-7 0 50 0,0-6 9 0,0 4 3 0,0-1 0 16,0 3-13-16,0 3-3 0,7-3 0 0,-11 2 0 16,4 4-39-16,-3 0-8 0,-1 0-1 0,1 0-8 15,-1 6 0-15,0-6 0 0,1 2 0 0,3 4 0 16,0 0 11-1,0 0 1-15,3 0 1 0,4-1 0 0,-3-2-13 0,-1 3 11 0,4 0-11 0,0-7 10 16,0 13-10-16,4-12 0 0,-1 3 0 0,1-3 0 16,3 5 0-16,-4-5 0 0,4 0 0 0,0 0 8 15,0 0-8-15,1-6 8 0,2 6-8 0,-3 0 8 16,4-6-8-16,-1 0 0 0,4 3 9 0,-3 0-9 16,0 0 0-16,3 0 0 0,-7-1 0 0,3 10 0 15,-6-12 0-15,3 6 8 0,-7-6-8 0,3 6 0 16,1 0 0-16,0 0 8 0,-1 0-8 0,1-1 0 15,-4-2 13-15,3 9-1 0,1 0-1 0,-4-6 0 16,0 6-2-16,0-7 0 0,0 7 0 0,0-6 0 16,-4 3-9-16,4 3 8 0,-3-6-8 0,-1 5 8 15,4-11-8-15,0 6 0 0,0-6 9 0,0 0-9 0,0 0 8 16,-7 0-8-16,0 0 10 0,0 0-10 0,-4 0 0 16,4 6 0-16,-3-6 0 0,-1 0 0 0,0 0-12 0,1 0-9 0,-1 0-2 15,1-6 0 1,-1 6-32-16,4-6-6 0,0 6-2 0</inkml:trace>
  <inkml:trace contextRef="#ctx0" brushRef="#br0" timeOffset="31483.361">9059 4709 1184 0,'0'0'26'0,"0"0"6"0,0 0 0 0,0 0 1 0,-7 0-33 16,-3 6 0-16,3-3 0 0,-4 0 0 0,0 0 40 0,4 2 2 0,-3 1 0 0,-1 0 0 15,1 0-15-15,-1 0-3 0,1 6-1 0,-1-6 0 16,0 2-15-16,1 1-8 0,-1 6 8 0,1-9-8 15,3 6 8-15,-4 5-8 0,4-2 8 0,0 3-8 16,3-7 12-16,-3 7-1 0,4 3-1 0,-1-10 0 16,1 13 10-16,3-12 1 0,0 8 1 0,0-2 0 15,-4-6-2-15,8 2-1 0,-4-2 0 0,3 0 0 16,1 0-8-16,-1-1-2 0,4-5 0 0,-3 0 0 16,3 0 2-16,0-3 0 0,4 3 0 0,-1-6 0 15,1 0-2-15,-1 0 0 0,4-6 0 0,1 3 0 16,-1-3-1-16,0 0-8 0,3-6 12 0,1 1-4 15,-4-1-8-15,4-6 12 0,-4-2-12 0,0 2 12 16,-3-8-12-16,3 2 10 0,0 1-10 0,-4 2 10 16,-3-8-10-16,-3 8 12 0,-1-2-12 0,-3 5 12 15,-3-3-12-15,-1 10-9 0,1-7 9 0,-4 12-13 0,-4-6-7 16,1 0-2-16,-4 7 0 0,-4 2 0 16,4 0-9-16,-4 3-1 0,1 3-1 0,-1 3 0 15,0 2 6-15,-3-2 2 0,0 6 0 0,0-6 0 0,3 6 13 16,-3-6 2-16,0 5 1 0,3 4 0 15,4-3 0-15,3 0 0 0,1 5 0 0,3-2 0 16,0-3 9-16,7-1 0 0,-4 7 0 0,8-9 0 16,-4 3 0-16,3-1-15 0,4 1 3 0,0 0 0 15,4-3-42-15,0 0-8 0,3 5-2 0</inkml:trace>
  <inkml:trace contextRef="#ctx0" brushRef="#br0" timeOffset="31963.643">9218 4741 946 0,'0'0'40'16,"-3"12"-32"0,3-6 65-16,-4 6 14 0,4-6 2 0,0 2 1 15,0 4-26-15,0 0-4 0,4-6-2 0,-4 6 0 16,0-1-10-16,-4 10-1 0,4-9-1 0,-3-1 0 16,6 7-14-16,-3-3-4 0,0 2 0 0,4 1 0 0,-1-6-8 15,1 2-1-15,3 4-1 0,-4-6 0 16,4 0 6-16,-3 5 0 0,3-2 1 0,3 3 0 0,-3-7 3 0,4 1 1 15,0 3 0-15,3-3 0 0,0-1 0 0,3-5 0 16,5 0 0-16,-1 0 0 0,0-3-12 0,0 0-2 16,0-6-1-16,1 3 0 15,2-3-4-15,-3-3-1 0,1-6 0 0,-1 1 0 16,-4-7 3-16,1 3 0 0,0-8 0 0,-1 5 0 0,-6-8-12 0,3 8 0 0,-3-11 9 16,-1 8-9-1,-3-3 8-15,-3-2-8 0,3-3 10 0,-4 5-10 0,-3 4 0 0,-3 2-20 0,-1-6 4 16,1 10 0-16,-4 2-18 0,0 0-3 15,-4 0-1-15,4 4 0 16,-4-1-49-16,4 3-9 0,-3 3-3 0,-1 3 0 16,4-6-105-16,7 6-20 0</inkml:trace>
  <inkml:trace contextRef="#ctx0" brushRef="#br0" timeOffset="32532.52">9825 4821 1504 0,'0'0'43'0,"-4"6"9"0,1-1-42 0,-1 1-10 0,4 3 0 0,0-3 0 16,0 0 28 0,0 0 3-16,4 0 1 0,-4-6 0 15,3 5-12-15,-3-5-1 0,0 0-1 0,0 6 0 16,4 6 13-16,-1-6 2 0,4-6 1 0,-3 6 0 0,3 0-10 0,-3 3-1 0,-1-4-1 0,4 1 0 16,-3 6-6-16,3-6 0 0,-4 6-1 0,1-6 0 15,3 2-3-15,0 10-1 0,0-6 0 0,-4 0 0 16,1-4-11-16,0 10 0 0,-1-6 9 0,1 0-9 15,-4-7 8-15,3 10-8 0,1-3 10 0,-1 0-10 16,1-6 12-16,-4-1-4 0,3 1-8 0,-3-6 12 16,4 6-1-16,-4-6-1 0,7 6 0 0,-4-6 0 15,4 0 6-15,-3-6 2 16,-1 6 0-16,1-6 0 0,3-5 8 16,-3 5 2-16,-1-6 0 0,-3 3 0 0,4-3-11 0,-1 1-1 0,1-1-1 0,-4-6 0 15,3 3-15-15,1 4 0 0,-1-7 8 0,1 0-8 16,-1 4 0-16,1 2 0 0,-1-6 8 0,1-2-8 15,-1 2 0-15,-3 0 0 0,4-5 0 0,-1 2 0 16,1 4 0-16,-4-10 0 0,4 10 0 0,-4-1 0 16,0 6 0-16,3-5 0 0,-3 8 0 0,4-3 0 15,-4 0 0-15,3 6 0 0,-3 1 0 0,0-1 0 16,0 6-18-16,0 0 0 0,0 0 0 0,0 0 0 16,0 0-35-16,0-9-7 0,4 6-2 0,-1 0 0 15,1 0-88-15,-1-6-18 0,1 9-3 0</inkml:trace>
  <inkml:trace contextRef="#ctx0" brushRef="#br0" timeOffset="33182.831">10238 4821 817 0,'0'0'34'0,"0"0"-34"16,0 0 106-16,0 0 14 0,0 0 4 0,0 0 0 15,0 0-48-15,0 0-10 0,0 0-2 0,0 0 0 16,0 0 0-16,3 6 0 0,1-1 0 0,-1 1 0 16,1 6-19-16,-1-3-4 0,1 3-1 0,-1-1 0 15,1 1-16-15,-1 0-4 0,1 3-1 0,-1 2 0 16,1 1-19-16,-1 0 10 0,1 8-10 0,0-8 8 16,-1-1-8-16,-3 4 0 0,4-4 0 0,-4-2 0 15,3 3 0-15,-3-6 12 0,4 5-12 0,-4-5 12 16,3-3-12-16,-3-3 8 0,0-6-8 0,0 0 8 15,0 0 6-15,0 0 1 0,0 0 0 0,0-6 0 16,-3-3 14-16,3 3 3 0,-4-6 1 0,1-5 0 16,3-1-20-16,-4 9-4 0,4-8-1 0,-3-1 0 15,3 3-8-15,-4-2 0 0,4-1 0 0,-4 6 8 0,1-8-8 16,3 8 0-16,-4-12 0 0,4 13 0 0,-3-10 0 0,3 3 0 16,-4 1 0-16,4-1 0 0,-3 3 0 0,3-2 0 0,0 5 0 15,0-6 0-15,0 4 0 0,-4 2 0 0,4 0 0 16,0 0-11-16,-3 1 11 0,3 5 0 0,0 0 0 0,0 6 0 15,0-3 0-15,0 3 0 0,0-12 0 16,0 12 0-16,0 0 0 0,3 0-10 16,-3 0 10-16,4-6 0 0,3 6-11 0,0 0 11 0,0-6-10 0,4 6 10 15,-4 0-10-15,0 6 10 16,3-6-10-16,1 0 10 0,-1 0-16 0,1 6 4 16,0-6 0-16,-1 0 0 0,4 6 12 0,-3 0-12 0,-1-6 12 0,-2 0-12 31,2 0-44-31,-3 3-8 0,4-3-1 0,-4 3-1 15,0-3-27-15,3 0-6 0,-2 0-1 0</inkml:trace>
  <inkml:trace contextRef="#ctx0" brushRef="#br0" timeOffset="33723.512">10530 4938 1541 0,'0'0'44'0,"0"6"9"15,4 0-42-15,-4-6-11 0,3 6 0 0,1 0 0 16,-4-6 8-16,0 0 0 0,7 0 0 0,-3 3 0 0,3 0 20 15,-4-3 3-15,4-3 1 0,0 3 0 0,0-3 1 0,4 3 1 0,-4-6 0 0,4 6 0 16,-4-6-3-16,3 0-1 0,-3 6 0 0,4-12 0 16,-4 6-16-16,0-5-3 0,0 2-1 0,0 3 0 15,0-12-10-15,-3 7 0 0,3-1 0 0,0 0 0 16,-4-3-13-16,-3 4 5 0,4-1 8 0,-4 0-13 16,0 0 13-16,0 6 0 0,-4 4-10 0,4 2 10 15,-3-6-10-15,3 6 10 0,-4-6-13 0,4 6 5 16,-10 0-1-16,-1 0 0 0,0 0 0 0,1 6 0 15,-1 0-20-15,-3-1-4 0,0 4-1 0,0 9 0 16,0-12 22-16,0 6 12 0,3-1-12 0,1 4 12 16,-1-3 0-16,4-1-8 0,-4 7 8 0,4-3 0 15,0 2 0-15,4 1 0 0,-4 0-8 0,7-4 8 16,-4 10 0-16,1-6 0 0,-1 2 0 0,4-2 0 16,-3 5 0-16,3-5 0 0,3 3 0 0,-3-4 0 15,4-2 28-15,-1-3 0 0,4 5 0 0,-3-5 0 16,3-6 0-16,3 6 0 0,-3-6 0 0,4 2 0 15,0-2-4-15,-1 0-2 0,4-6 0 0,0 0 0 16,4 0-22-16,-4-6 0 0,4 6-10 0,-1-6 10 16,1-2-84-16,0 5-11 0,-1 0-1 0</inkml:trace>
  <inkml:trace contextRef="#ctx0" brushRef="#br0" timeOffset="34328.122">10883 4847 1812 0,'0'0'76'0,"0"0"-60"16,-3 6 7-16,3-6 1 0,0 0 1 0,0 0 0 16,0 0-12-16,0 0-2 0,0 0-1 0,3 6 0 15,-3-6 5-15,4 6 1 0,3-6 0 0,0 0 0 16,-4 0 0-16,4 0 1 0,4-6 0 0,-4 0 0 16,0 3-5-16,4 0-2 0,-4 0 0 0,3-3 0 15,1 6-10-15,-4-6 0 0,4 1 0 0,-4-1 8 16,3 6-8-16,1 0 0 0,-4-6 0 0,3 6 0 15,-3-6 0-15,1 6 0 0,-1-6 0 0,0 6 8 0,0 0-8 16,-7 0 0-16,7 0 0 0,0 6 0 0,-7-6 0 0,3 6 0 16,1 0 11-16,-1 5-11 0,-3 1 12 15,-3 3-3-15,-1-3-1 0,1-1 0 16,-4 7-8-16,3 3 0 0,-3-10 0 0,0 13 0 16,-3-6 0-16,2 2 0 0,-2-2 11 0,-1-4-11 0,4 4 0 0,0-6 0 15,0 0 0-15,0 5 0 16,0-8 8-16,4 3-8 0,-1-6 0 0,0 0 0 15,4-6 0-15,0 0 0 0,0 0 0 0,0 0 0 0,0 0 8 0,0 0-8 0,0 0 0 16,0 0 9-16,0 0-1 0,0 0 0 0,0 0 0 0,0 0 0 16,4 5-8-16,7 1 0 0,-4-6 9 0,3 0-9 15,4 0 0-15,-3 0 0 0,7 0 0 0,-4 0 0 16,0 6 0-16,3-6 0 0,1 0 0 16,0 0 0-16,-4 6 0 0,3 0 0 0,-2-3 0 0,2 0 0 15,1 0 0-15,-1 0-16 0,1 0 2 0,0-3 1 16,-1 6-24-16,-3-6-5 0,4 0-1 15,-4 0 0-15,0 0-31 0,0 0-6 0,1 5-2 16</inkml:trace>
  <inkml:trace contextRef="#ctx0" brushRef="#br0" timeOffset="35222.081">7087 5882 155 0</inkml:trace>
  <inkml:trace contextRef="#ctx0" brushRef="#br0" timeOffset="35603.995">7158 5976 193 0,'0'0'0'0,"0"0"8"0,0 0-8 15,0 0 0-15</inkml:trace>
  <inkml:trace contextRef="#ctx0" brushRef="#br0" timeOffset="36225.891">6960 5914 740 0,'-7'-9'15'0,"4"4"5"0,-1-1-20 0,4 6 0 16,-3-6 0-16,3 6 0 0,-4-6 49 0,4 6 7 0,-7 0 0 15,7 0 1-15,0 0 3 0,0 0 1 0,-3-12 0 0,-4 6 0 16,7 6-2-16,0 0-1 0,0 0 0 0,0 0 0 15,0 0-17-15,0 0-3 0,0 0-1 0,0 0 0 16,0 0-13-16,0 0-2 0,0 0-1 0,0 6 0 16,-4 0-4-16,4 0-1 0,0 6 0 0,0-9 0 15,0 5 5-15,0 7 1 0,0-3 0 0,4 0 0 16,-1-1-7-16,1 1-2 0,-1 3 0 16,1-3 0-16,-1 5 3 0,1-2 0 0,-1-3 0 0,1 5 0 15,-1 1-16-15,4-9-13 0,0 6 2 0,-3-7 1 16,-4 4 18-16,3-6 4 0,-3-6 1 0,0 0 0 15,0 0-24-15,0 0-5 0,0 0 0 0,0 0-1 16,0 0-25-16,0 0-5 0,0 0-1 0,0 0 0 16,-3-6-36-16,-1 0-7 0,4 0-1 0</inkml:trace>
  <inkml:trace contextRef="#ctx0" brushRef="#br0" timeOffset="36495.894">6812 5506 1157 0,'0'11'32'0,"0"-5"8"0,0 3-32 16,0-3-8-16,0-6 0 0,0 12 0 0,0-12 16 0,0 11 0 0,0-11 1 0,0 0 0 15,0 0-17-15,0 0-16 0,4 0 4 0</inkml:trace>
  <inkml:trace contextRef="#ctx0" brushRef="#br0" timeOffset="36931.574">7123 5347 1364 0,'-4'6'28'0,"1"5"7"15,-1-5-35-15,0 6 0 0,4-6 0 0,-3 6 0 16,3 2 24-16,0-2-1 0,3 0-1 0,-3 0 0 16,4 0-12-16,0 2-2 0,-4 4-8 0,3-1 12 0,1-2-3 0,-1 9-1 0,1-1 0 0,-1-5 0 15,1 8 0-15,-1-8 0 0,1 5 0 0,3 4 0 16,-4-6 20-16,1 8 4 0,-4 0 1 0,3-2 0 15,1-4-6-15,3 4-2 0,-3-4 0 16,-1 1 0 0,4-7 7-16,-3 10 2 0,3-9 0 0,-4-7 0 0,4 10-17 0,-3-4-3 0,3-5-1 15,-4 3 0-15,4 3-13 0,-3-7 0 16,3-5 0-16,-3 12 0 0,-1-9 0 0,1 2 0 0,-1-5 0 0,1 6 0 16,-1-6 0-16,-3-6-13 0,0 6 2 0,0-6 1 31,0 0-14-31,0 0-4 0,0 0 0 0,0 0 0 0,0 0-22 15,0 0-5-15,-3-6-1 0</inkml:trace>
  <inkml:trace contextRef="#ctx0" brushRef="#br0" timeOffset="37561.646">7518 5841 1045 0,'0'0'44'16,"0"0"-36"-1,0 0 36-15,0 0 6 0,-4-6 2 0,4 6 0 16,-7-3-31-16,4-3-5 0,3 6-2 0,-7-6 0 0,3 6-14 15,4 0 0-15,-7-6 8 0,0 6-8 16,7 0 0-16,-7 0 0 0,0 0 8 0,0 0-8 0,0 6 11 0,0 0-1 0,0-6 0 0,3 9 0 16,-3-6 6-16,0 3 2 0,3 3 0 0,-3-4 0 15,7 1-2-15,-3 0-1 0,-1 6 0 0,4-6 0 16,-7 0 7-16,7-6 2 0,-3 8 0 0,3-2 0 16,0-6-2-16,0 6 0 0,0-6 0 0,3 6 0 15,-3-6-7-15,0 0-2 0,0 0 0 0,0 0 0 16,7 6-5-16,-7-6-8 0,0 0 11 0,0 0-11 15,4 6 8-15,-4-6-8 0,3 6 0 0,-3-6 0 16,7 0 8-16,0 6-8 16,1-6 0-16,-1 6 0 0,0-6 0 0,0 0 0 0,0 5 0 0,0-5 0 15,0 0 0-15,0 3 0 0,0 0 0 0,4 0 0 16,-4-3 0-16,0 3 0 0,3-3 0 0,1 9 0 16,-8-9 0-16,4 6 0 0,-3-6 0 0,3 6 0 15,0 0 0-15,-3-1 0 0,3 1 0 0,-4 0 0 0,4 3 0 0,-3 0 0 16,-1-3 0-16,1 3 0 0,-1 2 8 0,1-5-8 15,-4 6 0-15,3-3 0 0,-3-3 8 16,0 3-8-16,0-9 12 0,0 8-12 0,0 4 34 0,0-12 0 16,0 0 0-16,-3 6 0 0,3-6-20 0,0 0-4 15,-7 6-1-15,7-6 0 0,-7 0 0 0,-4 6 0 16,1-6 0-16,-1 6 0 0,0-6-9 0,1 0 0 16,-4-6-12-16,3 6 12 15,1-6-33-15,2 6 1 0,-2-6 0 0,-1 6 0 16,1-6-10-16,3 6-2 0,0-12 0 0,0 12 0 15,0-6-31-15,7 6-6 0,0 0-2 0</inkml:trace>
  <inkml:trace contextRef="#ctx0" brushRef="#br0" timeOffset="38527.223">8449 5888 1265 0,'0'0'53'16,"0"0"-42"-16,0 0 23 0,0 0 5 0,0 0 1 0,0 0 0 15,0 0 0-15,0 0 0 0,0 0 0 0,0 0 0 16,0 0 7-16,0 0 1 0,0 0 1 0,0 0 0 15,0 0-13-15,-7 0-2 0,0-6-1 0,0 6 0 16,0 0-9-16,0 0-3 16,7 0 0-16,-11 6 0 0,4-6-10 0,0 6-3 0,0-6 0 0,-4 3 0 15,4 2-8-15,-3-2 0 0,3 6 0 0,-4-3 0 16,1 0 0-16,-1 0 0 0,4 0 0 0,-4 6 8 16,4-7-8-16,0 4 0 0,4 9 0 0,-8-6 8 15,8-1-8-15,-1-5 0 0,1 9 9 0,-1-6-9 16,0 0 0-16,4 2 0 0,0-5 0 0,0 6 0 0,4-6 0 0,-4 0 0 15,7 0-8-15,-3 0 8 16,3 2 0-16,0-2-8 0,0 0 8 0,0-6 0 0,3 6 0 0,-3-6 0 16,4 0 0-16,0 0 0 0,3 0 0 0,-4 0 0 15,1 0 0-15,-1-6 0 0,1 6 0 0,0 0 0 16,-1-12 0-16,1 6 0 0,-4 4 0 0,3-4 0 16,-2-3 0-16,-1 6 8 0,3-9-8 0,-3 0 0 0,0 6 8 15,0-5-8-15,-3 2 8 0,3-3-8 0,-4 0 8 16,4 1-8-16,-3-1 0 0,-4 6 0 15,4-12 0-15,-4 10 8 0,3 2-8 16,-3 0 0-16,0-6 8 0,-3 6-8 0,3 0 8 16,-4 0-8-16,4 6 8 0,-4-6-8 0,1 1 0 15,-1 2 0-15,1-3 0 0,-1 0 0 16,-3-6 0-16,4 6 0 0,-4 0-11 0,3 1 11 16,1-4-12-16,-4 3 12 0,3 3-13 0,-3 0 5 0,0-3-9 0,3 6-2 0,-3 0 0 0,0 0 0 31,-3 0-6-31,3 0-2 0,0-6 0 0,-4 6 0 0,0 0 18 0,1 0 9 0,-4 6-10 0,3 3 10 15,-3-3-16-15,3 6 4 0,-3-1 0 0,4 7 0 16,3-6 12-16,0-4 0 0,0 4 0 0,3 6 0 16,-3-6 0-16,4-1-9 0,3-2 1 0,-4 3 0 15,4 0 8-15,-4-6-12 0,4-6 12 0,0 0-12 16,0 0-22-16,0 0-5 0,0 0-1 0,0 0 0 16,0 0-54-16,0-6-11 0,0-6-3 0</inkml:trace>
  <inkml:trace contextRef="#ctx0" brushRef="#br0" timeOffset="39227.597">8583 5914 1203 0,'0'0'24'0,"0"0"8"0,0 0-32 0,0 0 0 0,0 0 0 0,0 0 0 16,0 0 56-16,0 0 5 0,0 0 1 0,0 0 0 16,0 0-6-16,-7 0-2 0,7 0 0 0,0 0 0 15,0 0-13-15,-7 0-2 0,7 0-1 0,0 0 0 16,0 0-2-16,0 0 0 0,0 0 0 0,0 0 0 16,0 0-17-16,0 0-4 0,0 0-1 0,0 0 0 15,0 0-14-15,0 0 0 0,0 0 0 0,-4 6 0 16,4-6 0-16,0 0 0 0,4 12 0 0,-4-6 0 15,0 0 0-15,0-6 0 0,3 6 0 0,-3-1 0 16,0 4 0-16,4 3 12 0,-4-6-1 0,0 6-1 16,0-7 5-16,4 1 1 0,-4 0 0 0,0 6 0 0,0-3-5 0,0 3-1 15,0-7 0-15,0 7 0 0,3 0 2 0,-3-6 1 16,0 0 0-16,0 0 0 0,4 2-5 0,-4-2 0 16,0 6-8-16,3-6 12 0,1 0-12 0,-1 0 9 15,-3-6-9-15,4 0 8 0,3 6-8 0,-4-3 8 0,-3-3-8 0,7 5 8 16,0-2-8-16,0 0 0 0,1 3 0 0,-1 0 0 15,7-6 0-15,-4 0 0 16,8-6 0-16,-7 6 0 0,3 0 0 0,0-6 0 0,0 0 0 16,3-2 0-16,-2 2 0 0,-1 0 12 15,3-6-12-15,-3 0 12 0,1-5-12 0,-1 2 0 16,-4-3 0-16,4 7 8 16,-3-7 0-16,-4-3 0 0,0 10 0 0,0-7 0 15,-3 3-8-15,-1 4 0 0,-3-1 0 0,0-6 0 0,0 12 0 0,0-6 0 0,0 7 0 0,-3 2 0 16,-1-3-20-16,-3 0 0 0,4 0 0 0,-1 0 0 15,4 6 0-15,-7 0 0 0,7 0 0 0,-7 0 0 32,3-6-8-32,4 6 0 0,-7 0-1 0,7 0 0 0,-3-6-103 0,3 6-20 15,-7 0-4-15</inkml:trace>
  <inkml:trace contextRef="#ctx0" brushRef="#br0" timeOffset="39876.358">8982 5894 908 0,'0'0'19'0,"0"0"4"0,0 0-23 16,0 0 0-16,0 0 0 0,0 0 0 0,0 0 0 0,0 0 0 15,0 0 0-15,0 0 0 0,0 0 65 0,0 0 9 0,0 0 2 0,0 0 0 16,0 0-15-16,0 0-2 0,0 0-1 0,0 0 0 16,0 0-22-16,0 0-5 0,3 3-1 0,1 2 0 15,-1 1 7-15,1 0 2 0,-1 0 0 0,4 6 0 16,-3 0-23-16,-1-6-4 0,5 5 0 0,-1 4-1 15,-4-3 5-15,8 5 2 0,-4-5 0 16,-4 0 0-16,4 3 8 0,0-4 2 16,-3-5 0-16,-1 12 0 0,1-12-2 0,3 3 0 0,-3 2 0 0,3 1 0 15,-4-6-6-15,1 0-2 0,3 0 0 0,-4 0 0 16,-3-6 1-16,4 0 0 0,-4 0 0 0,3 5 0 16,1-2-11-16,-1 0-8 0,-3-3 9 0,0 0-9 15,0 0 17-15,0 0-2 0,0 0-1 0,0 0 0 16,0 0-3-16,0 0-1 0,7-3 0 0,-7 3 0 15,0 0 20-15,0-3 4 0,0 1 1 0,4-1 0 16,-1-3-35-16,-3 0 0 0,0 0 0 0,0 0 0 0,0-6 11 0,4 4-11 16,-4-1 10-16,0 0-10 0,4 3 9 0,-1-6-9 15,-3 0 8-15,4-2-8 16,-1-1 0-16,-3 0 0 0,4 4 0 0,-1-7 0 16,-3 0 0-16,4 4 0 0,-1 2 8 0,1-6-8 15,-1 1 0-15,-3 8 0 0,4-3 0 0,-1 0 0 16,1 1 0-16,-4 5-14 0,3-3 5 0,-3 3 1 15,0 6-23-15,0 0-4 0,0 0-1 0,0 0 0 0,4-6 13 0,-4 6 3 16,0 0 0-16,0 0 0 16,0 0-32-16,0 0-7 0,7 0-1 0,0 0 0 15,-7 0-44-15,7 0-10 0,0 0-2 0,0 0 0 16,-3 0-80-16,-4 0-16 0,0 0-3 0</inkml:trace>
  <inkml:trace contextRef="#ctx0" brushRef="#br0" timeOffset="40506.604">9324 5864 1220 0,'0'0'34'0,"0"0"9"0,0 0-35 0,0 0-8 0,0 0 0 0,0 0 0 16,0 0 37-16,3 0 6 0,4 6 1 0,-7-6 0 16,8 6-20-16,-8-6-3 0,3 6-1 0,4 0 0 15,-3 0 0-15,-1-3-1 0,1 2 0 0,3 1 0 16,-7 0 2-16,3 0 1 0,1 6 0 0,-1-6 0 16,1 6-1-16,-1-7 0 0,1 4 0 0,-4 9 0 15,3-12-9-15,-3 5-3 0,4 1 0 0,-4 3 0 0,4-3-9 0,-4 5 0 16,0 1 0-16,0-9 8 0,3 3-8 15,-6-1 0-15,3 1 0 0,0 0 8 0,0-12-8 0,0 0 0 16,0 0 0-16,0 0 0 0,0 6 19 0,0-6-2 16,0 0 0-16,0 0 0 0,0 0 33 0,0 0 6 0,0 0 2 15,0 0 0-15,0 0-22 0,0 0-5 0,0 0-1 0,0 0 0 16,0 0-19-16,0 0-11 0,0-6 12 0,0 0-12 16,-4 0 8-1,4 6-8-15,0 0 0 0,0 0 0 0,0-12 0 0,0 12 0 0,0-6 0 0,0 4 0 16,0-4 0-16,-4 0 0 15,4 0 0-15,0 0 0 0,0-6 0 0,-3 0 0 0,-1 1 0 16,4-1 0 0,-3-3 0-16,-1 9 0 0,1-5 0 0,-1-1 0 0,1-3 0 0,-1 6 0 0,1 1 0 15,-1 2 0-15,4-6 8 0,0 6-8 0,-3-6 0 0,3 12 0 16,0-12 9-16,0 4-9 0,0 2 0 0,3 0 9 16,-3-6-9-16,0 6 12 0,0 0-12 0,4 1 12 15,-1-1-12-15,-3 0 0 0,4 0 0 0,-1-3 8 16,4 9-8-16,-3-6 0 0,-4 6 0 0,7-6 0 15,-4 6-12-15,5-6 12 0,-5 6-10 0,4 0 10 16,-3 0-12-16,-1-5 12 0,4 5-13 0,-3 0 5 16,-1-6-3-16,4 6 0 0,0-6 0 0,-3 6 0 15,3 0-10-15,-7 0-3 0,7 0 0 0,0 0 0 16,0 6-36-16,0-6-8 0,0 6-2 0</inkml:trace>
  <inkml:trace contextRef="#ctx0" brushRef="#br0" timeOffset="41329.389">9666 5914 1007 0,'0'0'42'0,"0"0"-34"16,0 0 36-16,0 0 6 0,0 0 2 0,0 0 0 15,0 0 6-15,0 0 2 0,0 0 0 0,0 0 0 16,0 0 4-16,0 0 0 0,0 0 1 0,0 0 0 16,0 0-17-16,0 0-3 0,0 0-1 0,0 0 0 15,0 0-15-15,0 0-3 0,0 0-1 0,4 6 0 16,3-6-13-16,-4 6-4 0,4-6 0 0,0 0 0 15,-7 0 4-15,0 0 0 0,0 0 0 0,4 0 0 16,3 0 0-16,0-6 0 0,0 6 0 0,4 0 0 16,-4 0-3-16,3 0 0 0,1 0 0 0,-4 0 0 15,3 0-9-15,1 0 0 0,-4 0 0 0,0-6 0 0,0 6 0 16,0 0 8-16,0-6-8 0,0 3 0 0,-7 3 8 16,4-3-8-16,3 1 0 0,-4-1 8 0,1 0-8 15,-4-3 10-15,-4 0-10 0,1-6 10 0,-1 6-26 0,1 0-6 16,-1 1-1-16,1-1 0 0,-4 0 5 0,3 0 1 15,-3-3 0-15,0 9 0 16,-3-6 9-16,3 6 8 0,-4 0-12 0,0 0 12 0,1-6 0 0,-1 6 0 0,-3 0 0 0,4 0 0 31,2 0 0-31,1 0 0 0,0 6 0 0,4-6 0 0,-8 6 0 0,4-6 0 0,-3 6 0 0,3-3 0 16,-1 3 0-16,1 0-8 0,0 0 8 0,0-1-10 16,4 7 10-16,-4-6 0 0,0 6-9 0,3-6 9 15,1 5 0-15,-1-2-11 0,1 3 11 0,3 0-8 16,0 0 8-16,0-4 0 0,0 10 0 0,3-6 0 15,1-1 0-15,-1 1 0 0,1 6 0 0,3-9 0 16,-4 2 11-16,4 1-3 0,4 0 0 0,-4-3 0 16,4 0 5-16,-1 5 1 0,1-2 0 0,-4-6 0 0,0 6-2 0,0-6 0 15,3-1 0-15,1 1 0 16,0 3-12-16,3-3 0 0,-4-6 0 16,1 6 0-16,-1-6 0 0,1 0 0 0,-4 0 0 0,0 0 0 15,0 0-20-15,-3 0-4 0,3-6-1 0,0 0 0 16,-4 0-23-16,4 0-4 15,-3 1 0-15,3 2-1 0,0-3-32 0,-3 0-7 0,3 0 0 0,0 0-1 16,0 0-150-16,-4 0-29 0</inkml:trace>
  <inkml:trace contextRef="#ctx0" brushRef="#br0" timeOffset="41830.245">9980 5914 1094 0,'0'0'23'0,"0"0"5"0,0 0-28 15,0 0 0-15,0 0 0 0,4 12 0 0,-4-12 23 0,0 6-1 0,0-6 0 0,3 12 0 16,-3-6 28-16,4-1 6 0,-4-2 0 0,3 6 1 16,-3 0-5-16,0 3-2 0,0-6 0 0,0-1 0 15,0 7-18-15,0-3-4 0,4 0-1 0,-4 0 0 16,0-3-8-16,0 5-2 0,3-5 0 0,-3-6 0 15,0 12-17-15,0-12 8 0,0 0-8 0,0 0 0 16,0 0 24-16,0 0-1 0,0 0-1 0,0 0 0 16,0 0 18-16,0 0 4 0,0 0 1 0,0 0 0 15,0 0-17-15,-7-12-3 0,0 6-1 0,4 0 0 16,-1-5-16-16,1 2-8 0,-1 0 0 0,-3 0 8 16,7-3-8-16,-4 7 0 0,4-1-12 0,-3-6 12 15,6 3-9-15,-3 0 9 0,0 6 0 0,0-8 0 16,0 5 0-16,4 0 0 0,0 0 0 0,-1 0 0 15,1 0-9-15,-1 6 9 0,1-9 0 0,-1 6-9 16,4 1 9-16,-3-1 0 0,3 0 0 0,0 3-8 16,0-6 8-16,-7 6 0 0,3 6-9 0,4-6 9 15,-3 3-9-15,0 0 9 0,3 2-12 0,-4 4 12 16,4-3-9-16,-3 6 9 0,-1 0 0 0,1-6-9 0,-1 8 9 16,4 4 0-16,0-6 0 0,0-1-8 0,4 4 8 0,-4-3 0 0,0 0 0 0,0-1 0 15,0-5 0-15,4 6 0 16,-1-3 0-16,1-3 0 0,0-3 0 0,-1 3 0 15,1-4 0-15,-1-2 0 0,1-2-21 0,0-1-3 0,-1-3 0 0,-3 0-528 16,4-3-105-16</inkml:trace>
  <inkml:trace contextRef="#ctx0" brushRef="#br0" timeOffset="42447.577">10425 5550 1440 0,'0'0'40'0,"0"0"11"0,0 0-41 0,0 0-10 0,0 0 0 0,3 11 0 15,-3-11 23-15,0 6 2 0,0 0 1 0,0-6 0 16,0 0-18-16,4 6-8 0,-4-6 8 0,0 3-8 16,3 3 24-16,1 6 0 0,-4-6 0 0,3-1 0 15,1 1-24-15,-4 6 0 0,3-6 0 0,1 9 0 16,-1-4 0-16,1 7 8 0,-1 0-8 0,1-4 0 16,-1 10 12-16,1-1-2 0,0-5-1 0,-1 9 0 15,1-4-9-15,-1 4 0 0,1 2 0 16,-1-6 8-16,-3 4 3 0,4-9 0 0,-4-1 0 15,3 4 0-15,1-4 2 0,-4-2 1 0,0 0 0 0,3-1 0 16,-3-2-5-16,4 6-1 0,-1-9 0 0,-3 8 0 16,0-5 4-16,0 0 1 0,0 0 0 0,0-4 0 15,0 4-13-15,0 0 8 0,0-6-8 0,0-6 0 16,0 0 12-16,0 0-3 0,0 0-1 0,0 6 0 16,0-6-8-16,0 0 8 0,0 0-8 0,0 0 8 15,0 0-8-15,0 0-11 0,0 0 3 0,0 0 0 16,0 0-131-16,0 0-25 0,0 0-6 0,0 0-1 15,0 0-34-15,0 0-7 0</inkml:trace>
  <inkml:trace contextRef="#ctx0" brushRef="#br0" timeOffset="42820.259">10181 5797 1816 0,'0'0'76'0,"0"0"-60"15,0 0 12-15,0 0 4 0,7 0 0 0,-3 0 0 16,3 6-32-16,3-6 0 0,1 0 0 0,3 0 0 15,0 0 12-15,7 0-4 0,-3 5-8 0,7-5 12 16,-1-5-12-16,1 5 0 0,3 0 8 0,1-6-8 16,-1 6 0-16,0-6 0 0,-3 0 0 0,-1 0 0 15,1 0-9-15,-4 3-5 0,0 0-1 0,1 0 0 16,-5 3-21-16,-3-6-5 0,0 6-1 0,-3 0 0 16,0 0 17-16,-1 0 3 0,-3 0 1 0,0 6 0 15,0-6-12-15,0 3-3 0,0 0 0 16,1-3 0-16,-1 3 18 0,-4-3 3 0,4 3 1 0,-3-3 0 15,3 3-30 1,-4 3-7-16,1-6-1 0</inkml:trace>
  <inkml:trace contextRef="#ctx0" brushRef="#br0" timeOffset="95160.078">1337 7716 363 0,'0'0'0'0,"0"0"16"0,0 0-16 0,0 0 0 0,0 0 0 0,0 0 0 16,0 0 0-16,0 0 0 0,0 0 0 0,-7 6 0 15,7-6 55-15,0 0 7 0,-4-6 2 0,4 6 0 16,0 0 0-16,0 0 0 0,0 0 0 0,0 0 0 15,0 0-52-15,0 0-12 0,-7-3 0 0,0-2 0 16,4-1 54-16,-1-3 8 0,4 0 2 0,-3 3 0 16,-1-6-27-16,1-2-5 0,-1 5 0 0,1 3-1 15,3 6 1-15,0 0 1 0,0 0 0 0,0 0 0 16,-7-6 11-16,0 3 3 0,3 3 0 0,-3-6 0 16,0 0-25-16,-4 1-5 0,1 5-1 0,3-6 0 15,-4 6-16-15,4-6-9 0,-4 6 1 0,1 0 0 16,3 0 8-16,0 0 12 0,-4 6-2 0,1 0-1 15,3-1-9-15,-1 7 0 0,1-3 0 0,-3 0 0 16,3-3 0-16,-4 2 0 0,4-2 0 0,-3 6 0 0,-1-6 0 16,0 6 0-16,1 0 0 0,-1 8 0 0,4-14 0 0,-3 6 0 15,3-6 0-15,-1 5 0 0,1 1 0 0,-3 3 0 0,6 2 0 16,1-2 0-16,-1-3 0 0,4 0 0 0,-3-1 0 0,3-5 0 16,-4 0 0-16,4 0 0 0,0 0 0 0,-3 0 0 15,3-6 0-15,0 9 0 0,0 2 0 0,0-11 0 16,0 0-14-16,0 0-5 0,0 0-1 15,0 0 0-15,3 6 20 0,1 0 0 0,-1 6 0 16,1-6 0-16,-4-6 9 0,0 0-1 16,7 6 0-16,-7-6 0 0,10 0 2 15,-3 0 0-15,-3 0 0 0,3 0 0 16,0 0-10-16,-3 0 0 0,3 0 0 0,0 0 0 0,0 0 0 0,-4 0 0 0,8-6 0 0,-4 6 0 16,0 0 0-16,0 0 0 0,0 0 0 0,0 6 0 15,0-6 13-15,4 11 1 0,3-5 0 0,-3 3 0 16,-1-3-14-16,-3 0 0 0,4 0 0 0,-4 0 0 15,3 0 0-15,1-6 0 0,0 0 0 0,3 0 0 16,-7 0 0-16,3 0 0 0,4 0 0 0,-3 5 0 16,-4 7 0-16,4 3 0 0,-4 3 8 0,0-7-8 15,-4 7-10-15,8 3-5 0,-4-4-1 0,0-5 0 16,-3 9 16-16,3-10 8 0,-4 7 0 0,1-3-8 16,-1-1 0-16,1 7 0 0,-4 2 0 0,0-8 0 15,3 9 0-15,-3-7 0 0,0 1 0 0,0-3 0 16,-3-4 0-16,3 1 0 0,-4 0 0 0,4-3 0 0,0 8 0 0,-3 1 10 15,3-18-10-15,-4 6 12 0,4 0-12 0,0-6-16 16,0 0 4-16,-7 6 1 0,4 5 40 16,-1-5 8-16,4-6 2 0,0 0 0 0,-11 3-22 0,1-3-4 15,6-3-1-15,-10-3 0 0,4-5-12 0,-5-1 0 16,5 6 0-16,-8 6 0 16,4-12-40-16,0 3 0 0,0-2-1 0,0 2 0 15,7-6-25-15,-4 9-5 0,1-6-1 0</inkml:trace>
  <inkml:trace contextRef="#ctx0" brushRef="#br0" timeOffset="95529.764">1443 8154 850 0,'-7'-44'17'0,"3"33"6"15,4 11-23-15,-3 11 0 0,3 10 0 0,0 8 0 16,0-5 61-16,-4-1 8 0,1 4 2 0,3-10 0 16,0 1-11-16,0 3-3 0,0-16 0 0,0 7 0 0,3 3-45 15,-3-6-12-15,0 5 0 0,0-2 0 0,0 6 0 0,0-3-12 0,4 2 2 16,-4-5 1-16,0 6 9 0,0-7 12 0,0 16-2 0,0-10-1 31,0-5-56-31,0 3-11 0,0-3-2 0,-4-1-1 0</inkml:trace>
  <inkml:trace contextRef="#ctx0" brushRef="#br0" timeOffset="95744.377">1351 7875 1272 0,'0'0'26'0,"-7"0"7"0,7 0-33 0,0 0 0 0,-7 3 0 0,7-3 0 16,-3 6 39-16,-5 0 1 0,8-6 0 0,0 0 0 15,0 0-24-15,0 0-4 0,0 0 0 0</inkml:trace>
  <inkml:trace contextRef="#ctx0" brushRef="#br0" timeOffset="96295.385">2194 7684 718 0,'-10'-24'15'0,"6"16"3"0,1 2-18 0,-1 0 0 0,4 6 0 0,-7-9 0 15,4 6 44-15,3-3 4 0,-4-5 2 0,4 5 0 16,0-6-11-16,-4 3-3 0,1 3 0 0,-1 0 0 16,4 6 0-16,0 0-1 0,0 0 0 0,0 0 0 15,0 0-5-15,0-6-1 0,-3 1 0 0,3 5 0 16,0 0 12-16,0 0 3 0,0 0 0 0,0 5 0 16,-4 4-36-16,4 0-8 0,4 0 0 0,-4 9 0 15,3-1 17-15,1 1 2 0,3 8 0 0,-3-2 0 16,3 8-2-16,0-8 0 0,-4 8 0 0,4-3 0 15,4 4-5-15,-4 2-2 0,0 3 0 0,-4-3 0 16,4 10-10-16,-3-13 10 0,0 6-10 0,-1 3 10 16,-3-5-10-16,0-4 12 0,0 3-12 0,0-2 12 15,0-4-12-15,-3-3 8 0,-1-5-8 0,0-3 8 0,4-1-8 16,-3 1 10-16,-1-9-10 0,4 0 10 16,-3-4-10-16,3-5 12 0,0 0-12 0,0 0 12 0,0 0-1 0,0 0 0 15,0 0 0-15,0 0 0 16,0 0-40-16,0 0-8 0,-4 0-2 0</inkml:trace>
  <inkml:trace contextRef="#ctx0" brushRef="#br0" timeOffset="96825.262">2515 7931 1409 0,'-10'0'60'16,"3"0"-48"0,0 0 14-16,0 6 3 0,-1-6 1 0,1 6 0 15,-3-6 18-15,3 9 3 0,-4-7 1 0,1 4 0 16,6 3-42-16,-3-3-10 0,-4-6 0 0,4 6 0 15,0 6 0-15,0-1 0 0,4-2 0 0,-8 3 0 16,8 0-9-16,-1 0 9 0,1-7-12 0,-1 7 12 16,4-6 0-16,0 0 0 0,0 0 0 0,0 9 0 15,0-4 0-15,0 1 9 0,4 6 1 0,-4-4 0 16,3 4 4-16,1 0 1 0,-1-1 0 0,8-2 0 16,-8-3-7-16,1 0 0 0,3-7-8 0,-4-5 12 15,1 3-12-15,3-6 8 0,-3 3-8 0,3-5 0 0,-4-1 0 0,1-6 0 0,3 0 0 16,0 6 0-16,0-3 32 15,-4 1 0-15,-3-1 0 0,4-3 0 16,-4 6-52-16,3 0-9 0,-3-3-3 0,0 4 0 0,0-1 32 0,0-3 0 0,-3 6 0 16,3-3 0-16,0 0 0 0,-4 0 0 0,1 0 0 0,3 1 0 15,0 5 0-15,0 0 0 0,0 0 0 0,0 0 0 16,-7 5 0-16,0 7 0 0,3 0 0 16,1 0 0-16,-1-1 0 0,4 10 0 0,0-3 0 0,0-4 0 15,0 4 0-15,4 6 0 0,-1-13 0 16,1 7 0-16,-1-3 0 0,4-10 0 0,-3 7 0 15,3-6 0-15,3-3 0 0,1 3 0 16,0-3 0-16</inkml:trace>
  <inkml:trace contextRef="#ctx0" brushRef="#br0" timeOffset="97557.401">3140 8013 1235 0,'0'0'35'0,"0"0"8"0,0 0-35 16,0 0-8-16,0 0 0 0,0 0 0 0,0 0 58 0,0 0 10 0,0 0 1 0,0 0 1 16,0 0-29-16,0 0-5 0,-11 6-2 15,8 6 0-15,3-6-11 0,0 6-3 16,3-7 0-16,4 10 0 0,-3-3 16 0,3 11 4 0,-4-5 0 0,4 6 0 16,-3-4-4-16,-1 7-1 0,4 2 0 0,-3 0 0 15,-4-5-8-15,4 2-2 0,-1-5 0 0,-3 2 0 16,4-5-6-16,-4 3-2 0,3-7 0 0,-3 7 0 15,0-3-2-15,-3-4-1 0,3 4 0 0,-4 0 0 16,4-7 6-16,-3-5 0 0,-1 6 1 0,4-12 0 16,0 6-5-16,0-6-2 15,0 0 0-15,0 0 0 0,0 0 6 0,0 0 2 16,0 0 0-16,0 0 0 0,-4-3-3 0,-3-3-1 0,4-6 0 16,-1 3 0-16,1-2-10 0,-1-7-8 0,1-3 9 0,-1 10-9 15,-3-13 0-15,0 10 8 0,4-4-8 0,-4 0 0 16,3-2 0-16,1-1 0 0,-1 0 0 0,0 1 0 15,4-1 0-15,-3 1 0 0,-1-1 0 0,1 4 0 16,3-7-16-16,-4 3 3 0,1-2 1 0,3-1 0 16,0-2-7-16,3 2-1 0,1 1 0 0,-1 2 0 15,1 4 5-15,3-1 1 0,0 0 0 0,0 4 0 16,0 2 14-16,4 0-9 0,-1 0 9 0,1-5-8 16,-1 8 8-16,-2 3-13 0,2 0 5 0,1 6 8 15,-1-6-11-15,1 6 11 0,-1 6-8 0,-3-6 8 16,1 6-11-16,2 0 11 0,1 0-13 0,-4 3 5 15,-4 2 8-15,4 1-10 0,0-6 10 0,-3 6-10 0,-4-6 10 0,3 8 0 16,-3-2 0-16,0 0 0 0,0 6 0 0,-3-7 0 16,-1 4 0-16,1-3 0 0,-4 5 0 0,3-5 8 15,-3-3-8-15,0 0 11 0,-3 0-11 0,3-3 12 16,-1-6-12-16,1 5 12 16,0 1-4-16,0 0-8 0,0-6 12 0,0 6-4 15,0-6-8-15,0 0 0 0,0-6 0 0,0 6 0 0,0-6-13 0,-4 0-8 0,1 1-2 16,-8 5 0-16,8-6-86 15,-1-3-18-15,0 9-3 0</inkml:trace>
  <inkml:trace contextRef="#ctx0" brushRef="#br0" timeOffset="98050.556">3577 7913 1257 0,'0'0'26'0,"0"0"6"0,0 0-32 16,0 0 0-16,0 0 0 0,-10 0 0 0,3 0 90 0,-1 6 11 0,1-6 3 15,-3 6 0-15,3 6-68 0,0-6-12 0,-7 3-4 0,7-1 0 16,-1 7 4-16,1-3 0 0,-3 0 0 0,3-4 0 15,3 7-4-15,-3 0-1 0,4-3 0 0,-4-1 0 32,3 1-30-32,1-3-5 0,-1 3-2 0,4-1 0 15,0-5 42-15,0 0 9 0,0 0 2 0,4 0 0 0,-4 3-14 0,3-3-2 16,-3-6-1-16,7 6 0 0,-7-6-6 0,0 0 0 0,11-3-1 0,-4 0 0 16,0 0-11-16,-7 3 0 0,7-9 0 0,-4 6 0 15,4-3 0-15,-3 0 0 0,3 0 0 0,-3 0 0 16,3-5 17-16,-4-7 2 0,-3 3 0 0,0 4 0 15,0-7-51 1,-3 6-9-16,-4 0-3 0,3 4 0 0,1-4 26 0,-5 6 5 0,5-6 1 0,-4 6 0 16,0 3 12-16,0-3 0 0,0 6 0 0,0-2 0 15,0 2 0-15,0 0 0 0,0 0 0 16,-1 0 0-16,5 2-12 0,-4 4 12 0,3 3-13 0,-3-3 5 16,4 6 8-16,-1 5 0 0,1-8 0 0,3 9 0 15,-4-6 0-15,4-1 0 0,4 1 0 0,-1-6 0 16,1 6-71-1,3 3-9-15,0-10-1 0</inkml:trace>
  <inkml:trace contextRef="#ctx0" brushRef="#br0" timeOffset="98460.516">3577 8075 991 0,'0'0'42'0,"0"0"-34"16,0 3 67-16,0 0 13 0,0 9 2 0,0-1 1 15,4-5-22-15,-4 0-4 0,0 0-1 0,3 0 0 16,-3 3 0-16,0-6 0 0,4 6 0 0,-4-7 0 16,0-2-51-16,0 0-13 15,0 0 0-15,0 0 0 0,0 0 54 0,0 0 8 16,0 0 2-16,0 0 0 15,0 0-52-15,-4-8-12 0,1-7 0 0,-4 9 0 0,3-6 34 0,1 6 4 0,3-5 1 0,-4-1 0 16,1 3-27-16,3 3-4 0,0-6-8 0,0 1 11 16,-4-1-1-16,4 0 0 0,0 0 0 0,-4 4 0 15,4 2-10-15,0 0 0 0,0 6 0 0,0 0-11 16,-3-6 11-16,3 0 0 0,0 0 8 0,0 0-8 16,0 0 0-16,3-2 0 0,-3-4 0 0,4 6 0 15,0 0 0-15,-1 0-8 0,8 0 0 0,-4 0 0 16,0 6-10-16,3-5-2 0,1-4 0 0,0 9 0 15,3 0-32-15,0 0-6 0,0 3-2 0,-4 3 0 16,5-6-47-16,-1 0-9 0,0 5-3 0</inkml:trace>
  <inkml:trace contextRef="#ctx0" brushRef="#br0" timeOffset="98865.186">3866 7269 1161 0,'-7'27'24'0,"7"-15"7"0,-3-1-31 0,3-2 0 15,0 9 0-15,0-6 0 0,0-1 64 0,3 7 8 0,1-3 0 0,-1 2 1 16,1 7-11-16,0-9-2 0,3 8-1 0,3 1 0 16,-6-1-26-16,3 4-5 0,0-1 0 0,-4 4-1 15,4-4 5-15,-7 3 2 0,4 1 0 0,-1 2 0 16,1 0-25-16,-4 4-9 0,3-7 0 0,-3 3 9 31,0-5-9-31,0 8 10 0,-3-11-10 0,3 2 10 0,0 4-10 0,-4-13 10 0,4 10-10 0,0-4 10 16,0-5-10-16,-3 8 10 0,3-8-10 0,0 3 10 15,-4-4-10-15,4 1 0 0,4-4 0 0,-4 1 0 16,0 0-12-16,0-3-5 0,0-6-1 0,0 2 0 16,0-2-40-16,0-6-8 0,0 0-2 0,0 0 0 15,0 0-25-15,0 0-6 0,3-6-1 0</inkml:trace>
  <inkml:trace contextRef="#ctx0" brushRef="#br0" timeOffset="99130.609">3757 7828 1036 0,'0'0'21'0,"0"0"7"0,0 0-28 0,-3-3 0 0,3 3 0 0,0 0 0 15,0-6 79-15,0 6 10 0,0 0 3 0,0 0 0 16,3-6-18-16,8 6-3 0,-4-6-1 0,0 6 0 15,3 0-46-15,-3 0-10 0,4 0-2 0,3 0 0 16,0 6 10-16,0-6 2 0,0 3 0 0,1 0 0 16,2 0-13-16,1-3-3 0,-4 0 0 0,0 0 0 15,4 0-8-15,-1 0-14 0,1 0 3 0,0-3 1 16,-1 3-123-16,-3 0-25 0</inkml:trace>
  <inkml:trace contextRef="#ctx0" brushRef="#br0" timeOffset="99565.798">4124 7987 1465 0,'0'0'30'0,"0"0"9"16,0 0-31-16,0 0-8 0,0 0 0 0,0 0 0 15,7 0 62-15,-3 6 11 0,6-6 3 0,-3 0 0 16,0-6-6-16,0 6-1 0,0 0 0 0,0 0 0 0,0 0-30 15,4 0-7-15,-4-6 0 0,0 6-1 0,0 0-31 16,0-6 0-16,0 0 0 0,0 6-10 16,0-6 10-16,-3 3 0 0,3 0 0 0,-7 3 8 15,0 0-8-15,7-5 0 0,-7 5-11 0,4-9 11 16,-4 9-24-16,3 0 2 0,-3-6 0 0,0 6 0 16,0 0-13-16,0-6-2 0,0 6-1 0,-7-6 0 15,0 0 8-15,0 6 2 0,0 0 0 0,0 0 0 0,0 0 15 0,7 0 3 0,-7 0 1 0,0 6 0 16,0 0 9-16,0 0 0 0,0 0-9 0,3 3 9 15,-3-1 0-15,3 1-11 0,1 3 11 0,-4 6-8 16,7-10 8-16,-4 7 0 0,-3 6 8 0,4-4-8 16,-1-5 12-16,1 0-3 0,-1 8 0 0,-6-8 0 15,10 0-1 1,0 0-8-16,0 2 12 0,0-2-4 16,0 0-8-16,7 3 8 0,-7-4-8 0,0-2 8 0,3 0 1 0,4 3 0 0,-3-6 0 0,3 5 0 15,0-8 5-15,3 6 1 0,1 3 0 0,0-3 0 16,3 2-26-1,0-5-5-15,0 0 0 0,0 3-1 0,7 0-98 0,-7-3-19 0,4 0-4 16</inkml:trace>
  <inkml:trace contextRef="#ctx0" brushRef="#br0" timeOffset="100301.496">5105 7919 1170 0,'0'0'24'0,"0"0"6"0,0 0-30 0,0 0 0 0,0 0 0 0,0 0 0 16,0 0 63-16,-4 6 6 0,-3-6 2 0,7 0 0 16,-3 6-3-16,3-6 0 0,0 0 0 0,-7 6 0 15,7-6-22-15,0 0-5 0,-4 6-1 0,4-6 0 16,0 9-14-16,0-4-3 0,0 1-1 0,4 6 0 16,-4 0-11-16,0 0-3 0,3-7 0 0,1 7 0 15,-4 3-8-15,3-9 12 0,-3 6-12 0,4-1 12 16,-4-5-12-16,0 0 10 0,0 0-10 0,0-6 10 15,0 0-10-15,0 0 0 0,0 0 0 0,0 0 8 0,0 0 20 16,0 0 4-16,-7-3 1 0,0-3 0 16,3 3-11-16,-3-9-2 0,0 7-1 0,0-7 0 15,3 6-10-15,-3-9-1 0,4 6-8 0,-1 1 12 16,4-4-12-16,-3 6 0 0,-1-6 0 0,1 6 0 0,3-3 0 0,0 4 8 0,3-1-8 0,-3 0 0 16,4 0 0-16,-4 6 0 0,0-6 0 0,0 6 0 15,3-6 0-15,1 6 0 0,3 0 0 0,0 0 0 16,0-6-8-16,0 6 8 0,4 0-12 0,-1 0 12 15,-3 0-13-15,4 0 4 0,-1 0 1 0,4 6 0 16,1 0 8-16,-1-6-10 0,-4 6 10 0,1 6-10 16,3-6 10-16,0-1 0 0,-3 4 0 0,-1 3 8 15,-3 0-8-15,0 0 0 0,-3-4 0 0,-1 1 0 16,1 6 0-16,-1-3 0 0,4-1 0 0,-7-5 0 16,0 6 0-16,0-3 0 0,-7-962 0 0,7 1929 0 15,0-964 0-15,0-12 0 0,0 0 0 0,0 0 0 16,0 0-36-16,0 0-1 0,0 0-1 15</inkml:trace>
  <inkml:trace contextRef="#ctx0" brushRef="#br0" timeOffset="100563.525">5383 7752 1500 0,'0'0'31'0,"0"0"8"0,0 0-31 16,0 0-8-16,0 0 0 0,0 0 0 0,-3 11 0 0,3-5 12 0,0 3-4 0,0 3 0 16,0 0 20-16,0-1 4 0,0 1 0 15,0 0 1-15,3-3-33 0,1 8 0 0,-4-5 0 0,11-3 0 16,-8 3-21-1,4 5-11-15,0-5-3 0</inkml:trace>
  <inkml:trace contextRef="#ctx0" brushRef="#br0" timeOffset="101055.705">5701 7954 1504 0,'-4'9'43'0,"1"3"9"16,-1-6-42-16,1 6-10 0,3-1 0 0,-4-5 0 15,4 3 78-15,0 3 14 0,0-6 2 0,0 6 1 16,0-1-50-16,4-5-9 0,-4 0-3 0,3-3 0 15,-3-3-1-15,0 0 0 0,7 3 0 0,0 0 0 0,0-3-16 0,1 3-3 16,2-3-1-16,-3 0 0 16,0 0 0-16,4-6 0 0,-1 0 0 0,1 0 0 15,0-6-12-15,-8 7 0 0,4-13 0 0,0 9 0 16,0 0-21-16,0 0-1 0,-3 4 0 0,3-7 0 16,-4 6-34-16,-3 0-6 0,0 0-2 0,0 6 0 15,-7-6 1-15,7 6 0 0,-7-3 0 0,0 0 0 0,0 3 40 0,0 0 8 0,0 0 2 0,-4 0 0 16,-3 3 4-16,4 6 1 0,-1-3 0 0,1 0 0 15,-1 0 22-15,4 11 5 0,-7-8 1 0,7 3 0 16,-4 0-20-16,4 5 0 0,0-5 0 0,4-3 0 16,-4 9 17-16,3-7 3 15,1 1 1-15,-1 9 0 0,4-9 19 0,0 5 3 16,0-5 1-16,0 3 0 0,0-7-26 0,4 1-5 16,-1-3-1-16,1 0 0 0,3 0 0 0,-4 0 0 0,8 0 0 15,-1-6 0-15,1 0-12 0,7 0 0 0,-4-6 0 16,0 6 0-1,3-12-39-15,5 3-10 0,-8 0-3 0</inkml:trace>
  <inkml:trace contextRef="#ctx0" brushRef="#br0" timeOffset="101463.581">6054 7952 1044 0,'0'0'21'0,"0"0"7"0,-7 2-28 16,3 1 0-16,-3 0 0 0,3 0 0 0,-3 3 82 0,-7 0 11 0,7 0 3 0,-3 6 0 15,3-1-52-15,-4-5-9 0,0 6-3 0,-3-3 0 16,7 9 10-16,-3-7 2 0,3-2 0 0,0 0 0 16,3-3-28-16,4-6-4 0,0 0-2 0,0 0 0 15,0 0 0-15,0 0 0 0,0 0 0 0,0 0 0 16,0 0-10-16,0 0 0 0,4 9 0 0,3-9 0 15,3 0 0 1,-3 6 0-16,4-1 0 0,-1-5 0 16,-2 0 28-16,2 0 3 0,1 6 1 0,-4-6 0 15,0-6-52-15,0 6-9 0,3 0-3 0,-3-5 0 0,-7 5 32 0,4 5 0 0,0-5 0 16,-1 6 0-16,1 0 0 0,-4 0 0 0,3 3 0 0,-3 0 0 16,-3 0 0-16,3 2 0 0,-4-5 0 0,1 6 0 15,-1 0 0-15,0-4 0 0,1 7 0 0,-4 0 0 16,-7 3 0-16,7-10 0 0,-4 4 0 0,1 6 0 15,3-7-23-15,-1-5 2 0,-2 0 0 16,-1 3 0-16,4-3-39 0,0 0-7 0,4-3-1 16</inkml:trace>
  <inkml:trace contextRef="#ctx0" brushRef="#br0" timeOffset="102050.962">6212 7414 1161 0,'0'0'24'0,"0"0"7"0,0 0-31 0,0 0 0 0,0 0 0 0,0 0 0 16,0 0 77-16,0 0 10 0,0 0 1 0,0 0 1 16,0 5-41-16,-3 1-9 0,3 6-2 0,0-3 0 15,3 0 7-15,-3 0 2 0,4 8 0 0,-1-5 0 16,5 3-4-16,-5 5-1 0,1 1 0 0,3 2 0 15,-4 4-12-15,1 2-2 0,3-2-1 0,-4 8 0 16,4 3-7-16,0-6-2 0,-3 4 0 0,-4 5 0 16,3-3-17-16,-3 0 0 0,4-8 0 0,-4 8 0 15,0-9 13-15,0-2-4 0,0 2-1 0,-4-2 0 16,4-4-8-16,0 1 0 0,0 2-12 0,0-2 12 16,0-4-28-16,0 4 3 0,0-4 0 0,0 4 0 15,0-7-39-15,0-5-8 0,4 6-2 0,-4-9 0 16,0 2-10-16,3-5-3 0,-3-6 0 0</inkml:trace>
  <inkml:trace contextRef="#ctx0" brushRef="#br0" timeOffset="102331.578">5990 7837 961 0,'0'0'40'0,"0"0"-32"16,0 0 56-16,0 0 12 0,4 3 1 0,3 3 1 15,0 0 26-15,7-1 6 0,-4-5 1 0,-2 6 0 16,6 0-46-16,0-6-9 0,3 6-1 0,-2-3-1 16,2 0-12-16,1 0-2 0,3 0-1 0,-7 0 0 15,4-3-10-15,3 0-1 0,-3 0-1 0,-1-3 0 16,4 0-27-16,0 0 0 0,-3 0-12 0,3 0 12 15,0-3-53-15,1-6-3 0,-1 7-1 0,0-7 0 16,-3 3-88-16,3 0-18 0</inkml:trace>
  <inkml:trace contextRef="#ctx0" brushRef="#br0" timeOffset="103144.469">6971 8019 1648 0,'0'0'34'15,"0"0"9"-15,0 0-35 0,0 0-8 0,0 0 0 0,0 0 0 16,-4 6 22-16,1 0 2 0,3 6 1 0,0-1 0 15,0-5 12-15,0 6 3 0,3 0 0 0,1 8 0 16,-1-2-23-16,1 6-4 0,3 2-1 0,0-2 0 16,-3 2 0-16,-1-2 0 0,4-4 0 0,-3 9 0 15,-1-11-1-15,4 6-1 0,0-4 0 0,-3 1 0 16,-1-4-10-16,-3 7 12 0,0-12-12 0,4-1 12 16,-4 4 9-16,0-3 3 0,0 0 0 0,0-6 0 15,0-1-24-15,0 4 0 0,0-9 0 0,0 9 0 16,0-9 0-16,0 0 0 0,0 0 0 0,0 0 0 15,0 0 11-15,0 0 1 0,-4-6 0 0,1 3 0 16,-8 0-12-16,4-3 0 0,4 1 0 0,-4-1 0 0,3-6 0 16,1 6 0-16,-4-6 0 0,3 3 0 0,0 4-14 0,1-7 5 15,-1-6 1-15,1 6 0 0,-1 1 8 0,1-4 0 0,-1 3 0 16,-3-5 0-16,4-1 0 0,3 3 0 0,-4-2 0 16,1-7 0-16,3 4 0 0,0 2 0 0,-4-6 0 0,4 4 0 15,0 2 0-15,0-2 0 0,4 2 0 0,-4-6 0 16,3 4 0-16,4-4 0 0,-3 1 0 0,3 2 0 15,0 4 0-15,-4-7 0 0,4 9 0 0,1-2 0 16,-1 5-15-16,0 0-1 0,0 0 0 16,3-2 0-16,1 5 16 0,-4 6-9 0,3-3 9 15,1 6-8-15,0 0 8 0,-1 0-13 16,1 0 5-16,-4 6 8 0,3 0-10 0,-2 0 10 0,2 3 0 0,-3-4-9 16,0 7 9-16,7-6 0 0,-10 6 0 0,3-6 0 15,-4 8 0-15,5-2 0 0,-5 0 10 0,-3 0-10 16,4-1 12-16,-8-5-4 0,4 3-8 0,0 3 12 15,-3-6-12-15,-1 6 11 0,0-1-11 0,1-5 10 16,-4-3-2-16,3 0 0 0,-6 0 0 0,-1-3 0 16,4 3-8-16,-3-3 10 0,-1 3-10 0,0-3 10 15,-3 3-10-15,4-3-16 0,-1 9 4 0,0-9 1 16,4 0-27-16,0-9-6 0,-7 3 0 0,7 0-1 16,0 0-22-16,4 0-4 0,-4 6-1 0</inkml:trace>
  <inkml:trace contextRef="#ctx0" brushRef="#br0" timeOffset="103646.991">7366 7981 1014 0,'-11'0'43'0,"1"-6"-35"15,3 6 52-15,7 0 9 0,-11 0 3 0,4 0 0 16,0 0-14-16,0 6-2 0,-4-6-1 0,4 6 0 16,0 6-11-16,4-7-3 0,-8-2 0 0,4 6 0 15,0 6-27-15,0-3-6 0,4-1 0 0,-1 1-8 16,0-3 8-16,1-3-8 0,-1 6 0 0,4-12 0 15,0 6 16-15,0-1-4 0,0-5-1 0,4 6 0 16,-4 0 5-16,3 0 2 0,-3-6 0 0,8 6 0 16,2-6 5-16,1 0 1 0,3-6 0 0,-7 6 0 15,3-6-9-15,1 0-2 0,-4 6 0 0,4-6 0 16,-4 6-5-16,0-5 0 0,-4 5-8 0,4-6 12 16,-3 6-4-16,3-9-8 0,-4 3 11 0,1 0-11 0,0 0 0 15,-4 6 0-15,0 0 0 0,0 0 0 0,0 0-9 0,0 0 9 16,0 0-8-16,0 0 8 0,0 0-12 0,0 0 4 15,0 0 0-15,-4 9 0 0,0 0 0 0,4 0 0 16,-3 2 0-16,3 1 0 0,-4-6 8 16,4 9 0-16,0-6 0 0,0-1 0 15,0 4 0-15,0 0 0 0,4 0 0 0,-4-6 0 16,3-4 0-16,-3-2 11 0,4 6-3 0,3-6 0 0,0 3-8 0,0-3 8 0,7-3-8 0,-7 3 8 31,4-3-99-31,3-2-20 0,0-1-4 0</inkml:trace>
  <inkml:trace contextRef="#ctx0" brushRef="#br0" timeOffset="104087.755">7676 7919 1234 0,'-3'-12'25'0,"3"12"7"15,0 0-32-15,-7 0 0 0,7 0 0 0,-4-5 0 16,4 5 53-16,-7-6 4 0,7 6 1 0,-10 6 0 16,3-1-41-16,0-5-8 0,0 6-1 0,-1 0-8 15,1 0 13-15,-3 6-4 0,3-6-1 0,0 8 0 16,0-2-8-16,0 0 0 0,0 0 0 0,3-1 0 16,0-2 0-16,4-3 0 0,0-6 0 0,-3 12 0 15,3-6 0-15,0-6 0 0,3 6 0 0,-3 5 0 16,0-11 0-16,4 0 12 0,-4 0-12 0,7 6 12 0,-3 0-12 15,3-6 12-15,-4 3-12 0,4 0 12 16,-3 0-12-16,3 0 0 0,-4 0 0 0,4 0 8 0,0-3-8 0,-3-3 0 0,3 3 9 0,0 0-9 16,-7 0 19-16,4 3-1 0,3 6 0 0,3-3 0 15,-10 5 2-15,7-5 0 16,-3 0 0-16,-1 0 0 0,1 3-2 16,-1 0 0-16,-3-4 0 0,4 4 0 15,-4 3 7-15,0-6 2 0,4 6 0 0,-4-4 0 0,3 1-27 0,-3 0 0 0,0 3 0 16,0 0 0-16,0-1 0 15,0-2 0-15,0 0 0 0,-3 6 0 16,-1-4-44-16,0-5-8 0,-3 0-2 0,0 0 0 16,0 3-30-16,-3 0-5 0,3 0-2 0</inkml:trace>
  <inkml:trace contextRef="#ctx0" brushRef="#br0" timeOffset="104946.399">8336 7981 1014 0,'0'0'43'15,"0"0"-35"1,0 0 77-16,0 0 15 0,0 0 4 0,-7-6 0 15,7 6-32-15,-3 0-7 0,3 0-1 0,0 0 0 16,0 0-35-16,0 0-7 0,-8 0-2 0,8 0 0 16,0 0-6-16,-3-6-2 0,3 6 0 0,0 0 0 15,-7 0 16-15,3 0 2 0,-3 0 1 0,4 6 0 16,-4 0-31-16,3-6 8 0,4 0-8 0,-3 6 0 16,-4 6 0-16,3-4 0 0,-3 1 0 0,-4 6 0 15,4-9 0-15,0 11 0 0,4-11 0 0,-4 3 0 16,3 0 0-16,1 6 0 0,-1-4 0 0,1-5 0 15,-1 6 0-15,1-6 0 0,3 6 0 0,0-6 0 0,-4 2 0 0,4 4 0 16,-3-6 0-16,3 0 0 0,0 6 0 0,3-4 0 16,-3-2 0-16,4 0 0 0,-4-6 0 15,3 3 0-15,4 0 0 0,0 3 0 0,0-6 0 16,0 0 11-16,4 0-2 0,-4-6 0 16,0 3-9-16,0 0 0 0,4-3 0 0,-11 0 0 15,7 1 14-15,0-4-2 0,0 3-1 0,-4 0 0 16,4 0-3-16,-3-6 0 0,-1 7 0 0,1-1 0 15,0 0-8-15,-4-3 10 0,3 3-10 0,-3 6 10 16,0-6-10-16,0 6 0 0,-3-6 0 0,3 0 0 0,0 6-14 0,-8-5-2 0,5-1 0 0,-4-3 0 16,3 3 8-16,-3 3 8 0,4 0-13 0,-4 0 5 15,0 0 8-15,7 3 0 0,0 0 0 0,-14 0 0 16,7 0 0-16,-1 0-8 0,1 0 8 0,-3 0 0 16,3 3-11-16,0 0 11 0,-4 0-13 0,1 0 5 15,2 0 8-15,1 9 0 0,0-12 0 0,0 6 0 16,0-1 0-16,0 1-20 0,7 0 4 0,-7 0 1 15,4 0-27-15,3 6-6 0,3-6 0 0</inkml:trace>
  <inkml:trace contextRef="#ctx0" brushRef="#br0" timeOffset="105395.88">8509 8043 1197 0,'0'0'50'15,"0"0"-40"-15,0 0 62 0,0 0 13 0,0 0 3 0,-4 6 0 16,-3-1-40-16,4 1-7 0,-1 0-1 0,4-6-1 15,0 0-27-15,-3 6-12 0,3-6 10 0,-4 6-10 16,4 0 11-16,0 9-11 0,0-10 12 0,4 7-12 16,-4 0 8-16,3-3-8 0,1 5 0 0,-1-5 0 15,1 3 12 1,-1 6-12-16,5-10 12 0,-5 4-12 0,4 0 12 16,-3-6-12-16,3 0 12 0,3 0-12 15,-3 0 32-15,0-1 0 0,0-5 0 0,0 3 0 0,1-3-9 0,-1 0-3 0,3 0 0 0,-3-3 0 16,0 3 20-16,0-5 3 0,0-1 1 0,-3 0 0 15,3-6-20-15,0-3-3 0,-3 6-1 0,3 1 0 16,0-10-20-16,-4 12 0 0,4-9 0 0,-3 4 0 16,-1-1 0-16,1 6 0 0,-1-6 0 0,-3 6 0 15,0-5-12-15,4 2-6 0,-4 0-2 0,0 0 0 16,0 3-25-16,-4-5-6 0,1 5-1 0,3 0 0 16,-4 0-41-16,-3-3-9 0,4 3-2 0</inkml:trace>
  <inkml:trace contextRef="#ctx0" brushRef="#br0" timeOffset="106339.844">8862 8019 1127 0,'0'0'32'0,"0"0"7"0,0 0-31 0,0 0-8 0,0 0 0 0,0 0 0 15,0 0 56-15,0 0 11 0,0 0 1 0,0 0 1 16,0 0-27-16,0 0-6 0,0 0 0 0,0 0-1 16,0 0 0-16,0 0 0 0,0 0 0 0,0 0 0 15,0 0-25-15,0 0-10 0,0 0 8 0,-4 6-8 16,1 0 15-16,-1 6-3 0,1-1 0 0,3-5 0 15,0 0-1-15,0 3-1 0,0-3 0 0,0 12 0 16,0-13-2-16,3 7 0 0,-3 0 0 0,4 3 0 16,-1 2-8-16,1-5 0 0,-1 6 9 0,1-7-9 15,-1 1 20-15,1 3 0 0,-1-3 0 0,1-1 0 16,-4-8-20-16,3 3 0 0,1-3 0 0,-4-3 0 16,0 6 20-16,0-6 5 0,0 0 2 0,0 0 0 15,0 0-10-15,0 0-1 0,4 9-1 0,-4-9 0 16,0 0 0-16,0 0 0 0,0 0 0 0,0 0 0 15,0 0 11-15,0 0 2 0,0 0 1 0,0 0 0 16,3-9-13-16,1 3-4 0,3-3 0 0,-4 6 0 16,1-8-12-16,3 5 11 0,0-6-11 0,-4-3 10 15,4 6-10-15,0-5 0 0,1 2 0 0,-5-6 8 16,8 4-8-16,-4 2 0 0,0 0 9 0,0 0-9 0,-4-8 0 0,4 5 8 16,-3 0-8-16,3-8 0 0,-4 5 0 0,5 4 0 0,-5-4 0 15,1 6 0-15,3-3 0 0,-4 4-16 0,1-1 2 16,-1 0 1-1,1 6-15-15,-1 0-2 0,1-5-1 0,-1 5 0 0,4 0-33 16,-3 3-8-16,-1-3 0 0,4 6-1 0,1 0-25 0,-1-6-5 16,0 6-1-16</inkml:trace>
  <inkml:trace contextRef="#ctx0" brushRef="#br0" timeOffset="106836.454">9123 8099 1440 0,'0'0'30'0,"-7"0"6"15,7 0-28-15,-4-6-8 0,1 6 0 0,3-9 0 16,0 9 19-16,0 0 2 0,0-3 1 0,0 3 0 0,0 0 40 0,3 0 8 15,1-3 2-15,-1 3 0 0,1 3-38 16,3-3-7-16,0 3-2 0,-4-3 0 0,5 0-25 0,-1 0 0 0,-4 0 0 0,4 0 0 16,0 0 0-16,-3 9 0 0,3-9 0 0,0 6 8 15,0-12 0-15,-4 6-8 0,1-12 12 0,0 6-4 16,-1 0 3-16,1-3 0 0,-1 3 0 0,-3-11 0 16,0 11-11-16,0-6 0 0,0 0 0 15,0 4 8-15,-3-4-8 16,-1 6 0-16,1-6-10 0,-5 6 10 15,1-3-12-15,4 7 3 0,-4-7 1 0,0 9 0 16,0 0-2-16,0 0 0 0,0 0 0 0,-4 6 0 16,4-1-15-16,-4 4-3 0,4 3-1 0,-3 0 0 0,-1 5 16 0,1-5 3 0,2 9 1 15,-2-4 0-15,-1 4 9 0,4 8 0 0,-3-5 0 0,3 8 0 16,0-8 0-16,0-1 17 0,-4-2-2 0,7 2-1 16,1-11 14-16,-1 3 2 0,1-3 1 0,3-1 0 15,3-5 2-15,-3 0 1 0,0-6 0 0,7 3 0 16,4-3-6-16,0 0-2 0,3 0 0 0,0-3 0 15,3 3-14-15,5-6-4 0,-1 0 0 0,0-5 0 16,4 5-98-16,-4-9-20 0,4 3-4 0</inkml:trace>
  <inkml:trace contextRef="#ctx0" brushRef="#br0" timeOffset="107328.325">9412 8084 1146 0,'0'0'32'0,"0"0"8"0,0 0-32 16,0 9-8-16,0 2 0 0,0-5 0 0,0 0 59 0,0 6 10 0,4-9 3 0,-4 9 0 15,0-4-39-15,0 7-7 0,0-9-2 0,0 12 0 16,0-10 7-16,0 4 1 0,3 0 0 0,-3 6 0 16,0-7-20-16,0 1-3 0,0 9-1 0,0-10 0 15,0 1 7-15,-3-3 1 0,3 3 0 0,-4-3 0 16,1-1-7-16,3-8-1 0,0 0 0 16,0 0 0-16,0 0 29 15,0 0 6-15,0 0 1 0,0 0 0 0,0 0 12 16,-4 0 4-16,-3-5 0 0,3-1 0 0,1-3-45 0,-1-3-15 0,1-6 9 0,3 7-9 15,-4-7 0-15,1 3 0 0,3-2 0 0,-4-1 0 16,4 3 0-16,-3-2 0 0,3-1 0 0,0 1 0 16,0-1 0-16,0 3 0 0,0 3 0 0,0-8 0 15,0 5 0-15,0 0 0 0,0-2 0 0,3 5 0 16,-3 0 0-16,4 3 0 0,3-8 0 0,-4 5 0 16,1 6-14-16,3-3 5 0,-3 3 1 0,3 4 0 15,3-7 8-15,-3 9 0 0,4-6 0 0,3 6 0 16,-3 0-30-16,3-6-4 0,0 6-1 0,0 0 0 15,0 0-37-15,0 0-7 0,0 0-1 16,0 0-1-16,0 0-23 0,4 6-5 0,-4-6-1 0</inkml:trace>
  <inkml:trace contextRef="#ctx0" brushRef="#br0" timeOffset="107692.358">9754 7561 1014 0,'0'0'43'0,"0"0"-35"16,0 0 93-16,0 0 19 0,0 0 3 0,0 0 1 15,0 0-66-15,-3 5-13 0,-4 4-2 0,0 0-1 16,3 0-18-16,1 9-3 0,-1-7-1 0,1 4 0 15,3 8 5-15,0 1 1 0,0 5 0 0,0 4 0 16,0-1-1-16,0 3 0 0,0 4 0 0,0-4 0 16,-4 3-15-16,1-3-10 15,-1 4 12-15,0-7-12 0,4 3 14 0,4 3-4 0,-4-11-1 0,4 8 0 16,-1-11-9-16,-3-1 12 0,4 4-12 0,-1-7 12 16,1 4-12-16,-1-7 12 0,1-5-12 0,3 6 12 15,-4-9-12-15,1 2 0 0,-1-5 0 0,-3 0 0 16,0-6-24-16,4 12-6 0,-4-12-2 0,0 0 0 15,0 6-123-15,0-6-25 0,3 3-4 0</inkml:trace>
  <inkml:trace contextRef="#ctx0" brushRef="#br0" timeOffset="107958.612">9521 8010 1117 0,'0'0'47'0,"0"0"-38"16,0 0 78-16,0 0 15 0,0 0 3 0,4-6 1 16,0 6-26-16,-1-5-6 0,1 5-1 0,3-6 0 15,-4 0-33-15,4 6-8 0,4-6 0 0,-4 6-1 16,7 0-23-16,0-6-8 0,0 6 0 0,0 0 9 15,0 0-9-15,1 0 0 0,-1 0 0 0,0 0 0 16,0 0-100 0,0 0-23-16,0 6-4 0</inkml:trace>
  <inkml:trace contextRef="#ctx0" brushRef="#br0" timeOffset="108199.617">9818 8351 1288 0,'-4'12'27'0,"4"-12"5"16,-3 12-32-16,3-3 0 0,-4-3 0 0,4 2 0 15,0 1 50-15,0 3 3 0,0-6 1 0,0 0 0 16,0 0-4-16,0 2-1 0,0-2 0 0,0 6 0 15,0-6-35-15,0 6-14 0,0-6 11 0,0 5-11 16,0 4-29-16,0-3-12 0,-3 0-3 0</inkml:trace>
  <inkml:trace contextRef="#ctx0" brushRef="#br0" timeOffset="109328.166">10612 8007 995 0,'0'0'42'0,"0"0"-34"15,0 0 59-15,0 0 11 0,0 0 2 0,0 0 1 16,0 0-22-16,0 0-5 0,0 0-1 0,-4 6 0 15,0 0-7-15,4 6-2 0,-3-6 0 0,3 6 0 16,-4-1-21-16,1 1-5 0,-1 0-1 0,1 8 0 16,3-2-8-16,-4 0-1 0,4 2-8 0,-3 4 12 15,3-4-4-15,-4 4 0 0,4-1-8 0,-3 1 12 16,3 2-12-16,0-2 0 0,0 2 0 0,3 1 0 16,1 2 0-16,-4 1 0 0,3-10 8 0,1 15-8 15,-1-8 0-15,-3 2 0 0,0-2 8 0,0 2-8 16,4-5 21-16,-4 2 2 0,0-2 0 0,-4 5 0 15,4-2-10-15,-3-4-1 0,-1 4-1 0,1-4 0 16,-4-5 3-16,3 2 1 0,-3-8 0 0,0 3 0 16,0-1-3-16,-4-5-1 0,4 3 0 0,0-6 0 15,-3-6-11-15,3 6 0 0,-4-6 9 0,4-6-9 16,-3 6-22-16,-1-6-9 0,0-9-1 0,-3 1-1 16,4 5-5-16,-4-9-1 0,-1 0 0 0,1 4 0 0,0 2 18 15,4-6 3-15,-1 1 1 0,0 2 0 16,1-3 2-16,3 7 1 0,0-1 0 0,0 0 0 15,0-3-40-15,3 4-8 0,1 5-2 0,-1-6 0 16,4 6-70-16,0-6-14 0,-3 4-4 0</inkml:trace>
  <inkml:trace contextRef="#ctx0" brushRef="#br0" timeOffset="109927.363">10562 7690 1036 0,'-7'3'21'0,"7"-3"7"0,-3 3-28 0,3-3 0 0,0 0 0 0,0 0 0 15,0 0 35-15,0 0 1 0,0 0 1 0,0 0 0 16,0 0-14-16,7 0-3 0,0-3-1 0</inkml:trace>
  <inkml:trace contextRef="#ctx0" brushRef="#br0" timeOffset="110227.791">10933 7652 1326 0,'-4'8'28'0,"1"4"5"0,-1 0-33 0,0-3 0 0,1 6 0 0,-1 5 0 15,1-2 29-15,3-4-1 0,0 4 0 0,-4 0 0 16,4 2-5-16,0-2-2 0,0 5 0 0,0-5 0 15,4-6-9-15,-4 8-1 0,3-8-1 0,1 6 0 16,-4-12-10-16,3 8 10 0,1-2-10 0,0-6 10 31,-1 0-30-31,1 0-5 0,-1 6-2 0</inkml:trace>
  <inkml:trace contextRef="#ctx0" brushRef="#br0" timeOffset="110810.103">11190 8099 1652 0,'0'0'34'0,"0"0"9"16,0 0-35-16,0 0-8 0,-3 0 0 0,3-6 0 16,-4 6 20-16,1-9 3 0,-1 6 0 0,4 0 0 15,0 3 20-15,0 0 4 0,-4-3 1 0,4 3 0 0,0 0-27 0,0 0-5 0,0 0 0 0,0 0-1 16,-7 0-15-16,0 3 0 0,0 0 8 0,4 0-8 16,-4 6 0-16,-4-3 0 0,4-1 0 0,0 1 0 15,-4 0 0-15,1 6 0 0,3 3-8 0,0-4 8 16,-4 7 0-16,8 0-8 0,-4-1 8 0,0-2 0 15,-1 9-8-15,5-13 8 0,-4 10 0 0,3-4 0 16,1-5 0-16,-1 3 0 0,4-3 0 0,0-1 0 16,0 1 8-16,0-6 0 0,4 6-8 0,-4-12 12 15,7 0 2-15,-4 6 0 0,-3-6 0 16,11 6 0-16,-4-3-2 0,4-3 0 0,-4 0 0 0,3-3 0 16,4 0 1-16,-3-3 0 0,3 3 0 0,-3-9 0 15,3 0-4-15,-4-2-1 0,1-1 0 0,0 0 0 16,-1 3-8-16,-3-8 0 0,0-1 0 0,0 1 0 15,-3-1 0-15,-1 4 0 0,4-7 0 0,-7 12 0 16,0-8-30-16,-3 8-8 0,3-6-2 0,-4 7 0 16,-3-4 40-16,4 6 0 0,-4 0 0 0,-4 3 0 15,4 6-14-15,0-6 5 0,-4 6 1 0,1-5 0 16,-1 10-4-16,-3-5 0 0,4 0 0 0,-5 6 0 16,1 0 12-16,4 0-8 0,-1-3 8 0,1 6-8 15,-1 6-1-15,0-10 0 0,4 7 0 0,0 0 0 16,0-3 9-16,4 3-13 0,3-1 5 0,0-5 8 15,0 6-48-15,0 0-3 0,3-4 0 0</inkml:trace>
  <inkml:trace contextRef="#ctx0" brushRef="#br0" timeOffset="111250.226">11349 8137 1463 0,'0'0'41'0,"0"0"10"16,0 0-41-16,0 0-10 0,0 0 0 0,0 0 0 15,0 0 51-15,0 0 8 0,0 0 1 0,0 9 1 16,-4-4-13-16,4 4-2 0,0-3-1 0,0 6 0 15,0-6-29-15,0 3-5 0,4-1-2 0,-1 1 0 16,-3 3-9-16,4 6 0 0,-4-7 9 0,3 1-9 16,1 3 0-16,-1 2 8 0,1-5-8 0,0-3 0 15,-1 6 0-15,4-1 8 0,-3-2-8 0,3-6 0 16,0 6 8-16,-4-3-8 0,4-3 10 0,0 2-10 16,-3 1 23-16,3-9-2 0,0 0 0 0,-3 6 0 15,-4-6 7-15,7 0 2 0,0 0 0 0,-4-6 0 16,1 0-8-16,3 0-2 0,0-2 0 0,0-1 0 15,-4-6-7-15,5 3-1 0,-1 1-1 0,-4-7 0 16,4 3-11-16,-3-2 0 0,-1-4 9 0,1 6-9 16,-1 1 0-16,-3-4-10 0,4 0 1 0,-4 4 0 15,0-4-19-15,3 6-4 0,-3-2-1 0,0 5 0 16,-3 0-57-16,-1-3-11 0,4 6-3 0</inkml:trace>
  <inkml:trace contextRef="#ctx0" brushRef="#br0" timeOffset="112388.529">11592 8122 959 0,'0'0'27'0,"0"0"6"0,0 0-33 16,-3 0 0-16,3 0 0 0,-7-6 0 15,7 6 68-15,0 0 6 0,0 0 2 0,-7 6 0 16,7-6-24-16,-7 0-5 0,7 0-1 0,-7 6 0 0,-1-6-14 16,5 9-4-16,-4-6 0 0,3 6 0 15,4-4-17-15,0 1-11 0,-3 6 12 0,3-6-12 16,0 0 24-16,0 0-1 0,0 2-1 0,0-2 0 0,0 3-9 16,3 0-1-16,-3-3-1 0,4 0 0 0,-1 0-3 0,1 0-8 0,-1-1 12 0,1 1-4 15,3-3 3-15,-3 3 0 0,-1 3 0 0,4 0 0 16,-3-3 0-16,-1-6 0 0,1 5 0 0,-1 1 0 15,1 0-11-15,3 0 8 0,-4-6-8 0,-3 0 8 16,0 0 9-16,0 0 2 0,0 0 0 0,0 0 0 16,0 0-19-16,0 0 0 0,0 9 0 0,0-9 0 15,0 0 0-15,0 0 0 0,0 0 0 0,0 0 0 16,0 0 11-16,0 0-11 0,0 0 10 16,0 0-10-16,0 0 24 0,0 0 0 15,0 0-1-15,0 0 0 0,0 0-23 0,0 0 9 16,4 0-9-16,-4 0 0 0,0 0 33 0,0 0 0 0,0 0 0 0,0 0 0 15,3-6-20-15,-3 6-4 0,4 0-1 0,-4 0 0 16,0 0-8-16,0 0 8 0,0 0-8 0,0 0 8 16,0 0 0-16,0 0 0 0,0 0 0 0,0-3 0 15,0-3-8-15,3 6 8 0,-3-6-8 0,4 6 8 16,0-6-8-16,-1 1 0 0,1-1 0 0,-1-3 0 16,1 0 0-16,-1 0 0 0,4 3 0 0,-3-5 0 15,-1 5 8-15,4-12-8 0,0 6 12 0,0 1-4 16,-3-4-8-16,7 3 10 0,-4-3-10 0,0 1 10 15,0-1-10-15,3 3 10 0,1-5-10 0,-4-1 10 16,0 3-10-16,4 4 0 0,-4-13 0 0,0 6 8 0,0 4-8 0,0 2 0 16,-4-6 0-16,1 7 0 0,-1 2 0 0,1-3 0 15,3 6 0-15,-7 0 0 16,4 0-30-16,-1 0-2 0,-3 1 0 0,0 5 0 16,0 0-102-16,0 0-21 0,7 0-4 0</inkml:trace>
  <inkml:trace contextRef="#ctx0" brushRef="#br0" timeOffset="112955.886">11906 8043 1431 0,'0'0'29'0,"0"0"9"16,0 0-30-16,0 0-8 0,0 0 0 0,0 0 0 15,0 0 40-15,0 0 6 0,0 0 2 0,0 0 0 16,0 0-21-16,0 0-4 0,0 0-1 0,-3 11 0 16,3-5-3-16,-4 0-1 0,4-3 0 0,0 6 0 15,-3 6 8-15,3-4 2 0,0-5 0 0,-4 6 0 16,1 3-12-16,3-3-1 0,-4-1-1 0,4 7 0 15,-3-6-6-15,3-4 0 0,-4 4-8 0,4 0 12 16,0-6-4-16,-4 6 0 0,4-6-8 0,0-6 12 16,0 5-12-16,0-5 8 0,0 0-8 0,0 6 0 15,0-6 8-15,0 6-8 0,0 0 0 0,0-6 0 16,0 0 0-16,0 15 0 0,0-15 0 0,0 0 0 0,0 0-12 0,0 0-1 16,0 0-1-16,0 0 0 0,0 0 14 0,0 0-12 15,0 0 12-15,0 0-12 0,0 0 12 0,0 0 0 0,0 0 12 0,0-15-12 16,0 6 20-16,0 0-4 0,0-2 0 0,0-7 0 15,-3 3 9-15,3 1 2 0,0-1 0 0,0 3 0 16,0-5-10-16,3 5-1 0,-3-3-1 0,4 3 0 16,0 6-15-16,-1-5 9 15,1-7-9-15,-1 9 8 0,1 3-8 16,-1 0 0-16,1 1 0 0,-1-7 0 0,4 12 0 16,-3-6 0-16,-1 6 0 0,4-6 0 15,-3 3 0-15,3 3 0 0,0-3 0 0,-3 3 0 0,3 0 0 16,0 0 0-16,0-3 0 0,0 3 0 0,0 0 0 0,3-3 0 0,-2 3 0 0,2 0 0 15,1-3-24 1,-1 0-4-16,1 3-1 0,-1 0 0 16,1-3-155-16,-4 3-32 0</inkml:trace>
  <inkml:trace contextRef="#ctx0" brushRef="#br0" timeOffset="113365.444">12037 8122 1679 0,'0'0'35'0,"0"0"8"15,0 0-35-15,0 0-8 0,0 0 0 0,0 0 0 0,0 0 56 16,0 0 10-16,0 0 2 0,0 0 0 0,0 0-13 0,0 0-3 0,0 0 0 0,0 0 0 16,0 0-26-16,0 0-6 0,3 0 0 0,4 0-1 31,0 6-19-31,0-6 0 0,1 0 8 0,-1 0-8 15,3 0 8-15,-3 0-8 0,4 0 12 0,-4 0-12 0,0 0 13 0,0 0-4 0,0-6-1 0,0 6 0 16,0-6-8-16,0 0 0 0,0 0 0 0,0 1 0 16,-3-10-14-16,3 6 2 0,-4 0 0 0,1 3 0 15,-4 0-7-15,0 1-1 0,0-1 0 0,0 6 0 16,0 0-6 0,0 0-2-16,-7-6 0 0,7 6 0 0,-11 6 4 0,1-6 0 0,-1 6 0 0,1 5 0 15,2-5 9-15,-2 0 3 0,3 3 0 0,0 3 0 16,-4-1 12-16,4 7 0 0,0 0 0 0,0-4 0 15,-4 4-32 1,4 3-1-16,0-4 0 0,4 7 0 0,-1-7 33 0,1-2 0 0,3 3 0 0,0-7 0 16,3 1 0-16,4 3 0 0,0-6 0 0,4 5 0 15,3-2-9-15,4-6-2 0,-1 6 0 0</inkml:trace>
  <inkml:trace contextRef="#ctx0" brushRef="#br0" timeOffset="114353.665">12746 7702 586 0,'0'0'16'0,"0"0"4"0,0 0-20 0,0 6 0 0,0 8 0 0,0-8 0 16,0 0 63-16,0 0 8 0,0-6 1 0,0 12 1 16,0-4-7-16,0 1-2 0,0 6 0 0,0-3 0 15,0 5-24-15,0-2-6 0,0 3-1 0,0 5 0 16,0-2-10-16,-4 8-3 0,1 4 0 0,-1-4 0 16,-3 0-4-16,0 4-2 0,-3-4 0 0,-1 3 0 15,4 4 13-15,-4-4 2 0,1-3 1 0,-1 4 0 16,1-7 10-16,-1 4 1 0,-3-7 1 0,3 1 0 0,4-4-10 0,-3 4-1 15,3-4-1-15,0 4 0 0,3-9-18 0,-3-1-4 16,3 7-8-16,1-9 12 0,-1-1-12 0,4-8 0 0,0-3 0 0,0 0 0 31,0 0-48-31,0 0-12 0,0 0-2 0</inkml:trace>
  <inkml:trace contextRef="#ctx0" brushRef="#br0" timeOffset="114867.322">12841 8184 1045 0,'0'0'44'16,"-7"0"-36"-1,-4 6 10-15,4-6 2 0,0 6 0 0,-3-1 0 16,-1 1 0-16,1 0 0 0,-1 3 0 0,0 3 0 16,1 0-4-16,-1-7 0 0,-3 4 0 0,4 6 0 15,3 0 20-15,-4-4 3 0,4 1 1 0,0 3 0 16,0-3-21-16,3 5-4 0,1 1-1 0,-1-9 0 16,1 0 2-16,3 5 1 0,0-8 0 0,3 0 0 15,1 0 13-15,-1 0 2 0,4-6 1 0,0 0 0 16,0 0-10-16,4-6-3 0,-4 0 0 0,4 0 0 15,-1-6-6-15,1 1-2 0,-4-1 0 0,3-3 0 16,-2 9-4-16,2-6-8 0,-3 1 11 0,0-1-11 0,-3 3 10 0,3-3-10 16,-4 6 8-16,1 1-8 0,-4-1 0 0,0 6 0 15,0 0 0-15,0 0 0 0,0 0 0 0,3-6 0 0,-3-3 0 16,0 9 0-16,0 0 0 0,0 0-11 0,0 0 11 16,0 0-12-16,0 0 1 0,0 0 0 0,0 0 0 0,0 0 0 15,0 9 11-15,0 3-10 0,4-7 10 0,-4 7-10 16,0-6 10-16,0 6 0 0,0 0 0 0,0-4 0 15,0 4 0-15,0-6 0 0,0 6 8 0,0-3-8 16,0-3 0-16,3 2 9 0,-3-8-9 0,0 9 0 16,0-9 0-16,4 6 0 15,-4-6 0-15,7 6 0 0,-3 0-90 0,3-6-25 0,0 6-5 0</inkml:trace>
  <inkml:trace contextRef="#ctx0" brushRef="#br0" timeOffset="115530.413">13331 8081 1429 0,'0'0'40'0,"0"0"10"0,-3 12-40 0,3-6-10 0,-4-1 0 0,1 7 0 16,3 0 50-16,-4 6 8 0,1 2 2 0,3 4 0 16,-4-1-20-16,4 4-4 0,0-1-1 0,0 9 0 15,-3-5-16-15,3 2-3 0,0-2-1 0,-4 2 0 16,1 0-1-16,3-2 0 0,-4 2 0 0,4-3 0 15,-3-2-2-15,3-4 0 0,-4 1 0 16,4-7 0-16,0 4 0 0,0-3-1 0,0-10 0 0,-3 4 0 16,3-3-3-16,0-9 0 0,0 9 0 0,0-9 0 15,0 0 6-15,0 0 1 0,0 0 0 0,0 0 0 16,0 0-1-16,0 0 0 0,0 0 0 0,0-12 0 16,3-3-14-16,-3 4-16 0,0-7 3 0,0-5 1 15,0 2 12-15,0-3 0 0,0-2-10 0,0 2 10 16,0-2 0-16,0-3 0 0,0 5 0 15,0-2 0-15,-3-4 0 0,3 4 0 0,0 2 0 0,0-5 0 16,0 2 0-16,0 1 0 0,0-3 0 0,3 5 0 16,1-2 0-16,3-4 8 0,0 7-8 0,0-4 0 15,3 4 9-15,1-4-9 0,0 4 10 0,3-1-10 16,0 9 0-16,-4-2 8 0,4 5-8 0,-3-3 0 16,3 9 0-16,-7 1 0 0,4-1 0 0,-1 6 0 15,1 0-16-15,-4 0-2 0,0 6-1 0,4-1 0 16,-8 4 6-16,4 3 1 0,-3 0 0 0,-1 0 0 15,1-1 1-15,-4 4 1 0,0 3 0 0,0-1 0 16,-7-2 10-16,3 3 0 0,-3-7 0 0,0 1 0 16,0 0 0-16,-3 0 0 0,-1-1 0 0,0 4 0 0,1-9 0 0,-1 6 9 15,-3-6-1-15,3 2-8 0,4-5 11 0,-3 0-11 16,3 0 10-16,-4-3-10 0,4-3 0 0,-3 0-8 0,3-2-1 0,-1-1 0 31,-2-6-125-31,3 0-25 0,0-3-5 0</inkml:trace>
  <inkml:trace contextRef="#ctx0" brushRef="#br0" timeOffset="116018.978">13684 8043 1257 0,'0'0'26'0,"0"0"6"16,0 0-32-16,-3-6 0 0,3 6 0 0,-7 0 0 15,7 0 100-15,-7-6 12 0,7 6 4 0,-7 0 0 16,-1 0-77-16,8 0-15 0,-7 0-4 0,0 6 0 0,4-6-20 0,-4 6 0 0,3 0 0 0,-3-1 0 15,4 1 0-15,-4 0 0 0,0 3 0 0,0 0 0 16,3 6 0-16,0-4 0 0,4 1 0 0,-3 3 0 16,3-3 29-16,-4-1 2 0,4 7 0 0,0-6 0 15,0-4-31-15,0 1 8 0,0-3-8 16,4 3 0-16,-1-9 16 0,1 6 1 0,0 0 0 0,-1-6 0 16,-3 0 8-16,7 0 2 15,0 0 0-15,-7 0 0 0,7 0-6 16,-3-12-1-16,3 6 0 0,0 0 0 15,-4 0-20-15,1-2 0 0,-1 2 0 0,1-6 0 0,-1 6 0 0,1 0 0 0,0 0 0 0,-1 0 0 16,-3 6-21 0,4-3-9-16,-4 3-2 0,3-5 0 0,-3 5 16 0,0-6 4 0,0 6 0 0,0 0 0 15,0 0 0-15,0 0 0 0,0 0 0 0,0 0 0 32,0 0-23-32,0 0-4 0,0 0-1 0,0 0 0 0,0 0-80 0,0 0-16 0,-3-9-3 0</inkml:trace>
  <inkml:trace contextRef="#ctx0" brushRef="#br0" timeOffset="116544.673">13765 8022 1007 0,'0'0'42'0,"0"0"-34"16,0 0 63-16,0 9 12 0,0-3 2 0,0 6 1 16,0-1-6-16,-3-5-2 0,3 3 0 0,0 9 0 15,0-7-17-15,-4 1-3 0,4 9-1 0,-3-7 0 16,3 7-25-16,-4-9-4 0,1 2-2 0,3 1 0 15,-4 6 4-15,4-9 1 0,0-7 0 0,-3 4 0 16,3 0-13-16,0 0-2 0,0-3-1 0,0-6 0 16,0 0 8-16,0 0 1 15,0 0 1-15,0 0 0 0,0 0-1 0,0 0 0 0,0 0 0 16,3-6 0-16,1-3-10 0,-1-3-2 0,1 1-1 16,-1-1 0-16,1-6-11 0,-1 6 0 0,1-2 0 0,-1-4 8 15,1 6-8-15,0-2 0 0,-1-4 0 0,1 6 0 16,-1 0 0-16,1 7 0 0,-1-1-9 0,1-3 9 15,-4 9 0-15,0-9 11 0,3 6 0 0,-3-3 0 16,0 6-25-16,0 0-5 0,0-6-1 0,0 6 0 16,0 0 10-16,4-6 2 0,-1 1 0 0,-3 5 0 15,4 0-6-15,-1-6-1 0,1 0 0 0,3 6 0 16,-4 0 3-16,4 0 0 0,1 0 0 0,-1 0 0 16,0 0-12-16,0 0-1 0,0 0-1 0,0 6 0 15,0 0-26-15,-4-6-4 0,4 5-2 0,0-5 0 16,-3 6-98-16,3 0-19 0</inkml:trace>
  <inkml:trace contextRef="#ctx0" brushRef="#br0" timeOffset="116969.246">14086 7575 1414 0,'0'0'40'0,"0"0"9"15,0 0-39-15,0 0-10 0,0 0 0 0,0 0 0 16,0 0 56-16,0 0 10 0,0 0 2 0,0 0 0 15,0 0-45-15,0 0-9 0,0 0-2 0,0 9 0 16,0 6-12-16,4-3 0 0,-1 5 0 0,1 1-10 16,0 8 10-16,-1 1 0 0,4 8 0 0,-3-9 0 15,3 4 8-15,-4-1 3 0,1-2 1 0,-1 2 0 16,1-2 22-16,-1 2 5 0,-3 0 1 0,4-2 0 16,-4-1-32-16,0 4-8 0,-4-7 0 0,4 4 0 15,-3-4 0-15,-1 7 0 0,1-4 8 0,-1 0-8 16,1-2 12-16,-4 0-3 0,7-4 0 0,-7 4 0 15,3-7-9-15,-3-2 8 0,3 0-8 0,1-7 8 16,-1 4-25-16,4-12-6 0,0 0-1 0,0 0 0 16,0 0-67-16,0 0-13 0,4 0-4 0</inkml:trace>
  <inkml:trace contextRef="#ctx0" brushRef="#br0" timeOffset="117210.695">13988 8093 1432 0,'0'0'60'0,"0"0"-48"16,0 0 88-16,0 0 16 0,0 0 4 0,3 6 1 15,1-12-36-15,3 6-7 0,0-9-2 0,0 9 0 16,-4-3-40-16,4 3-9 0,4 0-2 0,-4 0 0 15,0 0-14-15,0 0-3 0,0-3-8 0,4 3 12 16,-4 0-12-16,3 0-18 0,1 0 4 0</inkml:trace>
  <inkml:trace contextRef="#ctx0" brushRef="#br0" timeOffset="117702.506">14210 8190 1697 0,'0'0'35'0,"0"0"9"0,0 0-35 16,0 0-9-16,0 0 0 0,0 0 0 0,0 0 67 0,7 0 11 0,-4-12 2 0,5 12 1 15,-1-6-30-15,0 0-7 0,3 6 0 0,-3-6-1 16,4-3-35-16,-4 1-8 0,4-4 0 0,-4 9 0 15,0-9 0-15,3 12 0 16,-3-6 0-16,0 0 0 16,0 6 0-16,-3-5 0 0,-1-1 0 0,1-6 0 0,-1 6-13 0,1 3-5 0,-4 3-1 0,0 0 0 15,0 0 8-15,0 0 2 0,0 0 0 0,0 0 0 16,0 0-3-16,0 0-1 0,0 0 0 0,0 0 0 16,0 0-1-16,0 0 0 0,0 0 0 0,0 0 0 15,0 0 2-15,0 0 1 0,0 0 0 0,-4 0 0 16,4 0 11-16,-10 3 0 0,3-3 0 0,0 3 0 15,0-3 0-15,0 0-8 0,0 0 0 16,0 3 0-16,0 0 8 0,-4 6 0 0,4 2 0 0,-4-5 0 16,4 6 0-16,-3 3 0 0,-1 2 0 0,4 1 0 15,0-6 8-15,0 2 3 0,3 1 1 0,1 6 0 16,3-9 0-16,0 2 0 0,0 1 0 0,3 0 0 16,1-4 5-16,-1 1 2 0,4 3 0 0,1-3 0 15,-1-1 1-15,3-5 1 0,-3 0 0 0,4 6 0 16,-1-9-21-16,1 3-8 0,3-3 0 0,-3 0 0 15,3 0-12-15,-4-3-1 0,4 0-1 0,1 0 0 16,-5 0-166-16,1-3-34 0</inkml:trace>
  <inkml:trace contextRef="#ctx0" brushRef="#br0" timeOffset="117914.938">14439 8425 1384 0,'0'0'39'0,"0"0"9"0,0 0-38 0,0 0-10 0,0 0 0 0,0 0 0 15,0 0 28-15,4 0 3 0,3 0 1 0</inkml:trace>
  <inkml:trace contextRef="#ctx0" brushRef="#br0" timeOffset="164814.008">1626 9201 725 0,'0'0'31'0,"0"0"-31"16,0 0 32-16,0 0 1 0,0 0 0 16,0 0 0-16,0 0 35 0,0 0 6 0,0 0 2 0,0 0 0 15,0 0-20-15,0 0-4 0,0 0-1 0,0 0 0 16,0 0-40-16,0 0-11 0,0 0 0 0,0 0 0 15,0 0 0-15,-3 6 0 0,-1 3 0 0,1-3 0 16,3 5 0-16,-4-5 0 0,4 0 0 0,0 3 0 16,0 0 0-16,0 0 8 0,0 2-8 0,0 1 8 15,0-6 3-15,0 6 1 0,0-4 0 0,-3 1 0 16,3 6-22-16,0-3-4 0,-4 0-1 0,4-1 0 16,0 4 63-16,-3 3 13 0,3-1 3 0,0 4 0 15,-4-4-52-15,4 1-12 0,0 6 0 0,-3-4 0 16,3-2 0-16,0-1 0 0,0 4 0 0,-4 3 0 15,4-13 54-15,0 10 8 0,-3-3 2 0,3-7 0 16,-4 4-52-16,0 0-12 0,4-1 0 0,-3-2 0 16,-1 0 0-16,4 0 0 0,0-3 0 0,-3-4 0 15,3 7 0-15,0-12 0 0,0 0 0 0,0 0 0 16,0 0 0-16,0 0 0 0,0 0 0 0,0 0 0 16,0 0 28-16,0 0 4 0,0 0 0 0,0 0 0 15,-4-12-20-15,-3 4-4 0,7-1-8 0,-3 0 12 16,3-9-12-16,0-2-8 0,0-4 8 0,0 7-13 15,0-10-15-15,0 4-4 0,0-4 0 0,0 7 0 16,0-7 32-16,0 7 0 0,0-4 0 0,0 6 0 16,0-5 0-16,0 2 0 0,0 4 0 0,0-4 0 0,0 6 0 0,0 1 0 0,0-4 0 15,0 3 0-15,0 1 45 0,0-1 15 0,-4-3 4 0,1 1 0 16,-1-1-52-16,1 3-12 0,-4-8 0 0,3 2 0 16,1 4 0-16,-5-1 0 0,5-3 0 0,-1 4 0 15,1-1 0-15,-1-3 0 0,-3 4 0 0,7-1 0 16,0 6 0-16,0-2 0 0,7 2 0 0,-3 6 0 15,-1 0 0-15,1 6 0 0,7 0 0 0,-4 0 0 16,3 0 0-16,1 0 0 0,3 0 0 0,4 0 0 16,-1 0-9-16,1 6-5 15,6-6-1-15,-2 0 0 0,-5 0 15 0,4 0 0 16,1 3 0-16,-5 0 0 0,8-3 0 0,-7 0 0 0,-4 0 0 0,3 0 0 16,-3 0 0-16,1 0 0 0,-1-3 0 0,7 0 0 15,-11 3-15-15,5-6 3 0,-1 0 1 0,-7 0 0 16,7 1-21-16,-4-1-4 0,4 6 0 0,-3-6-1 15,-4 3-93-15,0 0-18 0</inkml:trace>
  <inkml:trace contextRef="#ctx0" brushRef="#br0" timeOffset="165151.902">1552 9389 1337 0,'0'0'28'0,"0"0"6"0,0 0-34 0,0 0 0 0,-3-6 0 0,3 6 0 15,0-6 95-15,0 6 12 0,0-6 2 0,3 4 1 16,1-4-30-16,-4 0-5 0,7 0-2 0,0 0 0 16,-4 6-51-16,4 0-10 0,4 0-3 0,-4 0 0 15,4 0-1-15,3 0 0 0,3 0 0 0,1 6 0 16,-4-6-8-16,0 6 0 0,4 0 0 0,-4 0 0 16,4-4-56-16,-4 7-6 0,7-3-2 0</inkml:trace>
  <inkml:trace contextRef="#ctx0" brushRef="#br0" timeOffset="165652.428">2039 9486 1272 0,'-3'6'36'0,"-1"6"8"0,0-3-35 16,1 2-9-16,-1 1 0 0,4 0 0 0,-3-6 10 0,3 3 0 0,0 2 0 0,0-2 0 16,0 6-10-16,3-3 0 0,-3-4 0 0,4 4 0 15,-1 0 56-15,-3 0 7 0,4-1 1 0,0-5 0 16,-1 3-64-16,-3 0 0 0,4-3-9 0,-4-6 0 15,0 6 9-15,0-6 11 0,0 0-3 0,0 0 0 16,0 0 24-16,0 0 5 0,0 0 1 0,0 0 0 16,0 0-9-16,0 0-1 15,3-6-1-15,-3-3 0 0,-3 0-27 0,3 3 0 0,-4 0 0 0,1-5 0 16,3 2 0-16,0-6 0 0,0 3 0 0,-4-2 0 16,4 2 0-16,0-6 0 0,0 4 0 0,-4 2 0 15,4-6 35-15,0 1 1 0,0 2 1 0,0-3 0 16,0 6-8-16,4-2-1 0,-4-1-1 0,0 6 0 15,4 3-27-15,-4-5 0 0,0 5 0 0,3-9 0 16,-3 9 0-16,4 0 0 0,-1 0 0 0,4 3 0 16,-7 1-11-16,7-4 11 0,0 6-8 0,0-6 8 15,0 0 0-15,4 6 0 0,0-6 0 0,-1 6-8 16,1-6 8-16,6 6 0 0,-6 0 0 0,0-6 0 16,-1 6-9-16,-3 6 0 0,7-6 0 0,-3 0 0 15,-1 0-136-15,5 0-27 0</inkml:trace>
  <inkml:trace contextRef="#ctx0" brushRef="#br0" timeOffset="166200.893">2551 9563 1552 0,'-4'-6'44'0,"-3"3"10"0,0-3-43 0,-4 0-11 0,1 0 0 0,-4 6 0 16,0-6 53-16,3 6 9 0,0-6 2 0,-3 6 0 15,4-6-41-15,-1 6-8 0,4-2-2 0,0 2 0 16,-4 0-13-16,4 0 0 0,0 0 8 0,7 0-8 16,-10 0 0-16,3 2 0 0,7-2 0 0,-11 0 0 15,11 0-9-15,-7 6-5 0,7-6-1 0,-3 6 0 16,3-6 15-16,-4 6 0 0,-3-6 12 0,3 12-12 15,1-6 0-15,3-3 0 0,-4 5 0 0,1 4 0 16,3 3 0-16,0-3 0 0,0-1 0 0,3-2 0 16,-3 6 0-16,0 0 0 0,4-9 0 0,-4 5 0 15,3-5 0-15,1 3-9 0,-1-6 9 0,-3-3 0 16,8 3 0-16,-1-3 0 0,0 0 12 0,0-3-4 16,0 0-8-16,7-6-10 0,-7 3 10 0,0-5-13 15,4 5 13-15,-4-9 0 0,-4 0 0 0,4 1 0 16,0 2 22-16,-3-3 7 0,-1 3 2 0,1-2 0 15,-1 5-50-15,-3-3-9 0,4 0-3 0,-4 6 0 16,0 6 31-16,0 0 0 0,0 0 0 0,0 0 0 0,0 0 0 16,0 0 0-16,0 0 0 0,0 0 0 0,0 0 0 0,0 0 0 15,0 0 0-15,0 0 0 0,0 0 0 0,0 6 0 0,3 6 0 0,-3 0 0 16,0 0 0-16,0-1 0 0,0 4 0 0,4 3 0 16,-4-7 0-16,3 1 0 0,1 3 0 15,3-3 0-15,-3-1 0 0,-1 1 0 0,4-3 0 16,0-3 0-16,4 0 0 0,-4-3 0 15,0 0 0-15,3-3 0 0,1 0 0 0,-7 0 0 16,6-3 0-16</inkml:trace>
  <inkml:trace contextRef="#ctx0" brushRef="#br0" timeOffset="166832.529">2755 9492 1349 0,'-3'0'56'16,"3"0"-44"0,0 0 39-16,0 0 8 0,0 0 1 0,0 0 1 15,0 0-36-15,0 0-7 0,0 0-2 0,-4 9 0 16,1 0-6-16,3-1-2 0,0 10 0 0,3 0 0 15,1-4-8-15,-1 10 12 0,8-6-12 0,-4 5 12 0,-4 4-12 0,4 2 0 0,0-3 0 0,1 1 0 16,-5-4 0-16,-3 7 0 16,7-10 0-16,-3 10 0 0,3-7 0 0,-4 4 0 0,1 2 0 0,-1-5 0 15,1 2 0 1,-1-2 8-16,-3 2-8 0,4-8 12 16,-4-6 11-16,0 5 2 0,-4-2 1 0,4-9 0 15,0 5-2-15,0-5-1 0,0-6 0 0,0 0 0 16,0 0 15-16,0 0 3 0,0 0 1 0,0 0 0 0,-3-11-3 0,-4 5-1 0,3-9 0 0,-3 0 0 15,0 1-24-15,4-4-5 0,-1 3-1 0,4-8 0 16,-7 5-8-16,3-5 0 0,-3 2 9 0,0-8-9 16,4 5 0-16,-4-2 8 0,-4 2-8 0,4-2 0 15,4 2 0-15,-4-2 0 0,3 2 0 0,0-2 0 16,4 2 0-16,-3 1 0 0,3-4 0 0,0 10 0 16,0-1 0-16,0-3-8 0,3 7 8 0,-3 5 0 15,4-9 0-15,0 6 0 0,-1-2 0 0,1 2 0 0,3 6-9 0,3-6 0 16,-3 6 0-16,0-5 0 0,4-1 9 0,-4 6 0 15,0 0-9-15,4 3 9 0,-1 3-10 0,1 0 10 16,3 0-13-16,-3 0 5 0,-1 3 8 0,1 0 0 16,3 0 0-16,-4 3 0 0,-3 6 0 0,0-1-12 15,1 1 4-15,-5 0 0 0,1-3 8 0,-1 3 0 16,-3 5 0-16,-3 1 0 16,-1-3-24-16,1-1-4 0,-5 13 0 0,1-13 0 0,0 1 20 15,-3 0 8-15,-4-3-8 0,7-1 8 16,-4-5 0-16,0 3 0 0,4-6 0 0,-3-3 11 0,3-3-11 0,0-6 0 15,0 9 0-15,3-12 0 16,-3 7-40-16,7-10-8 0,-3 0 0 0,-5 0-493 16,5-8-99-16</inkml:trace>
  <inkml:trace contextRef="#ctx0" brushRef="#br0" timeOffset="167583.521">3186 9504 1450 0,'0'0'32'0,"0"0"6"0,0 0 2 0,0 0 1 0,0 0-33 0,0 0-8 0,0 0 0 0,0 0 0 16,0 0 79-16,0 0 13 0,0 0 4 0,0 0 0 15,0 0-52-15,0 0-9 0,0 0-3 0,0 0 0 0,0 6 7 16,0 2 1-16,0 4 0 0,0 6 0 16,0-6-54-16,3 5-10 0,-3 4-3 0,0 2 0 0,4 1 51 0,-4-9 11 15,3 2 1-15,-3 1 1 0,4 2-28 0,-4 4-9 16,3-6 0-16,1 8 0 0,-4-8 27 0,3 11-2 16,-3-2 0-16,0-4 0 0,0-2-33 0,0 2-8 15,0-8 0-15,-3 0-1 0,3 5 27 0,-4-8 6 16,4-6 0-16,-3 3 1 0,-1-1-17 0,1 1 0 0,3-9 0 15,-7 6 0-15,7-6 0 0,0 0 0 16,0 0 0-16,0 0 0 0,0 0 0 0,0 0 0 0,0 0 0 16,0 0 0-16,-4 0 0 0,4 0 0 0,-7 0 0 0,7 0 0 15,0 0 0-15,0 0 0 0,0-9 0 16,-4 0 0-16,1 4 0 0,3-4 0 0,0 3 0 0,0-6 0 16,0 0 0-16,-4-2 0 15,4 5 0-15,0-3 0 0,-3-3 0 0,3-2 0 0,0-1 0 0,0-2 0 16,-4 2 0-16,4-6 0 0,-3 4 0 0,3-7 0 15,-4 4 0-15,4-7 0 0,-3 7 0 0,3-4 0 16,0 1 0-16,3 2 0 0,-3 7 0 0,4-7 0 16,-1 7 25-16,1-4 2 0,-1 9 0 0,4-5 0 15,-3 2-27-15,-4 3-14 0,7 6 2 0,-3 0 0 16,3-5 12-16,3 5-12 0,-6 0 12 0,3 3-12 16,-7 3 12-16,7 0 0 0,3-3-10 0,-3 0 10 0,1 0 0 15,-1 3-11-15,-7 0 11 0,0 0-8 0,14 3 18 0,-7 0 4 16,3-3 1-16,-10 0 0 0,7 3-15 0,0 0 0 15,-7-3 0-15,0 0 0 16,8 6 0-16,-1-3-16 0,3 6 3 0,-10-9 1 0,0 0 12 0,4 11-12 16,-1-5 12-16,1 6-12 0,-4 3 0 0,0-4 0 15,-4 1 0-15,1 0 0 16,-1 0-13-16,-3-1-3 0,0 4 0 0,0 3 0 16,0-1 13-16,-4-5 3 0,1 3 0 0,-1-3 0 15,-6-6 12-15,6-1 0 0,-3 1 0 0,0 0 0 0,3-6 8 0,1 0-8 16,-1 0 12-16,-3-6-12 0,3 0-8 0,1 1-9 15,-4-7-2-15,7-3 0 16,-4 6-87-16,4-5-18 0,3 2-3 0</inkml:trace>
  <inkml:trace contextRef="#ctx0" brushRef="#br0" timeOffset="168164.201">3531 9510 1335 0,'0'0'29'0,"0"0"7"0,0 0 0 0,0 0 2 0,0 0-30 0,0 0-8 0,0 0 0 0,0 0 0 0,0 0 76 15,0 0 15-15,0 0 2 0,0 0 1 0,0 0-14 16,0 0-2-16,0 0-1 0,0 0 0 0,0 0-38 0,0 0-8 15,0 0-2-15,0 0 0 0,0 0-13 0,0 0-4 16,0 0 0-16,4 3 0 0,-4-3-12 16,3 5 0-16,4 7 0 0,-3-6 0 0,3 0 0 0,0 0 0 15,0-6 0-15,0 6 0 0,0-6 0 0,0 0 0 16,0-6 0-16,0 6 0 0,-3 0 0 0,-4 0 0 16,7 0 0-16,-3-12 0 0,-1 6 0 0,4-6 0 15,-3 4 0-15,3-1 0 0,-7 0 0 0,0-3 0 16,3 0 0-16,-3 7 0 0,0-13 0 15,-3 3-16-15,3 4 3 0,-7-1 1 0,7 0 12 0,-4 3 0 16,1 0 0-16,-1 1 0 0,1 2-9 16,-5 0 1-16,5 0 0 0,-4 0 0 15,0 6 8-15,7 0 0 0,-7 6 0 0,0-6 0 0,0 12 0 0,-4-6 0 0,4 2 0 16,-4 4 0-16,8 6 0 0,-8-1 0 16,4-2 0-16,0 9 0 0,-3-13 0 0,3 7 0 0,3 0 0 15,-3-4 0-15,3-2-17 16,-3 6-2-16,4-7 0 0,-1 7 0 0,4 3 43 0,0-4 9 0,0 4 2 0,0-3 0 15,4-7-19-15,-4-5-3 0,7 9-1 0,0-6 0 16,0-3-3-16,0 2-1 0,4-2 0 0,-1 0 0 16,1 0-8-16,-1 0 12 0,1-6-12 0,7 0 12 15,-1 6-12-15,1-6 0 0,0 0 0 0,3 0-11 16,-4 0-20 0,-3 0-4-16,1-3-1 0,2 3 0 0,1-3-81 15,-1 3-17-15,5 0-3 0,-8-6-383 16,0 0-76-16</inkml:trace>
  <inkml:trace contextRef="#ctx0" brushRef="#br0" timeOffset="172967.764">4336 9474 501 0,'0'0'21'0,"0"0"-21"15,-7 0 0-15,-4 6 0 16,4-6 84-16,0 6 13 0,0-6 3 0,3 6 0 0,-3-6-31 0,0 9-5 15,0-6-2-15,0 3 0 0,0-3-4 0,7-3-1 0,-4 3 0 0,-3-1 0 16,7-2-5-16,-7 0 0 0,4 6-1 0,3-6 0 16,0 0-9-16,0 0-2 0,0 0 0 0,-4 0 0 15,4 0-14 1,0 0-3-16,-7 6-1 0,7-6 0 16,0 0-12-16,0 6-2 0,0-6-8 0,0 0 12 0,0 0-2 0,0 0-1 15,7 6 0-15,-7-6 0 0,4 6 19 0,-4-6 3 0,0 0 1 0,0 0 0 31,10 0-7-31,-3 0-1 0,4-6 0 0,-4 0 0 0,0 0-8 0,-3 0-1 0,3-5-1 0,-4-1 0 16,4-3-14-16,-3 3 11 0,3 6-11 0,0-5 10 16,-3-4-10-16,-4 3-16 0,3 6 4 0,1-5 1 15,-4-1-9-15,3 3-3 0,-3 3 0 0,0 0 0 16,0 3-14-16,-3-3-3 16,-1 6-1-16,1-2 0 0,-1 4 25 0,-3-2 6 15,3 6 1-15,-3-3 0 0,0 3 9 0,0 0-10 0,-3 3 10 0,-1 3-10 16,-3-6 10-16,3-1 12 0,-3-5-2 0,0 6-1 15,4-3 20-15,-5 0 4 16,1 0 1-16,7 0 0 0,-3 0-15 0,-1 3-3 0,-3 0-1 0,3 0 0 16,1-6-15-16,-1 5 0 0,4 1 0 0,0 0 0 15,0-6 0-15,4 6 0 0,3-6 0 0,0 0 0 16,0 6-16-16,3 6 4 0,4-3 1 0,0 2 0 16,0 1-15-16,0 6-3 0,4-1-1 0,0 4 0 15,-4-3 20-15,7-1 10 0,0 4-10 0,-7-4 10 16,3 4-40-16,1-3-3 0,3-1 0 0,-3 1 0 15,3-9-5-15,0 0 0 0,7-1-1 0,-7 4 0 16,0-6-14-16,-3-6-2 0,7-6-1 0,-1 0-481 0</inkml:trace>
  <inkml:trace contextRef="#ctx0" brushRef="#br0" timeOffset="173282.676">3979 9642 1497 0,'-3'12'66'0,"-1"-6"14"15,-3 5-64-15,0-2-16 0,0 9 0 0,-3-1 0 0,2-5 0 0,-2 9 0 16,6-1 0-16,-6 7 0 0,-1-13 0 0,-6 10-14 16,6 0 2-16,4-7 1 15,0 1-33-15,-4-3-8 0,4 2 0 0,0-2-1 0</inkml:trace>
  <inkml:trace contextRef="#ctx0" brushRef="#br0" timeOffset="173677.028">4572 8963 1541 0,'-11'17'44'0,"4"-11"9"0,4 0-42 0,-4 0-11 0,7-6 0 0,-4 0 0 15,4 0 0-15,-3 6-14 0,-1 0 3 0,1-3 1 16,-1 3 42-16,1 5 8 0,-1-5 1 0,1 6 1 15,-5-6 15-15,8 3 3 0,0 3 1 0,8 5 0 16,-5 1-18-16,1 5-4 0,-1 4-1 0,1 2 0 16,-1 9-38-16,1-8-23 0,3 8 3 0,-7 0 1 15,3-2 19-15,1 2 0 0,-1 0 0 0,-3-3 0 16,0 1 10-16,4-4-10 0,-4-6 10 0,0 4-10 16,-4-10-9-16,1-2-8 0,-1-6-2 0,4-1 0 15,-3-5-12-15,3-6-2 0,0 0-1 0,-4-6 0 16,1 1-126-16,-4-10-26 0,0-3-5 0</inkml:trace>
  <inkml:trace contextRef="#ctx0" brushRef="#br0" timeOffset="173916.473">4254 9530 1314 0,'4'-6'37'0,"7"0"8"0,-4 4-36 0,3-1-9 0,-3 0 0 0,7 0 0 16,1 0 53-16,6 0 9 0,0-6 2 0,7 9 0 15,-7-6 0-15,0 0 0 0,4 0 0 0,0 0 0 16,-1-5-52-16,5 5-12 0,-8-6 0 0,4 3 0 16,-1 3 0-1,-3 1 0-15,4-1 0 0,-11 0 0 16,4-6-105-16,0 9-24 0</inkml:trace>
  <inkml:trace contextRef="#ctx0" brushRef="#br0" timeOffset="174399.812">5422 8969 1414 0,'-3'-9'40'0,"-1"6"9"0,4 3-39 0,0 0-10 0,0-6 0 0,0 6 0 16,0 0 72-16,0 0 12 0,0 0 2 0,0 0 1 16,-3 9-33-16,-1 0-6 0,1 8-2 0,-1-5 0 15,4 6-22-15,-3 8-5 0,6-2-1 0,-3 8 0 16,-3 3-4-16,3 4-1 0,0-4 0 0,0 9 0 15,0 0 6-15,0 6 1 0,0-6 0 0,0 6 0 16,0-9-20-16,0 3-9 16,0-8 1-16,0 2 0 0,0-12-3 0,0 4 0 0,-4-7 0 0,-3 4 0 15,3-10 11-15,4 1 0 0,-3-6 0 0,-1-3 0 16,4-4 0-16,-3-2 0 0,3-3 0 0,0 0 0 16,0 0-104-16,0 0-20 0,0-8-3 0,3 2-615 15</inkml:trace>
  <inkml:trace contextRef="#ctx0" brushRef="#br0" timeOffset="174859.771">5750 9419 1402 0,'-14'-6'29'0,"7"0"7"0,-3 6-36 0,2 0 0 0,-2 0 0 0,-1 0 0 16,1 6 77-16,-4-6 9 0,7 6 2 0,-8-6 0 16,1 5-14-16,0 1-2 0,4 3-1 0,-1 3 0 15,0 0-33-15,1-7-6 0,3 7-2 0,-4-6 0 16,4 9-18-16,4-6-4 0,-4-1-8 0,7 4 12 16,0 6-26-16,-4-6-6 15,1 2 0-15,3 4-1 0,0-6 31 0,0-1 6 0,3-2 2 0,1 0 0 16,-4 3-18-16,7-3 0 0,0-9 0 0,0 6 0 15,0-12 11-15,0 6-11 0,3-9 10 0,-2 6-10 16,2-9-13-16,1 0-9 0,-1-2-2 0,-3 2 0 16,7-6 24-16,-6 7 0 0,-1 2 0 0,-4-9 0 15,1 6 17-15,-4 1 8 0,3 2 2 0,1-3 0 16,-1 6-27-16,-3 0-9 0,0 6 0 0,0 0 0 16,0 0 9-16,0 0 0 0,0 0 0 0,0 0-8 15,4 12-16-15,-4-3-2 0,0 3-1 0,3-1 0 16,-3 13 27-16,0-7 12 0,0 4 0 0,4 8-1 0,-4-11-22 0,0 9-4 15,3-10-1-15,1 10 0 0,-4-4 16 0,3-2 0 16,1-1 0-16,3 7-9 0,-4-15 9 0,1 8 0 16,3-2 0-16,-3-6 0 15,3-1-90-15,0 4-16 0,3-9-3 0,-3 0-1 0</inkml:trace>
  <inkml:trace contextRef="#ctx0" brushRef="#br0" timeOffset="175772.656">6470 9513 930 0,'0'0'19'0,"0"0"5"0,0 0-24 0,0 0 0 0,0 0 0 0,0 0 0 15,0 0 63-15,0 0 7 0,0 0 2 0,-7 5 0 16,7 7-23-16,0-6-4 0,0 6-1 0,3 3 0 31,1-1-4-31,-1 13 0 0,5-7-1 0,-5 10 0 0,4-7-6 0,0 7-1 0,0-4 0 0,0 6 0 16,-3 4-12-16,6-4-2 0,-6 0-1 0,-4 10 0 15,0-13 9-15,3 9 2 0,-3-8 0 0,-3 8 0 16,-1-9 8-16,1-2 3 0,-8 2 0 0,4-3 0 16,0-2-9-16,0-6-2 0,0 2 0 0,0-8 0 15,3 0 3-15,-3-6 0 0,4 2 0 0,-4-5 0 16,7-3 0-16,-7-3 0 0,0-5 0 0,0 2 0 0,-4-6-7 16,4 0-2-16,4-8 0 0,-1 2 0 0,-3-6-34 15,3-5-6-15,-3 3-2 0,4-10 0 16,-1 4 38-16,4-6 7 0,0 2 2 0,4 4 0 0,-4-3-27 0,3 3-11 15,4-7 1-15,-7 4 0 0,4-3 10 16,-1 0-10-16,1 2 10 0,0-2-10 16,-1 15 10-16,1-10 0 0,3 10 0 0,-4-1 0 15,1 1 0-15,3 2 0 0,-4 3-9 0,4 7 9 16,0-4-8-16,0 6 8 0,0 6-10 0,1-3 10 16,-1 6-13-16,3 0 3 0,-3 0 1 0,0 6 0 15,7-3 1-15,-7 6 0 0,0 3 0 0,1 2 0 16,2-2 8-16,-3 0-10 0,4 6 10 0,-4-4-10 15,0 10-2-15,-4-9-1 0,4 2 0 0,-7 1 0 0,4-1-3 16,-8-2-1-16,4 0 0 0,-3 0 0 0,-1-4 17 16,-3-5 0-16,0 6 0 0,0-6 0 0,0 3 0 0,0-3-12 15,0 5 3-15,0-5 0 0,0 0 9 0,-4 0 11 0,-3-6-3 0,4 6 0 16,3-6-8-16,-4 3 0 0,4-3 0 0,-4-3 0 16,1-3-41-16,-1 0-7 0,4-6-2 0</inkml:trace>
  <inkml:trace contextRef="#ctx0" brushRef="#br0" timeOffset="176274.423">6886 9542 1213 0,'0'0'34'0,"0"0"8"16,0 0-34-16,-10 0-8 0,3-6 0 0,-4 6 0 15,4 0 57-15,0 0 10 0,-7 0 1 0,3 0 1 16,1-6 0-16,-1 12 0 0,0-6 0 0,1 0 0 16,-1 0-27-16,1 6-6 0,3 0 0 0,0-6-1 15,0 6-27-15,3 3-8 0,0-1 0 0,1 1 0 0,-1 3 0 0,4 0 0 0,-3-6 0 16,3 2 0-1,0 1-24-15,-4-3-6 0,4 6-1 0,0-3 0 0,0-9 31 0,0 0 0 0,0 0 0 0,0 0 0 16,7 6 0-16,-7-6 0 0,7 0 0 0,1 0 0 16,2 0 20-16,1-6 9 0,-1-3 3 0,8-3 0 15,-8 0-20-15,1 1-4 0,0-13-8 16,-1 6 12 0,1 4-12-16,-1-4 11 0,-3 0-11 0,1 7 10 15,-1-4-10-15,0 3 0 0,0 0 0 0,-7-2 0 0,3 2 0 0,-6 0 0 0,-1 6 0 16,1 1 0-16,-1-1 0 0,1 0-9 0,-4 0 9 0,-1 0 0 15,8 6-12-15,-7 0 4 0,-3 6 8 0,-1 0-13 16,4 0 13-16,-3 0 0 0,-1 5 0 0,-3-2 0 16,7 3-21-16,-7 5 1 0,3-11 1 0,1 12 0 15,3-6 6-15,-4 2 1 0,4 4 0 0,0-6 0 16,3 3-16-16,1-4-4 0,3 1 0 0,0 6 0 16,3-12-160-16,1 5-32 0</inkml:trace>
  <inkml:trace contextRef="#ctx0" brushRef="#br0" timeOffset="176710.235">7056 9518 1402 0,'0'0'59'0,"0"0"-47"15,0 0 16 1,0 6 4-16,3 0 1 0,-3 6 0 0,0 0 16 0,4-6 3 0,-4 5 1 0,3 1 0 16,-3 3-17-16,4-3-4 0,-4-4-1 0,3 4 0 15,-3 0-8-15,4 0-2 0,-4-6 0 0,3 5 0 16,-3-11 1-16,0 0 0 0,0 0 0 0,0 0 0 16,0 0 18-16,0 0 4 0,0 0 1 0,0-6 0 15,0 1-9-15,0-7-3 16,-3 3 0-16,3-3 0 15,0 3-11-15,-4 1-2 0,4-4-1 0,0 0 0 0,0 0-19 0,-3 3 0 16,-1 1 0-16,1-1 0 16,3-3 0-16,-4 6 0 0,1-6 0 0,3 4 0 0,-4 2 0 0,4 0 0 0,-4 0 0 0,4 6 0 15,0-6 0-15,0 6-14 0,0-6 2 0,0 6 1 16,0 0 19-16,0 0 3 0,0 0 1 0,4-6 0 16,-4 6-26-16,4 0-5 0,3-6-1 0,-4 1 0 15,4-1 7-15,4 3 1 0,-1-6 0 0,1 3 0 16,0 3-7-16,3 0-1 0,0 0 0 0,0 3 0 15,4 0-19-15,-1 0-4 0,1-6-1 0,-1 6 0 16,1 0-120-16,0 0-24 0</inkml:trace>
  <inkml:trace contextRef="#ctx0" brushRef="#br0" timeOffset="177441.663">7394 8975 1123 0,'-3'5'23'0,"-1"7"7"0,4-3-30 0,-3 3 0 0,3 5 0 0,0-5 0 16,-4 6 66-16,4 2 7 0,0-2 2 0,0 9 0 16,0-4-3-16,0 6 0 0,0-5 0 0,4 8 0 15,-1-2-33-15,4 2-7 0,4 0-2 0,-8 4 0 16,4-7-17-16,0 3-3 0,-3 7-1 0,3-4 0 16,0 3-9-16,0-6 0 0,0 10 0 0,4-4 8 15,-4-6 4-15,0 3 1 0,0-5 0 0,-4-7 0 16,5 4-49-16,-5-13-9 0,1-2-3 0,-1 6 0 15,1-12-43-15,-1 6-9 0,-3-12-1 0</inkml:trace>
  <inkml:trace contextRef="#ctx0" brushRef="#br0" timeOffset="177698.153">7200 9492 1690 0,'0'0'35'0,"0"0"9"0,0 0-36 16,0 0-8-16,0 0 0 0,4 0 0 0,3-6 19 0,0 6 1 0,-4-6 1 0,8 6 0 15,0 0-6-15,-1 0-2 0,4 0 0 0,4 0 0 31,-1 0-13-31,5 0-16 0,2 0 3 0,-2-6 1 0,2 6 12 0,1-6 0 0,0 1 0 0</inkml:trace>
  <inkml:trace contextRef="#ctx0" brushRef="#br0" timeOffset="178092.473">7535 9554 1429 0,'0'3'40'0,"0"-3"10"15,0 8-40-15,4-2-10 0,3 0 0 0,-4 0 0 16,4-3 52-16,4 9 8 0,-4-12 1 0,4 6 1 16,-1-6 0-16,4 0 0 0,1 0 0 0,-1-6 0 15,3 6-34-15,-3-12-8 0,1 9 0 0,-1-3-1 16,0-3-19-16,0 1 10 0,-4-4-10 0,-3 0 8 0,1 0-8 15,-5-2-12-15,-3-4 2 0,0 6 1 16,0 0-33-16,-7 1-6 0,0-4-2 0,0 3 0 16,-4 6 27-16,4 1 6 0,-7-1 1 0,0 0 0 0,0 6 8 15,0-6 8-15,0 6-12 0,0 6 12 16,-1 0 0-16,5 5 14 0,-4 4-1 0,3 3 0 0,1-1-13 0,-1 1 0 0,4 3 0 0,-4 2 0 16,8 1 27-16,-1-4 9 0,4 10 1 15,0-10 1-15,0 10-16 0,4-13-3 0,3 10-1 0,0-4 0 16,0-2 1-16,4-4 0 15,3 1 0-15,0 0 0 0,3-10-10 0,1 1-1 16,3 3-8-16,4-9 12 0,0 3-29 16,3-12-7-16,0 3 0 0</inkml:trace>
  <inkml:trace contextRef="#ctx0" brushRef="#br0" timeOffset="178658.93">8650 9542 1414 0,'0'0'40'0,"-7"0"9"0,7 0-39 16,-7-6-10-16,0 6 0 0,3-6 0 0,1 6 76 0,-4-6 12 0,3 0 4 0,1 6 0 15,3 0-36-15,-7-2-6 16,3-1-2-16,4 3 0 0,-7 0-38 0,7 0-10 0,-7-3 0 16,0 3 0-1,0 3 0-15,0-3 0 0,0 5 0 0,0 1-11 0,3 0 11 16,-3 0-8-16,0 6 8 0,4-6-8 0,-1 0 8 0,1-1-10 0,3 4 10 0,-4-3-10 15,4 6 10-15,4-6-13 0,-4 0 5 0,0 0 8 16,0-6-36 0,0 0 1-16,0 0 0 0,7 5 0 0,0-2 26 0,-4 0 9 0,4 0 0 0,0 0-9 15,0 0 9-15,0-3-8 0,0 0 8 16,4 3-8-16,-4 3 8 0,4 0 0 0,-4 3 10 0,0-3-10 16,0-1 0-16,0 7 0 0,0-3 0 15,0 3 0-15,-3 0 35 0,-1 5 1 16,-3 1 0-16,4-3 0 15,-4 2-28-15,-4 1-8 0,4-4 0 0,0 4 0 0,-3 0 31 0,-4-6-1 0,3 5 0 0,-3-2 0 16,0-3-2-16,0 5-1 0,0-5 0 0,3 0 0 16,-3-3-9-16,-3-4-2 0,3 1 0 0,-1 6 0 15,-2-12 0-15,3 0 0 0,-4 0 0 0,1-6 0 16,3 6-25-16,-4-6-6 0,4 0-1 0,-4 4 0 16,4-7-23-16,-3 3-5 0,-1-3 0 0,1 3-1 15,3-6-32-15,-4 1-7 0,4-1 0 0</inkml:trace>
  <inkml:trace contextRef="#ctx0" brushRef="#br0" timeOffset="179214.343">8795 9715 1212 0,'0'0'25'0,"0"0"6"0,0 0-31 0,0 0 0 0,0 0 0 0,0 0 0 16,0 0 65-16,0 0 7 0,7 0 2 0,0 0 0 15,3 0-17-15,-3 6-3 0,4-6-1 0,3 0 0 16,-3 0-35-16,-1 0-7 0,1 0-2 0,3 0 0 16,-3-6-1-16,-1 6 0 0,1-5 0 0,-1-1 0 15,1-3 5-15,-4 0 1 0,4-6 0 0,-8 4 0 16,1 5-30-16,-1-9-7 0,-3 0-1 0,0 1 0 15,0 8 5-15,-7-12 1 0,0 6 0 0,0 1 0 16,-4 2-11-16,4-9-3 0,-3 6 0 0,-1 1 0 16,-3 2 52-16,4 3 9 0,-5 0 3 0,5 0 0 15,-4 6-18-15,0 0-3 0,3 6-1 0,-3 0 0 16,3 3-2-16,1 0 0 0,3 5 0 0,-4 4 0 0,4-3 2 16,0 5 0-16,3 7 0 0,-3-4 0 15,7 4 5-15,-3-1 1 0,6-2 0 0,-3 5 0 0,4-8 3 16,-1 2 1-16,5-2 0 0,2-4 0 0,1 1-11 0,-1-6-1 15,4-6-8-15,0-1 12 0,1-2-12 0,-1-3 11 0,0 0-11 0,0-3 10 16,0-2-94 0,0-1-20-16,0-6-3 0</inkml:trace>
  <inkml:trace contextRef="#ctx0" brushRef="#br0" timeOffset="179677.644">9077 9710 1637 0,'0'0'69'15,"0"0"-55"1,0 0 56-16,0 0 11 0,-4 5 3 0,4-5 0 16,0 0-30-16,-3 6-6 0,3-6 0 0,-4 6-1 15,4 6-21-15,0-6-4 0,-3 3-1 0,3 2 0 16,0 1-13-16,0 0-8 0,0 0 8 0,0-4-8 15,0 4 0-15,0 6 0 0,3-12 0 0,-3 6 0 16,0-4 12-16,0 4-1 0,0-3-1 0,0 0 0 16,0-9-10-16,0 0 0 0,0 0 0 0,0 0 0 15,0 0 21-15,0 0 9 0,0 0 2 0,0 0 0 0,0 0-20 16,0-6-3-16,4 0-1 0,-4 0 0 0,3-6-8 0,-3 4 0 16,4 2 0-16,-1-6 0 0,1 0 0 15,0 0-11-15,3-2 3 0,-7 8 0 16,3-6-20-16,1-6-3 0,-4 7-1 0,3 2 0 15,-3-9 32-15,0 6 10 0,4-2 0 0,-4-1 0 16,0 0-10-16,0-2-14 0,0 2 3 0,-4-3 1 16,4 7 10-16,-3 5 16 0,3-6-4 0,-4 0-1 15,4 3-11-15,0 3-16 0,0-2 4 0,4 5 1 16,-4 3 11-16,0 0 0 0,3-6 8 0,4 6-8 0,0 0 0 0,0-6-8 0,4 0 0 16,-4 6 0-16,7 0 0 0,-3-6 0 0,3 6 0 0,0 0 0 31,0 0-45-31,4 0-9 0,-4 6-2 0,3-6 0 0,-2 0-112 0,2 0-22 0,4 6-5 15</inkml:trace>
  <inkml:trace contextRef="#ctx0" brushRef="#br0" timeOffset="180129.912">9620 9621 969 0,'0'0'40'16,"0"0"-32"-1,0 0 69-15,-7-3 14 0,0 3 2 0,-3-3 1 16,2-2-2-16,-2 5-1 0,3-6 0 0,0 6 0 16,-4-6-26-16,4 6-5 0,-3 0 0 0,-1-6-1 0,4 6-41 15,-4 6-8-15,1-6-2 0,-1 6 0 0,1 0-8 0,3-1 0 16,-4 1 0-16,4 3 0 16,0 6 0-16,-4 0-11 0,4-4 3 0,0 4 0 15,4 0 8-15,-4-1 0 0,3-2 0 0,1 6 0 16,-1-6 0-16,0-1 0 0,4 4 0 0,-3-3 0 0,3-3 0 15,0-4 11-15,0-5-3 0,0 6 0 0,0-6 18 0,3 6 3 16,-3-6 1-16,8 6 0 0,-5-3 6 0,4-3 0 16,4 0 1-16,-4-3 0 0,3 3-14 0,1-6-3 0,0 0-1 0,-4 0 0 15,3 1-7-15,-3 2-2 0,0-3 0 16,-3-6 0-16,3 6-10 0,-4 0 0 16,4 0 9-16,-3 3-9 0,-4 3 0 0,0 0-18 15,0 0 3-15,0 0 1 0,0 0-2 0,0 0-1 0,0 0 0 16,0 0 0-1,0 0 2-15,0 0 1 0,-4 9 0 0,4 3 0 0,-3 0 14 0,3-3 0 0,-4 2 0 16,1 4 0-16,3 0 9 0,0-3-1 16,-4-4-8-16,4 7 12 0,4-6-12 0,-4 3 0 0,7-1 0 0,-4 1 0 15,4-6 0-15,1 0 0 0,2-3 0 0,1 0 0 16,3-3-23-16,0 0-10 0,0-6-3 16</inkml:trace>
  <inkml:trace contextRef="#ctx0" brushRef="#br0" timeOffset="180756.894">10499 9530 1440 0,'-14'0'30'0,"3"0"6"0,0 0-28 0,-3 0-8 0,4 0 0 0,-1 6 0 15,1-6 44-15,-5 12 8 0,5-12 2 0,-4 9 0 16,0-1-35-16,-4 4-7 0,4 3-2 0,-4 3 0 16,4-7 7-16,-4 7 2 0,4-3 0 0,0 2 0 15,4-8 12-15,-1 9 2 0,1-6 1 0,-1 5 0 16,4-5-25-16,0 3-9 0,0-7 0 0,3 7 9 15,1 3-9-15,3-9 10 0,3 5-10 0,1 1 10 16,3-3-1-16,0-6 0 0,0 0 0 0,7-1 0 16,-3-5 11-16,3 0 1 0,3 0 1 0,1-5 0 15,0-1-3-15,-1 0-1 0,4-6 0 0,-3-3 0 16,-4 4 0-16,4 5 0 0,-8-6 0 0,1 0 0 16,-4-3-18-16,0 7 0 0,0-1 0 0,-7 3 0 15,4-6-8-15,-4 0 8 0,-4 1 0 0,1 2-9 16,-1 0-7-16,1 0 0 0,-4-3-1 0,-1 7 0 15,-2-1 4-15,-4-3 1 0,0 6 0 0,0-6 0 16,-1 6 12-16,1-3-11 0,0 0 11 0,-3 3-10 0,2 3 10 0,1 0 0 0,4 0-9 0,-4 6 9 16,3-3-12-16,1 6 3 0,-1 0 0 0,0 3 0 15,4-1 9-15,-3 1-13 0,3-3 5 0,0 6 8 16,3-1-35-16,4-2 1 0,0 0 0 16</inkml:trace>
  <inkml:trace contextRef="#ctx0" brushRef="#br0" timeOffset="181150.774">10576 9577 1234 0,'0'0'25'0,"-7"3"7"15,4 3-32-15,-1 6 0 0,1-6 0 0,-1 0 0 16,1 2 68-16,-1 4 8 0,4 3 0 0,-3 0 1 16,-1 2-1-16,4-5-1 0,-4 3 0 0,4 2 0 0,4 1-29 0,-4-3-6 0,7-4 0 0,-3 13-1 15,3-12-14-15,-4-4-2 0,4 10-1 0,0-6 0 16,4-6 12-16,-1 6 2 0,1-7 1 0,3-2 0 15,-3 0-10-15,3-3-3 0,-4 0 0 0,1 0 0 16,3-3-7-16,-3 0-1 16,3-2-1-16,-4-1 0 0,1 0 3 15,0-6 1-15,-4 0 0 0,0 3 0 16,0-2-19-16,0 5 0 0,0-6 8 0,0 0-8 16,-4-2 0-16,1 2-12 0,-4 0 1 0,0-6 1 15,0 4-170-15,-4 2-33 0,4-6-7 0</inkml:trace>
  <inkml:trace contextRef="#ctx0" brushRef="#br0" timeOffset="181611.982">10982 9586 1702 0,'0'0'48'0,"0"0"11"16,0 0-47-16,0 0-12 0,0 0 0 0,0 12 0 15,0-12 77-15,0 6 14 0,0-6 2 0,0 6 1 16,4-1-39-16,-4 1-8 0,3 0-2 0,1 6 0 16,-1-3-13-16,4 3-2 0,0-7-1 0,0 7 0 15,0 3-29-15,0 0 0 0,0-1 0 0,0 4 0 16,1-6 0-16,-1 2 0 0,0 4 0 0,0-6 9 15,-4 0 0-15,4-1 0 0,-3 4 0 0,-1-3 0 16,1 0-9-16,-4-7 0 0,3 7-10 0,-3-3 10 0,0-9 0 0,0 0 0 0,0 0 8 16,0 0-8-16,0 0 16 0,0 0-4 0,0 0-1 0,0 0 0 15,0 0-11-15,0 0 10 0,0 0-10 0,0 0 10 16,0 0-10-16,4-6 10 0,-1-3-10 0,1 3 10 16,-4-5 18-16,3-1 3 0,1 0 1 0,0-3 0 15,-4 4-24-15,3-7-8 0,1 0 0 0,-1 4 9 16,1-4-9-16,-1 0 0 0,1-2 0 0,-1 2 0 15,1 1 0-15,-4-10 0 0,0 9 0 0,3 1 0 16,-3-1 0-16,7 3 0 16,-3 4 0-16,-1-7 0 0,4 6-45 0,4 1-11 0,0-1-3 15,-4-3 0-15,0 3-94 0,0 6-19 16,3-5-4-16</inkml:trace>
  <inkml:trace contextRef="#ctx0" brushRef="#br0" timeOffset="182108.84">11384 9627 1407 0,'-7'18'40'0,"4"-3"8"0,-5-4-38 16,5-2-10-16,3 3 0 0,-4-3 0 0,4-9 68 0,0 0 12 0,4 6 3 15,-4-6 0-15,3 8 15 0,1-8 3 16,3 6 1-16,0-6 0 0,0 0-55 0,0 0-11 0,0 0-3 0,4 0 0 31,-1 0-2-31,1-6-1 0,3 1 0 0,0-1 0 0,0-3-22 0,-3 0-8 0,3-6 0 0,0 4 0 16,-3 5 0-16,-1-9 0 0,1 0 0 0,-4 6 0 15,0-2-22-15,-3-1-7 0,-1 0-2 0,1 6 0 16,-4 6 12-16,0 0 3 0,0 0 0 0,-4-3 0 16,-3-3-27-16,0 6-5 0,0-2 0 0,-4 2-1 15,4 2 25-15,-3 4 4 0,3 3 2 0,-4 9 0 16,1-6 18-16,-5-4 0 0,1 7 0 0,4 6 0 16,-4-4 10-16,3 1 6 0,0 0 0 0,1 2 1 15,3 1 2-15,0-4 0 0,0 7 0 0,3-9 0 16,1-1-6-16,-1 7-1 0,1-3 0 0,3-7 0 15,0 7 4-15,0-3 1 0,3-9 0 0,-3 5 0 16,7-5-5-16,-3 3 0 0,6-3-1 0,-3-3 0 16,4 0-11-16,-1 0 0 0,5-3 9 0,-1 0-9 15,3-6-40-15,1 0-13 0,3 0-3 0</inkml:trace>
  <inkml:trace contextRef="#ctx0" brushRef="#br0" timeOffset="182485.764">11811 9680 1552 0,'0'0'44'0,"0"0"10"0,0 0-43 0,0 0-11 0,-7 9 0 16,0-3 0-16,3 0 53 0,1 0 9 0,-1 2 2 0,1-2 0 15,-1 6-2-15,1 0 0 0,3-3 0 0,-4 2 0 16,1 7-35-16,3-6-7 0,0 2-2 0,0-2 0 15,0 6-6-15,0-6-2 0,0-1 0 0,0 1 0 16,0-3-10-16,-4-3 10 0,4 6-10 16,0-12 10-1,0 0 4-15,0 0 1 0,0 0 0 0,0 0 0 0,0 0 26 0,0-12 6 0,0 3 1 0,0-6 0 16,0 1-28-16,0 2-4 0,0-9-2 0,0 4 0 16,0 5-14-16,0-12 0 0,0 10-12 0,0 2 12 15,4-6-9-15,-1 1 9 0,1-1 0 0,-1 3-9 16,1 4 9-16,-1 5 0 0,1 0-9 0,-1 0 9 15,1-3 0-15,-1 6-9 0,1-3 9 0,-4 6 0 16,3-3-13-16,1 0 4 0,-4 3 1 0,4-3 0 16,3 3 8-16,3-5 0 0,1 5-9 0,3 0 9 15,0-6-90-15,0 6-14 0,4 0-2 0</inkml:trace>
  <inkml:trace contextRef="#ctx0" brushRef="#br0" timeOffset="182857.559">12428 9013 1196 0,'0'0'24'0,"0"9"8"0,-3 5-32 0,3-8 0 0,0 6 0 0,0-3 0 16,-4 8 57-16,4 1 6 0,-3 0 1 0,-1 2 0 15,4 4 22-15,-3 5 5 0,-1 4 1 0,4-1 0 0,-3 3-28 0,-1 3-4 16,4 4-2-16,-3 2 0 0,3 6-19 0,-4-6-4 16,1 3-1-16,3 3 0 15,-4 0-18-15,0-9-3 0,4 3-1 0,0 0 0 16,-3 0 0-16,3-6-1 0,0 4 0 15,0-1 0-15,0-9-11 0,0-3 10 0,0-2-10 0,0-1 10 16,3-8-2-16,-3-6 0 0,0-1 0 0,4 1 0 16,-4-12-20-16,0 0-4 0,0 0 0 0,0 0-1 15,4-12-187-15,-1 1-38 0</inkml:trace>
  <inkml:trace contextRef="#ctx0" brushRef="#br0" timeOffset="183110.679">12136 9615 1504 0,'0'0'43'0,"0"0"9"0,0 0-42 0,0 0-10 0,7 0 0 0,3 0 0 16,1 3 88-16,-1 0 16 0,1 0 4 0,3 0 0 15,-3 0-39-15,6-3-7 0,-3 0-2 0,4 0 0 16,0-3-38-16,3 3-8 0,0-3-2 0,0 0 0 15,0-3-12-15,0 6 9 0,1-5-9 0,-1-1 8 16,4-6-8-16,-4 3 0 0,3 3 0 0,-2 0-11 31,-5 0-170-31,1 4-35 0,10-7-6 0,-3 3-486 0</inkml:trace>
  <inkml:trace contextRef="#ctx0" brushRef="#br0" timeOffset="183375.705">12753 10048 1896 0,'0'0'40'0,"0"0"8"0,0 0-39 0,0 0-9 0,0 0 0 15,0 0 0-15,0 0 8 0,0 0 0 0,0 0 0 16,0 0 0-16,0 0 13 0,0 0 3 0,0 0 0 0,0 0 0 16,0 0-36-16,0 0-6 0,0 0-2 0,0 0 0 31,-4-6-147-31,4 6-29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19T19:58:20.8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3366 1945 433 0,'-4'-11'18'15,"0"5"-18"1,1-3 22-16,-1 3 1 0,1-6 0 0,-1 7 0 16,4-1 25-16,0 0 4 0,0-6 2 0,0 12 0 15,-3 0-8-15,3-9-2 0,0 9 0 0,-4-6 0 16,4 6-3-16,0 0-1 0,0-6 0 0,0 6 0 15,0 0 8-15,0 0 2 0,0 0 0 0,0 0 0 16,-3-5-18-16,3-1-4 0,-4 0-1 0,4 6 0 16,0 0 29-16,0 0 5 0,0 0 2 0,0 0 0 15,0 0-50-15,0 0-13 0,-3-6 0 0,3 6 0 16,0 0 11-16,0 0-3 0,0 0-8 0,0 0 12 16,0 0-12-16,0 0-8 0,0 0 8 0,-4-6-13 15,4 6 22-15,-7-6 5 0,4 0 1 0,-4 6 0 16,3-9 0-16,0 7 0 0,1-1 0 0,-4-3 0 0,0 6-5 0,3-6-1 0,-3 0 0 0,0 6 0 15,-3 0-9-15,3-6 0 0,-1 6 0 0,-2 0 8 16,3 0-8-16,-4 0 0 0,1 0 0 0,-1 0 0 16,4 6 0-16,0-6 0 0,-4 6 0 0,-3 0 0 15,4-6 8-15,-4 6 7 0,3-3 1 0,0 2 0 16,4 1-8-16,7-6-8 0,-10 0 11 0,10 0-11 16,-7 6 0-16,0 0 0 0,0 0 0 15,3 6 0-15,4-12 0 16,0 0 0-16,-7 6 0 0,7-6 0 0,0 0 0 0,0 0 0 0,-3 0 0 0,3 5 0 15,-4 1-9-15,4 0 9 0,0 3-8 0,0-3 8 16,0 0 0-16,0 0-8 0,0 0 8 0,0-1 0 16,0 1 0-16,0-6 0 0,0 0 0 0,0 6 0 15,4 0 0-15,-4 9 0 0,3-9 0 0,-3-1-8 16,4 1 17-16,-1 0 4 0,1 0 1 0,-4 0 0 16,3-6-14-16,1 12-12 0,-1-9 3 0,1 0 0 15,-1 5 9-15,4-8 8 0,-3 6-8 0,3-6 11 16,-7 0-11-16,3 6 10 0,5-6-10 0,-8 0 10 15,3 6 5-15,4-6 1 0,0 0 0 0,4 0 0 16,-4 0 0-16,-4 6 0 0,4-6 0 0,0 6 0 16,-3-6-5-16,3 0-1 0,-3 6 0 0,3-6 0 15,0 0-10-15,-4 0 12 0,4 0-12 0,0 0 12 16,0 6-12-16,0-6 0 0,0 6 0 0,4-6 0 0,-4 2 16 0,0-2-3 0,7 0 0 16,-7 3 0-16,0 0-13 15,4 3-15-15,-8 0 3 0,5 0 1 16,2 0 11-16,1 6 0 0,-4-7 0 0,3 7-8 0,-3-6 8 15,4 9 0-15,0-9 0 0,-4 5 0 16,7-5 0-16,-4 0 0 0,-3 6 0 0,0-6 0 16,0 3 8-16,1-3 4 0,-1 5 1 0,3-5 0 15,-6 0-13-15,3 6-18 0,-4-6 4 0,1-3 1 0,3 3 13 0,-4 5 0 0,4 1 0 0,-3-6 0 16,-1 0 0-16,1 0 0 0,3 0 0 0,-3 2 0 16,3-2 0-16,-4 6 0 0,1 0 0 0,-1-6 0 15,-3 0 12-15,0 5 0 0,0-2-1 0,0 3 0 16,4-6-11-16,-4 6-11 0,0-7 3 0,0 7 0 15,-4 0 8-15,1-9 0 0,3-3 8 0,-4 6-8 16,1 6 8-16,-4-7-8 0,3 1 8 0,4-6-8 16,0 0 0-16,-7 6 0 0,3 6 0 0,-3-6 0 0,4 0 0 15,3-6 0-15,-11 6 0 0,11-6 0 0,-7 2 56 0,0-2 6 16,-3 12 2-16,-1-12 0 16,4 0-64-16,0 0 0 0,-4 0 0 0,-3-9-10 0,4 4 10 15,-4 2 9-15,3 0-1 0,0-3-8 0,1 0 0 16,-1 0 0-16,4 0 0 0,-3 0 0 0,3 0 0 15,-1 6 0-15,5-5 0 0,-4-1-9 16,0 0-25-16,0 3-5 0,3-3-1 0,-3 0 0 16,0 0-34-16,7 6-7 0,0 0-2 0,0 0 0 15,0 0-62-15,0-6-13 0,0-5-2 0,0 11-448 16</inkml:trace>
  <inkml:trace contextRef="#ctx0" brushRef="#br0" timeOffset="408.081">3718 2231 1102 0,'0'0'23'0,"0"0"5"0,0 0-28 0,0 0 0 0,0 0 0 0,0 0 0 15,0 0 68-15,-3 3 9 0,3-3 2 0,-7 8 0 16,3-2-48-16,4 0-10 0,0 0-1 0,0 6-1 15,0-6-19-15,0 5 10 0,4-2-10 0,-4 3 8 16,0 0-8-16,3 0 8 0,1-1-8 0,-4-2 8 0,3 3-8 0,-3-6 8 16,4 0-8-16,-4 0 8 0,3 5-8 0,-3 1 8 15,0-6-8-15,4-3 8 0,-4-3-8 0,0 0 0 16,0 0 0-16,0 0 8 16,0 0-100-16,0 0-21 0,0 0-4 0,0 0-415 0</inkml:trace>
  <inkml:trace contextRef="#ctx0" brushRef="#br0" timeOffset="653.102">3609 1816 1142 0,'-7'12'32'0,"0"-6"8"0,3 6-32 0,-3-7-8 0,4 1 0 0,3-6 0 15,0 0 0-15,0 0 8 0,0 0-8 0,0 0 8 16,0 0-8-16,0 0-8 0,0 0 8 0</inkml:trace>
  <inkml:trace contextRef="#ctx0" brushRef="#br0" timeOffset="1724.122">4692 2045 608 0,'0'0'25'15,"0"0"-25"1,-4-2 56-16,4 2 7 0,0 0 1 0,0 0 0 16,0 0 0-16,0 0 0 0,0 0 0 0,0 0 0 15,0 0 0-15,0 0 0 0,0 0 0 0,0 0 0 16,4 0-52-16,-1 8-12 0,5 4 0 0,-5 0 0 15,1 0 54-15,-1-1 8 0,1 10 2 0,-1-3 0 16,-3-1-52-16,4 4-12 0,-4-4 0 0,0 13 0 16,0-10 0-16,0 4 0 0,0-6 0 0,-4 8 0 15,4-8 0-15,0-1 0 0,-3-2 0 0,3 3 0 0,0-7 54 0,-4 7 8 16,4-12 2-16,0 9 0 0,0-4-52 0,0 1-12 0,0-6 0 0,0 0 0 16,0-6 0-16,0 0 0 0,0 0 0 0,0 0 0 15,0 0 0-15,0 0 0 0,0 0 0 0,0 0 0 16,0 0 0-16,0 0 0 0,0 0 0 0,0 0 0 15,0-6 54-15,0-6 8 0,0 1 2 0,0-7 0 16,0 3-52-16,4-2-12 0,-4-1 0 16,0 3 0-16,3-2 0 15,-3-1 0-15,0-3 0 0,0 4 0 0,0 5 0 0,4-12 0 0,-4 10 0 16,3 2 0-16,1 0 0 0,-4 6 0 16,3 0 0-16,1 1 0 0,-4-7 0 0,3 3 0 0,1-3 0 0,-1 6 0 15,1 0 0-15,-1 1 0 0,4 5 0 0,-7 0 0 16,11 5-48-1,-4-5-13-15,0 6-3 0,-3 6 0 0,3-3 52 0,0 3 12 0,3-1 0 0,-3 7 0 16,1 0 0-16,-1-4 0 0,0 4 0 0,0-6 0 16,0 5 0-16,-4 4 0 0,1-3 0 0,3-7 0 15,-4 7 0-15,1-3 0 0,-1-3 0 0,1-1 0 0,-4 1 25 0,0-12 8 16,0 0 2-16,0 0 0 0,0 0-19 0,0 0-3 16,0 0-1-16,0 0 0 0,7-6 4 0,-3-11 0 15,-1 5 0-15,-3 0 0 16,4-3-16-16,-4 4 0 0,0-1 0 0,3 0 0 15,1-6-14-15,-4 10 1 0,7-4 0 0,-7 0 0 16,0 0-28-16,3 1-6 0,1 2-1 0,-1 3 0 0,-3 0 48 0,4 6 0 16,-1-12 0-16,-3 12 0 0,7 0-12 0,-3 12 0 0,3-6 0 0,-3 0 0 15,3 0-1-15,0 2 0 0,0 4 0 0,0 0 0 16,0 6 13-16,3-7-9 0,-3 10 9 0,4-3-8 16,0 2 8-16,-4-2 0 0,-4-1 0 0,8 1 0 15,-4-3 0-15,0 2 0 0,3-5 0 16,-2 0 0-16,-1 0 20 0,0-6 5 0,-4-4 2 0,4 10 0 15,-3-12-43 1,-1 0-9-16,1 6-2 0,-1-6 0 16,1 0-102-16,-1 0-21 0</inkml:trace>
  <inkml:trace contextRef="#ctx0" brushRef="#br0" timeOffset="2343.742">5182 2345 988 0,'0'9'41'0,"-3"3"-33"32,3-6 70-32,0-6 14 0,0 6 2 0,0 5 1 0,0-11-45 0,0 0-9 0,3 6-1 0,4 0-1 31,-7-6-14-31,4 6-2 0,3-6-1 0,4 0 0 16,-4 0-22-16,0 0 0 0,3 6 0 0,1-6 0 0,-4 0 23 0,3 0 0 0,5 0 0 0,-5 0 0 15,-6 0-37-15,6 0-7 0,-3 0-2 0,4 0 0 16,-4 0 9-16,4 0 2 0,-1-6 0 0,-3 6 0 31,0 0-32-31,0-6-7 0,-7 6-1 0,7 0 0 0,-3-12 42 0,-1 12 10 0,-3-5 0 0,4-7 0 16,-4 6-28-16,7 0-4 0,-7-3-1 0,0 3 0 15,0 6 53-15,0-967 10 0,0 1934 2 0,0-967 1 16,-7-6-1-16,7 6-1 0,-4-5 0 0,4 5 0 16,-7-6 1-16,4 6 1 0,-4 0 0 0,-4 0 0 15,4-6 11-15,-3 6 1 0,2 0 1 0,-2-6 0 16,-1 6-22-16,4 6-5 0,-3-6-1 0,-1 6 0 15,0-6-18-15,-3 6 0 0,4-6 0 0,3 0 0 16,-4 5 0-16,4-5 0 0,0 6 0 0,0 0 0 16,0-3 0-16,7-3 0 0,-7 6 0 0,3 0 0 15,1 0 0-15,3 6 0 0,-4-7 8 0,8 7-8 16,-4 0 0-16,3-6 0 0,1 3 0 0,-1-3 0 0,4 5 0 0,4 1-11 16,-4 0 11-16,7-6-10 0,-3 5 10 0,3 4 0 15,7-9 0-15,-10 0 0 16,6-6 0-16,1 6 0 0,3 0 8 0,-3-6-8 0,3 6 0 0,0-6 9 15,-3 0-9-15,3-6 0 0,-3 6-9 0,3 0-9 16,0-6-2-16,0 0-731 0</inkml:trace>
  <inkml:trace contextRef="#ctx0" brushRef="#br0" timeOffset="2926.245">5789 2260 1337 0,'0'0'28'0,"0"0"6"0,-7 6-34 0,7-6 0 0,0 0 0 0,-7 6 0 15,7-6 58-15,-11 6 5 0,4-6 1 0,7 0 0 16,-7 6-34-16,0-6-6 0,-3 0-2 0,3 0 0 15,0 5-12-15,-1-5-2 0,-2 0-8 0,10 0 12 16,-7 0-12-16,7 0 0 0,0 0 8 0,-7 0-8 16,7 0 0-16,-7 6 0 0,3 3 0 0,1-3 0 31,-1 0-29-31,4 0 1 0,0 0 0 0,0 5 0 0,0-5 40 0,0 0 8 0,4 0 1 0,-4 3 1 0,0-3-22 0,0-6 0 16,0 0 0-16,0 12 0 0,3-7 10 0,-3-5-2 15,0 0-8-15,0 0 12 16,4 12 4-16,-4-12 0 0,3 0 0 0,-3 0 0 0,7 6-4 0,0-6 0 15,4 0 0-15,-4 0 0 0,0 0-12 0,0 0 9 16,0 6-9-16,0-6 8 16,4 0-8-16,-4 3 0 0,3 0 0 0,-3 0 0 0,1 3 0 0,-5 0 0 15,8-1 0-15,-4 7 8 16,0-6-8-16,-4 6 0 0,1-3 0 0,3-1 0 0,0 7 0 0,-4-3 0 0,1 6 0 16,0-7 0-16,-1-2 0 0,-3 3 0 0,4 0 0 15,-4-7 0-15,0 7 0 0,0-3 0 16,0-3 0-16,0 6 0 0,0-6 0 0,0 5 0 0,0-11 0 15,0 0 0-15,-4 6 0 0,4-6 0 16,0 0 0-16,0 0 0 0,-3 6 36 0,-1 0 3 0,-3-6 0 0,0 0 0 16,0 0-23-16,0 0-4 0,0 0 0 0,-4 0-1 15,4-6 2-15,4 6 1 0,-8-6 0 0,-3 6 0 16,7-6-62-16,-4-5-13 16,-3 5-3-16,4-6 0 0,-1 6 52 0,0 3 12 0,4-3 0 15,-3 6 0 1,6-12-197-16,-3 12-37 0,4-5-7 0,3 5-2 0</inkml:trace>
  <inkml:trace contextRef="#ctx0" brushRef="#br0" timeOffset="3710.646">7154 1772 930 0,'4'-12'19'0,"-4"1"5"16,3-4-24-16,4 3 0 0,-3 0 0 0,3-5 0 15,-3-1 76-15,3 9 9 0,-4-8 3 0,1 5 0 16,-4-6-37-16,3 3-7 0,-3-2-2 0,-3-1 0 15,3 1-22-15,0 2-4 0,-4-3 0 0,1 6-1 16,-8 1-43-16,0-1-9 0,1 3-2 0,-8 3 0 16,1 0-19-16,-1 6-4 0,-3-6-1 0,-4 6 0 15,4 6-5-15,-4 0 0 0,1 0-1 0,-1 6 0 16,4 3 69-16,0 2 0 0,6-5 12 0,-6 3 0 16,7 8 54-16,4-5 11 0,-1 5 3 0,0 4 0 0,1-4 6 15,3 4 2-15,0-4 0 0,3 10 0 0,1-4-15 0,-1-2-2 16,4 2-1-16,0 6 0 0,0-2-46 0,4 5-10 15,-1-9-2-15,1 9 0 0,3-2 20 0,-4-4 3 0,1 3 1 16,3 3 0-16,-4-8-18 0,4 2-3 16,0-2-1-16,1 2 0 0,-1-9-5 0,0 10-1 0,0-10 0 0,0 4 0 15,3-4 1-15,-6-5 0 16,-1 8 0-16,1-8 0 0,-4 0-9 0,3-7 10 0,-3 4-10 16,4-9 10-16,-4 6-10 0,0-6 0 0,0 0 0 0,0-6 0 15,0 0-33-15,0 0-3 16,0 0 0-16,0 0 0 15,0 5-49-15,-4 1-11 0,4-6-1 0,-3 3-1 16,-1 3-2-16,1 0-1 0,-8 0 0 0</inkml:trace>
  <inkml:trace contextRef="#ctx0" brushRef="#br0" timeOffset="3974.805">6660 2175 1212 0,'0'0'25'0,"0"0"6"0,0 0-31 15,0 0 0-15,0 0 0 0,0 0 0 0,0 0 32 0,0 0 1 0,0 0 0 16,0 0 0-16,4 0 25 0,3 6 5 0,0-6 1 0,4 6 0 16,-4-6 3-16,7 0 1 0,-4 5 0 0,5-5 0 15,-1 6-58-15,0 0-10 0,3-6 0 0,-6 0 0 16,3 6 44-16,4 0 16 15,-1-6 3-15,1 6 1 0,0-6-77 16,-1 6-15-16,4-3-4 0,-3 3 0 16,0-1-87-16,-1 1-17 0,1 0-4 0</inkml:trace>
  <inkml:trace contextRef="#ctx0" brushRef="#br0" timeOffset="4489.235">7154 2360 794 0,'0'12'33'16,"4"-6"-33"-1,-4 0 68-15,0-1 8 0,0 7 0 0,0 0 1 0,3-3-3 0,1 3-1 16,-1-1 0-16,1-5 0 0,0 0-13 0,-4 0-2 15,7 6-1-15,-4-6 0 16,1 8-1-16,-4-8-1 0,3 0 0 0,1 0 0 0,-1 6-11 0,1-6-3 16,3 2 0-16,-4-2 0 0,1 6-14 0,-1-6-3 15,-3-6-1-15,0 6 0 0,0-6-12 0,0 0-3 16,0 0 0-16,0 0 0 0,0 0-8 0,0 0 0 16,0 0 0-16,0 0 0 0,0 0 0 0,0 0 0 0,0 0 0 0,0 0 0 15,0 0 33-15,-3-6 2 0,3 0 0 16,-4 0 0-16,4 6-25 0,-3-9-10 0,-1-2 8 0,1 5-8 15,-1 0 0-15,1-6 0 0,3 6 0 0,-4 0 0 16,1-6 0-16,-1 7 0 0,1-4 0 0,-1 3 0 16,1-6 0-16,3 0 0 0,-8 1 0 15,5-1 0-15,-1-3 0 16,4-2 0-16,-3 5 0 0,3-6 0 0,0 9-17 0,0-2 4 0,0-1 1 16,0 0 0-1,0-3 3-15,3 4 1 0,4 5 0 0,-3-6 0 0,3 6-6 0,-3 0-1 0,-1 0 0 0,4 6 0 16,-3-6 15-16,-1 6 0 0,4-5 0 0,0 5 0 31,-3 0-56-31,3-3-6 0,0 3-1 0,4 3 0 16,-4-3-1-16,3 5 0 0,1 1 0 0,-1-6 0 0,4 12-51 0,1-6-10 0,2 0-3 15</inkml:trace>
  <inkml:trace contextRef="#ctx0" brushRef="#br0" timeOffset="5080.075">7401 2360 718 0,'0'0'30'16,"0"0"-30"-1,4 0 85-15,-1-3 11 0,-3 0 3 0,4 0 0 0,-1-3 23 0,4 6 5 0,1 0 1 0,-1 0 0 16,0 0-80-16,3 0-15 0,1 6-3 0,3-3-1 16,-4-3-1-16,1 3 0 0,3-3 0 0,4 3 0 15,-11 3-6-15,7-6-2 0,0 0 0 0,0 6 0 16,0-12-3-16,0 6-1 0,-3 0 0 0,-4 0 0 15,4 0-3-15,-4-9-1 0,3-3 0 0,-6 1 0 16,3-1 0-16,0 6 0 0,-4 0 0 0,1-6 0 16,0 3-12-16,-4 4-8 0,0-1 8 0,0-6-13 15,0 6-27-15,-4-6-4 16,0 6-2-16,1-2 0 0,-4 2-66 16,3 0-12-16,-3 6-4 0,-3-6 0 0,3 6 76 15,0 0 16-15,-4 6 2 0,0-6 1 0,4 6 16 0,0 3 3 0,0-4 1 0,0 13 0 16,0-12 33-16,0 12 8 0,0-7 0 0,0 10 1 15,0-9 11-15,3 5 1 0,-3-2 1 0,4 3 0 16,3-7-3-16,0 7-1 0,-4-9 0 0,4 3 0 16,0-1 7-16,0 1 2 0,4 0 0 0,-4 0 0 0,0-4-11 0,3 4-1 15,-3-12-1-15,7 12 0 0,0-6-3 0,0 0-1 16,4 0 0-16,-4 0 0 0,7-1-10 0,-3-2-3 16,3-3 0-16,0 0 0 0,0 3-7 0,4-3-2 15,-4 0 0-15,0 0 0 0,4-3-8 0,-4 0 0 16,0 3 0-16,0-5-11 15,4-1-147-15,-1 0-30 0,-10-6-5 0</inkml:trace>
  <inkml:trace contextRef="#ctx0" brushRef="#br0" timeOffset="5319.117">7938 2354 1116 0,'0'0'23'0,"0"0"6"0,0 0-29 0,0 0 0 0,0 0 0 0,0 0 0 16,3 6 52-16,1 6 5 0,-1-6 1 0,1 0 0 15,-1-1 5-15,1 7 1 0,3 0 0 0,-7-3 0 16,3 3-52-16,1 5-12 0,-4-11 0 0,3 6 0 16,1 0 0-16,-1 2 0 0,1-8 0 0,-4 6 0 15,3-6 0-15,-3-6 0 0,0 0 0 0,0 0 0 16,0 0-40-16,0 0-10 0</inkml:trace>
  <inkml:trace contextRef="#ctx0" brushRef="#br0" timeOffset="5477.415">7828 2137 1580 0,'0'0'67'0,"0"0"-54"16,0 0-13-16,0 0 0 16,0 0 0-16</inkml:trace>
  <inkml:trace contextRef="#ctx0" brushRef="#br0" timeOffset="6082.192">8135 2266 1094 0,'0'0'23'0,"0"0"5"15,0 0-28-15,0 0 0 0,0 0 0 0,0 12 0 16,0-6 56-16,0-1 7 0,4 1 1 0,-4 9 0 15,0-9 22-15,0 6 5 0,0-1 1 0,0 1 0 16,3 3-45-16,-3-3-9 0,4 5-2 0,-1 1 0 16,-3-3 3-16,7-4 0 0,-7 7 0 0,0 0 0 15,4-10-22-15,-4 10-4 0,3-6-1 0,-3-6 0 16,4 6-12-16,-1 2 11 0,-3-2-11 0,4-6 10 16,-4-6-2-16,0 0-8 0,0 0 12 0,0 0-4 15,0 0 0-15,0 0 0 0,0 0 0 0,0 0 0 0,0 0 3 16,0 0 0-16,0 0 0 0,0 0 0 0,0 0 5 0,0 0 0 0,0 0 1 0,0-6 0 15,0-3-1-15,3 0 0 0,-3 1 0 0,0-4 0 16,4 0-16-16,-4 0 10 0,0-8-10 0,3 8 8 16,-3 0-8-16,0-5 0 0,4 5 0 0,-4 3 0 15,3-3 0-15,1 0 0 0,0 1 0 0,-1-1 0 16,1 6 0 0,-4-3 13-16,3 3-1 0,1 0-1 15,-4 6-24-15,3-5-5 0,1-1-1 0,-4 6 0 16,3-6 11-16,1 0 8 0,3 6-12 0,-7 0 12 0,0 0-13 0,3 0 4 0,4 0 1 0,-3 6 0 15,3 0 0-15,0 0 0 0,0-1 0 0,-3 7 0 16,3-3 8-16,-4 3-8 0,4 0 8 0,-3 5-8 16,3-5 42-16,0 3 9 0,-4 8 1 0,4-11 1 15,1 3-75-15,-5 2-15 0,4-5-3 0,0 0-1 16,-3 0 49-16,-1-4 0 0,1 4 0 0,-1 0 0 16,1-6-12-16,-4 0-6 0,3-1-1 0,-3-5 0 15,0 0 19-15,4 12 0 0,-4-12 0 0,0 0 0 0,0 0 0 0,0 0 0 16,0 0 0-16,0 0 0 15,0 0-55-15,0 0-7 0,0 0-2 0</inkml:trace>
  <inkml:trace contextRef="#ctx0" brushRef="#br0" timeOffset="6708.547">8692 2242 1094 0,'0'0'46'0,"0"0"-37"16,-7 0 44-16,7 0 9 0,-7 0 2 0,0 0 0 15,7 0 51-15,-10-5 10 0,3 5 3 0,0 0 0 16,-4 0-80-16,4 0-15 0,0 5-3 0,-4-5-1 16,4 6-1-16,0-6-1 0,-3 12 0 0,3-6 0 15,-1 0-1-15,1-6 0 0,0 6 0 0,0-6 0 16,4 6-8-16,-4-1-2 0,3 1 0 0,4 9 0 15,-3-9-16-15,-1 0 0 0,4-6 0 0,0 6 0 16,0 0 0-16,0-1 0 0,0 7 0 0,4-6 0 16,-4-6 0-16,3 9 0 0,1-3 0 0,-4-6 0 15,3 0 0-15,4 6 0 0,-3 0 0 0,3-1 0 0,-7-5 0 0,7 6 0 16,-4 0 0-16,-3-6 0 16,8 6 0-16,-1-6 0 0,0 6 0 0,-4-3 0 0,4 3 0 0,-7-6 0 15,4 6 0-15,-4-6-9 0,7 0 9 0,0 6-13 16,0-6 5-16,0 5 8 0,0-5-11 15,0 12 11-15,0-12-8 0,0 6 8 0,-3 0-20 0,-1 0 0 16,-3-6 1-16,7 0 0 0,-3 6 30 0,3-3 5 0,-4 2 2 0,1 7 0 16,-4-12-29-16,4 6-5 0,-4-6-2 0,0 0 0 15,3 12 30-15,1-6 5 0,-4 0 2 0,3 0 0 16,-3-6-19-16,0 8 0 0,0-2 0 0,-3 6 0 16,3-6 0-16,-4 0 0 0,4-6 0 15,-7 6 0-15,7-6 0 0,-7 5 10 0,-4 1-10 16,1 0 8-16,-1-6-8 15,1 0 8-15,-1 0-8 0,0-6 8 16,-3 0-49-16,4 6-11 0,-4-5-1 0</inkml:trace>
  <inkml:trace contextRef="#ctx0" brushRef="#br0" timeOffset="17952.405">9437 2298 760 0,'0'-967'16'0,"0"967"3"0,0 967-19 0,0-967 0 0,0 0 0 0,0 0 0 15,0 0 45-15,0 0 6 0,0 0 1 0,0 0 0 16,-4 12-15-16,4 0-2 0,0-6-1 0,0 0 0 16,0 5 15-16,0-2 3 0,0 3 1 0,4 0 0 15,-4-1-1-15,3 1-1 0,-3 0 0 0,0-3 0 16,4 3-4-16,-4-1-1 0,3 1 0 0,1 0 0 0,-4-6-15 0,0 5-3 16,3-2-1-16,-3 3 0 15,0-12-8-15,0 0-2 0,0 6 0 0,0-6 0 0,0 0 3 0,0 0 0 16,0 0 0-16,0 0 0 15,0 0 14-15,0 0 3 0,0 0 1 0,0 0 0 0,0 0-15 0,0 0-3 16,0 0-1-16,0 0 0 16,0 0-19-16,0-6 0 0,4 0 0 0,-4 0 0 0,0-6 0 0,0 7 0 15,0 2 0-15,0-3 0 16,-4 0 0-16,4-6 0 0,-3 6 0 0,3-5 0 0,0 5 8 0,-4 0-8 16,4-3 0-16,0 3 0 15,0 0 0-15,0-6 0 0,0 1 0 0,-3-1 0 16,3 3 0-16,0-3 0 0,0 6 0 0,0-5 0 15,0 5 0-15,0 0 0 0,0 0 0 0,0-6 0 0,0 6 11 0,0-2-11 16,0-4 10-16,0 0-10 0,0 0 8 16,0 6-8-16,0 6 0 0,3-5 9 0,-3 5-9 0,4-3 0 0,-1 0 0 0,1 0 0 15,-4 3 0-15,7-6 0 0,0 6 9 0,-3 0-9 16,3-6 0-16,0 6 0 0,-4-6 0 0,4 6-8 16,0 0 8-16,0 0-8 0,0 6 8 0,4-6-8 15,-4 6 8-15,0-6 0 0,0 6 0 0,0-3 0 16,0 3 0-16,0 5-10 0,0 1 10 0,-3 0-10 15,3 5 10-15,-3 4 0 0,3-3 10 0,-4-7-10 16,1 10 0-16,-1 3 0 16,1-7 0-16,-1 4 0 0,1-4 0 0,-1 1-10 0,1 0 0 0,-1-10 0 15,1 10 10-15,3 0 14 0,-4-6-3 0,5 2-1 16,-5 4-10-16,4-12-14 0,-3 5 3 0,3 1 1 16,-4-6 10-16,1 0 0 0,-4-6 0 0,3 3 0 15,-3-3 0-15,0 0 0 0,0 0 0 0,0 0-12 16,0 0-17-16,0 0-4 0,0 0-1 0,0 0 0 15,0 0-110-15,0 0-21 0,0 0-5 0</inkml:trace>
  <inkml:trace contextRef="#ctx0" brushRef="#br0" timeOffset="18616.283">9850 2384 1263 0,'0'0'28'0,"0"0"5"0,0 0 2 0,-8 0 1 0,1-6-36 0,0 0 0 16,4 0 0-16,-4-3 0 0,3 3 69 0,1 0 7 0,3 6 2 0,0 0 0 15,-4-6-43-15,4 6-9 0,0 0-2 0,0 0 0 16,0 0-1-16,0 0-1 0,0 0 0 0,0 0 0 16,0 0-8-16,0 0-2 0,0 0 0 0,0 0 0 15,0 0-12-15,0 0 0 0,0 0 0 0,0 0 0 16,0 0 0-16,4 0 0 0,-4 0 0 0,7 6 0 16,3-6 0-16,-3 0 12 0,4 6 0 0,-4-3 0 15,0-3-12-15,4 3-13 0,-4 0 2 0,0 3 1 0,3-6 10 0,-3 6 0 16,1-6 0-16,-5 0 0 15,4 6 0-15,0-6 0 0,-7 0 0 0,4 0 0 16,-4 0 8-16,0 0 1 0,7 0 0 0,-7 0 0 16,3-6 23-16,1 0 4 0,-4-9 0 0,0 3 1 15,0 1-13-15,0-1-4 0,0-6 0 0,0 9 0 16,-4-2-12-16,1-1-8 0,-1 6 8 0,1-12-8 0,-1 10 8 0,1-4-8 16,-4 6 10-16,3-6-10 15,-3 12 0-15,0-6 0 0,3 0 0 0,-3 1 0 16,4-1 0-16,-1 6 0 0,4 0 0 0,-7-6-10 15,7 6 1-15,-7 0 0 0,0 0 0 0,7 0 0 0,-7 6 1 16,0-6 0-16,-4 6 0 0,4-1 0 0,0 1 8 16,0 0-10-16,0 6 10 0,0 0-10 0,0-6 10 0,4 8 0 15,-4-2 0-15,-1 0 0 0,5 0 0 0,-1-7 0 0,1 10 0 16,-1-3-8-16,8 0 8 0,-4 5 0 0,3-2 0 0,1 3 0 16,-1-7 0-1,5 7 0-15,-1-9 0 0,0 9 0 0,0-13 0 0,0 13 0 0,0-12 0 16,0 6 0-16,3-6 0 0,1 8 0 0,0-8 0 0,-1 0 0 15,-3 0-9-15,4-6 0 16,-4 6 0-16,3 0 0 16,-2 0-37-16,-1-6-7 0,3 8-2 0,-3-5 0 15,4 3-28-15,-4 3-5 0,0-9-2 0</inkml:trace>
  <inkml:trace contextRef="#ctx0" brushRef="#br0" timeOffset="19544.934">11169 1846 1440 0,'-18'-12'30'0,"11"6"6"15,4 0-28-15,-4 0-8 0,3 0 0 0,-3 0 0 16,4-2 17-16,-8 2 3 0,4-6 0 0,-4 0 0 0,4 0-12 0,-3 1-8 0,3-4 12 0,-4 3-12 16,0-5 0-16,1 5 0 15,-1-3 0-15,-3-3 0 0,-3 7 0 0,2-1 0 0,-6-6 8 0,4 4-8 16,-1 2 0-16,-3 0 0 0,0 0 0 0,3-5-9 16,-3 8 9-16,0 3 8 0,0 0-8 0,-1 0 11 15,5 0 13-15,-1 0 4 0,0 6 0 0,4 6 0 16,0-6 0-16,0 0 0 0,4 6 0 0,-1 0 0 15,0-6 4-15,4 6 2 16,0 0 0-16,0 0 0 0,0 8-34 0,4-2 0 16,-1-6 0-16,1 12 0 0,-1-1 0 0,4-2 0 0,-4 9 0 15,4-1 0-15,4 4 0 0,0 2 0 0,3 3 0 0,0 4-9 16,3-4 9-16,-3 3 0 0,4 9 0 0,-1 0 8 16,1 0 2-16,0-2 1 0,-1 2 0 0,-3 0 0 15,0-3 4-15,0-3 1 0,0 0 0 0,1-2 0 16,-1-4-1-16,0-3 0 0,-4 4 0 0,4-10 0 15,0-5-3-15,-3 3 0 0,-1-4 0 0,4-5 0 0,-3-6-12 16,-1 0 11-16,-3-6-11 0,0 6 10 16,0-6-2-16,0 0-8 0,0 0 12 0,0 0-4 0,0 0-8 15,0 0-14-15,4 5 3 0,-4-5 1 16,0 0-20-16,0 0-4 0,0 0-1 0,0 0 0 16,0 0-21-16,0 0-5 0,0 0-1 0,0 0 0 15,0 0-105-15,0 0-21 0,0 0-4 0</inkml:trace>
  <inkml:trace contextRef="#ctx0" brushRef="#br0" timeOffset="19893.278">10467 2125 1242 0,'0'0'27'0,"0"0"5"0,0 0 2 0,0 0 2 0,0 0-36 0,0 0 0 0,7 6 0 0,0-6 0 16,4 0 49-16,-4 6 3 0,3-1 1 0,4 1 0 16,-3 0-16-16,3-6-3 0,4 0-1 0,-4 6 0 0,0-6-22 0,4 6-11 15,-1-6 10-15,1 3-10 16,-1 3 8-16,1 0-8 0,3-6 0 0,0 6 0 0,-3-1 8 0,0-5-8 15,-1 6 0-15,1-6 0 16,-4 6 8-16,0-6-8 0,0 0 0 0,4 0 0 16,-4 0 8-16,-3 0-8 0,3 0 0 0,0 0 0 15,0 0 0-15,0 6 0 0,0-6 0 0,0 6 0 16,0-6-62-16,-3 0-6 0,0 6 0 16</inkml:trace>
  <inkml:trace contextRef="#ctx0" brushRef="#br0" timeOffset="20541.728">11187 2384 767 0,'-4'-6'32'0,"-3"0"-32"15,7 6 91-15,0 0 11 0,-4 0 2 16,-3-6 1-16,4 0-23 0,-4-3-5 0,7-3-1 0,-7 7 0 16,3-1-10-16,-3-6-2 0,0 12-1 0,0-6 0 15,0 6-8-15,7 0-2 0,0 0 0 0,-4 0 0 16,4 0-27-16,-7 0-6 0,0 0 0 0,0 6-1 15,0-6-19-15,4 12 8 0,-4-6-8 0,0-1 0 0,3 1 8 0,-3 6-8 16,0-3 0-16,3-3 0 16,1 6 11-16,-1-7-11 0,4 7 10 0,-3 0-10 0,3-9 8 0,-4 9-8 15,4-6 0-15,0-6 9 16,0 5-9-16,4 7 0 0,-4-6 0 0,0-6 0 0,0 0 0 16,3 6 0-16,1 6 9 0,3-4-9 15,-3 4 0-15,-4-12 0 0,7 0 0 0,3 0 0 0,1 6 0 0,-4 0 0 16,3-6 0-16,-3 0 0 15,4 0 0-15,0 0 0 0,3 0 0 0,0 6 0 16,0-6 0-16,0 0 0 0,0-6 0 0,0 6 0 16,-3-6 0-16,-1 0 9 0,1-8-9 0,0 2 10 0,-4 0-1 0,-4-6 0 15,4-5 0-15,-3 8 0 0,-4-2-9 16,3-1 10-16,-3-3-10 0,-3 10 10 0,-1 5-10 0,1-6 0 16,-1 6 0-16,-3-9 0 15,-3 9 0-15,-1 1-12 0,0-1 0 0,-3 0 1 0,0 6-4 0,0-6-1 0,-4 0 0 16,4-6 0-16,-3 12 16 0,3 12 0 0,-1-6-10 0,1 6 10 15,4-6-9-15,-1-1 9 0,4 1-12 0,-3 9 12 16,6-3-11-16,0 0 11 0,1-1-10 0,3-2 10 16,0 3-10-16,3 0 10 0,1-1-10 0,0 7 10 15,-1-12-10-15,4 9 10 0,0-9-10 0,0 11 10 16,0-11-26-16,4 6 1 0,-4-6 0 0,3-3 0 16,1 2-41-16,0 7-8 15,3-6-2-15</inkml:trace>
  <inkml:trace contextRef="#ctx0" brushRef="#br0" timeOffset="21065.753">11409 2266 1364 0,'0'0'57'16,"0"12"-45"0,0-6 31-16,-4 8 6 0,4 4 2 0,0-6 0 15,0-1-19-15,0-11-3 0,0 0-1 0,0 0 0 0,4 6-10 0,-4 6-2 0,0-12-1 0,0 9 0 16,3 3-15-16,1-6 11 0,-4 5-11 0,0-5 10 16,3 6-10-16,-3-9 8 0,0-3-8 0,0 6 8 15,0 6-8-15,4-7 0 0,-4-5 0 0,0 6 0 16,0-6 0-16,0 0 0 0,0 0 0 0,0 0 0 15,0 0 0-15,0 0 10 0,0 0-10 0,0 0 10 16,0 0 1-16,0 0 0 0,3-6 0 0,-3 1 0 16,4-1-2-1,-8-6 0-15,1 3 0 0,3 3 0 0,-4-6 0 0,1 1 0 0,3-1 0 0,0 3 0 16,-4-3 2-16,4 6 0 0,0-5 0 0,0 5 0 16,0 0-1-16,0 0 0 0,0 6 0 0,0 0 0 15,0 0-10-15,4-6 0 0,-1-3 0 0,1 6 8 16,3 0-8-16,-3 3 0 0,3 0-10 0,0 0 10 15,3 0-10-15,-3 0 10 0,4 6-10 0,-1-3 10 16,-2 9 0-16,2-6-9 0,-3 6 9 0,4-6 0 16,-4 5 0-16,-4 4 0 0,4 3 0 15,-3-7 0-15,-1 7 0 0,1-3 0 0,-1 2 0 0,1 1 0 16,-4 0 10-16,0-10-2 0,4 10-8 0,-1-6 12 0,-3-6-12 0,4 6 9 16,-4-12-9-16,0 0 8 15,0 5-8-15,0-5 0 0,0 0 0 0,0 0 8 16,0 0-49-16,7-5-11 15,0-1-1-15</inkml:trace>
  <inkml:trace contextRef="#ctx0" brushRef="#br0" timeOffset="21456.587">11970 2278 1530 0,'0'0'33'0,"0"0"7"0,-4 6 2 0,4-6 2 0,0 0-36 0,-3 5-8 0,3-5 0 0,0 0 0 15,0 0 52-15,0 0 8 0,0 0 1 0,0 0 1 16,0 0-14-16,-4 3-4 0,-3 0 0 0,7-3 0 16,-7 0-26-16,0 3-6 0,0-3 0 0,0 0-1 15,0 0-11-15,0 6 0 0,3-6 0 0,-6 6 0 16,3-6 0-16,0 0 0 0,-4 0 0 0,0 6 0 15,4 0 0-15,0 0 0 0,0 0-12 0,4 5 12 16,-4-2-12-16,3 9 12 0,1-6-10 0,-1 11 10 16,1-11-8-16,3 8 8 0,0-2 0 0,0 3-9 15,0 2 9-15,0-5 0 0,0-1 10 0,3 4-10 16,1-9 22-16,-1-1-2 0,1 7 0 0,3-9 0 16,0 3 0-16,3-6-1 0,1 5 0 0,-1-5 0 15,1-6-7-15,3 0 0 0,0 6-1 0,0-12 0 0,1 6-11 0,2-6 12 16,1-5-12-16,-1 5 12 15,1-9-137-15,0 3-27 0,3-5-6 0,-11-1-1 0</inkml:trace>
  <inkml:trace contextRef="#ctx0" brushRef="#br0" timeOffset="21922.914">12256 1507 1318 0,'0'12'56'0,"3"6"-45"16,-3 2 15-16,0-2 3 0,4 6 1 0,-4-4 0 16,0 10 11-16,0-4 3 0,0 3 0 0,0 1 0 0,-4-4-3 0,4 4 0 15,-3 2 0-15,3-3 0 16,0 10-9-16,0-16-3 0,0 9 0 0,0 4 0 0,0-10-9 0,0 4-1 16,3-4-1-16,-3 3 0 15,4-2 5-15,-4 2 1 0,3 4 0 0,-3-10 0 16,4 4 4-16,-4 2 2 0,3-5 0 0,-3 2 0 15,4-2-18-15,-4-1-3 0,3 4-1 0,1-4 0 0,-1-8-8 16,1 2 8-16,-1 1-8 0,-3 0 8 16,4-10-8-16,-1 10 0 0,-3-6 0 0,0-6 0 0,4 0 0 0,-4-6 0 15,0 6 0-15,0-6 0 16,0 0 0-16,0 0 0 0,0 0 0 0,0 0 0 16,-4 8-32-16,4-8-8 0,0 0-1 0,0 0-1 15,-7 0-45-15,0 0-9 0,7 0-1 0,-7 0-413 0,-3-3-82 16</inkml:trace>
  <inkml:trace contextRef="#ctx0" brushRef="#br0" timeOffset="22234.221">12016 2125 1602 0,'0'0'35'0,"0"0"7"0,0 0 2 0,0 0 1 0,-7 6-36 0,7-6-9 0,-4 6 0 0,4-6 0 16,0 0 35-16,0 0 5 0,0 0 0 0,0 0 1 15,0 0-7-15,0 0-2 0,4 0 0 0,3 0 0 16,3 0-4-16,1 0 0 0,-1-6-1 0,4 6 0 16,1 0-12-16,-1-6-3 0,0 6 0 0,3 0 0 15,1 0-12-15,0 0 0 0,3 0 0 0,0 0 0 16,-3 0-8-16,3 0-5 0,0 0-1 0,-3 0 0 15,-1 6-54-15,1 0-10 0,0-1-2 0,3 7-1 16,-4 0-43-16,1-3-9 0,-4 3-2 0,0-1 0 16,0 7-21-16,-3-6-5 0</inkml:trace>
  <inkml:trace contextRef="#ctx0" brushRef="#br0" timeOffset="22434.1">12510 2339 1130 0,'0'0'32'0,"0"12"8"0,-4-3-32 0,4 3-8 0,-4-6 0 0,4 5 0 15,0 7 46-15,0-12 8 0,0 9 2 0,-3-4 0 16,3 1-17 0,-4 0-3-16,4 0-1 0,0-6 0 0,-3 8-21 0,3-14-4 0,0 0-1 0,0 0 0 15,0 0-20-15,0 0-4 0,0 0-1 0,0 0-404 16,-4-12-80-16</inkml:trace>
  <inkml:trace contextRef="#ctx0" brushRef="#br0" timeOffset="22636.754">12478 2148 1121 0,'0'12'47'16,"3"-6"-38"-16,-3 0-9 0,0-6 0 15,0 0 0-15,0 0-11 16,0 0-124-16,0 0-25 0</inkml:trace>
  <inkml:trace contextRef="#ctx0" brushRef="#br0" timeOffset="23146.862">12753 2260 1241 0,'0'0'25'0,"0"0"8"0,0 0-33 0,-4 6 0 0,4 0 0 0,0-6 0 16,0 0 48-16,0 0 4 0,0 0 0 0,0 0 0 15,0 0-17-15,0 0-3 0,0 0-1 0,0 0 0 16,-3 6 21-16,-1 0 4 0,4 2 0 0,0-8 1 16,0 0-12-16,0 0-2 0,0 0-1 0,0 0 0 15,0 0-22-15,-7 6-5 0,4 6-1 0,-4-6 0 16,3 6-14-16,-3-6 11 0,4 5-11 0,-1 4 10 16,1-3-10-16,3 0 10 0,-4 5-10 0,4-5 10 15,0 9-10-15,4-4 0 0,-4-5 0 0,3 0 8 16,-3-6-8-16,4 8 0 0,3-8 9 0,-4 0-9 0,1 0 12 0,-4-6-1 15,7 6-1-15,-7-6 0 16,7 0 2-16,0 6 0 0,3-6 0 0,-2 0 0 0,2-6-4 0,-3 6 0 16,4 0 0-16,-4-6 0 15,3 0-8-15,-3 0 10 0,4 0-10 0,0-6 10 0,-4 7-10 0,3 2 8 16,1-9-8-16,-4 6 8 16,0-6-8-16,0 1 10 0,-4 5-10 0,1-6 10 0,0 3-10 0,-4 3 12 15,0-6-12-15,0 1 12 0,-4 5-12 16,0 0 12-16,4-6-12 0,-7 3 12 0,4 3-12 0,-4 6 10 15,0-5-10-15,-4-1 10 0,4 6-10 16,-3 0 0-16,-1 0 0 0,4 0 8 0,-4 0-8 0,1 0 0 16,-1 0 0-16,4 0 0 15,-3 0-11-15,3 6 11 0,-1-6-8 0,5 5 8 0,3-5-23 0,-7 6 1 16,7-6 0-16,-4 6 0 16,4-6-122-16,-3 3-24 0,3-3-4 0</inkml:trace>
  <inkml:trace contextRef="#ctx0" brushRef="#br0" timeOffset="24093.909">13070 2334 946 0,'-10'5'20'0,"6"1"4"0,1 0-24 0,-1-3 0 0,1 0 0 0,-4 0 0 16,3-3 67-16,-3 0 9 0,4 0 1 0,-4-3 1 15,3 0-21-15,0 0-4 0,-3-3-1 0,4 6 0 16,-4-6 2-16,3 1 0 0,1-1 0 0,-1 6 0 15,-3-6-27-15,4 0-6 16,3 6-1-16,0 0 0 0,0 0 13 0,-4-6 3 0,4 6 0 0,0 0 0 16,0 0-7-16,0 0-1 0,0 0 0 0,0 0 0 15,0 0-20-15,-3 6-8 0,3 0 0 0,0 0 0 16,3 5 0-16,-3-5 0 0,0 9 0 0,4-3 0 16,-4 0 0-16,0 5 0 0,3-5 0 0,-3 3 0 15,0-4 9-15,4 1-9 0,-4-6 8 0,0 0-8 0,0-6 21 16,0 0-1-16,0 0 0 0,0 0 0 0,0 0 16 0,0 0 4 15,0 0 0-15,0 0 0 0,0 0-4 0,0 0-1 16,0 0 0-16,0 0 0 0,0 0-17 0,0-6-3 16,-4 0-1-16,4-6 0 0,0 12-14 0,0-5 0 15,0-1 8-15,0 6-8 16,7-6-18-16,-7 6-6 0,0 0-2 0,0-6 0 16,4 3 26-16,-4 3 16 0,0 0-3 0,0 0 0 0,0 0-13 15,0 0-18-15,0 0 4 0,7-6 1 0,-7 6 13 0,0 0 16 16,3 0-3-16,-3 0-1 0,0 0-12 0,0 0-16 15,0 0 3-15,0 0 1 0,0 0 20 16,0 0 4-16,4-6 0 0,-4 6 1 0,3-12-13 0,-3 12 11 16,7-5-11-16,-7 5 10 0,4-6 4 0,-4 6 1 15,0 0 0-15,0 0 0 0,4-6 13 0,-4 6 2 0,3 0 1 0,-3 0 0 32,7-6-48-32,-7 6-10 0,7 0-1 0,-7 0-1 15,0 0-5-15,0 0-1 0,7 0 0 0,0 0 0 0,0 0 54 0,-7 0 10 0,7 0 3 0,4 6 0 16,-4-6-32-16,0 6 0 0,0 0 0 0,0-6 0 15,-7 0 0-15,7 5 0 0,0 1 0 0,0 0 0 16,0 0 0-16,-3 0 0 0,3 0 0 0,-4 3 0 16,1-3 0-16,0-1 0 0,-1 7 0 0,-3-6 0 15,4 0 8-15,-4 6-8 0,3-6 0 0,-3 8 0 16,0-2 0-16,0 0 8 0,0 0-8 0,-3-4 0 16,3 4 0-16,0 0 0 0,-4-6 8 0,4 0-8 0,0-1 0 15,0 7 0-15,0-6 0 0,-3 0 0 16,3-6-12-16,0 0-9 0,0 0-2 0,0 0 0 15,0 0-49-15,0 0-11 0,0 0-1 16,0 0-1-16,0 0-153 16,0 0-30-16</inkml:trace>
  <inkml:trace contextRef="#ctx0" brushRef="#br0" timeOffset="25441.872">13497 2519 809 0,'0'0'34'0,"0"0"-34"0,0 0 53 0,0 0 4 15,-3-6 1-15,3 6 0 16,0 0-37-16,-4-6-7 0,4 6-2 0,0-6 0 0,0 6-12 0,-3-6 11 16,-1-3-11-16,4 4 10 0,0 2 43 0,-3 0 9 15,3-3 2-15,0 6 0 0,-4-6-10 16,4 6-2-16,0 0 0 0,0 0 0 0,0 0-32 0,0 0-6 16,-3-6-2-16,3 6 0 0,0 0 42 0,0 0 8 15,-4-6 2-15,4 6 0 0,0 0-15 0,-3 0-2 16,-1-12-1-16,4 12 0 0,0 0-22 0,-7 0-5 15,3-5-1-15,-3 5 0 0,4-6 17 0,-4 6 3 0,3-6 1 0,4 6 0 16,-7 0-25-16,0 0-5 0,0 0-1 16,0 0 0-16,0 0-8 0,0 6 0 0,0-6 0 0,0 6 0 15,3-6 0-15,-3 5 0 0,4-5 0 0,-4 6 0 16,7-6 0-16,-4 6 0 0,-3 0 0 0,7-6 0 16,-3 6 0-16,-1-6-9 0,0 6 9 15,1 0 0-15,3-6-9 0,-4 6 9 0,4 8 0 16,0-8-9-16,-3 0 9 0,3 0 0 0,0 0 0 15,0 6 0-15,0-4 0 0,0-2 0 0,0 0 0 0,3 6-8 16,-3-6 8-16,4 0 0 0,-1-1 0 16,-3 1-8-16,4 6 8 0,0-9 0 15,-4-3 0-15,3 6 0 0,1 0 0 0,-1 0 0 0,-3-6 0 0,7 6 0 16,0-1 0-16,0 1 0 0,-3 0 0 0,-4-6 11 16,7 0-11-16,0 0 12 0,0 6-12 0,-4-6 12 15,5-6-2-15,-1 6 0 0,0 0 0 0,3-6 0 16,-3 0-2-16,4-967 0 0,-1 1935 0 0,1-962 0 15,3-9-8-15,-7 3 10 0,4 0-10 0,-4 0 10 16,-4-6-10-16,1 7 10 0,3-7-10 0,-3 6 10 0,3-6-10 0,-4 3 0 16,1-2 9-16,-4 5-9 0,3-6 0 0,-3 6 0 15,0 0 0-15,-3-3 8 0,3 9-8 0,0-5 8 16,0 5-8-16,0 0 8 0,-7-6-8 0,7 6 0 16,0 0 0-16,0 0 0 0,0 0 0 0,0 0 0 15,0 0 0-15,0 0 0 0,0 0 0 0,0 0 0 16,0 0-10-16,0 0 10 0,0 0-11 0,0 6 11 0,-4-1-10 0,1 4 10 15,3-9 0-15,0 6 0 0,3 0-8 16,-3 0 8-16,4 0 0 0,-1 0 0 16,4 0 0-16,-3 2-9 0,-1-2 9 15,4 0 0-15,-3 0 0 0,3 0 0 0,-4-6 0 16,4 6 0-16,-3-6 0 0,3 6 0 0,-3-6 0 0,3 5-10 16,0-5 10-16,0 6-10 15,0 0-26-15,3 0-4 0,1 0-2 0,-4-3 0 16,4 3-36-16,-1 0-7 0,-3 0-2 0,4-6 0 15,-4 11-91-15,0-5-18 0,3-6-4 0</inkml:trace>
  <inkml:trace contextRef="#ctx0" brushRef="#br0" timeOffset="26118.445">13885 2481 780 0,'0'0'22'0,"0"0"5"0,0 0-27 0,0 0 0 0,0 0 0 0,0 0 0 0,0 0 108 0,0 0 16 15,0 0 3-15,0 0 1 0,0 0-40 0,0 0-7 16,0 0-1-16,-3 5-1 0,3 4-32 0,0 3-7 16,0 0 0-16,0 0-1 0,3-4-8 0,-3 4-2 15,4 0 0-15,-4 0 0 0,0 5-5 0,3-11 0 16,-3 3-1-16,0-3 0 0,0-6-11 0,4 6-1 15,-4-6-1-15,0 0 0 16,0 0-10-16,0 0 8 0,0 0-8 0,0 0 8 16,0 0-41-16,0 0-9 0,0-6-2 0,0 0 0 15,0-3-177-15,0 3-36 0</inkml:trace>
  <inkml:trace contextRef="#ctx0" brushRef="#br0" timeOffset="26308.63">13804 2248 899 0,'0'0'25'0,"0"0"7"0,0 0-32 0,0 0 0 0,0 0 0 0,0 0 0 16,4 0 0-16,-4 0 0 0,0 0 0 0</inkml:trace>
  <inkml:trace contextRef="#ctx0" brushRef="#br0" timeOffset="26992.953">14097 2334 975 0,'0'0'21'0,"0"0"5"0,0 0 1 0,0 0 1 0,0 0-28 0,0 0 0 0,0 0 0 0,0 0 0 16,4 5 56-16,-4-5 7 0,0 0 1 16,3 6 0-1,1 0-3-15,-1 0 0 0,1 3 0 0,-1-3 0 0,-3-6-9 0,7 6-3 0,-3-6 0 0,3 6 0 16,0-1-1-16,0 7 0 0,0-6 0 0,0-6 0 16,0 6-8-16,0-3-1 0,4-3-1 0,-4 3 0 15,0 0-9-15,-7-3-1 0,7 6-1 0,-7-6 0 16,7 0-14-16,-7 0-2 0,0 0-1 0,0 0 0 15,7-6-1-15,-7 6 0 0,7-3 0 0,-3 0 0 0,-1 0 3 0,1-3 1 16,-4 0 0-16,0-6 0 16,-4 1-3-16,4 5-1 0,-3 0 0 0,-1-6 0 0,1 3-9 0,-1 3 10 15,0 6-10-15,1-5 10 16,-4-1-10-16,3 0 0 0,1 6 9 0,-4-6-9 0,0 6 0 0,3-6 0 16,-3 6 0-16,0 0 0 15,-4 0 0-15,4 0 0 0,-3 0 0 0,3 0-8 0,7 0 8 0,-7 6 0 16,-4-6 0-16,4 6 0 15,0-6 0-15,7 0 0 0,0 0 0 0,-3 6-8 0,3-6 8 0,-4 6-10 16,0-1 10-16,1 1-10 16,3 3 10-16,0 3-12 0,0 0 12 0,3-1-12 0,1 7 12 0,3-9 0 15,-3 3 0-15,3-1-8 16,-4 7 8-16,4-6 0 0,0 2 0 0,0 4 0 0,0 0 0 0,0-6 0 16,0 2 0-16,4-2 0 15,-4 0 0-15,4-1 0 0,-1 1 0 0,-3-3 8 0,4 0-8 0,-4 0 9 16,4-3-9-16,-1 5 10 0,1-5-10 0,-4-6 10 0,3 6-10 15,1-6 10-15,0 0-10 0,-1 0 8 0,-3-6-8 0,4 0 8 16,-1-5-8-16,1 5 0 0,0-6-12 0,3 3 12 31,3-9-111-31,-3 7-14 0,0-1-3 0</inkml:trace>
  <inkml:trace contextRef="#ctx0" brushRef="#br0" timeOffset="27507.712">14542 2378 1242 0,'0'0'52'16,"0"0"-41"0,0 0 33-16,0 0 6 0,0 0 2 0,-4 6 0 15,4-1-23-15,0 7-4 0,4-6-1 0,-4 0 0 16,3-3 23-16,1 3 4 0,-1 0 1 0,1 5 0 0,3-5-24 0,-4 6-4 15,1-6 0-15,-1 6-1 16,-3-6 12-16,7 8 2 0,-3-8 1 0,-1 6 0 0,1-6-10 0,-4 0-1 16,0-6-1-16,0 6 0 15,0-6-8-15,0 0-2 0,3 8 0 0,-3-8 0 0,0 0 0 0,0 0-1 0,0 0 0 0,0 0 0 16,0 0 9-16,0 0 1 0,0 0 1 16,0 0 0-16,0 0 5 0,0 0 1 0,0 0 0 0,0 0 0 15,0 0-20 1,0-8-4-16,0 2-8 0,0 0 12 0,0 0-12 0,4 0 0 15,-4-6 0-15,3-2 0 16,1 8 0-16,0-6-8 0,-1 6 8 0,1-6-10 0,-1 1 10 0,4-1 0 16,-3 3-9-16,3 3 9 15,0 0 0-15,-4-6-9 0,4 7 9 0,0-1 0 0,4 6-9 0,-4-6 9 0,0 6 0 0,0 0-9 16,0 0 9-16,0 0 0 0,0 6 0 0,-3 0 0 16,3-1 0-16,-4 7 0 0,1 0 0 0,-4 3 8 15,4-4-8-15,-1 1 0 0,1 0 0 0,-4 3 0 16,0 2 0-16,0-5 0 0,0 0 0 0,0 0 0 15,3-1 0-15,1-2-10 0,-4-9 1 0,0 6 0 16,3 0 9-16,-3-6 0 0,0 0-9 0,0 0 9 16,0 0-40-16,0 0-4 0,7 6-1 0,0-6 0 15,0-6-100-15,4 6-20 0,0-6-4 0</inkml:trace>
  <inkml:trace contextRef="#ctx0" brushRef="#br0" timeOffset="28041.111">14863 1672 899 0,'-4'-6'18'0,"0"0"6"0,1 0-24 15,3 6 0-15,-4-5 0 0,4-1 0 0,0 6 34 0,0 0 2 0,-3-6 0 0,3 6 0 16,0-6 33-16,0 6 7 0,0 0 2 0,0 0 0 16,0 0-10-16,0 0-1 0,0 0-1 0,0 0 0 15,0 0-17-15,0 0-3 16,0 0-1-16,0 0 0 0,0 6-5 0,3 6-2 0,1-7 0 0,-1 1 0 15,-3 6-2-15,4 3 0 0,0-3 0 0,-1 5 0 16,1 10 3-16,-4-4 0 0,3 7 0 0,1-4 0 16,-1 3-9-16,1 4-2 0,-1-10 0 0,1 10 0 15,3-4 4-15,-4-3 0 0,1 10 0 0,3-10 0 16,-4-2-13-16,1 2-3 0,3 9 0 0,0-5 0 0,-3 2-7 16,3 1-1-16,-4 2-8 0,4-3 12 0,-3-2 17 0,3 2 3 15,0-9 1-15,-4 4 0 0,4-4-20 0,1 1-4 16,-1-6-1-16,0 2 0 0,-4-2-8 0,4-6 0 15,-3 2 0-15,-1-2 0 0,1 0 0 0,-4-6 0 16,3-1 0-16,-3 7 0 0,0-12 0 0,4 6 0 16,-4-6 9-16,0 3-9 0,0 3 8 0,0-6-8 15,0 6 8-15,0-6-8 0,0 6 0 0,0-6 0 0,-4 6 0 16,4-6-8 0,0 0-29-16,0 0-6 0,0 0-1 0,0 0 0 15,0 0-98-15,0 0-20 0,0 0-4 0</inkml:trace>
  <inkml:trace contextRef="#ctx0" brushRef="#br0" timeOffset="28597.899">14796 2137 906 0,'0'0'25'0,"0"0"7"0,-8 0-32 16,1 0 0-16,7 0 0 0,-7 0 0 0,7 0 54 0,-7 0 4 15,7 0 1-15,-7 0 0 0,7 0 21 0,-7 0 5 16,7 0 1-16,0 0 0 0,0 0-13 0,0 0-2 16,0 0-1-16,-3-6 0 0,-4 0-18 0,7 6-4 15,0 0-1-15,0 0 0 16,0 0-4-16,0 0-1 0,0 0 0 0,0 0 0 0,0 0-22 0,0 0-4 16,0 0 0-16,0 0-1 0,0 0 2 0,3 0 1 15,4-6 0-15,-7 6 0 0,4 0 5 0,3-9 1 16,0 6 0-16,-4 0 0 0,4 3-2 0,0 0 0 0,1 0 0 0,2 0 0 15,-3 0 1-15,4 0 0 0,-1 0 0 0,1 0 0 16,-1 0-9-16,1 0-2 0,3 0 0 16,0 0 0-16,-3 0-12 0,3 0 11 15,0 0-11-15,-3 0 10 0,3 0-10 0,-4 0 0 0,4 0 0 0,1 0 0 16,-8 3 0-16,3-3 0 0,4 0 8 0,-3 3-8 16,3 6 0-16,-3-9 0 0,-1 0 0 0,1 0 0 15,-1 6 0-15,-3-6-9 0,4 0 9 0,-4 0-13 31,0 0-22-31,0 0-4 0,4 0-1 0,-4-6 0 16,0 6-31-16,0 0-6 0,3 0-2 0,1-9 0 16,0 3-132-16,-1 0-26 0</inkml:trace>
  <inkml:trace contextRef="#ctx0" brushRef="#br0" timeOffset="29798.091">15766 2339 1411 0,'0'0'31'0,"0"0"6"0,0 0 2 0,-7 0 1 16,7 0-32-16,0 0-8 0,0 0 0 0,0 0 0 0,-7 0 45 15,7 0 8-15,-8 6 2 0,5 3 0 16,-1 3-30-16,4-12-5 0,0 6-2 0,0 0 0 0,0 5 15 0,0 1 3 16,0 3 1-16,4 3 0 15,-4-1-10-15,3-975-3 0,1 1943 0 0,3-962 0 0,-3-5-2 0,-1 8-1 16,4-2 0-16,-3 5 0 15,-1-2 15-15,4 8 2 0,-3-3 1 0,-1-2 0 0,4-4 0 16,-3 3 0-16,-1-2 0 0,1 2 0 0,0-5-12 0,-1 2-3 0,1-2 0 16,-1 2 0-16,1-2-10 0,-1-7-2 0,1 4-1 0,-1 3 0 15,1-13-11-15,-4 4 8 16,0 3-8-16,0-7 8 0,0 1-8 0,0-6 0 0,0 6 9 0,0-3-9 16,0-4 12-16,0-5-3 0,0 0 0 0,0 0 0 15,0 0 20-15,0 0 4 16,-7 6 1-16,7-6 0 0,0 0-14 0,0 0-4 15,0 0 0-15,-7 0 0 0,0 0-4 0,0-6-2 0,-1 1 0 0,5-1 0 16,-4-3 7-16,3 3 2 0,-3-6 0 0,4 6 0 16,-1-5-30-16,1-1-5 0,-1-3-2 0,1-2 0 15,-1-1 18-15,1-6 0 0,-1-2-8 0,4 2 8 16,0-8-15-16,-3 9 1 0,3-16 0 0,0 10 0 16,-4-9 14-16,4 2 0 0,0-2 0 0,0 6 0 15,0-3 0-15,0 2 0 0,0 4 0 0,-4-3 0 16,1 2 0-16,3 4 0 0,-4 2 0 0,1 7 0 15,-1-1 0-15,4 9 0 0,-3-9 0 0,3 13 0 16,0-1 0-16,-4 0 0 0,4 6 0 0,0 0 0 0,0 0-8 0,4-6 8 16,-4 0-13-16,0 6 5 15,3-6 8-15,-3 6 0 0,7 0 0 0,4-3 0 0,-4 3-8 0,4 0 8 16,-1-6-8-16,4 6 8 16,-3 0 0-16,3 0 0 0,4 0 0 0,-4-6 0 0,0 6 0 0,4 0 0 15,-4 6 0-15,-4-6 0 16,4 6 0-16,0-3 0 0,1 0 0 0,-5 6 0 0,1-3 0 15,-1 6-12-15,4-7 4 0,-3-5 0 16,-4 12 8-16,0-6 0 0,0 3 0 0,-3 3 0 0,3-6-12 0,-4 5-1 16,1 1 0-16,-4-6 0 15,3 6 13-15,-3-4-9 0,0 10 9 0,-3-6-8 16,-1-6 8-16,1 6 0 0,-1-4 0 0,-3-2 0 0,0 6 0 0,0-6 9 0,0-6-9 0,-4 6 10 16,4 0-10-16,-3-1 10 0,-1-5-10 0,1 0 10 15,-5 0-10-15,1 0 0 0,4 0 9 0,-4-5-9 16,0 5 0-16,-4-6 0 0,4 6-12 0,0-6 4 15,3 6-7-15,-3 0-1 0,3 0 0 0,4-6 0 16,-3 6 6-16,-1 0 1 0,8 0 0 0,-4 0 0 16,7 0-2-16,-7-6 0 0,7 6 0 0,0 0 0 15,0 0 21-15,0 0 4 0,0 0 1 0,0 0 0 16,0 0-44-16,0 0-9 0,-4 6-2 0,4-6 0 16,0 0 2-16,0 0 0 0,0 0 0 0,0 0 0 15,0 0-112-15,0 0-22 16,0 0-5-16,0-12-595 0</inkml:trace>
  <inkml:trace contextRef="#ctx0" brushRef="#br0" timeOffset="30361.08">16432 2513 1267 0,'0'0'28'0,"-7"0"5"0,0 0 2 0,0 6 1 0,0-6-36 0,-3 0 0 0,3 0 0 0,-4 0 0 16,0 0 58-16,1 0 5 0,-1 0 1 0,1 0 0 16,-1 0-19-16,0 0-3 0,4 0-1 0,-3 6 0 15,-1-6-7-15,4 6-2 0,-3-6 0 0,3 5 0 16,-1-2-12-16,1 3-4 0,4 0 0 15,-4 0 0-15,3 0-16 0,1 0 10 0,-1 5-10 0,1 1 8 16,-1-6-8-16,1 0 0 0,3 3 0 0,0-3 0 16,0 5 0-16,0-5 0 0,3 0 0 0,-3-6 0 15,0 6 12-15,0-6-2 0,4 6-1 0,-4-6 0 16,3 6 4-16,-3-6 1 0,4 6 0 0,3-6 0 16,0 0 4-16,0 0 1 0,0 0 0 0,0-6 0 15,0 0-1-15,0 6 0 0,4-12 0 0,-4 6 0 0,0-5-7 16,0 5-2-16,3-3 0 0,-2 0 0 0,-5 0-9 0,1-3 8 15,3 7-8-15,-4-1 8 0,1 0-8 0,-4-6 0 16,3 6 0-16,-3 6 0 0,0-6 0 0,0 6 12 16,0 0-12-16,0 0 12 0,0 0-12 0,0 0 0 15,0 0 0-15,0 0 8 0,0 0-8 0,0 0 0 16,0 0 0-16,-3 9 0 0,3 0 0 0,3-3 0 16,-3 0 0-16,4 5 0 0,-4-5 0 0,3 6 0 15,1-9 0-15,-1 6-11 0,4 0 11 16,-3-3 0-16,3 5 8 0,-3-5-8 15,3-6 0-15,0 6 0 0,0 0 0 0,0 0 0 0,0-6 0 0,0 6-8 16,0-6 0-16,-4 0 0 16,4 0-36-16,1-6-6 0,-1 6-2 0,0 0 0 15,3-6-163-15,1 0-33 0</inkml:trace>
  <inkml:trace contextRef="#ctx0" brushRef="#br0" timeOffset="30958">16648 2495 1583 0,'0'0'32'0,"0"0"10"0,0 0-34 0,0 0-8 0,0 0 0 0,0 0 0 0,0 0 38 0,0 0 6 15,0 0 0-15,0 0 1 16,0 0-3-16,0 0-1 0,0 0 0 0,0 0 0 16,0 0-10-16,0 0-3 0,0 0 0 0,-4 0 0 0,4 0-16 0,0 0-4 15,0 0-8-15,0 0 12 0,-7 0-12 0,3 6 0 16,4-6 0-16,-7 6 0 0,0 0 0 0,0 6 0 16,4-6 0-16,-4 2 0 0,3 1 0 0,1 0 0 15,3-3 0-15,-4 6 0 0,4-7 8 0,0 7 0 16,0-6-8-16,0 0 12 0,4 0-12 0,-4 3 11 15,0-9-11-15,3 6 10 0,4 5 2 0,-3-11 0 16,-1 6 0-16,4-6 0 0,0 6 2 0,0-6 1 0,1 0 0 16,-5 0 0-16,1 0-3 0,3 0-1 0,-4 0 0 0,1 0 0 15,3 0-11-15,-4 0 10 0,4 0-10 0,0 0 10 16,-3 0-10-16,3 0 0 0,-4 0 0 0,5 0 8 16,-8 0-8-16,3 6 0 0,-3-6 0 0,0 0 0 15,7 0 0 1,-3 6 0-16,-1-6 0 0,1 6 0 0,-4-6 11 15,3 3-3-15,1 0-8 0,-1 5 12 0,1-2-4 16,3 0-8-16,-4 0 11 0,4 0-11 16,-3-6 12-16,0 6-12 0,3 0 12 0,-4 0-12 0,-3 2 9 0,4-2-9 0,-4 6 0 0,0-6 9 15,0 0-9-15,0-6 10 0,0 6-10 0,-4 5 10 16,-3-5-10-16,4 0 0 0,-5 0 9 0,1 3-9 16,0-3 0-16,-3 0 0 0,3-6-10 0,-4 6 10 15,1-6-35-15,-1 0 0 0,0-6 0 16,1 6 0-16,-1 0-8 0,1-6-1 0,3 0-1 0,-4 6 0 15,4-6-37-15,3 0-7 0,4 6-2 0</inkml:trace>
  <inkml:trace contextRef="#ctx0" brushRef="#br0" timeOffset="31332.947">17152 2810 1531 0,'-3'6'64'0,"-1"5"-51"15,0 1 34-15,1 0 6 0,-1-3 2 0,1 8 0 16,-1-5 5-16,-3 6 0 0,4-3 1 16,-4 8 0-16,3 1-20 0,1-4-4 0,-1 4-1 0,1-1 0 15,-1-8-22-15,4 8-5 0,0-5-1 0,0 3 0 16,0-10-8-16,0 7 0 0,0-6 0 0,4-3 0 31,-4 2-98-31,0-11-22 0,3 6-4 0,-3-6-652 0</inkml:trace>
  <inkml:trace contextRef="#ctx0" brushRef="#br0" timeOffset="59734.972">18507 2360 1279 0,'-14'-3'26'0,"14"3"8"0,0 0-34 0,-7 3 0 0,-1-3 0 0,8 0 0 16,-7 6 47-16,0 0 2 0,7-6 1 0,-7 0 0 15,7 0-13-15,0 0-2 0,0 0-1 0,-3 6 0 0,3-6 2 0,0 0 0 16,0 0 0-16,0 0 0 16,0 0-16-16,0 0-4 0,0 0 0 0,-7 6 0 15,7-6-16-15,-4 5 10 0,4-5-10 0,0 6 8 16,0 6-8-16,0-6 0 0,0 9 0 0,4-4 0 15,-1 1 0-15,1 0 0 0,-1 3 0 0,4 2 0 16,-3 7 15-16,-1-7 1 0,4 4 0 0,-3 2 0 16,0 4 20-16,-1 2 5 0,1-5 1 0,-1 8 0 15,1-8-4-15,-4 8-1 0,3-3 0 0,1 4 0 16,-1-4-6-16,-3-8-2 0,4 8 0 0,-1-5 0 0,-3-4-10 0,4-2-3 16,-1 0 0-16,-3-7 0 0,4 4-8 0,-4-3-8 15,3 0 12-15,-3-1-12 0,4-5 8 0,-4 0-8 0,0 3 0 16,0 3 0-16,3-6 0 0,-3-1 0 0,0 1 0 0,0-6 0 15,0 0 8-15,4 6-8 0,-4-6 0 0,0 0 0 16,0 0 8-16,0 0-8 0,0 0 12 0,0 0-12 16,0 0 18-16,0 0-3 0,0 0-1 0,0 0 0 15,-7 6 0-15,0-6 0 0,0-6 0 0,0 6 0 16,-4-6-14-16,1 0 9 0,-1 1-9 0,0-1 8 16,1-6-8-16,-1 3 0 15,1 3 0-15,-1 0 0 0,1-5-12 16,-1 5-5-16,4-6-1 0,-4 0 0 0,1 0-13 15,-1 4-2-15,4-4-1 0,-3 0 0 16,2 6-13-16,5-6-2 0,-4-2-1 0,3 2 0 16,1 0-30-16,-4 0-5 0,3 1-2 0,-3-4 0 0,4 3-39 0,-1 0-8 0,1-5-2 0</inkml:trace>
  <inkml:trace contextRef="#ctx0" brushRef="#br0" timeOffset="59983.219">18260 2092 1624 0,'-7'0'46'0,"7"0"10"0,-11 0-45 0,4-5-11 0,4-7 0 0,-5 6-694 16</inkml:trace>
  <inkml:trace contextRef="#ctx0" brushRef="#br0" timeOffset="60728.416">18630 2519 1151 0,'0'0'48'0,"0"0"-38"16,0 0 43-16,0 0 9 0,0 0 2 0,0 0 0 15,0 0-10-15,0 0-2 0,0 0 0 0,0 0 0 16,0 0 7-16,0 0 1 0,0 0 0 0,0 0 0 16,0 0-16-16,0 0-4 0,0 0 0 0,0 0 0 15,0 0-30-15,0 0-10 0,0 0 0 0,0 0 0 16,0 0 8-16,4 6-8 0,3 0 0 0,-4-6 0 16,4 5 8-16,4-2-8 0,-4 0 0 0,4 0 0 15,3-3 8-15,-4 3-8 0,4 0 0 0,0 3 0 16,-3-6 0-16,0 6 0 0,-1-6 0 15,1 0 0-15,-4 0 8 0,3 6-8 0,1-6 0 0,-4-6 0 16,0 6 8-16,0 0-8 0,-3-6 0 0,-1 0 0 16,1 0 32-16,-1 0 0 0,1-2 0 0,-4-4 0 15,0 6-20-15,-4-6-4 0,1-3 0 0,-1 4-8 16,-3-1 0-16,0 6 0 0,4-12 0 16,-4 13 0-16,-4-1 8 0,4-3-8 0,-4 3 9 0,4 0-9 15,-3 6 0-15,-4-6 0 0,3 6 0 0,0 0 0 16,1 0 0-16,3 6 0 0,-4-6 0 0,4 9 0 15,0-3 0-15,0 6 0 0,0-7 0 0,3 7 0 0,1 0 0 16,-1 0 0-16,1-4 0 0,3 10 0 16,0-6 0-16,0 6 0 0,0-4 0 0,0 4 0 15,0-6 0-15,0 5 0 0,0-2 0 0,0 3 0 16,0-1-13-16,3 1 4 0,-3 2 1 0,4-2 0 0,3 0 8 0,0-1 0 16,-3-2 0-16,-1-3 0 15,4 0 8-15,-3-1 3 0,3 1 1 0,3 3 0 16,-3-9-3-16,4 5 0 0,3-11 0 0,0 6 0 15,0-6-9-15,0 0 12 0,1 0-12 0,-1 0 12 0,3-6-21 16,4 6-4-16,4-11-1 0,-4 11 0 16,0-6-117-16,4 0-23 0,0 0-5 0</inkml:trace>
  <inkml:trace contextRef="#ctx0" brushRef="#br0" timeOffset="64019.3">19629 2545 1288 0,'-7'-9'36'0,"-1"4"8"0,5-1-35 0,3 6-9 0,0 0 0 16,-4-6 0-16,4 6 35 16,0 0 5-16,-7 0 0 0,7 0 1 0,0 0 21 0,0 0 4 0,0 0 1 0,0 0 0 15,0 0-27-15,0 0-6 0,0 0-1 0,-3 6 0 16,3 0-24-16,0 2-9 0,3 4 0 0,-3 0 9 16,4 0-9-16,-1-1 12 0,4 1-12 0,-3 0 12 31,0 3-3-31,3 2 0 0,-4-5 0 0,1 0 0 15,-1-3 11-15,-3 2 3 0,4 1 0 0,-4 0 0 0,3 0 10 0,-3-7 3 0,4 4 0 0,-4-3 0 16,0-6-24-16,0 0-4 0,0 0 0 0,0 0-8 16,0 0 17-16,0 0-3 0,0 0-1 0,0 0 0 15,0 0 3-15,0 0 0 0,0-6 0 0,-4 0 0 16,4-2-16-16,-3-4 0 0,3 0 0 0,-4 6-10 16,4-11 33-16,-3 8 6 0,3-3 2 0,0 0 0 15,-4 0-31-15,4 1 0 0,-3-1 0 0,3 3 0 16,0 3 0-16,-4-6-20 0,4 7 4 0,0-7 0 0,0 6 16 0,0 0 0 15,0 0 0-15,0 0 0 16,0 3-8-16,0-2 8 0,0-1 0 0,0 6 0 0,4-6-10 0,-1 6 10 16,4-6-8-16,-3 0 8 15,-1 0-9-15,4 6 9 0,0-6-10 0,4 6 10 0,-4-9-8 0,4 6 8 16,-1 3 0-16,1-2-9 16,-1 4 9-16,1 1-8 0,-4 6 8 0,3 3-8 15,-2-6 8-15,-1 6-10 0,0-1 10 0,0 1-10 16,-4 3 10-16,4 2 0 0,0 1 0 0,-3-6 0 15,3 3 0-15,-4 8 0 0,1-11 0 0,0 0 0 16,-1 2 0-16,1-2 8 0,-1 0-8 0,1-6 0 16,-1 5 8-16,-3-11-8 0,0 0 8 0,0 0-8 0,0 0 12 0,0 0-3 15,0 0 0-15,0 0 0 0,0 0 12 0,0-11 3 0,-3-1 0 0,3 6 0 16,0-6-24-16,-4-5 0 0,4 8 0 0,0-9 0 16,0 12 0-16,0-5-13 0,-3-1 3 0,3 3 1 15,0 3 1-15,0 0 0 0,0 0 0 0,0 6 0 16,0 0 8-16,0 0-12 0,0 0 12 0,0 0-12 15,0 0 3-15,0 0 0 0,0 0 0 0,7-6 0 16,0 6 9-16,-4 0-8 0,4 0 8 0,0 0-8 16,0 0 8-16,4 0 0 15,-4 0 0-15,0 0-8 0,4 0 8 0,-1 0 0 0,1 6 0 16,-1 0-8-16,1-6 8 0,0 0 0 0,3 6 0 0,-4-6 0 16,1 0 0-16,-1 0-8 0,1 0 8 0,0 3 0 15,-1 0 0-15,-3 0 0 0,0 0 0 0,4 6 0 16,-4-3 0-16,0 5 0 0,-3 1 0 0,3 0-8 15,-4 0 8-15,4 8 0 0,-3-2 0 0,-1-6 0 16,1 8 0-16,-1-8 0 0,1 6 0 0,-1-7 0 16,-3 4 0-16,4-3 0 0,-4 0 0 0,0-7 0 0,0-5 0 0,0 0-12 15,0 0 4-15,0 0 0 16,0 0-122-16,3 0-24 0,1-11-5 0</inkml:trace>
  <inkml:trace contextRef="#ctx0" brushRef="#br0" timeOffset="64674.608">20436 2660 877 0,'-3'-12'18'0,"-1"6"5"0,1-6-23 0,-1 1 0 0,1 5 0 0,-1-3 0 16,1 3 81-16,-1 6 12 0,1-6 3 0,-4 0 0 15,3 0 15-15,4 6 3 0,-7 0 1 0,0-5 0 16,7 5-31-16,-7 0-5 0,0 5-2 0,0-5 0 0,-4 6-26 0,4 0-6 15,-3 0-1-15,3-6 0 16,-4 6-25-16,0 0-6 0,1 3-1 0,3-3 0 0,0 5 7 16,0-5 1-16,0 0 0 0,3 0 0 15,-3 0-20-15,3 0 10 0,-3 3-10 0,4 2 8 16,-1 1-8-16,4 0 0 0,-3 0 0 0,3-4 0 16,0 4 0-16,0-6 0 0,0 6-12 0,0 0 12 0,3-1-9 0,-3-5 9 15,4 3 0-15,-4 3 0 16,3-6 0-16,1 5 0 0,-1-5 0 0,1 0 0 0,3-6-8 15,-3 6 8-15,3 0 0 0,-4-6 0 16,4 0-8-16,4 0 8 0,-4 0 0 0,3 0 0 0,1-6 0 0,0 6 0 16,-1-6 0-16,4 6 0 0,-3-6 0 15,-1 0 0-15,1-5 0 0,-4-1 0 0,4-3 10 0,-1 3-10 0,1 1 10 0,-4-1-10 16,0 0 8-16,-4-3-8 16,1 4 0-16,0-1 9 0,-1 0-9 0,1 6 10 0,-4-8-10 15,3 8 10-15,-3 0-10 0,-3 0 0 16,3 0 0-16,0 6 0 0,-4-6 0 0,4 6-12 15,-7 0 2-15,0-6 1 0,0 6-3 0,0 0 0 0,-4 0 0 0,4 0 0 16,-3 6 0-16,-4-6 0 16,-1 6 0-16,5 0 0 0,-4 0 4 15,0-6 0-15,3 6 0 0,-3 0 0 16,0 2-20-16,3-2-3 0,-3 0-1 0,0-6 0 0,3 6 23 0,11-6 9 0,0 0-8 0,-7 6 8 16,7-6-22-16,0 0 1 0,-3 6 0 0,6 0 0 31,1 0-57-31,3 2-11 0,7 4-3 0</inkml:trace>
  <inkml:trace contextRef="#ctx0" brushRef="#br0" timeOffset="65260.937">20638 2710 595 0,'0'0'12'0,"0"0"4"0,-4-6-16 0,0 0 0 0,4 6 0 0,-3-6 0 15,-1 0 82-15,4 6 13 0,-3 0 2 0,3 0 1 16,0 0-11-16,0 0-3 0,0 0 0 0,0 0 0 16,0 0 6-16,0 0 1 0,0 0 0 0,0 0 0 15,0 0-51-15,-7 0-9 0,7 0-3 0,-4 6 0 16,1 6-15-16,-1-6-3 0,1 0-1 0,3 0 0 16,0 2 21-16,0 4 4 0,3 0 1 0,-3-6 0 15,4 6-9-15,-4-1-2 0,3-5 0 0,1 3 0 16,-4-3-5-16,3 0-2 15,1 0 0-15,-1 5 0 0,1 1-1 0,3-6 0 0,-3 0 0 0,-1-6 0 16,4 6 7-16,4 3 1 0,-4-3 0 0,0-1 0 16,0-5-13-16,0 6-3 0,3-6 0 0,5 6 0 15,-8-6 4-15,3 0 1 0,1 0 0 0,-4 0 0 16,3-6-2-16,-3 6-1 0,1-6 0 0,-1 1 0 16,0-7 1-16,-4 3 0 0,4 3 0 0,-3-6 0 15,-4 1-2-15,3-1 0 0,-3 0 0 0,0 3 0 16,0-3-9-16,-3 1 0 0,-1-1 9 0,4 0-9 0,-3 3 0 0,-1-2-13 15,1 5 1-15,-1 0 1 16,1 0-13-16,-1 0-2 0,4 6-1 0,0 0 0 16,0 0 0-16,0 0 0 0,0 0 0 0,0 0 0 15,0 0-33-15,0 0-8 0,0 0 0 0,0 0-1 16,0 6-127-16,4 0-26 0</inkml:trace>
  <inkml:trace contextRef="#ctx0" brushRef="#br0" timeOffset="65836.992">21057 2716 1272 0,'0'0'36'0,"0"0"8"0,0 0-35 0,0 0-9 0,0 0 0 0,0 0 0 16,0 0 93-16,0 0 17 0,0 0 3 0,0 0 1 15,0 0-51-15,0 0-11 0,0 0-1 0,0 0-1 16,0 0-23-16,0 0-5 0,0 6-1 0,0 2 0 0,0 4-11 0,0-6-2 16,4 6-8-16,-4-6 12 15,3 5-4-15,1 1 0 0,-1-6-8 0,1 9 12 0,-1-9 9 0,1 5 2 16,0 1 0-16,-4-6 0 15,3 3-12-15,-3-3-3 0,0-6 0 0,4 12 0 16,-4-12 4-16,0 5 0 0,0-5 0 0,3 6 0 16,-3-6-12-16,4 6 8 0,-4-6-8 0,0 0 8 15,0 6 0-15,0-6 0 0,0 0 0 0,0 0 0 0,0 0 18 16,0 0 3-16,0 0 1 0,0 0 0 0,0 0-6 0,0 0 0 0,0 0-1 16,-7-6 0-1,0 6-1-15,-1-6 0 0,5 0 0 0,-4 1 0 16,3-10-10-16,-3 9-3 0,4-6 0 0,-1 0 0 15,-3 1 0-15,0-1 0 0,4 0 0 0,-4 3 0 0,3-8-9 0,0-1 0 0,1 6 0 0,-1-2 8 16,4-4-8-16,-3 6-16 0,3-5 4 0,-4 8 1 16,4-3 11-16,-3 0 0 0,3 6-9 0,0-11 9 15,0 8 0-15,3 3-9 0,-3 0 9 0,0 0 0 16,7-6-14-16,-3 12 4 0,-1-5 1 0,5-1 0 16,-1 0-3-16,0 6-1 0,0-6 0 0,0 6 0 15,3 0-10-15,-3 0-1 0,4 6-1 0,0-6 0 16,-1 0-31-16,1 6-7 0,3 0-1 15,-4-1 0-15,5 1-48 0,-5 6-9 0,4-3-3 16</inkml:trace>
  <inkml:trace contextRef="#ctx0" brushRef="#br0" timeOffset="66244.273">21392 2654 1127 0,'0'0'32'0,"0"0"7"0,0 0-31 16,0 0-8-16,0 0 0 0,0 0 0 0,0 0 76 0,0 0 15 0,0 0 2 0,0 0 1 15,0 0-31-15,0 0-7 0,0 0 0 0,0 0-1 16,8 0-27-16,-5 6-4 0,1 0-2 0,-1 0 0 16,1 2-2-16,-1 4 0 0,1-6 0 0,-1 6 0 15,1 0-20-15,-1-1 9 0,1 4-9 0,-1-3 0 16,1 5 0-16,-4-5-19 0,0-3 3 0,3 3 0 15,-3 0-16-15,4-7-4 0,-4 7 0 0,0-12 0 16,3 6-32-16,-3-6-8 0,0 0 0 0,0 0-1 16,4 0-132-16,-4 0-27 0,7 0-4 0</inkml:trace>
  <inkml:trace contextRef="#ctx0" brushRef="#br0" timeOffset="66419.637">21400 2334 2222 0,'0'0'46'0,"0"0"11"16,0 0-45-16,0 0-12 0,0 0 0 0,0 0 0 0,0 0-10 0,-8 0-4 16,8 0-1-16,0 0 0 15,0 0-141-15,0 0-28 0,0 0-5 0</inkml:trace>
  <inkml:trace contextRef="#ctx0" brushRef="#br0" timeOffset="66895.56">21682 2675 1178 0,'0'11'49'0,"-4"-5"-39"16,4 6 41-16,0-6 8 0,-3 0 1 0,3 0 1 16,0 2-26-16,0-2-6 0,-4 6-1 0,4-12 0 15,0 6 7-15,0-6 1 0,0 0 0 0,0 12 0 16,0-6-2-16,0 5 0 0,4-5 0 0,-4-3 0 16,3 3 11-16,1 0 3 0,-4 0 0 0,0-6 0 0,3 6-3 0,-3-6 0 15,0 0 0-15,0 0 0 16,0 0-29-16,0 0-5 0,0 0-2 0,0 0 0 0,0 0-9 0,0 0 8 15,0 0-8-15,0 0 8 16,0 0 17-16,0 0 3 0,-3-6 1 0,-4 6 0 0,0-6-5 0,0-3 0 16,0 3-1-16,-1-6 0 15,1 1-12-15,0-1-3 0,0 0 0 0,-3 0 0 0,3-2 0 16,0 2 0-16,-4 0 0 0,4-5 0 16,3 8 4-16,-3-3 0 0,0-6 0 0,4 7 0 15,3-4 0-15,-4 3 0 0,4 0 0 0,0 1 0 16,0-1-12-16,0 6 12 0,0-3-12 0,4 0 12 0,-1 6-12 0,1-2 0 15,-1-1-12-15,4 0 12 16,0 6-14-16,1 0 5 0,2-6 1 0,1 6 0 0,-1 0-14 0,4 0-2 0,1 0-1 0,2 6 0 31,1-6-4-31,-1 6-1 0,1-6 0 0,0 6 0 16,3-1-18-16,-7-2-3 0,4 3-1 0,-1-3 0 16,-3 0-37-16,4 3-8 0,-4-6-2 0</inkml:trace>
  <inkml:trace contextRef="#ctx0" brushRef="#br0" timeOffset="67470.386">22059 2519 1250 0,'0'0'26'0,"0"0"6"0,0 0-32 0,0 0 0 0,0 0 0 0,0 0 0 15,0 0 94-15,0 0 13 0,0 0 2 0,0 0 1 0,0 0-14 0,0 0-4 16,0 0 0-16,0 0 0 15,-7 6-25-15,7-6-6 0,-7 6-1 0,-4-1 0 16,4-2-36-16,0 0-8 0,0 0-2 0,-3 3 0 16,3 0-14-16,-4 0 0 0,4 0 0 0,0 5 0 0,-4 1 0 0,4-6 0 15,4 3 0-15,-4 3 0 16,0 5 0-16,3-5-10 0,-3 0 10 0,4 3-8 16,-1 2 8-16,1-5 0 0,3 6 0 0,-4-7 0 0,4 4 0 15,4-3 0-15,-4 0 0 0,0-1 0 0,3-2 8 0,1 3-8 0,-1-6 8 0,1 0-8 16,-1 5 10-16,1-5-2 15,-1-6-8-15,-3 0 12 0,7 6 1 0,0-6 0 0,0 0 0 0,4 0 0 16,-4 0-2-16,4 0-1 0,-4-6 0 16,3 0 0-16,1-5 0 0,-1 5 0 15,-3 0 0-15,4-6 0 0,0 3-10 0,-4 3 12 16,3-5-12-16,1 5 12 0,-8-6-12 0,4 0 8 0,-3 3-8 16,0-2 8-16,-1-1-8 15,-3 6 12-15,4-6-12 0,-8 1 12 0,4 2-12 0,-3 3 0 16,-1 0 0-16,0 0 8 15,4 6-8-15,-7 0-14 0,4-6 3 0,3 6 1 0,0 0 10 0,0 0-13 0,0 0 5 0,0 0 8 16,-7 6-15-16,7-6 5 0,-4 6 1 0,4 0 0 16,-3 6 9-16,3 2-12 0,3-2 12 0,1 0-12 15,3 0 12-15,-4 8 0 0,4-8 0 0,1 0 0 16,-1 5 0-16,3-8 0 0,1 3 0 0,-1-6 8 16,-3 11-8-16,4-11 0 0,-4 6 0 0,4-3 0 0,-4 3 0 0,3-6-12 15,1-1 4-15,-1 1 0 16,1 0-9-16,3-6-2 0,-3 6 0 0,-1-6 0 15,4-6-52-15,-3 6-10 0,0-6-3 0,3 0 0 16,-4 1-44-16,1 5-10 0,3-12-2 0</inkml:trace>
  <inkml:trace contextRef="#ctx0" brushRef="#br0" timeOffset="67805.369">22408 2513 1124 0,'0'0'48'15,"0"0"-39"-15,4 6 56 0,-4 0 11 0,4 0 3 0,-4 2 0 16,3 1 5-16,-3 6 0 0,0-3 1 0,0 5 0 15,0-8-30-15,0 9-7 0,0-1 0 0,0-5-1 16,0 6-23-16,0 2-4 0,0-8 0 0,0 6-1 16,0-4-19-16,0-2 10 0,0 0-10 0,4-6 8 15,-4 6-22-15,0-12-5 0,3 5-1 0,-3-5 0 16,0 0-42-16,0 0-9 0,0 0-1 0,0 0-1 16,0 0 4-1,7 0 1-15,-3-5 0 0,-1-1 0 16,4 0-108-16,-3-6-22 0,-1 0-4 0</inkml:trace>
  <inkml:trace contextRef="#ctx0" brushRef="#br0" timeOffset="67979.753">22391 2228 1213 0,'0'0'26'0,"-7"-6"6"0,3 0 0 0,-3-6 4 0,0 12-36 15,4-6 0-15,3 6 0 0,0 0 0 0,0 0 85 0,0 0 11 0,0 0 1 0,0 0 1 16,0 0-53-16,0 0-10 0,0 0-3 0,0 0 0 15,0 0-32-15,0 0 0 0,0 0 0 0,0 0 0 32,0 0-91-32,0 0-25 0,0 0-4 0</inkml:trace>
  <inkml:trace contextRef="#ctx0" brushRef="#br0" timeOffset="70364.1">22938 2451 1148 0,'0'0'25'0,"0"0"6"0,0 0 1 0,0 0 0 0,-4 6-32 0,4-6 0 0,0 0 0 0,-3 6 0 16,-4-6 35-16,-1 6 1 0,8-6 0 0,-3 0 0 0,3 0 4 0,0 0 0 16,0 0 1-16,-7 6 0 0,7-6 7 0,-7 0 0 15,7 0 1-15,0 0 0 16,-7 3-6-16,0 0-2 0,7-3 0 0,-7 2 0 15,7-2-1-15,0 0 0 0,0 0 0 0,-7 0 0 16,7 0-12-16,0 0-4 0,-7 0 0 0,7 0 0 16,-8 0-8-16,8 0-3 0,-7 0 0 0,7 0 0 15,0 0 1-15,0 0 0 0,0 0 0 0,-7-2 0 0,4 2-5 0,3 0-1 16,-7-3 0-16,0 3 0 0,0-3-8 0,7 3 10 16,0 0-10-16,-7 0 10 0,0 0 6 0,-1 0 2 15,1 0 0-15,7 0 0 0,0 0-18 0,-7 3-14 16,0 0 2-16,4-1 1 0,3-2 11 0,-7 12 0 15,3-6 0-15,1 0 0 0,-4-6 0 0,3 6 0 0,-3 0 0 16,4 0 0-16,-1 0 0 0,4-6 0 0,0 0 0 0,-4 8 0 16,4-8 0-16,0 0 0 0,-3 6 0 0,3-6 0 15,0 0 0-15,0 0 0 0,0 0 0 0,0 0 0 16,0 0 0-16,0 0 0 0,0 0 0 0,-4 6 0 16,4-6 0-16,0 0-8 15,4 6 8-15,-4-6 0 0,0 0 0 16,0 6 0-16,0-6 0 0,3 6 0 0,-3-6 0 15,0 0 0-15,0 0 0 0,4 6 0 16,-4-6 0-16,0 0 0 0,4 5 0 0,-4-5 0 0,0 0 0 0,0 0 0 0,0 0 8 0,0 0-8 16,0 0 0-16,0 0 8 0,0 0-8 0,0 0 0 15,0 0 0-15,0 0 8 0,0 0-8 0,0 0 0 16,0 0 0-16,3 12 0 0,-3-12 0 0,0 0 8 16,0 0-8-16,0 0 0 0,0 0 0 0,0 0 0 15,0 0 0-15,0 0 9 0,0 0-9 0,0 0 10 16,4 6-10-16,-4-6 0 0,0 0 0 0,0 0 0 15,0 0 0-15,0 0 0 0,0 0 0 0,0 0 0 16,0 0 0-16,3 3 0 0,-3-3 0 16,0 0 0-16,0 0 9 0,0 0-9 0,0 0 10 0,0 0-10 15,0 0 11-15,0 0-11 0,0 0 12 0,0 0-12 16,0 0 12-16,0 0-4 0,0 0 0 0,0 0-8 16,0 0 15-16,0 0-4 0,0 0-1 0,0 0 0 15,0 0 3-15,0 0 1 0,0 0 0 0,0 0 0 16,0 0-6-16,0 0-8 0,0 0 11 0,0 0-11 15,0 0 8-15,0 0-8 0,0 0 0 0,0 0 0 16,0 0 0-16,0 0 0 0,0 0 0 0,0 0 0 16,0 0 0-16,7 6 0 0,-7-6 0 0,0 0 0 15,7 3 0-15,-7-3 0 0,0 0 0 0,0 0 0 16,0 0 0-16,0 0 0 0,0 0 0 0,0 0 0 0,0 0 0 0,0 0 0 16,0 0 0-16,0 0 0 0,0 0 0 0,0 0 0 0,0 0 0 15,0 0 0-15,0 0 0 0,0 0 0 0,0 0 0 0,0 0 0 16,0 0 16-16,0 0-3 0,0 0-1 0,0 0 0 15,0 0-12-15,0 0 0 0,0 0 8 0,0 0-8 16,0 0 9-16,0 0-1 0,0 0 0 0,0 0 0 16,0 0-8-16,0 0 8 0,0 0-8 15,0 0 8-15,7 9-8 16,-7-9 0-16,0 0 0 0,0 0 0 16,0 0 0-16,7 0 0 0,-7 0 0 0,7 6 0 0,-7-6 0 0,7 0 0 0,-7 0 0 0,7 5 0 15,-7-5 0-15,0 0 0 0,0 0 0 0,0 0 0 16,11 6 0-16,-11-6 0 0,0 0 0 0,7 6 0 15,-7-6 8-15,7 6-8 0,-7-6 0 0,7 0 8 16,0 6-8-16,-7-6 0 0,7 6 9 0,-7-6-9 16,11 6 0-16,-8 0 0 0,-3-6 0 0,11 14 0 15,-7-8 8-15,-4-6-8 0,10 6 8 0,-10-6-8 16,4 6 12-16,3 6-1 0,-7-12-1 0,7 6 0 16,-7-6-2-16,3 11 0 0,-3-11 0 0,4 15 0 15,-1-9-8-15,1 6 12 0,-4-12-12 0,0 11 12 16,0-11-12-16,0 6 8 0,0-6-8 0,0 12 8 15,0-3-8-15,0-9 8 0,-4 6-8 0,4-6 8 16,0 12-8-16,-3-7 0 0,3-5 9 0,-4 12-9 16,4-12 0-16,-3 6 9 0,3-6-9 0,-4 6 0 15,1 0 0-15,-4 3 0 0,3-3 0 0,1-1 0 0,-1 1 8 16,1-6-8-16,-1 6 0 0,-3-6 0 0,3 6 0 16,-3-6 8-16,0 0-8 0,0 6 0 15,0-6 0-15,0 0 0 0,0 0 0 0,-3 0 0 16,2 0-15-16,-2 0 0 0,-1 0 0 0,1 0 0 15,-1 0-9-15,1-6-1 0,-1 6-1 0,0 0 0 16,4 0-11-16,-3 0-3 0,3 0 0 0,0 0 0 16,0 0-56-16,3 0-12 0,-3 0-3 0,7 0 0 15,0 0-116-15,0 0-23 0,0 0-5 0</inkml:trace>
  <inkml:trace contextRef="#ctx0" brushRef="#br0" timeOffset="70679.431">23181 2951 1454 0,'0'0'30'0,"0"0"8"0,0 0-30 0,0 0-8 0,0 0 0 0,0 0 0 15,0 0-8-15,0 0-4 0,0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dix-neuf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2686539-EF0D-40FA-9C67-5A3CC34C0D3F}"/>
                  </a:ext>
                </a:extLst>
              </p14:cNvPr>
              <p14:cNvContentPartPr/>
              <p14:nvPr/>
            </p14:nvContentPartPr>
            <p14:xfrm>
              <a:off x="1027440" y="831600"/>
              <a:ext cx="5469120" cy="857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2686539-EF0D-40FA-9C67-5A3CC34C0D3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8080" y="822240"/>
                <a:ext cx="5487840" cy="876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5955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Écrivez une hypothèse irréelle qui parle d’une voiture.</a:t>
            </a:r>
          </a:p>
          <a:p>
            <a:pPr marL="0" indent="0">
              <a:buNone/>
            </a:pPr>
            <a:r>
              <a:rPr lang="fr-FR" dirty="0"/>
              <a:t>Écrivez une phrase spéculative qui parle d’une voiture.</a:t>
            </a:r>
          </a:p>
          <a:p>
            <a:pPr marL="0" indent="0">
              <a:buNone/>
            </a:pPr>
            <a:r>
              <a:rPr lang="fr-FR" dirty="0"/>
              <a:t>Faites une requête très poli qui parle d’une voiture.</a:t>
            </a:r>
          </a:p>
          <a:p>
            <a:pPr marL="0" indent="0">
              <a:buNone/>
            </a:pPr>
            <a:r>
              <a:rPr lang="fr-FR" dirty="0"/>
              <a:t>Donnez une condition pour une action qui parle d’une voiture.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960FF9B-5916-496B-94CB-87C27ED46B61}"/>
                  </a:ext>
                </a:extLst>
              </p14:cNvPr>
              <p14:cNvContentPartPr/>
              <p14:nvPr/>
            </p14:nvContentPartPr>
            <p14:xfrm>
              <a:off x="1097280" y="479160"/>
              <a:ext cx="7248240" cy="666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960FF9B-5916-496B-94CB-87C27ED46B6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87920" y="469800"/>
                <a:ext cx="7266960" cy="684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15251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3D446-0F9B-4DCE-A402-394A6FE9B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EF01C-4EC4-45B5-83A2-A7F4C9AAD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2340552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Si toutes les voitures chez vous tombaient en panne à sept heures du matin, comment iriez-vous à l’école?</a:t>
            </a:r>
          </a:p>
        </p:txBody>
      </p:sp>
    </p:spTree>
    <p:extLst>
      <p:ext uri="{BB962C8B-B14F-4D97-AF65-F5344CB8AC3E}">
        <p14:creationId xmlns:p14="http://schemas.microsoft.com/office/powerpoint/2010/main" val="1285682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Est-il une bonne idée de conduire très vite quand vous êtes en retard? Pourquoi?</a:t>
            </a:r>
          </a:p>
        </p:txBody>
      </p:sp>
    </p:spTree>
    <p:extLst>
      <p:ext uri="{BB962C8B-B14F-4D97-AF65-F5344CB8AC3E}">
        <p14:creationId xmlns:p14="http://schemas.microsoft.com/office/powerpoint/2010/main" val="3056902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dix-neuf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Ceci n’est pas un peinture par René Magritte, artiste belge-francophone qui était connu comme membre du mouvement surréaliste.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7832" y="2115403"/>
            <a:ext cx="5634471" cy="3937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497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appartenir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appertain to, to be associated with, to belong to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j’appartiens</a:t>
            </a:r>
            <a:r>
              <a:rPr lang="en-US" dirty="0"/>
              <a:t>			nous </a:t>
            </a:r>
            <a:r>
              <a:rPr lang="en-US" dirty="0" err="1"/>
              <a:t>appartenons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appartiens</a:t>
            </a:r>
            <a:r>
              <a:rPr lang="en-US" dirty="0"/>
              <a:t>		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appartenez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elle</a:t>
            </a:r>
            <a:r>
              <a:rPr lang="en-US" dirty="0"/>
              <a:t> /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appartient</a:t>
            </a:r>
            <a:r>
              <a:rPr lang="en-US" dirty="0"/>
              <a:t>		</a:t>
            </a:r>
            <a:r>
              <a:rPr lang="en-US" dirty="0" err="1"/>
              <a:t>ils</a:t>
            </a:r>
            <a:r>
              <a:rPr lang="en-US" dirty="0"/>
              <a:t> / </a:t>
            </a:r>
            <a:r>
              <a:rPr lang="en-US" dirty="0" err="1"/>
              <a:t>elles</a:t>
            </a:r>
            <a:r>
              <a:rPr lang="en-US" dirty="0"/>
              <a:t> </a:t>
            </a:r>
            <a:r>
              <a:rPr lang="en-US" dirty="0" err="1"/>
              <a:t>appartiennent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795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Un pneu crevé appartient à une voiture.</a:t>
            </a:r>
          </a:p>
          <a:p>
            <a:pPr marL="0" indent="0">
              <a:buNone/>
            </a:pPr>
            <a:r>
              <a:rPr lang="fr-FR" dirty="0"/>
              <a:t>Un crève cœur appartient à…</a:t>
            </a:r>
          </a:p>
          <a:p>
            <a:pPr marL="0" indent="0">
              <a:buNone/>
            </a:pPr>
            <a:r>
              <a:rPr lang="fr-FR" dirty="0"/>
              <a:t>				    … un corps.</a:t>
            </a:r>
          </a:p>
          <a:p>
            <a:pPr marL="0" indent="0">
              <a:buNone/>
            </a:pPr>
            <a:r>
              <a:rPr lang="fr-FR" dirty="0"/>
              <a:t>				    … un esprit.</a:t>
            </a:r>
          </a:p>
          <a:p>
            <a:pPr marL="0" indent="0">
              <a:buNone/>
            </a:pPr>
            <a:r>
              <a:rPr lang="fr-FR" dirty="0"/>
              <a:t>				    … un âme.		</a:t>
            </a:r>
            <a:r>
              <a:rPr lang="en-US" dirty="0"/>
              <a:t>		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77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Parlant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des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voitures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0973" y="1977081"/>
            <a:ext cx="6079524" cy="3917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038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Choisissez un(e) partenaire.</a:t>
            </a:r>
          </a:p>
          <a:p>
            <a:pPr marL="0" indent="0">
              <a:buNone/>
            </a:pPr>
            <a:r>
              <a:rPr lang="fr-FR" dirty="0"/>
              <a:t>Un de vous est l’expert </a:t>
            </a:r>
            <a:r>
              <a:rPr lang="fr-FR" dirty="0" err="1"/>
              <a:t>mecanicien</a:t>
            </a:r>
            <a:r>
              <a:rPr lang="fr-FR" dirty="0"/>
              <a:t>(ne) à l’antenne.</a:t>
            </a:r>
          </a:p>
          <a:p>
            <a:pPr marL="0" indent="0">
              <a:buNone/>
            </a:pPr>
            <a:r>
              <a:rPr lang="fr-FR" dirty="0"/>
              <a:t>L’autre lui </a:t>
            </a:r>
            <a:r>
              <a:rPr lang="fr-FR" dirty="0" err="1"/>
              <a:t>telephone</a:t>
            </a:r>
            <a:r>
              <a:rPr lang="fr-FR" dirty="0"/>
              <a:t> cherchant l’aide pour un problème avec sa voiture.</a:t>
            </a:r>
          </a:p>
          <a:p>
            <a:pPr marL="0" indent="0">
              <a:buNone/>
            </a:pPr>
            <a:r>
              <a:rPr lang="fr-FR" dirty="0"/>
              <a:t>Montrez-nous la conversation.</a:t>
            </a:r>
          </a:p>
        </p:txBody>
      </p:sp>
    </p:spTree>
    <p:extLst>
      <p:ext uri="{BB962C8B-B14F-4D97-AF65-F5344CB8AC3E}">
        <p14:creationId xmlns:p14="http://schemas.microsoft.com/office/powerpoint/2010/main" val="2326557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26139-6E27-4313-8C99-6BA26BCFF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D3597-E827-4034-A350-06B74F3B9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dring</a:t>
            </a:r>
            <a:r>
              <a:rPr lang="en-US" dirty="0"/>
              <a:t>, </a:t>
            </a:r>
            <a:r>
              <a:rPr lang="en-US" dirty="0" err="1"/>
              <a:t>dring</a:t>
            </a:r>
            <a:endParaRPr lang="en-US" dirty="0"/>
          </a:p>
          <a:p>
            <a:pPr marL="0" indent="0" algn="ctr">
              <a:buNone/>
            </a:pPr>
            <a:r>
              <a:rPr lang="en-US" dirty="0" err="1"/>
              <a:t>Parlant</a:t>
            </a:r>
            <a:r>
              <a:rPr lang="en-US" dirty="0"/>
              <a:t> des </a:t>
            </a:r>
            <a:r>
              <a:rPr lang="en-US" dirty="0" err="1"/>
              <a:t>voitures</a:t>
            </a:r>
            <a:r>
              <a:rPr lang="en-US" dirty="0"/>
              <a:t>,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êtes</a:t>
            </a:r>
            <a:r>
              <a:rPr lang="en-US" dirty="0"/>
              <a:t> à </a:t>
            </a:r>
            <a:r>
              <a:rPr lang="en-US" dirty="0" err="1"/>
              <a:t>l’antenne</a:t>
            </a:r>
            <a:r>
              <a:rPr lang="en-US"/>
              <a:t>!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498362-D20B-44BE-87B2-F40DB9AAB1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4437" y="2357437"/>
            <a:ext cx="2143125" cy="214312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4FDA335-D518-416F-B3D3-3FC1C0DA872F}"/>
                  </a:ext>
                </a:extLst>
              </p14:cNvPr>
              <p14:cNvContentPartPr/>
              <p14:nvPr/>
            </p14:nvContentPartPr>
            <p14:xfrm>
              <a:off x="195480" y="424080"/>
              <a:ext cx="5006880" cy="32684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4FDA335-D518-416F-B3D3-3FC1C0DA872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6120" y="414720"/>
                <a:ext cx="5025600" cy="328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94331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36553</TotalTime>
  <Words>247</Words>
  <Application>Microsoft Office PowerPoint</Application>
  <PresentationFormat>Widescreen</PresentationFormat>
  <Paragraphs>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Bonjour!</vt:lpstr>
      <vt:lpstr>Travail de cloche</vt:lpstr>
      <vt:lpstr>Bonjour!</vt:lpstr>
      <vt:lpstr>Ceci n’est pas un peinture par René Magritte, artiste belge-francophone qui était connu comme membre du mouvement surréaliste.</vt:lpstr>
      <vt:lpstr>PowerPoint Presentation</vt:lpstr>
      <vt:lpstr>PowerPoint Presentation</vt:lpstr>
      <vt:lpstr>Parlant des voitures!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279</cp:revision>
  <dcterms:created xsi:type="dcterms:W3CDTF">2016-10-03T16:25:09Z</dcterms:created>
  <dcterms:modified xsi:type="dcterms:W3CDTF">2024-11-19T20:18:57Z</dcterms:modified>
</cp:coreProperties>
</file>