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24" r:id="rId3"/>
    <p:sldId id="361" r:id="rId4"/>
    <p:sldId id="299" r:id="rId5"/>
    <p:sldId id="263" r:id="rId6"/>
    <p:sldId id="350" r:id="rId7"/>
    <p:sldId id="303" r:id="rId8"/>
    <p:sldId id="302" r:id="rId9"/>
    <p:sldId id="317" r:id="rId10"/>
    <p:sldId id="304" r:id="rId11"/>
    <p:sldId id="314" r:id="rId12"/>
    <p:sldId id="313" r:id="rId13"/>
    <p:sldId id="316" r:id="rId14"/>
    <p:sldId id="315" r:id="rId15"/>
    <p:sldId id="308" r:id="rId16"/>
    <p:sldId id="309" r:id="rId17"/>
    <p:sldId id="359" r:id="rId18"/>
    <p:sldId id="360" r:id="rId19"/>
    <p:sldId id="325" r:id="rId20"/>
    <p:sldId id="31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0F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00" autoAdjust="0"/>
  </p:normalViewPr>
  <p:slideViewPr>
    <p:cSldViewPr snapToGrid="0">
      <p:cViewPr varScale="1">
        <p:scale>
          <a:sx n="85" d="100"/>
          <a:sy n="85" d="100"/>
        </p:scale>
        <p:origin x="64" y="2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0T14:52:36.65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3514 1790 768 0,'0'0'21'0,"0"0"7"0,0 0-28 0,0 0 0 0,0 0 0 0,0 0 0 0,0 0 71 0,0 0 9 16,0 0 1-16,0 0 1 0,0 0-12 0,0 0-2 15,-7 6-1-15,7-6 0 0,0 0-11 0,0 0-3 16,0 0 0-16,0 0 0 0,0 0-6 0,0 0-2 16,0 0 0-16,0 0 0 0,0 0-7 0,-7 0-2 15,-1 0 0-15,-2 0 0 0,3 3-10 0,0-3-2 16,7 0-1-16,-7 0 0 0,0-3-6 0,-4-3-1 16,4 6 0-16,0-6 0 0,0 0-1 0,-4 6-1 15,4-6 0-15,-3 6 0 0,-8-6-1 0,8 6 0 16,-1 0 0-16,0-6 0 0,1 6-4 0,-1 0-1 15,1 0 0-15,-1 6 0 0,4-6 0 0,-4 0-8 0,4 0 12 0,-3 6-4 16,-1 0-8-16,1-6 0 0,-1 6 0 0,4 0 8 16,-4 0-8-16,4-1 0 0,-3 4 0 0,3-3 0 15,-4 0 0-15,4 0 0 0,3 12 0 0,-3-7 0 16,4-2 0-16,-4 9 0 0,3-12 0 0,1 11 0 16,-1-5 0-16,1 3 0 0,-1 2 0 0,4-5 0 15,0 9 0-15,4-4 0 0,-4 1 0 0,3 0 0 16,1-4 0-16,-4 10 0 0,3-12 9 0,1 5-9 15,-1 4 0-15,1-4 0 0,-1-5 0 0,1 3 0 16,3 3 0-16,-7-7 0 0,7 1 0 0,-3 0 0 16,3-3 8-16,0 2-8 0,-4-5 8 0,4 0-8 15,0 0 0-15,0 0 0 0,4-6 0 0,-4 0 0 16,0 6 0-16,0-6 0 0,7 6 0 0,-7-6 0 16,4 0 0-16,-4 0 0 0,0 0 0 0,4 0-8 31,-1 0-24-31,1 0-4 0,-1 0 0 0,4-6-1 0,-3 0-43 0,7 6-9 0,-4-6-2 0,0-6-428 15,-4 6-85-15</inkml:trace>
  <inkml:trace contextRef="#ctx0" brushRef="#br0" timeOffset="783.963">3782 1863 759 0,'0'0'16'0,"-7"9"4"0,0-9 1 0,-7 0 1 0,6 6-22 0,1 0 0 0,4-6 0 0,3 0 0 0,-7 6 60 0,0 0 8 15,0-6 2-15,7 0 0 0,-7 5-10 0,7-5-1 16,-4 6-1-16,-6-6 0 0,10 0-16 0,0 0-3 15,-4 12-1-15,-3-9 0 0,7-3-7 0,-4 12-2 16,4-12 0-16,-3 6 0 0,3-6-5 0,-4 5 0 16,1-5-1-16,-1 6 0 0,4-6-7 0,-3 12 0 15,-4-6-1-15,7 6 0 0,0-9-2 0,-4 8 0 16,4 1 0-16,-3-6 0 0,3 12 3 0,0-12 0 16,0 8 0-16,0-2 0 0,0 6 3 0,0-7 1 15,0 1 0-15,0 3 0 0,3-3-3 0,1-1 0 16,-4 1 0-16,3 0 0 0,1-6-2 0,-1 3-1 15,1-3 0-15,-1-1 0 0,1 1-2 0,3 0-1 0,0-6 0 0,4 6 0 16,-1-6 1-16,4 0 1 0,-3-6 0 0,3 6 0 16,7-6 2-16,-7 0 0 0,0 1 0 0,1 5 0 15,6-12-15-15,-7 6 0 0,0-3 0 0,0-3 0 16,7 6 0-16,-7-11 0 0,-7-1 0 0,7 3 0 16,4-2 11-16,-7-7-1 0,-4 10 0 0,3-4 0 15,1 0 2-15,-4-2 1 0,-4 2 0 0,5-5 0 16,-1 2-13-16,-7 3 11 0,0 1-11 0,0-4 10 15,0 9-10-15,0 1 0 0,-7-1 0 0,-1 6 8 16,5 0-8-16,-4 0-11 0,0 6 3 0,-4-9 0 16,1 7-20-16,-1-1-4 15,-3 3-1-15,0 0 0 0,3 0 11 0,1 0 2 0,-8 3 1 0,8-3 0 16,-1 2 19-16,0-2-12 0,1 3 12 0,3 3-10 16,-4 0 10-16,4-6 0 0,0 6 0 0,7-6-8 15,-4 6 8-15,4-6 0 0,0 0 0 0,0 0-8 16,0 0 8-16,0 0 0 0,0 0 0 0,-3 12 0 15,3-6 0-15,0-6 0 0,0 0-9 0,-7 0 9 16,7 11-46-16,0-11-5 0,0 0-1 0,0 0-472 16,0 0-96-16</inkml:trace>
  <inkml:trace contextRef="#ctx0" brushRef="#br0" timeOffset="1770.805">4195 1913 720 0,'0'0'20'0,"0"0"5"0,0 0-25 0,0 0 0 0,0 0 0 0,0 0 0 16,-4 6 87-16,4-6 12 0,0 0 2 0,0 0 1 0,0 0-14 0,0 0-4 15,0 0 0-15,-7 3 0 0,7-3-16 0,-4 12-3 16,4-12-1-16,-7 0 0 0,7 0-28 0,-3 6-7 15,3 5-1-15,0-11 0 0,0 0 0 0,-4 6 0 16,4 0 0-16,-3 0 0 0,3 6-12 0,0-9-4 16,0 8 0-16,0-5 0 0,0 0-3 0,0 6-1 15,0-6 0-15,3 0 0 0,-3 6-8 0,0-4 8 16,0 4-8-16,4 0 8 0,-4-6-8 0,0 0 8 16,0 5-8-16,0-11 8 0,0 0 5 0,0 6 1 15,0-6 0-15,0 0 0 0,0 0 10 0,0 0 1 16,0 0 1-16,0 0 0 0,0 0 11 0,0 0 3 15,0 0 0-15,0 0 0 0,-7-6-18 0,3 0-3 16,1 1-1-16,-1-7 0 0,1 0-18 0,-1 6 0 0,1-6 8 16,3 4-8-16,0 2 0 0,0-6 0 0,3 0 0 0,-3 0 0 15,4 1 0-15,-4 2 0 0,3-3 0 0,1 0 0 16,-1 6-9-16,1 1-6 0,-1-7-1 0,1 3 0 16,-4 3 16-16,3 0-9 0,4 6 9 0,-3-6-8 15,3 1-4-15,0-1 0 0,0 6 0 0,0-6 0 16,0-6 12-16,0 12 11 0,0-6-3 0,0 3 0 15,0 3-8-15,0 0 0 0,4 0 0 0,-4 3-11 16,-3 3 11-16,-1-6 0 0,4 12 0 0,-3-6 0 16,-1 0 0-16,1 5 0 0,3-5 0 0,-4 9 0 15,1-3 0-15,-1 5 0 0,1-5 0 0,0 3 0 16,-1-4 0-16,1 7 11 0,-1-6-3 0,-3 0 0 16,4-4-8-16,-1 4 0 0,-3-6 0 0,0-6 0 15,0 12 0-15,0-12 0 0,0 0 0 0,0 0 0 16,0 0 18-16,0 0 2 0,0 0 0 0,0 0 0 15,4-12-20-15,-1 6-16 0,1 0 4 0,-4 0 0 16,3-2 12-16,1 2 16 0,-4-6-3 0,3 6-1 0,4-6-12 0,-7 6 0 16,4-2 0-16,-1 2 0 0,5 0 0 0,-5 0 0 15,4 0 0-15,-3 0 0 0,-1-6 0 0,1 7 0 16,-1 5 0-16,4-6 0 0,-3 0 0 0,-1 0 0 16,4 3 0-16,-3 3 0 0,3 0 0 0,0 0 0 15,0 0 0-15,0 3 0 16,0-3-23-16,-3 12-7 0,6-12-2 0,-3 6 0 0,4-1 32 0,-4 1 0 15,4 6 0-15,-1-6 0 0,-3 6 0 0,4-6 0 0,-8 2 0 16,1 4 0-16,3 0 0 0,0 0 0 0,0-6 0 0,0 5 0 16,-3 4 0-16,-1-3 8 15,4 0 1-15,-3-1 0 0,-1 1-9 0,1 3 0 0,-1-3 0 16,1-1 8-16,-1 7-8 0,1-9 0 16,-4 3 0-16,3-7 0 0,1 7 0 0,-4 0 0 0,3 0 0 0,-3-6 0 15,0-6 0-15,0 0 0 0,8 0-14 0,-1 0 5 31,0 0-22-31,0-3-4 0,0 0-1 0,-4 3 0 16,4 0-44-16,0-6-10 0,4 0-2 0,0 6-453 0,-1-12-91 0</inkml:trace>
  <inkml:trace contextRef="#ctx0" brushRef="#br0" timeOffset="2705.452">4907 1901 1051 0,'0'0'23'0,"-3"0"5"0,-4 6 0 0,-4-6 2 0,4 6-30 0,3 0 0 0,-3-3 0 0,4 9 0 0,3-12 98 0,-7 0 14 16,3 6 2-16,4-6 1 0,-7 5-39 0,7-5-8 15,0 0-2-15,0 6 0 0,-3 6-26 0,3-12-6 16,0 6-1-16,0 6 0 0,0 2-17 0,3-2-4 16,-3 6-1-16,4 0 0 0,3-4 4 0,-4 10 1 0,4-7 0 0,0 10 0 15,0 2-2-15,4 4 0 0,-7-4 0 16,3-3 0-16,0 10-1 0,0 2 0 0,-4-3 0 0,1-2 0 16,3 2 0-16,0-3 0 0,0-2 0 15,0 2 0-15,-3-3 4 0,3 4 1 0,-4-7 0 0,1 3 0 16,-4 1-4-16,3-4-1 15,1-2 0-15,-4-4 0 0,0-2 8 0,0 0 2 16,0-1 0-16,3-2 0 0,-3-3-14 0,0-6-9 0,-3 5 12 0,3-5-12 16,0-6 17-16,0 0-3 0,0 0-1 0,0 0 0 15,0 0 6-15,0 0 1 0,0 0 0 0,0 0 0 16,0 0-5-16,0 0-1 0,-7 0 0 0,-4 0 0 16,4-6-2-16,0 6 0 0,0-11 0 0,0 5 0 15,3 0-12-15,-3-3 8 0,4 3-8 0,-4-6 0 16,3 1 0-16,-3-7 8 0,0 6-8 0,-4-8 0 15,4 8 0-15,4-6 0 0,-4-8-12 0,3 8 12 16,1-5-13-16,-4 2 4 0,3-8 1 0,1 5 0 0,-4-2 8 0,7 2 11 16,-4-2-3-16,1-4 0 0,-5 4-8 0,5-3 0 15,-1 5 0-15,1-2 0 0,-1 2 0 0,4-2 0 16,-7 8 0-16,4-11 0 0,-1 8-9 0,1-3 9 16,3 1-12-16,0 2 12 0,-4 4 0 0,1-4 0 15,-1 9 0-15,4-5 0 0,-3 11 0 0,3-12 0 16,-4 6 12-16,4 4-3 0,-3 2-9 0,3-6 0 15,0 6 0-15,0-6 0 0,0 6 0 0,3 6 0 0,-3 0 0 16,0-8 0-16,7 5 0 0,-3 0 0 0,3-3 0 0,-4 0 0 16,4 6-18-16,0-6-2 15,4 6-1-15,0-6 0 0,3 6 21 0,0 0 0 0,-4-6-9 0,4 6 9 16,1 0 0-16,-1 0 0 16,-7 0 0-16,7-6 9 0,0 6-9 0,0 0 0 0,0 0-12 15,-3 0 12-15,3 6-8 0,-4-6 8 16,5 6 0-16,-5-6 0 0,-3 6 0 0,0 0 0 0,4 0 0 0,-1 0 0 15,-3-3 0-15,1 0 0 0,-1 5 0 0,-4-2 0 16,1 0 0-16,-1 0 0 0,1 0 0 0,-1 6 0 16,1-12 0-16,-4 12 0 0,0-12 0 0,0 2 0 15,0 10 0-15,-4-6 8 0,4 6-8 0,-3 0 0 16,-1-7 8-16,-3 7-8 0,4 3 0 0,-4-9 8 16,-4 6-8-16,0-1 0 0,4-5 9 0,-3 9-9 15,-1-3 0-15,1-6 0 0,-8-1 0 0,4 7 0 16,0-12 0-16,3 12 0 0,-3-6-11 0,0-6 11 15,3 6-12-15,1-6 12 0,-1 0-13 0,1 0 5 16,-5 0-2-16,8 0 0 0,-3-6 0 0,-1 6 0 16,4-6-14-1,0 0-2-15,4 0-1 0,-1 0 0 0,1 0-27 0,-5 1-6 0,8 5 0 16,-3-12-1-16,3 6-160 0,3-3-32 0,1-14-7 0,0 11 0 16</inkml:trace>
  <inkml:trace contextRef="#ctx0" brushRef="#br0" timeOffset="3420.976">5260 1975 1191 0,'0'0'26'0,"0"0"6"0,0 0 0 0,0 9 2 0,-4-3-34 0,1-1 0 0,3 1 0 0,-4 6 0 16,4-6 87-16,-3 0 10 0,3 0 3 0,0 6 0 15,0-10-29-15,0 10-6 0,0-6-1 0,0 6 0 16,-4-6-24-16,4 0-6 0,0-1-1 0,-3 1 0 0,3 0-9 0,0 9-1 16,0-9-1-16,0 6 0 0,0-7-2 0,0 7 0 15,0 0 0-15,0-3 0 0,3 3-6 0,-3 5-2 16,0-5 0-16,0 3 0 0,4-4-12 0,-4 7 9 16,3-6-9-16,-3-6 8 0,4 5-8 0,-4-5 0 15,3 9 9-15,-3-9-9 0,0-6 8 0,0 0-8 16,0 0 8-16,0 0-8 0,0 0 21 0,0 0 0 15,0 0 0-15,0 0 0 0,-7-6 9 0,0-6 2 16,0 6 0-16,0 3 0 0,0-2-17 0,0-7-3 16,0 0-1-16,0-11 0 0,3 8-11 0,-3-3 0 0,4 1 0 15,-4 5 0-15,7-9 0 0,-4 9 0 16,1-5 0-16,-1-1 0 0,4 3 0 0,0 4 0 16,0-1 0-16,4 0 0 0,-4-2 0 0,3 2 0 15,1-6 0-15,-4 6 0 0,3 1-9 0,1 2 9 0,3-3 0 0,-4 0 0 16,1 6 0-16,-1-5 0 0,1 5 0 0,0-6 0 15,-4 3 0-15,3 3 0 0,1 6 0 0,-4-6 0 16,3 1 0-16,-3 5-8 0,4-6 8 0,-1 6 0 16,-3 0 0-16,4 0-8 0,3-6 8 0,0 6 0 15,-4 0-11-15,4 6 11 0,7-6-10 0,-3 0 10 16,-4 6-17-16,0-6 2 0,4 5 1 0,-1-5 0 16,1 0-6-16,3 6-2 0,-3-6 0 0,-1 6 0 15,1 0 0-15,-1-6 0 0,5 3 0 0,-1 9 0 16,-7-12 0-16,7 6 0 0,-4-6 0 0,4 0 0 15,-3 0-2-15,0 5-1 0,3-5 0 0,0 0 0 16,0 0-27-16,-3 0-4 0,-4 0-2 16,3 0 0-16,1 0-46 0,-1 0-8 0,1 0-3 0,0 0-538 15</inkml:trace>
  <inkml:trace contextRef="#ctx0" brushRef="#br0" timeOffset="4105.417">5789 2045 583 0,'0'0'12'0,"0"0"4"0,0 0 0 0,0 0 0 0,0 0-16 0,0 0 0 0,0 0 0 0,0 0 0 15,0 0 104-15,-3 0 18 0,3 0 3 0,-8 0 1 16,1-2-22-16,7 2-5 0,-10 0-1 0,10 0 0 15,-7 0-10-15,7 0-3 0,0 0 0 0,-7 0 0 16,7 0-31-16,0 0-6 0,0 0-2 0,0 0 0 16,0 0-16-16,-7 0-3 15,7 0-1-15,0 0 0 0,0 0-16 0,0 0-10 0,0 0 12 0,0 0-12 16,0 0 8-16,0 0-8 0,0 0 0 0,0 5 0 16,0-5 10-16,3 9-10 0,1-3 8 0,3-6-8 15,-4 6 15-15,4 0-3 0,4-6 0 0,-4 0 0 16,0 0-12-16,-3 0 0 0,3 0 0 0,0 0 0 15,-4 0 0-15,4 0 8 0,0 0-8 0,0 0 0 16,0 0 10-16,-3 0-10 0,-4 0 10 0,7 0-10 16,0 0 0-16,-3-6 0 0,3 0 0 0,-4 6 0 0,-3 0 12 15,7 0-3-15,-3-6-1 0,-1 0 0 16,1 0-8-16,-1-2 0 0,-3 2 0 0,7 0 0 0,-3-6 8 16,0 0 0-16,-4 1 0 0,0-4 0 0,0 3-8 15,-4-6 0-15,0 7-12 0,-3-4 12 0,4 3-9 0,-4 1 9 16,0-1 0-16,3 0 0 0,-6 3 0 15,3 3 0-15,0 0 0 0,-1 1 0 16,1-1-20-16,-3 0 4 0,-1 0 0 0,4 6 0 0,0 0 3 0,0 0 1 16,-4 0 0-16,4 0 0 0,-7 0 12 0,4 6-11 15,3 0 11-15,-4 0-10 0,4-1 10 0,-4 4 0 16,1 3-9-16,3 6 9 0,-4-7 0 0,1 7 0 16,3-3 0-16,0 2 0 0,0 1 0 0,-8 0 0 15,8 2 8-15,0 4-8 0,0-10 9 0,4 10-9 16,-4-6 10-16,3-1-10 0,1 4 8 0,3-4-8 0,0-5 0 0,0 6 9 15,0-3-1-15,3-4-8 0,-3-5 12 0,4 12-4 16,-1-12 6-16,1 8 1 0,3-8 0 0,-7-6 0 16,7 6-3-16,0 0-1 0,3 0 0 0,1 0 0 15,0 0-11-15,-4-6 12 0,10 0-12 0,-3 0 12 16,4 0-12-16,0 0 0 0,-4 0 0 0,10-6 0 16,-9 0-20-16,6 0-7 15,0-6-1-15,-3 6 0 0,-4-5-121 0,3 2-25 16,5 3-5-16</inkml:trace>
  <inkml:trace contextRef="#ctx0" brushRef="#br0" timeOffset="4953.663">6082 1987 1080 0,'0'0'24'0,"0"0"4"0,0 0 2 0,0 0 0 0,0 0-30 0,0 0 0 0,-4-6 0 0,4 6 0 16,0 0 74-16,-7 0 9 0,4-12 1 0,3 12 1 0,0 0-24 15,-4 0-5-15,4 0 0 0,-7-6-1 16,7 6-18-16,0 0-3 0,0 0-1 0,0 0 0 16,0 0-13-16,0 0-4 0,0 6 0 0,0 6 0 0,4-3-8 0,-4 2-8 15,3 7 12-15,-3 0-12 16,4-4 8-16,-1 10-8 0,1-1 0 0,-1 4 0 15,1-10 9-15,-4 7-1 0,3-3-8 0,1-4 12 16,-1 1 9-16,-3-3 2 0,4-4 0 0,-4 1 0 16,4-6 2-16,-4 6 1 0,0-12 0 0,0 0 0 0,0 0 4 0,0 0 1 15,0 0 0-15,0 0 0 16,0 0 16-16,-4-6 3 0,0 0 1 0,1-12 0 0,3 7-34 0,-4-4-6 16,1-3-2-16,3 1 0 0,0 2-9 0,0-3 0 15,-4 1 0-15,4-1 0 0,4-3 0 0,-4 4-16 16,3-7 4-16,1 10 1 0,-1-4-5 15,1 0-2-15,0 1 0 0,-1 2 0 0,4-3-2 0,-3 6 0 0,-1 1 0 16,4-1 0-16,-3 3 7 0,-1 3 1 0,4 0 0 0,-3 6 0 16,-4 0 4-16,10 0 8 0,-2 0-13 0,-5 0 5 15,4 6 8-15,0 6-13 0,4 3 5 0,-4-9 8 16,7 5-8-16,-4 7 8 0,-2-6 0 0,2 2 0 16,-3 4 0-16,4 0 0 0,-4-6 0 0,3 2 8 15,-3 4 4-15,-3-6 0 0,-1 5 0 0,1-2 0 16,3-3-1-16,-3-1 0 0,-1 1 0 0,1 0 0 15,3-3-11-15,-4 3 10 0,1-7-10 0,-1 1 10 16,-3 0-10-16,4 6 0 0,-1 0 0 0,1-6 0 16,-1 2 0-16,1 4-16 0,-4-6 4 0,3 0 1 15,1 0-46 1,0 0-10-16,3 0-1 0,-4-1-1 0,1 1-107 16,-1-3-20-16,4-3-5 0</inkml:trace>
  <inkml:trace contextRef="#ctx0" brushRef="#br0" timeOffset="5787.517">6749 2013 806 0,'0'0'17'0,"0"0"4"0,0 0 1 0,0 0 2 0,0 0-24 0,-7 0 0 0,7 0 0 0,-7 6 0 16,3-6 56-16,-3 0 6 0,7 0 2 0,-7-6 0 15,0 6 0-15,0-6 0 0,0 6 0 0,0-6 0 16,0 0 0-16,0 6 0 0,0-5 0 0,-1 2 0 16,5 0-22-16,-4 0-4 0,-4 3-1 0,1 0 0 15,-1 0-5-15,1 0 0 0,-1 3-1 0,0 0 0 16,1 0-11-16,-1 2-1 0,1 1-1 0,3 6 0 15,-1 0-5-15,5 0-1 0,-1 2 0 0,1 4 0 16,3 0-12-16,0-7 8 0,0 10-8 0,3 2 0 16,1 1 11-16,-4-3-11 0,7-4 12 0,-3 10-12 15,3-10 15-15,0 7-4 0,0-7-1 0,0 4 0 16,-4-9-2-16,4-6 0 0,0 5 0 0,0-5 0 0,1-6 12 0,-1 6 1 16,3-12 1-16,-3 6 0 0,4-6-8 0,3-5-2 15,-3 5 0-15,-1-6 0 0,1-9 4 0,-1 4 0 16,1-7 0-16,-1 4 0 0,1-4-7 0,-4 1-1 15,0-4 0-15,0 10 0 0,-3-10-8 0,-1 4 10 16,4-7-10-16,0 4 10 0,-3-4-10 0,-4-2 0 16,3 3 9-16,-3-10-9 0,0 1 20 0,0 3 0 15,-3 6 0-15,-1-4 0 0,-3-5-29 16,0 9-7-16,0 2 0 0,4 4-1 0,-4-7 17 0,-4 4 0 16,0 8 0-16,1-11 0 0,-1 8 0 0,4 3 0 15,-3-5-9-15,3 8 9 0,-4-8-12 0,4 11 3 16,-7-3 1-16,7-2 0 0,-4 5-7 0,4 0-1 0,0 6 0 15,-4-3 0-15,8 4 7 16,-1-1 1-16,1 6 0 0,-1 0 0 0,4 0 8 0,-3 0 0 0,3 0 0 0,-4 0 0 16,1 0 0-16,3 6-10 0,0-1 10 0,0-2 0 15,0 9 0-15,0-6 0 0,0 6 0 0,3 5 0 16,1-8 0-16,-1 3 0 0,-3 6 0 0,4-1 0 16,-1 1 0-16,1 2 0 0,-1 4 0 0,1 2 0 15,0-8 14-15,-1 11-3 0,4-2-1 0,0 2 0 16,0 4-10-16,0 2 10 0,-3-3-10 0,6 4 10 15,-3-4-10-15,-3 0 0 0,7 4 0 0,-4-10 0 16,3 9 0-16,-3-8 0 0,4-4 0 0,-1 7 0 16,1-10 0-16,0 10 0 0,-1-13 0 0,1 10 0 15,3-4 0-15,-7-2 0 0,3 2 0 0,-2 1 0 16,2-4 0-16,-3-2 0 0,0 6 0 0,4-10 0 16,-8 4 8-16,4 0-8 0,-3-7 8 0,-1-2-8 15,-3-3 0-15,4 0 0 0,-4-6 8 0,0 0-8 16,0-6 0-16,0 0 0 0,0-3 0 0,4 3 0 15,-4-5-16-15,3-1-9 0,1 6-2 0,-1-9 0 16,4 4-116-16,0-7-23 0,0 0-5 16,7 4-1-16</inkml:trace>
  <inkml:trace contextRef="#ctx0" brushRef="#br0" timeOffset="6472.693">7108 2075 1170 0,'0'0'25'0,"0"0"6"0,0 0 1 0,0 0 1 0,0 0-33 0,0 0 0 0,0 0 0 0,0 0 0 16,0 0 95-16,0 0 12 0,0 0 2 0,-3 6 1 15,-1 0-45-15,4-1-9 0,0-5-1 0,0 0-1 0,0 0 0 0,0 6 0 16,0-6 0-16,4 9 0 0,-1 3-20 0,1 0-4 16,0-1-1-16,-1-5 0 15,1 6-13-15,-1-3-2 0,1 3-1 0,-1-1 0 0,4-5-13 0,-3 12 8 16,3-6-8-16,-4-6 0 0,1 8 8 15,-4-8-8-15,0 6 0 0,0-12 9 16,3 6-9-16,-3-6 0 0,0 6 0 0,4 0 0 16,-4-6 0-16,0 0 8 0,0 0-8 0,0 0 8 0,0 0-8 0,0 0 8 15,0 0-8-15,0 0 8 0,0 0 13 0,0 0 3 16,0 0 0-16,0 0 0 0,0 0 1 0,0 0 1 16,0 0 0-16,-7-6 0 0,7 6-6 0,-4-6-2 15,1 0 0-15,-8 0 0 0,8-6-6 0,-1-2-2 16,1 2 0-16,-4 6 0 0,3-12-10 0,1 1 0 15,-1 2 9-15,0-3-9 0,1 1 0 0,-1-4 0 16,1 9 0-16,-4-5 0 0,3-7-13 0,-3 10 2 0,4-4 1 16,-1 0 0-16,-3-2 0 0,4 2 0 0,-4 0 0 0,3 7 0 15,4-7 10 1,-4 9-12-16,4-3 12 0,0 1-12 0,-3-1 12 0,3 6 0 0,0-3 0 0,0 3-8 16,0 6 8-16,0-6 0 0,0 1 0 15,0 5 0-15,0 0-12 0,0 0 4 0,0 0 0 16,14 0 0-16,-3 0 8 0,-1 0-12 0,1 0 12 15,3 5-12-15,-3-5 12 0,-4 0-12 0,3 6 12 16,1-6-12-16,3 0 12 0,-7 0 0 0,0 3 0 0,4-3-8 31,-4 0-28-31,3 3-6 0,4-3-1 0,-3 0 0 0,3 3-7 0,0 3-2 16,0-6 0-16,0 0 0 0,-3 6-25 0,3 0-6 16,4-6-1-16,-4 0 0 0,0 6-24 0,4-6-4 0,-4 0-2 15</inkml:trace>
  <inkml:trace contextRef="#ctx0" brushRef="#br0" timeOffset="7222.355">7500 1984 1220 0,'0'0'34'0,"-3"6"9"0,3-1-35 0,-4 7-8 0,4-12 0 0,0 6 0 15,-4 6 62-15,4-6 10 0,0-6 3 0,0 0 0 16,0 6-5-16,0 0-1 0,4 2 0 0,0-2 0 16,-4-6-15-16,0 0-3 0,0 0-1 0,0 0 0 15,3 6-13-15,4-6-2 0,0 6-1 0,-3 0 0 16,6-6-13-16,-6 0-2 0,3 0-1 0,0 6 0 15,0-6 0-15,0 0 0 0,4 6 0 0,-1-6 0 16,1 0-18-16,-4 5 0 0,3-5 0 0,-3 0 0 16,1-5 10-16,-1 5-2 0,-7 0 0 0,10 0 0 15,1 0-8-15,-8-6 0 0,4 0 0 0,-7 6 8 16,7 0-8-16,-3-12 12 0,-1 12-12 0,5-6 12 16,-5-3 6-16,1 4 2 0,-1-1 0 0,-3-6 0 15,0 0-20-15,0 6-17 0,0-6 3 0,0 1 1 16,0 2 13-16,-3 3 0 0,3-6 0 0,-4 6-9 15,1 0 9-15,-5 1-12 0,5-7 12 0,-4 3-12 16,0 3 2-16,3 0 0 0,1 0 0 0,-11 1 0 16,7-1-5-16,-4 0-1 0,0 0 0 0,1 0 0 0,-1 6 3 0,1 0 0 15,3-9 0-15,-4 9 0 0,0-3 2 16,4 3 1-16,-3 0 0 0,-1 0 0 0,4 3 10 0,-3-3-10 16,3 3 10-16,3 3-10 0,0 6 10 0,1-6-10 15,-4 0 10-15,3-1-10 0,1 1 10 0,-1 6 0 16,1 3 0-16,-4-9-8 0,3 5 8 0,4-5 0 15,-3 6 0-15,-1 0 0 0,4 2 0 0,-3-2 0 16,3 0 0-16,0 0 0 0,0 2 0 0,3 4 0 0,-3-6 0 16,4 0 0-16,-4-1 0 0,3-2 0 15,1 9 0-15,-1-6 0 0,4-1 8 0,-3 1-8 0,-1 0 10 0,4 3-10 16,0-4 12-16,1 1-3 0,2 6-1 0,1-9 0 16,3 8 0-16,-7-5-8 0,3 0 12 0,5-6-4 15,-1 5-8-15,3 4 12 0,-6-9-12 0,3 0 12 16,-3 0-4-16,3 0 0 0,0-1 0 0,0 7 0 15,0-9-8-15,0 0 0 0,0 0 0 0,0-3 0 16,0 0 0-16,-3 0 0 0,3 0-12 0,0 0 12 16,-3 0 34-16,3 0 14 0,4 0 4 0,3 0 0 31,-7-3-142-31,4 3-28 0,-1-3-6 0,-3 3 0 0,4 0 32 16,-4 0 8-16,4 3 0 0,-4-3 1 15,0-3-97-15,0 3-19 0</inkml:trace>
  <inkml:trace contextRef="#ctx0" brushRef="#br0" timeOffset="16846.936">5408 3636 996 0,'0'18'28'0,"0"-10"7"0,0 10-35 0,0-6 0 16,4 0 0-16,-4-1 0 0,3-2 64 0,-3 3 7 16,0 0 1-16,4-7 0 0,-4 13-11 0,0-6-1 15,3-3-1-15,1 2 0 0,-1 7-22 0,-3 0-4 16,4-7-1-16,-4 10 0 0,3-3 4 0,1-1 0 16,-4-2 0-16,0 3 0 0,0-1 11 0,-4-2 2 0,4 3 1 15,0-1 0-15,0 1-15 0,0-6-3 0,0 8-1 0,0-8 0 16,0 0-13-16,0 0-2 0,0-4-1 0,0 4 0 15,0-6-4-15,0-6-1 0,0 6 0 0,0-6 0 16,0 0-10-16,-3 6 0 0,3-6 9 16,0 0-9-16,0 0 0 0,0 0 9 0,-4 12-9 15,4-12 0-15,0 0 15 0,0 0-4 16,-3 5-1-16,3-5 0 0,0 0 2 0,0 0 1 16,0 0 0-16,0 0 0 0,0 0-3 0,0 0-1 0,-7 0 0 0,7 0 0 15,-4 0-1-15,1 0-8 0,-4 0 12 0,0 0-4 16,3 0-8-16,-7-5 8 0,8-1-8 0,-4 0 8 15,3 6 0-15,-3-6 0 0,0 0 0 0,0 0 0 16,4-6-8-16,-1 4 0 0,-3-4 0 0,3 6 8 16,1-6-8-16,-4 0 0 0,3-5 0 0,1 8 8 15,-1-9-8-15,1 1 0 0,-1-4 0 0,4 3 0 16,-3-5 0-16,-1 2 0 0,4-2 0 0,-3 5 0 0,3-8 0 16,0 2 0-16,0 1 0 0,0 2 0 0,0 3 0 15,0-5 0-15,3 2 0 0,-6 4-11 0,3-1 11 16,0-2-8-16,0 8 8 0,0 0-8 0,3-6 8 15,-3 10 0-15,-3-4 0 0,3 6 0 0,3-6 0 0,-3 0 0 16,4 7 0-16,-1-1 0 0,-3-6 0 16,4 3 0-16,-4-3 0 0,0 1 0 15,3 5 0-15,1-6 0 0,-1-3 0 0,4 3 0 0,-3 7 0 0,3-7 0 16,0-6-10-16,0 9 10 0,4-2 0 0,-4 5-8 16,0 0 8-16,0 0 0 0,7 0 0 0,-3 0-12 0,-1 0 12 15,1 6-10-15,3 0 10 0,-4 0 16 16,5 6-4-16,-5 0-1 0,4 0-22 0,-3 0-4 0,-1 0-1 15,1 3 0-15,0-1 16 0,-4 1 0 16,0 3 0-16,0 0 0 0,0-1 8 0,0-2 5 16,0 3 1-16,0 0 0 0,-4 0-14 0,5-1-13 0,-5 1 2 0,-3-3 1 15,4 3 10-15,-4-1 0 0,0 1 0 0,0 0 8 16,-4 0-8-16,1-4 0 0,-1 10 8 0,0-12-8 16,-3 6 16-16,0 0-2 0,0-7 0 0,-3 10 0 15,3-3-14-15,-4-6 0 0,0 6 0 0,-6-7 0 16,3-5 0-16,0 12 0 0,-4-9 0 0,4 0 0 15,0-3 0-15,0 0 0 0,0-3 0 0,-8 3 0 16,8-3 0-16,-3 3 0 0,3-6 0 0,-4 0 0 16,4 1 0-16,0 5 0 0,7-6 0 0,-4 6 0 15,-3-6 0-15,3 6-10 0,1-6 10 0,3 6-12 16,0-6-33-16,0 6-7 16,3-6-2-16,1 0 0 0,-5 0-92 15,5 0-18-15,3 6-4 0,-4-2-580 0</inkml:trace>
  <inkml:trace contextRef="#ctx0" brushRef="#br0" timeOffset="17543.398">5711 3489 1176 0,'0'0'33'0,"0"0"7"0,-7 6-32 0,0 0-8 0,4-6 0 0,3 0 0 15,0 0 65-15,-4 6 11 0,-3-1 3 0,7-5 0 16,0 0 4-16,-3 12 1 0,-1-6 0 0,4-6 0 16,-3 6-32-16,3-6-5 0,0 6-2 0,-4 3 0 15,8-3-28-15,-4 5-5 0,3 1-2 0,-3-6 0 16,4 3-10-16,-1 0 0 0,1 5 9 0,-1-2-9 16,1 0 0-16,-1 0 8 0,1 2-8 0,-1 4 0 0,1-12 8 0,-1 6-8 15,1-7 8-15,0 7-8 0,-4-6 21 0,0-6 0 16,0 0 0-16,0 0 0 0,0 0-7 0,0 0-2 15,0 0 0-15,0 0 0 0,0 0 16 0,0 0 4 16,0 0 0-16,0 0 0 0,0 0-9 0,-8-3-2 16,5-6 0-16,-4 3 0 0,0 1-7 0,3-1-2 15,1 0 0-15,-1 0 0 0,1-6-12 0,-4 6 8 16,3-6-8-16,1 4 0 0,3 2 0 0,-4-6 0 16,1 6 0-16,-1-12 0 0,4 10 0 15,0-4 0-15,0 6 0 0,0-12 0 0,0 7 0 0,0-4 0 16,0 3 0-16,0 0 0 0,0 1 0 0,0-1 0 15,0-3-8-15,4 3 8 0,-4 7 0 0,3-7 0 16,-3 6 0-16,0-6 0 0,4 3 0 0,-4 1-8 0,0 5 8 16,3-3 0-16,-3 6-9 0,4-6 9 0,-1 6 0 0,4 0-9 15,0 0 9-15,0 0-12 0,4 0 12 0,-4 0-12 16,4 6 1-16,-1-6 0 0,1 6 0 0,3-6 0 16,3 3 3-16,-6-1 0 0,7 4 0 0,-8-3 0 15,4 3 8-15,-3-6 0 0,3 6-9 0,-3 0 9 16,3-6-9-16,3 0 9 0,-6 0-12 0,-4 0 12 15,4-6-31 1,3 0 1-16,-7 6 0 0,3 0 0 0,-3-9-33 16,-3 3-6-16,3 1-2 0,-3-1-492 0,-4 6-98 0</inkml:trace>
  <inkml:trace contextRef="#ctx0" brushRef="#br0" timeOffset="18213.735">6054 3592 1362 0,'0'0'38'0,"0"0"10"0,0 0-39 0,-7 3-9 0,7-3 0 0,0 0 0 15,0 0 52-15,0 0 8 0,0 0 1 0,0 0 1 16,0 0 0-16,0 0 0 0,0 0 0 0,0 0 0 16,0 0-42-16,0 0-9 0,0 0-2 0,0 0 0 15,0 0-9-15,0 0 0 0,0 0 0 0,0 0 0 16,3-3 0-16,-3 3 0 0,7-6 0 0,-7 6 0 16,7 0 0-16,-3 0 0 0,3 0 0 0,0 0 8 15,0 0 2-15,0 0 0 0,0 0 0 0,0 0 0 16,4 0-10-16,-4 0 12 0,0 0-12 0,0 0 12 15,3 0-12-15,-2 0 0 0,-5-6 0 0,4 6 0 16,4 0 8-16,-4-12-8 0,0 12 8 0,0-6-8 16,0 6 12-16,-4-5-2 0,1-1-1 0,-1 0 0 15,1 0-1-15,-4 0 0 0,0-3 0 0,0 3 0 16,0-5-8-16,-4 5 10 0,4-6-10 0,-3-3 10 16,-4 9-10-16,0-5-11 0,0 5 3 0,0-6 0 0,0 0-5 15,-4 6-1-15,4 0 0 0,-4 3 0 0,-6-2 4 16,6 5 1-16,-3 0 0 0,0 0 0 0,0 0 9 15,0 3 0-15,3 2 10 0,-3 1-10 0,7 0 21 0,-4 6-1 16,-3-6-1-16,4 0 0 0,-1 5-7 0,1-5 0 16,3 6-1-16,3-3 0 0,-3 3-11 0,3-1 10 15,4 1-10-15,-3 0 10 0,-1 3-10 16,1-4 0-16,3 7 0 0,0-3 0 0,0 2 0 16,0 1 0-16,0 0 0 0,3-4 0 0,1 10 0 0,-1-12 0 15,-3-1 0-15,4 4 0 0,-1-3 0 0,5-6 0 16,-5 5 0-16,4 7 0 0,0-12 0 0,-3 0 0 15,3 0 12-15,0 3-4 0,0-4 0 0,7 7 0 16,-7-12 0-16,0 6 0 0,4 0-8 0,-1-6 10 16,1 0-10-16,3 0 10 0,-3 0-10 0,-1 0 0 15,4 0 0-15,0-6 0 16,8 0-25-16,-12 0-7 0,4 0-2 0,4-5 0 16,-4 2-49-16,4 3-9 0,-1 0-3 0,4 0-668 0</inkml:trace>
  <inkml:trace contextRef="#ctx0" brushRef="#br0" timeOffset="18881.633">6470 3524 1493 0,'0'0'42'0,"-7"6"10"0,3 0-42 0,1 3-10 0,-1 3 0 0,1-7 0 0,3 1 72 0,-4 6 12 16,4-12 2-16,0 6 1 0,0 0-22 0,0 0-4 16,0 0-1-16,0-6 0 0,0 0-37 0,4 8-8 15,-1 4-2-15,-3-6 0 0,4 0-13 0,-1 0 0 16,1 6 8-16,-1-7-8 0,1 10 8 0,-1-3-8 15,-3-6 11-15,4 6-11 0,-4-1 0 0,4-2 0 16,-4-9-12-16,0 0 3 0,0 0 9 0,0 0 0 16,0 0 0-16,0 0 0 0,0 0 0 0,0 0 9 0,0 0-9 0,0 0 0 15,0 0 20-15,0 0-2 0,0 0-1 0,0 0 0 16,0 0-4-16,0 0-1 16,-8-3 0-16,5-9 0 0,-1 7-12 0,1-1 0 15,-1-6 8-15,1 6-8 0,3-6 0 0,-4 0 0 0,4 4 0 0,0-4 0 16,0 6 0-16,0-12 0 0,0 10 0 0,0-1 0 15,4 0-8-15,-4 3 8 0,3-6 0 0,-3 1 0 16,4 5 0-16,-4-3-8 0,3 0 8 0,4 0 0 16,-3 3 0-16,3-5 0 0,0 5 0 0,0 0 0 15,0 0-10-15,0 6 10 0,4-9-8 0,-4 9 8 16,0-6 0-16,0 6-10 0,0 0 10 0,0 0 0 16,4 0-10-16,-4 6 10 0,0-3-8 0,3 3 8 15,-3 0 0-15,1 0 0 0,-1 0 0 0,0-1 0 16,0 7 0-16,-4-3 0 0,4 3 0 0,4 0 0 15,-8-1 0-15,4 7 0 0,-7-9 0 0,4 8 8 16,0-5-8-16,3 0 0 0,-4 0 8 0,1-4-8 16,3 4 0-16,-4 0 8 0,1-6-8 0,-1 0 0 0,1 6 0 15,-1-7 0-15,1 1 0 0,-4 3 0 16,3-3 0-16,-3-6-20 0,0 0 4 0,0 0 1 16,4 6-23-16,-4 0-5 0,3 5-1 0,-3-5 0 15,4 0-24-15,-4-6-6 0,3 6-1 0,-3-6 0 16,0 0-100-16,4 6-20 0,7 3-4 0,-11-9-1 15</inkml:trace>
  <inkml:trace contextRef="#ctx0" brushRef="#br0" timeOffset="19822.385">7190 3507 1447 0,'0'0'32'0,"-7"0"6"0,7 0 2 0,-7 0 0 0,-4 5-32 0,4-5-8 0,3 6 0 0,-10-6 0 15,4 0 89-15,-1 0 16 0,-3 6 3 0,3 0 1 16,1-6-52-16,-1 0-10 0,1 3-3 0,-1-3 0 0,0 0-17 0,4 3-4 16,0 3-1-16,-3-3 0 0,3 3-11 0,0 0-3 15,7-6 0-15,-4 5 0 0,-3 7-8 0,4 0 8 16,-1-3-8-16,0 2 8 0,1 7-8 0,-1-6 0 16,4 0 0-16,-3 8 0 0,3-2 0 0,0-6 0 15,-4-1 0-15,4 7 0 0,0-3 0 0,0 8 0 16,0-11 0-16,0 3 8 0,0-4-8 0,0 7 0 15,0-6 0-15,4-6 0 0,-4 3 0 16,3 2 0-16,1-5 0 0,-4-6 0 0,3 6 8 0,5-6 0 16,-1 6 0-16,-4-6 0 0,4 0 16 0,0-6 4 15,0 6 0-15,7-6 0 0,-10-9-13 0,6 4-3 16,-2-1 0-16,2-12 0 0,1 10-4 0,-1-4-8 16,1-5 11-16,-1-1-11 0,-2-2 8 0,2 2-8 15,-3-2 0-15,4-4 0 0,-1 4 8 0,-3 2-8 0,0-2 12 0,1 2-12 16,2 7 0-16,-3-10 0 0,0 10 0 0,0-1 0 15,-3-3 0-15,-1 4 0 0,1-1 0 0,-4 0 0 16,0 1 0-16,0-4 0 0,0 9 0 0,-4 1 0 16,1-10 0-16,-1 3 0 0,-3 1 0 0,4-7 0 15,-1 10 0-15,-3-4 0 0,4 0 0 0,-4 4 0 16,3-4 0-16,-3 6 0 0,3 0 0 0,1 1 0 16,-1-4 0-16,1 3 0 0,-4 1 0 0,3 5 0 15,-3-6 0-15,4 0 0 0,-1 9 10 0,4-9-10 16,-3 7 0-16,-1 5 0 0,1-6 0 0,3 6 0 15,0 0 0-15,0 0 0 0,0 0 0 0,0 0 0 16,0 0 0-16,0 0 0 0,0 0 0 0,0 0 0 16,0 0 0-16,-8 6-9 0,5-1 9 0,-1 1 0 15,1 6-8-15,-1-3 8 0,1 9 0 0,3-7 0 16,0 1 0-16,-4 9-8 0,4-4 8 0,-3 7 0 16,-1-10 0-16,4 10 0 0,-3-6 0 0,3-1 0 0,0 10 0 0,-4-10 0 15,8 10 0-15,-4-4 0 0,0 1 0 0,3 2 0 16,-3-2 0-16,4-4 0 0,-1 4 0 0,1-1 8 15,-1-2-8-15,1 3 0 0,-1-7 0 0,1 1 0 16,-1 2 0-16,1-2 0 0,0-3 0 0,3 2 0 16,-4-5 0-16,4 6 0 0,-3-6 0 0,3 8 0 15,3-8 0-15,-6 0 0 0,3-1 0 0,-4 1 9 16,5-3-9-16,-5 3 8 0,4-1-8 0,-3 7 0 0,3-6 0 16,0-3-11-16,0 2 11 0,-4 1 0 0,1-6 8 0,-1 6-8 15,-3-6 0-15,4 0 0 0,-4-6 0 0,0 0 0 16,0 0 0-16,0 0-10 0,0 0 10 0,0 0-10 15,0 0 1-15,0 0 0 0,0-968 0 0,0 1936 0 32,0-968-17-32,0 0-3 0,0 0-1 0,0 0 0 0,0 5-38 15,0-5-7-15,0 0-1 0,0 0-1 0,0 0-139 16,7-2-28-16,11-7-6 0,-18 9-1 0</inkml:trace>
  <inkml:trace contextRef="#ctx0" brushRef="#br0" timeOffset="20532.642">7595 3462 832 0,'0'0'24'0,"0"0"4"0,0 0-28 0,0 0 0 0,0 0 0 0,0 0 0 16,0 0 70-16,0 0 8 0,0 0 2 0,-3-5 0 16,3 5 44-16,0 0 10 15,-11 0 2-15,4-6 0 0,7 6-31 0,-7 0-5 16,0 0-2-16,0 0 0 0,0 0-22 0,0 0-5 15,0 0-1-15,-4 0 0 0,4 6-30 0,0-6-7 0,0 0-1 0,-4 5 0 16,4-5-15-16,-3 6-3 0,3-3-1 0,-4 6 0 16,1 0-13-16,3-3 0 0,-4 0 0 0,4 0 0 15,0-1 0-15,3 1 0 0,-3 6 0 0,-3-6 0 16,-1 9 0-16,4-9 0 0,4 5-10 0,-5 1 10 16,5 0 0-16,-1-6 0 0,4 0 0 0,-3 2 0 15,-1 4 0-15,1-6 0 0,3 6 0 0,0-6 0 16,0 0-12-16,3-4 4 0,4 10 0 0,-3-6 0 15,-1 0 8-15,5 6 0 0,-5-12 0 0,4 6 0 0,4 0-10 16,-1-6 0-16,-3 5 0 0,-3-5 0 0,3 0 1 16,4 0 0-16,-4 0 0 0,0 0 0 0,0 0 9 0,3 0 9 15,-3 0-1-15,0 0-8 0,-7 0 0 0,7 0 0 16,4 0 0-16,-4 0 0 0,4 0 0 0,-4 0 0 16,-4 0 0-16,8 0 0 0,-4 0 0 0,0 0-12 15,-4 12 0-15,4-12 0 0,1 3 12 16,-1 0 0-16,0 0 0 0,-4 3 0 0,4-6 0 15,0 6 13-15,-3 0-2 0,3-6-1 0,0 0-10 0,0 0-11 16,0 5 3-16,-7-5 0 0,4 0 8 0,3 6 0 16,-4 6 0-16,1-6 0 0,3 0 0 0,-4 0 0 15,-3-6 0-15,0 9 0 0,4-4 0 0,-4 13 0 16,0-12 0-16,0 6 8 0,-4-3-8 0,4 8 0 16,-3-5 0-16,-8-6 0 0,4 6 0 0,0-1 0 0,0-5-11 15,-4 3 11-15,1-3-10 0,-4 6 10 0,3-6-10 16,-3-6 10-16,3 11-16 0,1-11 4 0,-1 6 0 15,-3-6 0 1,7 0-39-16,-3 0-7 0,2 0-2 0,1 0-541 0,0 0-109 0</inkml:trace>
  <inkml:trace contextRef="#ctx0" brushRef="#br0" timeOffset="21860.629">3806 3624 828 0,'0'0'18'0,"0"0"4"0,0 0 1 0,0 0 0 0,0 0-23 0,0 0 0 0,0 0 0 0,-7 0 0 15,7 0 61-15,0 0 8 0,-3-6 2 0,3 6 0 0,0 0-1 0,0 0 0 16,0 0 0-16,0 0 0 0,0 0-23 0,0 0-5 16,0 0-1-16,0 0 0 0,0 0-9 0,0 0-1 15,0 0-1-15,0 0 0 0,0 0-14 0,0 0-2 16,0 12-1-16,0-6 0 0,3 6-1 0,1-6-1 15,-1-1 0-15,1 4 0 0,3-3 0 0,-3 0 0 16,-4-6 0-16,0 0 0 0,3 6-1 0,-3-6 0 16,0 0 0-16,0 0 0 0,0 0 15 15,0 0 3-15,0 0 1 0,0 0 0 0,0-6-5 16,-7 0-2-16,4-6 0 0,-1 4 0 0,0 2-22 0,-3-6 8 16,4 6-8-16,-4 0 0 0,0-6 0 0,-4 6 0 15,4 1 0-15,-3-1 0 0,-1 3 0 0,4 3 0 16,0 0 0-16,-4 0-8 0,4 0 8 0,7 0 0 0,-7 3 0 0,0 0 0 15,0 3 0-15,0 2 0 0,3 4 0 16,-3-6 0-16,7 6 0 0,-3 0 0 0,-1-4 0 0,4 10 0 16,-3-6 0-16,-1 0 0 0,4-1 0 0,-3 1 0 15,3 3 0-15,0-4 0 0,-4 7 0 0,4-3 0 16,0 2 14-16,0 1-2 0,0-6 0 0,0 3 0 16,4 2 1-16,-4-5 0 0,0 6 0 0,3-7 0 15,-3-2-1-15,4 3 0 0,-1 0 0 0,1-6 0 16,-1 5-4-16,-3-5 0 0,0-6-8 0,7 6 12 15,-3 0-12-15,3 0 8 0,4 3-8 0,-4-9 0 16,0 6 8-16,3-1-8 0,1-5 0 0,-1 0 9 16,1 0-9-16,7 0 0 0,-8 0 9 0,1-5-9 15,7-1 0-15,-1 6 0 0,1 0 0 0,3 0 0 16,4-9 0-16,-8 9-18 0,1-3 3 0,3 3 1 16,0-3-38-16,0 3-7 0,4-3-1 15,-4 3-1-15,-3 0-51 0,7 0-9 0,-4 0-3 16</inkml:trace>
  <inkml:trace contextRef="#ctx0" brushRef="#br0" timeOffset="22593.623">4311 3662 1183 0,'-14'0'33'0,"14"0"8"0,0 0-33 15,0 0-8-15,0 0 0 0,0 0 0 0,0 0 68 0,0 0 12 0,-4 0 3 0,4 0 0 16,-7 6-14-16,7-6-2 0,-7 0-1 0,7 0 0 15,0 0-33-15,-7 6-6 0,7-6-2 0,-7 6 0 16,7-6-14-16,-11 6-3 0,4 0-8 0,0 0 12 16,4 0-2-16,-4-1-1 0,3 7 0 0,1-6 0 15,-1 3 6-15,1 8 1 0,-4 1 0 0,3-6 0 16,1 3 0-16,3 2 1 0,-4 1 0 0,1-6 0 16,3 8 4-16,0-2 1 0,3-6 0 0,-3 2 0 15,4 4-9-15,-1-6-1 0,1-6-1 0,-1 5 0 0,1 1-11 0,-1-6 10 16,1 0-10-16,3 3 10 0,-4-3-10 0,4-1 0 15,0-5 9-15,4 6-9 0,0-6 0 16,-4 0 8-16,3 0-8 0,-3 0 0 0,0 0 0 16,4-6 8-16,0 6-8 0,-1-5 0 15,4-1 9-15,-3 0-9 0,3 0 12 0,-3-3-12 0,6 3 12 0,-6-6-4 16,-1 1 0-16,1-7-8 0,-1 6 13 0,5-2-4 16,-8-4-1-16,3 6 0 0,1-8-8 0,-4 8 8 15,0-6-8-15,-4 1 8 0,1 2 0 0,-1 3-8 16,5-6 12-16,-5 1-4 0,-3 2 1 0,-3-8 0 15,3 5 0-15,-8-6 0 0,5 10-9 0,-4-4 12 0,0-5-12 16,-4 2 12-16,1 3-12 0,-4 1 0 0,-1 2 9 16,1 3-9-16,4-5 0 0,-4 5 0 0,-7 3 0 0,-1-3 0 31,5 6-24-31,-1 6-10 0,0-5-2 0,4 5 0 16,-3 5-12-16,6-5-4 0,-7 9 0 0,11 3 0 15,-3 0 17-15,3 0 3 0,0 5 1 0,3-2 0 0,1 3 18 0,-1 5 3 0,1-8 1 0,-1 2 0 16,4 7 9-16,0-4 0 0,0 10 0 0,0-12-8 15,4-1 8-15,-4 4 0 0,0 2 0 0,3-5 0 16,-3-3 0-16,4 2 0 0,-1-5 0 0,1 6 0 16,-1-4 0-16,1-8 0 0,-1 6 0 0,1-6 0 15,-1 0-14-15,4 0-7 0,0-6-2 0,0 11 0 16,8-11-45-16,-5 3-10 16,1 3-2-16,-1-3-388 0,4 6-77 0</inkml:trace>
  <inkml:trace contextRef="#ctx0" brushRef="#br0" timeOffset="23760.892">4695 3551 1190 0,'0'0'33'0,"0"0"9"0,0 0-34 0,0 0-8 0,0 0 0 0,0 0 0 15,0 0 69-15,-7 6 12 0,4-1 3 0,3 1 0 16,0-6-26-16,-4 12-5 0,4-6-1 0,-3 3 0 15,3 2-6-15,0 7-2 0,0-6 0 0,0 0 0 16,0-4-44-16,0 10 0 0,0 0 0 0,0-1 0 16,0-2 0-16,0 3 16 0,0-7-4 0,0 7 0 15,0 0-12-15,0 2 0 0,-4-2 0 0,4 0 0 16,-3 2 12-16,3-8 0 0,0 6 0 0,0-4 0 16,0-2 0-16,0 0 0 0,0-6 0 0,0 5 0 15,-4-5 16-15,8 6 4 0,-4-12 0 0,0 0 0 0,0 0-20 16,0 0-3-16,3 3-1 0,-3-3 0 0,0 0-8 15,0 0 8-15,0 0-8 0,0 0 8 0,0 0 0 16,0 0 0-16,0 0 0 0,0 0 0 0,0 0 13 16,0 0 3-16,0 0 0 0,0 0 0 15,-3-3 6-15,-1-9 2 0,4 6 0 0,0 1 0 0,-3-7-32 0,3 0 0 16,-4 3 0-16,1-3 0 0,3 1 0 16,-4-7 0-16,1 6 0 0,3-2 0 0,0-4 0 0,0 6 0 15,0-5 0-15,0 2 0 0,3 3 0 0,-3-6 0 16,0 7 0-16,4-7 0 0,-4 3 0 0,3-2 0 15,1-1 0-15,-4-2 0 0,3 2 0 0,1 6 0 16,-1-6 0-16,-3 10 0 0,4 2 0 0,-1-6 0 0,1 12 0 16,-4-12 0-1,0 12-28-15,0 0 0 0,0 0 1 0,0 0 0 0,3-6 27 0,-3 6 0 0,0 0 0 0,4 0 0 16,-4 0 10-16,0 0 7 0,0 0 2 0,7 0 0 16,0-5-19-16,0 5 0 0,-7 0 0 0,4 0 0 15,3 0 0-15,0 0 0 0,0 0 0 0,-4 5 0 16,4-5 0-16,0 6 0 0,0-6 0 0,1 12 0 15,-1-12 0-15,0 6 0 0,0 0 0 0,-7 3 0 16,3 2-16-16,1 1-3 0,-1-6-1 0,1 6 0 16,-1 0 20-16,1-4 0 0,-4 10 0 0,0-6 0 15,0 5 0-15,3-2 0 0,1-3 0 0,-4 5 0 16,0 1 0-16,0-6 0 0,3 3 0 0,-3-10 0 16,4 7 0-16,0 0 0 0,-4-6 0 0,3 0 0 15,-3-6 0-15,4 9 0 0,-1 2 0 0,-3-11 0 16,0 0-10-16,0 0-2 0,0 0 0 0,0 0 0 15,0 0 12-15,0 0 0 0,0 0 0 0,0 0 0 0,0 0 0 0,0 0 16 16,0 0-3-16,0 0 0 16,0 0 6-16,0 0 1 0,0 0 0 0,0 0 0 0,0-14-10 0,0 8-2 15,-3 0 0-15,-1-6 0 0,4 6-8 0,0-11 8 16,-3 5-8-16,3 3 8 16,-8-3-31-16,8-5-6 0,0 5-2 0,0-3 0 0,0-2 31 15,0-1 0-15,-3 6 0 0,3-8 0 0,0 8 0 0,0-6 0 16,0 0 0-16,3 4 0 0,5 2 0 0,-5-6 0 15,1 1 0-15,-1 5 0 0,1-3 0 0,-1 4 0 16,4-1 0-16,-3 0 0 0,-4 3 0 0,3 3 0 16,1 0 0-16,-4 6 0 0,7-5 0 0,-7 5 0 15,0 0 0-15,0 0 0 0,0 0 0 0,7 0 0 0,0 0 0 16,4 5 0-16,-4 1 0 0,0-3 0 16,0 9 0-16,-4 0 0 0,8 0 0 0,-4-1 0 15,0 1 0-15,0 0 0 0,0 3 0 0,4-4 0 0,-4 13 0 0,0-10 0 16,0 10 0-16,0-6 0 0,3-4 0 0,1 10 0 15,-7-1-16-15,3-5 2 0,0 3 1 0,-4 2 0 16,-3-5 36-16,4 2 7 0,-1-2 2 0,1 0 0 16,-4 2-32-16,3-2 0 0,1-6 0 0,-4 8 0 15,3-2 0-15,-3-6 0 0,4 11 0 0,-4-11 0 16,0 8 0-16,3-8 0 0,-3 0 0 0,0 0 0 16,0 2 0-16,4-2 0 0,-4 0 0 0,0 0 0 15,0-4-32-15,3-2-12 0,-3 6-2 0,0-12-1 16,0 0-30-16,4 6-7 0,-4-6 0 15,0 0-1-15,4 6-113 0,-4-6-22 0</inkml:trace>
  <inkml:trace contextRef="#ctx0" brushRef="#br0" timeOffset="28003.648">15836 10833 918 0,'0'0'20'0,"0"0"4"0,-7-6 0 0,0 3 3 0,4-3-27 0,-4 3 0 0,3-3 0 0,0 0 0 15,4 6 32-15,-7-3 0 0,7 3 1 0,-3-6 0 0,-1 0 10 0,4 6 1 16,-3-5 1-16,3 5 0 0,0 0-21 0,0 0-4 15,-4 0 0-15,4 0-1 0,-3-6 13 0,3 6 4 16,0 0 0-16,0 0 0 0,0 0-8 0,0 0 0 16,-4 6-1-16,-3-1 0 0,4-5-27 0,-1 6 0 15,1 3 8-15,-1 3-8 0,4-3 0 0,-3 5 10 16,3 4-10-16,-4-6 10 0,8 0-10 0,-8 2 0 16,4 4 0-16,4-9 8 15,-4 3 0-15,3-1 0 0,1 1 0 0,-1 6 0 0,1-10-18 0,-1 7-4 16,4 3-1-16,0 2 0 0,4-2 15 0,-4 3 0 15,4-4 0-15,-1 7 0 0,1-4 24 0,-1 10 7 16,1-13 1-16,-1 10 1 0,-3-4-23 0,1 1-10 16,-1 2 8-16,0-2-8 0,-4 2 11 0,1 1-3 0,-1-1-8 15,1 1 12-15,-4-4 5 0,-4 4 1 0,4-7 0 0,-3 1 0 16,3-1-18-16,-4-2 0 0,-3-3 8 0,4-1-8 16,-1 1 0-16,1-9 0 0,3 6 0 0,-4-9 0 15,0 0 55-15,1 3 7 0,-1-4 2 0,1 1 0 16,-4-3-52-16,3 0-12 0,-3-3 0 0,4 3 0 15,-4-2 0-15,0 2 0 0,0-6 0 0,0 3 0 16,-4 0 0-16,4 3 0 0,-4-6 0 0,1 6 0 16,-1-6 0-16,1 0-15 0,-5 6 3 0,1-6 1 15,4-3-6-15,-4 1-2 0,-1 2 0 0,1 0 0 16,0-3 7-16,0 3 0 0,0 0 1 0,0-5 0 16,0-1 11-16,0 3-10 0,3 0 10 0,-3 0-10 15,3 3 1-15,-3-5 0 0,4 5 0 0,-1-3 0 16,-3 0-58-16,3 3-11 15,1-5-2-15,-1 8-622 0</inkml:trace>
  <inkml:trace contextRef="#ctx0" brushRef="#br0" timeOffset="28740.261">15483 10709 990 0,'0'0'21'16,"0"0"5"-16,0 0 1 0,0 0 1 0,-3-9-28 0,-1 6 0 0,4 3 0 0,-3-3 0 0,-1 0 48 0,4 3 3 16,-3-5 1-16,3 5 0 0,-4-6-23 0,4 6-4 15,0 0-1-15,0 0 0 0,0-6-24 0,0 6 0 16,0 0 8-16,0 0-8 0,0 0 33 0,0 0 5 16,0 0 1-16,0 0 0 0,0 0-19 0,0 0-3 15,0 0-1-15,0 0 0 0,0 0-5 0,0 0-2 16,0 0 0-16,0 0 0 0,7 6-9 0,0 0 0 15,0-1 0-15,0-2 0 0,1 3 21 0,-1 3 3 16,0-3 0-16,0-6 0 0,-7 0-12 0,7 6-3 16,0 0 0-16,0 0 0 0,-7-6 11 0,7 0 1 0,4 0 1 0,-4 0 0 15,3 0-5-15,1 0-1 0,-1 3 0 16,1-3 0-16,3 0-16 0,-3 0 0 0,3 0-13 0,-4 0 5 16,8 0 8-16,-4 0 0 0,0 0 0 0,0 0 0 15,4 0 0-15,0 0 0 0,-1 0 0 0,1 2 0 16,-1-2 0-16,1 0 0 0,0 3 0 0,-1 0 0 15,1-3 0-15,-4 3 0 0,0-3 0 0,0 0 0 16,0 3 16-16,-3-3 6 0,3 3 1 0,0-3 0 16,-3 0-23-16,-1 3 0 0,5 0 0 0,-5-3 0 15,1 3 0-15,-1 6 0 0,1-3 0 0,-1 0 0 32,-10-6-28-32,11 0-1 0,0 5 0 0,-1-5 0 0,1 0-23 0,-1 6-5 15,4-6-1-15,1 0 0 0,2 3-32 0,-3-3-6 16,0 3-2-16,4 0 0 0</inkml:trace>
  <inkml:trace contextRef="#ctx0" brushRef="#br0" timeOffset="29749.25">16083 11626 1036 0,'0'0'23'0,"0"0"5"0,0 0 0 0,0 0 1 0,0 0-29 0,0 0 0 0,0 0 0 0,-3-6 0 16,-1 1 0-16,1-1 0 0,-1 0 0 0,1 0 0 15,3 6 0-15,0-6 0 0,0 0 0 0,0 6 0 16,0-6 0-16,0 6 0 0,0 0 0 0,0 0 0 15,0 0-26-15,0 0-11 0,0 0-3 0,0-6 0 16,0 1-19-16,0-4-4 0,0 9-1 0,0 0 0 16,0 0 25-16,0 0 5 0,0 0 1 0,0 0 0 15,0 0 41-15,0 0 8 0,0 0 1 0,0 0 1 0,0 0 26 0,0 0 4 16,0 0 2-16,0 0 0 0,0 0-2 0,0 0 0 16,0 0 0-16,0 0 0 15,0 0-21-15,0 0-5 0,0 0-1 0,0 0 0 0,0 0 35 0,0 0 6 16,0 0 2-16,0 0 0 0,3-6-52 0,-3 6-12 15,0 0 0-15,0 0 0 0,0-3 0 0,0 3 0 16,0 0 0-16,0 0 0 0,0 0 0 0,7 0 0 16,0 6 0-16,-7-6 0 0,0 0 0 0,0 0 0 15,7 0 0-15,-7 0 0 0,7 3 0 0,0-6 0 16,0 0 0-16,0 0 0 0,-7 3 16 0,11-3 1 0,-4 3 0 0,4 0 0 16,-4 0 15-16,0-3 2 0,0 0 1 15,0 3 0-15,0-6-15 0,0 0-2 16,4 0-1-16,-8 1 0 0,4-4-17 0,0 3 0 0,-3-3-8 15,3 3 8-15,-4-3 28 0,1-2 11 0,3-10 2 16,-4 12 1-16,-3 9-25 0,0 0-5 0,0 0 0 0,7-6-1 16,-3-8 0-16,-4 8 0 0,0 0 0 0,4 0 0 15,-4-6-11-15,0-3-9 0,-4 7 9 0,4-1-13 16,4 3 5-16,-4-6 8 0,-4-2-13 0,4 5 5 16,0 3-11-16,-4 0-1 0,1 3-1 0,-1-3 0 15,1-12-11 1,-4 4-3-16,0 5 0 0,0 0 0 0,0 9-8 0,3 0-1 15,-3-6-1-15,-4 6 0 0,4 6 25 0,0-6 6 0,-3 0 1 0,3 0 0 16,-4 9 5-16,4 0 8 0,0 5-13 0,-4-2 5 16,8-3 8-16,-4 0 0 0,0-3 0 0,0 3 0 15,3 2 0-15,-3 7 14 0,4-9-3 0,-4 5-1 0,0 7 5 0,3-3 1 16,1-1 0-16,3 1 0 16,-4 3 2-16,4-4 1 0,0-2 0 0,0 3 0 0,0-1 3 0,0-5 1 15,0 9 0-15,0-4 0 0,4-5-7 0,-1 0-2 16,-3-1 0-16,4-2 0 0,-1-3 5 0,-3 0 1 15,4 0 0-15,-1 0 0 0,1 0 8 0,-4-6 3 16,0 0 0-16,3 6 0 0,-3-6-11 0,11 0-1 0,-4 2-1 16,3 1 0-16,1 0-9 0,0-3-1 0,-4 0-8 15,3 0 12-15,4 0-12 0,0 3 0 0,-3 0 8 16,3-3-8-16,0 0-14 0,-3-3-6 16,3 0 0-16,0 0-1 15,-3 0-38-15,3 1-7 0,-4 2-2 0,4 0 0 16,-3 0-99-16,0 0-20 0,10 5-4 0,-21-5-282 0</inkml:trace>
  <inkml:trace contextRef="#ctx0" brushRef="#br0" timeOffset="36242.642">17177 11209 975 0,'0'0'21'0,"0"0"5"0,0 0 1 0,0 0 1 0,0 0-28 0,0 0 0 0,0 0 0 0,0 0 0 0,0 0 70 0,0 0 9 15,0 0 1-15,0 0 1 0,-7-6-13 0,7 6-4 16,0 0 0-16,0 0 0 0,0 0 8 0,-7 0 0 16,0 0 1-16,7 0 0 0,0 0-40 0,-7 6-8 15,7-6-1-15,-8 6-1 0,5 0-11 0,-1-1-3 16,1 1 0-16,-1 9 0 0,4-3-9 0,0 5 0 15,0 1 0-15,0-6 0 0,4 6 0 0,-4 2 0 16,3-2 0-16,1 5 0 0,-1-2 0 0,-3-9 0 16,4 8 0-16,0-2 0 0,-1-1 0 0,-3-5 0 15,4 0 0-15,-4-3 0 0,0 3 0 0,0-1 0 16,0-5 0-16,0 0 0 0,0-6 0 0,0 0 10 16,0 0-10-16,-4 3 10 0,4-3-10 0,-3 6 10 15,-1 0-10-15,-3-3 10 0,7-3-10 0,0 0 8 16,0 0-8-16,0 0 8 0,-7 9-8 0,7-9 10 15,0 0-10-15,0 0 10 0,0 0 6 0,0 0 2 0,-4-9 0 0,-3 0 0 16,4 3-18-16,-1-3-19 0,1-3 4 0,3-5 1 16,0 5 14-16,0-3 0 0,0-2 0 0,3-7 0 15,-3 4 21-15,0 2 7 0,4 0 2 0,-4-2 0 16,3 2-30-16,-3-2 0 0,4 5 0 0,-4 0 0 16,3-3-23-16,1 4-4 0,-4-1-1 15,3 0 0-15,1 4 46 0,-1-1 9 0,-3-3 1 0,4 0 1 16,0 7-46-16,-1 2-10 0,1-6-1 0,-1 6-1 15,1-6 29-15,-1 6 0 0,1 4 0 0,-1-4 0 16,1 3 16-16,-1 0 10 0,1 0 2 0,-1 0 0 0,-3 3-28 16,7 0 0-16,-7 0 0 0,7 3 0 15,0-3-22-15,1 3-3 0,-1 3-1 16,0 0 0-16,0-1 26 0,3 1 0 0,-3 9 0 0,0-3 0 0,0-3 0 16,-3 2 0-16,3 4 0 0,0 0 0 0,-3-4 0 15,-1 1 0-15,1 3 0 0,-1-3 0 0,1 5 0 16,-1-2 0-16,1 0 0 0,3-1 0 0,-4 4 0 0,1 0 0 15,-1 2 0-15,1-2 0 0,0 0 0 0,-1-1 0 16,1-2 0-16,-1 3 0 0,1-7 14 0,-1 1 8 16,1 0 2-16,-1-3 0 0,-3 2-24 0,0 1 8 15,4-6-8-15,-4-6 0 0,0 6 0 0,0-6 8 16,0 0-8-16,0 0 0 0,0 0 0 0,0 0 0 0,0 0-12 0,0 0 4 31,0 0-27-31,0 0-5 0,0 0 0 0,0 0-1 16,0 0-156-16,0 0-31 0,0 0-7 0,3-6-1 0</inkml:trace>
  <inkml:trace contextRef="#ctx0" brushRef="#br0" timeOffset="36994.081">17565 11191 1072 0,'0'0'24'0,"0"0"4"0,0 0 2 0,0 0 0 0,0 0-30 0,0 0 0 16,0 0 0-16,0 0 0 0,0 0 72 0,0 0 9 15,-4 9 2-15,1 0 0 0,3-9-36 0,0 0-7 16,-4 6-2-16,1 0 0 0,-1-1-10 0,4-5-1 16,0 0-1-16,0 0 0 0,0 6-6 0,0 6 0 15,0-3-1-15,0-3 0 0,0-6-8 0,0 6-2 16,4 0 0-16,-4 5 0 0,0-11-1 0,0 0-8 16,0 0 12-16,7 6-4 0,-4-6 1 0,4 6 0 15,0-3 0-15,-3 0 0 0,3 0-9 0,-3-3 12 16,3 0-12-16,0 0 12 0,0 0-12 0,-4 0 0 0,8 0 9 0,-8-3-9 15,4 0 10-15,-3 0-2 0,-1 3-8 16,4 0 12-16,-3-6-12 0,0 0 9 0,-1 0-9 0,1 1 8 16,-1-4-8-16,-3 6 0 0,0 3 0 0,4-6 0 15,-4 6 0-15,3-3 0 0,-3-3 0 0,4-6 0 16,-4 6-26 0,0 1-1-16,0 5 0 0,0 0 0 0,-4-6 27 0,4 0 0 0,0-3 0 0,0 9 0 15,-3-3 0-15,-1-3 0 0,1-3 0 0,-1 6 0 16,4 3 0-16,-7-2 0 0,0-1 0 0,0 0 8 15,0 3-8-15,0 0 0 0,-4 0-8 0,1 0 8 0,3 0 0 16,-4 0 0-16,4-6 0 0,-4 6 0 16,4 6 0-16,0-6 0 0,0 0 0 0,0 3 0 0,7-3 0 15,-3 5 0-15,-4-2 0 0,3 6 0 16,4-9 0-16,-7 6-8 0,3 6 8 0,1-6 0 0,3 5 0 0,-4-5-10 16,4 6 10-16,-3 3 0 0,3-3-10 0,0-7 10 15,0-5-8-15,-4 12 8 16,4-3 0-16,-3 9 0 0,3 11 0 0,0-11 0 15,0 5 0-15,-4 4 0 0,4-10 0 0,0 10 0 0,4-10 0 0,-4 1 0 16,3-3 0-16,1 2 0 0,-1-5 0 0,4-3 0 16,0 3 0-16,1-6 0 0,-1 5 0 0,3-5 0 15,-3 0 0-15,4 6 0 0,-1-6 0 0,5-6 9 16,-5 6-9-16,1 0 10 0,3-4-10 0,-4 1 8 0,1 3-8 16,0-3 8-16,3-3-18 0,-4 3-4 0,4-3-1 15,-3 3 0 1,3-3-131-16,-3 6-26 0,13-12-6 0,-6 6-1 0</inkml:trace>
  <inkml:trace contextRef="#ctx0" brushRef="#br0" timeOffset="38073.036">18687 11171 558 0,'0'0'12'0,"0"0"2"0,0 0 1 0,0 0 1 0,0 0-16 0,0 0 0 0,0 0 0 0,0 0 0 16,0 0 59-16,0 0 8 0,0 0 1 0,0 0 1 15,0 0-4-15,0 0-1 0,0 0 0 0,0 0 0 16,0 0 22-16,0 0 4 0,0 0 1 0,0 0 0 16,0 0 8-16,0 0 1 0,0 0 1 0,0 0 0 0,0 0-69 15,0 0-13-15,0 6-3 0,-4 2-1 0,4 1 5 16,0 0 0-16,0 3 1 0,0-12 0 16,0 0-1-16,0 0-1 0,0 0 0 0,0 0 0 15,0 0 2-15,0 0 1 0,0 6 0 0,0-6 0 16,0 0-7-16,0 0-2 0,0 0 0 0,0 0 0 0,0 0 0 0,0 0 0 15,0 0 0-15,0 0 0 0,0 0 15 0,0 0 4 16,-3-6 0-16,3 6 0 0,0 0-24 0,0 0-8 16,-4-6 0-16,4-3 9 0,-3 3-22 0,3 6-5 15,-4 15-1-15,-3-15 0 16,3-12-22-16,1 0-5 0,-4 6-1 0,3 4 0 16,-3-1 3-16,0 0 1 0,4 3 0 0,-8 0 0 15,8 0 11-15,-4 0 1 0,-1 0 1 0,1 6 0 0,0 11 9 0,0-2 1 0,0-15 1 16,0 6 0-16,0-6 19 0,0 6 0 15,0-6 0-15,0 5 0 0,3 1 10 0,-3 6-1 0,4-6 0 16,-1-3 0-16,1 3 12 0,-1-3 3 0,-3 6 0 16,4-9 0-16,-1 0 5 0,1 5 2 15,-1-5 0-15,4 0 0 0,0 0-3 0,-3 0-1 16,-1 6 0-16,-3 0 0 0,3 0-19 0,1-6-8 0,-1 0 8 0,-3 0-8 16,4 6 0-16,-1 0 0 0,-3 3 0 0,4 0 0 15,-1-1 0-15,-3 4 0 0,4-6 0 0,-4 3 0 16,7 0-8-16,-4 2 8 0,0-2 0 0,1 3 0 15,3 6 0-15,-4-1 0 16,4-2 0-16,-3 3 0 0,3-4 0 0,0-5 0 16,0 6 0-16,0 2 0 0,3-5 0 0,1-3 0 0,-1 3 0 0,1 0 0 15,3-7-8-15,-3 7-1 0,3 0 0 0,0 0 0 16,0-1 28-16,0-5 5 0,0-3 2 0,0 3 0 0,0 6-15 0,0-6-3 16,4 6-8-16,-4-10 12 0,0-2-12 0,3 0 8 15,-3 3-8-15,0 0 0 0,0 0 8 0,1 0-8 16,-1 0 0-16,0 0 9 0,0 0-9 0,0 6 0 15,0 3 0-15,0-7 0 0,0-5 0 0,0 0 0 16,0 0 0-16,4-5 0 16,-4 5-29-16,0 0-8 0,3 5-2 0,1-5 0 0,-1-11 24 0,1 5 5 15,0-3 1-15,-1 6 0 16,4 0-105-16,0-3-21 0,1-3-4 0,-5 1-1 0</inkml:trace>
  <inkml:trace contextRef="#ctx0" brushRef="#br0" timeOffset="38751.156">19057 11338 1302 0,'0'0'36'0,"-3"-12"10"0,-1 7-37 0,0-1-9 0,1 0 0 0,-1 0 0 15,1 0 53-15,-1 3 9 0,-3-3 2 0,4 6 0 16,-1-6-5-16,4 6-1 0,-7-6 0 0,7 6 0 0,-7 0-26 16,0 0-6-16,7 0-1 0,-7 0 0 15,0 0-17-15,0 6-8 0,7-6 8 0,-4 6-8 16,-3 3 0-16,4-3 0 0,-4 3 0 0,3 3 0 15,-3 2-20-15,4 4 3 0,-4-9 1 0,3 8 0 0,1 1 16 0,-1-6 0 16,0 5 0-16,1 1 0 0,-4 3 24 0,7-10 8 16,-4 1 1-16,1 0 1 0,3-3-5 0,0 8-1 15,-4-5 0-15,4-3 0 0,0 0-20 0,0 11-8 16,4-8 0-16,-4 0 0 0,3-6 0 0,1 5 0 16,-1 4 0-16,1-9 0 0,-4-6 0 0,3 6 0 15,1 0 0-15,0 0 0 0,3-6 0 0,-4 0 0 16,1 0 0-16,3 0 0 0,0 0 0 0,0-6 0 0,-4 6 0 0,4 0 0 15,4-6 57-15,-4 6 6 0,-3-6 1 16,-1 0 0-16,-3 6-64 0,7-3-15 0,0-6-1 0,-3 1-1 16,3-4 17-16,-4 6 9 0,1-6-1 0,-1 0 0 15,1 1 1-15,-1-1 0 0,-3 3 0 16,4-3 0-16,-4 1-9 0,0-4-12 0,0 3 2 16,0 0 1-16,0 1 9 0,0-1 0 0,-4-6 0 0,4 6 0 15,0-2-16-15,-3 2-2 0,3 6 0 0,-4-6 0 31,1 1-15-31,3 2-3 0,-4 3-1 0,1 0 0 0,-4 6 14 0,3-6 3 0,-3 0 1 0,0 6 0 16,-4-6-21-16,4 6-4 16,0-6 0-16,-3 12-1 0,-1-6 36 0,4 6 9 0,0 0 0 0,0 0 0 15,0 3 0-15,-4 0 0 0,4 5 0 0,-3-2 0 16,3 6 0-16,0-4 0 0,3-2 0 0,-3 6 0 16,4-1 0-16,-1-2 0 0,4-3 0 0,0 0 0 0,0 5 0 0,0-11 0 15,0-6 0-15,4 6 0 16,3-3-156-16,-7-3-28 0,7 3-7 0</inkml:trace>
  <inkml:trace contextRef="#ctx0" brushRef="#br0" timeOffset="39605.916">19163 11303 1198 0,'0'0'26'0,"0"0"6"0,0 0 0 0,0 0 3 0,0 0-35 0,0 0 0 0,0 0 0 0,0 0 0 16,0 6 85-16,0 0 11 0,0-6 1 0,0 0 1 15,0 11-46-15,0 7-10 0,3-12-2 0,1 6 0 16,-1-1-25-16,1 4-6 0,-4-3-1 0,0 0 0 15,4 2-8-15,-4-5 0 0,0 0 0 0,0 3 0 16,3-6 0-16,-3 0 0 0,0-6 0 0,0 0 0 16,0 11 36-16,0-11 3 0,0 0 0 0,0 0 0 15,0 0-19-15,0 0-3 0,0 0-1 0,0 0 0 16,0 0-5-16,0 0-2 0,0 0 0 0,0 0 0 16,0 0-9-16,0 0 0 0,0 0 0 0,0 0 0 15,0 0 40-15,0 0 5 0,0-6 2 0,0-5 0 16,0-4-38-16,4 3-9 0,-4 3 0 0,0 1 0 15,3 2 0-15,1 0 0 0,-4-6 0 0,3 3 0 16,-3 9 0-16,0 0 0 0,4-12 0 0,-1 7 0 0,-3-4 0 0,4 6 0 16,-4 3 0-16,0 0 0 0,3-6 0 0,-3 6-11 15,0 0 3-15,4 0 0 0,-4 0 8 0,7-6 0 16,0 6 0-16,-7 0 0 16,3-6 0-16,-3 6 0 0,7 0 0 0,-3 6 0 15,7 0-33-15,-8 0-5 0,4-3-1 0,-3 6 0 0,-1-4 39 0,1 10 0 16,-4-3 0-16,3 6 0 0,1-1 24 0,-1-5 12 0,1 3 2 15,-1 2 1-15,1-5-31 0,-1 3-8 0,-3 2 0 0,0-5 0 16,4-6 0-16,-4 0 11 0,0 3-11 0,4-6 12 16,-4-3-12-16,0 0 0 15,0 0 0-15,0 0 8 0,0 9-8 0,0-9 12 0,0 0-12 0,0 0 12 16,0 0-1-16,0 0 0 0,3-9 0 0,-3 9 0 16,4-6-11-16,-1 0 0 15,-3 6 0-15,4-6 0 0,3 0 0 0,-4 0 0 0,1 0 0 0,-1-8 0 16,1-1 0-16,-1 0 0 0,1-2 0 15,-1 2 0-15,4 3 0 0,-3 6 0 0,0-2 0 0,3 5 0 16,0-3 0-16,0 0 0 0,0-6 0 0,0 3-11 16,0-3 11-16,3 4 0 0,-3-1 0 0,4 3 0 15,-4 0 0-15,4 0 0 16,-1 0 0-16,1-8 0 0,-1 2 0 0,1 3-8 16,0 0 8-16,-4 9 0 0,3-6-9 0,-3 6 9 0,0 0-10 0,4 0 10 0,-4 6-12 0,0-6 3 15,4 6 1-15,-4-3 0 0,0 6-7 0,0-3-1 16,0 3 0-16,0 2 0 0,-4 1 8 0,5 0 8 15,-1-3-13-15,-4-1 5 0,-3 7 8 0,4 3 0 16,-1-3 0-16,-3 2 0 0,4-8 0 0,-4 6 0 16,3-4 0-16,-3-2 0 0,4-3 0 0,-4 3 0 15,3-3 0-15,1 3 0 0,-4 2-12 0,3-5-6 16,1 0-2-16,-1 0 0 16,-3-6-37-16,4 3-8 0,-4-3-2 0,0 0 0 15,7 3-151-15,-7-3-30 0,0 0-7 0,14 0-1 0</inkml:trace>
  <inkml:trace contextRef="#ctx0" brushRef="#br0" timeOffset="40438.748">19900 11247 1267 0,'0'0'28'0,"0"0"5"0,0 9 2 0,0-3 1 0,0 3-36 0,0 2 0 0,0-5 0 0,0 3 0 0,0 0 58 16,0 0 5-16,4 2 1 0,-4 1 0 15,0 0 38-15,0 0 8 0,0-1 2 0,3 10 0 16,-3-9-62-16,4 3-12 0,-1 5-2 0,1 1-1 15,-1-4-16-15,1-2-3 0,-4 3-1 0,3-1 0 0,-3 1-7 0,4 3 0 16,-1-4-8-16,-3 1 12 0,4 8-12 0,0 4 0 16,-4-4 0-16,3 3 0 0,1-5 8 0,-4 8-8 15,0-5 0-15,3 2 0 0,-3-5 0 0,0-10 0 16,4 4 0-16,-4 6 0 0,3-10 8 0,-3 10-8 16,0-7 0-16,4 1 0 0,-4 3 0 0,0-4 8 15,0 4-8-15,0-6 0 0,0-4 0 0,3-2 0 16,-3-9 0-16,0 0 0 0,0 6 0 0,0 6 8 15,0-12-8-15,0 0 0 0,0 0 12 0,0 0-4 16,0 0-8-16,0 0 12 0,0 0-4 0,0 0 0 0,-7-6-8 0,7 6 12 16,0 0-12-16,-7-6 0 0,4-3 0 0,-4 0 0 15,-1 1 0-15,5-1 0 0,-4-6 0 16,0-3 0-16,3 1 0 0,1-4 0 0,-4 4 0 16,3-13 0-16,4 10 0 0,-3-7 0 15,3 4 0-15,-4-1 0 0,1 4 0 0,3-4 0 0,0 6 0 0,0-2 0 16,3 2 28-16,-3 0 4 0,0-2 0 0,4 5 0 15,-4 1-20-15,3-4-3 0,1-3-1 0,-1 1 0 16,1 5-8-16,-1-6 0 0,4 1 9 0,-3-1-9 16,3-2 0-16,0 5 0 0,0-2 0 0,0-1 0 15,0 3 0-15,4 1 0 0,-4-1 0 0,3 6 0 16,1-5 0-16,0 8 0 0,-1-3 0 0,-3 0 0 16,0-5 0-16,4 5-10 15,-4-3 10-15,3 3 0 0,1 7-11 0,0-4 11 0,-1 3-10 0,4 0 10 16,0 3-11-16,1 0 11 0,-5 9-12 0,1-3 12 15,-1-3-12-15,1 3 12 0,-4 0-12 0,0 0 12 0,0 6-13 0,0-4 4 16,0 7 1-16,-3-3 0 0,-4 0 8 0,0 0 0 16,0 2 0-16,0 1-8 0,0 0 8 15,-4 0 0-15,4-1 10 0,-7 10-10 16,4-3 0-16,-1-1-18 16,-3-5 2-16,0 3 1 0,0-9 31 0,0 0 7 0,0 5 1 0,-4-8 0 0,4 3-39 0,0 3-7 15,0-3-2-15,-4 0 0 0,4-6 45 16,0 0 9-16,-3 0 2 0,3 0 0 0,0-6-32 0,-4 0 0 15,4-3-8-15,-4 3 8 16,1 3-32-16,-1-3 1 0,4 12 0 0,-3-6 0 16,3-11-38-16,-1-10-8 0,1-8-2 0,0 17 0 15,0 18-125-15,4 0-26 0,-4 5-5 0,7-11-1 0</inkml:trace>
  <inkml:trace contextRef="#ctx0" brushRef="#br0" timeOffset="41409.688">20341 11318 1036 0,'0'0'23'0,"0"0"5"0,0 0 0 0,0 0 1 0,0 0-29 0,0 0 0 0,0 0 0 0,0 0 0 15,0 0 57-15,0 0 6 0,0 0 1 0,0 0 0 16,4 6-52-16,-4 8-12 0,3-8 0 0,-3 6 0 15,0-9 0-15,0 6 0 0,0 2 0 0,0 4 0 0,-3-9 54 0,3 6 8 16,-4-6 2-16,4 11 0 0,-3-5-52 0,3 3-12 16,-4 2 0-16,4-5 0 0,0 0 0 0,0 3 0 15,0 2 0-15,4-2 0 0,-4-3 54 0,3 5 8 16,-3-5 2-16,4 0 0 0,-1 0-52 0,1-1-12 16,-4-8 0-16,0-3 0 0,0 0 0 0,0 0 0 15,0 0 0-15,0 0 0 16,0 0 0-16,0 0 0 0,0 0 0 0,0 0 0 0,0 0 0 0,3-3 0 15,1-8 0-15,-4-1 0 0,3 6 0 0,-3-6 0 16,0 0 0-16,-3 1 0 0,3-1 0 0,-4 3 0 16,4-3 0-16,-3 1 0 0,-1-1 0 0,1-3 0 0,-1 3 0 15,1 1 0-15,-1 5 0 0,4 0 0 0,-3-6 0 16,3 6 0-16,-4-3 0 0,1 1 0 0,3 5 0 0,0-3 0 16,0-6 0-16,0 6 0 0,0-6 0 0,0 3 0 15,0 1 32-15,0-1 4 0,3 3 1 0,1-6 0 16,-1 0-8-16,-3 4-1 0,4 2-1 0,-1 0 0 15,1-3-7-15,-1 6 0 0,1-3-1 0,-1 0 0 16,1 0-31-16,-4 6-5 0,0 0-2 16,0 0 0-16,7-5 19 0,-7 5 0 15,0 0 0-15,7 0 0 0,4 0 0 0,-4 0 0 0,-7 0 0 0,10 5 0 32,1-5-55-32,-1 12-7 0,1-6-2 0,-4-3 0 0,4 3 44 0,-4-3 9 0,3 3 2 0,1-3 0 31,-4 0-25-31,3 0-5 0,1 0-1 0,0-1 0 0,-1-2 0 0,1 6-1 15,-1 0 0-15,1-6 0 0,-4 0-82 0,4 0-16 16,10 6-3-16,-21-6-1 0</inkml:trace>
  <inkml:trace contextRef="#ctx0" brushRef="#br0" timeOffset="42143.56">20592 11494 1011 0,'0'0'22'0,"0"0"5"0,0 0 1 0,0 0 0 0,0 0-28 0,0 0 0 0,0 0 0 0,0 0 0 15,0 0 56-15,0 0 4 0,0 0 2 0,0 0 0 16,0 0-10-16,0 0-3 0,0 0 0 0,0 0 0 15,0 0-20-15,0 0-4 0,3 6-1 0,-3-6 0 0,0 0 32 16,7 3 7-16,0 0 1 0,0 3 0 16,0 0-46-16,4-6-9 0,-4 0-1 0,0 0-8 15,0 0 32-15,0 0 0 0,4-6 0 0,-4 6 0 16,0-6-5-16,0 3-2 0,4 3 0 0,-11 0 0 0,7-6-25 0,-4 0 0 16,-3 6 0-16,0 0 0 0,11-3 0 15,-8-6 0-15,4-2 0 0,-3-1 0 0,-1 0 0 0,1 3 0 16,-4 9 0-16,0 0 0 0,3-9 0 0,1 1 0 15,-4 8 0-15,3-6 0 0,-3 6 20 0,0-6 0 16,0-6-1-16,0 12 0 0,-3-6-19 0,-1 0 10 16,1 3-10-16,-4-5 8 15,3 5-24-15,-3 0-6 0,0 0-1 0,4 0 0 0,-4 0 23 0,0 3 0 16,-1-6 0-16,-2 6 0 0,3 0 0 0,0 0 0 0,0 0 0 16,0 6 0-16,0-6-8 0,0 6 8 0,3 0 0 0,-3-1 0 15,0 4-10-15,3 3 10 0,1 0-13 0,-4-6 5 16,3 3 8-16,1 5-8 0,-1-2 8 0,4 3-8 15,-3 2 8-15,-1-5 0 0,4-3 0 16,-3 0 0-16,3 5 0 0,0-2 0 0,0 3 0 16,0-3 0-16,0-1 0 0,3 1 0 0,-3 0 0 0,4-3 0 15,-1 2 0-15,4-2 0 16,-3 0 0-16,-1 3 11 0,4-12-1 0,4 12 0 0,-4-6 0 0,0-1 0 16,0 1-10-16,0-3 12 0,0 0-12 0,0 0 12 15,0 0-12-15,4-3 8 0,-4 0-8 0,0 0 8 16,0-6-19-16,4 0-4 0,-4 3-1 0,3 0 0 15,1-2-34-15,-1-1-7 16,5-6-2-16,-5 6-481 0,1-6-96 0</inkml:trace>
  <inkml:trace contextRef="#ctx0" brushRef="#br0" timeOffset="42670.431">20881 11412 1036 0,'0'0'23'0,"0"0"5"0,0 0 0 0,-4 6 1 0,4 5-29 0,0-5 0 16,0-6 0-16,0 6 0 16,0 3 57-16,0 3 6 0,4-1 1 0,-4-2 0 0,3-3 0 0,-3 0 0 15,0 3 0-15,4 0 0 0,-4 2-52 0,0 1-12 16,0-3 0-16,0 3 0 0,0-6 0 0,0 2 0 0,-4 1 0 0,4 3 0 31,-3-6 45-31,3 3 7 0,-4 0 0 0,4-9 1 0,0 0-33 0,0 8-8 0,-3-2 0 0,3-6-1 16,0 0 17-16,0 0 3 0,0 0 1 0,0 0 0 15,0 0 0-15,0 0 0 0,0 0 0 0,-4-3 0 16,4-3-32-16,0 1 0 16,0-7 0-16,0 0 0 0,4 0 24 0,-4-5 0 0,3 2-1 0,1-3 0 15,-1 1-23-15,1 2 0 0,0 0 0 0,-1 1 0 16,1 2 0-16,-1 0 0 0,1 3 0 0,-1 0 0 15,1 1 0-15,-1 8 0 16,-3 0 0-16,0 0 0 0,4-6 0 0,-4 6-10 0,7 0 10 0,-7 0-10 16,7 6 10-16,0-6 0 0,-4 8-9 0,4 1 9 15,-3 0 0-15,3 3 0 16,-3-6 0-16,-1 5 0 0,4 1 0 0,-3-3 0 16,-1 3 0-16,1 0 0 0,3-1 0 0,-4 1 8 0,4-6-8 0,-3 6 0 15,3 2 0-15,-4-2 0 0,1-6 8 0,3 6-8 0,-3-6 0 0,-1 5 0 16,1 1 0-16,-1-3 0 0,-3-9 0 0,4 6 0 15,-1 6-10-15,-3-12 10 16,0 0-28-16,0 0 0 0,4 6 0 0,-4-6 0 16,3 8-120-16,-3-8-24 0,0 0-5 0,0 0-1 0</inkml:trace>
  <inkml:trace contextRef="#ctx0" brushRef="#br0" timeOffset="43477.724">21347 11435 1036 0,'3'12'23'0,"-3"-12"5"0,4 9 0 0,-4-3 1 0,0-6-29 0,0 0 0 0,0 0 0 0,0 0 0 15,0 0 57-15,0 0 6 0,7 0 1 0,0-6 0 16,-4 6 51-16,-3 0 10 0,4-9 3 0,-1 6 0 15,-3 3-29-15,7-9-6 0,-7 3-1 0,0-2 0 16,0 5-56-16,0-3-11 0,0-6-2 0,-3 6-1 16,-1-3-14-16,1 3-8 0,-1-2 8 0,-3-1-8 15,4 3 0-15,-4 0-12 0,3 0 2 0,-3 6 0 16,0-6-27-16,0 6-6 0,0 0-1 0,-4 0 0 0,4 0 36 0,0 0 8 16,-3 6 0-1,3 0 0-15,-4 0 0 0,4-3 0 0,-4 9 0 0,4-1 0 0,4 7 0 16,-4-6 0-16,3 2 0 0,1 1 0 0,-4 0 0 15,3 2 0-15,1 4 0 16,-1-3 0-16,4 5 26 0,0-5 7 0,0 8 2 0,0-14 0 16,0 0-14-16,4 2-2 0,-1-5-1 0,1-3 0 0,-4-6-6 15,0 0 0-15,3 3-1 0,-3-3 0 0,0 0 42 0,11 6 9 16,-4-6 2-16,3-6 0 0,1 3-52 0,-1-3-12 16,1-5 0-16,0-7 0 0,-1 0 0 0,4-2 0 15,-3 2 0-15,3-11 0 0,0 2 0 0,0-2 0 16,4-6 0-16,-4 8 0 0,0-11 0 0,0 6-8 0,0 2 8 15,-3-5 0-15,3 2-9 0,-3-2 9 0,3 3 0 0,-4-9-9 16,1 8 9 0,-1-2-8-16,1 0 8 0,-4 0-8 0,0-1 8 0,0 4-12 0,-3-3 12 0,-1 2-12 15,1-5-1-15,-4 9-1 0,-4-7 0 16,1 4 0-16,-1 6-7 0,1-4-2 16,-1 4 0-16,-3 2 0 0,0 1 4 0,0 2 1 0,3 9 0 0,-3 1 0 15,4-1-9 1,-4 12-1-16,7 0-1 0,-7 6 0 0,3 0 7 0,-3 5 2 0,4 4 0 15,-1 9 0-15,1-1 10 0,-1 7 10 0,4 2-13 0,0 0 5 16,-3 3 8-16,3 4 0 0,0-1 8 0,0-3-8 16,0 0 15-16,0 1-2 0,3 5 0 0,-3-6 0 15,4 3 4-15,-4-2 1 16,3-1 0-16,-3-6 0 0,4 1 6 0,-4-1 0 0,3-2 1 0,-3 2 0 16,4-3-8-16,-4 1-1 0,3 2-1 0,-3-2 0 15,0-1-15-15,4 1-13 0,-4-1 2 0,0-2 1 16,0 2 22-16,0-2 5 0,0-1 1 0,0-2 0 0,-4-4-29 15,4 1-5-15,0-3-2 0,0 5 0 16,0-5 30-16,-3-3 7 0,3 0 1 0,0-4 0 0,0-2-20 0,0-6 0 16,0 9 0-16,0-9 0 0,0 0-17 0,0 0-1 15,3 6 0-15,-3-6 0 0,0 0 1 0,0 0 0 16,0 0 0-16,0 0 0 16,4 6-41-16,-4-6-8 0,3 9-2 0,-3-9 0 15,0 0-126-15,7 0-26 0,-3 5-4 0</inkml:trace>
  <inkml:trace contextRef="#ctx0" brushRef="#br0" timeOffset="44162.486">21911 11203 1497 0,'0'0'32'0,"0"0"8"0,0 0 0 0,0 0 4 0,0 0-36 0,-7 6-8 15,7-6 0-15,-7 0 0 16,0 6 98-16,0-6 18 0,0 0 3 0,0 6 1 0,0-6-90 0,0 5-18 16,0-5-3-16,-1 6-1 15,1-6 21-15,0 0 4 0,0 0 1 0,0 0 0 0,-3 6-23 0,-1-6-11 16,4 0 10-16,-4 6-10 0,4-6 0 0,-3 6 0 16,6-3 0-16,-3 3 0 0,0-3 0 0,0 6 0 15,4-4 0-15,-4 1 0 0,3 6 0 0,4-9 0 16,-4 6 0-16,1 0 0 0,3 0 0 0,-4-1 0 0,1 4 0 15,3-6 0-15,-4 3 0 0,4-3 0 16,0-6 0-16,0 8 0 0,0-8 0 0,4 9 0 0,-4-3 0 0,3 0 0 16,1 0 0-16,-4-6 0 0,3 6 0 15,1 0 0-15,0 0 0 16,-1-6 0-16,1 3 0 0,3 2 0 0,-4-2 12 0,1 3-3 0,-4-6-1 16,7 3 0-16,-4 0 8 0,4 0 0 15,0 0 1-15,0-3 0 0,0 0-17 0,1 0 0 0,-5 0 0 0,4 0 0 16,0 9 0-16,-3-3 0 15,3-6-8-15,0 6 8 0,0-1 0 0,0 1 0 16,-4-6 0-16,5 3 0 0,-8-3 0 0,0 0 0 0,3 6 0 0,1 0 0 16,-4-6 0-16,3 9 0 0,1-3 0 0,-1 3 0 15,-3 2 0-15,0-11 0 0,0 6 0 0,0-6 0 16,0 0 0-16,-3 9 0 0,-1 3 0 0,1 0 0 16,-4-1 0-16,3-11 0 0,4 0 0 0,-7 6 0 15,0-6 0-15,3 0 0 0,-3 0 0 0,-3 0 0 0,3-6-11 16,-4-3-5-16,0-2-2 15,1 2 0-15,-1 0-22 0,1-3-4 0,-1 1 0 16,1-4-1-16,-1 6-168 0,0 0-34 16,1-8-6-16,-1 5-2 0</inkml:trace>
  <inkml:trace contextRef="#ctx0" brushRef="#br0" timeOffset="45327.541">22560 11209 1306 0,'0'0'28'0,"0"0"7"0,0 0 1 0,0 0 1 0,0 0-29 0,0 0-8 0,0 0 0 0,0 12 0 16,-3-7 44-16,3 1 7 0,3 9 1 0,-3-3 1 16,0 0-24-16,4 5-5 0,-4-5 0 0,3 3-1 15,1 8 14-15,-1-5 3 0,-3-1 1 0,4 10 0 16,-1-1-33-16,4 4-8 15,-3-4 0-15,-1 10 0 0,1-7 33 0,-1 3 5 0,1 4 1 0,3 2 0 16,-3-3-25-16,-1 3-5 0,1 6-1 0,-1-5 0 16,1 5-8-16,-1-3 12 0,4-9-12 0,-3 9 12 15,-4-8-2-15,3-4 0 0,-3 6 0 0,0-2 0 16,0-4-10-16,0-2 0 0,0-1 0 0,0-2 0 16,0-13 0-16,-3 10 0 0,3-9 0 0,0-1 0 15,0-11 35-15,-4 6 1 0,4 6 1 0,0-12 0 16,0 0-8-16,0 0-1 0,0 0-1 0,-3-12 0 0,-1 3 15 15,1 1 3-15,-1-1 1 0,-3 0 0 0,4-6-22 16,-1 4-5-16,-3-4-1 0,3-6 0 16,-3 7-66-16,4 2-12 0,-4-12-4 15,3 7 0-15,-3-4 52 0,4 3 12 0,-1 1 0 0,-3-4 0 0,0 4 0 0,-4-7-11 16,4 3 11-16,0-5-10 0,4 5 0 16,-4-5 0-16,0 2 0 0,0 4 0 0,0-4 10 15,3 1 0-15,-3 2 0 0,4-5-8 16,3 2 8-16,-4-2-12 0,4-1 12 0,0 1-12 15,4-4 12-15,-4 4-13 0,3-9 5 0,1 8 8 0,-4-2 0 0,3 2 0 16,1-2 0-16,-1 3 0 0,1-4 0 0,-1 7 0 16,1 2 0-16,-1 1 0 0,1 2 0 0,-1 6 0 15,4-6 0-15,-3 7 0 0,-4 2 0 0,3 0 0 0,1 0 0 0,-1 3 8 16,1 0-8-16,-4 6 0 0,7 0 0 0,-3 0 0 16,-4 0 0-16,7 0 0 0,0 0 0 0,0 0 0 15,3 0 0-15,-3 0 0 0,4 6 0 0,0 0-11 16,-1-6 11-16,4 6 0 0,0 0 0 0,1-3 0 15,-1 3 0-15,0 0 0 0,0 0 0 0,-4-1-8 16,5 1 8-16,-5 6 0 0,-3-9 0 0,4 6 0 16,-4-3 0-16,0 0 0 0,-4 2 0 0,1 4-8 15,-4-6-19-15,0 0-3 0,0 3-1 0,0-3 0 16,-4 2 43-16,-3 1 9 0,4 3 2 0,-4 0 0 16,-4 0-23-16,1-4 9 0,-1-2-9 0,-3 3 0 15,0-3 9-15,0 3-9 0,0 3 0 0,-1-1 9 16,5-5-30-16,3 0-7 0,-7-3 0 15,7 0-1-15,0 0 29 0,-4 0 0 0,4-3 0 0,0 0 0 0,0 0 0 0,0-3 0 16,-4 0 0-16,4 0 0 0,0 0 0 16,0-3 0-16,0 3 0 0,3 0 0 15,4 3-28-15,-7 0 1 0,4-11 0 0,-4 11 0 16,7 0-59-16,0 0-12 0,0 0-2 0,0 0-391 16,0 0-77-16</inkml:trace>
  <inkml:trace contextRef="#ctx0" brushRef="#br0" timeOffset="45914.629">23054 11312 1314 0,'0'0'37'0,"-4"-3"8"0,-3 0-36 0,0 0-9 0,4 3 0 0,-4-3 0 15,0 0 52-15,0 0 8 0,0 3 1 0,0 0 1 16,7 0-48-16,-7 0-14 0,-1 3 0 0,1-3 8 16,7 0 40-16,-10 0 9 0,3 3 2 0,0 0 0 15,7-3-43-15,-4 6-16 0,-3 0 11 0,0 0-11 16,0-3 0-16,4 5 0 0,-1 4 0 0,0-6 0 15,1 3 0-15,-4 3 0 0,3 2 0 0,1 1 0 0,-1-3 0 0,1-3 0 16,-1 5 0-16,1-5 0 0,3 3 26 16,0-6-1-16,0 5 0 0,3-2 0 0,1 0-17 0,-1 0-8 15,1-3 8-15,3 0-8 0,-7-6 11 0,7 6-3 16,4-6-8-16,-1 0 12 0,-3 0-4 0,4 0 0 16,3-6-8-16,-4 3 12 0,-3 3-12 0,4-3 0 15,0 0 0-15,-1-3 0 0,-3 0 0 0,0 0 0 16,0 0 0-16,0 6 0 0,-7 0 0 0,0 0-10 15,0-11 10-15,0 5-8 0,4 0 8 16,-4 6-10-16,-4-6 10 0,1 3-10 16,-1-3-18-16,4 6-3 0,0 0-1 0,-3-3 0 0,3 3 32 0,-7 0 0 15,7 0 0-15,0 0 0 0,0 0 0 0,0 0 0 16,-7 0 0-16,7 0 0 0,-4 6-8 0,4-6 8 0,0 0 0 0,0 0-9 16,-3 6 9-16,3 6 0 0,0-1 0 0,0 1 0 15,3-3 0-15,1 3 0 0,-1 0 0 0,1-1 0 16,-1 1 0-16,1-3 0 0,3 0 0 0,-4 2 8 15,4 4-8-15,1-9 0 0,-5 6 0 0,4-6 0 16,4 2-20 0,-4-5-6-16,0 3-1 0</inkml:trace>
  <inkml:trace contextRef="#ctx0" brushRef="#br0" timeOffset="46544.607">23432 11226 1176 0,'0'0'33'0,"0"0"7"0,0 0-32 15,-4-5-8-15,4 5 0 0,-4 0 0 0,4 0 52 0,-3-6 8 16,-1 0 1-16,1-3 1 0,3 9-10 0,-7-3-1 16,0 0-1-16,0 0 0 0,0-3-14 0,3 3-2 0,4 3-1 0,-10 0 0 15,2 3-14-15,1 3-3 0,-3-3-1 0,3 0 0 16,0 0-15-16,0 6 8 0,-4-9-8 0,4 12 0 16,0-7 12-16,0 1-3 0,0 6-1 0,0 0 0 15,0-3 2-15,3 2 0 0,-3 7 0 0,4-9 0 16,-4 3-10-16,3-1 12 15,4 1-12-15,-3 0 12 0,-1-6-12 0,4 0 0 0,0 0 0 0,0-6 0 16,4 3 16-16,-4 5-3 0,0-8 0 0,3 6 0 16,-3-6-4-16,0 0-1 0,0 0 0 0,4 3 0 15,3 3 0-15,-4 0-8 0,-3-6 12 0,7 0-4 16,0 0-8-16,-3 0 10 0,3 6-10 0,-4-6 10 16,4 0-10-16,0 6 8 0,1-6-8 0,-1 0 8 15,0 6-8-15,0-6 0 0,0 8 0 0,0-8 0 16,0 0 0-16,-4 3 0 0,4 3 0 0,-3-3 0 15,3 0 0-15,-7-3 0 0,7 3 0 0,-3 0 0 16,-4-3 0-16,7 9 0 0,-4-3 0 0,4 0 8 16,-7-1-8-16,4 1 0 0,-1 0 0 0,-3 0 8 0,4 0-8 15,-4 0 0-15,0 3 0 0,0 2 0 0,0-5 17 16,0 0 2-16,0 0 0 0,-4 0 0 0,1 3-19 16,3-3 10-16,-4 5-10 0,1 1 8 0,-4-6-8 0,3 0 0 15,1 0 0-15,-4 0 0 16,3 0 0-16,-3-1 8 0,3-2-8 0,-3 0 0 15,7-3-8-15,-10 0-8 0,-1 0 0 0,1-6-1 16,-1 3-25-16,0-5-5 0,1 2-1 0,-1 0 0 16,-3-6-57-16,-3-3-12 0,2 4-3 0,-2 2-568 0</inkml:trace>
  <inkml:trace contextRef="#ctx0" brushRef="#br0" timeOffset="47409.588">24338 10750 925 0,'0'0'26'0,"0"0"6"0,0 0-32 0,0 0 0 0,0 0 0 0,0 0 0 15,0 0 75-15,0 0 8 0,0 0 1 0,0 6 1 16,0-6-1-16,0 6 0 16,0-6 0-16,-3 9 0 0,3-9-28 0,3 12-7 0,-3-7-1 0,0 1 0 0,4 3-11 0,-1 3-2 15,-3-3-1-15,4 5 0 0,-1-2-22 0,-3 6-12 16,4-1 12-16,-4 4-12 0,3-6 12 0,-3 5-4 16,0 7 0-16,0-1-8 0,4 4 11 0,-4 2-11 15,-4-3 10-15,4 7-10 0,0 2 28 0,0-6-1 16,-3 3 0-16,3-2 0 0,0 5-27 0,0 3 0 15,0-8 0-15,0 8 0 16,0-6 0-16,0 0 12 0,0 1-4 0,0-4 0 0,0 3-8 0,-4-14 0 16,1-1 9-16,3 1-9 0,-4-3 0 0,1-7 8 15,3 4-8-15,-4-3 0 0,1-1 0 0,-1 1 9 16,4-3-9-16,-3 0 0 0,-1-3 10 0,0 0-10 0,1-3 8 16,-1 2-8-1,1 1 0-15,-1 0 0 0,4 0 0 0,0-6 0 16,0 0-25-16,0 0-1 0,0 0 0 0,-3 0 0 15,3 0-14-15,0 0-4 0,0 0 0 0,0 0 0 16,-4-6-23-16,4 0-5 0,0 6 0 0,0-8-638 0</inkml:trace>
  <inkml:trace contextRef="#ctx0" brushRef="#br0" timeOffset="48021.437">24500 11400 1170 0,'0'0'25'0,"0"0"6"0,-3 6 1 0,-1 6 1 16,4-4-33-16,0 1 0 0,-3-3 0 0,3 0 0 0,0-6 59 0,0 0 5 15,3 9 0-15,1-3 1 0,-1 0-31 0,-3-6-6 16,0 0-2-16,7 0 0 0,-3 5 13 0,3 1 2 16,0-3 1-16,0-3 0 0,0 0-16 0,0 3-3 15,0-3-1-15,-3 0 0 0,3 0-22 0,-4-3 0 16,4 0 0-16,-3 3 0 0,0-6 56 0,-1 1 6 16,1-1 2-16,3 0 0 0,-4-6-52 0,1 3-12 15,-1-5 0-15,1 5 0 16,-1-3-48-16,-3-3-13 0,4 1-3 0,-4 2 0 15,0 3 30-15,0-3 6 0,0-5 0 0,-4 8 1 16,1 0-10-16,-1 3-3 0,1-3 0 0,-1-3 0 16,1 7-16-16,-4-1-4 0,3-3-1 0,-3 3 0 15,3 3 22-15,-3 0 5 0,-3 3 1 0,3-3 0 16,0 0 1-16,0 3 1 0,0 0 0 0,0 3 0 0,0 0 43 0,-1-3 8 0,1 6 1 16,0-3 1-16,4 6 16 0,-4 0 3 0,3-4 1 0,1 7 0 15,-1 0-31-15,-3 0-11 0,4 2 0 0,-1 4 9 16,4-3-9-16,-3-1 0 0,3 7 0 0,-4-9 0 15,4 0 23-15,0 2 12 0,0-2 2 0,0 0 1 16,0 5-10-16,4-2-1 0,-1 0-1 0,4 0 0 16,-3 2-26-16,-1-5 0 0,4 3 0 0,0 2 0 15,0-5 46-15,0 0 4 0,0 2 1 0,4-2 0 16,0 0-32-16,-4 0-7 0,3 0 0 0,1-7-1 0,-1 4-11 16,-3 0 0-16,4-3 0 0,0 3 8 0,-1 2-8 15,4-5 0-15,-3-6 0 0,3 6 0 0,0-6 0 16,0 6 0-16,0-3-10 0,-3-3 10 15,3-3-49-15,0 3-4 0,-3 0-1 0,3-3-420 16,0 0-84-16</inkml:trace>
  <inkml:trace contextRef="#ctx0" brushRef="#br0" timeOffset="48794.907">25590 11250 1235 0,'0'0'35'0,"0"0"8"0,0 0-35 0,0 0-8 15,0 0 0-15,0 0 0 0,0 0 85 0,-3 6 15 16,-1 0 4-16,1 3 0 0,3-4-65 0,-4 7-13 0,4-6-2 16,-3-3-1-16,3-3-3 0,0 9 0 0,-4-3 0 0,4 0 0 15,4 0 1-15,-4-6 0 0,0 0 0 0,0 0 0 16,0 0-10-16,0 0-3 0,0 0 0 0,0 0 0 15,0 0 2-15,0 0 0 0,0 0 0 0,0 0 0 16,0 0 7-16,0 0 2 0,-4-6 0 0,1 0 0 16,3 0-19-16,-4 0-16 0,1 0 4 0,-1 0 0 15,-3-6-11-15,0 7-1 0,4 5-1 0,-4-9 0 16,-1 6 4-16,1 0 1 0,-3 3 0 0,-1-3 0 16,1 3 20-16,-1 0 0 0,1 3 0 0,-1 0 0 15,-3 3 8-15,3 0 10 0,1-1 2 0,-1 7 0 16,0-6-20-16,1 3 0 0,-1 0 0 0,1 0 0 15,3 8 0-15,0-5 0 0,0 0 0 0,-1-1 0 16,1 10 0-16,4-15 0 0,-1 6 0 0,1 2 0 16,-1-5-16-16,1 3 0 0,3 3 0 0,0-4 0 0,-4 4 16 15,4-3 0-15,4 0 0 0,-4 5 0 0,3-5 23 16,-3 0 7-16,4 3 2 0,3-4 0 0,-4 1 0 0,4 0 0 16,-3 0 0-16,3-1 0 0,4-2-32 0,-4 3-15 15,0-6 2-15,3 0 0 0,-3 0 13 0,4-1 0 16,0-2 0-16,-1 3 0 0,-3-6 0 0,4 3 0 15,-1-3 0-15,-3 0 0 16,8 3-46-16,-8-3-3 0,3 0-1 0,-3 0 0 16,4 0-11-16,-1 0-3 0,1 0 0 0,0 0-640 0</inkml:trace>
  <inkml:trace contextRef="#ctx0" brushRef="#br0" timeOffset="49958.934">26120 11373 846 0,'0'0'18'0,"0"0"4"0,0 0 1 0,0 0 1 0,0 0-24 0,0 0 0 0,0 0 0 0,0 0 0 15,-7 6 37-15,7-6 3 0,0 0 0 0,0 0 0 16,0 0 19-16,-7 0 4 0,7 0 1 0,0 0 0 16,0 0-4-16,-8-6 0 0,5 4 0 0,-4-4 0 15,7 6-4-15,0 0-2 0,0 0 0 0,-4-3 0 0,4 3-27 16,-7-6-6-16,4 6-1 0,-4-6 0 0,7 6 5 0,-4 0 1 16,4 0 0-16,-7-6 0 0,7 6-11 0,-7 0-3 15,0 0 0-15,0 0 0 0,7 0 4 0,-7 0 0 16,0 0 0-16,7 0 0 0,0 0-7 0,-11 0-1 15,4 0 0-15,7 0 0 0,-7 0-8 0,0 0 0 16,7 0 9-16,-7 6-9 0,7-6 0 0,-7 6-12 16,7-6 2-16,-11 0 0 0,11 0 10 0,-7 0 11 15,0 3-3-15,7-3 0 0,-3 6-8 0,-4-3 0 16,7-3 0-16,-7 5 0 0,0 4 0 0,3-6 0 16,-3 6 0-16,4 3 0 0,-1-6 0 0,-3 0 0 15,3 2 0-15,1 1 0 0,-1 0 0 0,1 3 0 16,-1-6 0-16,4 11 0 0,-3-8 0 0,3 0 0 0,0 3 0 15,0 2 0-15,0-8 0 0,3 6 0 0,-3-6 0 16,4 3 8-16,-1-3-8 0,1 2 10 0,-1 1-10 0,1-3 10 16,3-6-10-16,-3 6 0 0,-1 0 0 0,-3-6 0 15,7 0 0-15,0 0 0 0,-3 6 0 0,3-6 0 16,0 0 0-16,0 0 0 0,-4-6 0 0,4 0 0 16,1 0 56-16,-5-6 7 0,1 7 1 0,-1-7 0 15,1 6-103 1,3-3-20-16,-4 3-4 0,1-6-1 0,-1 7 52 0,1-7 12 0,-4 9 0 0,3-3 0 15,-3 0 0-15,0 6 0 0,0 0 0 0,0 0 0 16,0 0 0-16,0 0 0 0,0 0 0 0,0 0 0 16,0-3-11-16,0 3 1 0,0 0 0 0,0 0 0 15,0 0-6-15,0 0 0 0,0 0-1 0,0 0 0 16,0 0 17-16,0 0-10 0,0 0 10 0,0 0-8 16,0 0 8-16,0 0 0 0,0 0 0 0,0 0 0 15,7 3 0-15,-7-3 0 0,4 6 0 0,-1 0 0 16,1-3-28-16,-1 3-4 15,-3 5-1-15,0 1 0 0,4-6 77 0,0 6 16 0,-1 3 4 0,1-4 0 0,-4 1-52 0,3 0-12 16,1 5 0-16,-1-5 0 0,-3-3 0 0,4 3 0 16,-4 0 0-16,3-7 0 15,4 4-21-15,-3-3-7 0,-1 0-2 0,1-3 0 16,3 3-19-16,0-3-4 0,0-3-1 0,4 0-462 16,-1-3-92-16</inkml:trace>
  <inkml:trace contextRef="#ctx0" brushRef="#br0" timeOffset="50541.219">26335 10733 754 0,'0'0'21'0,"0"0"5"0,0 0-26 0,-4 0 0 0,1-6 0 0,3 6 0 0,0 0 87 0,0 0 12 16,0 0 2-16,-7 0 1 0,7 0-30 0,0 0-5 15,-4-6-2-15,4 6 0 0,0 0-26 0,0 0-6 16,0 0-1-16,0 0 0 16,-7 0 9-16,7 0 2 0,-3 6 0 0,3-6 0 15,-7 6-24-15,3-3-5 0,1 2-1 0,-1 4 0 0,4-3 13 0,0 9 2 16,0-3 1-16,0-1 0 0,4 4-1 0,-4 9 0 16,3-7 0-16,-3 4 0 0,4 2-14 0,-1 1-3 15,4-7-1-15,-3 10 0 16,3-1-10-16,-4 4 0 0,4 2 0 0,-3-5 8 0,-1 5-8 0,4-6 8 15,-3 10-8-15,-1-7 8 0,1-3-8 16,0 4 0-16,-1-4 0 0,-3 4 0 0,4-4 14 0,-4 1-2 0,0 2-1 0,0-5 0 16,0-1 0-16,-4-2 0 0,4 5 0 0,0-2 0 15,-3-1-11-15,3-2 12 0,0 2-12 0,0 1 12 16,0-10-12-16,0 4 8 0,0 0-8 0,0-1 8 16,0-5-8-16,0 3 0 0,0 2 0 0,0-5 0 15,0-3 0-15,0 0 0 0,0-9 0 0,0 6 0 16,0-6 0-16,0 0 0 0,0 0-9 0,0 0 9 15,0 0-16-15,0 0 0 0,3 12 0 0,-3-12 0 32,0 0-32-32,0 0-7 0,4-3-1 0,-4 0-489 0,3-6-99 0</inkml:trace>
  <inkml:trace contextRef="#ctx0" brushRef="#br0" timeOffset="51248.49">26681 11344 1026 0,'0'0'28'0,"0"0"8"0,0 0-28 0,0 0-8 0,0 0 0 0,0 0 0 15,0 0 52-15,0 6 10 0,0 3 2 0,0-3 0 16,0-6-16-16,0 0-4 0,0 0 0 0,0 0 0 15,0 0-25-15,0 6-6 0,0-6-1 0,0 0 0 16,0 0-3-16,0 0-1 0,0 0 0 0,0 0 0 16,0 0-8-16,0 0 0 0,0 0 0 0,0 0 0 15,0 0 34-15,0 0 5 0,0 0 1 0,0 0 0 16,0 0-29-16,0 0-11 0,0 0 8 0,0 0-8 16,0 0 12-16,0 0-4 0,0 0 0 0,-7 0 0 15,-1 0-8-15,1-3 8 0,-3 3-8 0,3 0 8 16,0 0 0-16,0 3 0 0,0-3 0 0,-4 0 0 0,4 8-8 15,0-5 0-15,7-3 0 0,-7 3 0 16,0 0 0-16,0 3 0 0,7-6 0 0,-7 6 0 0,3-6 28 0,-3 6 3 16,7-6 1-16,0 0 0 0,-3 6-32 15,-1 0 0-15,1-3 0 0,-1 5 0 16,4-2 0-16,-4 3 0 0,1 3 0 0,-1-6 0 16,4-6 0-16,-3 6 0 0,3 5 0 0,-4-2 0 0,1 0 0 0,3 3 0 15,0 8 0-15,0-8 0 0,0 0-19 0,3 5 3 16,1-2 1-16,-4 3 0 0,3-12 63 0,1 11 13 15,-1-8 3-15,5 3 0 0,-1 6-52 0,0-10-12 16,-4 1 0-16,4 0 0 0,-3 0 0 0,3 0 0 0,0 2 0 16,-4-5 0-16,4-3 0 0,0 3 0 0,1-3 0 0,-1 0 0 15,0 0 0-15,-4 0 0 0,4-3-8 0,0 3 8 16,4-3-17-16,-4 0 0 0,0 0 0 0,0 0 0 31,0-3-21-31,0-3-4 0,4 0-1 0,-4 0 0 16,3 3-21-16,1-3-5 0,0 0-1 0,-4-5 0 15,3 2-123-15,-3-3-25 0</inkml:trace>
  <inkml:trace contextRef="#ctx0" brushRef="#br0" timeOffset="51771.508">26857 11418 787 0,'0'0'22'0,"0"0"6"0,0 0-28 0,0 0 0 15,0 0 0-15,0 0 0 0,0 0 103 0,0 0 15 16,0 0 3-16,-4 8 1 0,4-8-42 0,0 6-9 15,-3 3-2-15,-1 0 0 0,4 3-8 0,0-6-1 0,0 5-1 16,0-2 0-16,0 0-32 0,0 0-7 16,0 3 0-16,0-1-1 0,4-5 22 0,-4 3 5 0,3 3 1 0,1 0 0 15,-4-1-25-15,3-5-5 0,1 0-1 0,0 6 0 16,-1-9 0-16,1 8 0 0,3-5 0 0,-4 0 0 16,8 0-6-16,-8 0-2 0,4 0 0 0,0 0 0 15,-3 0-8-15,3 0 10 0,0-6-10 0,-7 0 10 16,0 0 21-16,4 0 4 0,3 0 1 0,0 0 0 15,0 0-36-15,0 0 0 0,-4-6 0 0,4 0 0 16,0 6 0-16,-3-6 0 0,7 0 0 0,-4-6 0 16,-4 3 0-16,4-2 0 0,0-1 0 0,0 0 0 15,0-3 0-15,-3 1 0 0,3-1 0 0,-4 3 0 16,1-11 0-16,0 11 0 0,-1 0 0 0,1-2 0 16,-4 2 0-16,0-3-11 0,0 3 0 0,-4 1 0 15,4-7-44-15,-3 6-9 0,-1-3-1 16,0 7-1-16,-3-1-8 15,4 3-2-15,-1 0 0 0,1 0 0 16,-4-6 0-16,3 7 0 0,4 5 0 0,-7-3-576 0</inkml:trace>
  <inkml:trace contextRef="#ctx0" brushRef="#br0" timeOffset="52422.678">27249 10715 1220 0,'0'0'27'0,"0"0"5"0,0 0 2 0,0 12 0 0,-4-6-34 0,4 5 0 0,0-2 0 0,0 0 0 16,0 6 52-16,4-4 3 0,-4-5 1 0,3 6 0 0,-3 6 4 0,4-4 2 16,-1-2 0-16,1 9 0 0,-1-4-10 0,1 7-3 15,-1-6 0-15,4 2 0 16,-7 4-19-16,4-10-4 0,-1 10-1 0,-3-1 0 0,4-5 6 0,-4 3 1 16,3 2 0-16,-3 1 0 0,0 2-21 0,0-2-11 15,4-1 12-15,-4 4-12 0,3-4 13 0,-3 4-4 16,4-4-1-16,-4 4 0 0,0 2-8 0,0-6 10 15,0 4-10-15,4-1 10 0,-4-5-10 0,0 5 8 16,0-2-8-16,0 2 8 0,0-8-8 0,0 3 8 16,0 2-8-16,0-2 8 0,0 2-8 0,0-5 0 15,0 0 0-15,0-1 0 0,0-2 0 0,0 2 0 0,0-5 0 16,0-3 0-16,3-3 0 0,-3 3 8 16,0-9-8-16,0 0 0 0,0 9 0 0,0-9 0 15,0 0 0-15,0 0 0 0,0 0 0 0,0 0 0 0,0 0 0 0,0 0 0 16,0 0-11-16,0 0-7 0,0 0-2 0,0 0 0 31,0 0-7-31,0 0-1 0,0 0-1 0,4-3 0 16,-1-3-131-16,4 3-25 0,0-6-6 0,-7 9-1 0</inkml:trace>
  <inkml:trace contextRef="#ctx0" brushRef="#br0" timeOffset="52826.427">27714 11679 1958 0,'0'0'43'0,"0"0"9"0,0 0 1 0,0 0 3 0,-3 6-45 0,3-6-11 0,0 0 0 0,-4 6 0 15,1 3 33-15,-1 0 5 16,4-9 1-16,-3 11 0 0,-1-5-28 0,4-6-11 16,0 0 8-16,0 0-8 0,0 0 0 0,0 0 0 0,0 0 0 0,0 0 0 15,0 0 0-15,0 0-20 0,0 0 3 0,0-6-907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11-20T15:16:17.36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25615 9263 770 0,'0'-9'16'0,"-3"0"4"16,3 3-20-16,0 0 0 0,3 0 0 0,-3-5 0 15,0 5 56-15,0 6 6 0,0 0 2 0,4-6 0 0,-4 0-20 16,0 6-3-16,0-6-1 0,0 6 0 15,0 0-31-15,0 0-9 0,0 0 0 0,0 0 0 0,0 0 0 16,0 0-15-16,0 0 3 0,0 0 0 16,0 0 12-16,0 0 0 0,0 0 0 0,0 0 0 15,0 0 0-15,3 9 0 0,-3-3 12 0,0-6-12 16,0 9 12-16,4-3-12 0,-4-6 12 0,0 11-12 0,0-11 0 0,3 6 0 0,-3-6 0 16,0 0 0-16,0 0 19 0,0 0-3 0,0 0-1 0,0 0 0 15,0 0 10-15,4 0 3 0,-4 0 0 0,0 0 0 16,7 6-10-16,-4-3-2 0,-3-3 0 0,7 3 0 15,-7-3-6-15,8 3-2 0,-8-3 0 0,7 0 0 16,0 0 0-16,-4 0 0 0,-3 0 0 0,11 0 0 16,-4 3 0-16,0-3-8 0,0 0 12 0,0 6-4 15,0-3 7-15,4-3 1 0,-4 3 0 0,0-3 0 16,3 3 10 0,-3-3 2-16,4 5 1 0,0-5 0 0,-4 0-9 0,3-5-1 0,1 5-1 0,3-3 0 15,-4 3-6-15,1 0-2 0,3 0 0 0,0 0 0 16,-3 0-10-16,3 0 0 0,0 0 0 0,0-3 0 15,-3 3 0-15,-1 0 0 0,4-3 0 0,-3-3 0 16,3 6 0-16,-3-3 0 0,3 0 9 0,0 0-9 16,0 0 0-16,0-3 0 0,0 6 0 0,0-6 0 15,-3 0 0-15,3 6 0 0,0-5 0 0,-3-1 8 16,6 0-8-16,-2 0 0 0,-1 3 0 0,0-3 0 16,0 3 0-16,0-3 0 0,4 3 0 0,-4-3 0 15,3 1 0-15,1 5 8 0,-4-12-8 0,4 12 8 16,-1-6-8-16,1 6 0 0,3-6-8 0,-3 3 8 15,-1 0 0-15,1 0 0 0,-4 0 0 0,4 3 0 16,0-3 0-16,-4 0 0 0,0 0 0 0,3 3 0 0,-3 0 0 16,1-2 0-16,-1 2 0 0,-4 0 0 0,4 0 0 0,-3 0 0 15,3 0 0-15,-3 0 0 0,-1-9 0 0,4 9 0 16,0 0 0-16,-3-6 0 0,0 6 0 0,3 0 0 0,-4 0 0 16,1 0 0-16,0 6 0 0,-1-6 0 0,4 0 0 15,-3 0 0-15,3 9 0 0,-4-7 0 0,5 1 0 0,-5 3 8 16,1-3-8-16,-1 3 0 15,1 3 0-15,-1-9 0 0,1 6 0 0,0 0 0 16,-1 0-11-16,1-1 11 0,-1-5 0 0,5 6 0 16,-5-6 0-16,4 0 0 0,-3 3 0 0,-1 0 0 0,5-3 0 0,-5 3 0 15,1 0 0-15,-1-3 0 0,4 3 0 0,-3-3 10 16,0 0-10-16,-1-3 0 0,4 3 0 0,-3-3-11 16,-4 6 11-16,3-3 0 0,-3 6 0 0,1-3 0 15,-1 0 0-15,0 0 0 0,-4 3 0 0,1 0 0 16,3-1 0-16,-7-5-10 0,7 0 10 0,-4 6-10 15,1-6-1-15,-4 0 0 0,7 6 0 0,-4 0 0 16,5-3 11-16,-5 3 0 0,4-3 0 0,0 3 0 16,4-3 0-16,-4 0 0 0,3-3 8 0,1 0-8 15,0 0 9-15,3 0-9 0,0 0 12 0,0-3-12 16,0 3 15-16,4 0-4 0,-4 0-1 0,0 0 0 16,0 0 14-16,-3-3 2 0,-1 3 1 0,1 0 0 15,-1 0-27-15,1 0 0 0,-1 0 0 0,-2 0 0 16,-1 3 0-16,0-3 0 0,3 0 0 0,-6 0 0 15,3 3-12-15,-4-3-7 0,-3 0-1 0,4 0-1 0,-4 0 1 16,0 0 0-16,0 0 0 0,0 0 0 16,0 0 8-16,7 0 1 0,-7 0 1 0,3 3 0 0,5-3 10 0,-1 0-8 15,-4 0 8-15,4 0-8 0,0-3 8 16,4 3 0-16,-4 0 0 0,3 0-8 16,1 0-4-16,-4-3 0 0,4 3 0 0,-4 0 0 15,3-3 12-15,-3 3 0 0,4-6 0 0,-4 6 0 0,0 0 0 0,0 0 0 16,0 0 0-16,0 0 0 0,-3 0 0 0,-4 0 0 0,7 6 0 0,-7-6 0 15,3 3 0-15,1 0 0 0,-4-3 0 0,0 0 0 16,7 0 0-16,-7 0-12 0,0 0 2 0,0 0 0 16,3 0 2-16,4-3 0 0,1 0 0 0,-5-6 0 15,4 3-8-15,0 3 0 0,0-9-1 0,4 6 0 16,-4 1 9-16,0-7 8 0,4 6-12 0,-1 0 12 16,1-3 0-16,3 3 0 0,-4-5 0 0,4-1 0 15,1 6 0-15,-1-3 0 0,0 6 0 0,0-3 0 16,-4 3 0-16,5-3 0 0,-5 4 0 0,1-1 0 15,-4-3 0-15,3 6 0 0,1 0 0 0,-4 0 0 16,0 0-10-16,0 0 2 0,0 6 0 0,-3-6 0 16,-1 3-29-16,4-1-6 15,-3 1-1-15,-4-3 0 0,0 0 29 0,0 0 6 0,0 0 1 0,0 0 0 16,0 0 8-16,0 0-8 0,0 0 8 0,0 0-8 16,0 0-5-16,0 0-1 0,0 0 0 0</inkml:trace>
  <inkml:trace contextRef="#ctx0" brushRef="#br0" timeOffset="56705.645">21756 1507 850 0,'0'0'24'0,"0"0"6"0,0 0-30 0,0 0 0 0,0 0 0 0,0 0 0 15,0 0 44-15,0 0 2 0,0 0 1 0,0 0 0 0,0 0-18 0,0 0-3 16,0 0-1-16,0 0 0 16,0 0-1-16,0 0-1 0,-7-5 0 0,7 5 0 0,0 0-14 0,0 0-9 15,0 0 12-15,-7 5-12 16,3 1 12-16,-3 0-12 0,4 0 12 0,-1 0-12 16,1 0 18-16,-1 0-3 0,4-6-1 0,0 14 0 15,-4-8 8-15,4 0 2 0,0 0 0 0,0 0 0 16,0 6 8-16,0-6 3 0,4-1 0 0,-4 1 0 0,4 3-3 0,-4-3 0 15,3 6 0-15,-3 0 0 16,0-7-6-16,4 13-2 0,-1-9 0 0,-3 9 0 16,4-7 0-16,-4 1-1 0,3 0 0 0,-3 3 0 0,0-4-9 15,0-5-2-15,0 6 0 0,-3 0 0 0,3-3-4 0,0 2 0 0,0 1-8 16,0 0 12-16,0 0-12 0,0-7 0 0,0 1 0 16,0-6 0-16,3 6 0 0,-3 3 11 0,0-9-11 0,4 12 10 15,-4-12-10-15,0 6 0 0,0-6 0 0,0 0 0 16,3 0 0-16,-3 0 10 0,0 0-2 0,0 0-8 15,0 0 12-15,0 0-12 0,0 0 12 0,0 0-12 16,0 0 9-16,0 0-9 0,0 0 0 0,0 0 9 16,0 0-1-16,0 0-8 0,0 0 12 0,0 0-4 15,0 0 1-15,0 0 0 0,0 0 0 16,0 0 0-16,0 0-9 0,0 0 12 0,4-12-12 0,-4 6 12 16,0-6-12-16,0 9 10 0,0-8-10 0,3 5 10 15,-3-6-10-15,0 0 0 0,0 6 0 0,0-5 8 16,4 2-8-16,-4-3 0 0,0 0 0 0,3 0 0 15,-3 1 0-15,4-4 0 0,-4 9 0 0,0-6 0 16,0 1 0-16,0-7 0 0,3 3 0 0,-3 3 0 16,-3 1 0-16,3-1 0 0,0 0 0 0,-4-3 0 15,4 4 0-15,0-1 0 0,0 0 0 0,0 0 0 16,0-2 0-16,0 2 0 0,0 0 0 0,0 6 0 16,4-11 0-16,-4 11 0 0,3-3 0 0,1 3 0 15,-1 0 0-15,1 0-9 0,-1 0 9 0,5 1 0 16,-5-1-12-16,4 6 4 0,0 0 8 0,0 0-13 15,0 0 13-15,0 0 0 0,0 0-10 0,0 0 10 16,1 0 0-16,-1 6 0 0,-4-6-9 0,4 0 9 16,0 0 0-16,-3 5 0 0,6 1 0 0,-10-6 0 15,7 0 0-15,-7 0 0 0,4 0 0 0,-4 0 0 16,7 6 0-16,-7-6 0 0,7 6 0 0,-3 0 0 16,-1-3 0-16,4 0 0 0,-3 6 0 0,-1 2 0 15,1-5 0-15,-1 6 0 0,1 0-8 0,-1 3 8 0,1-4 0 0,-1 1 0 16,1 0 0-16,-1 5 0 0,-3-2 0 0,4-3 0 15,-1 0 0-15,1-1 0 0,-4 7 0 0,4-9 0 0,-1 9 0 16,1-1 0-16,-4-5 0 0,3 3 0 0,-3-4 0 0,0 1 9 16,4-6-9-16,-1 6 0 0,-3 0 0 0,4-7 8 15,-4 4-8-15,0 3 0 0,0-6 0 0,-4 12 0 16,4-13 0-16,0 1 0 0,0 0 0 0,0 3 0 16,0 3 20-16,0 0-2 0,0-7 0 0,-3 1 0 15,3 0-29-15,0 0-5 0,0-6-2 0,0 15 0 16,0-15 4-16,0 0 1 0,0 6 0 0,0-6 0 15,0 5-18-15,0 1-3 16,0-6-1-16,3 6 0 0,-3-6-25 16,0 6-4-16,0-6-2 0,0 0 0 15,4 12-98-15,-4-12-19 0</inkml:trace>
  <inkml:trace contextRef="#ctx0" brushRef="#br0" timeOffset="57399.92">22257 1372 808 0,'3'6'16'0,"1"0"6"0,-4 0-22 16,3 0 0-16,1 0 0 0,-4 5 0 0,3-5 27 0,-3 0 1 0,4 3 0 0,-1-3 0 16,1 6-16-16,-4-7-4 0,3 7 0 0,1-6 0 15,-4 3-8-15,4 3 0 0,-1-1-12 0,-3-5 12 16,4 6-16-16,-4-6 4 0,0-6 0 0,0 6 1 16,0-6 11-16,3 6-10 0,-3 8 10 0,0-14-10 31,4 6-38-31,-4-6-8 0</inkml:trace>
  <inkml:trace contextRef="#ctx0" brushRef="#br0" timeOffset="59682.258">23114 1604 908 0,'-4'0'19'0,"-3"-5"4"0,4-1-23 0,-1 6 0 0,-3-6 0 0,0 0 0 0,0 0 24 0,4 0 0 15,-4 0 0-15,-4 6 0 16,4-6-12-16,0 1-1 0,0-1-1 0,3 3 0 16,-3 3 18-16,0-6 3 0,0 6 1 0,0-6 0 15,0 6-7-15,0 0-1 0,0 0 0 0,0 0 0 0,0 0-11 0,3 6-2 16,-3-6-1-16,4 6 0 16,-4 3 6-16,0-4 2 0,0 1 0 0,0 6 0 15,3-6-18-15,-3 0 0 0,3 6 8 0,1-1-8 0,-1-2 16 0,1-3 0 0,-1 0 0 16,1 0 0-16,-1 6 0 0,1-7 0 0,3-5 0 15,-4 6 0-15,1 0 3 0,-1 0 0 0,4-6 0 16,-3 9 0-16,-1-3 6 0,4-6 2 0,-3 6 0 0,-1 0 0 16,0-1-9-16,1 7-2 0,-1-6 0 0,4 6 0 15,0-3-16-15,-3-3 0 0,3 5 0 0,0-5 0 16,-4 0 0-16,4 6 0 0,0-6 8 0,-3 3-8 16,3 2 0-16,0 1 0 0,0 6 0 15,0-7 0-15,0-2 0 0,0 3 0 16,3 6 0-16,-3-12 0 0,4 5 0 0,-4-11 0 0,0 0 0 0,3 0 0 15,-3 0-9-15,4 6 1 0,3 0 0 0,-7-6 0 16,7 0 8-16,0 0 0 0,-3 0 0 0,3 0 0 16,3-6 0-16,-3 6 0 0,4 0 0 0,-4 0 0 15,0 0 0-15,0-6 0 0,0 0 0 0,0 1 0 16,-3-1 9-16,3 0-9 0,0-6 12 0,0 3-12 16,-4 3 9-16,4 0-9 0,-3 1 0 0,0-13 9 15,-1 12 0-15,1 0 0 0,-4-9 0 0,3 10 0 0,1-13-9 0,-4 0 12 16,0 7-12-16,0-10 12 0,3 9-12 0,-3-5 0 15,0 5 0-15,0-3-11 16,0-3 11-16,0 7 0 0,0-1 0 0,-3 0 0 16,3 3 0-16,0-2 0 0,-4-1 0 0,4 6 0 0,0 0 0 0,0 0 0 15,0 6 0-15,0 0 0 16,0 0 0-16,0 0 0 0,0 0 0 0,0 0 0 16,0 0 0-16,0 0 0 0,0 0 0 0,0 0 0 15,0 0 0-15,0 0-13 0,0 0 5 0,-3 6 8 0,3 6 0 0,-4-6 0 16,1 5 0-16,-1-2 0 0,0 3 0 0,4 0 0 15,-3 0 0-15,3-1 0 16,-4 1 0-16,4-3-9 0,-3 9 9 0,3-7 0 0,0 1 10 16,0 0 9-16,0 3 1 0,0-4 1 0,0-5-11 0,0 6-2 0,0-12-8 0,0 12 12 15,3-6-12-15,1 2 0 16,-1 4 0-16,1 0 0 0,0 0 0 0,3-6 0 0,-4 5 0 16,4-5 0-16,0 3 0 0,-3 3 0 0,3-6 0 15,0 5 0 1,3 1-28-16,-3-3-9 0,-3 3-2 0,3-6 0 15,0-1-23-15,0 7-5 0,0-6-1 0,0 6 0 0,0-6-112 16,-3 3-22-16</inkml:trace>
  <inkml:trace contextRef="#ctx0" brushRef="#br0" timeOffset="60461.743">23276 1649 691 0,'0'0'14'0,"0"0"4"0,0 0-18 0,0 0 0 0,0 0 0 0,0 0 0 15,0 0 58-15,0 0 8 0,0 0 2 0,0 0 0 16,0 0-13-16,0 0-3 0,0 0 0 0,0 0 0 15,0 0-13-15,0 0-3 0,0 0-1 0,0 0 0 16,0 0 4-16,0 0 1 0,0 0 0 0,0 0 0 16,0 5 12-16,0 1 4 0,4 6 0 0,-4-9 0 15,3 3-24-15,-3 0-5 0,4 6-1 0,-4-7 0 16,3 7 10-16,-3-6 3 0,4 0 0 0,-1 9 0 16,-3-9-31-16,4 5-8 0,-1-5 0 0,-3 6 0 15,4 0 0-15,3-6 0 0,-3-3 0 0,-1 2 0 16,1 7 10-16,-1-6-2 0,1 0-8 0,-1 12 12 15,4-13-12-15,-3 4 0 0,3 3 0 0,-4 0 0 16,4-6 0-16,1 5-10 0,-1 1 2 0,0 3 0 16,3-3 8-16,-3-1 0 0,4 1 8 0,-4-6-8 15,0 9 0-15,0-4 0 0,0-5 0 0,-3 0 0 16,3 6 12-16,0-6-3 0,-4 0 0 0,1 0 0 16,-4-6-1-16,0 0-8 0,0 0 12 0,0 0-4 15,0 0 4-15,0 0 1 0,0 0 0 0,0 0 0 16,0 0 9-16,0 0 2 0,0 0 0 0,0 0 0 15,3-6-4-15,-3 0 0 0,0 0 0 0,4 0 0 0,-4 0-9 0,0-6-3 16,0 4 0-16,0 2 0 16,0-6-8-16,-4 0 0 0,4 6 0 0,0-5 0 0,0-7 0 15,0 9 0-15,0-3 0 0,0-5 0 0,4 5 0 0,-4-3 0 0,0-2 0 16,0-1 0-16,3 0 0 0,-3 4 0 0,0-4 0 0,4 0 0 16,-4-2 0-16,0 2 0 0,0 1 0 0,3-1 0 15,-3 3 0-15,0-2 0 0,4 5 0 0,-1-6 0 16,-3 9 0-16,4 3 0 0,-4-5 0 0,4 5 0 15,-4 0-13-15,3 0 1 0,-3 0 1 0,0 6 0 16,0 0-26-16,0 0-6 16,0 0-1-16,0 0 0 0,0 0-165 0,0 0-34 15</inkml:trace>
  <inkml:trace contextRef="#ctx0" brushRef="#br0" timeOffset="61406.499">23745 1734 978 0,'0'0'28'0,"-7"9"5"16,7-9-33-16,-7 0 0 0,7 0 0 0,-7 0 0 16,7 0 70-16,0 0 7 0,0 0 2 0,0 0 0 0,0 0-33 0,0 0-6 15,0 0-2-15,0 0 0 16,0 0-9-16,0 0-1 0,0 0-1 0,0 0 0 16,0 0-15-16,0 0-2 0,4 6-1 0,-1-1 0 15,1 1 9-15,3 0 2 0,0-6 0 0,0 6 0 0,0-6-20 0,4 6 0 16,-4 0 0-16,0 0 0 15,3 0 0-15,-3-3 0 0,0-1 0 0,4 1 0 16,-4 3 9-16,0-6 2 0,0 0 0 0,-3 0 0 16,3 0 15-16,-4 0 3 0,-3 0 1 0,7-6 0 0,-3 3 1 15,-1 3 0-15,1-2 0 0,0-1 0 0,-1-9-15 0,1 6-2 0,-4 0-1 0,3 0 0 16,-3 0-2-16,0 0-1 16,-3-5 0-16,3-4 0 0,-4 9-10 15,4-6 0-15,-3 6 0 0,-1 1 8 0,0-7-8 0,1 6 0 16,-1-3 0-16,1 3 8 0,-1 0-8 0,-3 0 0 0,0 6 0 0,0 0 0 15,0-5 0 1,0-1-11-16,4 0 11 0,-5 6-8 0,-2 0 8 0,3 0-8 0,0-6 8 16,-4 6-8-16,4 0 8 0,-3 0 0 15,3 6 0-15,-1-6 0 0,1 6 0 0,0 0 0 0,0-6-10 0,4 5 10 16,-4 1 0-16,0 6 0 0,3-3 0 0,-3 3 0 16,4-1-13-16,-1 7 4 0,1-6 1 0,3 3 0 15,-4 2 8-15,4-5 0 0,0 6 0 0,-4 2 0 16,4-2 0-16,0-1-8 0,0 4 8 0,4-3-8 15,-4-1 8-15,0-2 0 0,0 3 0 0,4-1 0 16,-1-5 0-16,-3 3 0 0,4-4 0 0,-4 1 8 16,3-6-8-16,1 0 11 0,-1 0-11 0,1 0 12 0,3 0 0 0,0 0 1 15,0-6 0-15,0 2 0 16,0 1-5-16,4 0-8 0,-1-3 11 0,1-3-11 0,-1 0 10 16,1 3-10-16,-1-2 8 0,1-4-8 15,0 6-24-15,-1-6-9 0,1-6-3 0,3 6 0 16,-4-6-163-16,1 6-33 15</inkml:trace>
  <inkml:trace contextRef="#ctx0" brushRef="#br0" timeOffset="62307.973">24169 1619 1212 0,'0'0'51'16,"0"0"-41"-1,0 0 35-15,0 0 7 0,0 0 2 0,0 0 0 0,0 0 35 0,0 0 7 16,0 0 2-16,0 0 0 16,0 0-34-16,0 0-6 0,0 0-2 0,0 0 0 0,0 0-32 0,0 0-6 15,0 0-2-15,0 0 0 16,0 0 4-16,0 0 0 0,0 0 0 0,0 0 0 0,0 0-20 0,0 0 0 15,0 0 0-15,0 0 0 16,0 0 0-16,0 0 0 0,0 0 0 0,0 12 0 16,7-6-9-16,-4 0-6 0,4 0-1 0,1-1 0 15,2-5 16-15,-3 6 0 0,4-6 0 0,-1 6-9 0,1-6 9 0,-1 0 0 0,-2 6 0 0,6-6 0 32,-4 0 0-32,1 0 0 0,-1 0 0 0,-3 3 0 0,4-3 8 0,0 6-8 0,-1-6 8 15,-3 0-8-15,4 0 8 0,-4 0-8 16,0 0 8-16,0 0-8 0,0 0 0 0,0 0 0 0,0 6 0 0,-7-6 0 15,4 0 0-15,-4 0 0 16,7 6 0-16,-7-6 0 0,0 0 0 0,0 0 0 0,3 6 0 16,-3-6 0-1,0 0 0-15,0 0 0 0,0 0 0 0,4 5 0 0,-4-5 0 16,0 6 0-16,0 6 0 0,-4-6 0 0,1 0 0 0,-1 3 0 0,-3 2 0 0,4-5-8 16,-8 0-2-16,4 6 0 0,0 0 0 0,-4-6 0 15,4 8 10-15,0-2-8 0,0 6 8 0,0-7-8 16,0 1 8-16,0 9-8 0,0-9 8 0,0-1-8 15,0 1 8-15,-4 3 0 0,4-4 0 0,0 1 0 16,-3 0 0-16,-1 0 0 0,0 2 0 0,4-8 0 16,-3 6 9-16,-1-6-9 0,1 0 12 0,-1 0-12 0,0 0 10 15,-3-6-10-15,4 6 8 0,-1-6-8 16,-3 2 11-16,3-2-3 0,-3 3-8 0,7 0 12 16,7-3-12-16,-10 6 11 0,10-6-11 0,0 0 10 15,-7 0-10-15,7 0 0 0,0 0 0 0,0 0 0 0,0 0 0 0,0 0 0 16,0 0-9-16,-7 0 9 15,7 0 0-15,0 0-12 0,0 0 12 0,0 0-10 0,-4 6 10 0,4-6 0 16,0 0-9-16,0 0 9 16,0 12 0-16,4-6-9 0,-1 0 9 0,1-1 0 0,3-5 0 0,0 6 0 15,0-6 0-15,3 6 0 16,1-3 0-16,3 0-8 0,-3 6 8 0,3-9 0 16,3 0 0-16,-2 0 0 0,2 6 0 0,-3-6 0 15,0 0 0-15,1 0 0 0,2 0 0 0,-3 0 0 0,0 0 0 0,0-6 0 16,-3 6-8-16,3 0 8 0,0 0-20 15,0 0 0-15,1-9 0 0,2 6 0 16,-3 3-35-16,0-3-7 0,1 3-2 0</inkml:trace>
  <inkml:trace contextRef="#ctx0" brushRef="#br0" timeOffset="63523.795">25336 1722 1147 0,'0'0'24'0,"-3"6"5"0,-1 9-29 0,4-9 0 0,-3-1 0 0,3 1 0 0,-4 6 39 16,4-6 1-16,0 6 1 0,4-6 0 16,-4-6-7-16,0 0-2 0,0 0 0 0,0 3 0 15,0 8-4-15,3-5 0 0,-3 6-1 0,4 6 0 16,-1-7-27-16,1 4 0 0,0 3 0 0,-1-1 0 16,-3-2 9-16,4 8 3 0,-1 1 1 0,-3-3 0 15,4 2-13-15,-4 1 0 0,0 2 8 0,3-2-8 0,-3-4 19 0,0 10 1 16,4-7 0-16,-1 4 0 15,-3-4-11-15,4-2-1 0,-1 2-8 0,-3 1 12 16,4-7 4-16,-4 10 0 0,3-10 0 0,-3 4 0 16,0-3 13-16,0 5 3 0,0-11 1 0,0 9 0 15,0-10-1-15,0 1 0 0,0 0 0 0,0-6 0 16,0 0-8-16,0-6-1 0,0 5-1 0,0-5 0 0,0 0 1 0,0 0 0 16,0 0 0-16,0 0 0 15,0 0 0-15,0 0 0 0,0 0 0 0,0 0 0 0,0 0-14 0,0 0-9 16,0 0 12-16,-3-3-12 0,-4 1 8 0,0-4-8 15,7 6 0-15,-4 0 0 0,-3-6 0 0,4-6 0 0,-4 0-12 16,3 1 3-16,0-1 1 0,1 3 0 0,-1-3 0 0,1 0 0 16,3 1 8-16,-4-1 0 0,4-9 0 15,0 10 0-15,-3-7-8 0,-1 0 0 0,1 4 0 16,3 2 0-16,0-6 8 0,-4-2 0 0,4 2 0 0,0-6 0 16,0 1 0-16,0 2 0 15,0-2 0-15,0-4 0 0,0 4 0 0,4-4 0 0,-4 4 0 0,3-7 0 16,-3 4 0-16,4-3 0 15,-1-4 0-15,1 10 0 0,-1-10 0 0,1 4 11 16,-1 6-3-16,1-4 0 0,0 9-8 0,-4-8 0 0,3 8 0 0,1 7 0 0,-1-13 0 16,1 9 0-16,-1 4 0 0,1-1 0 15,-1 0 0-15,-3 6 0 0,4 0 0 0,-4 6 0 16,0 0 0-16,0 0-11 0,0 0 3 0,0 0 0 16,7 0 8-16,-4 6-8 0,4-6 8 0,0 0-8 0,1 6 8 0,-5 0 0 15,4-6 0-15,0 6 0 16,-3 0 0-16,3 0 0 0,0-1 0 0,0 1 0 0,0 0-8 0,0 0 0 15,0 3 0-15,-3-3 0 16,3 6 8-16,-4-7 11 0,4 1-3 0,-3 0 0 0,-1 0-8 0,-3 6-12 16,4 3 2-16,-4-10 1 15,3 7 9-15,-3-6 0 0,0 6 0 0,0 0 0 0,-3-7 0 16,3 10-15-16,-7 9 4 0,3-7 1 16,-3-2 10-16,-3 9-12 0,3-7 12 0,-4 4-12 0,4 2 12 0,-4-5 0 15,4 2 0-15,-3-2-8 0,-1 0 20 16,4-6 5-16,-4-4 1 0,1 4 0 0,3-6-18 15,0 0 0-15,0 0 0 0,0 0 0 0,0-6 0 16,-1 0 0-16,8 0 0 0,-10 0 0 0,3 0 13 0,0-6-1 16,0 6 0-16,0 0 0 15,0 0-4-15,0-6-8 0,3 6 11 0,-3-6-11 16,-4 0 0-16,4 6 0 0,0-6 0 0,0 0-12 0,4 0 0 0,-4 4 0 0,0-10 0 0,3 6 0 31,-3 0-36-31,0-6-6 0,7 6-2 0,-4 0 0 16,4-2-28-16,0 2-7 0,0-6-1 0</inkml:trace>
  <inkml:trace contextRef="#ctx0" brushRef="#br0" timeOffset="64262.511">25781 1681 975 0,'0'0'21'0,"-7"6"5"0,0 6 1 0,0-12 1 0,0 5-28 16,-4 7 0-16,4-6 0 0,0 0 0 0,0 0 53 0,-4 3 6 0,1-3 1 0,-1-1 0 15,4 1 0-15,-3 0 0 0,3 0 0 0,-4-6 0 16,0 6-15-16,4 6-2 0,-3-6-1 0,-1-3 0 16,1-1-33-16,-1 7-9 0,4-9 0 0,-4 6 0 15,4 0 0-15,0 0 0 0,0 12 0 0,0-13 0 16,4 7 0-16,-4 3 0 0,3 3 0 0,1-7 8 15,3 4-8-15,-4 3 0 0,4-7 0 0,0 1 0 16,0 6 0-16,0-9 0 16,0 2 0-16,4-5 0 0,-1 0 11 0,4 6 1 0,-3-12 0 0,3 6 0 15,-4-6 5-15,4 6 2 0,4-6 0 0,-4-6 0 16,7 6-11-16,-3-12-8 0,-1 6 9 0,1-6-9 16,3 6 0-16,0-5 0 0,-3 2 0 0,3-3 0 0,0 0 0 15,-4 1-12-15,1-7 1 0,0 3 0 16,-1 4-1-16,1-7-1 0,-1 0 0 0,-3 4 0 0,0-4 13 0,0 6 0 15,1-5-10-15,-5 2 10 16,-3-3 0-16,4 6 0 0,-8 1 0 0,4 2 0 0,0-3 0 0,0 6 0 16,-3 0 0-16,-1 0 0 15,0 1 0-15,4 5 10 0,0 0-10 0,0 0 10 0,0 0-2 0,0 0-8 16,0 0 12-16,-7 5-4 16,7-5-8-16,-3 6 0 0,3-6 0 0,-4 12 0 0,4-6 0 0,0 9 0 15,0-9 0-15,0 5 0 0,0-5 0 16,0 6 0-16,4 0 0 0,-4-6 0 0,0 2 0 0,3 4 0 15,-3 0 0-15,0 6 0 16,4-7 0-16,-4 4 8 0,3 3-8 0,-3-1 8 0,4 4-8 0,-4-4 0 0,4 1 0 0,-4 0-11 16,0-4 11-1,3 4 0-15,-3 0 0 0,4-4 0 0,-4 4 0 0,3-6 0 0,1 5 0 16,-4-11 0-16,3 6 0 0,1 3 0 16,-1-9 0-16,1 0 8 15,-1-1-54-15,1 1-10 0,-4-6-3 0</inkml:trace>
  <inkml:trace contextRef="#ctx0" brushRef="#br0" timeOffset="64937.374">26215 1643 1447 0,'0'0'30'0,"0"0"7"0,0 0-29 16,0 0-8-16,0 0 0 0,0 0 0 15,-7 0 59-15,0 0 10 0,7 0 3 0,-7 0 0 16,7 0-47-16,-7 0-9 0,7 0-1 0,-7 0-1 0,0-6-14 0,0 6 0 0,-1 0 0 16,-2 0 0-16,10 0 0 0,-11 0 0 0,4 0 0 0,-3 6 0 15,3 0-11-15,-4-1-1 0,4-5-1 0,0 6 0 16,0 0-7-16,3 0-2 0,-3 3 0 0,4 9 0 16,-1-13 11-16,1 7 3 0,3 0 0 0,0 3 0 15,0-4 8-15,0 7 0 0,0-6 0 0,0 0 0 16,3 2 8-16,-3-8 3 15,0 0 1-15,4 0 0 0,-4-6-2 0,3 6 0 16,1 0 0-16,-1 0 0 0,-3-6 6 0,4 0 0 0,-4 0 1 16,3 5 0-16,-3-5-3 0,4 0-1 0,3 6 0 0,-7-6 0 15,3 0-5-15,1 0 0 0,3 0-8 0,-3 0 12 16,3 0 2-16,-4 3 0 0,4-3 0 0,0 0 0 16,0 3-14-16,4-3 0 0,-4 0 0 0,0 3 0 15,0 3 0-15,0-6 0 0,0 0 0 0,0 0 0 16,0 0 0-16,0 6 0 0,4 0 0 0,-7-6 0 15,-4 0 0-15,7 6 0 0,0-6 0 0,-7 0 0 16,7 6 0-16,0-6 0 0,-7 0 8 0,3 5-8 16,-3-5 0-16,0 0 0 0,0 0 0 0,4 12 0 15,-4-6-20-15,3 9-1 0,-3-9 0 0,0 5 0 16,-3-5 21-16,3 0-11 0,-4 6 11 0,4-6-8 16,-3 0 8-16,-4 2 0 0,3-2 0 0,-3 0-8 15,0 0 8-15,0 0-13 0,0 0 5 0,-4 0 8 16,1 0-28-16,-1-6 1 0,1 6 1 0,-5-6 0 15,1 0-2-15,4 0 0 0,-4 0 0 0,3 2 0 16,0-2-24-16,1 0-6 0,3 3-1 0</inkml:trace>
  <inkml:trace contextRef="#ctx0" brushRef="#br0" timeOffset="80894.922">5069 6370 623 0,'0'0'26'16,"0"0"-26"0,-7 0 53-16,0 0 6 0,7 0 1 0,-7 6 0 15,4-6 3-15,3 0 1 0,-4 0 0 0,-3 0 0 16,0 0-20-16,0 0-4 0,-4 0-1 0,4-6 0 15,4 6-1-15,-4 0 0 0,0-6 0 0,7 6 0 16,-4 0-7-16,-3-6-2 0,7 6 0 0,-3 0 0 16,-1-6-8-16,-3 6-1 0,4-9-1 0,-1 7 0 15,0-1-19-15,4 3 8 0,-3-3-8 0,3 3 0 16,0 0 21-16,0 0-2 0,-7-3-1 0,7 3 0 16,0 0-6-16,-4 0 0 0,4 0-1 0,-7 3 0 15,7-3-3-15,-7 6 0 0,4 5 0 0,-1-5 0 16,1 6-8-16,-1 0 0 0,1-6 0 0,-1 11 0 15,4-2 0-15,-3 3 0 0,3-1 0 0,0 4 8 0,0 2-8 0,0-2 12 16,0 8-12-16,0-5 12 0,0 2-2 0,0-2 0 0,0 2 0 16,3 4 0-16,-3-4-1 0,4 3 0 0,-1 1 0 0,1 2 0 15,-4-5-9-15,3-4 12 0,-3 1-12 0,0-1 12 16,0 4-12-16,0-4 0 0,0 4-12 0,0-4 12 16,0 1 0-16,0-4 13 0,0-8 0 0,0 6 0 15,0-12-13-15,0 2 8 0,0-2-8 0,0 6 0 16,0-6 0-16,0 6-20 0,-3-6 4 0,-1 5 0 15,4-11 16-15,0 0 0 0,0 3 0 0,0-3 0 16,0 0 48-16,-3 3 12 0,-4 6 4 0,-4-3 0 16,4-6-103-16,3 0-20 0,-3-3-4 0,0 0-1 15,4-6 44-15,-8 3 9 0,4-5 2 0,0 5 0 16,4-6-33-16,-5-6-6 0,-2 4-2 16,3 2 0-16,0-6-6 0,0-2-2 0,3 8 0 0,-3-12 0 15,-3 4-14-15,-5 2-2 0,5-5-1 0,-1-1-431 16</inkml:trace>
  <inkml:trace contextRef="#ctx0" brushRef="#br0" timeOffset="81418.892">4720 6246 836 0,'0'0'24'0,"0"0"4"0,0 0-28 0,0 0 0 0,-3 6 0 0,3-6 0 16,-4 6 75-16,1 0 9 0,3 0 1 0,0-6 1 15,0 0-14-15,0 3-2 0,0-3-1 0,0 0 0 16,0 0-25-16,0 0-6 0,3 6-1 0,-3-6 0 16,7 3 4-16,0-3 1 0,0 0 0 0,0 0 0 0,4 0-16 0,-1 0-3 15,5 0-1-15,-5 0 0 0,1 0-22 0,3 0 0 16,0 0 0-16,4 3 0 0,-4 3 0 15,3-6 0-15,5 5 0 0,-5-5 0 16,-3 6 0-16,7 0 0 0,-3 0 0 0,3-6 0 16,-3 6 0-16,3 0 0 0,-7 3 0 0,7-1 0 15,-3 7 0-15,0-9 0 0,-1 0 0 0,1 6 0 0,3-6 0 0,-10 2 0 16,6-2 0-16,-3 0 0 16,1 0 0-16,-1 0 0 0,0 0 0 0,0 0 0 15,7-6 0-15,-7 0 0 0,-3 0 0 0,3 0 0 16,3 0 0-16,-2 0-12 0,-1-6 2 0,0 6 0 15,0-6-138-15,4 6-27 0,-8-6-5 0</inkml:trace>
  <inkml:trace contextRef="#ctx0" brushRef="#br0" timeOffset="82181.94">5211 6802 806 0,'0'0'17'0,"0"0"4"0,0 0 1 0,0 0 2 0,0 0-24 16,-4 12 0-16,0 5 0 0,1-8 0 0,3-9 67 0,0 0 9 15,0 0 1-15,0 0 1 0,0 0-15 0,0 0-3 16,0 0-1-16,0 0 0 0,0 0-10 0,0 0-1 16,0 0-1-16,0 0 0 0,0 0-9 0,0 0-2 15,0 0 0-15,7 3 0 0,-3 0 0 0,3 3 0 16,0-6 0-16,0 6 0 0,0-6-36 0,3 6 0 0,-3 0 0 0,7 0 0 15,-3-1 0-15,-4 1 0 16,0-6 0-16,4 6 8 0,-1-6-8 0,1 0 0 16,0 3 0-16,-4 0 0 0,3-3 0 0,-3 3 0 15,0-3 0-15,0-3 0 0,-3 3 0 0,-4 0 0 0,7-3 0 0,0 0 0 16,-3-3 32-16,-1 6 6 0,1-6 1 16,-1-5 0-16,1-1-22 0,-1 6-4 0,-3-3-1 0,0 3 0 15,0 0 1-15,-3 1 0 0,3-7 0 0,-4 6 0 16,1 0-13-16,3 0 0 0,0 6 0 0,-7-6 0 15,3 6-9-15,-7-9 9 0,8 4-13 0,-4 2 5 16,0 3 8-16,0-6 12 0,-4 6-2 0,4 0-1 16,-4 6-24-16,4-6-5 0,0 0 0 0,-3 3-1 15,3 0 12 1,0 2 9-16,0 1-12 0,0 0 12 0,-1 6-11 0,-2-6 11 0,6 3-10 16,-3-1 10-16,0 1-32 0,4-3 0 15,-1 0 0-15,1 0 0 0,-1 6 32 0,1-1 0 0,-1-2 0 0,1 0 0 0,3 0 16 16,0 3 8-16,-4-1 3 0,4-5 0 15,-3 0-43-15,3 0-9 0,-4-3-2 0,4 6 0 16,4-3 56-16,-4 3 11 0,0-4 3 0,0 7 0 0,0-12-26 0,3 6-5 16,-3 0 0-16,4 3-1 0,-1 0-11 15,1-4 0-15,-1 4 0 0,1-3 0 0,-4-6 0 0,7 6 0 16,0 6 0-16,0-6 0 0,3-6 8 0,1 6 2 16,-4-1 1-16,0 4 0 0,4-3-11 0,-4 6-12 15,3-12 2-15,1 6 1 0,3 0 9 0,-3 0 0 16,-1-6 0-16,4 5 0 15,-3-5-46-15,7 0-7 0,-8-5-2 0,8 5 0 16,-1 5-100-16,1-10-20 0,3-1-4 0</inkml:trace>
  <inkml:trace contextRef="#ctx0" brushRef="#br0" timeOffset="83031.408">6509 6661 1105 0,'0'0'24'0,"0"0"4"0,0 0 2 0,0 0 2 15,0 0-32-15,0 0 0 0,0 0 0 0,-7 6 0 0,7-6 43 0,-4 0 1 16,1 6 1-16,-1 5 0 15,1-5 23-15,-1 0 4 0,4 3 0 0,-3 0 1 0,-1 6-33 0,4-4-6 0,-4 1-2 16,4-3 0-16,0 9-4 0,-3-7 0 0,3 1-1 16,0 0 0-16,-4 5-9 0,1-5-2 15,3 3 0-15,0-3 0 0,-4-1-4 0,4-5-2 16,-3 0 0-16,-1 3 0 0,4-3 1 0,-3 6 0 16,-1-6 0-16,4-1 0 0,0-5-3 0,0 0-8 0,0 0 12 0,-3 6-4 15,-1 0-8-15,1-6 0 0,3 6 0 16,0-6 8-16,0 0-8 0,0 0 0 0,0 0 0 0,0 0 0 15,0 0 0-15,0 0 8 0,0 0-8 0,0 0 0 16,0 0 11-16,0 0-3 0,0 0-8 0,0 0 12 16,0 0-3-16,0 0-1 0,0 0 0 0,0 0 0 15,0-6 0-15,0 6-8 0,0 0 12 0,0-6-4 16,3 0-8-16,-3 1 10 0,0-1-10 0,0 0 10 16,0-3-10-16,0 3 0 0,4 0 9 0,-4 0-9 15,3 0 0-15,-3 1 8 0,0-1-8 0,0 6 0 16,0 0 0-16,0 0 0 0,4-12 0 0,-1 6 0 0,-3 6 0 15,4-6 0-15,3 0 0 0,-4 3 0 16,-3 3 0-16,7-6 0 0,-3-2-9 0,3-1 9 16,-3 9 0-16,3-6 0 0,-7 6-9 0,7-6 9 15,0 0 0-15,0 0 0 0,3 0 0 0,1 3 0 0,-11 3-8 16,3-2 8-16,-3 2 0 0,0 0 0 0,0 0-8 0,11 0 8 16,0 0 0-16,-11 0 0 0,0 0 0 0,0 0 0 15,0 0 0-15,10 5 0 0,1 1 0 0,-1 6 0 16,-3-6 10-16,-3 6-2 0,3-3-8 0,-3-1 12 15,-1 7-4-15,1 3 0 0,-1-12-25 0,-3 5-5 16,4 1-1-16,-1 3 0 0,1-3 45 0,-4-1 9 16,3 1 1-16,-3-6 1 0,4 6-22 0,3-3-11 0,-4 2 10 15,-3-11-10-15,0 0 8 0,0 0-8 16,0 0 0-16,4 6 9 0,-4-6-9 0,0 0 0 0,0 0 9 0,0 0-9 31,0 0-31-31,0 0-10 0,0 0-3 0,0 0 0 16,0 0-67-16,0 0-13 0,0 0-4 0,0 0-375 15,0 0-75-15</inkml:trace>
  <inkml:trace contextRef="#ctx0" brushRef="#br0" timeOffset="83374.393">6918 6399 1094 0,'0'6'23'0,"0"3"5"15,0-3-28-15,0 6 0 0,4-6 0 0,-4 5 0 0,3-5 56 16,1 6 7-16,3-3 1 0,-4 8 0 16,-3-11-8-16,4 6 0 0,-1-3-1 0,4 3 0 15,-3-1-38-15,3 1-7 0,-4 0-2 0,4-3 0 0,-3 2-8 0,-1 1 0 16,5 0 0-16,-5 0 0 0,1-1 0 0,-4-5-11 0,3 3 3 0</inkml:trace>
  <inkml:trace contextRef="#ctx0" brushRef="#br0" timeOffset="83988.377">7405 6796 1337 0,'0'0'28'0,"0"0"6"0,0 0-34 0,0 0 0 16,0 0 0-16,0 0 0 0,0 0 109 0,0 0 15 0,0 0 4 0,0 0 0 15,-11 6-52-15,4-6-9 0,0-6-3 0,0 6 0 16,0 0-64-16,0 0 0 0,0 0-18 0,0 0 4 0,0 0 22 0,0 0 4 16,0 0 0-16,0 6 1 15,-4-6-13-15,4 6 0 0,0-6 0 0,-4 6 0 16,8 0-48-16,-4-3-13 0,0 3-3 0,0-1 0 0,0 4 52 0,3 6 12 15,-3-3 0-15,0-6 0 16,3 5 0-16,1-2 0 0,-1 3 0 0,1 0 0 0,-1-1 0 0,4-5 0 16,-3 6 0-16,3-6 0 0,-4 3 0 0,4-9 0 0,4 6 0 0,-4-6 0 15,0 0 0-15,0 0 0 0,3 11 0 16,1-5 0-16,-4-6 28 16,0 0 9-16,10 0 2 0,-3 0 0 0,4 0-15 0,-4 0-4 0,-7 0 0 0,7-6 0 15,4 1-12-15,-1-1-8 0,-3-3 10 16,0-3-10-1,0 0 0-15,-3 6 0 0,3-5 0 0,-3-4 0 0,3 3 0 0,0 6 0 16,-4-5 0-16,4 5 0 0,-3-6 0 0,3 12 0 0,-4-6 0 0,1-3 0 16,-4 3 0-16,0 6 0 0,0 0 0 0,0 0 0 15,0 0 0-15,0 0 0 0,7-3 0 0,-7 3 0 16,0 0 0-16,0 0 0 0,7-3 0 0,-7 3 0 16,0 0 0-16,4 3 0 0,-4-3 0 0,7 6 0 15,0 0 0-15,-4 0 0 0,4 0 0 0,-7 6 0 16,4-6 0-16,-4 5 0 0,3-5 0 0,-3 3 0 15,0 3 0-15,0 5 0 0,4-5 0 0,-4 0 0 16,3 3 0-16,-3-4 0 0,4 1 0 0,-1 6 0 16,1-12 0-16,0 2 0 0,-1-2 0 0,1 6 0 15,3-12 0-15,-4 6 0 0,4 0 0 0,0-6 0 16,4 0-45-16,-4 0-15 0,3 0-4 16</inkml:trace>
  <inkml:trace contextRef="#ctx0" brushRef="#br0" timeOffset="84306.094">7733 6893 1337 0,'0'0'28'0,"0"0"6"0,0 0-34 16,0 0 0-16,-7 6 0 0,7-6 0 0,0 0 58 0,-4 3 5 0,4-3 1 0,-7 6 0 16,7-6 0-16,0 0 0 0,0 0 0 0,-3 6 0 15,-1 0-52-15,1 0-12 0,3-6 0 0,-4 5 0 16,4 1 15-16,-3 6 0 0,3-6 0 0,0 6 0 16,0 2-15-16,0-8 0 0,0 6 0 0,0 0 0 15,0 0 0-15,0-4 0 0,0 4 0 0,0-6 0 16,3 6 0-16,-3 0 0 0,0-4-8 0,4 4 8 31,-1 0-46-31,1 0-6 0,-1-6 0 0,1-1-440 0,-4-5-88 0</inkml:trace>
  <inkml:trace contextRef="#ctx0" brushRef="#br0" timeOffset="84496.014">7638 6585 877 0,'0'0'24'0,"0"0"7"0,0 0-31 0,0 0 0 16,0 0 0-16,-7 2 0 0,7-2 20 0,0 0-3 0,0 0 0 0</inkml:trace>
  <inkml:trace contextRef="#ctx0" brushRef="#br0" timeOffset="85607.118">8449 6729 816 0,'0'0'16'0,"0"0"6"0,0 0-22 0,0 0 0 0,0 0 0 0,0 0 0 15,0 0 61-15,0 0 8 0,0 0 2 16,0 0 0-16,0 0-11 0,0 0-3 0,0 0 0 0,0 0 0 16,0 0-26-16,-3 5-6 0,3 1-1 0,0 6 0 15,0-6-2-15,0 0-1 0,0-6 0 0,-4 9 0 16,4-1 10-16,0 1 1 0,4 3 1 0,-4 0 0 16,3 0-2-16,1 2-1 0,-1 4 0 0,1 0 0 15,-1-4-6-15,1 4-2 0,-1 5 0 0,4-5 0 16,-3 9-5-16,3-4-1 0,-4 1 0 0,4 2 0 15,-3-2-16-15,3-4-11 0,-3 4 2 0,-1-4 0 16,1 4 9-16,-4-1 0 0,3-2 0 0,1 2 0 0,-1 1 27 16,-3-7 7-16,4 4 2 0,-4-3 0 0,-4-4-25 15,4 4-11-15,-3 0 10 0,-1-1-10 16,1-5 12-16,-1 3-4 0,1-3-8 0,-5-1 12 0,5 1-4 16,-1-6 0-16,-3 0-8 0,4 0 12 0,3-6 1 15,-11 6 0-15,4-3 0 0,0 2 0 16,7-5 2-16,-10 0 0 0,3 0 0 0,-1 0 0 0,-2-3-5 0,3 1-1 15,0-4 0-15,-4 0 0 0,1-3-9 0,3 3 0 16,-4-12 9-16,0 13-9 0,1-13 0 0,-1 3-15 16,-3-2 3-16,3-1 0 15,4 0-17-15,-3 4-3 0,-1-4-1 0,4 0 0 16,4 1-65-16,-4 2-13 0,3-9-2 0</inkml:trace>
  <inkml:trace contextRef="#ctx0" brushRef="#br0" timeOffset="85848.84">8234 6432 740 0,'0'0'15'0,"0"0"5"0,0 0-20 0,0 0 0 0,0 0 0 0,0 0 0 15,0 0 48-15,0 0 7 0,0 0 1 0</inkml:trace>
  <inkml:trace contextRef="#ctx0" brushRef="#br0" timeOffset="86526.358">8869 6758 794 0,'0'0'16'0,"0"0"4"0,0 0-20 16,0 0 0-16,0 0 0 0,0 0 0 0,0 0 72 0,0 0 9 16,0 0 3-16,0 0 0 0,0 0-20 0,0 0-4 0,0 0-1 0,0 0 0 15,0 0 4-15,0 0 1 0,0 0 0 0,0 0 0 16,-7 0 0-16,7 0 0 0,-7 0 0 0,0 0 0 16,7 0-14-16,-7 0-2 0,-4 0-1 0,4 3 0 15,0-3-29-15,0 0-6 0,7 0 0 0,-7 0-1 16,0 0-11-16,-4 3 0 0,4 0 0 15,0 3 0-15,-4-3 0 0,4 0 0 0,0-1 0 0,-3 7 0 16,6-3 0-16,-3 6-11 0,4 0 11 0,-1-1-12 16,-3 1 12-16,4 3-8 0,-4-3 8 0,3-1-8 15,0 1 8-15,-3 0 0 0,4 3 0 0,-1-9 0 16,1 5 0-16,-1-5 0 0,4 0 0 0,-3 6-8 16,3-12 8-16,0 0 0 0,0 0 0 0,3 6 0 15,-3-6 11-15,4 9-3 0,3-4 0 0,-4-5 0 16,4 6 1-16,1-6 0 0,2 0 0 0,-3 0 0 15,4 0-9-15,-4-6 0 0,3 6 0 0,-3 0 0 16,4-5 0-16,-4-1 0 0,4 3 0 0,-4-3 0 0,0 0 33 0,-4 0 5 16,4 0 1-16,0 0 0 15,-3 0-31-15,3 6-8 0,-7-5 0 0,0 5 0 16,3-6 21-16,-3 6 3 0,0 0 1 0,0 0 0 16,0 0-35-16,0 0-7 0,0 0-2 0,0 0 0 15,0 0 19-15,0 0 0 0,0 0 0 0,0 0 0 16,0 0-35-16,0 0-9 0,0 0-3 0,0 0 0 15,0 0 38-15,0 0 9 0,0 0 0 0,-3 6 0 0,3-1 10 16,0 1 4-16,0 6 1 0,0-6 0 16,0 3-24-16,0-9-5 0,0 12-1 0,3-7 0 0,-3 1 15 15,4 0 0-15,3 0 0 0,-3 0 0 0,3 0 14 0,-4 0 6 0,4-3 0 0,-3 0 1 16,3-1-33-16,0-2-8 16,3 3 0-16,-2 0-1 0,2 3 21 0,1-6 0 0,-1 6 0 0,1-6 0 31,3 6-197-31,-3-6-35 0</inkml:trace>
  <inkml:trace contextRef="#ctx0" brushRef="#br0" timeOffset="87619.148">9133 6767 1074 0,'0'0'30'0,"0"0"8"0,-3 9-30 0,-1-4-8 0,4 4 0 0,-3-3 0 16,3 0 52-16,-4 0 10 0,4 0 2 0,-3 6 0 15,3-4-1-15,0 1 0 0,3 0 0 0,-3 3 0 16,4 0-50-16,-4-1-13 0,3 1 0 0,1 3 0 16,-4-3 49-16,3-1 5 0,-3 1 1 0,4 3 0 15,-1-3-37-15,-3 5-7 0,4 1-2 0,0-9 0 16,-1 2-9-16,-3 1 0 0,0 6 0 0,0-6 0 15,0-7 23-15,0 1 2 0,0-6 1 0,0 9 0 16,0-9-42-16,0 0-8 0,0 0-1 0,0 0-1 16,0 0 44-16,0 0 9 0,0 0 1 0,0 0 1 15,0 0-46-15,0 0-10 0,0 0-1 0,0 0-1 16,0 0 42-16,0-9 9 0,0 0 2 0,0 1 0 16,4-10-24-16,-4 6 0 0,3 0 0 0,1-2 0 15,-4 2 0-15,3 0 9 0,-3 1-9 0,0-4 0 16,4 3 8-16,-4-6-8 0,0 13 0 0,3-13 0 15,-3 9 12-15,4-3-4 0,-4 6 0 0,3 1-8 0,1-1 0 16,-4-6 0-16,3 6 0 0,1 0 0 16,-4 6 0-16,3-6 0 0,-3 6 0 0,4-3-9 15,-4 3 9-15,7 0 0 0,0-3 0 0,0 6-8 0,0 0 8 16,-3-3 0-16,3 3-9 0,0 6 9 0,3-3 0 16,-3 6 0-16,0-6 0 0,1-1 0 0,-1 4 0 0,0 0 0 15,-4 0 0-15,4 9 8 0,-3-7 1 0,-1 1 0 0,-3 0 0 16,4 3 0-16,-4-4 2 0,0 1 0 0,0 0 0 0,0-3 0 15,0-1-1-15,0 1 0 0,0-9 0 0,0 6 0 16,0-6-2-16,0 0-8 0,0 0 12 0,0 0-4 16,0 0-8-16,0 0 10 0,0 0-10 0,0 0 10 15,0 0 1-15,0 0 0 0,0 0 0 16,0 0 0-16,0 0-2 0,0-6 0 0,3-3 0 0,-3 1 0 16,0-1-9-16,4-3 0 0,-4 0 0 15,3 1 0-15,-3 2-11 0,0-6 3 0,4 6 0 0,-4-3 0 16,0 1-4-16,3-4 0 0,-3 6 0 0,0 0 0 15,4-2 12-15,-1 5-13 0,1-6 5 0,0 6 8 16,-1-3-13-16,1 3 5 0,3 0 8 0,-4 4-13 16,1-1 13-16,3 0-11 0,0 0 11 0,-4-3-10 15,4 6 10-15,-7 0-10 0,7 0 10 0,-3 0-10 16,3 0 10-16,0 9-13 0,-3-6 5 0,3 2 8 16,-4-2-9-16,1 3 9 0,3 6 0 0,-4-6 0 15,1 6 0-15,-1-6 0 0,1 5 0 0,-1-5 0 16,1 6 0-16,-4 3 0 0,4-4 9 0,-4 1-9 0,3-3 8 0,-3 6-8 15,0-1 0-15,0-2 8 0,0 6-8 16,0-9 8-16,0-1-8 0,0 1 8 0,0-3-8 0,0-6 0 0,0 0 9 16,0 0-9-16,0 0 0 0,0 0 8 0,0 0-8 0,0 0 0 15,0 0-14-15,0 0-7 0,0 0-2 0,0 0 0 32,0 0-146-32,7 6-30 0</inkml:trace>
  <inkml:trace contextRef="#ctx0" brushRef="#br0" timeOffset="88258.71">9708 6943 1146 0,'0'0'32'0,"0"0"8"16,0 0-32-16,-3 0-8 0,-1-6 0 0,1 0 0 15,3 6 68-15,-4-5 12 0,4-1 2 0,-3 0 1 16,3-3-23-16,-4 3-5 0,1 0-1 0,-4 0 0 16,3 6-25-16,1-6-5 0,-1 1 0 0,4 5-1 15,-7 0-3-15,7 0 0 0,0 0 0 0,-7 0 0 16,0 0-8-16,0 0-1 0,0 5-1 0,0-5 0 15,0 6-10-15,0 0 0 0,3 0 0 0,-3 3 8 16,4 3-8-16,-5-6 0 0,5 5 9 0,-4 1-9 16,3-6 24-16,1 9 0 0,-4-4 0 0,3 1 0 15,4-6 0-15,-3 6 0 0,6-6 0 0,-3 0 0 0,0-6-9 16,0 5-2-16,0-5 0 0,4 9 0 0,-1-9-13 16,1 6 9-16,-1-6-9 0,4 0 8 0,0 0 4 15,4 0 0-15,0 0 0 0,-4 0 0 0,3 0-2 0,1-6 0 0,3 6 0 0,-3-6 0 16,-1 3-10-16,-3 0 0 0,4 1 0 15,-4-1 8-15,0 0 0 0,4-3 0 0,-4 6 0 16,0-6 0-16,0 0-8 0,-4 0 0 0,1 0 0 0,3 6 0 16,-4-6 0-16,1 1 8 0,-1 5-8 0,-3 0 8 15,4-9-8-15,-4 3 0 0,3 0 0 16,-3 6 0-16,0-6 0 16,0 6 0-16,0-6 0 0,0 6 0 0,0 0 8 0,0 0-8 0,0 0 0 0,0 0 8 15,0 0-8-15,0 0 0 0,0 0 0 0,0 0 0 0,0 0 0 16,0 0-11-16,-3 6 3 0,-1 0 0 15,1 6 8-15,-1-3 0 0,1 2 0 0,3-5 0 16,0 12-8-16,0-12 0 0,0 2 0 0,3 4 0 16,1-6 8-16,-4 0 0 0,3 6 0 0,1-6 0 15,-1 0 0-15,4-4 0 0,-3 4 0 0,3-3 8 16,0 0-8-16,4-3 0 0,-1 0 0 0,1 3 0 16,-1-3-28-16,5 3-8 0,-1-3 0 0,-4 0-576 15,4 6-114-15</inkml:trace>
  <inkml:trace contextRef="#ctx0" brushRef="#br0" timeOffset="88586.411">10029 6899 1181 0,'0'0'24'0,"0"0"7"0,0 0-31 0,0 0 0 0,-3 6 0 0,-1 3 0 15,1-3 88-15,-1 5 12 0,1-5 3 0,-1 0 0 16,1 3-50-16,-1 6-9 0,1-6-3 0,-1 8 0 16,4 1-25-16,-3-9-6 0,-1 8-1 0,4-5 0 15,-3 6 4-15,3-10 1 0,0 4 0 0,3 0 0 16,-3 0-14-16,4 0 0 0,-4-1 8 0,0-5-8 15,3 9 10-15,1-3-1 0,-4-7 0 0,3 7 0 16,-3-12-9-16,0 0 0 0,0 0 0 0,0 0 0 16,7 0-62-16,-7 0-8 0,0 0-2 0</inkml:trace>
  <inkml:trace contextRef="#ctx0" brushRef="#br0" timeOffset="88778.018">9994 6720 1212 0,'0'0'51'16,"0"0"-41"0,0 0 13-16,0 0 2 0,0 0 1 0,0 0 0 0,0 0 10 15,0 0 1-15,0 0 1 0,0 0 0 16,7 9-98-16,-3-4-19 0,3-5-4 0</inkml:trace>
  <inkml:trace contextRef="#ctx0" brushRef="#br0" timeOffset="89378.929">10449 6846 1393 0,'0'0'28'0,"0"0"9"0,0 0-29 0,0 0-8 0,0 0 0 0,-7-3 0 16,4 0 97-16,-4 3 19 0,0 0 3 0,0 0 1 16,-1 0-54-16,-2 0-10 0,3 3-3 0,-4-3 0 15,4 3-32-15,-3 3-6 0,-1-6-2 0,4 6 0 16,-4-6-2-16,1 6-1 0,-1 0 0 0,4 0 0 15,0-1-10-15,-3 1 0 0,2 0 0 0,1 3 0 16,4-3 0-16,-4 6 0 0,3-1 0 0,1-5 0 16,-1 0 0-16,1 0 0 0,3 0 0 0,-4 6 0 0,1-3 0 15,-1-4 0-15,1 1 0 0,3-6 0 0,0 6 0 16,0-6 0-16,0 0 0 0,3 6 0 0,-3-6 0 16,0 0 0-16,0 0 0 0,0 0-11 0,4 12 19 0,-4-12 3 15,3 0 1-15,1 3 0 0,3 0-12 16,-4-3 8-16,1 0-8 0,3 0 8 0,-4 0-8 0,4 0 0 15,-3 3 0-15,3 0 0 0,0-3 0 16,0 2 0-16,0-2 0 0,0 6 0 16,4 0 0-16,-4-6 0 0,3 6 0 0,-2-6 0 0,-1 6 0 0,0 0 0 0,0 0 0 0,-4-6 0 15,4 6 0-15,-3 0 0 0,-4-6 0 0,3 0 0 16,4 5 0-16,-7-5 0 0,4 3 0 0,-4-3 0 16,7 6 0-16,-3 0 0 0,-4-6 0 0,0 12 0 15,0-12 0-15,3 6 0 0,-3-6 0 0,4 6 8 16,-4 0-8-16,0-1 10 0,0 4-10 0,-4-3 10 15,4 6-10-15,-3-6 0 0,3 0 9 0,-4 5-9 16,0-5 8-16,1 0-8 0,3 0 10 0,-4 0-10 16,-3-3 0-16,4 0-13 0,-4 0 1 0,-4-3 0 15,4 3-34-15,0-3-6 0,0 3-2 0,0-6 0 16,-4 0-36-16,4 3-7 0,-3-3-2 0,-1-3 0 16,1 0-80-16,-1 0-16 0</inkml:trace>
  <inkml:trace contextRef="#ctx0" brushRef="#br0" timeOffset="91057.234">11426 6826 1051 0,'0'0'21'0,"0"0"7"0,0-3-28 0,0 3 0 0,-3-9 0 0,-1 9 0 16,4-6 73-16,-3 0 9 0,3 0 2 0,-4 0 0 16,4 6 3-16,0 0 1 0,0-9 0 0,0 9 0 15,0 0-46-15,-3-5-9 0,3 5-1 0,0 0-1 16,-7-3 1-16,0-3 0 0,3 3 0 0,4 3 0 16,-7 0-24-16,7 0-8 0,-7 9 0 0,0-6 0 15,0 2 0-15,0 4 0 0,-4-3 0 0,4 0-10 16,4 0 10-16,-4 0-12 0,3 6 12 0,-3-4-12 15,4 1 12-15,-1 0 0 0,1 3 0 0,-1 0 0 16,0-1-20-16,1-5-3 0,-1 0 0 0,1 3 0 16,3 3 48-16,-4-6 10 0,4-1 1 0,4 1 1 15,-4 0-18-15,7 0-4 0,-4-3-1 0,1 0 0 16,3 6-1-16,0-6 0 0,0-3 0 0,4 3 0 16,-1 3 5-16,1-6 1 0,-1 0 0 0,5 0 0 0,-1-9-31 15,-4 6-5-15,4-6-2 0,1 3 0 0,-5 0 47 0,1 0 8 0,-1 0 3 16,1 1 0-16,-1-1-25 0,-2-6-5 0,-5 3-1 0,1 3 0 15,-1 0-8-15,1 0 0 0,-4 1 0 16,0 5 0-16,0 0-9 0,3-6 9 0,-3 6-12 16,0 0 12-1,0 0-38-15,0 0-1 0,0-6 0 0,0 6 0 0,0 0 39 0,0 0 0 0,-7 0 0 0,7 0 0 16,-3 6 0-16,-4-6 0 0,-1 6 0 16,5 5 0-16,-1-5 0 0,-3 3 0 0,4 9 0 15,-1-7 0-15,1 1 0 0,-1 0 0 0,4 3 0 0,-3 2 0 16,3-5 0-16,0 3 0 0,0-1 0 0,0 1 0 15,0 3 0-15,3-4 0 0,1 1 0 0,-1 6 0 16,1-9 0-16,-1 5 0 0,1 4 0 0,-1 2 0 0,1-2 0 16,-1 2 0-16,1-5 0 0,0 5 0 0,-1-2 0 15,1 3 0-15,-4-10 0 0,3 10 0 0,1-7 0 0,-4 4 0 16,3-3 0-16,-3-1 0 0,0 4 0 0,4-3 0 16,-4 5 0-16,0-2 0 0,0-1 0 15,-4-5 0-15,4-3 0 0,-3-1 0 16,3 1 0-16,-4 3 0 0,1 3 0 0,3-1 0 0,-4-8 0 0,1 0 0 15,-1 0 0-15,0-4 0 0,1 7 22 0,-1-6 12 16,1-6 2-16,-4 6 1 0,0 0-18 0,3-3-4 16,4-3-1-16,-7-3 0 0,0 3-2 0,0-6 0 15,0-6 0-15,0 6 0 0,-4-5-12 0,1 2 0 16,3-3 0-16,-4 6 0 0,1 0 12 0,-1 6-4 0,-3-11-8 0,3-1 12 16,1 0-12-16,-1 3 0 0,-3-3-12 0,3 7 12 31,-3-7-32-31,4 6 1 0,-1 0 0 0,1 0 0 15,3 3-22-15,-1 0-5 0,5-3-1 0,3 6 0 16,0 0-35-16,0 0-7 0,0 0-2 0</inkml:trace>
  <inkml:trace contextRef="#ctx0" brushRef="#br0" timeOffset="91842.856">11811 6870 847 0,'0'0'36'15,"0"0"-36"1,-7 0 59-16,7 0 5 0,-7 0 0 0,7 0 1 15,0 0-1-15,-7 0 0 0,7 0 0 0,0 0 0 0,-7 6 0 0,0-1 0 0,7-5 0 16,-4 0 0-16,4 0-51 0,0 0-13 0,0 0 0 16,-7 6 0-16,4-3 54 0,3-3 8 0,-7 6 2 0,0 0 0 15,3 0-52-15,-3 6-12 0,3-12 0 0,-3 6 0 16,0-1 0-16,4 7 0 0,-1-6 0 0,1 0 0 16,-4 3 0-16,3 3 0 0,1-7 0 0,-1 1 0 15,-3 6 0-15,3 0 0 0,1-6 0 0,3 2 0 16,-4 4 0-1,4-6 0-15,0 0 0 0,0 6 0 0,0 0 0 0,0-10 0 0,0-2 0 0,4 9 0 16,-1-3 28-16,1 9 2 0,0-9 1 0,3 0 0 16,-4 0 1-16,4-6 1 0,4 5 0 0,-4 1 0 15,3-3-33-15,1 0 0 0,-4 6 0 0,4-3 0 16,-1 0 0-16,1-6-17 0,-1 0 1 0,4 0 1 16,-3 0 24-16,0-6 5 0,-1 0 1 0,1 0 0 0,-1 3-15 15,-3 0 0-15,4 0 0 0,-4-3 0 16,0 1 27-16,0-1 2 0,-3-6 1 0,3 6 0 0,0-6-30 0,-4 3 8 15,4 4-8-15,-3-7 0 0,-1 0 0 0,1 0 0 16,0 0 8-16,-1 1-8 0,-3-4 0 0,4 9-12 16,-4-6 3-16,0-2 0 15,0 2 9-15,-4 6-13 0,1 0 5 0,-1 0 8 16,-3 0-24-16,3 1 4 0,-3-1 0 0,0 0 0 16,0 0 20-16,-3 6 0 0,3-3 0 0,-4 6 0 15,0 3-13-15,1 0-8 0,-1 0-2 0,1-1 0 16,-1 1 14-16,4 6 9 0,-4-6-12 0,4 9 12 15,-3-4-35-15,3 1 0 0,3-6 0 0,-3 6 0 0,4-6 35 16,-1 2 0-16,4-8 0 0,0 0 0 16,0 0 0-16,0 0 0 0,4 6 0 0,-1 0 0 15,1-6-74-15,6 0-8 0,1 0-2 0</inkml:trace>
  <inkml:trace contextRef="#ctx0" brushRef="#br0" timeOffset="92467.289">12146 6926 718 0,'0'0'30'15,"0"0"-30"1,0 0 68-16,0 0 8 0,0 0 2 0,0 0 0 16,0 0-6-16,0 0-2 0,0 0 0 0,0 0 0 15,0 0-3-15,0 0-1 0,0 0 0 0,0 0 0 16,0 0-11-16,0 0-3 0,0 0 0 0,0 0 0 15,0 5-6-15,0-5-2 0,-3 6 0 0,3-6 0 16,0 12-19-16,-4-9-4 0,4-3-1 0,0 9 0 0,0-3 0 0,0-6 0 0,0 9 0 16,0-4 0-16,0 1 4 0,0 6 0 0,0-6 0 0,0 3 0 15,4 0-14-15,-4-4-2 16,3 4-8-16,1-3 12 0,-4 6-12 0,3 0 0 0,1-6 0 0,-1 2 0 16,1 1 9-16,3 0-9 0,-7-9 8 0,3 6-8 31,1 0-20-31,3 0-8 0,0 5-3 0,-3-5 0 0,3 0 31 15,0 3 0-15,0-3 0 0,-4 0 0 0,4 0 45 0,0-6 15 0,0 5 4 0,0 1 0 16,1-6-52-16,-1 6-12 0,0-6 0 0,0 0 0 16,0 0 0-16,0 0 0 0,0-6 0 0,0 6 0 15,3-6 0-15,-2 1 0 0,-1-1 0 0,0-3 0 16,3 0 0-16,-3 3 0 0,4-3 0 0,-4 4 0 16,0-7 34-16,-4 0 4 0,5-3 1 0,-5 4 0 15,4-1-25-15,-3 0-5 0,-4 0-1 0,3 0 0 0,1 4-8 16,-1 2 0-16,-3-12 0 0,0 6-11 15,0 7-4-15,0-4-1 0,0-3 0 0,-3 6 0 16,3 0-25-16,-4-6-6 0,4 7-1 0,-3-1 0 16,-1-6-8-16,4 6-1 0,0 0-1 0,-3 0 0 15,3 6-70-15,0 0-15 0,0 0-2 0</inkml:trace>
  <inkml:trace contextRef="#ctx0" brushRef="#br0" timeOffset="93137.706">12164 6661 923 0,'0'0'39'15,"0"0"-31"1,0 0 70-16,0 0 14 0,0 0 4 0,0 0 0 16,0 0-28-16,0 0-4 0,0 0-2 0,0 0 0 15,3 6-17-15,1-6-3 0,-1 6-1 0,4-6 0 16,-3 0-5-16,3 0 0 0,-3 0-1 0,3 0 0 15,0-6-4-15,-4 6-1 0,4 0 0 0,4 0 0 16,-4 0-14-16,0-6-4 0,0 6 0 0,-3 0 0 0,3 0 2 0,-4-9 0 0,4 3 0 16,-3 0 0-16,-1 0 3 15,1-5 1-15,-1 5 0 0,1 0 0 0,-1-6 2 0,-3 12 0 0,4-9 0 16,-4 4 0-16,0 5-20 0,0-6 0 0,3 0 0 0,-3 6 0 16,0 0 0-16,0 0 0 15,0 0 0-15,0 0 0 0,0 0 0 0,0 0 0 0,0 0 0 0,0 0 0 16,0 0 0-16,0 0-11 0,0 0 2 0,0 12 0 15,0-7 9-15,4 4 0 0,-4 3 0 0,0-12 0 32,0 0 0-32,0 0 0 0,0 0 0 0,3 6 0 0,1 0 0 0,-1 5 0 0,1-2 0 0,0 0 0 15,-1 0 0-15,4-3 0 0,-3 0 0 0,-1 0 0 16,4-1-24-16,0 1-7 16,0 0-1-16,0-6 0 0,0 0 0 0,4 0 0 0,-4 3 0 15,0-3-515-15,4 0-103 0</inkml:trace>
  <inkml:trace contextRef="#ctx0" brushRef="#br0" timeOffset="93587.177">12689 6396 999 0,'0'0'42'0,"0"0"-34"16,0 0 36-1,0 0 6-15,0 0 2 0,0 0 0 0,0 0-23 0,0 0-4 0,0 6-1 0,0 6 0 16,0-6 13-16,0 0 3 0,0 6 0 0,0-1 0 15,0-2-13-15,0 3-3 0,0 0 0 0,0 5 0 16,0-2 32-16,0 3 7 0,0 5 1 0,0-2 0 16,0 2-16-16,0 1-4 0,0-4 0 0,0 4 0 15,-3 5-9-15,3-8-3 0,0 8 0 0,0-2 0 16,0-4-3-16,0 7-1 0,0-4 0 0,0 3 0 16,-4-5-12-16,4 2-4 0,0 4 0 0,0-4 0 15,-3 4-3-15,-1-4-1 0,4-8 0 0,-3 2 0 16,3 4 0-16,-4-6 0 0,4-1 0 0,0 4 0 15,0-10 1-15,0 7 0 0,0-6 0 0,0-3 0 16,0-3-9-16,0-1-12 0,0-5 2 0,0 0 1 16,4 6-37-16,-4-6-7 0,0 0-2 0,7 0-551 15,-4-6-110-15</inkml:trace>
  <inkml:trace contextRef="#ctx0" brushRef="#br0" timeOffset="93928.484">12573 6876 1196 0,'0'0'24'0,"0"0"8"0,-4 0-32 0,4 0 0 0,-3-6 0 0,3 6 0 15,0 0 76-15,0 0 10 0,0 0 2 0,0 0 0 16,0 0-20-16,0 0-3 0,0-12-1 0,0 12 0 16,0 0-28-16,0 0-5 0,0 0-2 0,3-6 0 15,5 0-21-15,-1 3-8 0,3 3 0 0,1-3 9 16,3 0-1-16,0 0 0 0,0 3 0 0,0-3 0 16,0 3-8-16,0 0 8 0,1 0-8 0,2 0 8 15,-3 0-8-15,0-2 0 0,-3 2 9 0,3-3-9 16,-3 3 0-16,3 0 0 0,-4-3 0 0,4 0-12 15,-3-3-50-15,0 6-10 0,-1 0-3 16</inkml:trace>
  <inkml:trace contextRef="#ctx0" brushRef="#br0" timeOffset="94593.174">12876 6931 908 0,'0'0'19'0,"0"0"4"0,0 0-23 0,0 0 0 16,0 0 0-16,0 0 0 0,0 0 94 0,0 0 14 0,0 0 4 0,0 12 0 15,0-12-32-15,4 6-7 0,-4-6-1 0,0 6 0 16,0-6-19-16,3 9-4 0,-3-9-1 0,4 3 0 16,-4-3 0-16,0 0 0 0,7 3 0 0,-7-3 0 15,7 6-25-15,0-6-6 0,0 0-1 0,0 0 0 16,0 0-16-16,0 0 0 0,0-6 0 0,0 3-9 15,1 0 33-15,-1 0 6 0,0-6 2 0,0 6 0 16,-4-3-32-16,4-6 0 0,-3 7 0 0,3-1 0 16,-4 0-15-16,1 0-2 0,-4 0-1 0,0 6 0 15,3-6 18-15,-3 0-10 0,0 3 10 0,0 3-8 16,0 0-4-16,-3-6 0 0,3 6 0 0,-4-5 0 16,1 5-12-16,-1-6-4 0,-3 6 0 0,4-6 0 15,-8 0 0-15,4 6 0 0,0 0 0 0,-4 0 0 16,4 0 15-16,0 0 2 0,-3 0 1 0,3 12 0 15,0-12 10-15,-4 6-12 0,4-1 12 0,0 1-12 16,0-6 12-16,0 9 0 0,0-3 0 0,3 6 0 16,1 0 0-16,-4-7 0 0,3 7 0 0,1-3 0 15,3 3 0-15,-4 0 0 0,1-1 0 0,3 1 0 0,-4 0 11 16,4 0 4-16,4-4 1 0,-4 4 0 0,3 0 0 16,1 0 0-16,-1-4 0 0,1 1 0 0,3-3 6 0,0 3 2 0,-4-3 0 15,4 0 0 1,0 0-15-16,-3-6-9 0,3 6 12 0,0-1-12 0,0-5 15 0,0 6-4 0,0-6-1 15,0 0 0-15,0 0-2 0,0 0 0 0,4 0 0 16,-4 0 0 0,4-6-50-16,-4 6-10 0,3 0-3 0,-3 6 0 15,0-6-78-15,0 0-16 0,1-6-3 0,-1 1-464 0</inkml:trace>
  <inkml:trace contextRef="#ctx0" brushRef="#br0" timeOffset="106223.131">12947 6761 846 0,'0'0'17'0,"0"0"6"16,0 0-23-16,0 0 0 0,0 0 0 0,3-3 0 15,-3 3 36-15,0-6 2 0,0 0 1 0,0 6 0 0,0 0-5 0,4 0-1 0,-4 0 0 0,0 0 0 16,0 0-1-16,0 0 0 0,0 0 0 0,0 0 0 16,0 0 10-16,0 0 2 0,0 0 0 0,0 0 0 15,0 0-23-15,0 0-4 0,0 0-1 0,0 0 0 16,0 0-7-16,0 0-1 0,0 0-8 0,0 0 12 15,0 0-2-15,0 0-1 0,0 0 0 0,0 0 0 16,0 0-9-16,0 0 0 16,0 0 0-16,0-6 0 0,0 6 34 0,0-6 5 0,4 1 1 0,-4-7 0 15,3 6-23-15,1 0-4 0,-1 0-1 0,1-3 0 16,3 3 3-16,-4 1 0 0,4-1 0 0,-3 0 0 16,3 0 9-16,-4 0 1 0,4 0 1 0,-3 0 0 15,3-3-26-15,4-2-11 0,-4 5 1 0,3-6 0 16,1 0 10-16,-1-2 0 0,5 2 0 15,-1 0 0-15,0 0 0 0,0 1 0 0,0-4 0 16,0 3 0-16,0 0-20 0,0 1-6 0,0-1-1 0,1 0 0 16,-5 3-26-16,1-2-6 0,-1 5-1 0,1-6 0 15,-4 6-103-15,4-3-21 0</inkml:trace>
  <inkml:trace contextRef="#ctx0" brushRef="#br0" timeOffset="108410.491">13931 6852 519 0,'0'0'10'0,"0"0"5"0,0 0-15 0,0-9 0 0,-3 6 0 0,3 3 0 15,0 0 32-15,-4-6 3 0,4 6 1 0,0 0 0 16,0-3 4-16,0 3 2 0,0 0 0 0,0 0 0 16,0 0-6-16,0 0 0 0,0 0-1 0,0 0 0 15,0 0-5-15,0 0-1 0,0 0 0 0,0 0 0 16,0 0 4-16,0 0 1 0,0 0 0 0,0 0 0 16,0 0-16-1,0 0-3-15,0 0-1 0,0 0 0 0,0 0-2 0,0 0 0 0,0 0 0 0,0 0 0 16,0 0 0-16,0 0 0 0,0 0 0 0,0 0 0 15,0 0-12-15,0 0-16 0,0 0 3 0,0 0 1 16,0 0 35-16,0 0 7 0,0 0 2 0,0 0 0 16,0 0-11-16,0 0-1 0,0 0-1 0,0 0 0 15,0 0 3-15,0 0 1 0,0 0 0 0,0 0 0 16,0 0 6-16,0 0 2 0,0 0 0 0,0 0 0 16,0 0-11-16,-3 3-3 0,3-3 0 0,-7 6 0 15,3-3-17-15,0 6 0 0,1-3 0 0,-1 6 0 16,4-6 0-16,0-1 0 0,-3 1 0 0,3 0 0 15,0 3 0-15,-4-3 0 0,4 6 0 0,0-1 0 16,0-5 0-16,0 0 0 0,0 3 0 0,0 3 0 16,0 0 0-16,0-1 0 0,0 1 0 0,0 0 10 15,4-3-10-15,-4 2 0 0,0 1 0 0,0 6 0 16,0-6 0-16,0-4 0 0,0 1 0 0,0 6 0 16,0-9 0-16,0 6 0 0,3-7 12 0,-3 4-4 15,0 3-8-15,4 0 0 0,-4-6 0 0,0 5 0 16,0-5 0-16,0-6 15 0,0 0-4 0,0 0-1 0,0 0-10 15,0 0 0-15,3 6 9 0,-3-6-9 0,0 0 19 0,0 0-1 16,0 0 0-16,0 0 0 0,0 0-18 0,0 0 0 16,4 0 0-16,-4 0 0 0,7 6 0 0,-3 0 0 15,-1-3 0-15,1 3 0 0,-4-6 0 0,3 3-9 0,4 5 9 16,-3-8-12-16,-4 0 12 0,7 6 11 16,-4-6-3-16,-3 0 0 0,7 6-8 0,-3-6 0 0,3 0 0 0,-7 0 0 15,7 6 0-15,-7-6 10 0,0 0-1 0,7 0 0 16,-7 0-9-16,4-6 10 0,-4 6-10 0,7 0 10 15,-7 0 4-15,3-6 1 0,-3 6 0 0,7-6 0 16,-3 6-1-16,-4 0 0 0,3-5 0 0,1-1 0 16,-4 6-14-16,0 0 11 0,3-3-11 0,-3 3 10 15,4-3 5-15,-4 3 1 0,0 0 0 0,3-3 0 16,-3 3-28-16,4-3-4 0,-4 3-2 0,0 0 0 16,0 0 18-16,0 0 0 0,7 0 0 0,-7 0 0 15,0 0-16-15,0 0 4 0,4 0 1 0,-4 0 0 16,0 0-1-16,0 0 0 0,0 0 0 0,0 0 0 15,0 0 12-15,0 0 0 0,3 0-9 0,-3 0 9 16,0 0 0-16,0 0 0 0,4-3-9 0,-4 3 9 16,0 0 0-16,0 0 0 0,0 0 0 0,0 0 0 15,0 0 0-15,0 0 0 0,0 0-8 0,0 0 8 16,0 0 0-16,0 0 0 0,0 0-8 0,0 0 8 16,0 0 0-16,0 0 0 0,0 0 0 0,0 0 0 0,0 0-8 15,0 0 8-15,0 0 0 0,0 0 0 0,0 0 0 0,0 0 0 16,0 0 0-16,0 0 0 0,0 0 0 0,0 0 0 15,0 0 0-15,0 0 9 0,0 0-9 0,0 0 0 0,0 0 0 0,0 0 0 16,0 0-9-16,0 0 9 0,0 0 0 0,0 0 0 16,0 0-10-16,0 0 10 15,0 0-8-15,0 0 8 0,0 0-16 0,0 0 1 0,0 0 1 0,0 0 0 16,0 0-7-16,0 0-2 0,0 0 0 16,0 0 0-16,0 0-1 0,3 3 0 15,-3-3 0-15,0 0 0 16,0 0-13-16,0 0-3 0,0 0-1 0,0 0 0 15,0 0-128-15,0 0-26 0</inkml:trace>
  <inkml:trace contextRef="#ctx0" brushRef="#br0" timeOffset="110791.163">14069 6829 615 0,'0'0'26'16,"0"0"-26"-1,0 0 32-15,0 0 0 0,0 0 1 0,0 0 0 16,-7 0-13-16,7 0-4 0,-7 0 0 0,0 0 0 15,7 0 7-15,-11 2 1 0,4 1 0 0,7-3 0 16,-7 6-4-16,0 0 0 0,3 6 0 0,-3-6 0 16,4 0-9-16,-4 0-3 0,0-1 0 0,3 1 0 15,-3 0 4-15,0 0 0 0,3 3 0 0,-3 3 0 0,0-6 28 0,0-1 7 0,4 1 1 16,-4 0 0-16,0 0 9 0,0-3 3 0,0 6 0 0,-1-3 0 16,1-3-8-16,0 3-2 0,0-1 0 15,-3 1 0-15,3 0-22 0,3 0-5 0,-3 6-1 0,0-9 0 16,4 6-22-1,-5-1 0-15,1 4 0 0,0 0 0 0,4 0 0 16,-1-1 0-16,1 1 0 0,-4 3 0 16,3 3 0-16,1-7-12 0,-1-5 12 0,1 15-12 0,3-10 12 0,-4 1 0 0,4 6 0 15,0-3-8-15,0 2 8 0,4-5 0 0,-4 0 8 0,3-6-8 16,1 2 13-16,-1-2-1 0,1 0-1 0,-4-6 0 16,7 12 5-16,-7-12 2 0,3 0 0 0,4 0 0 15,4-6 2-15,-4 0 1 0,4 6 0 0,-1-9 0 16,1-2-10-16,3-1-3 0,-4-6 0 0,1 6 0 15,0-8 0-15,3 2-8 0,0 1 12 0,-4-7-4 16,5 4-8-16,-5-4 0 0,1-2 9 0,3 2-9 16,0-2 8-16,-3-4-8 0,3 4 8 0,0-4-8 15,0 1 0-15,-4 2 8 0,5-2-8 16,-1 0 0-16,-4 2 0 0,1-5 0 0,3 8 0 0,-4-8 8 16,-2 8-8-16,2 1 0 0,-3-1 0 0,0 4 0 15,-3-7-15-15,3 4-1 0,-4-1 0 0,-3 4 0 16,4 2 16-16,-4-5 0 0,0 8 0 0,0-3 0 15,-4 1-16-15,1 5 2 0,-1-6 1 0,-3 4 0 16,4 2 13-16,-1 0 0 0,-3 6 12 0,4 0-12 16,-4-5 0-16,3 5-12 0,-3 3 0 0,7 3 0 15,0 0 12-15,0 0 12 0,0 0-3 0,-7 3 0 16,0 3-32-16,0 5-6 0,0-5-2 0,0 6 0 0,0 0 22 0,3 8 9 16,-3 4-8-16,0-1 8 0,0 4-10 0,0 2 10 15,0-2-12-15,0 8 12 0,0 3-8 0,3-3 8 16,-3 9 0-16,4-8 0 0,-4 5 0 0,3 0 0 15,1 0 0-15,-5 3 0 0,5-5-10 0,-1-1 10 0,1-3-8 16,-1 9 8-16,1-12 0 0,-1 4 0 0,1-10 9 16,-1 9-9-16,1-5 16 0,3 2-3 15,-4-8-1-15,4 2 0 0,0-2 16 0,0-7 2 0,4 4 1 0,-4-3 0 16,3-7-31-16,-3 4 0 0,4-6 0 16,-1 0 0-16,1 2 0 0,3-11 0 15,-4 6 0-15,4 0 0 0,-3 0 0 0,3-6 8 0,0-6-8 16,0 0 12-16,4 0-55 0,3 1-11 0,0-7-2 0</inkml:trace>
  <inkml:trace contextRef="#ctx0" brushRef="#br0" timeOffset="111135.9">14524 6467 995 0,'-4'26'20'0,"4"-14"6"0,0-3-26 0,-3 9 0 0,3-1 0 0,-4 1 0 16,4 2 67-16,0-2 8 0,-3 0 1 0,3 5 1 15,-4-2-19-15,1 2-4 0,-1 1-1 0,1 2 0 16,-1-8-33-16,-3 5-8 16,4-2 0-16,-1-3-1 0,4-4-11 0,0-2 0 0,0 0 0 0</inkml:trace>
  <inkml:trace contextRef="#ctx0" brushRef="#br0" timeOffset="111735.014">14721 7081 664 0,'0'0'13'0,"0"0"5"0,0 0-18 16,0 0 0-16,0 0 0 0,0 0 0 15,0 0 55-15,0 6 7 0,0-6 2 0,0 0 0 0,4 6-24 0,-4-6-4 0,7 6 0 0,0-6-1 16,-3 6 13-16,-4-6 2 0,7 0 1 0,0-6 0 16,0 0-7-16,3 3-2 0,1-3 0 0,0 0 0 15,-1 1 5-15,1-7 1 0,3 0 0 0,-4 0 0 16,4-5-26-16,1 2-5 0,-1-3-1 0,-4 1 0 16,1-1-16-16,-1 3 10 0,-3-2-10 0,4-1 8 15,-4 3-32 1,0 4-6-16,-3-1-2 0,3 0 0 0,-4 0 32 0,-3 3 0 0,0 1 0 15,0-1 0-15,-3 3-15 0,-4 0 3 0,0 6 1 0,0-6 0 16,-4 6 11-16,4 6 0 0,-4-6 0 0,-3 6 0 16,4 6 16-16,-4-3 6 0,3 2 1 0,-3 1 0 15,0 6-2-15,3-1 0 0,-3-5 0 0,0 9 0 16,3-4 9-16,1 1 2 0,-4 3 0 0,3-4 0 16,1 1-12-16,-1-1-1 0,4-2-1 0,0 3 0 15,0-6-4-15,3-1-1 0,1-2 0 0,3 3 0 16,0 0-5-16,0-6 0 0,3 5-8 0,1-8 12 15,-1 9-12-15,1-6 0 0,3 0 0 0,0 0 0 16,0-1 0-16,4 1 0 0,-4-6 0 0,3 6 0 16,1 0 0-16,-1-6-8 0,5 0-1 0,-1 0 0 15,-4 0-29-15,4 0-6 0,4 0 0 0,-4 0-1 16,0-6-115-16,0 0-22 0</inkml:trace>
  <inkml:trace contextRef="#ctx0" brushRef="#br0" timeOffset="112307.185">15296 6790 1279 0,'0'0'26'0,"0"0"8"0,0 0-34 0,0 0 0 0,0 0 0 0,0 0 0 15,0 0 95-15,-3 0 12 0,-4-6 2 0,0 3 1 16,0 3-43-16,0 0-9 0,0 0-2 0,0 0 0 16,0 3-36-16,-4-3-7 0,11 0-1 0,-7 6-1 15,-4 0-11-15,4 0 0 0,-3 0 0 0,3 0 0 16,-4 0-8-16,4 0 8 0,0-1-10 0,-4 1 10 16,4 0-9-16,4 3 9 0,-4-3-8 0,3 6 8 15,1-6 0-15,3-1 0 0,-4 1 0 0,1 0 0 16,3-6 0-16,0 0 0 0,0 6 0 0,0-6 0 15,0 6 0-15,0-6 0 0,0 9 0 0,0-9 0 16,0 6 0-16,0-6-8 0,0 11 0 0,0-11 0 16,0 6 8-16,0-6 0 0,0 0 0 0,3 6-8 15,1 0 8-15,-1-3 0 0,1 0 0 0,-1 6 0 16,-3-9 0-16,4 0 0 0,3 3 0 0,-7-3 0 16,7 3-19-16,-4 3-8 0,4-6-1 0,-7 0-1 0,7 0 29 15,-3 0 0-15,3 5 0 0,-3 1 0 16,3 0 0-16,-4 0-11 0,1 6 11 0,3-9-13 0,-4 3 13 0,1-1 0 15,-4-5 0-15,3 6 10 0,-3 0-10 0,4 0 0 16,-4 6 9-16,0 0-9 0,0-4 26 0,0-2 1 0,0 0 0 16,0 6 0-16,-4 0-27 0,1-6 0 0,-1 5 0 0,1-5 0 15,3 3 0-15,-4 3 0 0,1-6 12 16,3 0-4-16,-4-1 0 0,4-5 0 0,-3 6 0 16,3-6 0-16,0 0 3 0,-7 0 0 0,0 0 0 15,-4 0 0-15,4 0-11 0,0-6-9 16,0 1 9-16,0-1-13 0,0 0-35 15,0 0-8-15,0-3 0 0,0 3-1 0,-1 0-11 0,8 6-1 16,-7 0-1-16</inkml:trace>
  <inkml:trace contextRef="#ctx0" brushRef="#br0" timeOffset="112874.435">15586 6834 1257 0,'0'0'53'15,"-7"6"-42"-15,0 0 29 0,3 6 7 0,1-6 1 0,-4 0 0 16,3 5 6-16,0-5 2 0,1-3 0 0,-1 6 0 16,4-9-36-16,-3 6-6 0,3-6-2 15,0 0 0-15,0 0-4 0,0 0-8 0,0 0 11 0,0 0-11 16,0 0 11-16,0 0-11 0,0 0 10 0,0 0-10 16,0 0 0-16,0 0-12 0,0 0 1 0,0 0 0 15,3-6-1-15,-3 0 0 0,0 0 0 0,0 0 0 16,-3 1-32-16,3-1-6 15,-4 0-2-15,1 0 0 0,3 0 7 0,-4 0 1 0,1 0 0 0,3 6 0 16,-7-3 60-16,0 0 13 0,7 3 3 0,-7-3 0 16,-4 3-20-16,0 0-3 0,4 0-1 0,-3 3 0 15,3 3 4-15,0 0 0 0,0 6 0 0,0 0 0 16,-1-6-12-16,1 5 0 0,0-2 9 0,-3 3-9 16,3 0 11-16,0-1-3 0,0 1 0 0,0 0 0 15,0 3-8-15,3-4 0 0,-3 7 0 0,3-3 0 16,1-1 21-16,3 1-1 0,0 9 0 0,0-16 0 15,0 4-3-15,0 6-1 0,3-12 0 0,1 6 0 16,3-7 2-16,-3 1 0 0,3 3 0 0,0 3 0 16,0-6-6-16,3 0-2 0,-3-1 0 0,4-5 0 15,-1 6-10-15,1-6 0 0,3 0 0 0,0 0 0 16,0-6-11-16,4 1-4 0,0-1-1 0,3-3 0 16,-3-3-196-16,-1 6-40 0</inkml:trace>
  <inkml:trace contextRef="#ctx0" brushRef="#br0" timeOffset="113369.509">15812 6955 1332 0,'0'0'37'0,"-11"6"10"0,11-6-38 0,-7 3-9 0,7-3 0 0,-7 0 0 16,-4 3 70-16,4-3 12 0,7 0 2 0,-7 3 1 16,-3 3-65-16,2-6-20 0,8 0 8 0,-7 0-8 15,-3 5 0-15,3 1 0 0,7-6 0 0,-7 6 0 16,0 0 0-16,3 6 0 0,-3-6 0 0,0 5 0 16,3-2 0-16,-3 3-8 0,0 0 8 0,4 0 0 15,-1-7 0-15,1 4-8 0,-1 3 8 0,1 0 0 16,3 0 0-16,0-7 0 0,0 1 0 0,0-3 8 15,0-3 2-15,0 6 1 0,3 3 0 0,-3-9 0 16,4 3 5-16,3-3 2 0,0 0 0 0,0 0 0 16,0-3 7-16,4 0 2 0,-4-6 0 0,3 3 0 15,-3 0-15-15,0 1-2 0,0 5-1 0,0-6 0 16,-3 0-9-16,3 0 0 0,-3-6 9 0,-4 6-9 16,3 0 0-16,-3 0 0 0,0 4 0 0,0 2 0 0,0-6 0 15,0 6 0-15,0-6 0 0,0 6 0 16,0 0 0-16,0 0 0 0,0 0 0 0,0 0 0 0,0 0-12 15,0 0 4-15,0 0 0 0,0 0 0 0,-3 6-11 16,-4 0-1-16,3 2-1 0,0 1 0 16,1 0 8-16,-1 3 1 0,1-6 1 0,3 0 0 15,-4-1 11-15,4 4 11 0,0 3-3 0,4-6 0 0,-4-6-8 0,3 6 0 0,1 0 0 16,-4-6 0-16,7 0 0 0,0 0-11 0,4 0 3 16</inkml:trace>
  <inkml:trace contextRef="#ctx0" brushRef="#br0" timeOffset="113877.481">16034 6993 923 0,'0'0'39'15,"0"0"-31"1,0 0 19-16,0 0 4 0,-4 6 1 0,1-6 0 16,-1 12 57-16,1-6 12 0,3 0 3 0,-4 2 0 15,4-2-66-15,0 0-13 0,0 6-2 0,-3 0-1 16,3-6 19-16,0-1 4 0,0 4 1 0,0-3 0 16,0-6-21-16,0 0-4 0,0 0-1 0,-4 12 0 15,4-6 10-15,0 0 2 0,0 0 0 0,-3-1 0 16,3-5-32-16,0 0 0 0,0 6 0 0,0 0 0 0,0-6 12 15,0 9-3-15,0-3-1 0,0-6 0 0,0 0-8 0,0 0 0 0,0 0 0 0,0 0 0 16,0 0 0 0,0 0 0-16,0 0 0 0,0 0 0 0,0 0 12 0,0 0 0 0,0 0 0 0,0 0 0 15,0 0-1-15,0-6 0 0,3-6 0 0,-3 9 0 16,0-8-11-16,4 5 10 0,-4-6-10 0,0-6 10 16,0 6-10-16,0 4-9 0,0-10 9 0,0 6-13 15,0-2 21-15,0 2 5 0,0 0 1 16,-4-6 0-16,8 13-22 0,-4-10-5 15,0 3-1-15,3 0 0 0,-3 1 14 16,0 5 10-16,4-9-2 0,-1 6 0 0,1 3-8 0,-1 3 0 0,1-3-12 16,3 6 12-16,0-5-28 0,0-1 3 0,4 6 0 0,-4-12 0 15,3 12-11-15,1-6-3 16,-1 6 0-16,1-6 0 0,3 3 21 0,-3 3 4 0,-1-3 1 0,1 0 0 16,3 0-43-16,-4 3-8 0,1 0-1 0</inkml:trace>
  <inkml:trace contextRef="#ctx0" brushRef="#br0" timeOffset="114584.86">16457 6893 1384 0,'-3'-6'39'0,"-1"0"9"0,0 1-38 0,1-1-10 0,3 6 0 0,-4-6 0 15,1 0 75-15,3 6 13 0,-7-6 2 0,3 6 1 16,4 0-69-16,-7 0-14 0,7 0-8 0,-7 0 10 16,-3 6-10-16,3-6 0 0,-4 6 0 0,4 0 8 15,0 0-8-15,0-1 0 0,0 1 0 0,0 3 0 16,0 0 0-16,0 6 0 0,3-9 0 0,1 5 0 15,-1 1 0-15,0-6 0 0,4 9 0 0,-3-4 0 16,3-5 0-16,0 6 0 0,0-12 0 0,3 12 0 16,1-12 0-16,0 6 12 0,3 0 0 0,0-4 0 15,0 1 7-15,0-3 1 0,0 3 1 0,3-6 0 16,-3 0-1-16,1 1 0 0,-1-1 0 0,0-3 0 16,0 3-6-16,3-9-2 0,1 6 0 0,-1 0 0 15,-3-5-12-15,1 5 0 0,-1 0 0 0,0-6 0 16,-4 9 0-16,1-3-8 0,-1-6 8 0,-3 12-13 15,0-5 13-15,0 5-11 0,0-6 11 0,0 6-10 16,0 0 10-16,0 0 0 0,0 0 0 0,0 0-8 16,0 0 8-16,0 0 0 0,-3-12 0 0,3 12 0 15,0 0-9-15,0 0 9 0,0 0-10 0,0 0 10 16,0 0-10-16,-4 6 10 0,-3 6-10 0,4-7 10 16,-1 7 0-16,1 0 0 0,-1 9 0 0,0-4 0 15,1 4 0-15,-1 2 0 0,4 1 0 0,-3-4 0 16,3 10 0-16,0-4 0 0,-4 9 0 0,4-5 0 15,0 2 0-15,-3-2 0 0,-1 2 0 0,4-3 0 16,-3 4 0-16,3-7 0 0,-4-2 0 0,4 5 10 0,-3-5 7 0,-4 2 2 16,3-2 0-16,-3 2 0 0,0-8 17 0,0 2 4 15,0-2 1-15,0 0 0 0,0-1-20 0,-4-2-4 0,4 2-1 0,0 1 0 16,0-6-16-16,0-6 8 0,3 0-8 0,-3 0 0 16,4 2 0-16,3-8 0 0,0 0 0 0,-7 0 0 15,3 0 0-15,-3-3-19 0,0-5 3 0,0 2 0 16,0-3-12-16,0-3-3 15,-4-6 0-15,1 4 0 0,3-1-4 0,-4 0-1 16,4-2 0-16,0-4 0 0,0 4 2 0,0-1 0 16,0-9 0-16,0 10 0 0,3-1-31 0,1-5-7 15,3 8 0-15</inkml:trace>
  <inkml:trace contextRef="#ctx0" brushRef="#br0" timeOffset="115214.017">16722 6931 801 0,'0'0'16'0,"0"0"5"0,0 0-21 0,0 0 0 16,0 0 0-16,0 0 0 0,0 0 69 0,0 0 10 0,0 0 1 0,0 0 1 15,0 0-32-15,-7 0-6 0,7 0-2 0,-7 6 0 16,-4-6 3-16,4 6 0 0,0 0 0 0,-4 6 0 15,4-6 3-15,0 8 1 0,0-8 0 0,4 6 0 16,-4 3-11-16,3-1-1 0,0 1-1 0,4 3 0 16,-3-6-12-16,3-1-3 0,-4 4 0 0,4-3 0 15,0-6 6-15,4 0 1 0,-4-6 0 0,0 11 0 16,3-8-3-16,1 0-1 0,0 6 0 0,-4-9 0 16,3 6-9-16,1 0-2 0,3 0 0 0,-7-6 0 15,7 0-3-15,-4 0-1 0,4 0 0 16,0 0 0-16,0 0 4 0,0 0 1 0,0-6 0 0,1 0 0 15,-1 0-13-15,0 0 0 0,0 0-12 0,0 3 12 16,0-3 0-16,0 1 0 0,-4-1 8 0,4 0-8 16,1-6-14-16,-5-3-9 0,4 4-1 0,-3-1-1 15,3-6 10-15,-4 6 3 0,1-2 0 0,-1-4 0 16,1 6-8-16,-4 1 0 0,0-10-1 0,0 9 0 16,0 0 21-16,0 1 0 0,0-1 0 0,-4 0 0 15,-3 3-14-15,4 3 5 0,-4 1 1 0,-4-1 0 16,4 0-8-16,-4 0-2 0,4 6 0 0,-7-6 0 15,4 6 7-15,3 0 2 0,-4 6 0 0,0-6 0 16,1 12-23-16,-1-12-4 0,-3 11 0 0,4-5-1 16,-1 0-6-16,0 6-1 0,4 3 0 0,-3-4 0 15,3 1-84-15,3 0-16 0</inkml:trace>
  <inkml:trace contextRef="#ctx0" brushRef="#br0" timeOffset="115693.982">17011 6229 665 0,'-4'12'28'16,"1"-7"-28"-1,-1 7 85-15,1-3 12 0,-1 3 3 0,1 0 0 0,3-1-4 0,-4 7 0 0,4-6 0 16,-3 8 0-16,3-2-57 0,0 2-12 15,3 4-3-15,-3 0 0 16,4 5-12-16,-4-3-4 0,3 1 0 0,1 8 0 0,-4-14 20 0,3 8 3 16,1 0 1-16,-4-2 0 0,3 2-20 15,1-2-4-15,-1 2-8 0,-3 1 12 0,4-4-12 16,0 3 0-16,-4-2 0 0,0 2 0 16,0 4 0-16,0-10 9 0,0 4-9 0,0 2 8 0,-4-5-8 0,4-4 0 15,0 4 0-15,0-1 0 0,0 4 0 0,-4-7 0 16,1 4 0-16,3-1 0 0,-4-2 12 0,4-4-4 0,0-5 0 15,-3 6 0-15,3-9-8 0,0-1-12 0,0-8 2 0,0 0 1 16,0 0-39 0,0 0-7-16,7-2-1 0</inkml:trace>
  <inkml:trace contextRef="#ctx0" brushRef="#br0" timeOffset="116030.096">16838 6711 1402 0,'0'0'29'0,"0"0"7"0,0 0-36 16,0 0 0-16,0 0 0 0,0 0 0 0,0 0 60 0,0 0 4 16,0 0 2-16,0 0 0 0,0 0-2 0,4 3-1 0,-4-3 0 0,7 3 0 15,0 0-27-15,0-3-6 0,3 0-1 0,-3 0 0 16,4 0-20-16,0 9-9 0,3-9 8 0,-4 0-8 16,8 0 0-16,-4 0 0 0,4 0 0 0,3 0 0 31,-4 0-209-31,5 0-35 0</inkml:trace>
  <inkml:trace contextRef="#ctx0" brushRef="#br0" timeOffset="116325.144">17325 7149 1409 0,'-4'6'60'0,"4"0"-48"32,0-6-55-32,-3 6-10 0,-1 5-3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2T20:54:07.0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 47 14304 0 0,'0'0'408'0'0,"0"0"80"0"0,0 0-392 0 0,0 0-96 0 0,0 0 0 0 0,0 0 0 0 0,-4 7 0 0 0,4-7 0 0 0,0 0 0 0 0,0 0 0 0 0,0 0 144 0 0,0 0-16 0 0,0 0-8 0 0,0 0-6392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2T20:54:59.7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934 894 11496 0 0,'0'0'333'0'0,"-2"0"0"0"0,-24 15 359 0 0,12-4 2492 0 0,10-7-4758 0 0,6-8-3786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AB1DE-DF6C-4B7A-A1FD-93F8F140E919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1C0DD4-8CDA-4037-B2A9-740FAF7B247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26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1568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497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766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35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70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649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20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8934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392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576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987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F002-B66C-4984-8170-60987059FEC1}" type="datetimeFigureOut">
              <a:rPr lang="en-US" smtClean="0"/>
              <a:t>11/20/2024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6D48-DD09-40D2-8182-6D00756AD49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customXml" Target="../ink/ink4.xml"/><Relationship Id="rId21" Type="http://schemas.openxmlformats.org/officeDocument/2006/relationships/image" Target="../media/image17.png"/><Relationship Id="rId7" Type="http://schemas.openxmlformats.org/officeDocument/2006/relationships/image" Target="../media/image100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942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Au café, on </a:t>
            </a:r>
            <a:r>
              <a:rPr lang="en-US" sz="2800" b="1" dirty="0" err="1"/>
              <a:t>peut</a:t>
            </a:r>
            <a:r>
              <a:rPr lang="en-US" sz="2800" b="1" dirty="0"/>
              <a:t> lire le journal.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520" y="2218944"/>
            <a:ext cx="4523232" cy="3535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06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On peut bavarder au café 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23488" y="2048256"/>
            <a:ext cx="4998720" cy="340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7978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On peut draguer au café 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20896" y="2206752"/>
            <a:ext cx="3694176" cy="312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9679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On </a:t>
            </a:r>
            <a:r>
              <a:rPr lang="en-US" sz="2800" b="1" dirty="0" err="1"/>
              <a:t>peut</a:t>
            </a:r>
            <a:r>
              <a:rPr lang="en-US" sz="2800" b="1" dirty="0"/>
              <a:t> </a:t>
            </a:r>
            <a:r>
              <a:rPr lang="en-US" sz="2800" b="1" dirty="0" err="1"/>
              <a:t>écouter</a:t>
            </a:r>
            <a:r>
              <a:rPr lang="en-US" sz="2800" b="1" dirty="0"/>
              <a:t> de la </a:t>
            </a:r>
            <a:r>
              <a:rPr lang="en-US" sz="2800" b="1" dirty="0" err="1"/>
              <a:t>musique</a:t>
            </a:r>
            <a:r>
              <a:rPr lang="en-US" sz="2800" b="1" dirty="0"/>
              <a:t> au café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156364" y="2036618"/>
            <a:ext cx="3796145" cy="4017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40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800" b="1" dirty="0"/>
              <a:t>On peut </a:t>
            </a:r>
            <a:r>
              <a:rPr lang="fr-FR" sz="2800" b="1"/>
              <a:t>résoudre tous </a:t>
            </a:r>
            <a:r>
              <a:rPr lang="fr-FR" sz="2800" b="1" dirty="0"/>
              <a:t>les problèmes du monde au café.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5680" y="2279904"/>
            <a:ext cx="4340352" cy="35844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017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40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44544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la </a:t>
            </a:r>
            <a:r>
              <a:rPr lang="en-US" dirty="0" err="1"/>
              <a:t>nourriture</a:t>
            </a:r>
            <a:r>
              <a:rPr lang="en-US" dirty="0"/>
              <a:t> du café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559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29056"/>
            <a:ext cx="10634472" cy="5347907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Est-</a:t>
            </a:r>
            <a:r>
              <a:rPr lang="en-US" dirty="0" err="1"/>
              <a:t>ce</a:t>
            </a:r>
            <a:r>
              <a:rPr lang="en-US" dirty="0"/>
              <a:t> </a:t>
            </a:r>
            <a:r>
              <a:rPr lang="en-US" dirty="0" err="1"/>
              <a:t>qu’il</a:t>
            </a:r>
            <a:r>
              <a:rPr lang="en-US" dirty="0"/>
              <a:t> y a </a:t>
            </a:r>
            <a:r>
              <a:rPr lang="en-US" dirty="0" err="1"/>
              <a:t>quelque</a:t>
            </a:r>
            <a:r>
              <a:rPr lang="en-US" dirty="0"/>
              <a:t> chose sur la </a:t>
            </a:r>
            <a:r>
              <a:rPr lang="en-US" dirty="0" err="1"/>
              <a:t>liste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n’avez</a:t>
            </a:r>
            <a:r>
              <a:rPr lang="en-US" dirty="0"/>
              <a:t> </a:t>
            </a:r>
            <a:r>
              <a:rPr lang="en-US" dirty="0" err="1"/>
              <a:t>jamais</a:t>
            </a:r>
            <a:r>
              <a:rPr lang="en-US" dirty="0"/>
              <a:t> </a:t>
            </a:r>
            <a:r>
              <a:rPr lang="en-US" dirty="0" err="1"/>
              <a:t>goûter</a:t>
            </a:r>
            <a:r>
              <a:rPr lang="en-US" dirty="0"/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Je </a:t>
            </a:r>
            <a:r>
              <a:rPr lang="en-US" dirty="0" err="1"/>
              <a:t>n’ai</a:t>
            </a:r>
            <a:r>
              <a:rPr lang="en-US" dirty="0"/>
              <a:t> </a:t>
            </a:r>
            <a:r>
              <a:rPr lang="en-US" dirty="0" err="1"/>
              <a:t>jamais</a:t>
            </a:r>
            <a:r>
              <a:rPr lang="en-US" dirty="0"/>
              <a:t> </a:t>
            </a:r>
            <a:r>
              <a:rPr lang="en-US" dirty="0" err="1"/>
              <a:t>goûter</a:t>
            </a:r>
            <a:r>
              <a:rPr lang="en-US" dirty="0"/>
              <a:t> </a:t>
            </a:r>
            <a:r>
              <a:rPr lang="en-US" dirty="0" err="1"/>
              <a:t>une</a:t>
            </a:r>
            <a:r>
              <a:rPr lang="en-US" dirty="0"/>
              <a:t> </a:t>
            </a:r>
            <a:r>
              <a:rPr lang="en-US" dirty="0" err="1"/>
              <a:t>croque</a:t>
            </a:r>
            <a:r>
              <a:rPr lang="en-US" dirty="0"/>
              <a:t> </a:t>
            </a:r>
            <a:r>
              <a:rPr lang="en-US" dirty="0" err="1"/>
              <a:t>madame</a:t>
            </a:r>
            <a:r>
              <a:rPr lang="en-US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987F8589-7393-49DC-9BCB-9B993C573574}"/>
                  </a:ext>
                </a:extLst>
              </p14:cNvPr>
              <p14:cNvContentPartPr/>
              <p14:nvPr/>
            </p14:nvContentPartPr>
            <p14:xfrm>
              <a:off x="1695600" y="493920"/>
              <a:ext cx="8379720" cy="28461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987F8589-7393-49DC-9BCB-9B993C5735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686240" y="484560"/>
                <a:ext cx="8398440" cy="286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589294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6EC64F-C127-4EA6-B753-87A762F7E7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ED176-8DCC-4752-96AD-4206EAC709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roman-photo</a:t>
            </a:r>
          </a:p>
          <a:p>
            <a:pPr marL="0" indent="0" algn="ctr">
              <a:buNone/>
            </a:pPr>
            <a:r>
              <a:rPr lang="en-US" dirty="0"/>
              <a:t>pp. 138 - 139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08559286-AE1C-4452-96FA-452AD81B815B}"/>
                  </a:ext>
                </a:extLst>
              </p14:cNvPr>
              <p14:cNvContentPartPr/>
              <p14:nvPr/>
            </p14:nvContentPartPr>
            <p14:xfrm>
              <a:off x="1993649" y="2519280"/>
              <a:ext cx="1800" cy="288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08559286-AE1C-4452-96FA-452AD81B815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984997" y="2493360"/>
                <a:ext cx="277584" cy="397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5" name="Ink 64">
                <a:extLst>
                  <a:ext uri="{FF2B5EF4-FFF2-40B4-BE49-F238E27FC236}">
                    <a16:creationId xmlns:a16="http://schemas.microsoft.com/office/drawing/2014/main" id="{040C9F96-959D-492F-A232-FFC63B7AD6FD}"/>
                  </a:ext>
                </a:extLst>
              </p14:cNvPr>
              <p14:cNvContentPartPr/>
              <p14:nvPr/>
            </p14:nvContentPartPr>
            <p14:xfrm>
              <a:off x="9466529" y="2933640"/>
              <a:ext cx="16920" cy="11160"/>
            </p14:xfrm>
          </p:contentPart>
        </mc:Choice>
        <mc:Fallback xmlns="">
          <p:pic>
            <p:nvPicPr>
              <p:cNvPr id="65" name="Ink 64">
                <a:extLst>
                  <a:ext uri="{FF2B5EF4-FFF2-40B4-BE49-F238E27FC236}">
                    <a16:creationId xmlns:a16="http://schemas.microsoft.com/office/drawing/2014/main" id="{040C9F96-959D-492F-A232-FFC63B7AD6FD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9137859" y="2602809"/>
                <a:ext cx="353861" cy="375822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822983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AE310-CE9D-4F25-8FA9-E5AEF11F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9BDB550-0FED-457A-809C-548D3F6F37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5204" y="2151738"/>
            <a:ext cx="2586145" cy="3886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16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27A71E-9802-4583-846F-F22787B94F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0B050-84FC-4402-8531-278EE3AFC9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963709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AD04E46-41BC-459E-8DAE-9ECC75AB9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Travail de cloche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207FFA3-1D3D-422B-9BE4-07CCE43B6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Comprennez-vous</a:t>
            </a:r>
            <a:r>
              <a:rPr lang="en-US" dirty="0"/>
              <a:t> le </a:t>
            </a:r>
            <a:r>
              <a:rPr lang="en-US" dirty="0" err="1"/>
              <a:t>calcul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730A494-3CC3-4C28-BF3C-B218AF9A6274}"/>
                  </a:ext>
                </a:extLst>
              </p14:cNvPr>
              <p14:cNvContentPartPr/>
              <p14:nvPr/>
            </p14:nvContentPartPr>
            <p14:xfrm>
              <a:off x="1128960" y="486720"/>
              <a:ext cx="8848440" cy="39330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730A494-3CC3-4C28-BF3C-B218AF9A62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19600" y="477360"/>
                <a:ext cx="8867160" cy="3951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15915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Qui </a:t>
            </a:r>
            <a:r>
              <a:rPr lang="en-US" dirty="0" err="1"/>
              <a:t>est</a:t>
            </a:r>
            <a:r>
              <a:rPr lang="en-US" dirty="0"/>
              <a:t> la </a:t>
            </a:r>
            <a:r>
              <a:rPr lang="en-US" dirty="0" err="1"/>
              <a:t>personne</a:t>
            </a:r>
            <a:r>
              <a:rPr lang="en-US" dirty="0"/>
              <a:t> la </a:t>
            </a:r>
            <a:r>
              <a:rPr lang="en-US" dirty="0" err="1"/>
              <a:t>mieux</a:t>
            </a:r>
            <a:r>
              <a:rPr lang="en-US" dirty="0"/>
              <a:t> </a:t>
            </a:r>
            <a:r>
              <a:rPr lang="en-US" dirty="0" err="1"/>
              <a:t>connue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avez</a:t>
            </a:r>
            <a:r>
              <a:rPr lang="en-US" dirty="0"/>
              <a:t> </a:t>
            </a:r>
            <a:r>
              <a:rPr lang="en-US" dirty="0" err="1"/>
              <a:t>vue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80670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1023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latin typeface="BTimes New Roman"/>
                <a:cs typeface="Times New Roman" panose="02020603050405020304" pitchFamily="18" charset="0"/>
              </a:rPr>
              <a:t>Bonjour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975360"/>
            <a:ext cx="10515600" cy="552297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mercredi, le vingt novembre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on va au café</a:t>
            </a:r>
          </a:p>
          <a:p>
            <a:pPr marL="0" indent="0" algn="ctr">
              <a:buNone/>
            </a:pPr>
            <a:r>
              <a:rPr lang="fr-FR" dirty="0"/>
              <a:t>roman-photo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186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1996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085088"/>
            <a:ext cx="10515600" cy="509187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4000" dirty="0"/>
          </a:p>
          <a:p>
            <a:pPr marL="0" indent="0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8446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0070C0"/>
                </a:solidFill>
              </a:rPr>
              <a:t>Nous </a:t>
            </a:r>
            <a:r>
              <a:rPr lang="en-US" dirty="0" err="1">
                <a:solidFill>
                  <a:srgbClr val="0070C0"/>
                </a:solidFill>
              </a:rPr>
              <a:t>sommes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err="1">
                <a:solidFill>
                  <a:srgbClr val="0070C0"/>
                </a:solidFill>
              </a:rPr>
              <a:t>prêts</a:t>
            </a:r>
            <a:r>
              <a:rPr lang="en-US" dirty="0">
                <a:solidFill>
                  <a:srgbClr val="0070C0"/>
                </a:solidFill>
              </a:rPr>
              <a:t>!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81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Monaco is a sovereign principality which is well known for its casino and its aquarium.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245646"/>
            <a:ext cx="4818887" cy="3511296"/>
          </a:xfrm>
          <a:prstGeom prst="rect">
            <a:avLst/>
          </a:prstGeom>
        </p:spPr>
      </p:pic>
      <p:pic>
        <p:nvPicPr>
          <p:cNvPr id="5" name="Content Placeholder 4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827520" y="2535936"/>
            <a:ext cx="4047744" cy="306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4075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Nous </a:t>
            </a:r>
            <a:r>
              <a:rPr lang="en-US" dirty="0" err="1"/>
              <a:t>allons</a:t>
            </a:r>
            <a:r>
              <a:rPr lang="en-US" dirty="0"/>
              <a:t> au café.</a:t>
            </a:r>
          </a:p>
        </p:txBody>
      </p:sp>
    </p:spTree>
    <p:extLst>
      <p:ext uri="{BB962C8B-B14F-4D97-AF65-F5344CB8AC3E}">
        <p14:creationId xmlns:p14="http://schemas.microsoft.com/office/powerpoint/2010/main" val="26085428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Les </a:t>
            </a:r>
            <a:r>
              <a:rPr lang="en-US" sz="2800" b="1" dirty="0" err="1"/>
              <a:t>Deux</a:t>
            </a:r>
            <a:r>
              <a:rPr lang="en-US" sz="2800" b="1" dirty="0"/>
              <a:t> </a:t>
            </a:r>
            <a:r>
              <a:rPr lang="en-US" sz="2800" b="1" dirty="0" err="1"/>
              <a:t>Magots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6224" y="2206752"/>
            <a:ext cx="4474464" cy="3645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6328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On </a:t>
            </a:r>
            <a:r>
              <a:rPr lang="en-US" sz="2800" b="1" dirty="0" err="1"/>
              <a:t>peut</a:t>
            </a:r>
            <a:r>
              <a:rPr lang="en-US" sz="2800" b="1" dirty="0"/>
              <a:t> </a:t>
            </a:r>
            <a:r>
              <a:rPr lang="en-US" sz="2800" b="1" dirty="0" err="1"/>
              <a:t>boire</a:t>
            </a:r>
            <a:r>
              <a:rPr lang="en-US" sz="2800" b="1" dirty="0"/>
              <a:t> du café au café.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1455" y="2272145"/>
            <a:ext cx="4170218" cy="368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4255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21642</TotalTime>
  <Words>166</Words>
  <Application>Microsoft Office PowerPoint</Application>
  <PresentationFormat>Widescreen</PresentationFormat>
  <Paragraphs>99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BTimes New Roman</vt:lpstr>
      <vt:lpstr>Calibri</vt:lpstr>
      <vt:lpstr>Calibri Light</vt:lpstr>
      <vt:lpstr>Times New Roman</vt:lpstr>
      <vt:lpstr>Office Theme</vt:lpstr>
      <vt:lpstr>Bonjour</vt:lpstr>
      <vt:lpstr>Travail de cloche</vt:lpstr>
      <vt:lpstr>Bonjour</vt:lpstr>
      <vt:lpstr>Pourquoi tombons-nous?</vt:lpstr>
      <vt:lpstr>PowerPoint Presentation</vt:lpstr>
      <vt:lpstr>Monaco is a sovereign principality which is well known for its casino and its aquarium.</vt:lpstr>
      <vt:lpstr>PowerPoint Presentation</vt:lpstr>
      <vt:lpstr>Les Deux Magots</vt:lpstr>
      <vt:lpstr>On peut boire du café au café.</vt:lpstr>
      <vt:lpstr>Au café, on peut lire le journal.</vt:lpstr>
      <vt:lpstr>On peut bavarder au café </vt:lpstr>
      <vt:lpstr>On peut draguer au café </vt:lpstr>
      <vt:lpstr>On peut écouter de la musique au café</vt:lpstr>
      <vt:lpstr>On peut résoudre tous les problèmes du monde au café.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</dc:title>
  <dc:creator>Steven Gerson</dc:creator>
  <cp:lastModifiedBy>Steven Gerson 🦅</cp:lastModifiedBy>
  <cp:revision>250</cp:revision>
  <dcterms:created xsi:type="dcterms:W3CDTF">2016-10-03T15:38:19Z</dcterms:created>
  <dcterms:modified xsi:type="dcterms:W3CDTF">2024-11-20T16:29:28Z</dcterms:modified>
</cp:coreProperties>
</file>