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42" r:id="rId4"/>
    <p:sldId id="340" r:id="rId5"/>
    <p:sldId id="341" r:id="rId6"/>
    <p:sldId id="336" r:id="rId7"/>
    <p:sldId id="330" r:id="rId8"/>
    <p:sldId id="335" r:id="rId9"/>
    <p:sldId id="333" r:id="rId10"/>
    <p:sldId id="31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2"/>
            <p14:sldId id="342"/>
            <p14:sldId id="340"/>
            <p14:sldId id="341"/>
            <p14:sldId id="336"/>
            <p14:sldId id="330"/>
            <p14:sldId id="335"/>
            <p14:sldId id="333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0T19:55:52.0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3355 9283 326 0,'0'0'14'16,"0"0"-14"0,0 0 36-16,0 0 5 0,0 0 1 0,0 0 0 15,0 0-8-15,0 0-2 0,0 0 0 0,0 0 0 16,0 0 38-16,0 0 7 0,0 0 2 0,0 0 0 16,0 0-31-16,0 0-7 0,0 0-1 0,0 0 0 15,0 0-24-15,0 0-6 0,0 0-1 0,0 0 0 16,0 0 19-16,0 0 4 0,0 0 1 0,0 0 0 15,0 0-17-15,-7 0-3 0,7 0-1 0,0 0 0 16,0 0-12-16,-7 6 0 0,7-6 0 0,0 0 0 16,0 0 9-16,-4 0-1 0,4 0 0 0,0 0 0 15,-7 6 7-15,7-6 1 0,0 0 0 0,0 12 0 16,0-12-16-16,-3 6 0 0,3 2-9 0,-4-2 9 16,4 6 8-16,0-6 7 0,0 0 1 0,0 6 1 0,0-6-2 15,0 2-1-15,0 4 0 0,0 6 0 0,0-6 1 16,0-1 0-16,4 10 0 0,-4-9 0 0,0 5-3 15,3-5 0-15,-3 6 0 0,0-4 0 0,4 4-2 0,-4-3-1 16,0 2 0-16,3 7 0 0,-3-4-9 0,0 1 0 16,4 0 0-16,-4-1 0 0,3 1 17 0,-3-1 11 15,0-2 3-15,0-3 0 0,4-1-15 16,-4 7-2-16,0-9-1 0,3-4 0 0,-3 4 0 16,0 6 0-16,4-12 0 0,-4 6 0 0,0-4-5 0,0-8 0 0,3 12-8 15,-3-3 12-15,0 0-12 0,4 3 0 0,-4-7 0 0,0 7 0 16,0-6 0-16,0 3 0 0,4-3 0 0,-4 3 0 15,0-9 0-15,3 8 0 0,-3-8 0 0,0 12 0 16,0-12 0-16,0 0 0 0,0 0 0 0,0 0 0 16,0 0 0-16,0 0 0 0,0 0 0 0,0 0 0 15,0 0 0-15,0 0 0 0,0 0 0 0,0 0 0 16,0 0 34-16,0 0 4 0,0 0 1 0,0 0 0 16,0 0-39-16,0 0 0 0,0 0-9 0,0 0 9 15,0 0-33-15,0 0 1 0,0 0 0 0,0 0 0 16,0 0 47-16,0 0 9 0,0 0 3 0,0 0 0 15,0 0-43-15,0 0-9 0,0 0-2 16,0 0 0-16,0 0 27 0,0 0 0 0,-3-6 0 0,3 6 0 16,-4-6 0-16,0 0 0 0,4 6 0 0,-3-2 0 15,3 2 20-15,-4-6 8 0,1 3 3 0,3-3 0 16,-4 0-23-16,4 0-8 0,-3 3 0 0,3-9 9 16,0 7 3-16,-4-7 0 0,4 3 0 0,-3-3 0 15,3 0-12-15,-4 1 8 0,1-1-8 0,-1-6 8 16,4 6-8-16,-3-2 0 0,-1 2 0 0,1-6 0 15,-1 4 9-15,1 2-9 0,-1-6 10 0,0 1-10 16,1-1 12-16,-1-3-3 0,-3 4-1 0,4-4 0 0,-4 4 0 0,3-7 0 16,1 3 0-16,-8 4 0 0,8-7-8 0,-1 1-11 0,1 2 3 15,-1 9 0-15,4-5 8 0,-4 2 0 0,1 3 0 0,-1 1 0 16,1-1 9-16,3-6 4 0,0 6 1 0,-4-8 0 16,1 2-14-16,3 4 0 0,0-4 8 0,-4 6-8 15,4 0 0-15,0 1 0 0,0-1 0 0,-3 3 0 16,3-3 0-16,0 6 0 0,0 1 0 0,0 5 0 15,0 0-15-15,0 0 1 0,0-12 0 0,0 12 0 16,0 0 14-16,0 0 15 0,3-9-3 0,-3-3-1 16,4 6-11-16,-1 0 0 0,1-5 0 0,-4 11 0 15,3-6 0-15,-3 6 0 0,4-6 0 0,-1-6 0 16,5 3 0-16,-5 1 0 0,1-1 0 0,-4 9 0 16,10-6-14-16,-3 0 5 0,-7 6 1 0,7-6 0 15,-7 6 8-15,7 0 8 0,0-6-8 0,-7 6 11 16,7 0-11-16,1 0 0 0,2 0-12 0,-3 6 12 15,0-6 0-15,-7 0 0 0,7 0 0 0,0 0 0 16,0 6 0-16,0-6 0 0,4 6 0 0,-7-6 0 16,3 6 0-16,3-6 0 0,-3 9 0 0,0-9 0 15,-7 0 0-15,11 0 0 0,-4 0 0 0,-4 0 0 16,-3 0 0-16,8 0 0 0,-8 0 0 0,7 0 0 16,0 0 0-16,0 2 0 0,3-2 0 0,-10 0 0 15,0 0 0-15,0 0 0 0,0 0 0 0,4 6 0 16,3-6 0-16,-4 3 0 0,4 0-9 0,0 3 9 0,-3 3 0 15,3-3-12-15,-3 6 12 0,6-7-10 0,-6 4 10 0,-1 0 0 16,4 0 0-16,-3 3-8 0,-1-1 8 0,1 1 0 16,-1-6 0-16,1 6 0 0,-1 0 0 0,1-4 0 0,0 4 0 0,-1-6 0 31,4 0 0-31,-3 3 0 0,-1-6 0 0,1 3 0 0,-1-1 0 0,-3 1 0 0,0-6 0 0,4 9 0 16,-4-3 0-16,3 0 0 0,-3 6 0 0,0-6 0 15,0-6 0-15,0 2 8 0,0 7-8 0,-3-3 0 16,3-6 0-16,0 0 8 0,0 6-8 0,-4 3 0 15,4-9 0-15,0 0 9 0,-3 12-9 0,3-12 0 16,0 0 9-16,-4 6-9 0,-3-1 0 0,7-5 9 16,0 0-9-16,-10 0 8 0,10 0-8 0,-8 6 8 15,1-6-8-15,0 3 10 0,-3-3-10 0,-1 0 10 16,11 0-10-16,-14 0 0 0,3-3 9 0,1 3-9 0,3-6 0 0,-4 6 9 16,1 0-9-16,-1 0 0 0,1 0-8 15,-1-5-9-15,4 5-2 0,0-6 0 0,-4 6 31 0,4 0 5 16,-7-6 2-16,7 0 0 0,7 6-31 15,-11 0-5-15,11 0-2 0,-10 0 0 16,3 0 30-16,-4 6 5 0,4-6 2 0,7 0 0 0,-7 6-29 0,0-6-5 16,7 0-2-16,-7 6 0 0,7-6 18 0,-4 0 0 15,4 0 0-15,0 0 0 0,0 0-15 0,0 0 1 16,0 0 0-16,-7 0 0 16,7 0-29-16,0 0-5 0,0 0-2 0,0 0 0 15,0 0 18-15,0 0 4 0,0 0 1 0,0 0 0 16,0 0-139-16,0 0-28 0,0 0-6 0,0 0-324 0</inkml:trace>
  <inkml:trace contextRef="#ctx0" brushRef="#br0" timeOffset="1064.302">3581 9563 1101 0,'0'0'24'0,"0"0"4"0,0 0 2 0,0 0 2 0,0 0-32 0,-4 8 0 0,1-2 0 0,3-6 0 15,0 0 44-15,0 0 1 0,0 3 1 0,0-3 0 16,0 0 14-16,0 0 4 0,0 0 0 0,0 0 0 16,0 0-31-16,0 0-5 0,0 0-2 0,0 6 0 15,0-6-12-15,3 6-2 0,4 0-1 0,-3 0 0 16,-1 0-11-16,4-6 10 0,-3 5-10 0,-1-2 10 16,4 3-10-16,1 0 0 0,-1-3 0 0,7 3 8 15,-7 0-8-15,0-3 0 0,3 3 0 0,-3-6 0 16,-3 6 0-16,-1-6 0 0,5 5 0 0,-1 1 0 15,3-6 0-15,-3 0 0 0,0 6 0 0,0-6 8 16,0 0-8-16,-3 0 8 0,-4 0-8 0,7 0 8 16,0 0-8-16,-3 0 0 0,6 0 9 0,-10 0-9 15,7 0 0-15,-3-6 8 0,3 6-8 0,-7 0 0 16,3-6 0-16,-3 6 0 0,7 0 0 0,-7 0 0 0,4 0 0 16,-4 0 8-16,3-5-8 0,1 5 0 0,-1-6 8 15,-3 6-8-15,0 0 8 0,0 0-8 0,4-6 0 0,0 0 9 16,-1-3-9-16,-3 6 0 0,4-6 0 0,-4 3 0 15,0-5 0-15,0 5 0 0,-4-6-18 0,4 3-1 16,-3 0 0-16,-1 4 0 0,0-4 6 0,1 3 1 16,-4-6 0-16,7 6 0 0,-7 0-4 0,0 0 0 15,3 1 0-15,-3 2 0 0,0-3 16 0,-7 3 0 16,7-6 0-16,-4 9 0 0,4-6 0 16,-3 6 0-16,3 0 0 0,-4 0 0 15,1 0-16-15,2 0 2 0,5-6 1 0,-1 6 0 0,1 0 25 0,-4-6 4 16,0 6 2-16,7 0 0 0,0 0-18 0,-4 6 0 15,-3-6 0-15,7 0 0 0,0 0 0 0,-10 0 0 16,6-6 0-16,4 6 0 0,-3 6 0 0,-1-6 0 0,-3 6 0 16,3 0-9-16,4-6 9 0,-7 0 0 0,0 0 0 0,0 0 0 15,4 12 0-15,-1-6-8 0,1 2 8 0,-4-2 0 16,0 0 0-16,3 0 0 0,1 0 0 0,-5 0 0 16,5 3-14-16,-1-1 2 0,4 1 1 0,-3 0 0 15,3 6 27-15,-4-3 4 0,4-1 2 0,0-2 0 16,0 3-35-16,0 0-7 0,-3-6-2 0,3 5 0 15,-4-5 22-15,4 6 0 0,0-3 0 0,4 3 0 16,-4-1 47-16,3 1 13 0,1 0 4 0,-4 0 0 16,0-4-52-16,3 4-12 0,-3 0 0 0,4 0 0 15,-1-6 0-15,1-1 0 0,0 1 0 0,3 6 0 16,0-3 0-16,-7-9 0 0,10 6 0 0,-3-6 0 0,0 6 0 16,4 0 0-16,-11-6 0 0,11 8 0 15,-1-5 0-15,4 6 0 0,-14-9-9 0,11 6 9 0,3-3 0 0,-7 0 0 16,4 0 0-16,-11-3 10 15,14 3-10-15,0-3 0 0,-4 0 0 0,1 0 0 0,-1-3 0 0,1 0 0 16,3 0 0-16,-3 0 0 16,-1 0-23-16,-3 0-6 0,4-6-2 0,-4 6 0 15,4 0-111-15,-1-2-22 0,1-1-5 0,-4 0-1 0</inkml:trace>
  <inkml:trace contextRef="#ctx0" brushRef="#br0" timeOffset="1649.379">4004 9568 806 0,'-4'15'17'0,"4"-15"4"16,0 0 1-16,0 0 2 0,0 0-24 0,0 0 0 0,0 0 0 0,-3 9 0 0,3 3 56 16,-4-6 6-16,1-1 2 0,3 4 0 0,-4 6-8 0,4 0 0 15,-3-4-1-15,3 1 0 0,0 3-20 0,0-6-4 16,0 0-1-16,0 2 0 0,0-5-1 0,0 6 0 15,0-3 0-15,3 0 0 0,1-4-13 0,-4-2-2 16,3 3-1-16,-3-6 0 0,4 12-13 0,-4-6 0 16,0-6 0-16,0 0 0 0,0 0 57 0,3 6 6 15,1 0 1-15,0 0 0 0,-4-6-52 0,10 2-12 16,-6 1 0-16,3 3 0 0,0 3 0 0,3-6 0 16,-6 6 0-16,3-9 0 0,0 6 0 0,-3-6 0 15,3 6 0-15,0-6 0 0,0 0 0 0,0 6 0 16,-4-1 0-16,4-2 0 0,0-3 0 0,0 3 0 0,1-3 0 15,-1 0 0-15,3 0 0 0,-3 0 0 0,-7 0 0 0,7 6 0 16,4-6 0-16,-8 0 0 0,4-6 0 0,0 0 0 16,1 1 54-16,2-1 8 0,-3 0 2 0,0-6 0 15,0 0-52-15,0 3-12 0,0 1 0 0,0-1 0 16,0 3 0-16,4-6 0 0,-7 0 0 0,-1 4 0 16,1-1 0-16,-1 3 0 0,1 3 0 0,-4-9 0 15,0 6 0-15,0 0 0 0,0-2 0 0,0 2 0 16,-4-3-48-16,1 3-13 0,-1-3-3 15,1 3 0-15,-1-5-130 16,-7-1-26-16,4-3-6 0,0 3-315 0</inkml:trace>
  <inkml:trace contextRef="#ctx0" brushRef="#br0" timeOffset="2282.036">4413 9142 850 0,'0'0'17'0,"0"0"6"0,0 0-23 0,0 6 0 0,0 6 0 0,4-6 0 16,-4-6 87-16,0 6 13 0,0 5 2 0,0-8 1 15,0 3-11-15,0 0-3 0,0 0 0 0,0 6 0 16,0-1-60-16,3-5-12 0,-3 6-2 0,4 6-1 16,-1-4 13-16,1-2 2 0,-1 6 1 0,1-1 0 15,-4 4-10-15,0-3-1 0,3-1-1 0,1 10 0 0,0-10-18 0,-1 4 0 16,1 2 8-16,3 1-8 15,0 2 0-15,0-2 0 0,-4-1 0 0,4-2 0 16,0 3 0-16,-3-1 0 0,3 4 0 0,4-7 0 16,-8 4 24-16,4-1 0 0,-3 1 1 0,3 2 0 0,-4-2-14 15,1-4-3-15,-1 4-8 0,1-1 12 0,-1-2-12 0,4 2 11 16,-3-2-11-16,-1 0 10 0,1-1-10 0,0-8 0 16,-1-12 0-16,1 6 8 0,-4 3-8 0,3-4 8 15,-3 4-8-15,0-6 8 0,0 3 0 0,0-6 0 16,0 6 0-16,0-6 0 0,0-12 2 0,0 9 0 15,0 3 0-15,-3-6 0 16,-1 3-162-16,4-5-32 0,-3 2-6 0,-1 0-2 16</inkml:trace>
  <inkml:trace contextRef="#ctx0" brushRef="#br0" timeOffset="2669.752">4314 9563 1120 0,'0'0'23'0,"0"0"6"0,0 0-29 0,0 0 0 0,0 0 0 0,0 0 0 15,0 0 82-15,0 0 10 0,0 0 3 0,0 0 0 16,0 0-26-16,0 0-5 0,0 0 0 0,0 0-1 16,0 0-29-16,0 0-6 0,0-6 0 0,0 6-1 15,4-3-27-15,0-3 0 0,3 0 0 0,0 0 0 16,0 6 0-16,3 0 0 0,4 0 0 0,-3 6 0 16,3-6 0-16,-3 0 0 0,3-6 0 0,-7 6 0 15,3 0 0-15,5 0 0 0,-1 0 0 0,-4 0 0 16,8 0 20-16,-4 0-2 0,4 0 0 0,-4 0 0 15,-4 0-29-15,8 0-5 0,-4 0-2 0,0 0 0 16,-3 0 18-16,3 0 0 0,-4 0 0 0,8 0 0 16,-7-6-157-16,-1 6-28 0,1 0-6 0</inkml:trace>
  <inkml:trace contextRef="#ctx0" brushRef="#br0" timeOffset="3079.738">4808 9618 1078 0,'0'0'22'15,"0"0"6"-15,-3 6-28 0,-1 0 0 0,4 3 0 0,0-9 0 16,0 6 60-16,0-6 7 0,0 0 1 0,0 0 0 16,0 0 48-16,0 0 9 0,0 0 3 0,0 0 0 15,0 0-84-15,4 9-17 0,-1-9-3 0,4 6-1 16,-3-6 14-16,3 0 3 0,0-6 1 0,0 6 0 15,0 0-41-15,-3 6-9 0,3-6-2 0,0 5 0 16,0 1 11-16,-4-6 8 0,4 6-8 0,4-6 11 16,-7 0-11-16,3 3 0 0,-7-3-12 0,3 6 12 15,4-3-50-15,-3 3-2 0,3 0-1 0,3-3 0 16,-3 3-87-16,0-1-16 0,1-5-4 0</inkml:trace>
  <inkml:trace contextRef="#ctx0" brushRef="#br0" timeOffset="4296.279">5253 9548 699 0,'0'0'29'0,"0"0"-29"15,0 0 68-15,0 0 8 0,0 0 2 0,0 0 0 16,0 0 15-16,0 0 3 0,0 0 1 0,0 0 0 16,0 0-34-16,0 0-7 0,0 6-2 0,0-6 0 15,-4 6-41-15,4-6-13 0,0 0 8 0,0 5-8 16,0-5 55-16,-3 9 7 0,3-9 2 0,0 9 0 15,0-9-52-15,0 0-12 0,3 9 0 0,1-3 0 16,-4 0 0-16,3 0 0 0,-3-6 0 0,7 5 0 16,4 1 34-16,-4 3 4 0,0 0 1 0,-3 0 0 15,6-3-30-15,1 0-9 0,-1-1 0 0,5 1 0 0,-5-6 9 16,1 0-9-16,-1 6 0 0,1-6 9 0,3 0-9 0,-3 0 8 16,-4 0-8-16,0 0 8 15,3 0-8-15,1-6 10 0,-4 6-10 0,3-6 10 16,1 6-10-16,-4-5 0 0,0 5 0 0,0-6 8 0,0 0-8 15,-3 3 0-15,3 0 9 0,-4 0-9 0,8-3 8 0,-8 0-8 0,5 0 8 0,-5 3-8 16,1 0 0-16,-4 3 8 0,0 0-8 0,0 0 0 16,3-5 0-16,-3-1 0 0,4 0 0 0,-4-6 0 15,0 12 0-15,0-6-15 0,0 6 4 0,0 0 1 16,0 0-16-16,-4-3-3 16,1-3-1-16,3 6 0 0,-7-3 7 0,-1 0 2 0,-2 1 0 0,-1-4 0 15,4 3 21-15,-3 3-11 0,-4-6 11 0,3 6-8 16,0-6 8-16,-3 6 0 0,4 0 0 0,-1 0 0 15,4 0 0-15,-7 0 0 0,0 0 0 0,0 6 0 16,7-6 0-16,-4 0 0 0,4 6 0 16,0-6 0-16,-4 3 0 0,8-3 0 0,3 0 0 0,0 0 0 15,-4 0 0-15,4 0 0 0,-7 3-9 0,0 2 9 16,4 1 0-16,3 0-11 0,-4 3 11 0,1 3-8 16,3-6 8-16,0-6 0 0,0 6 0 0,-4 2 0 15,4 1 0-15,-7 6 0 0,4-3 0 0,-1-1 0 16,4 1 0-16,-4-3 0 0,4 0 0 0,-7 0-8 15,7 2 8-15,0-5 0 0,-3 6 0 0,3-3 0 0,0 0 0 0,0 0 0 16,3-1 0-16,4 7 0 0,-7-3 8 0,4-6-8 16,3 2 8-16,0 1-8 0,-3 0 0 0,-1-3 9 15,8 0-9-15,-4 0 0 0,3 0 8 0,1 0-8 16,3-1 0-16,-3 1 0 0,-4 3 0 0,3-6 0 0,1-3 0 16,3 6 0-16,0-3 21 0,-7 0-2 0,4 0-1 0,3 3 0 15,0-6-29-15,-3 0-5 0,-1-6-2 0,4 6 0 16,-3 0 29-16,3 0 5 0,-3-3 2 0,-4 3 0 31,3-3-42-31,4 3-8 0,-7-3-1 0,7 0-1 16,-3 0-42-16,0 3-9 0,-1-3-2 0,1 0-569 0</inkml:trace>
  <inkml:trace contextRef="#ctx0" brushRef="#br0" timeOffset="5047.178">5366 9248 566 0,'0'0'24'0,"0"0"-24"31,0 0 64-31,0 0 9 0,0 0 2 0,0 0 0 0,0 0-9 0,0 9-2 0,0-9 0 0,0 9 0 16,0-9-51-16,0 0-13 0,0 0 0 0,0 0 0 15,0 0 54-15,0 0 8 0,0 0 2 0,0 6 0 16,0-6-52-16,3 11-12 0,-3-11 0 0,0 0 0 16,0 0 54-16,0 0 8 0,0 0 2 0,0 0 0 15,7 6-48-15,-3-6-8 0,3 6-8 0,-7-6 9 16,7 0-9-16,-3 6 0 0,3-6-10 0,-7 0 10 15,3 0 8-15,4 0 8 0,-7 0 2 0,4-6 0 16,3 6-2-16,-4 0-1 0,1 0 0 0,3 0 0 16,-4 0 7-16,1 0 2 0,3-6 0 0,0 0 0 15,-3 6 4-15,3-6 0 0,-4-2 1 0,1-4 0 16,3 6-13-16,-4 0-4 0,4 0 0 0,-3 0 0 16,3-5-36-16,-4 5-8 15,1-3-2-15,6 3 0 0,-6 0 57 0,-4 0 11 0,4 3 2 0,-1 0 1 16,-3 3-37-16,0 0 0 0,0 0 0 0,0 0 0 15,0 0 0-15,0 0 0 0,0 0-10 0,0 0 10 16,4 0-31-16,-4 0 1 0,0 3 0 0,0-3 0 16,3 3 30-16,1 3 12 0,-4 0-1 0,3 3 0 15,1 3-11-15,-4-7 0 0,3 1 0 0,1 0 0 16,-4-6 0-16,0 6 0 0,3-3-9 0,-3-3 9 0,4 6-9 16,-1 3 9-16,4-6-13 0,0 3 5 0,-3-1 8 15,0 1 0-15,3-6 0 0,0 6 0 0,-4 0 0 0,4-6 0 16,0 6 0-16,-3 3 0 0,3-6 0 0,3 3 0 15,-6-1 0-15,3-2 0 16,-3 3-53-16,-1 0-9 0,1 0-2 0,-4 0 0 16,0 6 4-16,3-6 1 0,1-1 0 0</inkml:trace>
  <inkml:trace contextRef="#ctx0" brushRef="#br0" timeOffset="5607.822">5846 9069 528 0,'0'0'11'0,"0"0"2"0,0 0-13 16,-4-3 0-16,-3-3 0 0,3 6 0 15,4 0 71-15,0 0 11 0,0 0 2 0,0 0 1 0,0 0-17 0,0 0-3 0,0 0-1 16,0 0 0-16,-3 0-51 0,3 0-13 0,0 0 0 15,0 0 0-15,0 0 54 16,0 0 8-16,0 0 2 0,-4 6 0 0,4 3 0 0,0-4 0 0,0-2 0 0,4 6 0 16,-4-3-52-16,3 0-12 0,-3 0 0 0,4 6 0 15,-1-4 40-15,5 4 4 0,-1 6 2 0,-4-1 0 16,1 1-22-16,-1 3-5 0,-3 2-1 0,4 1 0 16,-1-4 2-16,1 7 0 0,-1 2 0 0,4-5 0 15,-3 2-5-15,6 9-1 0,-2-8 0 0,-1 2 0 16,-7-2-6-16,7 2 0 0,-4-8-8 0,4 5 12 15,-3 1-12-15,-1-7 8 0,1 10-8 0,-4-13 0 16,3 4 8-16,1-4-8 0,-1 7 0 16,-3-12 0-16,7-1 8 0,-7-2-8 0,4 9 0 0,-1-6 0 15,-3-6 8-15,4 2-8 0,0 4 0 0,-4-6 0 0,0-6 0 16,3 6 0-16,1 0-11 0,-4-6 11 16,0 0-44-16,0 0-2 15,0 0 0-15,0 0 0 0,3 0-38 0,1 0-8 0,3-6-2 0</inkml:trace>
  <inkml:trace contextRef="#ctx0" brushRef="#br0" timeOffset="5989.985">5814 9524 930 0,'0'0'19'0,"0"0"5"0,0 0-24 0,-4-8 0 0,1 5 0 16,3 3 0-16,-4-6 74 0,4 6 10 0,-3-3 1 0,3 3 1 16,0 0-15-16,0 0-3 0,0 0-1 0,0 0 0 15,0 0-39-15,0 0-8 0,0 0-2 0,0 0 0 16,0 0-18-16,3 0 0 0,4 0 0 0,0 0 0 15,0 3 22-15,4 0 1 0,-4 0 0 0,0 0 0 16,4-1-37-16,-4-2-7 0,3 6-2 0,-3-6 0 16,7 0 55-16,-3 0 12 0,0 0 1 0,-1 0 1 15,4-6-33-15,0 4-13 0,4-1 11 0,-4 0-11 16,0 0 9-16,4 0-9 0,-4 0 8 0,-3 3-8 16,3-3-16-16,0 3-8 0,0-6-1 15,0 6-1-15,0 0-48 0,-3 6-10 0,-1-6-1 16</inkml:trace>
  <inkml:trace contextRef="#ctx0" brushRef="#br0" timeOffset="6605.981">6251 9563 1116 0,'0'0'32'0,"0"0"6"0,0 0-30 16,0 0-8-16,0 5 0 0,0-5 0 0,0 9 95 0,0-6 17 0,0-3 4 0,0 12 1 16,-3 0-42-16,3-6-9 0,0-1-2 0,0 4 0 15,0 6-32-15,0-6-8 0,0 3 0 0,0-1-1 16,3 4 4-16,-3 0 1 0,4-1 0 0,-1-2 0 15,-3 6-12-15,4-6-3 0,-1-1 0 0,-3 10 0 16,7-9-1-16,-3-1-1 0,-1 7 0 0,1-3 0 16,-4-3-11-16,3-1-16 0,-3 1 4 0,4 0 1 15,-4 3 23-15,4-10 5 0,-1 7 1 0,-3-6 0 16,0-6-29-16,0 0-5 0,4 6-2 0,-4-6 0 16,0 0 36-16,0 0 7 0,0 0 2 0,0 0 0 15,0 0-6-15,0 0-1 0,0 0 0 0,-4-9 0 16,1 0-11-16,3-2-9 0,0 5 12 0,-4-6-12 15,0 0 0-15,4-3 0 0,0-2 0 0,-3 5 0 16,-1-6 0-16,1 4 0 0,3 2-9 0,-4 0 9 16,-3-3-8-16,4 4 8 0,3-1-8 0,-4 0 8 15,1 0-8-15,-1 4 8 0,4-1-8 0,-3 0 8 16,-1-3 0-16,1 6 0 0,-1 0 0 0,4-5 0 16,0 2-8-16,0-3 8 0,0 0-8 0,0 6 8 15,0-5 0-15,0 5 0 0,0-9 0 0,0 9 0 16,0 0-33-16,0 6-2 0,0-6 0 0,0 6 0 0,0 0 35 15,4-2 0-15,-4 2 0 0,7-3 0 0,-4 0 0 16,4 0 0-16,0 3 0 0,4 0 0 0,-4 0 0 16,-4 0 0-16,5 0 0 0,-1 0 0 15,3 0 0-15,1 3 0 0,3-3 0 0,0 3 0 16,-3 0-18-16,3-1 3 0,3 4 1 0,1-3 0 16,-7 0-33-16,3 0-6 0,0 0-2 0,0 0 0 15,0 3-133-15,-3 0-26 0,3-6-6 0</inkml:trace>
  <inkml:trace contextRef="#ctx0" brushRef="#br0" timeOffset="7306.526">6600 9727 965 0,'0'0'40'16,"0"0"-32"-1,0 0 43-15,0 0 8 0,0 0 1 0,0 0 1 16,-3 6 6-16,3-6 1 0,-4 9 0 0,4-9 0 16,0 0-28-16,0 0-6 0,0 0-1 0,0 0 0 15,4 6 19-15,-4-6 4 0,3 6 1 0,1 0 0 16,-4-6-40-16,4 5-8 0,3-2-1 0,-7-3-8 15,3 9 20-15,4-3-4 0,0-6 0 0,-3 0 0 16,3 6-25-16,3-6-6 0,-3 0-1 0,-3-6 0 0,3 6 16 0,4 0 0 0,-4-6 0 0,0 0 0 16,3-3 0-16,-3 4 0 0,4-1 0 0,-4 0 0 15,0 0 0-15,-3 0 0 0,3 0 0 0,0 0 0 16,-4 0 0-16,4 1 0 0,4-1 0 16,-8 3 0-16,1-3-17 0,-1 0-1 15,1-3 0-15,-1 6 0 16,-3-9-22-16,4 7-5 0,-4-1-1 0,4 0 0 15,-4 0-14-15,3-6-4 0,-3 6 0 0,0 6 0 0,0-6 0 16,0 6 0-16,0-3 0 0,0 3 0 0,-3-5 38 0,-5-1 7 0,5 0 2 0,-4 6 0 16,3 0 3-16,-3 0 1 0,-3 6 0 0,-1-6 0 15,4 0 34-15,-3 0 7 0,-1 0 2 0,0 0 0 16,1 0 27-16,-1 6 6 0,1-6 1 0,-1 5 0 16,0-5-13-16,1 3-3 0,-4 3 0 0,3 0 0 15,1-3-25-15,-1 9-6 0,0-3-1 0,1-3 0 16,-1 5 5-16,4-5 1 0,4 3 0 0,-4 0 0 15,3-3-6-15,1 3 0 0,-1-4-1 0,0 1 0 16,1 6 4-16,3-3 1 0,3-3 0 0,-3 3 0 16,4-1-5-16,0 4-1 0,-1 0 0 0,1 0 0 15,-1-6-14-15,4 2-8 0,-3 4 8 0,3 0-13 0,3-6 28 16,-3 0 5-16,4 0 2 0,0-1 0 16,-4-2-35-16,3 9-7 0,1-6-2 0,3 0 0 15,-7 0 22-15,4 6 0 0,-1-7 0 0,1 1 0 0,3 0 0 0,-4-6 0 0,1 3 0 16,3 0 0-16,-3 0 0 0,6-3 0 0,-3 0 0 15,1 0 0-15,-5 3 0 16,4-3 0-16,0-3 0 0,0 3 0 16,4-3-31-16,-4 3-1 0,7 0-1 0,-6 0 0 15,2-6-62-15,1 6-12 0,-1-12-2 0</inkml:trace>
  <inkml:trace contextRef="#ctx0" brushRef="#br0" timeOffset="8511.967">7888 9433 775 0,'0'0'32'0,"0"0"-32"16,0 0 88-16,-7 0 12 0,7 0 1 0,-7 3 1 16,0-3-8-16,7 0-2 0,-7 3 0 0,-4-3 0 15,4 3-41-15,-3 0-9 0,-1 6-2 0,4-6 0 16,-4 3-16-16,4-1-3 0,0-5-1 0,0 6 0 15,-3 0-11-15,3 0-9 0,0 0 12 0,-4 6-12 16,4-3 0 0,-4-4 0-16,4 7 0 0,-3-6 0 0,-1 6 0 0,4-3 0 0,0 2 0 0,0 1 0 15,0 6 0-15,0-6-9 0,3-1 9 0,-3 1 0 16,7 9 0-16,-10-15 0 0,6 5 0 0,1 4 0 16,3-6 0-16,-4 0 0 0,4 2 0 0,-3-5-8 15,3 0 8-15,3 6 0 0,-3-12 0 0,0 0-8 16,4 6 8-16,-1-3 0 0,-3-3 0 0,0 0 0 15,11 6 10-15,-8-6 4 0,4 0 1 0,0 0 0 16,0-3-4-16,1 0-1 0,-5 0 0 0,4 0 0 16,0-6-10-16,-3 3 0 0,3-6 0 0,0 4 0 15,0-1 0-15,0 0 0 0,0-3 0 0,0 0 0 16,0 7 0-16,-3-7 0 0,3 6 0 0,-7-6 0 16,3 3 0-16,1 3 0 0,3 1 0 0,-7-1 0 15,3 0 0-15,-3 0 0 0,4 0 0 0,-1 0 0 16,-3 0 24-16,0 0 2 0,0 1 1 0,0-1 0 15,0 6-43-15,0-3-9 0,4-3-2 0,-4 6 0 16,0 0 43-16,0 0 9 0,0 0 2 0,0 0 0 16,0 0-27-16,0 0 8 0,0 0-8 0,0 0 0 15,0 0-18-15,0 0-9 0,0 0-1 0,0 0-1 0,0 0 29 16,-4 6 0-16,4-3 0 0,-3 5 0 0,3 4 0 0,-4 3 0 16,4 3 0-16,0-7 0 0,0 7 0 0,0 3 0 15,0-10 0-15,0 7 0 0,0 0 0 0,0 2 0 0,0-2 0 0,0 2 0 16,0 4 0-16,0-6 0 0,4 8 0 0,-4-2 0 15,3-1 0-15,-3 4 0 0,4-4 0 0,-4-2 0 16,3 2 0-16,-3-5 0 0,0 5 0 0,4-2 0 16,-1 5 14-16,1-2 9 0,-4 5 1 0,0-8 1 15,3 2-25-15,-3 1 0 0,0 8 0 0,0-8 0 16,0-4 0-16,-3 4 0 0,3 2 0 0,-4 4 0 16,4-4 0-16,-3 1 8 0,-1-1-8 0,4-5 0 0,-3 2 13 15,-1 1-2-15,1-4-1 0,3 4 0 0,0-4-2 0,0 1-8 16,-4 5 12-16,4-11-4 0,0 3-8 0,0-7 0 15,0 1 9-15,0 0-9 16,0-6 9-16,0 0-9 0,0 3 12 0,0-9-12 16,-3 5 16-16,3-5-4 0,0 0-1 0,0 0 0 0,0 0 3 0,0 0 1 15,0 0 0-15,0 0 0 0,0 0 7 0,0 0 2 16,-7-5 0-16,7 5 0 0,-4-3-13 0,4-3-3 16,-3-6 0-16,3 6 0 0,0-6-8 0,3-2 0 15,-3 2 0-15,4 6 0 0,-4 0 0 0,0-6 0 16,7 6 0-16,-7-5 0 0,0-4 0 0,3 6 0 15,-3 0 0-15,0 4-11 0,0-13 11 0,4 6-13 16,-1 0 5-16,-3 4 8 0,4-4-14 0,-1 6 5 16,1 0 1-16,-1-6 0 15,1 6-16-15,3 0-4 0,-3 1 0 0,3-4 0 0,0 3 28 0,0 6-8 0,0-6 8 0,3 6 0 16,-3-6-20-16,4 6 0 0,-4-6 1 0,4 0 0 16,3 6-5-16,-4-5 0 0,1-4-1 0,0 9 0 31,-1-3-23-31,4 0-5 0,0-3-1 0,0 0 0 0,-3 0-133 15,3 0-26-15,14-17-6 0,-7 8-1 0</inkml:trace>
  <inkml:trace contextRef="#ctx0" brushRef="#br0" timeOffset="9291.278">8050 9530 684 0,'0'0'28'16,"0"0"-28"0,0 0 76-16,-7 6 8 0,4 6 3 0,-1-6 0 15,4 0-9-15,-3-1-2 0,3 4 0 0,-4 0 0 16,4 6-15-16,0-3-3 0,0-7-1 0,0 7 0 16,0 0-18-16,0-3-4 0,0 3-1 0,0-7 0 15,0 1-8-15,4 0-2 0,-1 3 0 0,1 0 0 0,-1-3-3 0,1 0-1 16,-1 2 0-16,4-2 0 0,-3 0-20 0,-1 6 8 15,1-6-8-15,3 0 0 0,0 3 24 0,0-4 1 16,0 1 0-16,-3 0 0 0,3 0-14 0,0 0-3 0,0 0-8 16,0-6 12-16,0 6-4 0,4-6 0 15,-1 3-8-15,-6 0 12 0,-1-3-12 0,4 0 11 0,0 0-11 0,-3-3 10 16,-4 3-2-16,7-3-8 0,4 3 12 0,-4-6-4 16,-4 0 0-16,4 0-8 0,0-6 12 0,0 3-4 15,0 1-8-15,-3-1 8 16,3 3-8-16,-4-6 8 0,5 0-8 0,-1 1 0 0,-4-1 0 0,1-3 0 15,3 9-14-15,-7-5 2 0,7-1 0 16,-4 6 0-16,1-6-32 0,-1 6-5 16,-3 0-2-16</inkml:trace>
  <inkml:trace contextRef="#ctx0" brushRef="#br0" timeOffset="9700.72">8505 9327 595 0,'0'18'12'0,"0"-12"4"0,0 0-16 16,0 6 0-16,4-7 0 0,-4 1 0 15,4 3 83-15,-4-9 13 0,0 6 2 0,3 6 1 0,-3-12-36 0,4 6-7 16,-4 0-2-16,3-1 0 0,1 1-30 0,-4 3-5 0,3 3-2 0,1-6 0 16,-4 5-17-16,3-11 0 0,-3 0 8 0,4 6-8 15,-4-6-114-15,0 0-26 16</inkml:trace>
  <inkml:trace contextRef="#ctx0" brushRef="#br0" timeOffset="10679.458">8904 9133 1048 0,'-7'6'29'0,"4"-3"8"15,-5 3-29-15,5 0-8 0,-1 0 0 0,-3 6 0 16,4-7 23-16,-1 1 3 0,4-6 1 0,0 0 0 15,0 0-13-15,0 0-2 0,0 0-1 0,0 0 0 16,0 0-11-16,0 0 0 0,0 0-12 0,0 0 12 16,4-6-58-16,-1 1-4 0,1 5-1 0</inkml:trace>
  <inkml:trace contextRef="#ctx0" brushRef="#br0" timeOffset="149292.16">13388 9042 649 0,'0'0'28'0,"-4"6"-28"16,4-6 64-16,-3 12 8 0,-1-9 2 0,1 3 0 16,3-6-2-16,-4 8 0 0,1-2 0 0,-1 3 0 15,4-9-14-15,0 0-3 0,-3 6-1 0,3-6 0 16,0 6-20-16,0-6-4 0,0 6-1 0,0-6 0 16,-4 6-6-16,4-6-2 0,0 0 0 0,0 0 0 15,0 0 2-15,0 0 0 0,0 0 0 0,0 0 0 16,0 0 10-16,0 0 3 0,0 0 0 0,0 0 0 15,0 0-15-15,0 0-2 0,7 0-1 0,-7 0 0 16,4 0-5-16,-1-6-1 0,1 6 0 0,-1-6 0 16,1 0-4-16,-4 0 0 0,3-3-8 0,-3 3 12 15,0-2-1-15,0-1-1 0,0 3 0 0,0-6 0 16,-3 0-2-16,3-5 0 0,0 5 0 0,-4-3 0 16,4-2-8-16,-3 2 0 0,3 0 9 0,0-5-9 15,0 8 8-15,0-9-8 0,0 4 8 0,0-1-8 16,0-2 0-16,0 2 0 0,0 6 0 0,3-5 0 15,-3-1 0-15,0 6 0 0,4-3 0 0,-4 10 0 16,0-7 0-16,3 6 0 0,-3 6 0 0,0 0 0 16,0 0 0-16,0 0-13 0,0 0 5 0,0 0 8 15,0 0-36-15,0 0 1 0,0 0 0 0,0 12 0 16,0-6 6-16,0 11 1 0,0-2 0 0,-3 3 0 0,3-1 12 16,0 4 4-16,0 2 0 0,3 1 0 0,-3-1 12 15,0 4 0-15,4-4-10 0,-4-2 10 0,0 2-21 0,3-5 0 0,-3 0 0 16,4 2 0-16,-4-2 8 0,0-3 1 0,3 2 1 15,-3-5 0-15,0 0-1 0,4-1 0 0,-4 1 0 0,4 3 0 16,-4-9-22-16,0 6-5 16,3-7-1-16</inkml:trace>
  <inkml:trace contextRef="#ctx0" brushRef="#br0" timeOffset="157374.894">18475 9821 892 0,'0'0'20'0,"0"0"4"0,0 0 0 0,0 0 1 0,0 0-25 0,0 0 0 0,0 0 0 0,0 0 0 16,0 0 37-16,0 0 3 0,0 0 0 0,0 0 0 15,0 0-32-15,0-6-8 0,3-8 0 16,1-4 0-16</inkml:trace>
  <inkml:trace contextRef="#ctx0" brushRef="#br0" timeOffset="-168728.768">8897 9671 228 0,'0'0'9'0,"0"0"-9"15,0 0 28-15,0 0 4 0,0 0 1 0,0 0 0 16,0 0-8-16,0 0-1 0,0 0-1 0,0 0 0 16,-7 0 29-16,7 0 5 0,0 0 2 0,-7 0 0 15,7 0 40-15,-7 0 8 0,0 0 1 0,7 0 1 16,-7 6-29-16,3-6-5 0,1 9-2 0,3-3 0 15,0-6-25-15,-4 6-6 0,4-6-1 0,0 6 0 16,0 5-11-16,-3-5-2 0,3 6-1 0,3-3 0 16,-3-3-27-16,0 0-9 0,0 0 0 0,0-1 0 15,0 7 48-15,0 0 9 0,0 0 3 0,4-4 0 16,-8 1-32-16,4 0-7 0,0 3 0 0,0-6-1 16,0 0-11-16,-3 0 8 0,6-1-8 0,-3 1 8 15,0 3-8-15,0-3 0 0,4 0 0 0,-4 0 0 16,3 0 0-16,-3 0 0 0,4 5 0 0,-4-5-11 15,0-6-26-15,0 0-6 0,0 0-1 0</inkml:trace>
  <inkml:trace contextRef="#ctx0" brushRef="#br0" timeOffset="-168429.221">8802 9069 806 0,'0'0'17'0,"0"0"4"0,0 0 1 0,0 0 2 0,0 0-24 0,0 0 0 16,0 0 0-16,0 0 0 0,-4 8 100 0,1-5 15 0,-4 0 3 0,3 6 1 15,-3-3-88-15,4 0-18 0,-1 0-3 0,1 0-1 16,-1 8-9-16,-3-5 0 0,0 0 0 0,3 3 0 16,4 0 0-16,0-12 0 0,0 0 0 0,0 0 0 15,0 0-12-15,7-12-4 0,0 6 0 0,4-3-1 0</inkml:trace>
  <inkml:trace contextRef="#ctx0" brushRef="#br0" timeOffset="-167810.735">9243 9013 806 0,'-4'17'17'0,"1"-5"4"0,-1 0 1 15,4-12 2-15,0 0-24 0,0 0 0 0,-3 0 0 0,-4 6 0 0,3-3 56 0,-3 9 6 16,0-1 2-16,3 1 0 0,-3 0-52 0,4 0-12 15,-1-1 0-15,1 1 0 16,-1 3 54-16,4 2 8 0,0-8 2 0,0 6 0 0,0 0 0 0,0-4 0 16,0 1 0-16,0-3 0 15,4 6-52-15,-1-1-12 0,4 4 0 0,-3 0 0 16,-1-1 0-16,1-2 0 0,3 9 0 0,-3-7 0 16,3 4 0-16,-4-4 0 0,4 4 0 0,0 2 0 15,-3 1 54-15,-4 0 8 0,0 2 2 0,0-3 0 0,0 4-52 16,-4-4-12-16,1 4 0 0,-1 2 0 15,1 1 0-15,-4-4 0 0,-4 7 0 0,4-4 0 16,0-6-48-16,0 4-13 0,0-9-3 0,0-1 0 0,3-2 36 0,-3 3 6 16,4-7 2-16,-4 1 0 15,3-3-52-15,4 0-11 0,-3-3-1 0</inkml:trace>
  <inkml:trace contextRef="#ctx0" brushRef="#br0" timeOffset="-167327.138">10001 9618 1364 0,'0'0'57'0,"0"0"-45"15,0 0 48-15,-10 0 9 0,10 0 3 0,-11 3 0 16,4 0-30-16,0 3-6 0,0-3 0 0,0 9-1 16,0-3-24-16,3 2-11 0,-3-5 10 0,4 9-10 15,-1-6 0-15,1 0 0 0,3 2 0 16,-4-5 0-16,8 6 8 0,-4 0-8 0,0-3 0 0,3-1 0 16,1 7 9-16,-1-3-9 0,4 0 8 0,0-4-8 15,0 4 0-15,4 0 0 0,0 0 8 0,-1-6-8 16,1 5 0-16,-1-5 0 0,4 9 0 0,-3-6 0 15,0 6 0-15,3-4 0 0,-4 1 0 0,1 0 0 16,-1-3-157-16,1 2-24 16</inkml:trace>
  <inkml:trace contextRef="#ctx0" brushRef="#br0" timeOffset="-166941.878">10283 9615 1082 0,'-3'9'30'0,"-1"9"8"0,4-6-30 0,-3-1-8 0,-1 1 0 0,1 3 0 15,-1-6 51 1,1 5 9-16,3-8 1 0,-4 6 1 0,1 0 33 0,-1 0 6 0,4-4 2 0,-3 10 0 31,-1-6-63-31,1-6-12 0,-1 5-2 0,1 7-1 0,-4-3 17 0,3 5 3 0,0 4 1 0,1-1 0 16,-4-2-33-16,3 2-13 0,-3 7 11 0,0-10-11 16,4 4 16-16,-1 0-4 0,1-1 0 0,-4 3 0 15,3 1-12-15,1 2 0 0,-1-5 0 0,0 2 0 16,-3-2 0-16,0 2 0 0,4-2 0 15,-4-7 0-15,3 1 0 0,1-3 0 0,-1 2 0 0,1-5 0 16,-1-6 0-16,4 0 0 16,0 3 0-16,0-6 0 0,0-3-96 0,0 0-26 0,0 0-5 15</inkml:trace>
  <inkml:trace contextRef="#ctx0" brushRef="#br0" timeOffset="-166268.365">11254 9704 1621 0,'0'0'33'0,"-4"-3"10"0,4 3-35 0,0 0-8 16,0 0 0-16,0 0 0 0,-3-9 77 0,-4 3 14 0,7 6 2 0,0 0 1 16,0 0-46-16,-8-6-10 0,-2 3-2 0,-1-3 0 15,1 0-36-15,3 1-13 0,-4-1 0 0,11 6 0 16,-7 0 13-16,-4-9 0 0,1 6 0 0,-1 3 0 15,1 0 0-15,-1 0 0 0,0 0 0 0,1 0 0 16,-1 3 0-16,4 6 0 0,0-3 0 0,0-1 0 16,-3 1 0-16,10-6 0 0,0 0 0 0,-7 6 0 15,-1 9 0-15,1-3 0 0,0-1 0 0,4 7-9 16,-4-6 9-16,3 0-8 0,4-1 8 0,-3 4-8 16,-1-3 8-16,4-3 0 0,0-1 0 0,-3 7 0 15,3-3 0-15,0-6 0 0,3 6 0 0,-3-7 0 16,0 1 0-16,0 6 8 0,0-6-8 0,0-6 0 15,0 0 0-15,0 0 0 0,0 0 0 0,0 0 0 16,0 0 0-16,7 3 0 0,0-3 0 0,4 0 0 16,-1-3 0-16,-2-6 8 0,2-3-8 0,-3 4 0 15,4-4 0-15,-4 6 0 0,0-12 0 0,3 9 0 16,-6 1 0-16,3-1 0 0,-3-3 0 0,-1 0 0 16,1 3 0-16,-1 4 0 0,4 2 0 0,-7 3 0 15,0 0 0-15,0 0 0 0,0 0 0 0,0 0 0 0,0 0 0 16,0 0-13-16,0 0 5 0,0 0 8 15,0 6 0-15,4 2 0 0,-4 7 0 0,0-3 0 16,-4-3 0-16,4 2 8 0,0 4 0 0,-3-6 0 16,3 3-8-16,0-1 0 0,0-8 0 0,0 9 0 0,0-6 0 0,0-6 0 15,0 6 0-15,0-6 0 0,0 6 0 0,3 0 0 0,1 0 0 0,3-1 0 16,-4-5 0-16,4 0 0 0,0 0 0 16,0 0 0-1,4 0-20-15,-4-5-7 0,0-1-1 0</inkml:trace>
  <inkml:trace contextRef="#ctx0" brushRef="#br0" timeOffset="-165817.171">11398 9660 1157 0,'0'0'32'0,"0"0"8"16,-3 5-32-16,-1 1-8 0,1 0 0 0,-1-3 0 16,4-3 77-16,-3 9 14 0,-1-3 2 0,4-6 1 15,0 6-17-15,0-6-3 0,0 0-1 0,-3 3 0 16,3-3-19-16,-4 6-4 0,4-6-1 0,-4 5 0 16,4 1-14-16,0-6-3 0,0 6-1 0,0 6 0 15,0-9-17-15,0 3-3 0,0 3-1 0,4-1 0 16,0-2-26-16,-4 6-6 0,3 0-1 0,1-6 0 0,-1 2 23 15,1-2 0-15,3 6 0 0,-4-6 0 0,4 0 11 0,4 0 6 0,-4 0 2 16,0 0 0-16,0-1-31 16,0-5-5-16,0 0-2 0,0 3 0 0,0-3 43 0,4 3 9 15,-4-3 2-15,0 6 0 0,4-6-25 0,-1-6-10 16,1 6 8-16,-4-3-8 0,3 0 12 0,-3 3-4 16,0-5 0-16,1-1 0 0,-1 0-8 15,0 6 0-15,-4-6 0 0,1 0 0 16,-1-6 0-16,1 6-17 0,-4-5 4 0,3 2 1 0,1-3 32 0,-4-3 8 15,3 4 0-15,1-1 1 16,-1-6-93-16,1 6-18 0,-1-2-4 0,1-7-1 0,-4 6 17 0,0 4 3 16,-4-13 1-16,4 9 0 0,0 4-88 0,0-7-18 15</inkml:trace>
  <inkml:trace contextRef="#ctx0" brushRef="#br0" timeOffset="-165274.549">11839 9627 1655 0,'0'0'34'0,"0"0"10"15,0 0-36-15,0 0-8 0,0 0 0 0,0 0 0 0,0 0 88 16,0 0 15-16,0 0 3 0,0 0 1 0,0 0-58 0,0 0-11 0,0 0-2 0,-7 6-1 15,7-6-13-15,-3 9-2 16,3 3-1-16,-4-6 0 0,4-1-3 0,0 7-1 16,0-9 0-16,0 9 0 15,0-3-1-15,0 5 0 0,0-2 0 0,4 3 0 0,-4-6-6 16,0 0-8-16,0-1 11 0,0 1-11 0,0-9 8 0,0 0-8 0,3 6 0 0,-3-6 0 16,0 0 8-16,4 6-8 0,-4-6 0 0,0 0 0 15,0 0 0-15,0 0 8 0,0 0-8 0,0 0 0 16,0 0 12-16,0 0-4 0,0 0 0 0,0 0-8 15,0 0 14-15,0 0-4 0,0 0-1 0,0 0 0 16,0 0-9-16,-4-6 0 0,4-6-12 0,-3 3 12 16,3 1-12-16,0-1 12 0,0-3-12 0,0 0 12 15,0 6 0-15,0 6 0 0,0 0 0 0,0-5 0 16,0-1 0-16,0-3 0 0,0-6 0 0,0 6 0 16,0 3 0-16,0 6-9 0,0 0 9 0,0-5 0 15,3 5 0-15,-3-6 0 0,4-3 0 0,-1 3 0 16,1-3-9-16,-1 3 9 0,1 3 0 0,-1-3-9 15,1 6 9-15,3-5 0 0,0 5-9 0,0 0 9 16,4 0-9-16,-1 0 9 0,1 0-12 0,-1 0 12 16,1-6-36-16,0 6-1 0,3 0 0 0,0 0 0 15,0 0-28-15,4-6-6 0,-4 0-1 0,3 0 0 16,1 3-24-16,-4-3-6 0,0 0-1 0,-3-2 0 16,-1 2 31-16,4-3 7 0,-3 9 1 0,3-12 0 0</inkml:trace>
  <inkml:trace contextRef="#ctx0" brushRef="#br0" timeOffset="-164689.321">12418 9598 1155 0,'0'0'48'0,"0"0"-38"15,-7-12 30-15,-4 6 7 0,11 6 1 16,-7-3 0-16,-4-3 1 0,4 0 1 0,0 1 0 0,0-1 0 15,7 6 1-15,-10-6 0 0,3 6 0 0,-4-12 0 16,4 12-7-16,0-6 0 0,0 0-1 0,7 6 0 16,-7-8-11-16,7 8-1 0,0 0-1 0,-11 2 0 15,4 4-20-15,0 0-10 0,4-6 10 0,-1 12-10 16,-3 0 0-16,4-3 0 0,-1 5 0 0,-3 1 0 16,3 3 0-16,-3-10 0 0,4 7 0 0,-4 6 0 15,0-10 0-15,3 1 12 0,1 6-1 0,-1-3-1 16,1-4-10-16,3 7 12 0,0-3-12 0,0-4 12 15,0 7-12-15,3-12 8 0,-3 0-8 0,4 0 8 16,-4-6 8-16,0 0 0 0,0 0 1 0,3 0 0 16,4 0 3-16,-7 0 0 0,7 0 0 0,0 0 0 15,0 0-6-15,1-6-1 0,-1 6 0 0,0-6 0 16,3 0-13-16,-3-6 0 0,0 3 0 0,0 1 0 16,4-4-10-16,-4-3 2 0,0 3 0 0,-3 1 0 15,3 2-10-15,0 0-2 0,-4 0 0 0,4 3 0 16,0 0 4-16,-3 1 1 0,-1-1 0 0,1 6 0 15,-1-9 5-15,-3 9 1 0,0 0 0 0,0 0 0 16,0-3 17-16,0 3 4 0,4-9 1 0,-4 9 0 16,0 0-13-16,0 0-18 0,0 0 4 0,0 0 1 15,0 0 47-15,0 0 10 0,0 0 1 0,0 0 1 0,0 0-30 16,0 0-7-16,0 12-1 0,0-3 0 0,0-3-8 0,3 5 12 16,-3-5-12-16,0 6 12 0,4 0-3 0,-4 2 0 0,4-2 0 15,-1 3 0-15,4-3-9 0,-3 2 0 0,-1 1 0 16,4 3 0-16,0-10 0 0,-3 4 0 0,3 6 0 0,0-12-11 15,0 6 11-15,4-7-8 0,-1 1 8 16,1 3-8-16,-1-3-48 16,1 0-8-16,3 0-3 0,-3 0 0 0,3-6-95 0,0 0-19 15</inkml:trace>
  <inkml:trace contextRef="#ctx0" brushRef="#br0" timeOffset="-163837.502">13349 9665 648 0,'0'0'14'0,"0"0"3"0,0 0 1 0,0 0 0 0,0 0-18 0,0 0 0 0,-3-5 0 0,3 5 0 15,0 0 54-15,0 0 7 0,0 0 2 0,0 0 0 0,0 0 1 0,0 0 1 16,0 0 0-16,0 0 0 16,0 0 8-16,0 0 2 0,0 0 0 0,0 0 0 15,0 0 9-15,0 0 1 0,0 0 1 0,0 0 0 16,0 0-12-16,0 0-2 0,0 0-1 0,0 0 0 16,0 0-54-16,-4 5-17 0,1 1 10 0,3-6-10 15,0 0 0-15,0 0 0 0,0 0 0 0,0 6 0 16,0-3 26-16,0 6 0 0,0-3 0 0,0 3 0 15,3-3-15-15,-3-1-3 0,0 1-8 0,0 6 12 16,0-3-12-16,0-3 11 0,-3 3-11 0,3 2 10 16,0 4-10-16,0-9 0 0,0 6 9 0,0-4-9 0,0 4 0 0,3 6 0 0,-3-12 0 15,4 6 8-15,-1-4-8 0,1 4 0 0,3-3 0 16,0-3 0-16,0 3 0 0,-4-3 0 0,-3-6 0 0,11 5 8 16,-1-5 2-16,1 6 1 0,0 0 0 0,-1-6 0 15,4 0-2-15,-3 0 0 0,3-12 0 0,0 12 0 16,0-5-9-16,-3-1 0 0,3 0 0 0,0 0 0 15,-3-3 0-15,-4-3 0 16,0 1 0-16,0 5 0 0,3-6 14 0,-3 0 1 0,-3 0 0 0,3 1 0 16,0 2-7-16,-3-3-8 0,3-9 11 15,-4 7-11-15,1-1 11 16,-4 3-11-16,3-8 10 0,-3 5-10 0,0 0 0 0,-3-2 0 0,-1-4 0 16,1 6 0-16,-4 7-20 0,0-4-4 0,7 12-1 15,-7-12 0-15,7 12-31 16,-4-6-5-16,4 6-2 0,0 0 0 0,0 0 25 0,0 0 5 0,0 0 1 15,0 0 0-15,0 0-52 0,0 0-9 0,0 0-3 16,0 0 0-16,0 0 26 0,0 0 5 0,0 0 1 0</inkml:trace>
  <inkml:trace contextRef="#ctx0" brushRef="#br0" timeOffset="-162517.991">13712 9707 1094 0,'0'0'23'0,"0"0"5"0,0 0-28 0,0 0 0 0,0 0 0 0,0 0 0 15,0 0 84-15,0 0 11 0,0 0 2 0,0 0 1 16,0 0-42-16,0 0-8 0,0 0-1 0,0 0-1 16,0 0-31-16,0 0-7 0,0 0 0 0,0 0-8 15,0 0 11-15,0 0-11 0,0 0 10 0,0 0-10 16,0 0 15-16,0 0-3 0,0 0-1 0,0 0 0 15,0 0-3-15,0 0-8 0,0 0 12 0,0 0-4 16,0 0 4-16,0 0 1 0,0 0 0 0,4 8 0 16,0-2 8-16,-1 0 2 0,-3 6 0 0,0-6 0 15,0-6 0-15,4 3 0 0,-4-3 0 0,3 6 0 16,-3 2-9-16,4-2-2 0,-4 3 0 0,0 3 0 16,0-6 0-16,0-6-1 0,0 6 0 0,0-6 0 0,0 0-11 0,0 6 0 0,0-6 0 0,0 0 0 15,3 2 0-15,-3-2 0 0,0 0 0 16,0 0 0-16,0 0 19 0,0 0 1 0,0 0 1 0,0 0 0 15,0 0 20-15,0 6 4 0,0-6 1 16,0 0 0-16,0 0-46 0,0 0 0 0,0 0 0 0,0 0 0 16,0 0 0-16,0 0 0 0,0 0 0 0,0 0 0 15,0 0 0-15,0 0 0 0,0 0 0 0,0 0 0 16,0 0 0-16,0 0 0 0,0 0 0 0,0 0 0 16,4 12 0-16,-4-12 0 0,0 0 0 0,0 0 0 15,0 0 13-15,0 0 3 0,0 0 1 0,0 0 0 16,0 0-9-16,0 0-8 0,0 0 12 0,3 0-12 15,-3 0-12-15,0 0-8 0,0 0-3 0,0 0 0 16,4 0 51-16,-4 0 11 0,0 0 1 0,0 0 1 0,0 0-14 16,0 0-3-16,0-9-1 0,3 3 0 0,-3 6-32 15,0-3-7-15,4-2 0 0,-4 2-1 0,0 3 27 16,0 0 6-16,0 0 0 0,0-6 1 0,3 0-17 0,-3 6 0 16,0 0 0-16,0 0 0 0,0-6-12 0,0 6-7 15,0 0-1-15,0 0 0 16,0-12 20-16,0 12 0 0,0-6 0 0,0 6 0 0,0 0 0 15,0 0 0-15,0-8 0 0,0 2 0 16,0 6 15-16,0 0 3 0,0 0 1 0,0 0 0 16,4-3-31-16,-4-3-7 0,3-3-1 0,-3 3 0 15,0 0 20-15,0-5 0 0,0 5 0 0,-3 0 0 16,3-3-8-16,0 0 8 0,0 6 0 0,-4-9 0 0,4 12 0 16,0 0 0-16,0 0 0 0,0 0 0 0,0 0 12 15,0 0 8-15,0-5 3 0,0 5 0 16,-3-6-70-16,3-6-13 0,0 3-4 0,0 0 0 15,0 6 52-15,0 3 12 0,3-6 0 0,-3 6 0 0,0 0 16 16,0 0 7-16,0 0 1 0,0 0 0 0,0 0-24 0,0 0 0 0,0 0 0 0,0 0-8 16,0 0 8-16,4-5-10 0,-1 5 10 15,1-6-10-15,-1 0-4 0,1 0-1 0,0-6 0 0,-1 9 0 16,-3 3 23-16,4-6 4 0,-4 6 0 0,0 0 1 16,7 0-13-16,-7 0-18 0,3-3 4 0,-3 3 1 15,7-3 13-15,0 3 0 0,0 0 0 0,-7 0 0 16,7-2 8-16,0 2 5 0,0-3 1 0,-7 3 0 15,8-3-14-15,-1 3 0 0,3 0 0 16,-3 6 0-16,0-4 0 0,-3 7-10 0,3 3 10 16,0 0-12-16,-4 0 12 0,1-7 0 0,-1-2 0 0,1 3 0 15,0 3-10-15,-1 3 10 0,1-3-12 0,-4 2 12 16,3 1 0-16,-3 3 0 0,0-3 0 0,4-1 0 16,-4 1 0-16,0 0 0 0,0 0 10 0,0-3-2 0,0-1-8 0,0 7-10 15,0-9 10-15,0-6-13 16,0 0 13-16,0 0 0 0,0 12 0 0,3-6 0 0,-3 8 0 15,0-2 0-15,0-12 0 0,0 0 0 0,4 6 0 0,-1 6 0 16,1-6 0-16,-1 2 0 16,1 4-10-16,-1-3 1 0,1 6 0 0,-1-4 0 15,-3 1-37-15,0-6-7 0,4 3-2 0,-4-9 0 16,0 0 40-16,0 0 15 0,0 0-11 0,0 0 11 16,0 0-56-16,0 0-4 0,0 0-2 0,0 0 0 15,0 0-102-15,0 0-20 0,0 0-4 0</inkml:trace>
  <inkml:trace contextRef="#ctx0" brushRef="#br0" timeOffset="-161942.564">14679 9013 874 0,'-11'-12'18'0,"11"12"4"16,0 0-22-16,0-3 0 0,-3-3 0 0,3 6 0 0,0 0 87 0,0 0 13 16,0 0 2-16,0 0 1 0,0 0 10 15,0 0 3-15,0 0 0 0,0 0 0 0,0 0-52 0,0 6-11 16,-4 0-1-16,4 3-1 0,4 0-13 15,-4 5-2-15,3-8-1 0,1 6 0 16,0 3-15-16,-1 8-2 0,4 1-1 0,-3 2 0 0,-1 4-5 0,4-10-2 0,-3 10 0 0,-1-7 0 16,4 4-10-1,-3 2 12-15,-1-6-12 0,4 4 12 0,-3 2-12 0,3 4 10 0,-3-7-10 16,-1 9 10-16,1-5-10 0,-1-4 0 0,1 4 0 0,-1-4 8 16,-3 6-8-16,0-2 8 0,4-1-8 15,-4 1 8-15,0 2-8 0,0-9 0 0,-4 10 0 0,4-7 0 16,-3 4-8-16,-1-7 8 0,1-2-10 15,3 2 10-15,-4-5-24 0,4-6 2 0,0 2 0 0,0-2 0 16,0-12-28-16,0 0-6 16,0 0 0-16,0 0-1 0,0 0-5 0,4-12-1 15,-1-2 0-15</inkml:trace>
  <inkml:trace contextRef="#ctx0" brushRef="#br0" timeOffset="-161584.18">14573 9604 957 0,'0'0'40'16,"-3"6"-32"-1,3-6 74-15,0 5 14 0,0-5 4 0,0 0 0 0,-4 3-29 0,4-3-6 0,0 0-1 0,0 0 0 16,0 0 0-16,0 0 0 0,4 3 0 0,-4-3 0 16,0 0 1-16,3-3 0 0,1 0 0 0,3 3 0 15,-4 0-25-15,4 0-6 0,0 0-1 0,1 3 0 16,-1-3-2-16,3 0-1 0,-3 3 0 0,4-3 0 16,-1 0-30-16,1 3-8 15,0 0-1-15,3 0 0 0,0 0 9 0,-4-3-8 0,4 0 8 0,1 0-8 16,-5 0-14-16,4 0-2 0,0 0-1 0,-3-3 0 31,3 3-43-31,0 0-9 0,0-3-2 0,0 3 0 0,4-3-99 0,-4 3-20 16,4 0-4-16</inkml:trace>
  <inkml:trace contextRef="#ctx0" brushRef="#br0" timeOffset="-161310.582">15092 9660 1337 0,'0'0'28'0,"-4"5"6"16,1 1-34-16,-4 0 0 0,3 6 0 0,1-3 0 0,-1 0 58 0,1-1 5 0,3-2 1 16,-4 6 0-16,1 0 0 0,3-3 0 0,-4-1 0 0,1 1 0 15,3 9-5-15,-4-6-1 0,0-6 0 0,4 5 0 16,0 4-42-16,0-3-8 0,-3-6-8 0,3 0 12 31,-4-1-12-31,4 1 0 0,0 6 0 0,0-6 0 0,4 0 0 0,-4-6-11 0,0 0 3 16,0 0 0-1,0 0-90-15,0 0-18 0,0-6-3 0</inkml:trace>
  <inkml:trace contextRef="#ctx0" brushRef="#br0" timeOffset="-161119.886">14990 9413 1074 0,'0'0'30'0,"0"0"8"16,0 0-30-16,0 0-8 0,0 0 0 0,0 0 0 16,0 0 52-16,0 0 10 0,0 0 2 0,0 0 0 15,0 0-52-15,0 0-12 0,0 0 0 0,0 0 0 16,3-6 0-16,-3 6 0 0,0 0 0 0</inkml:trace>
  <inkml:trace contextRef="#ctx0" brushRef="#br0" timeOffset="-160415.629">15346 9604 1337 0,'-4'14'28'0,"4"-5"6"0,0-3-34 16,-3 6 0-16,-1-3 0 0,1-3 0 0,3 5 58 0,-4-5 5 0,1 6 1 0,-1-3 0 15,4-9-16-15,0 0-4 0,0 0 0 0,0 0 0 16,-7 3 5-16,0-3 1 0,7 0 0 0,-11 3 0 16,4 3-2-16,0-1-1 0,-3 1 0 0,3 0 0 15,0-6-23-15,7 0-5 0,-7 6-1 16,0 0 0-16,-4 3-18 0,7 3 0 0,-3 5 0 0,4 1 0 15,-1-6 0-15,1-1 0 0,-1 4-8 0,1 3 8 16,3-7-8-16,3 1 8 0,-3-12 0 0,4 6-9 16,-1 3 9-16,1 3 0 0,3-6 0 0,0 5 0 15,0-5 0-15,4-6 0 0,-4 3 0 0,0-3 8 16,3 0-8-16,1-3 8 0,-1 3-8 0,1-6 8 16,3 0-8-16,-3-5 0 0,-1 2 0 0,-3 0 0 15,4 3-20-15,-4-6-9 16,4 9-2-16,-4-8 0 0,0 5 31 0,0-6 0 0,-4 6 0 0,-3-6 0 15,4 4 9-15,-4 2 8 0,3-6 2 0,-3-6 0 16,4 12-31-16,-4-2-5 0,-4 2-2 0,4 0 0 16,-3 0 27-16,3 0 6 0,-4-6 1 0,1 12 0 15,3 0-15-15,0 0 0 0,0 0 0 0,0 0 0 16,0 0 0-16,0 0 0 0,0 0 0 0,0 0 0 16,-4 6 0-16,4 6-10 0,0-3 2 0,-3 5 0 15,3 7 8-15,3-3 0 0,-3 8 0 0,4-2-8 16,-1 2 8-16,1 4-10 0,-1-7 10 0,-3 9-10 15,4-5 10-15,-1 2 9 0,1 1-1 0,-1 2-8 0,-3-3 0 16,0 1 0-16,-3 2 0 0,3-8 0 0,0 8 0 0,0-9 0 16,3 4-10-16,-3-4 10 0,0 1 0 15,0 2 0-15,0-5 0 0,0 3 0 0,-3-7 0 0,-1 1 0 16,1-1 0-16,-1 4 0 0,1-3 0 0,-1-1 21 16,1 4-2-16,-1-3-1 0,-3-4-1 0,4-2 0 0,-4 0 0 15,3-1 0-15,4-11-4 0,-7 0-1 0,-4 0 0 16,4-5 0-16,0 5-3 0,0-6-1 0,0 0 0 15,0 0 0-15,0-3 1 0,-3 3 0 0,-1 0 0 16,0-5 0-16,1-7-9 0,-1 3 0 16,1 1 0-16,-5-1 0 0,5-6-24 0,-1-2-8 15,1 5 0-15,3-2-1 0,0 2-15 16,0 6-2-16,-1-5-1 0,5 2 0 0,-1 3-145 16,4 0-28-16</inkml:trace>
  <inkml:trace contextRef="#ctx0" brushRef="#br0" timeOffset="-159868.923">15610 9721 1155 0,'0'0'48'0,"0"0"-38"16,0 6 30-16,0 6 7 0,0-6 1 0,0 3 0 15,0 2 12-15,0 7 4 0,0-6 0 0,0 2 0 16,0 4-2-16,0 0 0 0,0-6 0 0,0-4 0 15,4 7-48-15,-4 0-14 0,3-3 0 0,-3-1 8 16,0 1 11-16,0-3 2 0,4 3 1 0,-4-7 0 16,0 1-22-16,0-6 0 0,0 0 0 0,0 0 8 15,0 0-25-15,0 0-5 0,0 0-1 0,0 0 0 16,0 0 53-16,0 0 10 0,-7-6 3 0,3-2 0 16,-3-4-35-16,4 0-8 0,-1-5 0 0,1-1 0 15,3 3 0-15,-4-2 0 0,1 5 0 0,3-6 0 16,-4 0 0-16,4 10 0 0,0-4 0 0,0-6 0 15,0 7 12-15,0-1 1 0,4-3 0 0,-4 3 0 16,0-2-1-16,0 2-1 0,0-3 0 0,0 6 0 16,0 3-11-16,3 1 12 0,-3 5-12 0,0 0 12 15,0 0-12-15,4 0 0 0,-4 0-10 0,7 0 10 16,0-6-10-16,3 6 10 0,-2-6-10 0,2 3 10 16,1 3-10-16,-1-3 10 0,4 3-10 0,0 3 10 15,1 6-35-15,-1-3-1 0,3-1 0 0,1 1 0 16,0 0-142-16,-1-6-29 0,1 0-5 0</inkml:trace>
  <inkml:trace contextRef="#ctx0" brushRef="#br0" timeOffset="-159332.21">15886 9727 988 0,'-4'0'20'0,"1"12"5"0,-1-6-25 0,0 0 0 0,1 0 0 0,-4-1 0 16,7 1 72-16,0-6 8 0,0 0 3 0,-4 9 0 15,4 3-22-15,-3-6-4 0,3 0-1 0,0-6 0 16,0 0 3-16,0 0 0 0,0 0 0 0,3 3 0 16,-3-3 3-16,4 3 1 0,3-3 0 0,0 0 0 15,0 0-36-15,-3-6-7 0,3 6-2 0,0-6 0 16,0 0-18-16,3 6 10 0,1-6-10 0,-1 6 8 15,1-12-8-15,0 6 0 0,-1-2 0 0,1 2 0 16,-1 3 0-16,1 0 0 0,-4 3 0 0,0 0 0 16,0-3-13-16,-3 0 5 0,3 3 8 0,-4-6-13 15,-3 0-3-15,4 0-1 0,-4 6 0 0,0-6 0 16,0 6-15-16,0-5-4 0,0 5 0 0,-4-6 0 16,1-3 36-16,-1 3 0 0,1-6 0 0,-1 6 0 15,1 0 0-15,-4 1 0 0,7 5 0 0,0 0 0 16,-7 0 23-16,-1-6 11 0,1 12 2 0,-3-6 1 15,-1 5-9-15,1-5-3 0,-1 6 0 0,0 0 0 0,4-3-25 16,-3 6 8-16,3-3-8 0,0 0 0 0,0 3 0 16,0 2 0-16,-4 7 0 0,4-6 0 0,0 2 0 15,0 4 0-15,0 0 0 0,3-4 0 16,1 1 0-16,3 0 0 0,-4-9 0 0,4 5 0 16,4 4 0-16,-4-3 0 0,3 6 0 0,4-1 0 15,0-14 0-15,0 3 0 0,4-6 0 0,-4 3 0 0,4 0 0 0,-1 6 0 0,-3-1 0 16,4 4 0-16,-1-6 0 0,5 0 0 0,-1-6 0 15,3 6 0 1,1-6-48-16,-4 3-12 0,4 0-3 0,-1-3 0 16,1 0-52-16,3-6-10 0,-3 6-3 0</inkml:trace>
  <inkml:trace contextRef="#ctx0" brushRef="#br0" timeOffset="-158296.21">17074 9818 1337 0,'0'0'56'0,"0"0"-44"15,0 0 41-15,-10-3 9 0,3-3 2 0,7 6 0 16,0 0 20-16,0 0 4 0,-7 3 0 0,0 0 1 16,7-3-37-16,-7 0-8 0,-4 0-2 0,4 0 0 15,7 0-10-15,-7 3-1 0,7-3-1 0,-7 3 0 16,0 3-7-16,7-6-2 0,-7 3 0 0,0 0 0 16,7-3-21-16,-11 0 0 0,4 6 0 0,0-6 8 15,0 6 0-15,-4 0 1 0,4 0 0 0,0 2 0 16,0 4-27-16,0-3-6 0,0 0 0 0,4 3-1 15,-4-7 17-15,7 10 8 0,-4-3-8 0,4-3 8 16,0-1-33-16,-4 4-2 0,4 0 0 0,-3-6 0 0,3-6 35 16,3 6 0-16,-3-6 0 0,0 6 0 0,4 2 0 15,-4 1 0-15,4 0 0 0,-1-3 0 0,-3-6 0 16,7 6 0-16,0-6 0 0,0 0 0 0,0 0 0 16,4 0 0-16,-1 0 0 0,-3 0 0 15,4-6 0-15,-4-6 0 0,4-2 0 0,-4 2 0 16,3 0 0-16,1-6 19 0,0 4-3 0,-4-4 0 0,3 0-16 0,1-5 0 15,-1-1 8-15,-3 4-8 0,4-4 0 0,-4 4 0 0,0 2 0 0,0-8 0 16,0 2 0-16,0-2 0 0,4-4 0 0,-8 1-9 16,4-1 9-16,-3-2-12 0,-1 3 12 15,-3-4-12-15,4 1-12 0,-4 3-4 16,0-4 0-16,-4 10 0 0,4-10-12 0,-3 4-4 16,-1 3 0-16,-3 2 0 0,0 1 36 0,0-1 8 0,-3 9 0 0,3-8 0 15,0 11 12-15,0 3 5 0,-1 3 1 0,1 0 0 16,4 1-5-16,-1 5-1 0,4 0 0 0,0 0 0 15,0 0-12-15,-3 5-10 0,-1 1 2 0,1 3 0 16,3 3 8-16,0 11-12 0,-4-5 12 0,8 0-12 16,-4 2 20-16,3 4 4 0,4-4 1 0,-3 4 0 15,3-1-1-15,-4 4 0 0,5-4 0 0,-1 10 0 16,-4-4 0-16,4 1 0 0,-3 8 0 0,-1-9 0 16,1 3-12-16,-1 1 11 0,1-4-11 0,-4 4 10 15,3-1-10-15,-3-6 0 0,0 7 0 0,0-13 8 16,0 10-8-16,0-1 0 0,0-2 9 0,0-4-9 15,4-5 0-15,-8-10 8 0,4 4-8 0,0 0 0 16,4-6 0-16,-4 6 8 0,0 5-8 0,0-2 0 16,0-9 0-16,3 0-15 0,-3-6 3 0,0 0 0 15,0 0-23-15,7 6-4 0,-7-6-1 0,7 0 0 16,1 0-18-16,-1-6-4 0,0 6-1 0</inkml:trace>
  <inkml:trace contextRef="#ctx0" brushRef="#br0" timeOffset="-157741.301">17371 9880 1337 0,'0'-6'56'0,"0"6"-44"16,0 0 72-16,3-6 16 0,-3 6 2 0,0 0 1 15,0 0-22-15,0 0-4 0,0 0-1 0,-3-6 0 16,3 6-50-16,-7-5-10 0,3-1-3 0,1 0 0 16,-4 6 21-16,0-6 4 0,0 6 1 0,-1 6 0 15,-2-6-30-15,3 6-9 0,3 0 0 0,-6-1 0 16,6-2 0-16,-3 0 0 0,0 6 0 0,0 0-12 16,0 6-19-16,0-4-3 0,3 7-1 0,-3 0 0 15,4 2 35-15,-1-2 0 0,1-6 0 0,3-1 0 16,0-11 0-16,0 0 0 0,0 0 0 0,0 0 0 15,0 0 0-15,3 9 0 0,8-3 0 0,-11-6 0 16,7 6 0-16,0 0 0 0,0 6 0 0,-7-12 0 16,11 0 0-16,-4 0 0 0,0-6 0 0,0 6 0 15,0-6 0-15,3 6 0 0,-3 0 0 0,1-6 0 0,-5-6 0 16,-3-5 0-16,0 2 0 0,4-3 0 16,-4 1 0-16,3 2 0 0,1 3 0 0,-1-5 0 15,1 2 0-15,-4 3 0 0,0 0 0 0,3 6 0 16,-3-5 0-16,4 5 0 0,-1 0 0 0,1-6 0 0,-4 6 0 0,0 6 0 15,0 0 0-15,0-6 0 0,0 6 44 0,0-6 16 0,0 6 4 16,0 0 0 0,0 0-103-16,0 9-20 0,0 12-4 0,0-9-1 0,0 2 52 0,0 4 12 0,-4 0 0 15,4-7 0-15,-3 7 0 0,3-6 0 0,0 0 0 0,0 2 0 16,-4-2 25-16,4 0 8 0,4-3 2 0,-4-1 0 16,0 1-25-16,0-9-10 0,7 0 8 0,-4 0-8 15,4 0-26-15,-3 0-10 16,3 0-3-16,-4 0 0 0,5-9-71 0,2 1-14 0,1-1-4 0</inkml:trace>
  <inkml:trace contextRef="#ctx0" brushRef="#br0" timeOffset="-157291.484">17547 9760 1094 0,'-3'-9'23'0,"3"9"5"16,0 0-28-16,0 0 0 0,0 0 0 0,0 0 0 16,0 0 56-16,0 0 7 0,3 9 1 0,-3-1 0 15,0 1 0-15,0 3 0 0,0-6 0 0,0 0 0 0,4 2 0 0,-4 10 0 16,0 0 0-16,3-6 0 0,-3-1-13 0,0 4-3 0,4-3 0 16,-4 0 0-16,0 5-16 0,0-11-4 0,0 6-1 0,0 0 0 15,3-4-3-15,-3 4-1 0,0 0 0 0,0-6 0 16,4 0 4-16,-4-6 1 0,0 0 0 0,0 0 0 15,0 0 13-15,0 0 3 0,0-3 1 0,3-6 0 32,1 3-31-32,-1-12-6 0,4 4-8 0,-3-1 11 0,0 6-11 0,-1-8 0 0,1 5-10 15,-1 0 10-15,1 6-12 0,-1-3 12 0,1 3-13 0,-4 6 5 16,3 0-7-16,4 0-1 0,0 0 0 0,-3 3 0 16,-4-3-2-16,3 0-1 0,4 3 0 0,-7-3 0 15,4 6 6-15,3 0 1 0,-3-3 0 0,-1 3 0 16,4 0 12-16,-3 0 0 0,-1 0 0 0,4 5-9 15,-3-5 9-15,-1 3 0 0,4 0 0 0,0 3-8 16,0-4 8-16,-3-2 0 0,3 6 0 0,0-6 0 16,-3-3-15-16,3 6 3 0,0-1 0 0,0 4 0 15,-4-6-31-15,1 6-5 0,-1-6-2 0,1 0 0 16,-4-6-162-16,0 0-32 0</inkml:trace>
  <inkml:trace contextRef="#ctx0" brushRef="#br0" timeOffset="-156766.551">18006 9739 1337 0,'-7'-6'28'0,"0"0"6"0,7 6-34 0,0 0 0 0,0 0 0 0,0 0 0 16,-7 0 58-16,7 0 5 0,0 0 1 0,-7-6 0 15,7 6-52-15,-8 6-12 0,5 0 0 0,-1 0 0 16,-3-3 54-16,4 3 8 0,3-6 2 0,-4 6 0 16,1 5-52-16,-4 1-12 0,3 0 0 0,1 0 0 15,-1-1 0-15,1 4 0 0,3-3 0 0,-4 0 0 16,1-1 0-16,-1-5 0 0,1 6 0 0,-1-6 0 15,4 3 0-15,-4 3 0 0,4-7 0 0,0-5 0 16,0 0 30-16,0 0 3 0,0 0 1 0,0 0 0 16,8 0-22-16,-5 12-4 0,4-12 0 0,0 6-8 15,-3-3 18-15,-1 0-3 0,1 0-1 0,3 0 0 16,-4 3-14-16,1 0 0 0,3-4 0 0,-4 4 0 16,4 6 0-16,-3-12 0 0,0 6 0 0,-1 0 0 15,1 0 0-15,3 0 0 0,-4 2 0 0,1 1 0 16,-4-9 0-16,3 3 0 0,1-6 0 0,-4 3-10 15,0 0-2-15,3 9 0 0,1-3 0 0,-4 6 0 16,0-6 12-16,0 2-10 0,-4 4 10 0,1 0-10 16,-1 0 10-16,1-1 0 0,-1 1 0 0,-3-3-8 15,0 0-20-15,0-3-3 0,0-3-1 0,0 3 0 16,-4-6 32-16,1 5 0 0,-1-5 0 0,1-5 0 16,-5 5-57-16,5-6-6 0,-1 3-1 0,-3-3 0 15,0-3-51-15,0 0-10 0,-4-8-3 0</inkml:trace>
  <inkml:trace contextRef="#ctx0" brushRef="#br0" timeOffset="-155399.336">18665 9754 858 0,'-3'6'36'16,"-1"-1"-28"-16,1 1 93 0,3 6 19 0,0 0 4 0,-4-6 1 15,4 0-48-15,-3 2-9 16,3 4-3-16,0-6 0 0,-4 6-1 15,4-6 0-15,0 5 0 0,0-5 0 0,0 9-24 0,-3-6-6 0,3 6-1 16,0-10 0-16,-4 7-21 0,4-6-12 0,0-6 12 16,0 0-12-16,0 0 38 0,0 0 1 0,0 0 0 0,0 0 0 15,0 0 1-15,0 0 1 0,4-6 0 0,-1-6 0 16,1 7-25-16,-4-10-6 0,3 3-1 0,-3-3 0 16,0 7-9-16,4-4 0 0,-4-3 0 0,0 3 0 15,0 6 0-15,0 6 0 0,0 0 0 0,0 0 0 16,0-5 0-16,3-1 0 0,-3 0 0 0,0 6 0 15,0 0 0-15,0 0 0 16,0 0 0-16,0 9 0 0,4-1 0 0,-4 7 0 0,0-3 0 16,3 0 0-16,-3-1 0 0,0-5 0 0,4 6 0 0,-4-3 0 15,4 3 0-15,-1-6 0 0,1-1 0 0,3 7 0 16,-4-12 0-16,4 6 0 0,-3 0 0 0,3 0 0 16,0 0 0-16,-4-3 0 0,4 0 0 0,0-1 0 15,-3-4 0-15,3-4 0 0,-3 0 0 0,3 0 0 16,-4 3 0-16,1 0 0 0,3 3 0 0,-7 0 0 15,0 0 0-15,0 0 0 0,3-3 0 0,-3 3 0 16,0 0 0-16,4-3 0 0,-4 3 0 0,0 0 0 16,0 0 0-16,0 0 0 0,3 3 0 0,-3-3 0 15,4 3 0-15,-1 0 0 0,-3-3 0 0,0 0 0 16,7 0 0-16,-7 0 0 0,4 0 0 0,0-3 0 16,-1 3 0-16,4-3 0 0,0 0 0 0,0 3 0 0,4 0 0 15,-4 0 0-15,0 0 0 0,4 0 0 0,-4 0 32 16,3 0 5-16,1 0 1 0,-4-12 0 0,0 12-29 0,3-5-9 15,-6-1 0-15,3 6 0 0,0 0 0 0,-3 6 0 16,3-1 0-16,0 7 0 0,0-12 0 16,-4 6 0-16,1-6 0 0,3 3 0 0,-4 0 0 15,-3 0 0-15,4 3 0 0,-1 0-9 0,1-1 9 16,-4 1 0-16,3 6 0 0,-3-12 0 0,4 0 0 0,-4 0-8 16,4 6 8-16,-1-6 0 0,4 0 0 0,-3 0-10 0,3 0 10 15,-4 0 0-15,4 0-9 0,0-6 9 0,0 6 0 0,0-6-9 16,1 6-2-16,-1 0 0 0,3 6 0 0,-3-6 0 15,4 0-31-15,-4-6-6 16,7 0-2-16,-7-2 0 0,4 8-34 0,-1 0-8 0,-3 0 0 16,0 0-1-16,0 0 10 0,0-3 3 0,0 0 0 0,1 0 0 15,-8 3 18-15,7-3 4 0,-4 0 1 0,-3 3 0 16,7-6 33-16,0 3 6 0,0 3 2 0,-3-6 0 16,-1 6 32-16,4-12 8 0,-3 12 0 0,-1-11 1 15,-3 5 31-15,0 6 7 0,4-3 1 0,-4 3 0 16,0 0 0-16,0 0 0 0,0 0 0 0,0 0 0 15,0-6 0-15,-4-3 0 0,4-3 0 0,-3 4 0 16,-1 2-11-16,1 0-1 0,-1 0-1 0,4 6 0 16,-3-6-31-16,-1 3-5 0,4 3-2 0,-7-3 0 15,7 3-13-15,-7 3 0 0,4 6 0 0,-4-3 0 16,0 0 0-16,3 0 0 0,0-1 0 0,-3 7 0 16,4 0 0-16,-1 3 0 0,-3 8 0 0,4-11 0 15,-1 0 13-15,1 2 0 0,-1-2 0 0,4 0 0 0,-3-6-13 16,3 0-18-16,0-6 4 0,0 0 1 15,0 0 13-15,3 6 0 0,-3-6 0 0,0 0 0 16,4-3 24-16,3 0 8 0,0-6 2 0,-4 0 0 0,4 3-24 0,0-6-10 16,1 1 8-16,-1 2-8 0,0-3 0 15,0 6 0-15,3-11 0 0,-3 5 0 16,0 0-28-16,0 3-7 0,0-3-1 0,-3 7-1 0,0-7 37 0,-1 12 0 0,-3 0 0 0,0 0 0 16,0 0 0-16,4-6 0 0,-4 6 0 0,0 0 0 15,0 0-18-15,3 6 4 0,-3 0 1 0,4 8 0 16,-4 1 13-16,0 0-9 0,3 2 9 0,-3 1-8 15,0-3 8-15,4 2 11 0,-4 7-3 0,0-9 0 16,0 8-8-16,0-5 12 0,-4-6-12 0,4 11 12 16,0-8-12-16,4 2 0 0,-1-2 0 0,4-3 8 15,0 0-8-15,0-1-11 0,0-5 3 0,1 0 0 16,2-6-38-16,-3 0-7 0,4 0-2 16,-4 0 0-16,7 0-109 15,-3-6-23-15,3-6-4 0</inkml:trace>
  <inkml:trace contextRef="#ctx0" brushRef="#br0" timeOffset="-154542.131">19787 9818 1552 0,'0'0'44'0,"0"0"10"16,0 0-43-16,0 0-11 0,0 0 0 0,0 0 0 0,0 0 156 0,0 0 28 0,0 0 7 15,0 0 1 1,0 0-155-16,0 0-37 0,0 0 0 0,0 0 0 15,0 0 0-15,0 0 0 0,0 0 8 0,0 0-8 16,0 0 0-16,0 0 0 0,0 0 0 0,0 0 0 16,0 0 0-16,4 3 0 0,-1 6 0 0,4 0 0 0,-3-9 0 0,-1 6 0 0,5 0 0 0,-5 0 0 15,1 2 27-15,-1 7 3 0,1 0 1 0,-4 2 0 32,3-5-50-32,-3 3-9 0,4-6-3 0,-4 5 0 0,3-2 51 0,-3 0 9 0,4 0 3 0,-1-4 0 15,-3 4-21-15,4 0-11 0,-4-6 12 0,3 0-12 16,1 3 9-16,-1-6-9 0,1 5 0 0,-1-2 9 15,1 3-9-15,0 0 0 0,-1-3 0 0,4 0 0 16,-3-6 0-16,-1 5 0 0,4-5 0 0,0-5-11 16,0 5 0-16,-3-12 0 0,3 3 0 0,0 0 0 15,-4 3 11-15,5-5 0 0,-1 8 0 0,-4-9 0 16,4 6 0-16,0-9 0 0,0 1 0 0,-3 2 0 16,-1 3 0-16,4-9 0 0,-3 1 0 0,-1 5 0 15,1-3 0-15,3 4 0 0,0-7 0 0,-3 6 0 16,3-3 0-16,-4-2 0 0,4 2 0 0,0-3 8 15,0 7-8-15,-3-1 0 0,-1 0 0 0,1 0 0 16,-1 4-27-16,1-1 0 0,0 0 0 0,-1-3 0 16,-3 6 7-16,4 0 2 0,-1 1 0 0,1 2 0 15,-4 3-33-15,0 0-6 0,0 0-2 0,0 0 0 16,0 0-45-16,0 0-8 0,0 0-3 0</inkml:trace>
  <inkml:trace contextRef="#ctx0" brushRef="#br0" timeOffset="-153990.58">20288 9762 1337 0,'0'0'28'0,"0"0"6"0,0 0-34 0,0 0 0 0,-7 3 0 0,0 3 0 16,4 0 109-16,3-6 15 0,-7 0 4 0,-1 0 0 16,8 0-52-16,-7 6-9 0,7-6-3 0,-3 6 0 15,-4 0-51-15,0 0-13 0,3 0 0 0,-3-1 0 16,0 1 0-16,0 6 0 0,0-3 0 0,0-3 0 16,0 6 31-16,0-4 3 0,0 7 1 0,0-3 0 15,3 3-22-15,-3-4-4 0,0 1-1 0,0 0 0 16,4 0-8-16,-1-4 0 0,1 4 0 0,3-12 8 15,0 0 9-15,0 0 2 0,0 0 0 0,0 0 0 16,0 0-31-16,0 0-5 0,7 12-2 0,-4-9 0 16,4 3-21-16,0 0-4 0,4-1 0 15,-4 4-1-15,3-6 36 0,1-3 9 0,-4 0 0 0,4-3 0 16,-1 6 0-16,-3-3 0 0,0 0 0 0,0-3 0 16,4-3 0-16,0 3 0 0,-4-2 0 0,3-1 0 15,1-3 0-15,-4 3 0 0,0-6 0 0,0 0 0 16,0 4 16-16,0-4 6 0,-3 3 1 0,-4-6 0 15,3 4-37-15,-3-4-7 0,0-3-2 0,-3 7 0 16,-1-1 11-16,-3 0 3 0,3 6 0 0,-6-6 0 0,3 6-4 16,0 1-1-16,-4-4 0 0,4 3 0 0,0 0 14 0,0 0 0 15,3-3 0-15,-6 6 0 0,3 0 12 0,0-2-12 0,-4 2 12 16,1 3-12-16,3 0 0 0,0 3 0 0,-1 2 0 0,5 1 0 16,-4 3-14-16,3 3 3 0,-3-6 1 0,4 6 0 15,-4-7-21 1,3 4-4-16,1 0-1 0,-1 0 0 0,4-9-73 15,-3 6-15-15,3-6-4 0</inkml:trace>
  <inkml:trace contextRef="#ctx0" brushRef="#br0" timeOffset="-153713.992">20496 9930 1552 0,'0'0'44'0,"0"0"10"16,0 0-43-16,0 0-11 0,0 0 0 0,0 9 0 15,0-3 53-15,-3 3 9 0,3-1 2 0,-4-2 0 16,4 6-52-16,0-12-12 0,-3 6 0 0,3-6 0 15,0 0 0-15,0 0 0 0,0 0 0 0,0 0 0 16,-4 3-48-16,4 6-13 0,-3-3-3 0</inkml:trace>
  <inkml:trace contextRef="#ctx0" brushRef="#br0" timeOffset="-153476.997">20341 9283 718 0,'0'0'15'0,"0"0"3"0,0 12-18 0,0-12 0 0,4 6 0 0,-4-6 0 16,3 0 32-16,4 9 2 0,-3-3 1 0,3-3 0 15,-4-1-35-15,4 1 0 0</inkml:trace>
  <inkml:trace contextRef="#ctx0" brushRef="#br0" timeOffset="-153071.864">20652 9321 1552 0,'0'0'44'0,"0"0"10"0,0 0-43 0,0 0-11 0,0 0 0 0,0 0 0 16,0 0 53-16,-4 9 9 0,4 0 2 0,0 3 0 15,0 0-36-15,0-1-6 0,0 1-2 0,0 3 0 16,0 3 20-16,0-4 3 0,0 4 1 0,0-1 0 15,0-5-44-15,0 6 0 0,0-6 0 0,0 2-11 16,0 10 11-16,0-4 0 0,0 10 10 0,0-7-10 16,0 4 9-16,0-4-9 0,0 4 8 0,0-4-8 15,0 4 0-15,0 2 0 16,0-5 0-16,0 8 0 0,0-8 0 0,0 5 8 0,-3-3-8 0,3 4 0 16,-4-4 0-16,4-5 8 0,0-1-8 0,-3 1 0 15,3-3 0-15,0 2 0 0,0-2 0 0,0-6 0 16,3-1 0-16,-3-2 0 0,0-3 0 0,0-6 0 15,0 0 0-15,0 0 0 0,0 0-9 0,0 0 9 16,0 0-59-16,0 0-5 0,4 6 0 16,-4-6-1-16,0 0 1 0,0 0 0 0,0 0 0 0</inkml:trace>
  <inkml:trace contextRef="#ctx0" brushRef="#br0" timeOffset="-152753.587">20518 9821 728 0,'0'0'20'0,"0"0"5"0,0 0-25 16,0 0 0-16,0 0 0 0,0 0 0 0,0 12 40 0,0 0 4 16,3-6 0-16,-3 0 0 0,0-6 8 0,0 0 3 0,0 0 0 15,0 8 0-15,4 1 53 0,-4 0 12 16,0 0 1-16,3 0 1 0,-3 2-46 15,4-5-10-15,-4-6-2 0,3 6 0 0,1 0-10 0,-1 0-2 0,1 0-1 0,-1 0 0 16,4-3-7-16,0-3-2 0,0 0 0 0,1 0 0 16,2-3-13-16,1 3-2 0,-1-3-1 0,1 0 0 15,3 0-18-15,0 0-8 0,-3 0 8 0,3 0-8 16,-4-3-24-16,1-6-9 0,-4 7-3 16,4-7 0-16,-1 6-40 0,-3 0-9 15,4 3-2-15,-4 0 0 0,3 3-33 0,-3-3-6 0,1-3-2 16</inkml:trace>
  <inkml:trace contextRef="#ctx0" brushRef="#br0" timeOffset="-152383.27">20835 9886 1337 0,'0'0'28'0,"0"0"6"15,-3 9-34-15,-1-3 0 0,4 0 0 0,0-6 0 16,0 0 109-16,0 0 15 0,0 0 4 0,0 0 0 16,-4 5-65-16,4-5-13 0,4 12-2 0,-4-6-1 0,0 0-24 15,0 0-5-15,4 3-1 0,-4 2 0 0,0-5 24 0,3 6 5 0,1-6 1 0,-1 0 0 16,1 0-35-16,-4-6-12 16,3 6 0-16,-3-6 9 0,4 2-9 0,-4-2 0 15,7 0 0-15,-7 0 0 0,3 0 0 0,4 3 0 0,0-3 0 16,-7 0 0-16,7 6 0 0,-3-3-14 0,-4-3 5 0,7 0 1 15,-7 0 8-15,4 0 12 0,-4 0-2 0,7-3-1 16,-4-3 4 0,1 1 1-16,3-1 0 0,-4 0 0 15,4 0-14-15,-3 0 0 0,-1 6 0 0,1-6 0 0,-1-6 10 0,1 4-1 0,-1-4 0 16,5 0 0-16,-5 6-9 0,1-6-14 0,-1 1 3 16,1 5 1-1,-1 0-23-15,-3-3-5 0,4-3-1 0,-4 6 0 0,0 1-90 0,0-7-19 16,-4-3-3-16</inkml:trace>
  <inkml:trace contextRef="#ctx0" brushRef="#br0" timeOffset="-151826.205">21068 9939 1337 0,'0'6'56'16,"0"3"-44"-16,3-1 82 0,1 10 17 15,-1-6 3-15,-3 0 1 16,4-7-39-16,-4-5-8 0,0 0-2 0,4 9 0 0,-1 3-29 0,1-6-5 0,-1 6-2 0,1-4 0 15,-1 4-11-15,1 0-3 0,-1 0 0 0,-3-6 0 16,4 11-6-16,-4-11-2 0,0 3 0 0,0 0 0 16,0 0-8-16,-4-4 12 0,4-5-12 0,0 0 12 15,0 0-12-15,0 6 12 0,0-6-12 0,0 0 12 16,0 0-12-16,0 0 0 0,0 0 0 0,0 0 8 16,0 0-8-16,0 0 0 0,0 0 0 0,0 0 0 15,-3 0-9-15,-1-11 9 0,4 2-12 0,0-3 12 16,0 0 0-16,0 0 0 0,-3 1 0 0,3-4 0 15,0 0 0-15,0 1 0 0,0 2 0 0,-4 0 0 16,4-6 0-16,0 7 0 0,-3-4 0 0,3-3 0 16,-4 7 0-16,4-1 8 0,-3 0-8 0,-1-3 0 15,4 10 0-15,-4-10-10 0,4 6 0 0,0 3 0 16,-3-3 0-16,3 9 0 0,0 0 0 0,3-6 0 16,-3 1-20-16,0-1-4 0,4 0-1 0,0 0 0 15,-4 6 35-15,7 0 0 0,0-6 0 0,0 3 0 16,0 0 0-16,3-3 0 0,-3 0 0 0,4 3 0 15,-4-2 0-15,4 2 0 0,-4 0 0 0,3 3 0 16,1-6-58-16,-1 6-5 0,5 6-1 0,-1-6 0 16,-4 0 0-16,4 0 0 0,-3 0 0 0</inkml:trace>
  <inkml:trace contextRef="#ctx0" brushRef="#br0" timeOffset="-151179.749">21294 9942 1094 0,'0'0'46'0,"0"0"-37"15,0 0 147-15,0 0 28 0,0 0 7 0,7 3 1 16,-4 0-110-16,4-3-22 0,0 3-4 0,-3-3 0 16,3 3-38-16,0-3-7 0,0 0-2 0,0 0 0 15,0 0-9-15,0-3 0 0,0 3 0 0,0-3 0 16,4 0 25-16,-4-3 3 0,0 0 1 0,4 0 0 15,-4 3-13-15,0-9-4 0,3 1 0 0,-3 5 0 16,4-3-2-16,-4 3-1 0,0-6 0 0,-3 6 0 16,3 1-9-16,0-1 10 0,-4 0-10 0,1 0 10 15,-1 6-10-15,-3 0 8 0,4-6-8 0,-4 6 8 16,3-6-8-16,4 0-9 0,-3 3 9 0,-4-3-13 16,3 1-4-16,-3-1-1 0,0 0 0 0,0 0 0 15,0 0 4-15,0-6 1 0,0 3 0 0,0 4 0 0,-3-1 5 0,-1 3 8 16,-3-3-13-16,0 3 5 0,4 3 8 0,-4 0 0 15,0-6 0-15,-4 6 0 0,4 6 0 0,-4-6 0 16,1 0 0-16,3 3 11 0,-4 3-23 0,4 0-5 0,0-3-1 16,-3 5 0-16,2 4 18 0,-2 0 0 0,-1 0 0 0,1 2 0 15,3 4 0-15,0 0 0 0,0 5 0 0,-1-2 0 16,5-4-11-16,-1 7 2 0,1-4 0 0,3 4 0 16,0-9 1-16,0-1 0 0,0 7 0 0,0-9 0 15,3 2 8-15,1 1-12 0,-1 0 12 0,5-3-12 16,-5 5 12-16,4-8-8 0,4 0 8 0,-4-3-8 15,0 3 8-15,3-4 0 0,-3 1 0 16,1 0 0-16,2 0-34 0,-3-6-2 16,4 6 0-16,-1-6 0 0,-3 0 25 0,4 0 11 0,0 0-10 0,-1-6 10 15,1 6-71-15,-1 0-8 16,4-6-1-16</inkml:trace>
  <inkml:trace contextRef="#ctx0" brushRef="#br0" timeOffset="-150817.458">21833 10048 1337 0,'-10'29'28'0,"3"-14"6"0,3-9-34 0,1 5 0 0,-4-5 0 0,7-6 0 15,0 0 58-15,0 0 5 0,0 0 1 0,0 0 0 16,0 0-52-16,0 0-12 0,0 0 0 0,0 0 0 16,0 0 0-16,-4 3 0 0,4-3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 feriez-vous pour une nouvelle Lamborghini?</a:t>
            </a:r>
          </a:p>
        </p:txBody>
      </p:sp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Où est Père Noël maintenant?</a:t>
            </a:r>
          </a:p>
        </p:txBody>
      </p:sp>
    </p:spTree>
    <p:extLst>
      <p:ext uri="{BB962C8B-B14F-4D97-AF65-F5344CB8AC3E}">
        <p14:creationId xmlns:p14="http://schemas.microsoft.com/office/powerpoint/2010/main" val="305690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9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Jacques </a:t>
            </a:r>
            <a:r>
              <a:rPr lang="en-US" sz="2800" b="1" dirty="0" err="1"/>
              <a:t>Brel</a:t>
            </a:r>
            <a:r>
              <a:rPr lang="en-US" sz="2800" b="1" dirty="0"/>
              <a:t>, who was born in Belgium but whose musical career was based in France, wrote a song in which he said it was better to give candy to your loved one than to give flowers. 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0080" y="2145792"/>
            <a:ext cx="2865120" cy="366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1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4B2DC-5403-4801-9A67-E02042976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9A7C8-F6D4-408A-9F2B-768A3AC0E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François I</a:t>
            </a:r>
          </a:p>
        </p:txBody>
      </p:sp>
    </p:spTree>
    <p:extLst>
      <p:ext uri="{BB962C8B-B14F-4D97-AF65-F5344CB8AC3E}">
        <p14:creationId xmlns:p14="http://schemas.microsoft.com/office/powerpoint/2010/main" val="2377815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6E7AB-6B80-49D9-BAE7-E18BAE355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3AC1-3196-4F74-BFF0-32672EDC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condition for an action.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Pour </a:t>
            </a:r>
            <a:r>
              <a:rPr lang="en-US" dirty="0" err="1"/>
              <a:t>rencontrer</a:t>
            </a:r>
            <a:r>
              <a:rPr lang="en-US" dirty="0"/>
              <a:t> George Washington, </a:t>
            </a:r>
            <a:r>
              <a:rPr lang="en-US" dirty="0" err="1"/>
              <a:t>j’inventerais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machine à voyager dans le temps.</a:t>
            </a:r>
          </a:p>
        </p:txBody>
      </p:sp>
    </p:spTree>
    <p:extLst>
      <p:ext uri="{BB962C8B-B14F-4D97-AF65-F5344CB8AC3E}">
        <p14:creationId xmlns:p14="http://schemas.microsoft.com/office/powerpoint/2010/main" val="154784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Écrivez une hypothèse irréelle qui parle d’une voiture.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Écrivez une phrase spéculative qui parle d’une voiture.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Faites une requête très poli qui parle d’une voiture.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Donnez une condition pour une action qui parle d’une voiture.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7205FE3-60C4-4D54-9AA6-4D257EE940E6}"/>
                  </a:ext>
                </a:extLst>
              </p14:cNvPr>
              <p14:cNvContentPartPr/>
              <p14:nvPr/>
            </p14:nvContentPartPr>
            <p14:xfrm>
              <a:off x="1157040" y="3137760"/>
              <a:ext cx="6703200" cy="711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7205FE3-60C4-4D54-9AA6-4D257EE940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7680" y="3128400"/>
                <a:ext cx="6721920" cy="730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525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2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48"/>
            <a:ext cx="10515600" cy="535201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</a:t>
            </a:r>
            <a:r>
              <a:rPr lang="en-US" dirty="0" err="1"/>
              <a:t>d’au</a:t>
            </a:r>
            <a:r>
              <a:rPr lang="en-US" dirty="0"/>
              <a:t> </a:t>
            </a:r>
            <a:r>
              <a:rPr lang="en-US" dirty="0" err="1"/>
              <a:t>moins</a:t>
            </a:r>
            <a:r>
              <a:rPr lang="en-US" dirty="0"/>
              <a:t> cinq mots qui </a:t>
            </a:r>
            <a:r>
              <a:rPr lang="en-US" dirty="0" err="1"/>
              <a:t>parle</a:t>
            </a:r>
            <a:r>
              <a:rPr lang="en-US" dirty="0"/>
              <a:t> de comment on </a:t>
            </a:r>
            <a:r>
              <a:rPr lang="en-US" dirty="0" err="1"/>
              <a:t>écoute</a:t>
            </a:r>
            <a:r>
              <a:rPr lang="en-US" dirty="0"/>
              <a:t> de la musique.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Faites</a:t>
            </a:r>
            <a:r>
              <a:rPr lang="en-US" dirty="0"/>
              <a:t> la </a:t>
            </a:r>
            <a:r>
              <a:rPr lang="en-US" dirty="0" err="1"/>
              <a:t>même</a:t>
            </a:r>
            <a:r>
              <a:rPr lang="en-US" dirty="0"/>
              <a:t> chose </a:t>
            </a:r>
            <a:r>
              <a:rPr lang="en-US" dirty="0" err="1"/>
              <a:t>utilisant</a:t>
            </a:r>
            <a:r>
              <a:rPr lang="en-US" dirty="0"/>
              <a:t> un </a:t>
            </a:r>
            <a:r>
              <a:rPr lang="en-US" dirty="0" err="1"/>
              <a:t>verbe</a:t>
            </a:r>
            <a:r>
              <a:rPr lang="en-US" dirty="0"/>
              <a:t> </a:t>
            </a:r>
            <a:r>
              <a:rPr lang="en-US" dirty="0" err="1"/>
              <a:t>suivant</a:t>
            </a:r>
            <a:r>
              <a:rPr lang="en-US" dirty="0"/>
              <a:t> par “de” et un </a:t>
            </a:r>
            <a:r>
              <a:rPr lang="en-US" dirty="0" err="1"/>
              <a:t>infinitif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Faites</a:t>
            </a:r>
            <a:r>
              <a:rPr lang="en-US" dirty="0"/>
              <a:t>-la encore avec un </a:t>
            </a:r>
            <a:r>
              <a:rPr lang="en-US" dirty="0" err="1"/>
              <a:t>verbe</a:t>
            </a:r>
            <a:r>
              <a:rPr lang="en-US" dirty="0"/>
              <a:t> </a:t>
            </a:r>
            <a:r>
              <a:rPr lang="en-US" dirty="0" err="1"/>
              <a:t>suivant</a:t>
            </a:r>
            <a:r>
              <a:rPr lang="en-US" dirty="0"/>
              <a:t> par “à” et un </a:t>
            </a:r>
            <a:r>
              <a:rPr lang="en-US" dirty="0" err="1"/>
              <a:t>infinitif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Maintenant</a:t>
            </a:r>
            <a:r>
              <a:rPr lang="en-US" dirty="0"/>
              <a:t>,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</a:t>
            </a:r>
            <a:r>
              <a:rPr lang="en-US" dirty="0" err="1"/>
              <a:t>d’écouter</a:t>
            </a:r>
            <a:r>
              <a:rPr lang="en-US" dirty="0"/>
              <a:t> de la musique avec un </a:t>
            </a:r>
            <a:r>
              <a:rPr lang="en-US" dirty="0" err="1"/>
              <a:t>réfléchi</a:t>
            </a:r>
            <a:r>
              <a:rPr lang="en-US" dirty="0"/>
              <a:t> </a:t>
            </a:r>
            <a:r>
              <a:rPr lang="en-US" dirty="0" err="1"/>
              <a:t>reciproque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9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D446-0F9B-4DCE-A402-394A6FE9B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EF01C-4EC4-45B5-83A2-A7F4C9AAD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340552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34666</TotalTime>
  <Words>195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Jacques Brel, who was born in Belgium but whose musical career was based in France, wrote a song in which he said it was better to give candy to your loved one than to give flowers.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286</cp:revision>
  <dcterms:created xsi:type="dcterms:W3CDTF">2016-10-03T16:25:09Z</dcterms:created>
  <dcterms:modified xsi:type="dcterms:W3CDTF">2024-11-20T20:16:46Z</dcterms:modified>
</cp:coreProperties>
</file>