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1" r:id="rId3"/>
    <p:sldId id="353" r:id="rId4"/>
    <p:sldId id="354" r:id="rId5"/>
    <p:sldId id="351" r:id="rId6"/>
    <p:sldId id="322" r:id="rId7"/>
    <p:sldId id="333" r:id="rId8"/>
    <p:sldId id="330" r:id="rId9"/>
    <p:sldId id="336" r:id="rId10"/>
    <p:sldId id="337" r:id="rId11"/>
    <p:sldId id="309" r:id="rId12"/>
    <p:sldId id="339" r:id="rId13"/>
    <p:sldId id="30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256"/>
            <p14:sldId id="331"/>
            <p14:sldId id="353"/>
            <p14:sldId id="354"/>
            <p14:sldId id="351"/>
            <p14:sldId id="322"/>
            <p14:sldId id="333"/>
            <p14:sldId id="330"/>
            <p14:sldId id="336"/>
            <p14:sldId id="337"/>
            <p14:sldId id="309"/>
            <p14:sldId id="339"/>
            <p14:sldId id="306"/>
          </p14:sldIdLst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0T15:41:55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4244 4444 1212 0,'0'0'25'0,"-4"6"6"0,1 0-31 0,3 0 0 0,-4 6 0 0,4-3 0 15,0-4 38-15,0 7 2 0,0-6 0 0,0 6 0 16,0-3-8-16,0 2-2 0,0 1 0 0,0 6 0 16,0-6-17-16,4-4-3 0,-1 4-1 0,1 6 0 15,-1-6 7-15,1 5 0 0,-1-2 1 0,1 3 0 16,3-1 5-16,-3-2 1 0,-1 0 0 0,1 5 0 15,3-2 1-15,0-4 0 0,-4 10 0 0,1-6 0 16,3-1-6-16,0 4-1 0,4-4 0 0,-4 7 0 16,3-9-1-16,-3 2 0 0,0 7 0 0,4-6 0 15,-4 2-7-15,0 4-1 0,-3-4-8 0,6-2 12 16,-3 11-12-16,4-14 0 0,-4 8 0 0,-4 1 0 16,1-3 0-16,-1-4 8 0,1 1-8 0,-1 2 0 15,-3-2 12-15,4 0-4 0,-1-4-8 0,1-2 12 16,-4 6 0-16,4-12-1 0,-4 11 0 0,0-11 0 15,0 0-3-15,0-6-8 0,0 0 12 0,0 0-4 16,0 0 0-16,0 0 0 0,0 0 0 0,0 0 0 16,0 0 14-16,0 0 2 0,0 0 1 0,0 0 0 15,-11 0-25-15,4 0 0 0,-4 0 0 0,8-3 0 16,-8 0 0-16,4-3 15 0,0 0-3 0,-3 1 0 16,-1-1-4-16,4-6-8 0,-4 0 11 0,1 0-11 15,3-2 11-15,-4 8-11 0,0-6 10 0,1 0-10 0,-1-5 0 16,4 8 0-16,0-9 0 0,-3 1 0 0,-5 2 8 0,8 3-8 15,-3-6 0-15,-1 1 0 0,4 2 10 0,-3-3-10 0,3 1 10 16,-4-1-10-16,0-2 0 0,1 2 8 0,6-6-8 16,-6 4 0-16,-1-4 0 0,1 7 0 0,3-4 0 15,-4-2 0-15,4-1 0 0,-4 4 0 0,1-4 0 16,-1 0 0-16,4 4 0 0,0 2 0 0,3 1 0 16,-3 2 0-16,4-3 0 0,-1 1 0 15,4 5 0-15,-3-3 0 0,3 3-9 0,0 1 9 0,3-1 0 16,-3-6-9-16,7 9 9 0,0-2 0 0,1-1-9 0,2 0 9 15,1-3-8-15,-1 4 8 0,1-7-10 0,-1 6 10 16,5 6 0-16,2-8-9 0,-3 2 9 0,-7 0 0 16,7 6 0-16,1 0 0 0,-1 1 0 0,-4-1 0 15,4 0-9-15,0 0 9 0,1 0-10 0,-1 6 10 16,-4 0 0-16,4 0 0 0,1 0 0 0,-1 3 0 16,0 0-22-16,0 3 2 0,4 0 0 0,-1 0 0 15,1-1 9-15,-8 1 3 0,4-6 0 0,-3 6 0 16,3 0 8-16,-3 0 0 0,3 0 0 0,-4 0-8 15,5 3 8-15,-5-4 0 0,1 1 0 0,-4 0 0 16,-4 0 0-16,4 6 0 0,0-3 0 0,0-3 0 16,-3 5 0-16,3 1 0 0,-3 0 0 0,-1 0 0 15,1-1 20-15,-4 1-1 0,3 3 0 0,-6 2 0 16,3-5-19-16,-4 3-17 0,1-3 3 0,-1 5 1 16,-3-5 21-16,3 3 4 0,-3-4 0 0,0 1 1 15,0 6-13-15,0-6 0 0,0-4 0 0,-3 4-10 16,-5 0 18-16,5 0 4 0,-1-6 1 0,1 0 0 15,-1-1-13-15,1 1 0 0,-1 0-9 0,0-3 9 16,-3 3 0-16,7-6 0 0,-3 6 0 0,-1-6 0 0,-3 0 8 16,7 0-8-16,-4 0 0 0,4 0 0 0,0 0 10 15,0 0-10-15,7 0 8 0,-3-6-8 0,3 6 12 0,-7 0-4 0,7 0 0 16,0 0 0-16,-7-3-8 0,7 3 8 0,0 0-8 0,0 0 8 16,0 0-8-16,0 0 0 0,0 0 0 0,0 0 0 15,0 0 0-15,0 0 0 0,0 0 0 0,0 0-11 16,0 0 11-16,0 0-10 0,0 0 10 0,0 0-10 15,3-6 10-15,4 0 0 0,-3 6-9 0,3-6 9 16,0 6 0-16,0 0 0 0,0 0 0 0,0 0 0 16,4 0-11-16,3 0 11 15,-4 6-8-15,-3-6 8 0,0 6 0 0,4 0 0 0,3 3 0 0,0-3 0 16,-3 0 0-16,3-1 0 0,-4 1 0 0,4 6 0 16,1-6 0-16,-5 3 0 0,1 3 0 0,-8-1 0 15,8 1 0-15,-1-6 0 0,1 0 0 0,-4 3 11 16,4 0-11-16,-4 5 0 0,0-8 9 0,0 6-9 15,0-6 8-15,0 5-8 0,4-2 8 0,-4-3-8 16,0 6 0-16,0-6 0 0,-4 0 0 0,4 5 8 16,0-5-8-16,-3 3 0 0,3 0 0 0,-4 0 0 15,5 3 0-15,-5-1 0 0,1 1 0 0,-1-6 8 16,1 3-8-16,-4 3 11 0,0-1-11 0,0-5 12 16,-4 0-4-16,1 0 0 0,-1 6 0 0,-3-9 0 15,0 5 15-15,0 1 2 0,0-3 1 0,-4 0 0 0,8 0-13 16,-11 0-2-16,0 0-1 0,-1-6 0 0,1 11-2 15,0-8 0-15,0 3 0 0,-4-3 0 0,4 6-8 16,4-9 0-16,-8 6 0 0,0 0 0 0,4-6 0 16,4 6 0-16,-1-6 0 0,1 6 0 0,-1-1 0 0,0-5 0 15,1 0 0-15,3 0 0 0,-4 0 0 0,4 0-11 0,0-5 1 16,-7 5 0-16,14 0 10 16,-4-6-13-16,4 6 5 0,-7 0 8 15,7 0-46-15,-7 0-2 0,7 0 0 0,0 0 0 16,0 0-25-16,0 0-6 0,0 0-1 0,0 0 0 15,0 0-139-15,0 0-28 0,4-6-5 0</inkml:trace>
  <inkml:trace contextRef="#ctx0" brushRef="#br0" timeOffset="436.166">4988 4962 971 0,'4'9'20'0,"-4"2"6"0,0-5-26 0,3 6 0 0,-3-6 0 0,4 0 0 16,-4 5 47-16,0-8 4 0,3 9 1 0,-3 0 0 15,0-6-20-15,4 6-4 0,-1-1-1 0,-3-2 0 16,4 3-14-16,3 0-2 0,-3-6-1 0,-1 5 0 15,1 1-10-15,-4-3 12 0,3 0-12 0,1 0 12 16,-1 8-2-16,-3-11 0 0,4 6 0 0,-1-6 0 16,-3 0-10-16,4 2 8 0,-4-8-8 0,0 0 8 15,0 0-38 1,0 0-8-16,0 0-2 0</inkml:trace>
  <inkml:trace contextRef="#ctx0" brushRef="#br0" timeOffset="1336.405">5263 4906 1121 0,'-3'6'47'16,"3"3"-38"0,0-9 60-16,0 0 12 0,-4 5 3 0,4-5 0 15,0 0-23-15,0 6-4 0,0-6-1 0,0 0 0 16,0 0-39-16,0 0-8 0,0 0-1 0,0 0-8 0,0 0 10 15,4 6-10-15,-4-6 8 0,10 6-8 16,-2-6 11-16,2 0-3 0,-6 0-8 0,6-6 12 16,-3 0-12-16,4 6 11 0,-1-6-11 0,-2 6 10 0,2-5-10 0,1-1 0 0,-1 0 0 0,1 3 8 15,3 0-8-15,-14 3 0 0,7-3 0 0,-7 3 0 16,11-6 0-16,-4 0 0 0,0 0 0 0,0 0 0 16,0 1 0-16,0 5 0 0,0-6 0 0,-4 0 8 15,-3 6-8-15,0 0 0 16,4-6 0-16,-4 6 8 0,4-6-8 0,-4 6 10 0,0-9-10 15,0 9 10-15,-4-6-1 0,0 1 0 0,1-1 0 16,-4 6 0-16,0 0 2 0,0-6 0 16,-4 6 0-16,4 0 0 0,0 0-2 15,-3 6 0-15,-5 0 0 0,5-1 0 0,-4 1 2 0,0 6 0 0,3-3 0 0,-3 3 0 16,3-1-11-16,4 7 0 0,4-3 0 0,-1 2 0 16,1 1 0-16,3-3 0 0,0 2 0 0,3 1 0 15,1-6-9-15,-1 2 9 0,4 4 0 0,0 0 0 16,0-7-11-16,4 4 11 0,0 3-10 0,-4-6 10 15,3 5-8-15,-3-5 8 0,0 0 0 0,4 2-9 16,3-2 23-16,-3 0 5 0,-4-6 1 0,3 3 0 16,1 2-4-16,-1 1-1 0,1-6 0 0,0 0 0 15,-1 0-7-15,1 0 0 0,-1 0-8 0,1-1 12 16,3-5-12-16,-3-5 0 0,-4-1 0 0,3 6 0 16,1-12-60-16,-1 6-8 0,5-6-1 0</inkml:trace>
  <inkml:trace contextRef="#ctx0" brushRef="#br0" timeOffset="1783.591">5750 4938 1192 0,'0'24'24'0,"0"-18"8"0,0 2-32 16,0 4 0-16,0 0 0 0,4 0 0 0,-1-1 58 0,1 1 6 0,-1 3 0 0,4-9 1 15,0 6-35-15,1 5-7 0,-5-8-2 0,1 9 0 16,-1-7 16-16,1 1 3 0,-1 0 1 0,1-3 0 16,3 3-23-16,-4-7-5 0,1 7-1 0,-1-6 0 15,1 0-1-15,-4-6-1 0,0 0 0 0,0 0 0 16,0 0 20-16,0 0 4 0,0 0 1 0,0 0 0 16,0 0 1-16,0 0 1 0,-4-6 0 0,-3-6 0 15,0-5-20-15,4 5-4 0,-4 3-1 0,0-3 0 16,3-5-12-16,4 5 0 0,-3 0 0 0,-1-3 0 15,4 10 0-15,-4-1-12 0,4-6 12 0,4 6-10 16,-4 0-2-16,4 0 0 0,-1 0 0 0,4 3 0 16,0 3-1-16,0-5-1 0,4 5 0 0,-1-6 0 15,1 6 6-15,0 0 8 0,-1 0-13 0,1 0 5 16,-1 0 8-16,4 0-10 0,1 0 10 0,-5 0-10 16,4 6 10-16,-3-1-13 0,3-5 5 0,0 3 8 15,-3 6-11-15,3 0 11 0,-4-3-8 0,4 0 8 16,-3 6-11-16,-7-1 11 0,6 1-13 0,-3-3 5 15,-3 9 8-15,3-7-8 0,-4 7 8 0,4-6-8 0,0-3 8 0,0 8-10 16,1-5 10-16,-5-6-10 16,4 3-38-16,0-1-8 0,-3-5-2 0</inkml:trace>
  <inkml:trace contextRef="#ctx0" brushRef="#br0" timeOffset="3106.468">7461 4926 1440 0,'0'0'30'0,"-7"6"6"0,7-6-28 0,-7 0-8 16,0 0 0-16,0 6 0 0,0-6 64 0,0-6 12 0,0 6 3 0,0 0 0 15,-7 0-22-15,7-6-4 0,-4 6-1 0,0-5 0 16,1 5-13-16,-1 0-3 0,1-6-1 0,-1 6 0 16,1-3-14-16,-1 3-2 0,0-3-1 0,4 3 0 15,-10 0-18-15,6 0 0 0,-3 0 0 0,3 0 0 16,1 3 0-16,-1 0 0 0,4 3-9 0,0-1 9 15,0-5 0-15,0 6 0 0,0-6 0 0,3 12 11 16,-3-12-21-16,4 6-4 0,3 6-1 0,0-9 0 16,0 6 15-16,0 5-11 0,0-8 11 0,0 0-10 15,0 6 10-15,0-1 0 0,0-2-9 0,0 3 9 16,3 0 0-16,1 5 0 0,-1-5-9 0,1 0 9 16,0 3 0-16,-1-9 0 0,1 5 0 0,-1-5 0 15,1 0 0-15,-1 3 0 0,4-6 8 0,-3 3-8 16,6-3 9-16,-3-3-9 0,0 0 8 0,0 0-8 15,4 0 12-15,0-3-4 0,-1-3 0 0,1 3 0 16,-4-6-8-16,3 3 0 0,-3 0 9 0,1-5-9 16,2-1 8-16,-3-3-8 0,4 9 8 0,-1-11-8 0,-3 5 0 15,-3 0 9-15,3-6-9 0,-3 10 0 0,-1-4 0 16,1 0 0-16,-1 0 0 0,1 1 0 0,-4 2 0 0,3 3 0 16,-3 0 0-16,0 0 0 0,0 6 11 0,0 0-11 15,0 0 10-15,0 0-10 0,0 0 16 0,0 0-4 0,0 0 0 0,0 0 0 16,0 0-3-16,-7 12-1 0,7-6 0 0,-3 6 0 15,3 8-8-15,0-8 0 0,3 5-10 0,1 4 10 16,-1-3 0-16,1 5-9 0,-1-2 9 0,8 2 0 16,-8-5 0-16,1 3 0 0,3-4 0 0,0 7-8 15,-3-4 8-15,3 4 0 0,0-4 0 0,0 4 0 16,-4-1 0-16,1-2 0 0,3 2 0 0,-7 1-8 16,3 2 8-16,-3 4 0 0,4-7 0 15,-4 4 0-15,-4-1 0 0,4-2 0 0,-3-1 0 0,-1 1 8 16,1 2 0-16,-1-8 0 0,-3 5 0 0,4-2 0 15,-1 3-8-15,4-7 0 0,-3 4 0 0,-1-4 8 16,4-2 0-16,0 9 0 0,0-7 0 0,0 1 0 16,0 3-8-16,0-4 0 0,0 1 0 0,0-1 0 15,4 4 0-15,-4-3 0 0,3-4 0 0,-3 4 0 16,0 0 0-16,4-7 0 0,-4 7 0 0,0-6 0 0,3 2 0 0,-3-2 0 16,0 0 0-16,0-6 0 0,0-6 0 0,0 0 0 15,0 0 8-15,0 0-8 0,0 0 21 0,0 0 0 16,0 0 0-16,-3 6 0 0,3-6 7 0,0 0 0 15,0 0 1-15,0 0 0 0,0 0-2 0,-7 3-1 16,3-3 0-16,4 0 0 0,0 0-18 0,0 0-8 16,-7-3 0-16,3-3 8 0,-3 6-8 0,7-6 0 15,0-6 0-15,0 6 0 0,0 0 0 0,-3-5 0 16,3 5-8-16,0-3 8 0,0-3 0 16,0 0 0-16,0 1-9 0,0-1 9 0,0-6 0 15,0 10 0-15,3-4 0 0,-3-6 0 16,4 6-9-16,-1-2 9 0,-3 2 0 0,4-6-9 15,0 7-3-15,-1-4-1 0,4 3 0 0,-3 0 0 0,3 1-7 0,0-1-2 0,0-6 0 16,0 3 0-16,3 4 7 0,1-7 2 0,0 3 0 0,-1 4 0 31,8-7-17-31,-11 12-3 0,7-6-1 0,-3 3 0 16,-1 1 5-16,4-1 1 0,-3-3 0 0,3 6 0 16,-3 0-50-16,-1-5-10 0,1 2-1 0,-1 0-1 0,1 3-3 15,-1 3-1-15,-2-3 0 0,2 0 0 0,-3 0-77 0,0 1-15 16</inkml:trace>
  <inkml:trace contextRef="#ctx0" brushRef="#br0" timeOffset="3776.629">7609 4944 1264 0,'-3'6'26'0,"3"0"7"0,-4 0-33 0,4 0 0 0,-3 0 0 0,3 8 0 16,0-14 49-16,0 6 3 0,0-6 1 0,0 6 0 15,0-6-3-15,0 0-1 0,0 0 0 0,3 6 0 16,1 0-32-16,-1 0-6 0,1-1-2 0,-1-5 0 15,1 9-9-15,0-6 10 0,-1 6-10 0,4-3 10 16,-3-6-1-16,-1 6 0 0,8 0 0 0,-8 5 0 16,-3 1 3-16,7-6 1 0,-3 9 0 0,3-3 0 15,-4-1 7-15,1 1 2 0,0-3 0 0,3 3 0 16,-4-1 3-16,1 1 1 0,3-6 0 0,0 6 0 16,-4-6-2-16,4 5 0 0,-3 4 0 0,-1-9 0 15,4 0-6-15,-3 0-2 0,-1 0 0 0,5 0 0 16,-5-1-6-16,-3-5-2 0,7 0 0 0,0 0 0 15,4 0-8-15,-4-5 10 0,0-1-10 0,3 6 10 16,-3-6 5-16,-3 0 1 0,3 0 0 0,0 0 0 0,-3 0-4 16,3 0-1-16,0-2 0 0,-4 2 0 15,4 0 1-15,-3 0 1 0,3-6 0 0,-4 6 0 0,1-11-3 0,-4 8-1 16,4-3 0-16,-1 0 0 0,-3-5 2 0,4 5 0 16,-4 3 0-16,0-9 0 0,0 13-11 0,0-7 0 15,0 0 0-15,-4-6 0 0,1 10 0 0,-1-4 0 16,0 6 8-16,1-6-8 0,-4 0-11 0,3 4-7 15,-3 2-2-15,0-6 0 16,4 6-12-16,-4-6-2 0,0 12-1 0,3-6 0 16,4 6-31-16,-3-5-6 0,3 5-2 0</inkml:trace>
  <inkml:trace contextRef="#ctx0" brushRef="#br0" timeOffset="4541.165">8223 4968 968 0,'-14'-3'20'0,"14"3"5"16,0 0-25-16,-7 0 0 0,7 0 0 0,-7 0 0 16,7 0 96-16,0 0 15 0,-7 3 2 0,7-3 1 15,0 0-65-15,0 0-13 0,0 0-2 0,-4 6-1 16,4-6-1-16,0 0-1 0,-3 14 0 0,3-14 0 0,-4 6-12 0,4-6-3 0,-3 6 0 16,3-6 0-16,0 6 2 15,0-6 0-15,0 0 0 0,0 6 0 0,3 0 14 0,-3-6 2 0,7 5 1 0,-3-5 0 16,-4 0-8-16,3 3-2 0,5 3 0 0,-5 0 0 15,4-6-8-15,0 6-1 0,0-6-1 0,0 6 0 16,4-6-5-16,-4 0-1 0,0 6 0 0,0-6 0 16,0 0 47-16,4 0 10 0,-8-6 2 0,4 6 0 31,-3-6-104-31,3 6-20 0,0-6-4 0,0 0 0 0,0 0 49 0,-3 6 11 0,3-3 0 0,-4-2 0 16,4 5 12-16,-3-6-1 0,-1 0 0 0,4 6 0 15,-3-6-11-15,-4 0 0 0,3 0 0 0,-3-6 0 16,0 7 0-16,0-1 0 0,0 3 14 0,-3-3-4 15,-1 0-10-15,1 0 12 0,-1-6-12 0,1 6 12 16,-1 1-12-16,1-1 0 0,-4 0 0 0,0 3 0 16,-4-3 0-16,4 0 0 0,-4 0 0 0,-3 0 0 15,4 0-12-15,-1 6 12 0,-3-5-12 0,3-1 12 16,1 6-10-16,3 0 10 0,-4 0 0 0,1 0-9 16,2 0-6-16,1 0-1 0,-3 0 0 0,3 6 0 15,0-6 16-15,3 5 0 0,-6 1 0 0,3 0 0 16,0 0 0-16,-1 0-12 0,5 3 12 0,-4-3-12 15,0 5 12-15,0-5 0 0,3 6 0 0,-3-6-9 16,0 6 18-16,4-6 4 0,-1 2 1 0,1 4 0 16,-1 0-26-16,0 0-4 0,4-1-2 0,-3-2 0 0,3 3 18 15,0 0-10-15,0 0 10 0,0 5-8 0,3-8 8 0,1 3-8 16,3 0 8-16,-3-1-8 0,6 1 8 16,-3-3 0-16,0 0 0 0,4 0 0 0,-1 2 0 0,1-5 0 0,3 0 0 0,4 0 0 15,-4 0 0-15,4 0 11 16,3-6-3-16,-4 3 0 0,5 0-8 0,-1 2 0 15,-4-5 0-15,4 0 0 0,1-5 18 16,-5 5 2-16,4-3 0 0,-3 3 0 16,-4-3-59-16,0 3-11 0,0-6-2 0,1 6-1 15,-1-6-51-15,-4 6-9 0,4-6-3 0</inkml:trace>
  <inkml:trace contextRef="#ctx0" brushRef="#br0" timeOffset="15503.623">9659 4518 406 0,'0'0'17'16,"-7"-6"-17"-1,7 6 76-15,-7-6 12 0,3 0 3 0,-3 6 0 16,4-6-28-16,-1 0-6 0,4 6-1 0,-7-5 0 16,7 5-5-16,0 0-2 0,0 0 0 0,0 0 0 15,-3 0 12-15,3 0 3 0,0 0 0 0,0 0 0 16,0 0 7-16,0 0 1 0,-7-6 1 0,7 6 0 16,0 0-21-16,0 0-5 0,0 0-1 0,0 0 0 0,0 0-20 0,-7 0-4 0,7 0-1 0,0 0 0 15,0 0-21-15,0 0 9 0,0 0-9 0,0 0 0 16,0 6 0-16,-4-1 0 0,4 1 0 0,0 6 0 15,0 0 0-15,4-6 0 0,-4 3 0 0,3 2 0 16,1 1 12-16,-4 6-12 0,3-7 12 0,1 4-12 16,-1 3 28-16,1-1-2 0,-1-2 0 0,1 9 0 15,-1-7 12-15,1 4 2 0,-4 2 1 0,3-5 0 16,1 6-8-16,-4 2-1 0,3-2-1 0,1-1 0 16,-4 3-8-16,4-2-2 0,-1-3 0 0,-3 8 0 15,0-11-13-15,4 8-8 0,-4-2 8 0,0 2-8 16,3-2 0-16,-3-4 0 0,0 4 0 0,0-7 0 15,0 1 0-15,0-3 9 0,0 2-1 0,-3 1-8 16,-1-6 0-16,4 8 0 0,0-2 0 0,0 0 0 16,-3-4 0-16,3 4 0 0,0-6 8 0,-4 5-8 15,4-2 0-15,-4-3 0 0,4 5 8 0,0-11-8 16,-3 6 0-16,3-6 0 0,0-3 0 0,0-3 0 16,-4 6 0-16,4-6 0 0,0 0 0 0,0 0 0 15,0 0-12-15,0 0-7 0,0 0-1 0,0 0 0 16,0 0-36-16,0 0-7 0,0 0-1 0,4-6-1 15,-1-3-44-15,1-3-9 0,0 0-2 0</inkml:trace>
  <inkml:trace contextRef="#ctx0" brushRef="#br0" timeOffset="16165.808">9910 5062 1474 0,'0'0'41'0,"0"0"11"0,-8 6-42 16,1-6-10-16,7 0 0 0,-7 0 0 0,7 0 53 0,0 0 9 0,0 0 2 0,0 0 0 15,0 0-14-15,0 0-2 0,0 0-1 0,0 0 0 16,0 0-37-16,0 0-10 0,0 0 0 0,0 0 0 15,0 0 0-15,0 0-13 0,0 0 1 0,0 0 1 16,0 0 11-16,0 0 8 0,7 0-8 0,0 5 11 16,-3-5-3-16,3 0-8 0,0 6 12 0,0 0-4 15,0-6-8-15,0 0 10 0,4 0-10 0,-1 0 10 16,1 0-10-16,0 0 0 0,-1 0 0 0,1 0 0 16,-1 0 0-16,1 0 0 0,0-6 0 0,-1 0 0 15,1 6 0-15,-1-5 0 0,1 5 0 0,-4-6 0 16,3 6 0-16,-2-6 0 0,2 0 9 0,-3 6-9 15,0-6 8-15,-3-6-8 0,3 3 8 0,-4 4-8 16,-3-1 0-16,4 0 8 0,-4-6-8 0,0 6 0 16,0-6 0-16,-4 4-13 0,-3 2 1 0,4 0 1 15,-4 0-3-15,0 0-1 0,-4-6 0 0,4 12 0 16,-4-6 15-16,1 6 0 0,-1 0 0 0,1-5 0 16,-1 5 0-16,1 0 0 0,-5 0 0 0,5 0 0 15,-1 0 0-15,4 0 16 0,-3 0-3 0,3 5-1 0,0-5 4 16,7 0 1-16,-8 6 0 0,1 0 0 0,7-6-6 0,-3 6-2 0,-1 0 0 15,1 6 0-15,-1-6-18 0,4 2-4 0,4 10-1 16,-4-6 0-16,3 0 14 0,1 8 0 0,-1-2 0 16,1-1-9-16,-1 4 9 0,1-3 0 0,0 5 0 0,-1-5 0 15,-3 2 16-15,0-2 0 0,4 0-1 0,-4-4 0 16,0 4-3-16,3-6-1 0,-3 5 0 0,4-11 0 16,-4 9 3-16,3-9 1 0,1 0 0 0,-4 0 0 15,0-6-15-15,3 11-16 0,1-5 3 0,-4-6 1 16,7 6 4-16,0-3 8 0,-4 3-13 15,4 0 5-15,0 0-25 16,1 0-5-16,-1-1-1 0,3 1 0 16,1 0-25-16,3-6-6 0,0 6-1 0,0-6 0 0,4 6-44 15,-1-6-9-15,1 6-1 0</inkml:trace>
  <inkml:trace contextRef="#ctx0" brushRef="#br0" timeOffset="16897.328">11310 4297 1501 0,'0'0'63'0,"0"0"-51"16,0 0 83-16,-7 0 16 0,0-6 3 0,0 4 1 16,-4-7-21-16,4 0-4 0,0-3-1 0,-3 0 0 15,-1 1-50-15,0-1-11 0,-3 3-1 0,0-3-1 16,4 1-26-16,-4-1 0 0,3-3 8 0,-3 3-8 15,-4 1 0-15,1-1 0 0,-5 0 0 0,-2 6 0 16,3-3-24-16,-4 6 4 0,0 0 0 0,0 3 0 16,-3 3-17-16,0-3-3 0,-4 3-1 0,4 0 0 15,3 3 21-15,1 6 4 0,2-6 0 0,5 11 1 16,3-8 15-16,0 9 0 0,3 0 0 0,0-1 0 16,4 10 0-16,4-4 12 0,3 4-4 0,3 8-8 15,1-3 19-15,-1 3-3 0,5-2-1 0,-1 2 0 0,0 3-6 16,3-2-1-16,1 2 0 0,-1 6 0 0,-3-9-8 15,4 3 10-15,-4 1-10 0,4 2 10 0,-1-3-10 16,-3-3 0-16,4 3 0 0,-1-2 8 0,1 2-8 16,-4 0 8-16,0-3-8 0,0 4 8 0,0-1-8 15,-3-3 0-15,-1-2 0 0,1 2 0 16,-1-3 12-16,1 3-4 0,-1-8 0 0,1 2 0 0,-1-5 0 0,1 2 0 16,0-8 0-16,-1 0 0 0,-3-4 8 0,4-2 2 0,-4 0 0 0,3 0 0 15,1-4-28-15,-4-2-6 0,0-6 0 0,0 0-1 16,0 0-6-16,0 0-1 0,0 0 0 15,0 0 0 1,3-6-20-16,-3-2-5 0,4-4-1 0,-4-6 0 0,0 6-160 16,0-14-32-16</inkml:trace>
  <inkml:trace contextRef="#ctx0" brushRef="#br0" timeOffset="17212.089">10724 4821 1482 0,'0'0'31'0,"0"0"6"0,0 0-29 15,0 0-8-15,0 0 0 0,0 0 0 16,0 0 33-16,0 0 6 0,0 0 1 0,0 0 0 15,4 0-8-15,3 0-2 0,0 0 0 0,0 6 0 0,0-6-18 0,4 0-4 0,-4 0-8 16,3 0 12-16,1 0-3 0,3 5-1 0,-3-5 0 0,3 0 0 16,3 6 11-16,-2-6 1 15,2 9 1-15,-3-3 0 0,0 0-21 0,4 0 8 0,0 0-8 0,3-6 0 16,0 5 0-16,-3 1 0 0,-1 6 0 0,1-3 0 31,3 0-91-31,0 0-22 0,0 2-5 0</inkml:trace>
  <inkml:trace contextRef="#ctx0" brushRef="#br0" timeOffset="17993.079">11366 5056 1220 0,'0'0'34'0,"0"0"9"16,-7-6-35-16,0 6-8 0,0 0 0 0,-3 0 0 0,3 0 91 16,-4 0 16-16,4 0 3 0,0 6 1 15,0-6-39-15,-4 0-8 0,4 0-2 0,-3 0 0 16,3 6-31-16,-4-6-7 0,4 0 0 0,0 6-1 16,7-6-13-16,-7 5-2 0,0-5-8 0,7 0 12 15,-7 12-12-15,0-12 0 0,7 0-12 0,-7 9 12 16,3-3 0-16,1 0-8 0,-1 6 8 0,1-7 0 15,-1 1 0-15,4 6 0 0,4-6 0 0,-4 3 0 0,0 3 0 0,0-7 0 0,0 7 0 0,3-6 0 16,-3 0 0-16,4 6 0 0,3-6 0 0,-4 8 0 16,4-8 0-16,-3 0 0 0,3 0 0 0,0 6 0 15,-4-12 0-15,5 11 0 0,-1-8 0 0,0 3 0 16,3-3 0-16,-3 0 0 0,4 3 9 0,-4-6-9 16,3 0 11-16,5 0-3 0,-5 6-8 0,1-6 12 15,-1-6-12-15,1 6 11 0,-1-9-11 0,1 3 10 16,0 3-10-16,-1-5 0 0,1 2 9 15,-4-6-9-15,0 6 20 0,0 0 0 0,-3-6 0 0,-1 1 0 16,1 2-20-16,-1 3-16 0,-3 0 2 0,4 0 1 16,-4 0 21-16,-4-5 4 0,4-4 0 0,-3 9 1 15,-1 0-13-15,1-6 9 0,-1 1-9 0,0 5 8 16,-3 0 0-16,4 6-8 0,-1-9 12 0,-3 6-4 16,0 0-8-16,0 3 0 0,0 0 0 0,-3-3 0 15,2 3 0-15,1-3 0 0,0 3 0 0,-3 0 0 16,3 0 0-16,7 0 0 0,-7 0 0 0,7 0-11 15,0 0-3-15,-7 3-1 0,7-3 0 0,0 0 0 16,0 0 2-16,0 0 0 0,0 0 0 0,0 0 0 16,0 0 3-16,0 0 1 0,0 0 0 0,0 0 0 15,0 0 9-15,0 0-13 0,0 0 5 0,3 6 8 16,-3-6-9-16,0 0 9 0,0 0 0 0,4 6 0 16,-4-6 0-16,7 6-8 0,-4 0 8 0,1 0 0 15,-1-1 0-15,1 1 0 0,-1 0 0 0,1 0 0 0,-1 0 0 16,-3 3 0-16,4-3 0 0,-1 5 0 0,1 1 0 0,0 0 0 15,-1-6 0-15,1 6 0 0,-1 2 8 0,1-2-8 16,-1 0 0-16,1 5 0 0,-1-5 0 16,4 3 0-16,-3-3 0 0,3 5 0 15,0-8 8-15,-4 0-8 0,5 0 0 0,-5 2 0 16,4 1 8-16,-3-6-8 0,-1 0 0 0,1 3 9 0,-1-3-9 0,-3-6 10 0,4 6-10 0,-4-6 10 16,0 0-10-16,0 0 8 0,0 0-8 0,0 0 8 15,0 0-8-15,0 0 0 0,0 0 0 0,0 0 0 16,7-6-12-16,-4 0-8 0,4 3-2 0</inkml:trace>
  <inkml:trace contextRef="#ctx0" brushRef="#br0" timeOffset="18593.741">11691 5173 1149 0,'0'0'32'0,"0"-5"8"16,0 5-32-16,-3-9-8 0,3 9 0 0,-4-6 0 16,4 0 0-16,-4 0 0 0,1 0 0 0,3 0 8 15,0 6 1-15,0 0 0 0,0 0 0 0,0 0 0 16,0 0 25-16,0 0 5 0,0 0 1 0,0 0 0 15,0 0 14-15,-4 6 3 0,4 6 1 0,0-6 0 0,0 3-24 0,0 8-5 0,4-5-1 16,-4 0 0-16,0-3-5 0,3 14-2 0,1-11 0 0,-4 11 0 16,4-8-8-16,-1 3-1 0,1-1-1 0,-1-5 0 15,1-3-3-15,-1 0-8 0,1 5 12 0,-1-14-4 16,-3 0 5-16,0 0 1 0,0 0 0 0,0 0 0 16,0 0 25-16,0 0 5 0,0 0 0 0,0 0 1 15,0 0-16-15,0 0-3 0,0-14-1 0,-3 5 0 16,3 0-10-16,-4-3-3 0,1 1 0 0,-1-1 0 15,1-3 1 1,-1 3 0-16,1 1 0 0,-1-1 0 0,0 6-13 0,4-6 0 0,0 6 0 0,0-5 0 16,0 2 0-16,0 3 0 0,0-6 0 0,4 6 0 15,-4-5 0-15,4 2 0 0,-4 3 0 0,3 0 0 16,1 0 0-16,-1 0-8 0,4 0 8 0,-3 0 0 16,-1 1-9-16,4 5 9 0,-3-6 0 0,-1 6-9 15,4 0 9-15,0-6 0 0,1 6-9 0,-1 0 9 16,3 0 0-16,-3 0 0 0,4 0-9 0,-1 6 9 15,-3 0 0-15,0-1-8 0,1 1 8 0,2 6 0 16,-3 0-18-16,4 3 3 0,-1 2 1 0,1 1 0 16,-1 2 5-16,-2 4 1 0,2-6 0 0,1-1 0 15,-4 4 8-15,3-4 0 0,1-2 0 0,0-3 0 16,-4 5 0-16,0-11 0 0,0 6 0 0,0-6 0 16,-4-6-44-16,-3 0-4 0,7 6-1 0,-7-6 0 15,4-6-113-15,3 6-22 0</inkml:trace>
  <inkml:trace contextRef="#ctx0" brushRef="#br0" timeOffset="19122.8">12012 4388 1561 0,'0'18'32'0,"0"3"8"0,4-10-32 0,-4 7-8 0,3 0 0 0,1-4 0 15,-4 4 72-15,3 3 12 0,1-4 2 0,-4 7 1 16,3-7-43-16,1 10-9 0,-1-4-2 0,1-2 0 16,-1 3-1-16,1 5 0 0,3-11 0 0,-4 8 0 15,1-2-32-15,3 8 0 0,-3-9 0 0,3 10 0 16,-4-4 13-16,4-2-4 0,-3 2-1 0,3-5 0 15,0 8 10-15,0 0 2 0,0-2 0 0,0-4 0 0,0-2 12 16,0 5 4-16,-3-8 0 0,3 2 0 0,-4-5-15 16,4 2-2-16,-3-2-1 0,-1 0 0 0,4-7-10 0,-3 4-8 15,-1-9 12-15,1 6-12 0,-4-1 0 0,4-5 0 0,-4 0 0 16,0-6 0-16,0 6 0 0,0-6 0 0,0 0 0 0,0 6 0 16,0-6-22-16,0 0 2 0,0 0 0 0,0 0 0 31,0 0-36-31,0 0-6 0,0 0-2 0,0 0 0 15,0 0-86-15,0 0-18 0,0 0-3 0</inkml:trace>
  <inkml:trace contextRef="#ctx0" brushRef="#br0" timeOffset="19438.77">11910 4956 1414 0,'0'0'40'0,"0"0"9"0,0 0-39 0,0 0-10 0,0 0 0 0,0 0 0 16,0 0 70-16,0 0 12 0,0 0 2 0,0 0 1 15,0 0-33-15,0 0-8 0,0 0 0 0,0 0-1 16,3 0-31-16,4 0-12 0,4 0 11 0,-4 0-11 15,7 6 13-15,-3-6-3 0,6 0-1 0,-3 0 0 16,1 0-9-16,-1 0 0 0,0 0 9 0,0 6-9 16,4-6 0-16,-1 6 8 0,1-4-8 0,3 4 0 15,-3 0-14-15,-1 0-7 0,4 0-2 0,-3 0 0 16,0 0-127-16,-1 0-26 0,5 2-4 0</inkml:trace>
  <inkml:trace contextRef="#ctx0" brushRef="#br0" timeOffset="19944.686">12598 5006 923 0,'-7'6'39'0,"0"0"-31"16,0-1 70-16,-1-5 14 0,-2 3 4 0,3 3 0 15,0-6 4-15,-4 0 0 0,1 3 1 0,-1-3 0 16,0 3-33-16,1 3-8 0,-1-6 0 0,1 0-1 15,3 6-31-15,-4-6-7 0,4 6-1 0,-4-6 0 16,4 6 0-16,4 0-1 0,-4-1 0 0,3-5 0 16,1 12-10-16,-1-6-1 0,1 0-8 0,3 3 12 15,0 3-12-15,-4-7 0 0,4 7 0 0,0-6 0 16,0 6 0-16,0-3 0 0,0 2 0 0,4 1 9 16,-1 0-9-16,-3-6 12 0,4 0-12 0,-1 0 12 15,1 2-4-15,-1-2 0 0,4 0 0 0,-3 0 0 16,3 0 1-16,-4 0 0 0,5 0 0 0,-1-6 0 15,0 0 5-15,3 6 1 0,1-6 0 0,-1-6 0 16,5 6-1-16,-5 0 0 0,4-6 0 0,0 0 0 0,-3 0-14 16,3 0 9-16,0-6-9 0,-3 1 8 0,3 2-8 0,-4-3 0 15,4-6 0-15,-6 1 0 0,2 2 0 0,-3 3 0 0,-3-11 0 16,-1 8 0-16,1-3 0 0,-4 7 0 0,-4-1 0 0,1-3-11 16,-1 3 11-16,-3 1 0 0,4 5 0 15,-4 0 0-15,-1 0 0 0,-2 0-8 16,-1 6 8-16,1-6 0 0,-1 0-9 15,-3 6 9-15,3 0-10 0,1 6 10 0,-4 0-15 16,3-6 3-16,4 0 1 0,-3 6 0 0,3 0 3 0,-1 0 0 0,5 0 0 0,-1 0 0 31,1-1-17-31,-1 4-3 0,4 3-1 0,0-6 0 16,0 6-46-16,4-1-9 0,-1 7-1 0,1-3-1 0,3 2-42 16,-3 1-8-16,3-6-1 0</inkml:trace>
  <inkml:trace contextRef="#ctx0" brushRef="#br0" timeOffset="20758.926">12855 5091 1896 0,'0'0'40'0,"0"6"8"0,0-6-39 15,0 0-9-15,0 0 0 0,0 0 0 16,0 0 8-16,0 0 0 0,0 0 0 0,0 0 0 0,0 0 4 0,0 0 0 0,0 0 0 0,0 0 0 16,0 0-12-16,4 9-11 0,-1-3 3 0,1-6 0 15,-1 6-4-15,1 5 0 0,-1-5 0 0,4 6 0 16,-3-6 4-16,3 9 0 0,-3-4 0 0,-1 7 0 15,1-6 8-15,-1-1 11 0,1 4-3 0,-1-9 0 16,1 6-8-16,-4-6 0 0,0-6 0 0,0 0 0 16,0 0 16-16,0 0 4 0,0 0 0 0,0 0 1 15,0 0 15-15,0 0 4 0,0-6 0 0,-4 0 0 16,4 0-20-16,-3 0-3 0,-1-6-1 0,4 1 0 16,0 2-7-16,0-3-1 0,0 0-8 0,0-5 12 15,0 5-12-15,0 3 0 0,0-3 0 0,0 1 0 16,0-1 0-16,0 0 0 0,0 3 0 0,0-3 0 15,0 7 0-15,4-1 0 0,-4 0 0 0,0 6 0 16,0 0-14-16,0 0 4 0,3 0 1 0,4 0 0 16,0 0 1-16,0 6 0 0,0-6 0 0,0 6 0 15,4-1 8-15,0 1 0 0,-1 0 0 0,1 0 0 16,-1 0 0-16,1 3 0 0,-4 3 0 0,4-1 0 16,-4-5 0-16,0 0 8 0,0-6-8 0,0 6 8 15,0 0-8-15,0 0 0 0,0 3 0 0,0-4 0 16,-3 1 0-16,-4-6 8 0,0 0-8 0,0 0 8 15,0 0-8-15,3 0 0 0,-3 0 0 0,0 0 0 16,0 0 8-16,0 0 1 0,0 0 0 0,0 0 0 16,0 0 19-16,0 0 4 0,0 0 1 0,0 0 0 15,0 0-17-15,0 0-3 0,0 0-1 0,4 0 0 0,-1-6-12 0,-3 6-13 0,0-5 2 16,4-1 1-16,-4 6 10 0,3-6-10 16,-3 3 10-16,0 3-10 0,4-3 10 0,-1 0-8 0,1-3 8 0,-4 6-8 15,3 0 8-15,1 0-13 16,3-6 5-16,-7 6 8 0,3 6-12 0,4-6 12 0,-3 0-12 15,0 6 12 1,3-6-9-16,-4 6 9 0,1-3 0 0,3 3 0 0,-4 0 0 0,8 5 0 0,-4-5 0 0,0 0 0 16,-4 6 0-16,5-6 0 0,-1 8 0 0,-4-2 0 15,4 0 0-15,0 0 0 0,0 5 0 0,-3-2 0 16,3-3 0-16,0 5 0 0,-4-11 0 0,5 6 0 16,-5-6 0-16,1 3 0 0,3 2 0 0,-4-11 0 15,-3 0-14-15,0 0 4 0,0 0 1 0,4 0 0 16,3 0-20-16,-4 0-4 0,4-5-1 15,-3-1 0-15,3 0-132 0,-4-3-26 0</inkml:trace>
  <inkml:trace contextRef="#ctx0" brushRef="#br0" timeOffset="21266.568">13374 5135 1892 0,'0'0'40'0,"0"0"8"15,0 0-39-15,0 0-9 0,0 0 0 0,0 0 0 16,0 0 24-16,0 0 4 0,0 0 0 0,0 0 0 16,0 0-4-16,0 0 0 0,0 0 0 0,0 0 0 15,3 6-16-15,4-6-8 0,0-6 8 0,0 6-8 0,4 0 0 0,0 0 0 0,-1 0 0 0,1 0 0 16,-1 0 0-16,5 0 12 0,-1 0 0 0,-4 0 0 15,4 0-21-15,-3 0-4 0,0 0-1 0,-4 0 0 16,3 0 14-16,-3-6 0 0,4 6 0 0,-4 0 10 16,0-6 1-16,0 1 0 0,0 5 0 0,-3-6 0 15,-1 6 2-15,-3 0 1 0,4-6 0 0,-4 6 0 16,0-6 6-16,0 6 0 0,0-3 1 0,0 3 0 16,-4-6-5-16,4 6-2 0,-7-3 0 0,0 0 0 15,0 3-14-15,0-6 11 0,-4 0-11 0,1 6 10 16,-1 0-10-16,-3 0 0 0,0 0 0 0,0 6 0 15,3 0-12-15,4-6 12 0,0 6-10 0,0-3 10 16,0 3-11-16,3 0 11 0,4-6-12 0,-3 12 12 16,3-1-13-16,0 1 4 0,0-3 1 0,0 9 0 15,3-1 8-15,1-5-8 0,-1 3 8 0,5 2-8 16,-5 1 8-16,4 0 0 0,4-1 0 0,-4 4 0 16,0-4 9-16,3-5 4 0,1 3 1 0,0 2 0 15,-1-11 5-15,1 6 1 0,3-6 0 0,-4 3 0 16,5-3-20-16,-1 0 0 0,3-1 0 0,-3 1 0 15,4-6 0-15,0 0 0 0,3 0 0 0,-4 0-12 16,5-6-25-16,-5 4-5 0,4-1-1 0</inkml:trace>
  <inkml:trace contextRef="#ctx0" brushRef="#br0" timeOffset="22140.297">12368 4785 774 0,'0'0'16'0,"0"0"4"0,0 0-20 16,0 0 0-16,0 0 0 0,0 0 0 0,0 0 89 0,0 0 14 0,0 0 2 0,0 0 1 15,0 0-26-15,0 0-6 0,0 0-1 0,0 0 0 16,0 0-38-16,0 0-8 0,0 0-2 0,0 0 0 15,4-3 0-15,-1-2 0 0,1-1 0 0,3 0 0 16,-3 0-13-16,3 0-2 0,0 6-1 0,-4-12 0 16,4 12-9-16,0-6 0 0,0 0 0 0,0 1 8 15,4 2-8-15,-4 0 0 0,0 0 9 0,4 0-9 16,-4 0 9-16,0 3-9 0,0-12 12 0,-4 12-12 16,4-6 0-16,1 6 0 0,-1-6 0 0,0 6 0 15,-4 0 0-15,-3 0 0 0,7-5 10 0,-7 5-10 16,4 0 9-16,-4 0-9 0,0 0 10 0,0 0-10 15,7-6 8-15,-7 6-8 0,0 0 0 0,0 0 0 16,0 0 0-16,0 0 0 0,7 0 0 0,-4 6 0 16,-3-6 0-16,7 5 0 0,0-5 0 0,-3 6 0 15,3 0 0-15,0 6 0 0,0-12 0 0,0 9 0 0,0-3 0 16,0 5 0-16,0-5 0 0,0 0 0 16,0 0 0-16,4 0 0 0,-4 6 0 0,4-6 0 15,-4-4 0-15,0 4 0 0,0 0 0 0,0 0 0 0,0 0 8 16,-3 0-8-16,3-6 0 0,0 0 0 15,-4 6-20-15,4-6-9 0,0 0-3 0,-3-6 0 16,3 6-53-16,-4 0-11 0,1-6-3 0</inkml:trace>
  <inkml:trace contextRef="#ctx0" brushRef="#br0" timeOffset="23159.991">14654 4215 923 0,'-7'-6'39'16,"0"0"-31"-16,7 6 40 15,0 0 9-15,-3 0 2 0,3 0 0 0,0 0 11 0,0 0 2 0,0 0 1 0,0 0 0 32,0 0-17-32,0 0-3 0,0 0-1 0,0 0 0 0,0 0-19 0,0 0-4 0,-7 0-1 0,7 0 0 15,-7 6-13-15,7-6-3 0,0 6-1 0,-4 6 0 16,4 2-3-16,4-2-8 0,-4 6 12 0,3 2-4 16,1 4 16-16,-1 2 2 0,4-2 1 0,0 11 0 15,4-8-9-15,-4 8-2 0,4-3 0 0,-4 1 0 16,0 2 0-16,0 0-1 0,3 3 0 0,-3-5 0 15,0 2 12-15,0-3 2 0,1 4 1 0,-1-4 0 16,0-3-5-16,0 4-1 0,3-10 0 0,-3 4 0 16,0 2-2-16,-3 1-1 0,3-4 0 0,0 0 0 15,0-2-9-15,-3-1-3 0,-1 4 0 0,1-4 0 16,-1 1 2-16,-3-3 0 0,0-4 0 0,0 1 0 16,-3 2-11-16,-1-2 0 0,4-6 0 0,-3 5 0 15,-1-5 10-15,1-3-10 0,-1 3 12 0,1 0-12 16,-1-1 0-16,0-5-14 0,1 0 1 0,-1 0 0 15,4 0-15-15,0-6-2 0,-3 14-1 0,3-14 0 16,-4 6-27-16,4-6-6 0,0 6 0 0,0-6-1 16,0 0-83-16,0 0-17 0,4 6-3 0</inkml:trace>
  <inkml:trace contextRef="#ctx0" brushRef="#br0" timeOffset="23626.949">14513 4832 1022 0,'0'0'45'0,"0"0"10"0,0 0-44 0,0 0-11 0,0 0 0 0,0 0 0 15,0 0 46-15,0 0 7 0,0 0 2 0,0 0 0 16,0 0-7-16,0 0-2 0,0 0 0 0,0 0 0 15,0 0-5-15,7 0-1 0,-3 6 0 0,3-6 0 16,0 6-4-16,0-3 0 0,0-3-1 0,4 0 0 16,3 3-2-16,-4-3 0 0,4 0 0 0,4 0 0 15,-4 0-13-15,4 0-2 0,-1 0-1 0,1 0 0 16,0-3-17-16,-1 3 0 0,1 0 8 0,0-3-8 16,-1-3 0-16,1 6 0 0,3 0 8 0,-3-6-8 15,3 6 0-15,0 0 0 0,-3 0 0 0,3 6 0 16,-3-6-24-16,-1 0-1 0,1 9-1 0,-1-6 0 15,1 0-42-15,0 3-8 0,3 0-1 0</inkml:trace>
  <inkml:trace contextRef="#ctx0" brushRef="#br0" timeOffset="24329.273">15191 5062 908 0,'0'0'19'0,"0"0"4"15,0 0-23-15,0 0 0 0,0 0 0 0,0 0 0 16,0 0 86-16,0 0 13 0,0 0 2 0,0 0 1 16,0 0-16-16,0 0-3 0,-7-6-1 0,7 6 0 15,0 0-5-15,0 0-1 0,0 0 0 0,0 0 0 16,0 0-32-16,0 0-6 0,0 0-2 0,-8 0 0 0,8 0-1 15,0 0-1-15,0 0 0 0,0 0 0 0,0 0-16 16,0 0-3-16,0 0-1 0,0 0 0 0,-3 6-14 0,3-6 0 0,0 11 0 0,0-5 0 16,0 3 0-16,0 0 0 0,3 0 0 0,1 3 0 15,0-1 0-15,-1 1-10 0,4-3 2 0,-3 3 0 16,-1 5 8-16,4-5 0 16,-3-6 0-16,3 6 0 0,0-6 0 0,-4 8 0 15,4-2 0-15,1-6 0 0,-1 0 0 0,-4 0 0 16,4 5 0-16,-3-5 0 15,3 0 0-15,0-3 11 0,-4 3-3 0,4-6 0 0,0 6-8 0,-3 0 0 0,3 0 0 0,0-6 0 16,0 6 0-16,0-1 0 0,0-5 0 0,-3 0 0 16,3 0 0-16,0 0 0 0,-4 0 0 0,4-5 0 15,-3-1 13-15,3 6 1 0,-3-6 0 0,-1 0 0 16,4 0-4-16,-3-3-1 0,-1 0 0 0,1 1 0 16,-1 2 9-16,1-6 2 0,-1 6 0 0,1-6 0 15,-1 6-20-15,1-5 0 0,-4 8 0 0,3-9 0 16,-3 6 11-16,0-6-2 0,0-5 0 0,-3 2 0 15,3 3-9-15,-4-5 0 0,1 5 0 0,-1-6 0 16,1 3 0-16,-1-2 8 0,-3 5-8 0,4-9 8 16,-1 10-8-16,-3-7 0 0,0 6 0 0,4-2-11 15,-1 8 3-15,-3-6 0 0,3 6 0 0,1 0 0 16,3 6-29-16,0 0-6 0,0 0-1 16,0 0 0-16,0 0-195 0,0 0-39 0</inkml:trace>
  <inkml:trace contextRef="#ctx0" brushRef="#br0" timeOffset="25125.702">15646 5123 989 0,'0'0'28'0,"0"0"6"0,0 0-34 0,0 0 0 0,0 0 0 0,0 0 0 16,0 0 52-16,0 0 3 0,0 0 1 0,0 0 0 15,0 0-18-15,0 0-3 0,0 0-1 0,0 0 0 16,0 0-8-16,0 0-2 0,0 0 0 0,0 0 0 16,0 0 0-16,0 0-1 0,0 0 0 0,0 0 0 15,0 0 24-15,3 6 5 0,4-6 0 0,0 6 1 16,-3-6-19-16,3 0-4 0,0 6-1 0,-4-6 0 16,5 6-10-16,-1-3-3 0,3 0 0 0,-3 0 0 15,0 0-16-15,4 0 8 0,-1-3-8 0,-2 0 0 16,-1 0 10-16,3 0-10 0,-3 0 8 0,0-3-8 15,4 3 11-15,-4-6-3 0,0 3-8 0,0 0 12 0,0-3-2 16,0 0-1-16,4 0 0 0,-4-5 0 0,-4 5-1 16,4 0-8-16,-3-6 12 0,-1 3-4 0,1-3-8 0,-4 7 12 0,3-1-12 15,-3 0 12-15,0 0-4 0,-3 0-8 16,3-3 12-16,-4 6-4 0,1-6-8 0,-4 9 12 16,3-5-12-16,-3-1 12 0,0 6-12 0,0-6 0 0,0 6 0 15,-3 0 0-15,-1 0 0 16,4 0 0-16,-4 0-12 0,1 0 12 15,-4 0 0-15,3 0 0 0,-7 0 0 0,4 0 0 0,0 6 0 0,4-6 0 0,-5 0 0 16,5 6 0-16,-1-6-9 0,1 5 9 0,3 4 0 0,0-3 0 16,0 0-18-16,-1 0 3 0,8-6 1 0,-3 6 0 15,-1 0 5-15,1 0 1 0,3 5 0 0,-4 1 0 16,4-3 0-16,0 9 0 0,0-7 0 0,4 1 0 16,-4 3 8-16,0-3 0 0,3 5 0 0,1 1 0 15,-1-9 0-15,1 8-8 0,0-5 8 0,3 6-8 16,-4-7 8-16,1-2 0 0,3 3 8 0,-4 0-8 15,4-6 17-15,-3 0-1 0,3-1 0 0,0 1 0 16,0-6 0-16,0 6 0 0,0-6 0 0,0 3 0 16,4 0 4-16,-1 3 0 0,1-3 0 0,-1 0 0 15,1-3-20-15,3 3 0 0,-3 3 0 0,3-6 0 16,0 5-12-16,0-5-7 0,0 0-1 0,0 0 0 16,0 0 2-16,1 0 0 0,2 0 0 0,-3 0 0 15,0-5 0-15,0 5 0 0,1-6 0 0,-1 6 0 16,0 0-26-16,3 0-6 0,-2 0-1 0,-1 6 0 15,0-6-29-15,0 5-5 0,-3-5-2 0</inkml:trace>
  <inkml:trace contextRef="#ctx0" brushRef="#br0" timeOffset="36208.752">17170 4512 1272 0,'0'12'36'0,"0"-1"8"16,0 4-35-16,0-9-9 0,0 6 0 0,0 0 0 16,0-4 26-16,0 1 3 0,3 6 1 0,-3-9 0 0,0 6-10 15,-3-7-3-15,3-5 0 0,0 6 0 0,0-6-1 0,0 6 0 0,0 3 0 16,3-3 0-16,-3 6-16 0,0-6 0 16,4-1 8-16,-4 7-8 0,0 0 0 0,3 0 0 0,1 2 0 15,-1 4 0-15,1 0 0 0,-1-4 0 16,1 10 0-16,3-6 0 15,-4 2 24-15,1-2 0 0,3-1 1 0,-3 7 0 0,-1-9 3 0,4 8 1 16,-3-11 0-16,-1 6 0 0,4-4 0 0,-3-2 0 0,-1 0 0 16,1-1 0-16,-1-2 3 0,-3 3 0 0,0-12 0 0,0 6 0 15,0-6-1-15,0 0 0 0,0 0 0 0,0 0 0 16,0 0 8-16,0 0 1 0,0 0 1 0,-7 0 0 16,-3-6-7-16,-1 0-2 0,1 0 0 0,-5-3 0 15,5-2-20-15,-4 5-12 0,0-6 12 0,0 6-12 16,-1-8 0-16,1 5-19 0,0 0 3 15,-3-3 0-15,3 0-16 0,-4 6-2 16,4 1-1-16,-4-4 0 0,0 3-4 0,4 0-1 16,-3 0 0-16,3-6 0 0,3 6-8 0,-3 1-3 15,3-1 0-15,1 0 0 0,3-3-12 0,0 6-2 0,3-6-1 16,4 9 0-16,-7 0-14 0,7 0-4 0,-3-6 0 16,3 6 0-16,0-5 16 0,0-1 4 0,3 0 0 15</inkml:trace>
  <inkml:trace contextRef="#ctx0" brushRef="#br0" timeOffset="36543.815">16820 4427 1530 0,'0'0'32'0,"0"0"8"0,-3 6-32 0,3-6-8 0,0 0 0 0,0 0 0 16,0 0 80-16,0 0 16 0,0 0 2 0,0 0 1 15,0 0-18-15,0 0-3 0,0 0-1 0,7 0 0 16,0 0-52-16,0-6-10 0,0 0-3 0,0 0 0 15,4 0-12-15,6 3 0 0,-2-3 0 0,2 6 0 16,4 0-44-16,4 0-8 0,3 0-1 0,0 0-1 16,1 3-75-16,-1 0-15 0,0 0-4 0</inkml:trace>
  <inkml:trace contextRef="#ctx0" brushRef="#br0" timeOffset="36632.204">17533 4506 712 0,'14'0'20'0,"-3"0"5"15,3 0-25-15,-4 0 0 0,5 0 0 0</inkml:trace>
  <inkml:trace contextRef="#ctx0" brushRef="#br0" timeOffset="37269.664">17593 4859 1078 0,'0'0'22'0,"0"0"6"0,0 0-28 0,0 0 0 0,0 0 0 0,0 0 0 16,0 0 8-16,0 0-8 0,-3 6 0 0,3-6 0 15,-4 0 20-15,4 0-1 0,0 0-1 0,-4 11 0 16,4-11 39-16,0 0 8 0,0 0 2 0,0 0 0 16,0 0 3-16,-3 6 1 0,3-6 0 0,-4 6 0 15,4-6-14-15,-3 6-2 0,3-6-1 0,-7 6 0 16,7-6-25-16,-4 6-5 0,4-6 0 0,-3 9-1 16,3-3-23-16,-4-1 8 0,4 1-8 0,0 6 0 15,0-6 0-15,0 0 0 0,0 0 0 0,0 3 0 16,4-4 0-16,-4 7 0 0,3-6 0 0,-3 6 0 15,4-12 0-15,-4 0 0 0,0 12 0 0,3-7-8 16,1-2 8-16,-4-3 0 0,3 6 8 0,4 0-8 16,-3 0 12-16,3 0-1 0,-3-6-1 0,3 0 0 15,0 0 1-15,0 0 0 0,3 0 0 0,-3 0 0 16,4 0-11-16,-4-6 10 0,4 6-10 0,-1-6 10 0,-3 0-10 16,4-3 10-16,-4 4-10 0,0-7 10 0,0 0-2 15,0-8 0-15,0 8 0 0,-3 0 0 0,-1-12-8 0,-3 10 10 16,0 2-10-16,0-6 10 0,-3 1-10 0,-1 5 10 15,1-3-10-15,-5 9 10 16,1-5-35-16,0 5-7 0,-3 0-2 0,-1 0 0 16,1-6-6-16,-1 12 0 0,-3-3-1 0,3 6 0 0,-3 3 22 0,4 0 5 0,-1 0 1 0,4 0 0 15,-4 0 13-15,4 5-11 0,4-5 11 16,-4 9-10-16,3-3 10 0,1-6 0 0,-1 5 0 0,1 1-8 16,-1-3 8-16,4-3 0 0,-3 6 0 0,3-12 0 15,0 0 0-15,0 0 9 0,0 0-9 0,0 0 0 16,0 0 16-16,0 0-4 0,0 0-1 0,0 0 0 15,0 0-34-15,0 0-6 0,0 0-2 0,0 0 0 16,0 0-101-16,7 0-21 0,0 0-4 0</inkml:trace>
  <inkml:trace contextRef="#ctx0" brushRef="#br0" timeOffset="37817.189">18168 4876 622 0,'0'0'12'0,"4"-5"5"15,-1-1-17-15,1 6 0 0,-1-6 0 0,-3-3 0 0,0 3 65 0,0 0 10 16,-3 0 1-16,-1 1 1 0,1-1 7 0,-1 0 2 0,-3 0 0 16,3 0 0-16,-3 0-58 0,0-3-11 0,0 3-2 15,0 1-1-15,4 5 21 0,-4-6 4 0,0 0 1 0,0 0 0 16,3 6 12-16,4 0 2 15,-7 0 1-15,0 0 0 16,0 6-27-16,0-6-4 0,-4 6-2 0,4 0 0 16,0-4-14-16,0 7-8 0,0 0 8 0,0 3-8 0,0-6 16 0,3 6 0 0,-3-7-1 0,0 1 0 15,4 6 6-15,-4-3 2 0,0-3 0 16,3 0 0-16,1-1-3 0,3-5-1 0,0 0 0 0,-4 12 0 16,4-12-4-16,0 0-1 0,0 0 0 0,0 6 0 15,0-6-3-15,4 6-1 0,-1 0 0 0,1 0 0 16,-1-3 6-16,4 3 0 0,0-1 1 0,-3 1 0 15,3-6-17-15,3 6-16 0,-3 0 4 0,4-6 0 16,-4 0 12-16,4 6 0 0,-1-6 0 0,1 0 0 16,-1 6 0-16,1-6 0 15,0 0 0-15,-4 6 0 0,3-6 8 0,-3 0 5 0,4 6 1 0,-4-3 0 16,0 0-14-16,0 5-16 0,0-2 3 0,-3 0 1 16,3 0 4-16,-4 0 8 0,4 6-13 0,-3-4 5 15,-1 4-8-15,1 0 0 0,-1 0-1 0,-3-1 0 16,4 4 4-16,-4-3 1 0,0 0 0 0,0-6 0 15,-4 5 12-15,4-5 0 0,-3 0 0 0,3-6 0 16,-7 6 0-16,0-6 8 0,-4 0 0 0,1-6-8 16,-1 6 8-16,-3-6-8 0,3 0 0 0,-6 0 0 15,3 1-22-15,3-7-11 0,-3 6-3 0,3 0 0 16,1 3-140-16,-1-3-29 0</inkml:trace>
  <inkml:trace contextRef="#ctx0" brushRef="#br0" timeOffset="38767.735">18309 4968 1288 0,'0'0'54'0,"0"0"-43"16,0 0 63-16,0 0 13 0,0 0 2 0,0 0 1 16,0 0-37-16,0 0-7 0,0 0-2 0,0 0 0 15,4 3-17-15,3 0-4 0,0-1-1 0,0-2 0 16,0 0-14-16,4 0-8 0,-1-2 10 0,1 2-10 16,-1-3 12-16,4 3-4 0,-3-3-8 0,-4 3 12 15,4 0-12-15,-1-3 8 0,1 3-8 0,-1-3 0 16,1 3 0-16,-4 0 0 0,0 0 0 0,0 0 0 15,0-6 8-15,0 6-8 0,-3-6 0 0,-1 6 0 16,1 0 9-16,-1-6-9 0,1 6 8 0,-4 0-8 16,3-6 13-16,-3 6-2 0,0-6-1 0,0 6 0 15,0-6 0-15,0 6 0 0,0-5 0 0,0 5 0 16,-3 0-2-16,-1-6-8 0,4 6 12 0,-7-6-4 16,0 3-8-16,-3 0 0 0,3 0 0 0,-1-3 0 15,-2 6 0-15,3-6-11 0,-4 0 3 0,1 6 0 16,3 0-5-16,-4 0-1 0,4 0 0 0,-4 0 0 15,4 6 6-15,-3 0 8 0,3 0-13 0,0-6 5 16,0 6 8-16,0 3-13 0,3 2 5 0,1-5 8 0,-1 6-12 0,0 0 12 16,4-3-10-16,0 2 10 0,-3 1 0 0,3 6 0 15,0-6 0-15,0-4 0 0,3 4 0 0,-3 0 0 16,4 0 11-16,0-6-3 0,3 5-8 0,-4-2 9 16,4-3-9-16,0 6 10 0,0-6-10 0,4 0 10 0,-4-6-10 15,3 5 10-15,1 1-10 0,0-6 8 0,3 0-8 16,0 0 8-16,0 0-8 0,0 0-12 0,4 0 2 0,-1-6 1 15,1 1-31 1,0 5-7-16,-1-6-1 0</inkml:trace>
  <inkml:trace contextRef="#ctx0" brushRef="#br0" timeOffset="39392.081">18768 4827 1190 0,'0'0'33'0,"0"0"9"16,0 0-34-16,0 0-8 0,0 11 0 0,0-5 0 16,-4 3 16-16,4-3 2 0,0 6 0 0,-3-7 0 15,3 13 19-15,0-9 4 0,-4 3 1 0,4 5 0 16,0 1-17-16,0-3-3 0,0 8-1 0,0-5 0 16,0 2 18-16,0 4 3 0,4-1 1 0,-4 4 0 15,3 2-24-15,-3-8-5 0,4 8-1 0,-4-5 0 0,3 2 21 16,-3-2 4-16,4 5 1 0,-1-2 0 0,1-4-6 15,-1-2-1-15,1 2 0 0,3-2 0 0,-3 2-19 0,3-11-4 16,-4 6-1-16,4-1 0 0,0-2-8 0,-3-9 0 0,3 6 0 16,-4-6 0-16,4-1 0 0,-7-5 10 0,4 0-10 15,-4 0 10-15,0 0 6 0,3 0 0 0,5-5 1 16,-5-1 0-16,1 0 7 0,-1-6 0 0,-3 0 1 16,4 4 0-16,-1-4-5 0,-3-6 0 0,0 6-1 15,-3-11 0-15,-1 8-5 0,4-3-1 16,-3-8 0-16,-1 8 0 0,1-5-13 0,-5 2 8 0,5-2-8 15,-4 5 0-15,3-8 13 0,-3 2-3 0,0-5-1 0,4 2 0 16,-4 4-9-16,3-4 0 0,1 4-12 0,-1-7 12 16,1 10 0-16,-1-4 0 0,4 4 0 0,-4-4 12 15,1 7-12-15,3-1 0 0,-4 3 0 0,4 3 0 16,0 1 0-16,0 5 0 0,0 0 0 0,0 6 0 16,0 0 0-16,0 0 0 0,0 0 0 0,0 0 0 15,0 0-11-15,0 0-7 0,7 6-2 0,-3 0 0 16,3 0 20-16,0-1 0 0,4 1 0 0,-4 12 0 15,0-12 0-15,0 3 0 0,0 2 0 0,-4 1 0 16,5 0 0-16,-5 0 0 0,1-6 0 0,-1 8 0 16,4-2 9-16,-7 0-9 0,4 5 8 0,-4-2-8 15,0 3 8-15,-4-6-8 0,1 5 0 0,-1-8 8 16,1 3-8-16,-4 0 0 0,3-1 0 0,0 1 0 16,-3-3 0-16,4 0 8 0,-4 0-8 0,0-4 0 0,0 1 10 15,7-6-10-15,-7 0 12 0,-4 0-12 16,0-6-16-16,1 1-11 0,-1-1-1 0,-3 3-1 15,0-3-35-15,3 0-6 0,-3 0-2 0,4 0 0 16,-1-6-32-16,1 1-6 0,-1-1-2 0</inkml:trace>
  <inkml:trace contextRef="#ctx0" brushRef="#br0" timeOffset="39948.841">19145 4371 1404 0,'0'0'31'0,"0"0"6"0,0 0 2 0,-7 6 0 0,0 5-31 0,0-5-8 0,0 0 0 0,-4 6 0 0,4 3 14 0,-3-4 2 15,-1-5 0-15,1 6 0 16,3 3-16-16,-4-3 0 0,4-7 8 0,0 13-8 0,3 0 0 0,1-7 0 15,-1 4 0-15,1 9 0 16,-1-7 0-16,4 10 0 0,0-4 0 0,0 10 9 0,0-10-9 0,0 4 8 16,4 2-8-16,-1-3 8 15,1 10 11-15,-4-13 1 0,3 10 1 0,1-1 0 16,-1-3-9-16,-3 1-3 0,4 2 0 0,-1-8 0 16,1-4-9-16,-4-2 0 0,7-1 0 0,-7-2 8 15,4-3-8-15,-4 0 0 0,0-6 0 0,0-6 0 16,0 0 20-16,0 0 4 0,0 0 2 0,0 0 0 15,0 0 19-15,0 0 4 0,0-6 1 0,0-6 0 0,0 6-24 16,0-3-5-16,0-3-1 0,3 7 0 0,-3-1-20 0,0-6 8 16,4 6-8-16,-1-6 0 0,-3 3 0 0,4-2 0 15,3 5 0-15,-4-6 0 0,1 6 0 0,3-8 0 0,0 2 0 0,0 6-8 16,0 0 8 0,0 0 0-16,0-6 0 0,4 1-8 0,-4 2 8 0,0 3-8 0,3 3 8 0,1 0-8 15,0 3 8-15,-4 0 0 0,3 0 0 16,-3 0-8-16,0 0-4 0,0 3 0 0,0 3 0 15,-3 6 0-15,3-7 4 0,-3 1 0 0,3 12 0 16,-4-6 0-16,1 0 8 0,-1 8 0 0,1-8 0 0,-1 5 0 16,4 4 0-16,-3-3 11 0,-1-1-3 0,4-2 0 15,-3 3-8-15,-1-1 0 0,1-5 0 0,0-3 0 16,-1-3 0-16,1 0-11 0,-4-6 3 0</inkml:trace>
  <inkml:trace contextRef="#ctx0" brushRef="#br0" timeOffset="41146.963">20112 4456 1527 0,'0'0'64'0,"-4"6"-51"16,-3 0 25-16,4 0 5 0,3-6 1 0,-4 9 0 0,1-4 7 0,3-5 1 15,-4 6 1-15,1 0 0 16,3 0-33-16,0 6-6 0,0-6-2 0,0 3 0 16,3 2-12-16,-3 7 0 0,4 0 0 0,-1-7 0 15,4 16 0-15,-3-4 0 0,3 1 0 0,0 8 0 16,0 0 0-16,4 10 0 0,-4 2 0 0,0-6 0 16,0 3 0-16,0-3 0 0,3 4 0 0,-3-4 0 15,0 0 0-15,1-3 0 0,-1-2 0 0,0-4 0 16,0-8 15-16,-4 2 3 0,1-5 1 0,-1 2 0 15,1-8 18-15,-1-6 4 0,1 6 1 0,-4-12 0 16,0 0-13-16,0 0-2 0,3 0-1 0,-3 0 0 16,0 0 19-16,0 0 4 0,0 0 1 0,-3-6 0 15,-1 0-14-15,1 0-4 0,-1-6 0 0,1-5 0 0,-4 2-16 16,0-3-3-16,0-5-1 0,-4 2 0 16,0-2-32-16,4-1-6 0,-3-2-2 0,-1 2 0 15,1-2 8-15,-1 2 2 0,-3-2 0 0,7-4 0 0,-4 4 3 16,1 2 1-16,3-5 0 0,0 3 0 0,0 2 14 0,-1-2-9 15,1-4 9-15,4 1-8 0,-4 2 8 0,3 1 0 16,1-4 0-16,-1 7 0 0,4-4 0 0,-3 4-8 0,3-1 8 0,0 10-8 16,0-10 8-16,0 7 0 0,0 2 0 0,0 3 0 15,0 0 0-15,3 6 11 0,1 1-3 0,-4-1 0 16,0 6-8-16,0 0 8 0,7-6-8 0,0 12 8 16,0-6-8-16,0 6 0 0,4-1 0 0,-1 7 0 15,1-6 0-15,-1 9-11 0,1-3 3 16,0-1 0-16,3 1 8 0,-4 6-12 0,1-4 12 15,-1 4-12-15,1 0 12 0,-4-1 0 0,4 4 0 0,-4-3 0 16,-4-7 8-16,4 10-8 0,-3-9 8 0,-1 5-8 16,-3 1 0-16,4-6 0 0,-4 2 0 0,0 4 0 15,0-6 0-15,0 0 0 0,0-1 0 0,-4 4 0 16,1 3 0-16,-4-12 0 0,0 5 0 0,-4 1 0 16,4-3 11-16,-4-3-3 0,-3-6 0 0,4 6 0 15,-1-6 1-15,-3 0 0 0,3 0 0 0,1 0 0 16,-1 0-9-16,1 0 0 0,-1-6 9 0,4 6-9 15,0 0 0-15,0 0-12 0,7 0 2 0,0 0 0 16,-4-6-7-16,4 6-2 0,0 0 0 0,0 0 0 16,-3-6-1-16,3 6 0 0,0-6 0 0,3 3 0 15,1-3 6-15,-1 0 1 0,5 6 0 0,-1-5 0 0,0 5 13 16,3-6-9-16,1 6 9 0,-1-6-8 0,5 6 8 0,-1 0-8 16,0 0 8-16,0 0-8 0,0 6 8 15,0 0 0-15,0-1 0 0,0 1-8 0,4 9 8 0,-4-3 0 0,4 5 0 16,-4 1 0-16,0-3 0 0,0 8 0 0,-3 1 0 15,3-4-8-15,-4 4 8 0,-3 2 0 0,4 4 0 16,0-7 0-16,-4 4 0 0,0-4-8 0,0-5 8 16,0 2 0-16,0-2 0 15,0 0 0-15,-4-4 0 0,1 4 0 0,3-6 0 16,-4-6 0-16,1 5 0 0,-4-2 0 0,0-9 0 0,0 0 0 0,0 0 0 16,0 0 0-16,0 0 9 0,0 0 1 0,0 0 0 0,-7-3 0 15,-4 3-1-15,1-6 0 0,-1 1 0 0,-3-1 0 16,-4 0-9-16,1-6 0 0,-4 6-12 0,3 0 12 15,0-8-41-15,1 8-1 16,3-6 0-16,-1 6 0 0,1 0-36 0,0 0-7 0,4 6-2 0</inkml:trace>
  <inkml:trace contextRef="#ctx0" brushRef="#br0" timeOffset="41675.535">20634 5068 1178 0,'0'0'24'0,"0"0"6"0,-7-6-30 16,3 6 0-16,4 0 0 0,-3-6 0 0,-1 0 39 0,1 6 1 0,-1-6 1 0,-3 0 0 15,4 3 8-15,-1-6 2 0,1 6 0 0,-1 3 0 16,4 0 9-16,-7-5 1 0,0 5 1 0,7 0 0 16,-7 0-18-16,7 0-4 0,-7 0-1 0,0 5 0 15,3-5-24-15,-3 9-5 0,0 3-1 0,4-6 0 16,-1 6-9-16,1-1 8 0,-1 1-8 0,1 3 8 16,-1-3-8-16,4 5 0 0,0-5 0 0,0 3 0 15,0-3 0-15,0-1 0 0,4 1 0 0,-4-6 0 16,3 6 0-16,1-9 0 0,3 8 0 0,-4-5 0 15,4 0 14-15,0 0-2 0,4 0-1 16,-4-6 0-16,4 6 18 0,-1-6 4 0,1 6 1 0,3-12 0 16,-4 6-17-16,1-6-3 0,3-6-1 0,-3 0 0 15,-1 1 3-15,1 2 0 0,-1-3 0 0,-3 0 0 16,4-5-16-16,-4 2 0 0,0-3 0 0,-3-5 0 16,-1 5-12-16,-3 3 12 0,0-2-12 0,-3-1 12 15,-1 3-8-15,1-2 8 0,-1 5 0 0,-3-6 0 16,0 4-21-16,0 2 2 0,0 0 1 0,-4 0 0 15,1 7-11-15,-1-4-3 0,-3 3 0 0,0 0 0 16,3 6 6-16,1 0 1 0,-1 0 0 0,4 0 0 16,0 3-7-16,0 3-2 0,3 0 0 0,1 5 0 15,-1 7-128-15,4-6-26 0</inkml:trace>
  <inkml:trace contextRef="#ctx0" brushRef="#br0" timeOffset="42138.874">20814 5068 1482 0,'0'0'31'0,"0"0"6"0,0 0-29 0,0 0-8 0,0 5 0 0,0 1 0 15,3 0 16-15,-3 3 1 0,4-3 1 0,-1 0 0 16,1 6-18-16,0-7 0 0,-4 1-13 0,3 0 5 16,1 6 25-16,-4-6 6 0,3 3 1 0,4 2 0 15,-3 1-11-15,-1-6-1 0,4 0-1 0,0 0 0 16,-3 0 8-16,3-3 1 0,0 5 1 0,0 1 0 15,0-9 9-15,0 6 2 0,0 0 0 0,4-6 0 16,-8 0 4-16,4 0 0 0,0 0 1 0,-3-6 0 16,-1 6 0-16,5-6 0 0,-5 6 0 0,1-9 0 15,-1-2-1-15,-3-1-1 0,4 0 0 0,-4-5 0 16,0-1-19-16,-4 3-3 0,4-2-1 0,-3-1 0 16,3 3-12-16,-4-2 11 0,1 5-11 0,-1-6 10 15,0 6-10-15,1 4 0 0,-1-4 9 0,1 6-9 0,-1 0-15 16,1 0-7-16,-1 0-2 0,1 0 0 15,-1 1-29-15,-3 2-7 0,7 3 0 0,-3-6-1 16,3 6-43-16,0 0-8 0,0 0-1 0</inkml:trace>
  <inkml:trace contextRef="#ctx0" brushRef="#br0" timeOffset="43164.372">21364 5044 1303 0,'-10'6'55'16,"3"-6"-44"0,0 0 50-16,-4 6 11 0,0-6 1 0,4 0 1 15,-3 6-35-15,-1-6-7 0,4 0-2 0,-4 6 0 16,4-6-21-16,0 5-9 0,7-5 8 0,0 0-8 16,0 0 14-16,0 0-2 0,0 0-1 0,0 0 0 0,-7 0 13 0,7 0 2 15,0 0 1-15,0 0 0 0,0 0 15 0,0 0 3 16,-7 12 1-16,7-12 0 0,0 0-17 0,0 0-3 0,0 0-1 15,-7 0 0-15,7 0-4 0,0 0-1 16,-7 3 0-16,7-3 0 0,-7 3-7 0,7-3-1 16,-7 6-1-16,4-3 0 0,-5 3-11 15,1-6 0-15,0 0 0 0,0 0 0 0,0 0 0 16,4 6 0-16,-4-6 0 0,0 6 0 0,0-6 0 0,7 0 0 0,-4 11 0 0,1-11 0 16,-5 6 0-16,5 6-11 0,-1-9 3 0,1 6 0 15,3 0 8-15,-4 2-8 0,4-5 8 0,0 6-8 16,0-6 8-16,0-6 0 0,0 6 0 0,0 5 0 15,0-2 0-15,0-3 0 0,4 0 0 0,-1 6 0 16,1-6 0-16,-4-6 0 0,0 6 0 0,0-6 0 16,0 0 0-16,0 0 11 0,3 5-3 0,-3-5 0 15,8 3 5-15,-1 0 1 0,0-3 0 0,3 0 0 16,-6 0-14-16,3-3 11 0,0 3-11 0,3-3 10 16,-3-8-10-16,1 5 0 0,2 0 0 0,-3 0 0 15,0 0 0-15,0-6 8 0,0 1-8 0,-3 8 0 16,3-9 0-16,-4 0 0 0,1 6 8 0,-1-11-8 15,1 8 0-15,-4 3 8 0,0-6-8 0,0 6 8 16,0-5-8-16,0 5 0 0,0 0 9 0,0 6-9 16,0 0 0-16,0 0 0 0,0 0 0 0,0 0-12 15,0 0 1-15,0 0 0 0,0 12 0 0,0-1 0 16,0-5 1-16,4 6 0 0,-1 3 0 0,1 2 0 16,-1 1 10-16,4 8-10 0,0-2 10 0,0 2-10 15,0-2-18-15,0 5-4 0,0-5-1 0,1 2 0 16,-1 1 9-16,3 2 1 0,-3-2 1 0,4 2 0 0,-1-6 12 15,-3 1 10-15,1 2-13 0,-1 1 5 0,0 2 8 16,0-5 0-16,0 2 0 0,0 4 0 0,0-7-14 0,0 4 2 0,0-1 1 16,-4 4 0-16,1-13 11 0,3 7-13 0,-3-4 5 0,-1-2 8 15,1 0 0-15,-1-4 0 0,4 4 0 0,-3-6 0 16,-1-1 0-16,-3-2 0 0,4 3 0 0,-1 0 0 16,-3-6 0-16,0-6 0 0,4 5 0 0,-4-5 0 15,0 0 8-15,0 0-8 0,0 0 0 0,0 0 8 16,0 0 3-16,0 0 0 0,0 0 0 0,0 0 0 15,0 0-1-15,0 0 0 0,3-5 0 0,-3-1 0 16,0-6 0-16,-3 0 0 0,3 3 0 0,-4-2 0 16,1-1-10-16,3-6 8 0,-4 6-8 0,1-2 8 15,-1-4 7-15,1 6 1 0,-1-8 0 0,-3 2 0 16,4 1-16-16,-1-7 0 0,1 9 0 0,-5-2 0 16,5-1-16-16,-1-3 3 0,-3 10 1 0,4-7 0 15,-1 6 12-15,1 1 0 0,-1 2 0 0,4-3 0 16,-3 6 0-16,3 6 0 0,0-6 0 0,0 6 0 15,0 0-9-15,3-6 1 0,-3 6 0 0,4-6 0 16,3 1-26-16,0 5-5 0,0-6-1 0,4 3 0 16,-4-3-87-16,3 0-17 0,-3 0-4 0</inkml:trace>
  <inkml:trace contextRef="#ctx0" brushRef="#br0" timeOffset="43675.267">21548 5085 1241 0,'0'0'25'0,"0"0"8"0,0 0-33 0,0 0 0 0,0 0 0 0,0 0 0 16,0 0 23-16,0 0-3 0,3 0 0 0,1 6 0 16,-1-3 15-16,1 3 2 0,-1 0 1 0,1 0 0 15,-1 0-2-15,1 5 0 0,-1-5 0 0,1 6 0 16,-1-6-9-16,1 9-3 0,3-4 0 0,-3 1 0 15,3 0-9-15,-4 0-3 0,4 2 0 0,0-8 0 16,4 6-1-16,-8 0-1 0,4-6 0 0,1 2 0 16,-1 1 18-16,3 0 3 0,-3-3 1 0,0 0 0 15,4 0-4-15,-4 5 0 0,0-11 0 0,4 0 0 16,-4 0 7-16,3 0 1 0,1 0 0 0,-1-5 0 16,1-1-20-16,-4 0-3 0,4-6-1 0,-1 3 0 15,-3 0-12-15,4-5 11 0,-4 2-11 0,-4 0 10 16,4 0-10-16,0-2 0 0,-3 2 0 0,3 0 0 15,-3-5 0-15,-1 5-12 0,1 3 2 0,-4-3 1 16,3-5-29-16,-3 11-6 0,0-6 0 0,0 3-1 16,0 3-14-16,-3-11-2 0,-1 11-1 0,1-6 0 15,-1 6-25-15,1 0-5 0,-1 0 0 0</inkml:trace>
  <inkml:trace contextRef="#ctx0" brushRef="#br0" timeOffset="44202.288">21791 5106 1272 0,'0'6'26'0,"4"0"7"0,-4-6-33 0,0 11 0 0,0-11 0 0,7 6 0 15,-4 0 61-15,4-6 6 0,0 6 1 0,0-6 0 16,4 3 0-16,-4-3 0 0,4 0 0 0,3 0 0 15,-4 3-29-15,8-3-6 0,-4 3-1 0,0 0 0 16,4-3-18-16,-4 3-4 0,4 3-1 0,-1-6 0 16,4 0-9-16,-7 0 0 0,4 0 0 0,-4 0 8 15,0 0-8-15,0 0 0 0,1 0 0 0,-5 0 8 16,1 0-8-16,-4 0 0 0,3 0 9 0,-3-6-9 16,-7 6 17-16,0 0-1 0,4-3 0 0,-1-3 0 15,-3 3 16-15,0 0 4 0,0-3 0 0,0-6 0 0,-7 6-7 0,4-5-1 16,-8 5 0-16,4-6 0 0,-3 3-13 0,-1 3-3 0,0-5-1 15,-3 5 0-15,4 0-11 0,-1 0 0 16,1 6 0-16,-1-6 0 16,4 6-33-16,-4 0 1 0,4 0 0 0,-3 6 0 15,3-6 3-15,0 6 1 0,0 0 0 0,3 0 0 16,-3-1 5-16,3 7 2 0,1-3 0 0,-1 3 0 0,4 0 9 0,-3-1 3 0,3 1 0 16,3-3 0-16,-3 3 9 0,0 5 0 0,4-5 0 15,-4 0 0-15,0-3 0 0,3 8 0 16,-3-11 8-16,4 6-8 0,0 0 12 0,-1-1-1 0,1 1-1 0,-1 3 0 15,4-3 1-15,0-1 0 0,0-5 0 0,4 0 0 16,-4 0-11-16,3 0 0 0,1 3 0 0,3 2 0 16,-3-11-16-1,3 6-8-15,4-6-1 0,-1 0-1 0,-3 0-22 0,7 0-4 16,-3-6 0-16,0 6-1 0,-4-11-26 0,3 8-5 0,1-6 0 16</inkml:trace>
  <inkml:trace contextRef="#ctx0" brushRef="#br0" timeOffset="44661.592">22267 4321 1071 0,'0'12'30'0,"-3"-4"7"0,3 1-29 15,-4 6-8-15,1-3 0 0,3-1 0 0,0 1 44 0,-4 0 8 0,4 9 2 0,0-10 0 16,0 7 30-16,0 3 7 0,0-4 1 0,0 1 0 15,0 2-37-15,-3-2-7 0,3 6-2 0,0-1 0 16,0 4-15-16,0-1-3 0,3-2-1 0,-3 5 0 16,4 3-27-16,3-2 0 0,-4 2 0 0,1-3 0 15,-1 4-17-15,4-4-9 0,-3-2-2 0,3 8 0 16,-3-3-13-16,3-2-3 0,0 2-1 0,0-3 0 16,3-2 23-16,-3 2 5 0,0-8 1 0,0 8 0 15,4-11 16-15,-4 8 0 0,0-8 0 0,0 5 0 16,0-11 0-16,0 3 12 0,-3-3-1 0,-1-1-1 15,1-5 13-15,-4-6 2 0,0 0 1 0,0 0 0 16,0 0-26-16,0 0 0 0,0 0-9 0,0 0 9 16,0 0-43-16,-4-6-1 0,-3 1-1 0</inkml:trace>
  <inkml:trace contextRef="#ctx0" brushRef="#br0" timeOffset="44982.327">21989 4791 1679 0,'0'0'71'0,"0"0"-57"15,-4 12 18-15,4-12 3 0,0 0 1 0,4 6 0 16,-4 0-12-16,3 0-3 0,1-6 0 0,-1 6 0 16,4-6-21-16,4 5-8 0,-1-5 0 0,5-5 0 15,-1 5 8-15,0 0 11 0,3-6-3 0,1 6 0 16,3-6-8-16,0 0 0 0,-3 0 0 0,3-6 0 16,0 6-33-16,1 0-9 0,-1 4-2 0,0-4 0 15,0 0-16-15,-3 6-3 0,-1-6-1 16</inkml:trace>
  <inkml:trace contextRef="#ctx0" brushRef="#br0" timeOffset="45284.824">22684 5320 1362 0,'-4'24'38'0,"-3"2"10"0,0-2-39 0,3 2-9 0,1-2 0 0,-4 2 0 31,3-2-20-31,1-1-7 0,-4-8-1 0,0 3 0 0,3-1 28 0,1-5-8 0,-4-3 8 0,3 3 0 15,-3-6 0-15,3-1 0 0,4-5 0 0,0 0 0 16,0 0-63 0,-3 6-7-16</inkml:trace>
  <inkml:trace contextRef="#ctx0" brushRef="#br0" timeOffset="51991.354">23650 5168 1029 0,'-14'-6'21'0,"14"6"6"0,-10 0-27 0,2-3 0 0,1 3 0 0,7 0 0 16,0 0 84-16,0 0 11 0,0 0 2 0,0 0 1 16,-10 0-16-16,10 0-3 0,-7 0-1 0,7 0 0 15,0 0-38-15,-7 3-8 0,7-3-2 0,0 0 0 16,-4 6-18-16,-3-1-4 0,7-5-8 0,-3 12 12 15,3-12 2-15,0 6 0 0,-4 0 0 0,4 0 0 16,0 3-14-16,4 8 0 0,-4-5 0 0,3 0 0 16,1 8-18-16,-1-2 0 0,1 6 0 0,-1-4 0 15,1 9-20-15,3-5-4 0,-4 0-1 0,4-4 0 16,-3-2-18-16,-1 2-4 0,1-2-1 0,-4 0 0 16,4-13 54-16,-4 1 12 0,0-6 0 0,0 0 0 15,-8-6-23-15,5 1-7 0,-8-13-2 0,4 3 0 16,0-8 5-16,0 5 1 0</inkml:trace>
  <inkml:trace contextRef="#ctx0" brushRef="#br0" timeOffset="52197.246">23442 4703 1690 0,'0'0'35'0,"0"0"9"0,-3 6-36 0,3-6-8 0,-4 9 0 0,4-9 0 15,-3 6 0-15,3-6 0 0,0 0-12 0,0 0 12 16,0 0-46-16,0 0-2 0,0 0 0 16</inkml:trace>
  <inkml:trace contextRef="#ctx0" brushRef="#br0" timeOffset="52586.022">23798 4635 1576 0,'0'12'32'0,"-3"-9"9"15,3 6-33-15,-4 0-8 0,1-3 0 0,3 5 0 16,-4 1 20-16,1 0 3 0,3-3 0 0,0 2 0 0,-4 13 0 0,4-12 0 0,0 8 0 0,4 4 0 16,-4-1-11-16,0 4-1 0,3 2-1 0,1-2 0 15,-1 8-10-15,4-9 0 0,0 10 0 0,0-4 0 16,1-3 0-16,-1 4 0 0,0 2 0 0,0-8 0 15,-4 2 0-15,4 3 0 0,-3-8 0 0,-1 5 8 16,1-2-8-16,-1-4 0 16,1-5 0-16,-1 2 8 0,1-2-8 0,0-6 8 15,-4 2-8-15,3-2 8 0,1 0-8 16,-4-6 0-16,7 6 0 0,-7-12 0 0,0 6 0 0,0-6 0 0,0 0 9 16,0 0-9-16,0 0-24 15,3 2-8-15,4 1-3 0</inkml:trace>
  <inkml:trace contextRef="#ctx0" brushRef="#br0" timeOffset="53326.268">24599 5203 1892 0,'-7'9'40'0,"0"-1"8"0,0 1-39 0,3-3-9 0,1 0 0 0,-4 0 0 15,3 6 19-15,1-1 1 0,-1-2 1 0,4 3 0 16,-3 0-3-16,-1 0-1 0,4-1 0 0,0-2 0 15,-3 3-8-15,3 0-1 0,-4-1-8 0,4 1 12 16,0-6 7-16,0 0 1 0,0-6 0 0,0 9 0 16,0-9-29-16,4 9-6 0,-4-9-1 0,0 0 0 15,0 0 77-15,0 0 15 0,0 0 4 0,0 0 0 16,0 0-132-16,0 0-27 0,0 0-5 0,0 0 0 16,0 0 58-16,0 0 12 0,0 0 2 0,0 0 1 15,0 0 11-15,0-9 0 0,3 0 0 0,1 3 0 16,-4-6 0-16,3 0 0 0,-3-2 0 0,0 2 0 15,4 0 0-15,-4 1 0 0,3-1 0 0,-3 0 0 16,4-3 0-16,-1 4 0 0,1-1 0 0,-1 0 0 16,5 0-8-16,-1 3 8 0,0 1-8 0,3-1 8 0,1 3 0 15,-1 0-10-15,5 0 10 0,-5 0 0 0,1 0-8 16,-1 1 8-16,-3-1 0 0,4 6 0 0,-4-3-11 16,0 3 11-16,0 0-10 0,0 3 10 0,0-3 0 0,4 6 0 15,-4-1 0-15,0 1 0 0,0 6-11 16,4-6 11-16,-4 6-12 0,0-1 12 0,0 4-9 0,3 3 9 0,-3 5 0 15,0-2-9-15,4 2 9 0,-4 1 0 16,4 2 0-16,-4-2 0 0,3 2 0 0,-3-8-10 16,0 3 10-16,0-7-10 0,-3 1 10 15,-1-9 0-15,1 6 8 0,-4-12-8 0,0 0 0 0,0 0 9 16,0 0-9-16,0 0 0 0,7-12 0 0,-7 6 0 0,4-12 0 16</inkml:trace>
  <inkml:trace contextRef="#ctx0" brushRef="#br0" timeOffset="53611.469">24959 4926 1568 0,'0'0'32'0,"0"0"9"0,0 0-33 0,0 0-8 0,0 0 0 0,0 6 0 0,4 6 20 0,-4-6 1 0,3 0 1 16,-3 3 0-16,4 0-22 0,-1 5 0 0,4-2 0 0,-3-6 0 31,-1 6-36-31,4 2-4 0,-3-2-2 0,-1 0 0 16,4-6-85-16,-3 5-17 0</inkml:trace>
  <inkml:trace contextRef="#ctx0" brushRef="#br0" timeOffset="54209.534">25277 5156 2097 0,'0'0'44'0,"0"6"9"0,0-6-42 0,-4 6-11 0,4-6 0 0,0 0 0 16,0 0 14-16,0 0 1 0,0 0 0 0,0 0 0 15,0 0-4-15,0 0-1 0,0 0 0 0,0 0 0 16,0 0-10-16,7 5 12 0,-3-5-12 0,3 0 12 16,3-5-12-16,-3 5 0 0,4 0-10 0,-1-6 10 15,1 3-16-15,3 0 2 0,-3 0 1 0,3-3 0 16,-4 6-7-16,1-6-2 0,0 0 0 0,-4 0 0 16,0 0 4-16,0 1 1 0,0 5 0 0,-7 0 0 0,3-6 17 15,-3 6 0-15,0 0 0 0,0 0 0 0,0 0 0 0,0 0 0 16,4-6 0-16,-4 6 9 0,-4-6 3 0,1 3 1 0,-1 0 0 0,-3 0 0 15,0 0-4-15,-3 0-1 0,-1 3 0 0,-3 0 0 16,0 0-8-16,-4 6 0 0,0-3 0 0,1 3 0 16,-1 6 0-16,1-6 0 0,-1 5 8 0,0-5-8 15,4 6 8 1,4-3-8-16,-1 3 12 0,0-1-4 0,4 1-8 0,0-6 0 16,4 6 0-16,-1-9 8 0,8 8-8 0,-4 1-9 0,7-6 9 15,-4 6-13-15,4-6 13 0,1 8-11 0,-1-5 11 0,3 0-10 16,-3-3 10-16,4 6-10 0,-1-6 10 0,-3-1-10 15,4 7 10-15,0-9 0 0,-4 3 0 0,0 3-8 16,3 0 8-16,-3-4 0 0,0 1 0 0,0 6 0 16,0-6 0-16,1 0 0 0,-1-3 0 0,0 3 0 15,0 3 0-15,0-7 0 0,0 4 0 0,3 0 0 16,-3-6-85-16,4 0-12 16,-4 6-3-16,4-6 0 0,-1-6-96 0,1 6-19 0</inkml:trace>
  <inkml:trace contextRef="#ctx0" brushRef="#br0" timeOffset="54710.843">25682 5135 1832 0,'0'0'52'0,"0"0"12"0,-7 6-52 16,4 0-12-16,3-6 0 0,-7 6 0 16,3 0 24-16,4-6 1 0,-3 9 1 0,-5-4 0 0,8-5-12 0,-3 12-2 0,3-12-1 0,-7 6 0 15,7-6-11-15,-4 6 0 0,4-6 9 0,-7 6-9 16,4 0 0-16,3-6 0 0,-4 6 0 0,1 8 0 16,-1-8 0-16,4 0 0 0,0 0-8 0,0-6 8 15,0 6 0-15,0-6 0 0,0 6 0 0,4 5 8 16,-1-8 0-16,-3-3 0 0,4 3 0 0,3 3 0 15,-4-3 1-15,-3-3 1 0,7 0 0 0,0 6 0 16,1-6-2-16,-8 0-8 0,7 0 12 0,-4 0-4 16,4 0-8-16,0 0 0 0,0 0 0 0,0 6 8 15,-7-6-8-15,7 6 0 0,-3 0 0 0,-1 0 0 16,1-1 0-16,0 7 0 0,3-9 9 0,-4 6-9 16,-3 0 8-16,4 2-8 0,-4 1 10 0,3 0-10 15,-3-3 8-15,0 3-8 0,0 5 0 0,0-11 0 16,0 6 8-16,0-6-8 0,-3 6 0 0,-1-4 9 15,4-2-9-15,-3 6 10 0,-1-6-10 0,4-6 10 16,-3 0-2-16,3 0-8 0,-8 12 12 0,1-12-4 16,0 0-8-16,0 5 12 0,-3-5-12 0,-4 0 12 15,3-5-35-15,-3 5-6 0,0-6-2 0,0 0 0 16,0 0-15-16,3-6-3 0,0 6-1 0,1-2 0 16,3-4-120-16,0 6-24 0</inkml:trace>
  <inkml:trace contextRef="#ctx0" brushRef="#br0" timeOffset="55140.728">25852 4618 1627 0,'-8'12'46'0,"5"-7"10"0,-1 1-44 0,4 0-12 0,-3 3 0 0,3-9 0 16,-4 9 28-16,4 0 4 0,0-3 1 0,0-1 0 15,0 1-3-15,0 0-1 0,0 6 0 0,0-3 0 16,0 2-18-16,0 1-11 0,0 0 12 0,4 6-12 15,-4-7 9-15,3 10-9 0,4-3 0 0,-3 8 9 16,3-2-9-16,0 5 0 0,0-3 0 0,0 10 0 16,4 2 0-16,-1-3 0 0,1 3 0 0,0 7 0 15,-4-7 0-15,3 3 0 0,-3 3 0 0,0-9 0 16,0 9 0-16,0-14 0 0,1 8 9 0,2-6-9 16,-3-8 20-16,0 2 0 0,4-2 0 0,-4-7 0 15,0 1 15-15,0-3 2 0,-4-3 1 0,1-1 0 16,0-5-17-16,-1-6-3 0,-3 0-1 0,0 0 0 15,0 0-45-15,0 0-10 0,0 0-2 0,0 0 0 16,0 0-43-16,-3-6-9 0,-1 0-1 0</inkml:trace>
  <inkml:trace contextRef="#ctx0" brushRef="#br0" timeOffset="55512.892">25703 5056 1558 0,'0'0'65'16,"0"0"-52"-1,0 0 44-15,0 0 9 0,0 0 2 0,0 0 0 16,0 0-30-16,0 0-6 0,0 0 0 0,0 0-1 16,0 0-31-16,0 0 8 0,0 0-8 0,0 0 0 15,0 0 8-15,4 6-8 0,-4 0 11 0,7-6-11 16,-3 5 23-16,3 1-3 0,0 0 0 0,0-6 0 16,3 6 9-16,4-3 2 0,0-3 0 0,1 3 0 15,-1 0-11-15,3 3-1 0,1-6-1 0,0 0 0 0,-1 6-18 0,4-6 10 16,1 0-10-16,-1 0 8 0,-4 0-21 0,5 0-5 15,-5 0-1-15,1-6 0 16,3 6-144-16,-3 0-29 0,-1 0-5 0</inkml:trace>
  <inkml:trace contextRef="#ctx0" brushRef="#br0" timeOffset="56492.332">26995 5253 1409 0,'0'0'60'0,"0"0"-48"0,-7 6-12 16,-1-6 0-1,8 0 104-15,-10 6 20 0,10-6 3 0,-7 5 1 0,0 1-52 0,0 0-11 0,0 3-1 16,3-3-1 0,-3 0-21-16,0 6-4 0,3-1-1 0,-3-5 0 0,0 6-7 0,0-3-2 0,4 8 0 0,-4-5 0 15,3 0-28-15,1 3 0 0,3-4 0 0,-4 7 0 16,4 0 0-16,4-1-13 0,-4 4 4 0,3 2 1 16,1-2 8-16,-1 8 0 0,4-11 0 0,-3 8 0 15,-1-8 0-15,4 3 14 0,-3-4-3 16,-1-5-1-16,5 6-10 0,-1-4 0 0,0-2 0 15,0 6 0-15,-4-12 0 0,4 5-17 16,-3-11 4-16,-4 0 1 0,0 0 12 0,0 0 16 0,0 0-3 0,0 0-1 16,3 6-12-16,-3-6 0 15,0 0-12-15,0 0 12 0,0 0 0 0,0 0 20 0,0 0-2 0,0 0-1 16,0 0-2-16,0 0-1 0,-3-6 0 0,3 1 0 16,-4-1-14-16,1 0 0 0,-1-6 8 0,1 3-8 15,-1 3 0-15,-3-2 0 0,4 5-9 0,-1-9 9 16,-3 0-9-16,0 0 9 0,3-2-8 0,-3 2 8 15,0-6 0-15,0 6 0 0,4-11 0 0,-4 8 0 16,3-8 0-16,1-1-8 0,-4 4 8 0,3-10-8 16,-3 4 8-16,3 2 0 0,1 1 0 0,3-4-8 15,-4 1 8-15,4 2 0 0,4-5 0 0,-4 5-8 16,3-2 8-16,4 8 0 0,-3-8 0 0,3 8 0 16,0-8 0-16,0 8 0 0,-3 6 0 0,3-11 0 15,0 11 0-15,0 3 0 0,0-3 0 0,0 7 0 16,-3-1 0-16,3 0 0 0,0 0 0 0,-4 6 0 0,4 0 0 15,0 0 0-15,0 0 0 0,0 6 0 0,4 0 0 16,-4 0-13-16,4 11 5 0,-4-11 8 0,3 9-21 16,-3 2 3-16,0 1 1 0,0-6 0 15,-3 3 1-15,-1 2 1 0,1 1 0 0,0-9 0 16,-4 8 15-16,0 1-11 0,0-6 11 0,-4 2-10 0,0-2 10 0,4 0 0 0,-3 0 0 16,-1-1 0-16,4 1 28 15,-3-9 2-15,3-3 0 0,-7 9 0 0,0-3-18 0,7-6-3 16,-7 3-1-16,0 8 0 0,0-11-8 0,-4 6 12 0,4-6-12 15,0 0 12-15,-4 6-12 0,4-6 0 0,-3 6 0 0,-1-6 0 16,-3 0-21-16,3 0 3 0,-3 0 1 0,4-6 0 31,-4 6-8-31,-1 0-2 0,1-6 0 0,-3 6 0 0,3-6 3 0,0 1 1 0,-4-4 0 0,4 6 0 16,0-3-29-16,3 3-7 16,1-3-1-16,-1 6 0 0,7 0-2 0,4 0-1 15,0 0 0-15,0 0 0 0,0 0-12 0,4 0-2 0,7 0-1 0,3 0 0 16,0 0-30-16,7 3-5 0</inkml:trace>
  <inkml:trace contextRef="#ctx0" brushRef="#br0" timeOffset="57016.329">27224 5229 1257 0,'0'0'26'0,"0"0"6"16,0 0-32-16,0 0 0 0,0 0 0 0,0 0 0 0,0 0 89 0,0 0 11 15,0 0 3-15,0 0 0 0,0 0-19 0,-7 6-3 0,7-6-1 0,-11 0 0 16,4 6-40-16,-3-6-9 0,3 0-2 0,-4 6 0 16,0-6-17-16,1 6-3 0,3-6-1 0,-4 6 0 15,1 0-8-15,2-1 0 0,-2-2 0 0,-1 3 8 16,4 0-8-16,0 0 0 0,0 0 0 0,4 0 0 15,-1 6 0-15,1-1-9 0,3-5 9 0,-4 6-10 16,4-3 10-16,4 2-8 0,-4 1 8 0,3-6-8 31,-3 0 8-31,4 3 0 0,-1-3 0 0,-3 3 0 0,4-1 0 0,-4-8 0 0,3 6 0 0,-3-6 0 16,7 0 0-16,-3 0 0 0,3 0 8 0,0-6-8 16,0 0 17-16,0 1-1 0,0-4 0 0,4 3 0 15,-4 0-16-15,0-6-14 0,3 6 2 0,1 0 1 16,-4-11 11-16,0 5 0 0,4 3 0 0,-4-8 0 15,-4 5-12-15,4 0 4 0,-3 3 0 0,-4 3 0 16,3-5 8-16,-3 5-12 0,0 6 12 0,0-6-12 16,0 6 12-16,0 0 0 0,0-6 8 0,0 6-8 15,0 0 20-15,0 0 0 0,0 0 0 0,0 0 0 16,-3 12-20-16,3-6 0 0,0 8 0 0,0-5 8 16,3 6-8-16,1-3 9 0,-1-1-9 0,1 1 10 15,-1-3-10-15,5 0 8 0,-1 5-8 0,-4-8 8 16,4 0-8-16,0 0 0 0,0 0 0 0,-3 0 0 15,3-3 0-15,-7-3-12 0,3 0 2 0,-3 0 1 16,0 0-37-16,0 0-7 0,0 0-2 0</inkml:trace>
  <inkml:trace contextRef="#ctx0" brushRef="#br0" timeOffset="57483.751">27492 5088 1616 0,'0'0'46'0,"0"0"10"0,0 0-45 0,0 0-11 0,0 0 0 0,0 0 0 15,0 0 20-15,0 0 1 0,-7 3 1 0,7-3 0 16,-11 3 16-16,1 3 3 0,3 0 1 0,0 0 0 15,0 0-33-15,7-6-9 0,-7 11 0 0,3-5 0 16,-3 6 12-16,3-6-3 0,-3 3 0 0,4 2 0 16,3 1-9-16,-4-6 0 0,4 6 0 0,-3-6 8 15,3-3 12-15,0-3 1 0,0 11 1 0,0-11 0 16,0 0 8-16,0 0 2 0,0 0 0 0,0 0 0 16,0 0-32-16,3 6 0 0,-3 0 0 0,0-6 0 15,4 6 16-15,-4-6-4 0,7 6 0 0,-7-6 0 16,3 0-12-16,1 6 9 0,3-6-9 0,-3-962 8 15,-1 1930-8-15,4-957 8 0,0-8-8 0,0 3 8 16,0 0-8-16,0 0 0 0,0 6 0 0,0-6-11 16,1 5 11-16,-5-5 0 0,4 3 0 0,-3 0 0 15,-1 0 0-15,1 8 0 0,-1-5 0 0,1 0 11 0,-4-3-11 0,0 8 10 16,0-11-10-16,0 12 10 0,-4-6-18 16,1-1-4-16,-4 4-1 0,0-3 0 15,0 0-16-15,-4-1-3 0,0-2-1 0,1 0 0 16,-1 0-10-16,1-3-1 0,-5 0-1 0</inkml:trace>
  <inkml:trace contextRef="#ctx0" brushRef="#br0" timeOffset="58638.302">4106 6967 121 0,'-3'-12'0'0,"-1"0"0"16,4 0 0-16,4-5-16 0,-1-1 3 0,1 3 0 15,-1-8 21-15,4 5 4 0</inkml:trace>
  <inkml:trace contextRef="#ctx0" brushRef="#br0" timeOffset="59056.238">4078 6734 728 0,'0'0'20'0,"-7"6"5"0,7-6-25 0,-3 6 0 0,-5 0 0 0,8-6 0 16,0 0 71-16,0 0 9 0,0 0 1 0,0 0 1 16,0 0-10-16,0 0-1 0,0 0-1 0,0 0 0 15,0 0-26-15,0 6-4 0,0-6-2 0,0 0 0 16,0 0-57-16,0 0-11 0,0 0-2 0,0 0-1 15,0 6 51-15,0 3 10 0,4-3 3 0,-4 5 0 16,0-11-31-16,4 6 0 0,-4 0 0 0,3 0 0 16,-3 0 13-16,4 6-3 0,-4-1-1 0,0-2 0 15,0 3 9-15,0-6 2 0,0-6 0 0,0 6 0 16,3 5-6-16,-3-5-1 0,4 3 0 0,-1 0 0 0,1 0-13 16,-1 3 11-16,1-7-11 0,3 1 10 0,0 0-10 0,0 0 0 15,0 0 0-15,0 0 8 0,7-3-19 0,-3 0-4 0,3-3-1 16,-7 3 0-16,11-3 34 15,-4-3 6-15,3 3 2 0,1-3 0 0,3 0-18 16,0-3-8-16,-7 3 0 0,8 0 8 16,-5-3-29-16,1-6-7 0,-1 1 0 0,1-7-1 0,-4 3 29 0,-3 4 0 0,-1-7 0 15,1 6 0-15,-4-3 0 0,-3-2 0 0,-1 5 11 0</inkml:trace>
  <inkml:trace contextRef="#ctx0" brushRef="#br0" timeOffset="59642.093">4561 6773 1074 0,'0'0'30'0,"0"0"8"0,0 8-30 16,0 7-8-16,4-3 0 0,-4 0 0 0,0-1 52 15,3 1 10-15,1 3 2 0,-4-3 0 0,0-1-52 0,4-5-12 0,-4-6 0 0,0 0 0 16,0 0 54-16,0 3 8 0,0-3 2 0,0 0 0 15,0 6-52-15,0-6-12 0,0 0 0 0,0 0 0 16,0 0 0-16,0 0 0 0,0 0 0 0,0 0 0 16,0 0 0-16,0 0 0 0,0 0 0 0,0 0 0 15,0 0 0-15,0 0 0 0,0 0 0 0,0 0 0 16,-4-6 0-16,4 3 0 0,0-3 0 0,0 6 0 16,0 0-17-16,7-5-7 0,-7 5 0 0,7 0-1 15,-3 0-6-15,3-6-1 0,0 0 0 0,0 0 0 16,0 0 20-16,0-6 12 0,0 6-13 0,4-2 5 15,-4 5-3-15,0 0 0 0,0-3 0 0,-4 6 0 16,1 0 11-16,3 0 0 0,0 6 0 0,0-3 0 16,4-3 0-16,-4 0 16 0,0 3-4 0,0-3-1 15,3 5-11-15,1 1 0 0,-4 0-10 0,3 9 10 16,1-9 0-16,0 6 0 0,-4-7 0 0,-4 4 10 16,4 3-10-16,0 6 0 0,0-7 0 0,0 1 0 15,1 0 53-15,-5 9 9 0,4-10 2 0,-3 7 0 16,3-6-52-16,-4-1-12 0,-3 4 0 0,4-9 0 15,-1 6 54-15,-3-12 8 0,0 0 2 0,0 0 0 16,0 0-103-16,0 0-20 0,4-12-4 0</inkml:trace>
  <inkml:trace contextRef="#ctx0" brushRef="#br0" timeOffset="60236.54">5002 6814 1340 0,'0'0'38'0,"0"0"8"0,0 0-37 0,0 0-9 0,0 0 0 0,0 0 0 16,0 0 28-16,0 0 4 0,0 0 1 0,0 0 0 15,0 0-33-15,4 9 0 0,-1-3 0 0,-3-6 0 16,0 0 0-16,11 2 0 0,-4-4 0 0,0 2 0 16,0 0 0-16,-3 0 0 0,3 2 0 0,0-2 0 15,0 0 8-15,0-2-8 0,0-1 0 0,0 0 0 16,0 0 8-16,0-3-8 0,0 6 0 0,-3 0 0 16,-4 0 0-16,7 0 0 0,-7 0 0 0,7 0 0 15,-7 0 0-15,0 0 0 0,3 0 0 0,-3 0 0 16,0 0-38-16,0 0-2 0,0 0 0 0,7 0 0 15,1-6 40-15,-5 6 0 0,-3-12 0 0,0 12 0 16,0 0-28-16,0 0 3 0,0 0 0 0,0 0 0 16,0 0-5-16,0 0-1 0,0 0 0 0,0 0 0 15,0 0 31-15,-11-6 0 0,4 6 0 0,0 6 0 16,0-6 27-16,-3 0-2 0,-1 0 0 0,1 0 0 16,-1 6 7-16,0 0 2 0,-3 0 0 0,7 3 0 15,-3-3-1-15,-1 5 0 0,-3 1 0 0,7-6 0 0,-4 6-8 16,4-1-1-16,0-2-1 0,0 0 0 0,0 0-3 15,4 3-1-15,-1-6 0 0,-3-1 0 0,7 1-7 16,0 0 0-16,0-6-1 0,3 6 0 0,1 0-11 16,0 3 8-16,-1-6-8 0,4 0 8 0,0 3-8 15,4-1 0-15,-1 7 0 0,1-6 8 0,3 6-8 16,-3-9 0-16,-1 0 0 0,1 3 8 16,-1-1-8-16,4 4 0 0,-3-3 0 0,3 0 8 15,0 0-37-15,-3 0-8 0,7-6-2 0,-4 6 0 16,-4 0-78-16,4-6-16 0</inkml:trace>
  <inkml:trace contextRef="#ctx0" brushRef="#br0" timeOffset="61218.517">5881 6661 1337 0,'0'0'28'0,"-4"12"6"0,1-1-34 0,-1 1 0 0,1-6 0 0,-4 6 0 15,3 3 0-15,4 2 0 0,-3-5 0 0,-1 3 0 16,4 2 0-16,-3 1 0 0,3-3 0 0,0 2 0 15,3 1 58-15,-3-6 5 0,4 5 1 0,-1-5 0 16,-3 3-52-16,4 2-12 0,-1-5 0 0,-3-3 0 16,0 6 0-16,0-1 0 0,4-2 0 0,-4-6 0 15,0 9 0-15,3-6-10 0,1-1 2 0,-4-8 0 16,0 0 8-16,0 0 11 0,0 0-3 0,0 0 0 16,0-6 44-16,0-2 8 0,0 2 1 0,0-6 1 15,0-6-28-15,3 1-6 0,-3-4 0 0,4 4-1 16,-1-7-27-16,4 3 0 0,0-2 0 0,-3 2 0 15,0-2 0-15,3 5 0 0,-7-5 0 0,3 2 0 16,1 3 0-16,-4 1 0 0,3 5 0 0,1 6 0 16,-4 6 0-16,0 0-11 0,0 0 11 0,0 0-8 0,3 6-11 15,1 0-1-15,-1 0-1 0,4 6 0 0,-3-1 6 0,3 1 2 16,0 0 0-16,-4 8 0 0,5-2 13 0,-1 3-12 16,0-1 12-16,0 7-12 0,0-10 12 0,0 4 0 15,0 2 0-15,0-11 0 0,0 0 0 0,-4 0 0 0,1-3 0 0,0-4 0 16,-4-5 0-16,0 0 10 0,3 0-2 0,-3 0 0 15,4 0 7-15,3-5 1 0,-4-4 0 0,1-3 0 16,-1 6-3-16,1-6 0 0,-1 1 0 0,1-7 0 16,-1 9-31-1,1-3-6-15,-4 6-2 0,3-5 0 0,-3-1-16 16,4 6-3-16,-1-9-1 0,-3 9 0 0,0-2-3 16,4 5-1-16,-4 3 0 0,0 0 0 0,0 0 11 0,0 0 3 15,0 0 0-15,0 0 0 0,0 0 12 0,0 0 4 0,0 0 0 0,0 0 0 16,0 0 20-16,0 0 0 0,0 0 10 0,0 0-10 15,0 6 40-15,0-6 2 0,4 8 0 0,-4-8 0 16,0 0 2-16,0 0 1 0,0 0 0 0,0 0 0 16,0 0-31-16,0 0-6 0,7 0-8 0,-7 0 11 15,0 0 21-15,7 0 4 0,-7 0 0 0,3 6 1 16,4-3-26-16,-3 6-11 0,-4-3 8 0,3 6-8 16,-3-12 8-16,0 0-8 0,4 0 0 0,3 0 8 15,0 0-8-15,0 0 0 0,-3-6-10 0</inkml:trace>
  <inkml:trace contextRef="#ctx0" brushRef="#br0" timeOffset="61834.04">6403 6699 1337 0,'-18'3'28'0,"8"3"6"0,-4-3-34 0,3-3 0 0,0 3 0 0,1 0 0 15,-1-3 58-15,4 3 5 0,0-3 1 0,-3 0 0 16,2 0 0-16,5 9 0 0,-4-9 0 0,-4 5 0 15,8 1-52-15,-4 0-12 0,3 0 0 0,-3 3 0 16,4 3 0-16,-1-4 0 0,4 1 0 0,-3-3 0 16,3-6 0-16,0 0 0 0,0 12 0 0,-4-6 0 15,4 6 0-15,4-1 0 0,-4 4 0 0,3 3 0 16,-3-7 0-16,4-2 0 0,-1 0 0 0,4 6 0 16,-3-3 0-16,3-7 0 0,3 1 0 0,-3 0 0 15,0 0 0-15,-3-3 0 0,3-3 0 0,4 0 0 16,-1 0 0-16,1-3 0 0,3 3 0 0,0 0 0 15,4-6 32-15,-4 0 4 0,7-5 1 0,-10-1 0 16,6 0-26-16,-3 0-11 0,4 3 8 0,-7-2-8 16,3-7 0-16,-4-3-14 0,1 4 2 0,3-1 0 0,-7 3 4 15,0 7 8-15,-3-1-13 0,3 3 5 0,-4 0-4 16,-3 0-1-16,0 0 0 0,0 0 0 0,0 6 13 0,0 0 0 16,0 0-10-16,0 0 10 0,-3 6-10 0,-4-6 10 0,3 6-13 0,-3 6 5 15,3-3 8-15,-3 8 0 0,-3 1 0 0,3-6 0 16,0 5 0-16,3-2 0 0,-3 3 0 0,4-1 0 15,-1-5 0-15,1 3 9 0,-1 8-1 0,0-11-8 16,1-3 12-16,3 0-4 0,0-9 0 0,0 6-8 16,0 3 0-16,0-4 0 0,3 7 0 0,1-6 0 15,-4 6 14-15,4-3-4 0,-1-4-1 0,1 1 0 16,3-6-9-16,-4 0 10 0,4 0-10 0,4-3 10 16,3 3-10-16,-7 3 0 0,4-3-10 0</inkml:trace>
  <inkml:trace contextRef="#ctx0" brushRef="#br0" timeOffset="62301.327">6724 6802 1337 0,'-4'-12'28'0,"1"3"6"0,3 4-34 15,0-10 0-15,0 6 0 0,3-3 0 0,-3 1 109 0,0-1 15 0,0 6 4 0,0 6 0 16,0 0-52-16,0 0-9 0,0 0-3 0,0 0 0 16,0 0-64-16,0 0-14 0,0 0-2 0,4 6-1 15,3 6 27-15,-3-7 6 0,3 7 0 0,0 0 1 16,0 9-17-16,-4-4 0 0,4 1 0 0,4 5 0 15,-8-2 0-15,1 2 0 0,6 1 0 0,-6 2 0 32,3-14 0-32,-3 6 0 0,3-3 0 0,-4-10 0 0,4 7 0 0,0-6 0 0,0 6 0 15,4-6 0-15,-4 0 0 0,4-6 0 0,3 0 0 0,-4-3 0 16,8-3 55-16,-7-3 7 0,3-3 2 0,-4 0 0 16,4 7-52-16,0-7-12 0,-3 3 0 0,0 3 0 15,-1 0 0-15,-3-6 0 0,0 7 0 0,4-1 0 16,-8-9 0-16,-3 9 0 0,4-6 0 0,-1 6 0 15,1 1 0-15,-4-1 0 0,0-6 0 0,0 6 0 16,-4-3 0-16,4 0 0 0,-3-2 0 0,-1-4 0 16,1 3 0-16,-1-3 0 0,-3-2 0 0,0 5 0 15,0 0-151-15,-3 1-33 0,3-4-6 0</inkml:trace>
  <inkml:trace contextRef="#ctx0" brushRef="#br0" timeOffset="62871.853">7197 6734 851 0,'0'0'36'0,"0"0"-36"16,0 0 76-16,0 0 9 0,0 0 2 0,0 0 0 16,0 0-3-16,0 0-1 0,0 0 0 0,0 0 0 15,-4 6-49-15,4-6-10 0,0 0-1 0,4 6-1 16,-4 0 26-16,3 0 6 0,1 0 1 0,-1 6 0 15,4 2-37-15,0-2-7 0,0 0-2 0,0 8 0 16,1-2-9-16,2 6 0 0,-3-4 0 0,4 4 0 16,-1-1 0-16,-3-2 0 0,4 2 0 0,0 1 0 15,-4-15 53-15,0-1 9 0,0 1 2 0,0-3 0 16,-4-6-52-16,4 6-12 0,-7-6 0 0,0 0 0 16,0 0 0-16,0 0 0 0,0 0 0 0,0 0 0 15,4 0 54-15,-4 0 8 0,0 0 2 0,0 0 0 16,3-6-52-16,-3 0-12 0,4-6 0 0,-4 1 0 15,3-4 0-15,-3-3 0 0,4-8 0 0,0 8 0 16,3 1 0-16,-4-10 0 0,1 10 0 0,3-1 0 0,-4-6 0 16,4 4 0-16,0 2 0 0,-7 3 0 0,4 1 0 0,3 5 0 15,-4-3 0-15,1 6 0 0,0 0 0 0,3-8 0 0,-4 5 0 16,1 0 0-16,-1 6 0 0,1 0 0 0,-4 3 0 0,0-6 0 31,3-5-48-31,1 5-13 0,-1-6-3 0,1 0 0 0,-4 3 40 0,3 3 8 0,-3-5 2 0,0 5 0 16,0-6-116-16,0 12-23 0,0 0-5 15</inkml:trace>
  <inkml:trace contextRef="#ctx0" brushRef="#br0" timeOffset="63477.98">7705 6876 1792 0,'0'0'51'0,"-7"0"10"16,-4 0-49-16,11 0-12 0,-7 0 0 0,7 0 0 15,-7 5 64-15,7-5 11 0,-11-5 1 0,11 5 1 16,-7 0-37-16,7-6-8 0,-10 6-2 0,10 0 0 15,0 0-30-15,0 0 0 0,-7 0 0 0,7 0 0 0,-7 0 0 0,0 11-12 16,3-5 12-16,0 0-13 0,1 3 4 0,-1-3 1 0,1 6 0 16,-1-1 0-16,4 1 8 0,-3-3 0 0,3 6-9 15,0-1 9 1,0-2 0-16,0-6 0 0,3 6 0 0,-3-3 0 16,0-9 0-16,0 0 0 0,0 0 0 0,7 3 0 0,-3-3 0 15,3 2 0-15,0-2 0 0,0-2 0 0,4-1 12 0,-1 0-4 0,-3-3 0 16,4-6 0-16,-4 6-8 0,4 0 10 0,-1 0-10 15,-3 1 10 1,4-4-39-16,-4-3-8 0,0 6-2 0,0 0 0 0,0 0 63 0,-3 6 12 0,-1-6 2 16,-3 6 1-16,0 0-47 0,0 0-10 15,0 0-2-15,0 0 0 0,0 0-3 0,0 0-1 16,0 0 0-16,0 0 0 0,4 0 15 0,-1-5 9 0,-3 5-12 0,0-6 12 16,0-6 0-16,0 12 0 15,-3-6 0-15,3 6 0 0,0 0 0 0,0 0 0 0,0 0 0 0,0 0 0 16,0 0 0-16,0 0 0 0,0 0 0 0,0 0 0 15,0 0 0-15,-4 6 0 0,1 6 0 0,-1-6 0 16,4-1 0-16,-4 1 0 0,4-6 0 0,0 12 0 16,4-9 12-16,-4-3-4 0,0 12-8 0,4-6 12 15,-4 0-12-15,3 5 0 0,1-5 0 0,-1 0 0 16,1 6 12-16,3-6-1 0,0 0 0 0,-4-4 0 16,-3-2 42-16,4 3 9 0,3-3 2 0,0 3 0 15,0 9-163-15,0-6-32 0,0 12-6 0</inkml:trace>
  <inkml:trace contextRef="#ctx0" brushRef="#br0" timeOffset="63764.159">7990 6876 1235 0,'0'0'52'0,"-3"11"-42"15,3-11 52-15,0 0 10 0,0 0 3 0,-4 3 0 16,1 6-5-16,3 0-1 0,-4 3 0 0,4-1 0 16,4-5-37-16,-4 6-8 0,3-6-2 0,1 6 0 15,-1-3-22-15,1-4 8 0,-1 1-8 0,1 6 0 16,0-6 0-16,-1 3 9 0,1 0-9 0,-1-1 0 15,1 4-13-15,6-6-10 0,-10 0-1 0</inkml:trace>
  <inkml:trace contextRef="#ctx0" brushRef="#br0" timeOffset="63955.907">7987 6617 1545 0,'-14'-12'32'0,"7"6"8"0,7 6-32 16,-7-6-8-16,7 6 0 0,0 0 0 16,0 0 0-16,0 0 8 0,0 0-8 0</inkml:trace>
  <inkml:trace contextRef="#ctx0" brushRef="#br0" timeOffset="64450.2">8318 6808 1337 0,'0'0'56'0,"0"0"-44"16,-7 0 92-16,0 0 20 0,0-6 3 0,7 6 1 16,-7 0-52-16,0 0-9 0,7 0-3 0,-10 6 0 15,3-6-13-15,7 0-3 0,-7 0-1 0,-1 0 0 16,5 6-35-16,-4-6-12 0,0 6 9 0,0-3-9 16,3 3 0-16,-3-1 0 0,4 1 0 0,-1 0 0 15,4 0 0-15,-3 0 0 0,3-6 0 0,3 12 0 16,-3-6-45-16,4 5-2 0,-1-5 0 0,1 0 0 15,-1 3 69-15,1-3 14 0,-4-6 2 0,3 6 1 16,1 0-31-16,3-1-8 0,0 1 0 0,-4 0 0 16,-3-6 0-16,8 0 0 0,-8 0 0 0,3 0 0 15,4 0 8-15,4 0 0 0,-8 0 0 0,4 0 0 16,0 0-8-16,0 0 0 0,0 0-11 0,4 0 11 16,-4 6 0-16,0-6 0 0,0 6 0 0,0 3 0 15,-3-6-8-15,-1 6 8 0,1-4 0 0,-1 1-9 16,1 0 9-16,-4 0 0 0,3 6 0 0,-3-6 0 15,0 2 0-15,-3 4 0 0,3 0 0 0,-4 0 0 16,4 2 0-16,-3 4 0 0,-1 6 0 0,1-13 0 0,-1 1 0 0,4-12 9 16,0 0-9-16,0 0 0 0,0 0 15 0,0 0-4 0,-7 0-1 0,7 0 0 15,0 0-10-15,-7-3-11 0,0 0 3 0,7 3 0 16,0 0-45 0,0 0-9-16,-3 3-2 0</inkml:trace>
  <inkml:trace contextRef="#ctx0" brushRef="#br0" timeOffset="64976.878">8442 6926 1474 0,'0'0'62'16,"0"0"-50"0,0 0 40-16,0 0 7 0,0 0 1 0,0 0 1 15,7 5-24-15,0-5-5 0,4 6 0 0,-4 0-1 16,3-6-15-16,4 0-2 0,-3 0-1 0,3 6 0 16,0-6-13-16,0 3 8 0,0 6-8 0,1-6 0 15,2-3 12-15,-3-9-4 0,0 3-8 0,-3 0 12 0,0 0-3 0,-1 0-1 16,-3 6 0-16,0-5 0 0,0 5-8 0,-3 0 8 0,-4 0-8 15,0 0 8-15,0 0-8 0,0 0 8 0,0 0-8 0,0 0 8 16,0 0 4-16,-4-6 0 0,1-6 0 0,-4 6 0 16,3 0-12-16,-3-3 0 0,-3 3 0 0,3 1 0 15,-4-1 0-15,0 6-17 0,1-6 4 0,-1 0 1 16,1 6-22-16,3 0-4 16,-1 0-1-16,-2 0 0 0,3 0 39 15,7 0 0-15,-4 6 0 0,-3 0 0 0,4 5 0 0,-1-2 0 0,1 6 0 0,3 6 0 16,0-10 0-16,0 4 0 0,0 9 0 0,0-13 0 15,0 7 0-15,3-3 0 0,-3-4 0 0,4 7 0 16,-1 0 0-16,1-7 0 0,-1 4 0 0,1 3 0 16,-1-1 44-16,4 4 16 0,-3-3 3 0,3-1 1 15,0-5-52-15,4-6-12 0,-4 0 0 0,3-3 0 16,1 0 0-16,-1 0 0 0,5-6 0 0,-5 3 0 16,8-3 0-16,-4-3 0 0,4 3 0 0,-1-3 0 15,1 0-151-15,3 0-33 0</inkml:trace>
  <inkml:trace contextRef="#ctx0" brushRef="#br0" timeOffset="65756.738">9440 6790 1637 0,'0'0'69'0,"0"0"-55"15,0 0 28-15,0 0 6 0,0 0 0 0,0 0 1 16,0 0-1-16,0 0-1 0,0 0 0 0,0 0 0 16,0 0-31-16,0 0-7 0,0 0-1 0,-3 12 0 15,3 0-8-15,0 0 0 0,3 2-12 0,1 4 12 16,-1 5 0-16,4-2 16 0,4 8 0 0,-4-5-1 15,4 8-31-15,-4 1-5 0,3 2-2 0,-3 0 0 16,0 3 37-16,4 1 7 0,-4-4 2 0,0-3 0 16,-3 1-23-16,3-4 0 0,-4-3 0 0,-3 4 0 15,4-13 0-15,-1-2 0 0,1 0 0 0,-4 0 0 16,3-10 0-16,-3 1 0 0,0 6 0 0,0-12 0 16,0 0 45-16,0 0 5 0,0 0 1 0,0 0 0 15,0 0-31-15,-7-6-5 0,0 0-2 0,0 0 0 16,0 1-13-16,0-7 0 0,0 6 0 0,0-3 0 0,0-3 0 15,0 1 0-15,0-1 0 0,0 0 0 0,-4-6 0 0,4 4 0 16,0 2 0-16,-4-9 0 0,4 4 0 0,0-7 0 0,0 1 0 16,0 2 0-16,4-2 0 0,-4-10 0 15,3 4 0-15,4-1 0 0,-3-2 0 0,3 6 0 16,3-4 0-16,-3 4 0 16,4-4-48-16,3 1-13 0,-4 8-3 0,4-8 0 0,0 8 52 15,0 4 12-15,0-7 0 0,1 10 0 0,2-1 0 0,1 6 0 0,-1 3 0 16,-3 6 0-16,4-6 0 0,-1 6 0 0,1-6 0 15,0 12 0-15,-1-6 0 0,1 6-11 0,-1 6 11 0,1-3-10 16,0 3-5-16,-4-1-1 0,3 1 0 0,-6 6 0 16,3-7 16-16,-4 4 0 0,-3 3 0 0,4-1 10 15,-1-5-10-15,-3 0 0 0,0 3 0 0,-3-4 0 16,3 1 8-16,0-6 0 0,-4 9 0 0,-3-3 0 16,4-7-8-16,-4 7 0 0,0-6 0 0,-4 0 0 15,4 0 8-15,-4-6 0 0,4 0 0 0,0-6 0 16,0 6-8-16,-3 6 0 0,-1-6 0 0,4 0 0 15,7 0-92-15,-7 0-23 0,0-6-5 0</inkml:trace>
  <inkml:trace contextRef="#ctx0" brushRef="#br0" timeOffset="66265.898">9744 6846 1094 0,'0'0'23'0,"3"6"5"0,-3 0-28 0,4 6 0 16,3-1 0-16,-4-5 0 0,4 3 56 0,-3 0 7 0,7 6 1 0,-4-9 0 15,0-1 0-15,0 1 0 0,0 0 0 0,3 0 0 16,-3-3-52-16,0 0-12 0,4 3 0 0,-4-6 0 16,4-6 37-16,-4 6 5 0,0-3 1 0,3 0 0 15,-3-3-22-15,-3 0-4 0,3 0-1 0,-3 1 0 16,-1-1-5-16,1-9-2 0,-1 9 0 0,-3-3 0 16,0 0-25-16,0 4-6 0,0-7-1 0,-3 0 0 15,-1 6-30-15,-3 0-7 0,3 0 0 16,-6 1-1-16,3-1 9 0,-4-3 3 0,4 3 0 0,-7 0 0 15,3 0 40-15,-3 0 9 0,4 0 0 0,-4 3 0 16,0 3 0-16,3 0 0 0,0 0 0 0,1 3 0 16,-1 3 0-16,4 0 0 0,0 6 0 0,0 0 0 15,4-1 0-15,-1 4 0 0,4 3 0 0,0-1 0 16,-3-5 0-16,3 3 0 0,0 3 0 0,0-1 0 16,0-8 52-16,7 6 9 0,-4-1 3 0,1-2 0 15,3 0-52-15,0-3-12 0,0 0 0 0,0-4 0 16,3-2 0-16,1 3 0 0,3-6 0 0,0 0 0 0,0 0 14 15,4 0 0-15,0-6 0 0,-4 3 0 16,3 0-92-16,-3 3-18 0,4-2-4 0</inkml:trace>
  <inkml:trace contextRef="#ctx0" brushRef="#br0" timeOffset="66659.104">10029 6902 1503 0,'0'0'31'0,"0"0"9"0,0 0-32 0,0 0-8 0,0 6 0 0,0 6 0 16,0-1 57-16,4-5 11 0,-4 0 1 0,4 3 1 16,-1 3-18-16,-3-6-3 0,0-6-1 0,4 6 0 15,-4-6-25-15,3 5-6 0,-3-5-1 0,0 0 0 16,0 0-6-16,0 0-2 0,0 0 0 0,0 0 0 15,0 0-8-15,0 0 12 0,0 0-12 0,0 0 12 16,0 0 21-16,0 0 5 0,0-5 1 0,0-4 0 16,0 3-11-16,0-3-3 0,0 0 0 0,0 3 0 15,-3-5-40-15,3 5-8 0,0-12-1 0,-4 9-1 16,1 3 25-16,3-5 0 0,0-1 0 0,-4 0 0 16,4 0 0-16,-4 3 0 0,4 1 0 0,0-7 0 15,0 3-36-15,-3 6-3 0,3-11 0 0,3 5 0 16,-3 3 59-16,0-3 12 0,4 1 3 0,0 2 0 15,-1 0-56-15,1-3-11 0,-1 3-3 0,4 3 0 16,0-5 14-16,0 11 2 0,4-6 1 0,-1 6 0 16,1 0-100-16,0 6-20 0,3-6-4 0</inkml:trace>
  <inkml:trace contextRef="#ctx0" brushRef="#br0" timeOffset="67169.269">10495 6734 1824 0,'-7'0'38'0,"-3"-5"8"0,2 5-37 0,-2 0-9 0,3 0 0 0,0 0 0 15,-4 0 35-15,4 0 5 0,0 5 0 0,0-5 1 16,0 6-27-16,0 0-6 0,3 0 0 0,-3 3-8 16,0-3 0-16,4 6 0 0,-1-1 0 0,-3-5 0 15,4 6-8-15,-1-6 8 0,4 3 0 0,-3-3-9 16,3 2 9-16,-4 1 0 0,4 3 0 0,0 0-8 16,0-6 8-16,0-6 0 0,0 0 0 0,4 5-8 15,-4-5 8-15,3 6 0 0,4-6 0 0,-7 0 0 16,4 0 8-16,-4 0-8 0,3 0 8 0,4 0-8 15,0 0 0-15,0 0 9 0,0 0-9 0,0 0 0 16,1 0 8-16,2 0-8 0,-3 0 0 0,0 0 0 16,0 0 0-16,0 0 0 0,-3 0 0 0,3 0 0 0,-7 0 0 15,7 0 0-15,-3 6 0 0,3 0 0 0,-4-3 0 16,-3 9 0-16,4-6-8 0,-4 5 8 16,0-5 0-16,0 6 0 0,0 0 9 0,-4 3-9 0,1-4 16 0,3 1-4 0,-4 0 0 15,1 0 0-15,-1 2-12 0,-3-2 9 0,3 6-9 16,1-7 8-16,-1-2 3 0,1-3 0 0,3-6 0 15,0 0 0-15,0 0-11 0,0 0-16 0,-7 6 4 0,7-6 1 16,-7 0 32-16,-4-6 7 0,4 3 0 0,0 0 1 16,0 0-121-16,-4 0-24 15,1 0-4-15</inkml:trace>
  <inkml:trace contextRef="#ctx0" brushRef="#br0" timeOffset="67752.845">10707 6843 1094 0,'-4'9'46'16,"1"-9"-37"-1,-1 0 95-15,4 6 20 0,-3-6 3 0,-4 6 1 0,0-6-37 0,3 0-7 0,-3-6-2 0,0 6 0 16,0 0-53-16,3 0-10 0,1 0-3 0,-4-6 0 16,3 6-5-16,4 0-2 0,0 0 0 0,-7 6 0 15,4-6-9-15,-1 6 0 0,1 0 0 0,-1 0-11 16,1 5 11-16,-1-5 0 0,0 3 0 0,1 9 0 15,-1-7-8-15,4 1 0 0,0 0 0 0,-3 9 0 16,6-10 8-16,-3 1 0 0,0 3 0 16,4-4 0-16,-4 1 0 0,3 0 11 15,-3 0-3-15,4 0 0 0,-4-12 9 0,4 2 2 0,-4-2 0 0,0 0 0 16,7 0 14-16,0 0 3 0,0-2 1 0,0-4 0 16,0 0-15-16,3 0-3 0,1 0-1 0,0 0 0 15,-4 0-10-15,0-3-8 0,0 1 12 0,0-1-12 16,0 3 13-16,-4-6-4 0,4 6-1 0,-3 0 0 15,0 1-8-15,-4-4 0 0,3 3 0 0,-3-3-11 16,0 9-1-16,0-3 0 0,0 3 0 0,0 0 0 16,0 0-28-16,-7 0-5 0,-4-6-2 0,4 6 0 15,-3-6 34-15,3 6 13 0,-4-6-11 0,-3 6 11 16,3 0-19-16,1-5 3 0,-4 5 0 0,0 0 0 16,-1 0-9-16,-2 5-2 0,3-5 0 0,-4 6 0 15,4 6-20-15,0-6-4 0,0 6-1 0,0-3 0 16,7 2-4-16,0 1-2 0,3 3 0 0,1-4 0 15,3 1-16-15,0-6-3 0,3 6-1 0</inkml:trace>
  <inkml:trace contextRef="#ctx0" brushRef="#br0" timeOffset="68265.782">10918 6899 1393 0,'-7'15'28'0,"7"-9"9"0,-3 5-29 0,-1-5-8 0,4 0 0 0,-3 3 0 16,-1 0 56-16,4-3 11 0,0-6 1 0,-3 9 1 15,3-4 3-15,-4 1 1 0,4 6 0 0,0-6 0 16,0-6-39-16,4 6-8 0,-4-6-2 0,0 0 0 16,0 6-1-16,0-6-1 0,0 0 0 0,0 0 0 15,0 0-8-15,0 0-2 0,0 0 0 0,0 0 0 16,0 0 1-16,0 0 0 0,0 0 0 0,0 0 0 16,0-3 8-16,3 0 2 0,1-9 0 0,-1 6 0 15,1-6-23-15,-1 7 0 0,1-16 0 0,-1 9-8 16,1 0-14-16,0 1-2 0,3-10-1 0,-4 9 0 15,4 1 7-15,-3 5 2 0,-1-6 0 0,-3 6 0 16,4 0 8-16,-4 6 8 0,0 0-12 0,0 0 12 16,0 0-20-16,0 0 4 0,7 0 0 0,-7 0 0 15,3 6 6-15,1 0 2 0,-1 6 0 0,1-1 0 0,-1-5 8 16,5 3-8-16,-5 0 8 0,1 6-8 0,3-4 8 16,0-5 0-16,0 6 0 0,-4 3 0 0,4 2 0 0,-3-5 9 15,-4 0-1-15,3 0-8 0,-3-1 12 0,4-2-4 0,-1 3 0 16,1 0-8-16,-1-6 10 0,1 2-10 15,0 1 8-15,-1-3-8 0,1 3-44 16,-1-3-15-16,4 0-2 0</inkml:trace>
  <inkml:trace contextRef="#ctx0" brushRef="#br0" timeOffset="68820.122">11120 6931 1724 0,'0'0'48'0,"0"0"12"15,0 0-48-15,0 0-12 0,0 0 0 0,0 0 0 16,0 0 48-16,0 0 8 0,0 6 0 0,0 0 1 15,3 0-25-15,-3 0-6 0,4 3-1 0,-1-3 0 16,1 0-25-16,-1-1 0 0,-3 1 0 0,0 0 0 0,0-6 0 16,0 0 0-16,4 6 0 0,-4-6 0 0,0 12 0 0,3-6 0 0,-3 0 0 15,0-6 0-15,0 0 0 0,0 0 0 16,0 0 0-16,0 0 0 0,0 0 0 0,4 2 0 0,-4-2 0 16,0 0 0-16,0 0 56 15,0 0 7-15,3 0 1 0,-3-5 0 16,4-1-103-16,3-3-20 0,-4-3-4 0,1 6-1 15,-4-5 52-15,3 2 12 0,1-3 0 0,0 6 0 0,-1-6 0 0,1 1 0 0,-4-1 0 0,3-3 0 16,1 6 0-16,-4 6 0 0,3-8 0 16,-3 5 0-16,4 6 0 0,-1-12 0 0,1 12 0 0,-1-6 0 15,4 6 0-15,-3-6 0 0,3 3 0 0,-4 3 0 16,5-3 0-16,-5 3 0 0,1 0 0 0,3 0 0 16,-4 0 0-16,4 3 0 0,-3 0 0 0,3 3 0 15,0 0 0-15,-4 6 15 0,1-1-3 0,-1 1-1 16,1 3-11-16,-1 3 0 0,1-1 0 0,-4 7 0 15,4-4 0-15,-4 4 0 0,0-4 0 0,3 10 0 16,-3-13 0-16,4 10 0 0,-1-9 0 0,-3-1 0 16,4 4 0-16,-1-10 0 0,1-5 0 0,-4 0 0 15,3 0 0-15,1 3-16 0,-1-6 4 0,-3-3 1 16,7 3-42-16,4-3-9 0,-4-3-2 16</inkml:trace>
  <inkml:trace contextRef="#ctx0" brushRef="#br0" timeOffset="69333.586">11444 6967 1242 0,'0'0'52'0,"0"0"-41"15,0 0 101-15,0 0 20 0,0 9 4 0,0-9 0 16,0 0-52-16,0 0-10 0,0 0-2 0,4 5-1 16,-1 1-39-16,1 0-8 0,-1 0-2 0,4 0 0 15,0 0-22-15,0-3-16 0,0 0 2 0,1-3 1 16,2 3 48-16,1 0 9 0,-1-3 3 0,1 0 0 16,-1 0-31-16,1 0-7 0,0-3-1 0,-1 0 0 15,1 0 0-15,-4 0 0 0,3-3 0 0,1 0 0 16,-4 0-8-16,0 0-11 0,0-5 3 0,0 5 0 15,0 0-38-15,-3-6-7 0,-1 3-2 0,-3 3 0 16,0 0-7-16,0-5-2 0,-3 5 0 0,-1-3 0 16,-3 3 37-16,4 0 7 0,-4 0 2 0,-4 6 0 15,0-6-22-15,1 1-5 0,-4 5-1 0,0 0 0 16,0 0 75-16,3 0 15 0,0 0 4 0,1 5 0 16,-1 1-26-16,1-3-5 0,-1 3-1 0,0 3 0 15,4 6 17-15,4-9 3 0,-4 5 1 0,3 1 0 16,-3 0-19-16,4 3-4 0,3-4-1 0,-4 1 0 15,8 6 4-15,-4-4 1 0,7 4 0 0,-4 6 0 16,4-10-18-16,0 10 0 0,0-12 0 0,1 5-9 16,2 4 32-16,1-10 6 0,-1 1 2 0,4 3 0 15,0-3-22-15,-3-1-9 0,3 1 8 0,0 0-8 16,0-6 12-16,4 0-4 0,-4-6 0 0,4 3 0 16,-4-3-40-16,4 0-9 0,-1 0-2 0</inkml:trace>
  <inkml:trace contextRef="#ctx0" brushRef="#br0" timeOffset="70305.954">12076 7217 1314 0,'0'0'37'0,"0"0"8"0,0 0-36 0,-4 5-9 0,4-5 0 0,0 0 0 16,0 12 40-16,0-12 5 0,0 6 2 0,0-6 0 16,0 6-24-16,0-6-5 0,0 6-1 0,0-6 0 15,0 0-17-15,0 0 0 0,0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5T18:58:3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5888 0 0,'0'0'126'0'0,"0"0"76"0"0,-4 8 703 0 0,-27 27 2038 0 0,3 17 759 0 0,28-46-2174 0 0,4-15-1926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0T15:47:40.2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15579 4030 649 0,'0'0'13'0,"0"0"4"0,-4 0-17 0,-3-6 0 0,7 6 0 0,-3 0 0 15,3 0 18-15,-7-6 0 0,3 0 0 0,4 6 0 16,0-6 2-16,-4 0 0 0,4-5 0 0,0 5 0 16,-3 0 15-16,3 6 3 0,0-6 1 0,0 6 0 15,0 0 7-15,0 0 2 0,0 0 0 0,0 0 0 16,0 0-12-16,0 0-3 0,-4-3 0 0,4 3 0 15,0 0-2-15,0 0-1 0,0 0 0 0,0 0 0 16,0 0-14-16,0 0-4 0,0 0 0 0,0 0 0 16,0 0-12-16,0 0 0 0,0 0 0 0,0 0 0 15,0 0 0-15,0 0 0 0,0 0 0 0,0 0 0 16,0 0 0-16,0 0-13 0,0 0 2 0,0 0 1 16,0 0 28-16,0 0 6 0,0 0 0 0,0 0 1 15,0 0 32-15,0 0 7 0,0 0 0 0,-3 6 1 16,3-6-9-16,0 6-3 0,0-6 0 0,-4 9 0 15,4 2-27-15,0-5-6 0,0 6 0 0,0-6-1 16,0 3-9-16,0 3-2 0,4-1 0 0,-4 1 0 16,3 0-8-16,1 0 0 0,3-1 0 0,-3 4 0 15,-1-3 0-15,4 5 0 0,-3-8 0 0,3 0 0 16,-4 6 0-16,1-9 8 0,-1 0-8 0,4 5 8 0,-3-5 0 16,-1 6 0-16,1 3 0 0,-4 2 0 0,3-11 16 0,-3 6 2 15,4 0 1-15,-1-4 0 0,-3 4-19 0,0-6-8 16,0 6 0-16,0 0 8 0,0-6-8 15,0-6 8-15,0 2-8 0,0-2 8 0,0 0 2 0,0 0 0 0,0 6 0 0,0-6 0 16,-7 6 2-16,7-6 0 0,0 0 0 0,-3 6 0 16,-4 0-12-16,3 0 10 0,4-6-10 0,-7 6 10 15,0 0-10-15,0-1 0 0,7-5 9 0,-7 6-9 16,0-6 0-16,0 6-15 0,0-3 3 0,-4 3 0 16,4-3 12-16,0 6 12 0,-3-3-3 0,3 0 0 15,0-6-9-15,-4 5 0 0,0-5 0 0,-3 0 8 16,4 0-8-16,-1 0 0 0,-3 0 0 0,3-5 0 15,-3 5-21-15,0-6 3 0,0 0 1 0,0-3 0 16,0 3 1-16,3 0 1 0,1 0 0 0,-1 0 0 16,1 1-21-16,2-1-4 0,1-6 0 15,0 6-1-15,4 0-11 0,3 6-3 0,0-6 0 0,0 6 0 16,0-6-21-16,3 4-4 0,1-4 0 0,-1-6-1 16,1 6-96-16,-1 0-19 0</inkml:trace>
  <inkml:trace contextRef="#ctx0" brushRef="#br0" timeOffset="338.594">15342 3568 1512 0,'0'0'64'0,"0"0"-52"16,0 0 28-16,0 0 6 0,0 0 1 0,0 0 0 16,0 0-47-16,0 0 0 0,0 0 0 0</inkml:trace>
  <inkml:trace contextRef="#ctx0" brushRef="#br0" timeOffset="1201.015">15850 4050 1642 0,'0'0'46'0,"0"0"11"0,0 0-45 16,0 0-12-16,0 0 0 0,0 0 0 0,-7 6 49 0,0-6 8 0,0 6 2 0,0 0 0 15,0-6-31-15,0 0-7 0,0 0-1 0,-4 6 0 16,4-6-4-16,-3 0-2 0,-1 0 0 0,1 0 0 16,2 0-6-16,-2 0 0 0,10 0-8 0,-7 6 12 15,7-6-12-15,-7 0 11 0,7 0-11 0,-7 0 10 16,0 6-2-16,7-6 0 0,-7 0 0 0,0 8 0 15,7-8 4-15,-8 6 0 0,8-6 0 0,-3 12 0 16,3-12-3-16,-4 6 0 0,4-6 0 0,-3 6 0 16,-1 0-9-16,4 6 0 0,-3-1 0 0,3-8 0 15,-4 3 8-15,4 6-8 0,4-6 8 0,-4 0-8 16,0-6 0-16,0 6 0 0,3-1 0 0,1 1 0 16,-4-6 0-16,3 6 0 0,4 0 0 0,-3-3 0 15,3 0 0-15,-3 0 0 0,3 0 0 0,-4 6 0 16,4-9 0-16,4 5 0 0,-4 1 0 0,3-6 0 15,-2 6 0-15,2-6 0 0,1 0 0 0,-4 6 0 0,3-6 0 0,1 0 0 16,0 0 0-16,-1 6 0 0,1-6 0 0,-1 0 0 0,1 0 0 16,-4 0 0-16,3 0 0 0,-2-6 0 0,-1 6 0 15,0-6 0-15,-7 6 0 0,3 0 10 0,1-12-10 0,-1 7 10 16,-3 5 1-16,0 0 0 0,7 0 0 0,-7 0 0 16,4-12-2-16,-4 9 0 0,3-3 0 0,-3 0 0 15,-3-6-9-15,3 7 12 0,-4-7-12 0,4 0 12 16,-3 0-12-16,-1 3 0 0,1-8 0 0,-4 5 0 15,0 0 0-15,0 0 0 0,-1-2 0 16,-2-4 0-16,-1 6-8 0,1-2-8 0,-1 2 0 0,4 0-1 16,-3 6 1-16,-1 0 0 0,4-5 0 0,-4 5 0 15,4 3 7-15,0 0 9 0,0 0-13 0,0 3 5 16,7 0 0-16,-7 3 0 0,7-3 0 0,-4 3 0 16,4-3 8-16,-7 9 0 0,4 2 0 0,-1-5 0 15,4 0-22-15,0 6 1 0,0-6 0 0,0 0 0 16,0 3 21-16,4 2-11 0,-4-5 11 0,3 0-8 15,1 0-16-15,-1 0-2 0,1 0-1 0,-4-6 0 16,4 8-53-16,-4-8-12 0,0 0-1 0,0 0-1 16,3 3-129-16,-3-3-25 0</inkml:trace>
  <inkml:trace contextRef="#ctx0" brushRef="#br0" timeOffset="2056.86">16118 4024 1407 0,'0'0'40'0,"0"0"8"0,0 0-38 0,-7 0-10 0,0 0 0 0,7 0 0 15,-7 6 74-15,7-6 13 0,0 0 2 0,-7 0 1 16,7 0-27-16,-7 0-6 0,7 0-1 0,-7 3 0 15,7-3-16-15,-7 6-3 0,7-6-1 0,-7 6 0 16,7-6-16-16,0 0-3 0,0 0-1 0,0 0 0 16,0 11-16-16,0-11 10 0,0 0-10 0,-4 6 8 15,4-6-8-15,0 6 8 0,0-6-8 0,0 0 8 16,4 6-8-16,-4-6 0 0,0 0 0 0,0 0 0 16,4 6 8-16,-4-6 0 0,0 0 0 0,0 0 0 15,0 6-8-15,0-6 8 0,3 6-8 0,-3-6 8 16,0 0 16-16,4 5 4 0,-4-5 0 0,0 6 0 15,3 3-4-15,-3-9 0 0,0 6 0 0,4 0 0 0,-4 0-12 0,0 6-4 16,3-7 0-16,-3-5 0 0,0 6-8 0,0 0 0 0,0-6 0 16,0 6 0-16,0 3 0 0,0-9 0 15,4 6 0-15,-1 6 0 0,-3-12 0 0,0 5 0 16,0-5 0-16,4 6 0 0,-1 0 0 0,-3-6 0 0,4 6 0 16,-1-6 0-16,-3 0 0 0,0 0 0 0,7 3 0 0,0 0 0 15,-7-3 0-15,4 3 0 0,3 0 0 0,-3 6 0 16,-1-4 0-16,4-5 0 0,-3 6 0 15,-1 0 0-15,4 0 0 0,-3 0 0 0,-1 0 0 0,1 3 0 16,-4-3 0-16,3-3 0 16,1 5 0-16,3-2 0 0,-4 0 0 0,1 0 0 0,-4-6 0 0,0 0 0 15,3 6-8-15,-3-6 8 0,8 0 0 0,-8 0 0 16,3 6 0-16,-3-6 8 0,7 6 0 0,-3-6 0 16,3-6 20-16,0 0 3 0,0 0 1 0,3 0 0 15,-3-6-23-15,1 4-9 0,2-4 8 0,-3 0-8 16,0 0 8-16,0 0-8 0,-3-2 8 0,3 2-8 15,-4 0 0-15,4 1 0 0,-3-13 8 0,-1 9-8 16,1 4 0-16,0-7 0 0,-4 6 9 0,0 0-9 16,0-2 0-16,-4 8 9 0,4-6-9 0,-4 6 0 15,1-6 8-15,-1 1-8 0,1 5 0 0,-1-3 0 16,1 9 0-16,-1-6 8 0,1 0-8 0,3 6 0 16,-4-6 8-16,4 6-8 0,-3-6 0 0,3 6 0 15,0 0 0-15,-4-5 0 0,4 5 0 0,0 0 0 16,0 0 0-16,0 0 0 0,-3-6-9 0,3 6 9 15,0-6-33-15,0 3-2 0,0-3 0 0,0 6 0 16,3-6-93-16,-3 6-20 0,4 0-3 0</inkml:trace>
  <inkml:trace contextRef="#ctx0" brushRef="#br0" timeOffset="3112.383">16545 4062 1198 0,'0'0'53'0,"0"0"11"0,0 0-51 16,0 0-13-16,0 0 0 0,0 0 0 16,-7 0 22-16,7 0 2 0,-7-6 0 0,0 0 0 0,0 6 5 0,4-5 2 0,3 5 0 15,-8-6 0 1,8 6 29-16,0 0 5 0,0 0 2 0,-7 0 0 15,7 0-3-15,0 0 0 0,0 0 0 0,0 0 0 0,0 0-8 16,-7 6-1-16,7-6-1 0,0 0 0 0,-7 5-25 16,7-5-5-16,0 0 0 0,0 0-1 0,-3 12-2 0,3-6 0 0,0-6 0 0,0 0 0 15,0 6-5-15,0-6-2 0,0 0 0 0,3 6 0 16,1-6-2-16,-4 0 0 0,7 6 0 0,0-6 0 16,-4 8-3-16,5-8-1 0,2 3 0 0,-3-3 0 15,0 3-8-15,4 0 8 0,-4-3-8 0,3 3 8 16,1 3-8-16,0-6 0 0,-1 0 9 0,1 0-9 15,-1 0 0-15,1 0 8 0,-4 0-8 16,4 0 0-16,-4 0 0 0,3 0 0 0,-3 0 0 0,0 0 0 16,4-6 0-16,-4 3 9 0,0 0-9 15,0 3 0-15,0-6 11 0,0 6-11 0,0-8 10 0,0 8-10 16,0-6 0-16,-3 6 0 0,-4-6 0 0,3 0 0 16,1 0 24-16,-4 6 0 0,3-6-1 0,1 0 0 15,-4 6-23-15,0-5 0 0,0-4 0 0,4 3 0 0,-4 0 0 16,0 0 0-16,0 0 0 0,-4 0 0 15,4 0 0-15,0-5 0 0,-4 11 0 0,4 0 0 0,0 0 0 16,-3-9 0-16,-1 6 0 0,-3-3 0 16,0 3 0-16,4-3 0 0,-1 6 0 0,4 0-8 0,-7-6 8 0,0 6 0 15,-3 0 8-15,2-6-8 16,1 6 11-16,0 0-3 0,7 0 0 0,-10 0 0 0,3 0-8 0,0 6-14 16,7-6 3-16,-7 0 1 15,7 0 10-15,0 0 0 0,-7 0-9 0,7 0 9 16,-7 6 0-16,-1 0 0 0,8-6 8 0,-7 0-8 0,7 0 0 15,-3 6-12-15,3-6 0 0,-4 6 1 0,-3 3 11 16,7 2 0-16,-3-5-9 0,-1 6 9 0,4 0 0 0,-3-3-9 16,3 2 9-16,-4 7 0 0,4-6 0 15,0 0 0-15,4 2 0 0,-4-2 0 0,0 6 0 16,3-1 0-16,-3-5 12 0,0 3-3 0,4 2 2 16,-4-11 0-16,3 6 0 0,-3-9 0 0,4 3-11 0,-4-6 12 0,3 12-12 15,1-7 12-15,-4-5-12 0,0 6 0 0,0-6 9 0,3 6-9 16,1 0 0-16,-4-6 0 0,3 6 0 15,1 0 8-15,-4-6-8 0,4 6 0 0,-1 0 0 0,1 0 0 16,-1-4 0-16,1 4 0 0,3 0 0 0,-4 0 0 16,4-6 0-16,0 6 0 0,0 0 0 0,0 6 0 15,0-6 0-15,1-6 0 0,-1 2 0 0,0 4-8 16,3-3 8-16,1 0 0 0,-1 3 0 0,1 0 0 16,3-6 0-16,-3 6 0 0,3 0 0 0,0-6 0 15,0 6 0-15,0-6 0 0,4 0 0 16,-1 5 0-16,-2-5 0 0,2 0-10 0,1-5 10 15,-4 5 0-15,4 0-23 0,-4 0 3 0,0-6 0 0,0 6 0 16,-4 0-17-16,5-6-3 0,-5 0-1 16,4 6 0-16,-3 0-19 0,-1-6-4 0,5 0-1 15,-5 6 0-15,1-3-6 0,3 0-1 16,0 0 0-16,0 3 0 0,0 0-32 0,0 0-8 0,4 0 0 0</inkml:trace>
  <inkml:trace contextRef="#ctx0" brushRef="#br0" timeOffset="78060.319">15261 3030 581 0,'0'0'24'0,"0"0"-24"16,0 0 0-16,-7 0 0 0,7 0 0 0,0 0 0 31,-3 0-24-31,3 0-11 0,-7-6-1 0</inkml:trace>
  <inkml:trace contextRef="#ctx0" brushRef="#br0" timeOffset="78442.743">15215 3057 759 0,'0'0'16'0,"0"0"4"0,0 0 1 0,0 0 1 16,0 0-22-16,0 0 0 0,0 0 0 0,0 0 0 15,0 0 32-15,0 0 1 0,0 0 1 0,0 0 0 16,0 0 0-16,0 0 0 0,0 0 0 0,0 0 0 0,0 0 5 0,0 0 1 15,0 0 0-15,0 0 0 16,4 6 6-16,-4 0 2 0,0 5 0 0,3-5 0 0,-3 0-9 0,0 0-2 0,4 9 0 0,-4-10 0 16,3 7-5-1,-3 0-2-15,4 6 0 0,-4-10 0 16,0 10-12-16,0 0-2 0,0-7-1 0,0 4 0 16,0 9-5-16,0-7-1 0,3 10 0 0,-3-4 0 15,4 1-9-15,-4-4 12 0,4 10-12 0,-1-13 12 0,1 4-12 0,-1-3 0 0,1-1 0 16,-1 4 0-16,1-9 0 0,-1-1 0 0,1-5 0 0,-1 6 0 15,1-9 0-15,-4-3 0 0,3 3 0 0,-3-3-11 16,0 0-11-16,4-6-2 0,-1-6-1 0</inkml:trace>
  <inkml:trace contextRef="#ctx0" brushRef="#br0" timeOffset="79584.941">15399 3074 817 0,'0'0'34'16,"0"0"-34"-16,0 0 111 0,0 0 15 0,0 0 3 0,0 0 1 15,0 0-22-15,0 0-5 0,0 0-1 0,0 0 0 16,0 0-37-16,0 0-7 0,0 0-2 0,0 6 0 16,-4 0-38-16,4 6-8 0,4 3-2 0,-4-4 0 15,0 7-8-15,0 0 0 0,3-4 0 0,-3 4 0 16,4 0 8-16,-4-4 0 0,3-2 0 0,-3 6 0 16,4-12-8-16,-4 5 0 0,0-11 0 0,0 0 0 15,0 0 0-15,0 0 0 0,0 0 0 0,0 0 0 16,0 0 8-16,0 0-8 0,0 6 12 0,0-6-4 15,0 0 12-15,0 0 1 0,0 0 1 0,0 0 0 16,0 0-2-16,0 0 0 0,0 0 0 0,0 0 0 16,0 0-20-16,0 0 8 0,3-6-8 0,-3 6 0 15,0 0 0-15,0 0-8 0,0 0 0 0,0 0 0 16,0 0 8-16,4-6 0 0,-1 1 0 0,-3-1 0 16,4 0 0-16,-4-6 0 0,3 6 0 0,-3 0 0 15,0-3 0-15,0 4-8 0,0-1 8 0,0-6-8 0,0 6 8 0,0 0 0 16,0 0 0-16,4 6 0 15,-4-8 0-15,0 8 0 0,0 0 0 0,4-3 0 0,-1 0 0 0,1 3-12 16,-1 0 12-16,4 0-12 16,-3 0 12-16,3 0-8 0,0 3 8 0,0 0-8 0,3-1 8 0,-2 4 0 0,2 6 0 15,-3-6 0-15,4 6 0 0,-4-6 0 16,3 5 0-16,-3-2 0 0,1 9 0 0,-1-12 0 16,0 5 0-16,0-5 0 0,3 6 0 0,-3 0 0 0,0 3 0 15,0-10 0-15,0 7 0 0,1-6 8 0,-1 9-8 0,0-6 0 16,0-1 0-16,0 4 0 0,0 0 0 0,0-6 0 15,0 0 0-15,0 3 0 0,0-1-9 16,4 1 9 0,-4 3-32-16,3-6-3 0,-3 0 0 0,4 0 0 15,-1-1-59-15,-2 1-12 0,-1-3-2 0</inkml:trace>
  <inkml:trace contextRef="#ctx0" brushRef="#br0" timeOffset="80050.877">15794 2710 1280 0,'-7'0'54'16,"0"0"-43"-1,7 0 33-15,-7 0 6 0,0 0 2 0,7 0 0 0,0 0-32 0,0 0-7 16,0 0-1-16,-7 6 0 16,3 5 24-16,1-2 4 0,-1 3 0 0,4 0 1 0,0 0-33 0,4 5-8 15,-1-2 0-15,1 8 0 0,-1 1 12 0,4-3 1 0,0 8 0 0,0-3 0 16,0-2-13-16,4 2 8 0,-4-2-8 0,4 5 0 15,-4-8 39-15,3 8 1 0,1-11 1 0,-1 8 0 16,1-8-28-16,-4 6-5 0,4-4-8 0,-8-2 11 16,4-7 1-16,0 1 0 0,-3-3 0 0,-1 9 0 15,1-12-12-15,-4 5 12 0,3 1-12 0,-3-3 12 16,4 3-12-16,-4-1 10 0,0-5-10 0,3 6 10 16,-3-6-10-16,0 3 0 0,0-3 0 0,0-6 0 15,0 6-15-15,0-6-5 0,0 0 0 0,0 0-1 16,0 0-41-16,0 0-8 15,0 0-2-15,4 5 0 0,-4-5-121 0,3 0-25 0,4 0-5 0</inkml:trace>
  <inkml:trace contextRef="#ctx0" brushRef="#br0" timeOffset="80442.173">15713 3039 1220 0,'0'0'27'0,"0"0"5"0,0 0 2 0,-7 3 0 0,7-3-34 0,0 0 0 0,0 0 0 0,-4 9 0 15,-3-3 51-15,7-6 3 0,0 0 1 0,0 0 0 16,0 0-4-16,0 0-1 0,0 0 0 0,0 0 0 16,0 0 1-16,0 0 0 0,0 0 0 0,0 0 0 15,0 0-20-15,0 0-4 0,0 0-1 16,0 0 0-16,0 0-17 0,7 6-9 0,-7-6 10 0,4 6-10 16,6-6 9-16,-3 5-9 0,4-5 8 0,-1 6-8 15,1-6 0-15,0 6 0 0,-1-6 0 0,4 0 0 16,-3 6 0-16,3-6 0 0,0 0 0 0,-3 0 0 15,3 6-16-15,0-6-1 0,0 0-1 0,0 0 0 16,0 6-57-16,4 3-11 0,3-4-2 16</inkml:trace>
  <inkml:trace contextRef="#ctx0" brushRef="#br0" timeOffset="80968.37">16076 3248 1394 0,'0'0'59'16,"0"0"-47"-1,0 0 24-15,0 0 6 0,4 0 1 0,-4 0 0 16,7 6 0-16,-7-6 0 0,7 0 0 0,-4 0 0 0,4 0 2 15,0 0 1-15,4 0 0 0,-4-6 0 0,0 6-30 0,0 0-7 0,4 0-1 0,-4-6 0 16,0 12-8-16,3-6 0 0,1-6 0 0,0 0 0 16,-1 3 0-16,-3 3 8 0,4-6-8 0,-4 3 8 15,3 0-8-15,-3-3 0 0,1 1 0 0,-1-1 0 16,-4 0 8-16,4-6 0 0,-3 6 0 0,-1 0 0 16,1-5 0-16,-4 8 0 0,3-3 0 0,-3-6 0 15,4 6 0-15,-4 0 0 0,0 6 0 0,-4-6 0 16,4 0 0-16,-3 6 0 0,-1-5 0 0,4 5 0 15,-3-6 8-15,-4 3 2 0,0 3 0 0,0-6 0 16,-1 6-18-16,1 6 0 0,-3-3 0 0,3 3 0 16,0-6-12-16,-4 5-7 0,4 1-1 0,0 0 0 15,0 0 20-15,3 0-10 0,-3 6 10 0,4-6-8 16,-1 2 8-16,1 4-12 0,-1-6 12 0,4 12-12 16,-3-12 12-16,3 5-8 0,0 1 8 0,0 3-8 15,0-9 8-15,0 5-8 0,3-5 8 0,-3 6-8 16,0 0 8-16,4 3 0 0,-4-4 0 0,3 1 0 0,1 0 0 0,-1 0 8 15,1-4-8-15,3 4 0 16,-4-6 0-16,5 0 0 0,2 0 0 0,-3 0 0 16,4-6 0-16,-1 0 0 0,4 0 0 0,-3 0 0 0,3-6-8 0,4 0-7 15,-1-6-1-15,1-5-536 16,0 5-108-16</inkml:trace>
  <inkml:trace contextRef="#ctx0" brushRef="#br0" timeOffset="81492.146">16496 3227 1141 0,'0'0'24'0,"0"0"6"0,0 0 1 0,0 0 2 0,0 0-33 0,0 0 0 0,0 0 0 0,0 0 0 16,0 0 48-16,0 0 4 0,0 0 0 0,0 0 0 16,0 0-16-16,0 0-2 0,7 6-1 0,-4 9 0 0,1-9 25 0,-4-6 5 15,0 0 1-15,0 6 0 16,4-1-15-16,-1 7-2 0,-3-3-1 0,4 9 0 0,-1-7-27 0,1 7-6 16,-4-6-1-16,3 0 0 15,-3 2-2-15,0-8-1 0,4 12 0 0,-4-12 0 0,3 3-1 0,-3-4-8 16,0 7 12-16,0-12-4 15,0 0 4-15,0 0 1 0,0 0 0 0,0 0 0 0,0 0 1 0,0 0 0 16,0 0 0-16,0 0 0 16,0 0 18-16,0 0 4 0,0 0 1 0,-3-9 0 15,-1 1-10-15,-3-1-3 0,4 3 0 0,-1-6 0 16,1 0-24-16,3-2 0 0,-4 2 8 0,4 0-8 0,0-6 0 0,0 7 0 16,0 5 0-16,0-6 0 15,4 9 0-15,-4-9 0 0,3 6-8 0,-3-5 8 16,4 5-12-16,-1-9 1 0,-3 9 1 0,4 0 0 15,-1 0-9-15,1 1-1 0,-1-1-1 0,1-6 0 16,3 6-7-16,-4 0 0 0,4 0-1 0,-3-2 0 16,3 8-7-16,0-3 0 0,0 6-1 0,0-3 0 15,4 2-29-15,-4 4-6 0,3 0 0 0,1 0-1 16,0 0-19-16,-1 6-3 0,1-6-1 0,3 5 0 16,3-8-119-16,1 6-24 0</inkml:trace>
  <inkml:trace contextRef="#ctx0" brushRef="#br0" timeOffset="82290.479">16965 3118 851 0,'0'12'36'16,"0"-6"-36"0,4 6 83-16,-4 0 9 0,0-9 3 0,0 2 0 15,0-5-21-15,0 6-4 0,3 0-1 0,-3-6 0 0,0 12-20 0,0-6-4 16,4 0-1-16,-4 0 0 16,0 5-12-16,3-5-4 0,-3 3 0 0,4 3 0 0,-1 0 8 0,-3-7 2 15,4 7 0-15,-4 3 0 0,7 3-6 0,-4-1-2 0,1 1 0 16,3 2 0-16,-4 4-18 0,5-3-3 0,-5-4-1 0,1 7 0 15,3-4-8 1,-4 4 0-16,1-1 0 0,3-5 8 0,-4 3-8 16,1-10 0-16,3 7 0 0,-7-3 8 0,3-4 4 15,1 1 0-15,-1 0 0 0,1-6 0 16,-4-6 8-16,0 0 3 0,0 0 0 0,0 0 0 0,0 0 9 0,0 0 3 0,0 0 0 0,0 0 0 16,0 0-14-16,0 0-2 0,0 0-1 0,0 0 0 15,0 0-10-15,0 0-8 0,0 0 12 0,0 0-12 16,-4-6 8-16,4 0-8 0,-3 0 0 0,-1 0 0 15,4 6 0-15,0-6 0 0,0 6 0 0,-3-8 0 16,-1-1 0-16,1 0 0 0,-1 3-12 0,-3-6 12 16,4 6 0-16,-1 1 0 0,1-10-8 0,-1 6 8 15,1 0 0-15,-4-3 0 0,3 1 0 0,0-7 0 16,-3 3 0-16,4 4 0 0,-4-7 0 0,0-3 0 0,0 10 16 16,0-7-3-16,0-6-1 0,0 4 0 15,-1 2 3-15,1 1 0 0,0-7 0 0,-3 9 0 16,6-8 0-16,-3 2 0 0,0 4 0 0,0-1 0 15,4 0-15-15,-1 7 8 0,1 2-8 0,-1-3 0 16,0 6 0-16,1 0 0 0,3 0 0 0,0 6 0 16,3-6 0-16,-3 1 0 0,4-1 0 0,0 6-10 15,3-3-2-15,3-3-1 0,1 6 0 0,-1 0 0 16,8 0 3-16,-4 0 1 0,7 6 0 0,-3-3 0 16,3 3 9-16,-3-1 0 0,-1 1 0 0,1 0 0 15,0 0 0-15,-1 6 0 0,1-6 0 0,-4 0 0 16,0 2 0-16,0 4 0 0,-3-6 0 0,-4 0 0 15,3 6 0-15,-6-6 0 0,3-1 0 0,-3 1 0 0,-1 0 0 0,-3-6 0 0,-3 6 0 0,3 3 0 16,-4-3 0-16,-3 0 0 16,3 0 0-16,-6-6 0 0,-1 5 0 0,1-5 12 0,-4 6-2 0,-1-6-1 15,1 6-9-15,0-6 0 0,4 0 0 16,-4 0 0 0,3 0-28-16,-3 0 1 0,3 0 1 0,4 0 0 15,-3 0-10-15,3 0-1 0,0 0-1 0,7 0 0 16,-8 0-18-16,8 0-3 0,-7 0-1 0,7 0 0 15,-3-6-46-15,-1 0-10 0,4 1-1 0</inkml:trace>
  <inkml:trace contextRef="#ctx0" brushRef="#br0" timeOffset="82826.746">17339 3180 1178 0,'0'0'24'0,"0"0"6"16,0 0-30-16,0 0 0 0,0 0 0 0,0 0 0 16,0 0 80-16,0 0 11 0,0 0 1 0,0 0 1 15,0 0 3-15,0 0 0 0,0 0 0 0,0 0 0 16,0 0-52-16,0 0-9 0,0 0-3 0,0 0 0 15,0 0-20-15,0 0-4 0,0 6 0 0,0 0-8 0,4 6 0 0,-1-6 0 0,1-1 0 16,-1 1 0-16,-3 0 0 16,0 3 0-16,0 3 0 0,0-6 0 0,0 5 0 0,0-11 0 0,0 0 0 15,0 0 0-15,4 0 22 0,-4 0-2 0,3 6-1 0,-3-6 0 32,0 0 1-32,4 6 1 0,-4-6 0 0,0 0 0 0,7 0-5 0,-7 0 0 0,0 0-1 0,0 0 0 15,0 0 3-15,0 0 1 0,0 0 0 0,0 0 0 16,0 0-3-16,-7-6 0 0,7 0 0 0,-4-5 0 15,1 5-16-15,-4-12 0 0,0 9 0 0,-4-2 0 16,4-7 0-16,0 12 0 0,-4-6 0 0,4-2 0 16,0 8 0-16,0-12 0 0,4 12 0 0,-4-6 0 15,3 7 0-15,0-4 0 0,4-3 0 0,0 6 0 16,0 0-9-16,0 0 9 0,0 1-8 0,4-1 8 16,0-6-11-16,-1 6 11 0,4 3-13 0,0-3 5 15,0 0 8-15,0 0-13 0,4 1 5 0,-4 5 8 16,0-6-12-16,4 0 12 0,-1 0-12 0,1 6 12 15,-1 0-14-15,4 0 5 0,1 0 1 0,-1 0 0 16,-4 6-40-16,4 0-8 0,0 0-2 0,-3-6 0 16,0 5-58-16,-4 7-12 0,3-9-3 0</inkml:trace>
  <inkml:trace contextRef="#ctx0" brushRef="#br0" timeOffset="83475.608">17597 3215 1265 0,'0'0'53'0,"0"0"-42"16,0 0 43-16,0 0 9 0,0 0 1 0,0 0 1 15,0 0-2-15,0 0-1 0,0 0 0 0,0 0 0 16,0 0-29-16,3 6-5 0,-3-6-2 0,4 3 0 16,3 0 4-16,-4 3 1 0,-3-6 0 0,7 3 0 15,0 9-3-15,-3-12 0 0,3 0 0 0,0 6 0 16,0-6-8-16,4 6-1 0,-4-6-1 0,0 0 0 15,3 0-10-15,-3 5-8 0,0-5 9 0,0 0-9 16,0-5 10-16,1 5-10 0,-1 0 10 0,-4-6-10 16,4 6 11-16,-7 0-11 0,4-6 12 0,-4 6-12 15,7-6 12-15,-4-3-12 0,-3 3 12 0,4 0-12 16,-4 0 12-16,0 1-12 0,0-1 12 0,0-6-12 16,0 6 11-16,0-6-11 0,0 4 10 0,-4 2-10 15,4 0 8-15,0 0-8 0,-3 0 0 0,-1 0 9 16,4 0-9-16,-3 0 0 0,-1 0 0 0,1 1 0 15,3 5 0-15,-4-6 0 0,4 6 0 0,0 0 8 16,-7-3-8-16,4-3-14 0,-5 6 3 0,1 0 1 16,0 0-2-16,0 0 0 0,0 6 0 0,0 3 0 0,-3-4 3 15,3 1 0-15,0 0 0 0,-4 6 0 16,0 0 9-16,1 0 0 0,-1 2-9 0,1-2 9 16,-1 6 0-16,0-7 0 0,4 1 0 0,0 3 0 0,4-9 9 0,-1 5-9 0,1-5 10 0,-1 6-10 15,1 0 12-15,3-3-4 0,3 2-8 0,1-5 12 16,-1 0-4-16,4 0-8 0,0-6 11 0,4 6-11 15,0 0 8-15,3-6-8 0,3 0 0 0,-3 0 0 16,4-6 0-16,0 0 0 0,-1 0 0 0,4 0 0 16,1 0-23-16,2 6-1 0,-2-5-1 0,-1-1 0 15,0 0-159 1,0 3-31-16</inkml:trace>
  <inkml:trace contextRef="#ctx0" brushRef="#br0" timeOffset="84735.327">18059 2675 1279 0,'-14'-3'26'0,"14"3"8"0,0 0-34 0,0 0 0 0,-7 0 0 0,7 0 0 15,-4-6 31-15,4 6-1 0,0 0 0 0,-7 0 0 16,7 0 4-16,-4-6 1 0,4 6 0 0,0 0 0 15,-3-6-18-15,3 6-3 0,-4-6-1 0,4 6 0 16,0 0 2-16,0-6 0 0,0 6 0 0,0 0 0 16,0 0 5-16,0 0 0 0,0 0 1 0,0 0 0 15,0 0 1-15,0 0 0 0,0 0 0 0,0 0 0 16,0 0-9-16,0 0-1 0,0 0-1 0,0 0 0 0,0 0 0 0,0 0 0 0,0 0 0 0,-3 6 0 16,3 6 5-16,0-6 0 0,0 0 1 0,0 8 0 15,0-2 9-15,0 0 2 16,0 0 0-16,0 8 0 0,0-2-8 15,0-1 0-15,3-2-1 0,1 9 0 0,-1-1-9 0,1 4-2 0,-1-4 0 16,5 4 0-16,-5-4-8 0,1 7 0 0,3-10 9 16,-4 4-9-16,4-1 0 0,0 4 8 0,0-10-8 0,0 1 0 15,0 8 0-15,1-8 9 0,-5 0-9 0,4 2 0 16,0-2 0-16,-3-1 0 0,3-2 0 0,-4 3 0 16,1-6 10-16,-1-1-10 0,1-11 8 0,-1 12-8 15,-3-9 0-15,4 6 8 0,-4 0-8 0,3 2 0 16,-3-5 0-16,0 0 8 0,0 0-8 0,0-6 0 15,0 0 0-15,0 12 0 0,0-12 0 0,0 0 0 16,0 0 0-16,0 3-14 0,0 3 2 0,0 0 0 16,0-1-38-16,-3 7-7 0,-1-6-2 0,1 6 0 15,-1-6-32-15,1 3-6 0,-1-1-2 0,1 1 0 16,-1 3-19-16,1 0-4 0,-1-6-1 16</inkml:trace>
  <inkml:trace contextRef="#ctx0" brushRef="#br0" timeOffset="85308.711">17776 2939 1166 0,'0'0'49'0,"0"0"-39"16,0 0 21-16,0 0 4 0,0 0 1 0,0 0 0 16,0 0-23-16,0 0-4 0,0 0-1 0,0 0 0 15,0 0 7-15,8 0 1 0,-1 0 0 0,-4 0 0 16,-3 0-7-16,7 6-1 0,-7-6 0 0,7 0 0 15,0 0 16-15,0 0 2 0,0 0 1 0,0 0 0 16,1 0 10-16,-1 0 3 0,3 0 0 0,-3 0 0 16,4 0-4-16,3 0-1 0,0 0 0 0,0 6 0 15,0-6-1-15,7 0 0 0,-3 0 0 0,3 0 0 16,0 6-21-16,1-6-4 0,-1 6-1 0,0 0 0 16,4-1 0-16,-1-2 0 0,4 0 0 0,-3 6 0 15,-4-9-8-15,4 6 0 0,0-6 0 0,-4 6-11 16,0-6 11-16,0 0-8 0,0 6 8 0,1 0-8 15,-1-6-32-15,-4 0-7 0,1 0-1 0,0 0 0 16,-4 0-38-16,-4 0-8 0,1-12-2 0</inkml:trace>
  <inkml:trace contextRef="#ctx0" brushRef="#br0" timeOffset="87352.736">17427 2686 528 0,'0'0'22'15,"0"0"-22"-15,0 0 32 0,0 0 1 0,-3 0 1 16,3 0 0-16,0 0 6 0,0 0 2 0,0 0 0 0,0 0 0 16,0 0 1-16,0 0 0 0,0 0 0 0,0 0 0 15,0 0-7-15,0 0-2 16,0 0 0-16,0 0 0 16,0 0-1-16,0 0 0 0,0 0 0 0,0 0 0 0,7 0-9 15,0 6-1-15,-4 0-1 0,4 0 0 0,0 6-6 0,4-6-2 0,0 8 0 0,-4-2 0 16,7-6 8-16,-4 6 2 0,-3-1 0 0,8-5 0 15,-5 3-24-15,1-3 9 0,3 6-9 0,-4-6 0 16,1 5 8-16,3-5-8 0,-3 0 0 0,-1 0 0 16,1 0 0-16,-1 3 0 0,1 3 0 0,0-7 0 31,-1 1-59-31,-3 6-9 0,4-6-1 0</inkml:trace>
  <inkml:trace contextRef="#ctx0" brushRef="#br0" timeOffset="88323.587">18316 3192 995 0,'-3'6'42'0,"3"0"-34"15,-4-6 29-15,4 6 6 0,4-6 1 0,-1 0 0 16,1 5-25-16,-1-5-5 0,-3 0-1 0,4 0 0 15,-1 6 25-15,-3-6 5 0,0 0 1 0,0 0 0 16,0 0 26-16,0 0 6 0,0 0 0 0,-3 3 1 16,3 0-12-16,0 3-2 0,3-6-1 0,-3 3 0 15,4 3-19-15,-4 0-4 0,0 0-1 0,0-6 0 16,0 0-13-16,0 0-2 0,0 0-1 0,0 0 0 16,3 0-10-16,1 6-3 0,-1-1 0 0,5 1 0 15,-1-6-9-15,-4 0 8 0,4 0-8 0,4 0 8 16,-4 0-8-16,3 0 0 0,1 0 0 0,0 0 8 15,-1 0-8-15,1 0 8 0,-1-6-8 0,-3 1 8 16,4 5-8-16,-1-6 0 0,1 0 0 0,0 6 8 16,-1-6-8-16,-3-3 0 0,4 6 0 0,-4 0 0 15,-4 0 0-15,5 0 0 0,-8 3 0 0,0 0 8 16,3-6-8-16,1 6 10 0,-1-5-10 0,-3 5 10 16,4-6-10-16,-4-6 12 0,0 6-12 0,-4 0 12 0,1 0-12 0,3-2 0 15,-4 2-10-15,1 0 10 0,3 6 0 0,-8-6 0 0,5-6 0 0,-1 6 0 16,1 6-8-16,3 0 8 0,0 0 0 0,0 0-9 15,0 0 9-15,0 0 0 0,0 0 0 0,-7-6 0 16,0 6-16-16,0 0-4 0,0 6 0 0,-4-6-1 16,0 6-2-16,1-6 0 0,3 6 0 0,-7 0 0 15,3 0 11-15,-3 0 3 0,3-6 0 0,-3 6 0 16,0 2 9-16,4-2 0 16,-1 0 8-16,-3 0-8 0,3 6 0 0,1-6 9 15,-1-1-9-15,1 4 0 0,-1-3 20 0,4 0-4 0,0 0 0 0,7-6 0 16,-4 6-16-16,4-6 0 0,0 0 0 0,-3 6 0 15,3-6 0-15,0 0 0 0,0 0 0 0,7 6-9 16,0 5 1-16,0-5 0 0,0 0 0 0,4 3 0 16,-4 3-7-16,0-1-1 0,0 1 0 0,0 0 0 15,4 0 16-15,-1 2 16 0,1-2-3 0,-1 6-1 16,1-3 5-16,-4-4 1 0,3 7 0 0,1-6 0 16,-4-1-27-16,4 7-6 0,-1-3-1 0,1-3 0 15,-1-1 27-15,5 1 5 0,-1-6 0 0,0 3 1 16,0 3-17-16,4-7-12 0,-1 1 1 0,4 6 1 15,1-12 10-15,2 6 0 0,1-6 0 0,0 6 0 16,3-6-19-16,0-6-8 0,0 6-1 0,0-6-1 16,1 0-145-16,-1 0-29 0</inkml:trace>
  <inkml:trace contextRef="#ctx0" brushRef="#br0" timeOffset="146683.698">15558 5106 656 0,'0'0'13'0,"0"0"5"0,0 0-18 0,0 0 0 0,0 0 0 0,0 0 0 16,0 0 88-16,-4 6 15 0,4-6 2 0,0 0 1 15,0 0-27-15,0 0-6 0,0 0-1 0,0 0 0 16,0-6-21-16,4 0-5 0,-4 0-1 0,3 3 0 16,1 0 7-16,-4 3 0 0,0-3 1 0,3 3 0 15,1-12-14-15,-4 7-3 0,0 5-1 0,0 0 0 16,0 0-15-16,0 0-4 0,0 0 0 0,0 0 0 15,0 0-16-15,0 0 10 0,0 0-10 0,0 0 8 16,-4 5-8-16,1 1 0 0,3-6 0 0,-7 6-11 16,-4-6 11-16,7 0 0 0,-3 3 0 0,0 3 0 15,0-3 12-15,0 6-3 0,-3-3 0 0,3 0 0 16,-4-1-9-16,0 1 0 0,1 0 0 0,3 0 0 16,0 0 0-16,0-3 0 0,7-3 9 0,-7 6-9 15,3 0 0-15,4-6 0 0,-4 6 0 0,-3 5 0 16,4-5 0-16,-1 0 0 0,1 0 0 0,-1 6 0 15,4-9 0-15,-3 8 0 0,-1 1 0 0,1-6 0 16,3 0 0-16,0 6 0 0,-4-1 0 0,4-5 0 16,-3 3 0-16,3 3 8 0,0-6-8 0,0 6 0 15,3-7-24-15,-3-5-10 0,0 0-2 0,4 6 0 16,-1 0 60-16,1-3 12 0,3 3 3 0,-4 0 0 16,1 0-31-16,-1 5-8 0,4-5 0 0,-3 0 0 0,3 0 21 15,0-6 3-15,4 6 1 0,-1-6 0 0,1 6-25 16,-1-6-16-16,-2 0 3 0,2 0 0 0,1 0 13 0,-4 0 8 15,3 0 0-15,1 0-8 0,-4 0 8 0,0 0-8 16,0 3 0-16</inkml:trace>
  <inkml:trace contextRef="#ctx0" brushRef="#br0" timeOffset="147806.128">15741 4803 817 0,'0'0'34'16,"0"0"-34"-16,0 0 90 0,0 0 11 0,3-6 3 0,-3-3 0 16,0 3-42-16,0 1-8 0,0-1-2 0,0 0 0 15,0 0-36-15,0 0-8 0,0 0-8 0,0 0 11 16,0 0-11-16,0-2 0 0,0-1 0 0,0 6 8 16,0 3-8-1,0 0 0-15,0 0 0 0,0 0 0 0,0 0 0 0,0 0 0 0,0 0 0 0,0 0 0 16,0 0 0-16,0 0 8 0,0 0-8 0,0 0 8 15,0 0-8-15,0 0 10 0,0 6-10 0,0 2 10 16,0 4 20-16,0 0 4 0,0-6 1 0,0 6 0 16,0-4 9-16,0 1 1 0,0 6 1 0,0-3 0 15,0 0-5-15,0-1-1 0,0 4 0 0,0-3 0 16,4-1-18-16,-4 7-4 0,4-3-1 0,-4 2 0 16,3 1-9-16,1 0-8 0,-1 2 9 0,-3 4-9 15,4-7 8-15,-1 10-8 0,-3-9 0 0,4 5 0 16,-1-2 8-16,-3 2-8 0,4-5 0 0,-1 8 0 15,-3-8 0-15,0 5 8 0,0-2-8 0,0 8 0 16,4-8 0-16,-4-3 0 0,0 5 8 0,0-2-8 16,3 2 0-16,-3-11 0 0,4 3 0 0,-4 2 0 15,0-5 8-15,3 0-8 0,-3-6 11 0,4 6-11 16,-4-7 0-16,0-5 0 0,0 6 0 0,0-6 0 16,3 9 0-16,-3-9 0 0,0 0 0 0,0 0 0 15,0 0 0-15,4 6 0 0,-4-6 0 0,0 0 0 16,0 0 0-16,0 0 0 0,0 0 0 0,0 0 0 15,0 0 0-15,0 0 0 0,0 0 0 0,0 0 0 16,0 0 0-16,0 0 0 0,0 0 0 0,0 0 0 16,0 0-44-16,0 0-16 0,0 0-4 0,-4-6 0 0,4 6 46 15,0-6 9-15,0 6 9 0,-3-6-13 0,3-2 13 0,-4 2 8 16,4 0 0-16,0-6-8 16,-3 6-44-16,3-6-16 0,0 4-4 0,-4-4 0 0,4 6 75 0,0 0 14 0,0-6 3 15,4 6 1 1,-4 0-46-16,0-11-10 0,3 8-1 0,1-3-1 0,-4 1 29 0,3-1 0 15,1-6 0-15,0 6 0 0,-1-2 0 0,1 2 0 16,3 6 0-16,-4-6 0 0,1-2 17 16,-1 8 10-16,4 0 1 0,-3 0 1 0,-1-6-29 0,1 6 0 0,-1 0 0 15,1 1 0-15,-1-1 0 0,-3 6 0 0,4-3 0 0,-4 3 0 16,7-3 0-16,-3 0 0 0,-1 3 0 0,4-3 0 16,0 3-12-16,-3-3 12 0,3 3-12 0,-7 0 12 15,7 0-8-15,-7 0 8 0,0 0 0 0,3 0 0 16,4 3 0-16,0 0 0 0,0 0 0 0,-3 0 0 15,3 6 0-15,-3-4 0 0,3 7 0 0,-4-6 0 16,4 6 0-16,-3-6 0 0,-1-3 0 0,1 8 0 16,-1 1-16-16,1-6-2 0,-4 6-1 0,3 5 0 15,-3-5 19-15,0 9 0 0,0-4 0 0,0-5 0 16,0 6 0-16,0 2 0 0,0-8 0 0,0 0 0 16,0 3 48-16,0-4 12 0,0-5 4 0,0 6 0 15,0-6-52-15,0 6-12 0,4-6 0 0,-4-1 0 0,0-5 0 16,0 0 0-16,0 0 0 0,0 0 0 15,0 0-48-15,0 0-13 0,0 0-3 0,0 0 0 16,0 0 0-16,0 0 0 0,0 0 0 0</inkml:trace>
  <inkml:trace contextRef="#ctx0" brushRef="#br0" timeOffset="148606.806">16224 5229 1074 0,'0'0'30'0,"0"0"8"16,0 0-30-16,0 0-8 0,0-6 0 0,0 6 0 16,0 0 52-16,0 0 10 0,0 0 2 0,0 0 0 15,0 0-52-15,0 0-12 0,0 0 0 0,0 0 0 16,0 0 54-16,0 0 8 0,0 0 2 0,0 0 0 15,0 0-52-15,-3-8-12 0,-1 2 0 0,4 6 0 16,0 0 0-16,-3 3 0 0,-4 8 0 0,3-5 0 16,-3 0 0-16,3 0 0 0,-3-6 0 0,0 12 0 15,0-6 0-15,0 5 0 0,0-5 0 0,0 3 0 0,0-3 0 16,0 6 0-16,4-6 0 0,-5-6 0 0,1 11 0 0,0-5 0 0,4 0 0 16,-1-3 0-16,1 3 0 0,3-6 0 0,-4 6 0 15,1 0 0-15,-1 5 0 0,1-5 0 0,3-6 0 0,-4 6 0 16,4 0 0-16,0-6 0 0,4 6 0 15,-4-6 0-15,0 0 0 0,0 0 0 0,0 0 0 0,0 0 0 16,3 6 54-16,1-3 8 0,-1 0 2 0,1 0 0 16,-1 3-52-16,4-3-12 0,0-3 0 0,0 2 0 15,1-2 0-15,-1 0 0 16,0 6 0-16,0-6 0 0,0 6 0 0,3-6 0 0,-3 6 0 0,0-6 0 16,4 6 0-16,-4-6 0 0,0-6 8 0,4 6-8 15,-4-6 0-15,0 6 0 0,3 0 0 0,1-6 0 16,-7 6 0-16,3 0 0 0,-7 0 0 0,3-6 0 15,1 1 0-15,-4-4 0 0,3 3 0 0,-3-6 0 16,4 6 0-16,-4 0 0 0,0 0 0 0,0 1 0 16,-4-4 0-16,4 0 0 0,-3 0 0 0,-1 3 0 15,1 0 0-15,-1-5 0 0,1 5 0 0,-1 0 0 16,4 6 0-16,0 0 0 0,0 0 0 0,0 0-10 16,0 0 10-16,-4 6-13 0,1 0 5 0,-4 5 8 15,7-11-14-15,-4 6 5 0,4-6 1 0,-3 6 0 16,-1-3 8-16,4-3 8 0,0 9-8 0,4 0 11 15,-4 2 0-15,3-5 0 0,1 0 0 0,-4 0 0 16,0-6 0-16,0 0 0 0,7 6 0 0,-4 0 0 0,1-6-11 16,3 6-16-16,0 3 4 0,0-4 1 0,0 1 11 15,0-6 0-15,0 0 0 0,4 6 0 16,-4-6-104-16,0 0-20 0</inkml:trace>
  <inkml:trace contextRef="#ctx0" brushRef="#br0" timeOffset="149266.224">16461 5297 851 0,'0'6'36'16,"0"6"-36"-1,0-12 58-15,0 0 5 0,0 0 1 0,3 5 0 16,4 1 0-16,-3 0 0 0,-1-3 0 0,4 3 0 15,-3 0 0-15,3 6 0 0,-4-1 0 0,1 1 0 16,-1-6-52-16,1 0-12 0,0-3 0 0,-1 3 0 16,1 0 0-16,-4-1 0 0,3 1 0 0,-3-6 0 15,0 0 0-15,0 6 0 0,0-6 0 0,0 0 0 0,0 0 0 0,-3 6 0 0,3 6 0 0,0-12 0 16,0 0 54-16,0 0 8 0,0 0 2 0,0 0 0 16,-7-6-52-16,3 0-12 0,0 0 0 0,1 0 0 15,-1-11 0-15,1 8 0 0,-1-3 0 0,1 0 0 16,-1 6 0-16,4-5 0 0,0 11 0 0,-3-9 0 15,3 3 8-15,0 0 0 0,0-6-8 0,0 1 12 16,3 5-12-16,-3-6-8 16,4 6 8-16,-4-3-13 0,7 3 13 15,-4 1 0-15,1-1 0 0,-1 0 0 0,1 0 16 0,0 0 5 0,-1 0 2 0,1 0 0 16,-1-8-14-16,4 8-9 0,0 0 12 0,0 0-12 16,0-6 8-16,0 12-8 0,0-6 0 0,1 0 0 15,-1 1 0-15,0 5 0 0,0 0 0 0,0 0 0 16,0 0 0-16,0 5 0 0,0 1 0 0,0 0 0 15,0 0-12-15,0 0 3 0,0 0 1 0,-3 6 0 16,-1 2-26-16,1-2-5 0,-1 6-1 16,1 2 0-16,-4-2-2 0,0 5-1 0,3-8 0 0,-3 0 0 15,0 5 35-15,4-8 8 0,-4 3 0 0,3 0 0 16,-3-1 0-16,0-8 0 0,4 0 0 0,-4-6 0 16,0 6 0-16,3 0 0 0,1 3 0 0,-4-4 0 15,3 1 0-15,4 0 0 0,-3 0 0 0</inkml:trace>
  <inkml:trace contextRef="#ctx0" brushRef="#br0" timeOffset="149776.503">16859 4815 676 0,'0'0'28'0,"0"0"-28"15,0 0 73-15,0 0 9 0,0 0 2 0,0 0 0 16,0 0-9-16,-3 6-2 0,3-6 0 0,0 6 0 15,0-6-25-15,0 5-4 0,0-5-2 0,-4 6 0 16,4 3 13-16,-3 3 2 0,3-6 1 0,0 0 0 16,0-1-24-16,0 7-5 0,0 0-1 0,0-6 0 15,0 9 7-15,0-4 1 0,3 1 0 0,-3 6 0 16,4-6-20-16,-4 8-3 0,0-2-1 0,0-4 0 16,3 10 7-16,-3-6 1 0,0 5 0 0,4-2 0 15,-4 2-7-15,3-2-1 0,1 2 0 0,-4 1 0 16,3-4-12-16,-3 4 0 0,-3 2 0 0,3-2 0 15,0-1 0-15,0-2 0 0,0 2 0 0,3-5 0 16,-3 0 0-16,0 2 0 0,0-2 0 0,0 3 0 16,0-7 0-16,0 1 0 0,4 3 0 0,-4-7 0 15,0 1 0-15,3-3 0 0,-3-3 0 0,4 6 0 16,-4-7 0-16,0 7 0 0,3-12 0 0,-3 0 0 0,0 0 0 16,0 0 0-16,0 0 0 0,0 0 0 0,0 0 0 0,0 0-8 0,0 0-1 15,0 0 0 1,4 0-191-16,-4-6-37 0</inkml:trace>
  <inkml:trace contextRef="#ctx0" brushRef="#br0" timeOffset="150180.784">16806 5235 1310 0,'0'0'27'0,"0"0"7"15,0 0-34-15,0 0 0 0,0 0 0 0,0 0 0 16,0 0 95-16,0 0 12 0,0 0 2 0,0 0 1 15,0 0-41-15,0 0-8 0,0 0-1 0,0 0-1 16,-7-6-43-16,7 6-16 0,0 0 11 0,0 0-11 16,0 0 0-16,0 0 0 0,0 0 0 0,0 0 0 15,0 0 0-15,0 0-8 0,0 0 8 0,7 0 0 0,-3 0 0 16,3 0 0-16,-4 6 0 0,5 0 0 16,-1-6 0-16,0 0 0 0,3 6 8 0,-3-6-8 0,4 0 0 0,-4 0 0 15,3 0 0-15,-2 0 0 16,2 0 9-16,1 0-9 0,-1 0 8 0,4 6-8 0,-3-6 0 15,3 0 0-15,0 0-14 0,0 6 5 16,-3-6-140-16,3 0-28 0,-3 0-6 0</inkml:trace>
  <inkml:trace contextRef="#ctx0" brushRef="#br0" timeOffset="150861.233">17099 5338 1337 0,'0'0'28'0,"0"0"6"16,0 6-34-16,4-3 0 0,-1 0 0 0,-3-3 0 15,4 3 58-15,-4-3 5 0,7 0 1 0,-4 0 0 16,4 0 15-16,0 0 3 0,-3 6 1 0,3-6 0 0,0 0-56 0,0 0-11 0,4 0-3 0,-4 0 0 16,0-6-1-16,0 6-1 0,0-3 0 0,0-3 0 15,0 3-11-15,0 0 0 0,0-3 9 0,0 0-9 16,0 0 8-16,0-5-8 0,0 11 8 0,0-12-8 15,-3 6 0-15,-1-3 0 0,5 0 0 0,-5 1 0 16,-3 2 0-16,4-6 0 0,-4 6 0 0,0 0-8 16,0 0 8-16,0 6 0 0,0-9-9 0,0 9 9 15,-7-5-24-15,3 2 0 0,-3 6 0 0,-4-3 0 16,4 0-28-16,-3-3-5 16,3 3-2-16,-4-3 0 0,0 3 42 0,4 0 8 0,-3 0 9 0,-1-6-13 15,4 6 13-15,0-6 0 0,0 6 0 0,0-6 0 16,4 0 0-16,-5 0 0 0,1 6 0 0,7 0 0 15,0 0 0-15,-7 0 0 0,7 0 0 0,-3 6 0 16,3-6-22-16,-7 6-8 0,0 0-2 0,3 6 0 16,1-6 32-16,-1 14 15 0,1-8-2 0,-1 6 0 15,4-4-13-15,0 4 0 0,4-6 0 0,-4 5 0 16,0 1 0-16,3 2 0 0,-3-2 0 16,4 3 0-16,-1-4 54 0,1-5 8 0,3 0 2 0,-4 3 0 15,4-4-8-15,-3 1 0 0,-1 0-1 0,1 0 0 16,3-7-16-16,-3 4-3 0,3-3-1 0,-4 0 0 15,4-3-8-15,0 0-2 0,0 3 0 0,0-6 0 16,4 6-6-16,-4 0-2 0,4-6 0 0,-4 0 0 16,3 5-17-16,1-5 0 0,3 0 0 0,-4 6-9 15,1-12 0-15,3 6 0 0,0 0 0 0,-3-5 0 16,3-1-118-16,-3 0-23 0,-1 6-5 0</inkml:trace>
  <inkml:trace contextRef="#ctx0" brushRef="#br0" timeOffset="195332.435">15466 1951 712 0,'0'0'16'0,"0"0"3"0,0 0 1 0,0 0 0 0,0 0-20 0,0 0 0 0,0 0 0 0,0 0 0 16,0 0 59-16,0 0 8 15,0 0 1-15,0 0 1 0,0 0 3 0,0 0 0 0,0 0 0 0,0 0 0 16,0 0-4-16,0-6-1 16,0 6 0-16,-4-5 0 0,4 5-23 0,0-6-4 0,0 6 0 0,0 0-1 15,0 0-18-15,-7-6-3 16,4 0-1-16,-4 3 0 0,0 3-8 0,-1 0-1 0,-2-6-8 0,3 6 12 15,0 6 15-15,3-3 2 16,-3 3 1-16,-3 0 0 0,3 0-10 0,0-6-1 0,3 5-1 0,-7 1 0 16,4 0 6-16,0 0 0 15,0 0 1-15,0 0 0 0,-3-6-7 0,6 6-2 0,-3-970 0 0,0 1934 0 16,0-962 0-16,0-8 0 16,0 0 0-16,0 6 0 0,3-6-16 0,-3 0 8 0,0 0-8 0,4 6 0 15,3-6 0-15,-4 0 0 16,-3 6 0-16,7-6 0 0,-4 0 0 0,4 0 0 0,-3 12 0 0,-1-6 0 15,1-6 0-15,-1 12 0 0,4-10-12 16,-3 4 12-16,3 6-8 0,-4-6 8 0,4-6 0 0,-3 6-9 0,3 0 9 16,0 0 0-16,0-6 0 0,0 11 0 15,0-11 0-15,-4 0 0 0,4 0 0 0,0 0 0 0,0 0 0 16,0 0 0-16,0 0 10 0,0 0-10 16,0 0 15-16,0 0-3 0,0 0-1 0,0 0 0 15,0 0-11-15,0 0 0 0,0 0 0 16,7 9 8-16,-7-9-8 0,4 12 0 0,6-12 0 0,-10 0 0 0,0 0 9 0,11 0-9 15,-4 0 10-15,-7 0-10 0,11 0 0 0,-1 0 0 16,1 0 0-16,-1 0 0 0,-3 0 0 0,4 0 0 16,-4-9 0-16,4 6 0 0,-4 0 0 0,-7 3 0 0,10 0 0 15,1 0 0-15,-4-6 0 0,0 0 0 16,0-5 0-16,-3 5 0 0,-4 6 12 0,3 0-3 0,4-12-1 0,-3 6 0 16,-4 6-8-16,3-6 0 15,1 0 0-15,-1 4 8 0,-3-4-8 0,4 0 12 0,-1 0-12 0,-3 6 12 16,7-12-12-16,0 6 0 15,0 0 0-15,-3 0 0 0,0 6-8 0,-4 0 8 0,0 0 0 0,7-8 0 16,0 2 0-16,0-6 0 16,-4 6 0-16,4 6 0 0,-7 0 0 0,4-6 0 0,3 0 0 0,-7 6 0 15,0 0 0-15,0 0 0 16,0 0 0-16,0 0 0 0,0 0 0 0,0 0 0 0,0 0 8 0,0 0-8 16,0 0 0-16,0 0 0 15,0 0 0-15,0 0 0 0,0 0 0 0,0 0 0 0,0 0 0 0,0 0 0 16,0 0 0-16,-4 6 0 0,1 6 0 15,3 0 8-15,-4-9-8 0,4 8 0 0,4-5 0 0,-4 0 0 16,0 0 0-16,3 6 0 16,1-6 0-16,-1 6 0 0,1-10-9 0,3 10 9 0,-3-6 0 0,-1 6 0 0,4-6 0 15,0 0-8-15,-3-1 8 0,3 1 0 16,0 0 0-16,0 9 0 0,0-9 0 0,0 0 0 0,0 0 0 0,0-1 0 16,-3-5 0-16,3 6 0 0,-4 0 0 0,-3-6 0 15,4 6 0-15,-1 0 0 0,1-6 0 0,3 3 0 16,-7-3-8-16,0 0 8 0,7 3-15 15,-4 0 1-15,4 3 0 0,1-6 0 16,-5 0-21-16,4 6-4 0,0-6-1 0,0 0 0 16,0 0-39-16,4 0-8 0,-4 0-1 0,3 5-442 15,5 1-88-15</inkml:trace>
  <inkml:trace contextRef="#ctx0" brushRef="#br0" timeOffset="196935.051">15875 2087 734 0,'0'0'16'0,"0"0"3"0,0 0 1 0,0 0 1 16,0 0-21-16,0 0 0 0,0 0 0 0,0 0 0 0,0 0 64 0,0 0 9 15,0 0 2-15,0 0 0 0,0 0-43 0,0 0-9 16,0 0-2-16,0 0 0 0,0 0 3 0,0 0 1 15,0 0 0-15,0 0 0 0,0 0 1 0,0 0 0 16,0 0 0-16,0 0 0 0,0 0-2 16,0 0 0-16,0 0 0 0,0 0 0 0,0 0 18 0,4 5 3 15,-1 1 1-15,1 0 0 0,-4-6 6 0,3 3 2 16,-3 9 0-16,4-6 0 0,-4 0-10 0,0 0-1 16,0-6-1-16,0 5 0 0,0-5-23 0,0 6-5 15,0 0-1-15,0 0 0 0,0 0-13 0,0 0 8 16,0-6-8-16,0 0 0 0,0 0 14 0,0 0-3 0,0 0-1 0,0 0 0 15,-4-6-19-15,1 0-4 16,3-6-1-16,-4 1-557 0,1-1-111 0</inkml:trace>
  <inkml:trace contextRef="#ctx0" brushRef="#br0" timeOffset="197176.853">15822 1481 2146 0,'0'0'60'15,"0"0"15"-15,0 0-60 0,0 0-15 0,-7 0 0 0,0 0 0 0,0 3 9 0,0 3-1 16,3 0 0-16,-3 5 0 15,0 1-30-15,0-6-6 0,4 0-2 0,-4 0-574 16,7-6-114-16</inkml:trace>
  <inkml:trace contextRef="#ctx0" brushRef="#br0" timeOffset="197913.593">16267 1384 1060 0,'0'0'30'0,"0"0"6"0,0 6-28 0,-4 6-8 16,4-12 0-16,0 0 0 0,0 0 68 0,0 0 12 16,0 0 2-16,0 0 1 0,0 0-37 0,0 0-7 15,0 0-2-15,0 0 0 0,0 0-9 0,0 0-3 16,0 0 0-16,0 0 0 0,7 0 21 0,-7 0 4 16,4 11 1-16,-1-5 0 0,1-3-51 0,-1 3 0 15,1 0 0-15,-1 6 0 0,1-6 0 0,-1 5 13 16,1-5-1-16,-1 6 0 0,1 3-12 0,-1-4-8 0,-3 1 8 0,4 6-13 15,-1-3 28-15,1 2 5 16,0-5 2-16,-1 6 0 0,-3 2-10 0,4-2-1 16,-1-1-1-16,1 4 0 0,-1 3-2 0,1-1-8 0,-1 9 12 15,4-8-4-15,-3 8 1 0,3-2 0 0,-4-4 0 0,4 9 0 16,1-8 1-16,-1-4 0 0,0 7 0 0,0-10 0 16,0 10-10-16,0-16 8 0,0 4-8 15,-4 0 8-15,4-7-8 0,-3 1 0 0,-1 3 0 16,1-9 0-16,0 6 57 0,-4-7 10 0,3 1 1 0,1 6 1 31,-4-6-106-31,0 3-22 0,0-3-4 0,0 0-1 0,0 5 54 0,0-5 10 0,0 6 0 0,0-6 0 16,0 3 9-16,3 2-9 0,-3-5 10 0,-3 6-10 15,3 0 9-15,-4-6-9 0,1 0 8 0,-1-1-8 16,4-5 8-16,-4 6-8 0,1 3 8 0,-4-3-8 16,3 0-27-16,-3-6-10 0,7 0-3 15,-3 6 0-15,-4-12-24 0,3 6-4 0,4 0-2 16,-7 0 0-16,7 0-122 0,0 0-25 0,-10 6-5 15,10-6-1-15</inkml:trace>
  <inkml:trace contextRef="#ctx0" brushRef="#br0" timeOffset="198416.165">16228 1796 1724 0,'0'0'38'0,"0"0"8"0,-7-12 2 0,3 6 0 0,4-6-39 0,-3 6-9 0,-1-5 0 0,4 5 0 0,0 6 28 0,0 0 3 16,0 0 1-16,0 0 0 0,0 0-32 0,0 0 0 15,-3 0 0-15,3 0 0 0,0 0 0 0,0 0 0 31,3 6 0-31,1-1-10 0,-1 7 10 0,1-6-13 0,3 0 5 0,0 6 8 0,0-6-17 16,3 2 4-16,1 4 1 0,0-6 0 0,-1 6 12 0,4 0 16 16,0-12-3-16,-3 0-1 0,3 5-12 0,4-5 0 15,-4 0 0-15,0-5 0 0,4 5 0 0,-4-6 0 16,-7-6 0-16,3 6 0 0,4 12 0 0,-3-6 0 16,3-6 0-16,-3 6 0 15,3-6-32-15,0 0-10 0,-3 6-2 0,3 0 0 16,0 0-105-16,-4 0-22 0,19 0-4 15,-29 0-1-15</inkml:trace>
  <inkml:trace contextRef="#ctx0" brushRef="#br0" timeOffset="-98633.518">16168 6314 816 0,'0'0'16'0,"0"0"6"0,0 0-22 0,0 0 0 0,0 0 0 0,0 0 0 15,-7 0 79-15,7 0 11 0,-7 0 2 0,7 0 1 16,-7 0-19-16,7 0-4 0,0 0-1 0,-7 0 0 16,7 0-30-16,0 0-7 0,0 0 0 0,0 0-1 15,0 0-8-15,0 0-2 0,-7 0 0 0,7 0 0 16,0 0 6-16,-8 0 1 0,8 0 0 0,0 0 0 16,-7 0 1-16,7 0 1 0,0 0 0 0,0 0 0 15,-7 0 2-15,7 0 0 0,0 0 0 0,-10 0 0 16,10 0-13-16,-7 0-3 0,7 0 0 0,-7 6 0 15,0-6-8-15,-4 0-8 0,11 0 9 0,-7 6-9 16,-4-6 8-16,4 3-8 0,0 3 0 0,4 0 0 16,-4-4 8-16,0 7-8 0,3-3 0 0,-3 0 9 15,0 6-9-15,0-6 0 0,0 0 9 0,0 5-9 16,3-5 0-16,1 3 8 0,3-9-8 0,-4 6 0 16,4-6 14-16,0 0-2 0,0 0 0 0,0 0 0 15,0 0-12-15,0 0 0 0,0 0 0 0,0 6 0 16,0-6 0-16,0 0 0 0,0 0 0 0,0 6 0 0,0-6 0 15,0 0 11-15,4 6-11 0,-4-6 10 0,3 5-10 16,4 1 12-16,-3-6-12 0,3 0 12 0,-4 0-12 16,-3 0 8-16,8 0-8 0,-5 0 8 0,1 0-8 15,3 3 0-15,0-3 0 0,-7 0 0 16,7 3 0-16,-4 0 0 0,4-3 0 0,0 6 0 0,-3-3 0 0,-1 6 0 16,5-3 0-16,-5 0 0 0,1 5 0 0,3-5 0 0,0 3 0 0,-4 0-11 15,4 5 11-15,-3-2 0 0,3-6 0 0,-4 6 0 16,4-6 0-16,-3 6 0 0,-1-7 0 0,1 4 0 15,0 3 0-15,-1-6 0 0,1 0 0 0,-4-6 0 16,3 11 0-16,-3-11 0 0,0 0 0 0,0 0 0 16,0 0 0-16,0 0 0 0,0 0 0 0,0 0 11 15,0 0-3-15,0 0 0 0,0 0 0 0,0 0 0 16,0 0-8-16,-3 0 0 0,-4 6 9 0,-1 0-9 16,1-3-8-16,-3-3-7 0,3 3-1 0,-4 0 0 15,4 3 5-15,0 0 1 16,-3-6 0-16,2 6 0 0,-2-6 10 0,3 0 0 0,0 6 0 0,0-6 0 15,7 0 0-15,-7 0 0 0,-4 0 0 0,11 0-8 16,-7 0-7-16,-4-6-1 0,4 6 0 0,0-6 0 16,7 6 64-16,-7 0 13 0,7 0 3 0,0 0 0 15,0 0-112-15,0 0-21 0,0 0-5 0,0 0-1 16,0-6-63-16,-3 0-13 0,3 6-2 0</inkml:trace>
  <inkml:trace contextRef="#ctx0" brushRef="#br0" timeOffset="-97840.344">16432 6438 1026 0,'0'0'28'0,"0"0"8"0,0 0-28 0,0 0-8 0,0 0 0 0,0 0 0 16,0 0 78-16,0 0 14 0,0 0 4 0,-3-6 0 15,3 6-52-15,-4 0-9 0,-3 0-3 0,7 0 0 16,-3 0 0-16,3 0 0 0,-4-6 0 0,4 6 0 16,-3 0-11-16,-1 0-2 0,4 0-1 0,-7 0 0 15,4 0-4-15,-4 0-1 0,-1 0 0 0,1 0 0 16,4 6 10-16,-4-6 1 0,3 6 1 0,1 5 0 16,-4-11-14-16,0 9-3 0,0-3-8 0,3 0 12 15,-3 6-4-15,0-1 0 0,3-5-8 0,-3 6 12 16,0-3 4-16,4 3 0 0,-1-1 0 0,1 1 0 15,-1-6-1-15,1 6 0 0,3-9 0 0,-4 8 0 16,4-11-15-16,0 0 9 0,0 0-9 0,-3 6 8 16,3-6 1-16,0 0 0 0,0 0 0 0,0 0 0 15,3 6-9-15,-3-6 0 0,4 6 0 0,-1 6 0 16,1-6 0-16,3-6 0 0,-4 11 0 0,4-8 0 0,0 0 0 0,0 0 0 0,4 0-9 16,0 0 9-16,-1 3 0 0,1 0 0 15,3 0 0-15,-7 0 0 0,4 5 0 0,-1-5 0 0,1 0 0 16,-1-6 0-16,1 3 0 0,-1-3 0 0,5 0 0 0,-5 0 0 15,1-3 8-15,-1 3 8 0,1 0 1 0,0-6 1 16,-1 0-8-16,-3 1-2 0,4-1 0 0,-1-6 0 16,-3 3-8-16,0-3 10 0,4 6-10 0,-4-5 10 15,0-1-2-15,-3 0-8 0,3-2 12 16,-4 2-4-16,1 0-8 0,-4 0 0 0,0-5 0 0,0 5 0 16,-4 3 0-16,1-3 0 0,-1-5 0 0,1 11-11 15,-4-9 3-15,-4 6 0 0,4-5 0 0,-4 8 0 16,1 0 8-16,-1 0-10 0,1 0 10 0,-4 6-10 15,3-9 10-15,-3 9 0 0,3-3 0 0,1 3-8 16,3 0 8-16,0 0 0 0,7 0 0 0,-11 6 0 16,4 0-18-16,7-6-2 0,-4 0 0 0,-3 6 0 15,7-6 20-15,-3 6 0 0,-4 0 0 0,7-6 0 16,-4 6-10-16,4-6 2 0,0 0 0 0,0 0 0 16,0 0 8-16,0 5 0 0,0-5 0 0,0 0-8 15,0 0-15-15,0 0-2 0,0 0-1 0,0 6 0 16,4 0-120-16,-1 0-24 0</inkml:trace>
  <inkml:trace contextRef="#ctx0" brushRef="#br0" timeOffset="-97370.409">16725 6537 908 0,'0'0'19'15,"0"0"4"-15,0 0-23 0,0 0 0 0,0 0 0 0,0 0 0 16,0 0 61-16,0 0 8 0,0 0 2 0,0 0 0 16,0 0-23-16,4 6-4 0,-4-6 0 0,3 6-1 15,-3 0-8-15,0 0-2 0,0-6 0 0,-3 6 0 16,3 3-15-16,0 2-3 0,-4-5-1 0,4 0 0 15,0-6 4-15,-3 12 1 0,3-12 0 0,0 6 0 16,0 0-19-16,0 0 0 0,3-1 0 0,-3 1 0 16,0 0 0-16,0-6 0 0,4 3 0 0,-4-3 0 15,0 0 12-15,0 0 8 0,0 0 1 0,0 0 1 16,0 0-10-16,0 0-3 0,0 0 0 0,0 0 0 16,0 0-90-16,0 0-19 0,3-3-3 0</inkml:trace>
  <inkml:trace contextRef="#ctx0" brushRef="#br0" timeOffset="-97099.941">16715 6214 957 0,'0'0'20'0,"0"0"4"0,0 0-24 0,-4-3 0 0,4 3 0 0,0 0 0 15,0 0 42-15,-7 0 3 0,7 0 1 0,0 0 0 16,0 0-4-16,0 0-1 0,-7-9 0 0,7 9 0 16,0 0-33-16,0 0-8 0,0 0 0 0,0 0 0 15,0 0-87-15,0 0-19 0,0 0-4 0</inkml:trace>
  <inkml:trace contextRef="#ctx0" brushRef="#br0" timeOffset="-96546.666">16912 6264 475 0,'0'0'20'0,"0"0"-20"15,0 0 52-15,0 0 8 0,0 0 0 0,0 0 1 16,0 0 5-16,0 0 1 0,0 0 0 0,0 0 0 16,0 0-1-16,0 0 0 0,0 0 0 0,0 0 0 15,0 0 5-15,0 0 1 0,0 0 0 0,0 0 0 16,0 0-23-16,0 0-4 0,0 0-1 0,0 0 0 16,0 0-28-16,0 9-7 0,4-3-1 0,-4-3 0 15,0 6-8-15,0-9 8 0,3 5-8 0,-3 7 8 16,0-6 3-16,4 0 0 0,-1 0 0 0,-3 3 0 15,4-1-2-15,-1 7 0 0,4-3 0 0,-3-6 0 16,-1 6 18-16,4 5 3 0,-3-2 1 0,0-3 0 16,3 5-31-16,-4 1 8 0,4-3-8 0,-3 8 0 15,-1-5 0-15,1 8 0 0,-4-8 0 0,0 2 0 16,3-2 0-16,-3 0 0 0,0 5 0 0,0-8 0 0,0 8 0 16,-3-8 0-16,-1 3 0 0,1 5 0 0,-1-5 9 0,1-9-1 15,3 5 0-15,-4 1 0 0,4-9-8 0,-3 0 0 16,3-6 0-16,0 0 0 0,0 0 0 0,0 0 0 15,0 0 0-15,0 0 0 16,0 0-33-16,7-6-6 0,-4 0-1 0,-3 0 0 0,4-3-95 16,-1-5-19-16</inkml:trace>
  <inkml:trace contextRef="#ctx0" brushRef="#br0" timeOffset="-96171.733">16803 6449 1051 0,'0'0'21'0,"0"0"7"0,0 0-28 16,0 0 0-16,0 0 0 0,0 0 0 15,0 0 81-15,0 0 11 0,0 0 1 0,0 0 1 0,0 0-50 0,3 0-11 0,4 3-1 0,0 0-1 16,1 0 1-16,2 3 1 0,-3-3 0 0,7 6 0 16,0-9-21-16,0 6-4 0,4-6 0 15,0 6-8-15,-1-1 10 0,1-5-10 0,0 0 8 0,-1 6-8 16,1-6 0-16,0 0 0 0,-1 0 8 0,-3 0-8 15,0 0 0-15,1 0 0 0,-1-6-10 16,0 6 10 0,0-11-152-16,-4 11-24 0</inkml:trace>
  <inkml:trace contextRef="#ctx0" brushRef="#br0" timeOffset="-69222.272">16034 7190 1026 0,'0'0'28'0,"0"0"8"0,0 0-28 0,0 0-8 0,-7 0 0 0,7 0 0 16,-7 0 78-16,7 0 14 0,-7 0 4 0,0 0 0 16,7 0-42-16,-8 0-8 0,1 0-2 0,0 9 0 15,0-6-19-15,0 0-4 0,0 3-1 0,-3 0 0 16,3 5-9-16,-1-5-3 0,1 6 0 0,0-6 0 15,-3 3 9-15,3 2 2 0,-4 1 0 0,1 0 0 16,-1 0 13-16,4 2 4 0,-4 1 0 0,1 0 0 16,-1-3-24-16,4-1-12 0,0 4 12 0,0-3-12 15,0 0 19-15,0-7-3 0,0 1-1 16,7-6 0-16,0 0 1 0,0 0 0 0,0 0 0 0,0 0 0 16,0 0-8-16,0 0 0 0,0 0-8 0,0 0 12 15,0 0 5-15,0 0 1 0,0 0 0 0,7 0 0 16,4 6-18-16,-1-6 8 0,1-6-8 0,3 6 0 15,-4-6 0-15,4 6 0 0,1-5 0 0,-1-1 0 16,0-3 0-16,0-3 13 0,0 0-1 0,0 1 0 16,0-1-12-16,4-9 0 0,-4 9 0 0,0 1 0 15,0-7 0-15,-3 0 0 0,-1 4-12 0,1-4 12 16,0 0 0-16,-4-2 0 0,3 2 0 0,-3 1 0 16,0-10 0-16,0 10 0 0,4-1 0 0,-8-3 0 15,5 4 0-15,-5-7 0 0,1-2 0 0,-1 2 0 16,1 7 0-16,-4-7 0 0,3 3 0 0,-3 4 0 15,0-4 0-15,0 9 0 0,0-11 0 0,-3 11 0 0,-1 0 0 16,4 4 8-16,-3-4-8 0,3 6 0 0,0 6-9 0,0 0-8 16,0 0-2-16,0 0 0 15,0 0-7-15,0 0-2 0,0 0 0 0,-7 12 0 0,3-3 13 0,0 2 3 16,1 1 0-16,-1 6 0 0,-3-7 12 0,7 4 0 16,-3 3-10-16,-1-1 10 0,1 1 0 15,-1 0 0-15,1 2-9 0,-1 4 9 0,1-10 0 16,3 4 0-16,-4 0 0 0,1-1 0 0,-1 10 0 0,4-9 0 0,-3 8 0 15,-1 3 0-15,1-5 0 0,-1 2 0 0,4-2 0 0,-4-4 0 16,4 4 0-16,-3-6 0 0,3-1 0 0,0 4 9 16,3 2-9-16,-3-5 0 0,4 3 0 0,0-4 0 15,-1-2 0-15,1 3 0 0,-1-1 0 0,1-5 0 16,3 0 0-16,-4-9 0 0,1 3 0 0,-4-6 0 16,7 2-8-16,-4-2-8 0,1 0 0 0,3 0-1 15,-4-2-138-15,4-4-27 0</inkml:trace>
  <inkml:trace contextRef="#ctx0" brushRef="#br0" timeOffset="-68537.587">16305 7137 857 0,'-3'3'17'0,"-1"6"7"0,4 3-24 0,-3-6 0 0,-1-1 0 0,4 1 0 16,-3 0 73-16,3-6 11 0,0 0 1 0,0 6 1 15,0-6-17-15,-4 9-3 0,4-9-1 0,0 0 0 16,-3 6 3-16,3-6 1 0,0 0 0 0,0 0 0 16,0 0-13-16,0 0-4 0,0 0 0 0,0 6 0 15,0-6-37-15,0 0-15 0,0 0 11 0,0 11-11 16,0-11 15-16,3 6-3 0,-3-6-1 0,4 6 0 16,3-6-11-16,-4 12 0 0,4-12 0 0,0 6 8 15,0-6-8-15,1 6 0 0,-1-6 9 0,-4 3-9 16,4-3 13-16,-3 0-1 0,3 0-1 0,0-3 0 15,0 3 1-15,-4-6 1 0,4 6 0 0,-3-6 0 16,-4 6 12-16,0 0 3 0,0 0 0 0,4 0 0 16,-4 0-7-16,3-12-1 0,1 6 0 0,-1 0 0 15,-3 1-9-15,4 2-3 0,-4-3 0 0,0 6 0 16,0-6-19-16,0 0-4 0,0-6-1 0,-4 6 0 16,4 0-20-16,0 1-4 0,0-1 0 0,0 6-1 15,0 0 5-15,0 0 0 0,0 0 1 0,-7 0 0 16,0-6 15-16,-4 3 4 0,4 0 0 0,-3 3 0 15,3-6 16-15,-4 3-10 0,1 3 10 0,-1 0-8 16,0-3 8-16,4 3 8 0,0-3-8 0,0 3 11 0,-3 0 1 16,3 3 0-16,0 0 0 0,-1 6 0 0,1-3-12 15,4 6 0-15,-4-7 0 0,3 7 8 0,1 0-8 16,-4 0 0-16,3 2 0 0,1 4 0 0,-1-6 0 0,4 3 0 0,-3-4 0 0,-1 7 0 16,4 0 0-16,-3-10 0 0,-1 7 0 15,4 0 0-15,0-9 0 16,0 5 0-16,0 1 0 0,0-3 0 0,0 0 0 0,4 0 0 0,-1-3 9 0,-3-6-9 15,4 5 12-15,-4-5-3 0,7 0 0 0,0 6 0 16,0-6-9-16,0 6 12 0,3-6-12 0,1 0 12 16,0 0-12-16,-1 0 0 0,4-6 0 0</inkml:trace>
  <inkml:trace contextRef="#ctx0" brushRef="#br0" timeOffset="-67841.985">16588 7167 1044 0,'0'0'21'0,"0"0"7"0,0 0-28 16,0 0 0-16,0 0 0 0,0 0 0 0,0 0 82 0,0 0 11 0,0 0 3 16,0 0 0-16,0 0-26 0,0 0-5 0,0 0-1 0,0 0 0 15,0 0-25-15,-4 5-6 0,4-5-1 0,0 0 0 16,0 0 12-16,0 0 3 0,0 0 0 0,0 0 0 15,0 0-9-15,0 0-2 0,0 0 0 0,0 0 0 16,0 0-18-16,0 0-4 0,0 6-1 0,-3 0 0 16,3 0-13-16,0 6 0 0,0-3 0 0,3 2 0 15,-3-5 0-15,4 6 0 0,-4 0 0 0,3-3-10 16,1 2 10-16,3 1 0 0,-4 6 0 0,1-6-8 16,3-4 8-16,-4 10 0 0,4-6 0 0,-3 0 0 15,-1-1 0-15,1-2 0 0,0 0 0 0,-1 0 0 16,1 3 0-16,-4-12 8 0,3 5-8 0,-3-5 8 15,0 0 1-15,0 0 1 0,0 0 0 0,0 0 0 16,0 0 17-16,0 0 3 0,0 0 1 0,0 0 0 16,0 0 0-16,0 0 0 0,0 0 0 0,0 0 0 15,4-5-20-15,-4 5-11 0,3 0 12 0,1 0-12 16,-4 0 8-16,3-6-8 0,-3 6 0 0,0 0 0 16,0 0 0-16,0 0 0 0,0 0 0 0,4-6 0 15,-1 3 0-15,-3 0 0 0,4 0 0 0,-1-3 0 16,-3 0 10-16,0 0-2 0,4-5 0 0,-4 5 0 15,3-6 5-15,-3 3 1 0,4-3 0 0,-1 6 0 16,1-5-6-16,-1-1 0 0,1 0-8 0,0 0 12 0,-1 1-12 16,4 2 0-16,-3-3 0 0,-1 0 0 0,4-2 0 15,-3 2 0-15,-1 0 0 0,4 0 0 0,-3 1 0 16,3 5 0-16,-4 0 0 0,1 0 0 16,3-3-20-16,-3 3-9 0,3 0-3 0,-4 1 0 15,4-1-26-15,-3 0-6 0,-1 0 0 0,1-6-1 16,3 12-106-16,-4-3-21 0,1 0-4 0</inkml:trace>
  <inkml:trace contextRef="#ctx0" brushRef="#br0" timeOffset="-67507.824">17011 7178 1165 0,'-14'12'24'0,"10"-3"7"16,-3-6-31-16,4 3 0 0,3-6 0 0,-4 6 0 15,1 2 83-15,3-8 10 0,-4 6 3 0,4-6 0 16,-3 6-36-16,3 0-6 0,0-6-2 0,0 6 0 15,0-6-6-15,0 6-2 0,0-6 0 0,0 9 0 16,0-3-29-16,0 2-7 0,3 1 0 0,-3-3-8 16,0 6 8-16,4-6-8 0,-4 5 0 0,0-2 0 15,0 3 0-15,0 0 0 0,-4-6 0 0,4 5 0 16,0-11-25-16,-3 6-9 0,3-6-2 0</inkml:trace>
  <inkml:trace contextRef="#ctx0" brushRef="#br0" timeOffset="-67275.143">17036 7031 1026 0,'0'-6'28'0,"0"6"8"0,0 0-28 0,0 0-8 0,0 0 0 0,0 0 0 16,0 0 46-16,0 0 8 0,0 0 2 0,0 0 0 15,0 0-56-15,0 0-15 0</inkml:trace>
  <inkml:trace contextRef="#ctx0" brushRef="#br0" timeOffset="-66627.441">17205 7246 922 0,'-7'6'19'0,"7"-6"5"0,0 0-24 0,0 0 0 0,0 6 0 0,0-6 0 15,0 0 82-15,0 0 11 0,0 0 3 0,0 0 0 16,0 0-10-16,0 0-2 0,0 0 0 0,3 3 0 16,1 0-43-16,-4-3-9 0,3 5-1 0,1-2-1 15,-4-3-15-15,4 3-3 0,-4-3-1 0,7 3 0 16,-4 3-11-16,-3-6 0 0,4 0 9 0,3 6-9 15,-7-6 0-15,3 6 8 0,4-6-8 0,-3 0 0 16,3 0 9-16,-4 0-9 0,1 0 12 0,3 0-12 16,-3-6 26-16,3 0-2 0,0 6 0 0,-4-9 0 15,4 3-13-15,-3 1-3 0,-1-1-8 0,1 0 12 16,-1 0-12-16,1-6 0 0,-1 0 0 0,1 7 0 16,-1-4 0-16,-3 3 0 0,0-6 0 0,0 6 0 15,0 0-32-15,0 0-10 0,-3 1-2 0,-1-1 0 16,1 0 12-16,-1 0 3 0,-3-3 0 0,4 6 0 15,-4 0 0-15,0 3 0 0,7 0 0 0,-7-6 0 16,-4 6 29-16,0 0 0 0,4 0 0 0,-7 0 0 16,7 6 0-16,-3-3 0 0,-1 0 0 0,4 9 0 15,-4-3 22-15,4-3 4 0,-3-6 1 0,3 11 0 16,0-5-27-16,0 0 0 0,3 0-9 0,-3 0 9 0,3 3 0 16,4-3 14-16,-3-1-1 0,3 7 0 0,-4-6-1 0,4 0-1 15,0 0 0-15,0 3 0 0,0-3 14 0,4-1 3 0,-1 1 1 16,1 6 0-16,0-6-1 0,3 0-1 0,-4 0 0 15,4 0 0-15,0-1-18 0,0 1-9 16,0 0 10-16,0 0-10 0,4-3 12 0,-4 3-4 16,4 0-8-16,-4-6 12 0,3 6-12 15,4-6 11-15,-3 6-11 0,0-6 10 0,3 0-10 0,-4 0-17 16,1 0 4-16,3 0 1 0,-3 0-48 16,-1-6-8-16,-3 6-3 0</inkml:trace>
  <inkml:trace contextRef="#ctx0" brushRef="#br0" timeOffset="-66055.641">17568 7140 1013 0,'0'0'20'0,"0"0"8"16,0 0-28-16,0 0 0 0,0 0 0 0,0 9 0 15,0 3 98-15,0-6 14 0,0-1 4 0,0 7 0 16,0-6-42-16,0 6-8 0,0-3-2 0,0 2 0 16,0 1-9-16,-3 0-3 0,-1 3 0 0,4-4 0 15,-3 1-27-15,-1 6-5 0,4-12-2 0,-3 5 0 16,3-2-3-16,-4 3-1 0,4-12 0 0,0 0 0 15,0 0-14-15,0 0 11 0,0 0-11 0,0 0 10 0,0 0 9 0,0 0 1 0,0 0 1 16,7 0 0-16,-3-3-8 0,3-3-1 0,-4-3-1 0,4 1 0 16,-3 2-11-16,3 0 8 0,-3-6-8 0,-1 0 8 15,1 1-8-15,-1 2 0 0,1-3 0 0,-1-6 0 16,1 7 0-16,-1 2 0 0,4 0 0 0,-3 0 0 16,-1-3 0-16,1 6 0 0,-1 1-8 0,1-1 8 15,-4 0-15-15,0 6 2 0,3-6 0 0,-3 6 0 16,0 0 5-16,7 0 8 0,-3-6-13 0,-4 6 5 15,7 6 0-15,-3-6 0 0,-1 3 0 0,4 0 0 16,-3 3-1-16,-1 0 0 0,4-1 0 0,-3 7 0 16,-1-6 9-16,4 6 0 0,-3 0-9 0,-1 2 9 15,-3-2 0-15,4 0 0 0,-1 0-9 0,-3-1 9 16,0 4 0-16,0-3 0 0,0 0 0 0,0 2 0 16,-3-2 0-16,3 0 0 0,-4 0 0 0,1-1 0 15,3-2 0-15,-4 0 0 0,4-3 0 0,0-6 0 16,0 9-12-16,0-9 2 0,0 0 0 0,0 0 0 15,0 0-28-15,0 0-6 0,0 0 0 0,0 0-1 16,4 0-112-16,3-6-23 0</inkml:trace>
  <inkml:trace contextRef="#ctx0" brushRef="#br0" timeOffset="-65518.144">17893 7178 923 0,'-4'6'39'0,"1"6"-31"16,3-3 70-16,-4 0 14 0,4 5 4 0,-3-2 0 15,3 0-10-15,-4-6-2 0,4 3 0 0,-3-1 0 16,-1 1-49-16,4 3-11 0,-3 0-1 0,-1-6-1 15,4-1-11-15,-3 4-3 0,3-9 0 0,0 9 0 16,0-9-8-16,0 9 12 0,0-9-12 0,0 0 12 16,0 0 21-16,0 0 5 0,0 0 1 0,0 0 0 15,0 0-5-15,0 0-1 0,0 0 0 0,0 0 0 16,0 0-1-16,0 0 0 0,0 0 0 0,0 0 0 16,0 0-32-16,0 0 0 0,0-6 0 0,3-3 0 15,1 3-12-15,-4 0-10 0,3 1-2 0,4-7 0 16,-3 6 4-16,-1-12 0 0,1 7 0 0,3 2 0 15,-4-3 5-15,4 0 2 0,1 0 0 0,-5 4 0 16,1-1 13-16,3 0 0 0,-4 3 0 0,1-6 0 16,-1 12-8-16,-3 0 8 0,4-6-13 0,-4 6 5 15,0 0 8-15,0 0 0 0,0 0 0 0,7 0 0 16,-7 0-28-16,7 0-3 0,-4 6-1 0,-3-6 0 16,7 6 32-16,-3 0 0 0,-4 3 0 0,3 0 0 15,-3 0 0-15,0 2 0 0,0 7 0 0,-3-6 0 16,3-1 0-16,0 4 0 0,0 3 0 0,0-6 0 15,0 2 0-15,0 4 0 0,0-6 0 0,0-1 0 16,3 1 0-16,-3-3 0 0,0 3 0 0,4 0 0 0,-4-7 20 0,0 7 9 16,4 0 3-16,-1-9 0 15,-3-3-52-15,0 9-9 0,0-9-3 0,0 0 0 16,4 9-25-16,-4-9-6 0,3 5-1 0</inkml:trace>
  <inkml:trace contextRef="#ctx0" brushRef="#br0" timeOffset="-64761.854">18179 7261 1176 0,'0'0'33'0,"-7"6"7"16,3 2-32-16,-3 1-8 0,3-3 0 0,4-6 0 16,0 0 72-16,0 0 13 0,0 0 3 0,0 0 0 15,0 0-29-15,0 0-6 0,0 0-1 0,0 0 0 0,0 0 5 16,0 0 1-16,0 0 0 0,0 0 0 0,8 0-34 0,-5-6-6 0,4 6-2 0,0 0 0 15,0-6-16-15,0 6 0 0,0 0 0 16,0-3 0-16,0 3 0 0,0 0 0 0,1 0 0 0,-1 0 0 16,0 0 0-16,0 0 0 0,0-3 0 15,-7 3 0-15,10 0 0 0,-3-3 0 0,-3 3 0 0,-4 0 0 16,7 0 0-16,-7 0 0 0,0 0 0 0,7 0 0 16,-7 0 0-16,7-2 0 0,-7 2 0 15,7-3 0-15,-3 0 11 0,3 0-11 0,-4-3 10 0,1 0-10 16,-4-6 9-16,3 6-9 0,-3-5 8 0,0 2-8 15,0 0 8-15,0 0-8 0,0-3 8 0,4 6-8 16,-4 1 0-16,0 5 0 0,0-6 0 0,0 6 0 16,0-6 21-16,-4-6-1 0,-3 3 0 0,4 3 0 15,-1 1-20-15,1-7 0 0,-1 6 0 0,-3 0 0 16,7 6 0-16,-3-6 0 0,3 6 0 0,-11 6 0 16,4-6-12-16,0 6-6 0,0-6-2 0,3 6 0 15,-3-6 10-15,7 0 2 0,-7 6 0 16,0 0 0-16,0-1 8 0,0 1-8 0,3 0 8 0,-3 9-8 15,4-3 8-15,-4 5 0 0,3-2 0 0,-3 3-8 16,0-1 8-16,4 1 0 0,-1-1 0 0,-3-2-8 16,4 9 8-16,3-13 0 0,-4 1 0 0,4 9-8 15,0-9 8-15,0-7 0 0,0 10 0 0,0-6-8 16,4 0 8-16,-1 3 0 0,-3-7 0 0,4 1 0 16,-1 6 0-16,1-6 0 0,-1 0 0 0,-3-6 0 15,4 6 12-15,3-6-1 0,0 0-1 0,0 0 0 16,0 0 14-16,4 0 4 0,-1-3 0 0,4 0 0 15,-3 0-16-15,3 0-4 0,4-3 0 0,-4-6 0 0,3 6-8 16,1 1 0-16,3-1 0 0,-3 0 0 0,3 3 0 16,-3-3 0-16,3 3 0 0,-4 0 0 15,1 0-40-15,0 3-9 0,-4-3-3 0,0 3 0 16,0-6-25-16,0 6-6 0,0 0-1 0</inkml:trace>
  <inkml:trace contextRef="#ctx0" brushRef="#br0" timeOffset="67820.452">11896 8986 832 0,'-4'-11'17'0,"4"5"4"0,-3-6-21 0,3 6 0 16,0-3 0-16,-4 3 0 0,1 3 48 0,3-5 6 0,-4 2 1 15,-3 0 0-15,3 0-2 0,-3 6 0 0,0-9 0 0,0 3 0 16,-3 3-33-16,3 0-6 0,0-2-2 0,-4 5 0 16,0 0-3-16,1 0-1 0,-1 5 0 0,1-2 0 15,-4-3 4-15,3 3 0 0,-3 0 0 0,0 0 0 16,3 6-4-16,1 3 0 0,-1 2 0 0,0 1 0 16,4 0 4-16,-3 2 0 0,3 1 0 0,0-6 0 15,0 8 12-15,3-8 4 0,-3 0 0 0,0 9 0 16,3-4-16-16,-3 1-2 0,4 8-1 15,-4-2 0-15,3-1 44 0,1-2 9 0,-1 2 2 0,1 1 0 16,-1 2-52-16,4-2-12 0,-3 5 0 0,-1 4 0 16,1-10 0-16,-1 10 0 0,4-7 0 0,-7 3 0 15,7-2 27-15,-4-4 2 0,4 7 1 0,0-10 0 16,0 10-21-16,0-13-9 0,0 10 8 0,4-4-8 16,0-2 0-16,-1-3 8 0,4-1-8 0,-3 4 0 15,3-4 28-15,-4 1 0 0,4-6 0 0,-3 0 0 16,3-1-47-16,-7 4-9 0,3-3-1 0,-3-6-1 15,4 0-3-15,-4-1-1 0,0 1 0 0,-4 6 0 16,4-6-33-16,-7-3-6 0,0 3-2 0,0 0-618 0</inkml:trace>
  <inkml:trace contextRef="#ctx0" brushRef="#br0" timeOffset="68148.379">11285 9530 1203 0,'0'-12'24'0,"0"1"8"0,0 2-32 0,0 3 0 0,0 6 0 0,0 0 0 15,0-6 65-15,0 6 7 0,0 0 0 0,0 0 1 16,0 0-38-16,0 0-8 0,4-6-2 0,-4 6 0 15,7-6-10-15,0 6-3 0,0-6 0 0,4 6 0 16,-1 0 1-16,1-5 0 0,6 10 0 0,1-10 0 16,-4 5-5-16,7 0 0 0,1 0-8 0,-1-6 12 15,3 6-12-15,1-3 9 0,0 0-9 0,-1-3 8 16,1 0-8-16,0 3 8 0,-4-3-8 0,4 0 8 16,-4 1-8-16,-3-1 0 0,-1 0 0 0,1 0 8 15,-1-3-33-15,-2 6-7 0,-5-3-2 16</inkml:trace>
  <inkml:trace contextRef="#ctx0" brushRef="#br0" timeOffset="68748.406">11910 9530 1132 0,'0'0'24'0,"0"0"4"0,-7 6-28 16,0-6 0-16,7 0 0 0,-7 0 0 0,0 0 97 0,7 0 14 0,-4 0 2 0,-3 0 1 15,0 0-42-15,0 0-9 0,3 0-2 0,-3 0 0 16,7 0-31-16,-7 0-6 0,7 0-2 0,-7 0 0 15,0 6-22-15,0 0 0 0,0-6 0 0,0 6 8 16,0-3-8-16,0 5 0 0,3 1 0 0,-3 3 0 16,0 6 0-16,4-7 12 0,-4 1-4 0,3 3 0 15,1 3 6-15,-4-7 2 0,3 4 0 0,0-3 0 16,1 0 5-16,-1-1 2 0,1 7 0 0,3-6 0 16,0-3-12-16,0-1-3 0,3 7 0 0,1-9 0 15,-1 0-8-15,5 0 0 0,-1 0 9 0,0-4-9 16,0-2 8-16,0 0-8 0,0 0 10 0,0-2-10 15,3-4 10-15,1 0-10 0,0-6 10 0,-1 0-10 16,1 1-9-16,3-4-8 0,-4-3-2 0,1 6 0 16,0-5 19-16,-1-4 0 0,1 9 0 0,-4-8 0 15,3 5 0-15,-3 0 0 0,-3 4 0 0,3-7 0 16,-3 9 0-16,-4 0 0 0,0 4 0 0,3-1 0 16,-3 6 9-16,0 0 6 0,-3-3 1 0,3 3 0 15,0 0-28-15,-4-6-4 0,4 6-2 0,0 0 0 16,0 0 5-16,-7 6 1 0,0 0 0 0,3 5 0 15,-3 1 12-15,4 9-12 0,3-10 12 0,-4 7-12 16,4 3 12-16,0-4 0 0,0 1 0 0,4-3 0 0,-4 2 0 16,3 1 0-16,1 0 0 0,3-4 0 0,-4 4 0 15,1-12 0-15,3 3 0 0,-3-1 0 0,-1-2-11 16,4-3 11-16,-3 3-12 0,-4-6 12 16,7 0-36-16,-4 0-1 0,4-9 0 0</inkml:trace>
  <inkml:trace contextRef="#ctx0" brushRef="#br0" timeOffset="69412.79">12263 9407 1006 0,'0'0'20'0,"0"0"7"0,0 0-27 16,0 0 0-16,0 0 0 0,0 0 0 15,0 0 88-15,0 0 13 0,0 0 3 0,0 0 0 0,0 0-35 16,-7 6-6-16,7-6-2 0,-8 0 0 0,8 0-25 0,-7 0-4 0,0 6-2 0,-3-6 0 16,3 5-18-16,3 1-4 0,-3 0-8 0,0 3 12 15,0 3-12-15,0-6 9 0,-4-1-9 0,4 7 8 16,0-6 0-16,0 9 0 0,0-6 0 16,4 5 0-16,-4-8-8 0,3 6 0 0,0 0 0 0,1-6 0 15,3-1 0 1,0 4 0-16,3-3 0 0,-3 0 0 0,4 6 0 0,0-6 0 15,-1-6 0-15,1 6 0 0,3-6 0 0,0 5 0 0,0-5 0 0,0 3 0 16,3-3 0-16,-3 0 0 0,1 0 0 0,-1 3 0 16,0-3 0-16,0 3 0 0,0 0 0 0,0 0 0 15,0 0 12-15,-4 6-2 0,4-6-1 0,1 6 0 16,-1-3-9-16,-4-1 0 0,4 1 0 0,0 0 0 16,-3 3 0-16,3-3 0 0,-4 3 0 0,1-3 0 15,-1 2 0-15,1-2 0 0,-1 6 0 0,1-3 0 16,-1 0 0-16,-3-3 0 0,4 2 0 0,0-2 8 15,-4 6-8-15,0 0 8 0,0-6-8 0,0 0 8 16,0 2 0-16,-4 4 0 0,4 0 0 0,-4 0 0 16,1-1-8-16,-1-5 0 0,1 9 0 0,-4-6 8 15,0 0-19-15,0 2-4 0,-4 1-1 0,1-6 0 16,-5 0 0-16,5 0 0 0,-4-3 0 0,0 0 0 16,3 0 16-16,-3-3 0 0,3-3 0 0,-3 3-9 15,4-6 9-15,-1 0 12 0,-3-3-2 0,3 6-1 16,1-9-58-16,-1 1-12 0,1-1-3 0</inkml:trace>
  <inkml:trace contextRef="#ctx0" brushRef="#br0" timeOffset="70087.398">12612 9442 995 0,'-4'0'42'16,"1"0"-34"0,-4-3 81-16,0 3 16 0,-4 0 3 0,4-3 1 15,-4 0-36-15,4 0-7 0,-3 3-2 0,-1-6 0 16,1 6-45-16,3 0-10 0,-4 6-1 0,4-3-8 16,0 0 0-16,0 0 0 0,-4 0 0 0,8 6 0 15,-4-3 0-15,3 0 0 0,-3 5 0 0,0-5 0 16,3 6 0-16,1-3 0 0,-4 3-12 0,3-1 3 15,-3-5 9-15,4 0 0 0,-1 6 0 0,4-12 0 16,0 0-16-16,0 0-2 0,0 0 0 0,0 0 0 16,-3 6 58-16,3-6 12 0,0 3 3 0,0-3 0 15,0 6-24-15,0-6-5 0,3 2-1 0,1 7 0 0,-1-3-25 16,1 0 0-16,-1 6-12 0,4-6 12 16,0 0 0-16,-3-1 0 0,3-5 12 0,0 3-4 15,0 0-8-15,0 0 0 0,0-3 0 0,0 3 0 0,-3 0 0 0,-4-3 0 16,7 0 0-16,-4 3 0 0,5-3 0 15,-1 6 0-15,0 0 0 0,-4-3 8 0,-3-3-8 0,7 6 0 16,0-6 0-16,-7 0 0 0,4 6 0 0,3-6 0 0,0 5 0 16,0-5 0-16,0 12 0 0,-3-9 0 0,-1 6 0 0,1 0 0 15,-1-3 0-15,1 0 0 0,-1 5 0 16,1-5 0-16,-1 6 0 0,-3-6 0 0,4 3 0 16,-4 2 0-16,-4 1 8 0,1 0 0 0,3 0 0 0,-4-1 0 15,1-2-8-15,-4 3 12 0,3 0-12 0,1-6 12 16,-5 0-12-16,1 2 0 0,0 1 9 0,0-3-9 15,-3 0 8-15,3-6-8 0,-4 3 10 0,4-3-10 16,-4-3 0-16,1 0-12 0,-1 0 1 0,1 0 0 16,-1-6-41-16,1 3-9 15,-1 1-2-15</inkml:trace>
  <inkml:trace contextRef="#ctx0" brushRef="#br0" timeOffset="70773.397">12866 9574 1136 0,'0'0'24'0,"0"0"4"0,0 0-28 0,0 0 0 0,0 0 0 0,0 0 0 16,0 0 80-16,0 0 11 0,0 0 1 0,0 0 1 15,0 0-24-15,-7 3-5 0,7-3 0 0,0 0-1 16,0 0-15-16,0 0-4 0,-4 6 0 0,4-6 0 15,0 0-25-15,0 0-6 0,0 0-1 0,0 0 0 16,7 9-3-16,-3-3-1 0,3 0 0 0,0 0 0 16,3-6-8-16,-2 0 12 0,2 0-12 0,-3 5 12 15,4-5-12-15,-1 0 8 0,4-5-8 0,-3 5 8 16,0 0-8-16,3 0 0 0,-4-6 0 0,1 0 8 16,0 6-8-16,-1-6 0 0,1 0 0 0,-4 3 0 15,0 0 0-15,0 0 8 0,-4-3 0 0,1 3 0 16,-4-2 15-16,3 2 2 0,1-3 1 0,-4 0 0 15,0 0-15-15,0 6-3 0,0-6-8 0,0 0 12 16,-4 0-12-16,1-5 0 0,-1 2 0 0,1-3 0 16,-1 6-41-16,-6-6-11 0,3 6-3 0,-7-5 0 15,3-1-2-15,0 6-1 0,1-3 0 0,-4 9 0 0,0-6 31 16,-1 6 7-16,5 0 0 0,-4 0 1 0,0 0 19 16,0 6-8-16,-1-3 8 0,5 9 0 15,-4 6-20-15,0-7 4 0,3 7 0 0,0 0 0 16,1 2 25-16,-1 4 6 0,4-7 1 0,-3 4 0 0,6 2-8 15,1-5 0-15,-1 9-8 0,1-10 12 0,3 4 1 0,3-4 0 0,1-5 0 16,-1 6 0-16,4-6-1 0,0-1 0 0,0 4 0 0,4-3 0 16,3-6 26-16,0 2 5 0,4 1 1 0,-1 0 0 15,1-3-20-15,3 0-3 0,0 0-1 16,4-6 0-16,0 6 10 0,-1-6 2 0,1 0 0 0,3 0 0 16,-3-6-32-16,3 6 0 0,-3-6 0 0,3-6 0 15,-3 3-122-15,0 0-30 0,-1 1-7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5T18:48:0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34 7256 0 0,'-6'10'717'0'0,"0"-4"-682"0"0,0 11 239 0 0,6-27 588 0 0,-8-45-3353 0 0,8 54-362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5T18:48:1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11976 0 0,'0'0'266'0'0,"0"0"44"0"0,0 0 15 0 0,0 0-26 0 0,0 1-198 0 0,-5 4-90 0 0,-11 7-11 0 0,24-7-3656 0 0,1-5-480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5T18:48:3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11200 0 0,'0'0'320'0'0,"0"0"64"0"0,-4-4-312 0 0,4 4-72 0 0,0 0 0 0 0,0 0 0 0 0,0 0-1184 0 0,0 0-256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0T16:04:14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6660 8307 874 0,'0'0'18'0,"0"0"4"0,0 0-22 0,0 0 0 0,-3-6 0 16,-1 0 0-1,1 1 51-15,3-1 5 0,0 0 2 0,0-3 0 16,0 0-46-16,0 0-12 0,0 4 0 0,3-7 0 0,-3 0 25 0,0 3 3 0,4 0 1 0,-4 3 0 16,0-2-4-16,0 8-1 0,0 0 0 0,0 0 0 15,0 0-1-15,0 0-1 0,0 0 0 0,0 0 0 16,0 6-14-16,-4 2-8 0,1 1 8 0,-4 0-8 16,3 9 17-16,1-7-1 0,-1-2 0 0,1 9 0 15,-1-1-2-15,1-5-1 0,-1 3 0 0,1-3 0 16,3 5 3-16,-4-5 1 0,4 6 0 0,4-6 0 15,-4 2-17-15,0-2 0 0,3 0 0 0,1-3 0 16,-1-1 0-16,1 1 0 0,-1 3 0 0,4 0 0 16,-3-6 8-16,6-1-8 0,-3 1 12 15,-3 0-12-15,3 6 0 0,0-3 0 0,0-3 0 0,0 5 0 16,0-5 13-16,4 6 6 0,-4 0 1 0,0 0 0 16,-4 2-32-16,5-2-7 0,-1 3-1 0,-4-3 0 15,1 5 53-15,3 1 11 0,-4-6 1 0,1-4 1 16,-1 7-22-16,4-6-5 0,-7 3-1 0,4-1 0 15,-1-2-18-15,1-3 0 0,-1 0 0 0,1 0 0 16,3 0 0-16,-7-6 0 0,0 0 0 0,0 0 0 16,4-3 29-16,3 0 3 0,0-3 0 0,-4 0 0 15,4-3-9-15,4-2-2 0,-4-1 0 0,0 0 0 16,0 0-21-16,0-2 9 0,4-4-9 0,-4 6 0 16,3-3 8-16,1 4-8 0,-4 5 0 0,-4-6 0 15,5 0 8-15,-5 6-8 0,4 1 0 0,-3 2 0 0,-1 0 0 16,-3 3 0-16,0 0 0 0,0 0 0 0,0 0 0 0,0 0 0 15,0 0 0-15,0 0-9 0,0 0 0 0,0 0 0 0,0 0 0 16,0 0 0-16,0 6 9 0,0-1 0 0,4 7-9 16,-4 0 9-16,0-3 0 0,3 0 0 15,1-1-9-15,-1 4 9 0,1 0 0 0,3 0 0 16,-4-4-8-16,4 4 8 16,0-3 0-16,1 0 0 0,-1-3-8 0,0 6 8 0,0-7 0 0,3 1 0 0,1 0 0 15,-8 0 0-15,4 0 0 0,4 0 0 0,-4 3 0 16,0-3 0-16,0 5 0 0,0-11 0 0,0 6 8 0,0 0-8 15,0-6 0-15,-3 3 0 0,-1 0 8 0,-3-3-8 16,8 3 0-16,-8-3 0 0,3 0 0 0,1-3 0 16,-1 0 13-16,1 0-3 0,3-9-1 0,-4 1 0 15,1 5 0-15,3-12 0 0,0 3 0 0,-7-2 0 16,0-7-9-16,3 4 0 0,1-4 0 0,-4 1 8 16,0 2-8-16,3-3 0 0,-3-2 0 0,0 2 0 15,0-2 0-15,0 2 0 0,-3 1 0 0,3-6 0 16,-4 8 0-16,1-5 0 0,-1 2 0 0,-6 0-11 15,3 7-39-15,0-4-8 0,0 4-2 16,-4-7 0-16,4 9-3 0,0-2-1 16,0-1 0-16,0 6 0 0,0-2-104 0,3 2-20 0</inkml:trace>
  <inkml:trace contextRef="#ctx0" brushRef="#br0" timeOffset="435.165">7355 8610 1094 0,'-3'-6'23'0,"-1"0"5"15,4 6-28-15,-7 0 0 0,4-6 0 0,3 6 0 16,0 0 108-16,0 0 16 0,0 0 3 0,0 0 1 15,0 0-52-15,0 0-9 0,0 0-3 0,0 0 0 16,0 0-64-16,0 0-14 0,-7 6-2 0,3 0-1 16,1 0-24-16,-1 0-5 0,4 3-1 0,-3-3 0 15,3 2 89-15,0 7 18 0,-4-3 3 0,4 0 1 16,0-4-52-16,0 4-12 0,0-3 0 0,0 0 0 16,4 3 0-16,-4-6 0 0,3-1 0 0,-3 7 0 15,0-12-48-15,0 0-13 0,0 0-3 0</inkml:trace>
  <inkml:trace contextRef="#ctx0" brushRef="#br0" timeOffset="693.559">7324 8110 1094 0,'-4'0'23'0,"1"0"5"0,3 0-28 0,-4 0 0 0,-3 6 0 0,3-6 0 16,1 0 0-16,-1 0 0 0,1 6 0 0,3-6 0 16,-4 0 43-16,1 0 3 0,3 0 1 0,0 0 0 15,0 0-39-15,0 0-8 0,0 0 0 0</inkml:trace>
  <inkml:trace contextRef="#ctx0" brushRef="#br0" timeOffset="1063.941">7521 8193 1094 0,'0'0'23'0,"-3"-3"5"0,3 3-28 16,0-12 0-16,-4 12 0 0,4 0 0 0,0 0 108 0,0 0 16 0,0 0 3 15,0 0 1-15,0 0-52 0,0 0-9 0,0 0-3 0,0 0 0 16,-3 6-51-16,3 0-13 0,-4 2 0 0,4 4 0 16,0 0 0-16,0 6 0 0,4-7 0 0,-1 7 0 15,1 3 0-15,-1 2 0 0,4-5 0 0,-3 8 0 16,-4-5 0-16,0 2 0 0,3 7 0 0,1-7 0 15,-1 4 0-15,-3-4 0 16,4 10 0-16,-4-7 0 0,3 3 54 0,-3-5 8 16,0 2 2-16,4 4 0 0,-4-10-52 0,0 4-12 15,3-6 0-15,-3 2 0 0,0-5-11 0,0 0-5 0,0 2 0 0,0-8-1 16,0-3 27-16,0-6 6 0,0 0 0 0,0 0 1 16,0 0-17-16,0 0 0 0,0 0 0 0,0 0 0 15,0 0-48-15,4-6-12 0,0 3-4 0</inkml:trace>
  <inkml:trace contextRef="#ctx0" brushRef="#br0" timeOffset="1478.051">7687 8172 1094 0,'-3'6'46'15,"-1"6"-37"-15,0-6-9 0,4-6 0 0,0 5 0 0,-3 1 0 16,3-6 53-16,0 0 9 0,0 9 2 0,0-9 0 15,3 6-52-15,-3 6-12 0,0-12 0 0,4 6 0 16,-4-6 54-16,0 0 8 0,0 6 2 0,0-6 0 16,0 0-52-16,0 0-12 0,0 0 0 0,0 0 0 15,4 5 54-15,-4-5 8 0,0 0 2 0,0 6 0 16,0 0-52-16,0 0-12 0,0-6 0 0,0 9 0 16,0-9-10-16,0 6-5 0,0-6-1 0,-4 11 0 15,4-11 16-15,0 6 0 0,0-6 0 0,0 0 0 16,0 0-36-1,0 0-12-15,0 0-1 0,0 0-1 0,0 0-25 0,0 0-5 16,0 0 0-16</inkml:trace>
  <inkml:trace contextRef="#ctx0" brushRef="#br0" timeOffset="2104.064">7669 8093 551 0,'0'0'23'16,"0"0"-23"0,0 0 40-16,0 0 3 0,0 0 1 0,0 0 0 15,0 0-8-15,0 0 0 0,-3 6-1 0,3-6 0 16,0 0-4-16,-4 5-1 0,4-5 0 0,-3 6 0 16,-1 6-4-16,4-6-1 0,0 3 0 0,0 0 0 15,0 5-13-15,0-2-2 0,0 0-1 0,4 0 0 16,-1-1 44-16,1 4 9 0,-1 3 2 0,4-7 0 15,1 4-52-15,-1 3-12 0,3-1 0 0,-3 4 0 16,0-3 0-16,-3-1 0 0,-1 4 0 0,1-4 0 16,-1 7 0-16,1-6 0 0,-4-1 0 0,0 10 0 15,0-10 0-15,0 4 0 0,0-3 0 0,0 5 0 0,-4 1 54 16,1 2 8-16,-1-5 2 0,1 8 0 0,-1-11-46 16,1 2-9-16,-1-2-1 0,1 0-8 0,-1-4 24 15,4-5-3-15,-3 0 0 0,-1 3 0 0,4-12-21 16,4 6 0-16,-4-6 0 0,0 0 8 0,0 0 0 0,0 0 0 15,3 11 0-15,-3-11 0 0,4 0-24 0,3 0-5 0,0-11-1 16</inkml:trace>
  <inkml:trace contextRef="#ctx0" brushRef="#br0" timeOffset="2865.526">7878 8604 866 0,'-4'-6'24'0,"4"6"6"16,0 0-30-16,0 0 0 0,0 0 0 0,0 0 0 15,0 0 102-15,-7-6 14 0,0 1 4 0,0 2 0 16,0 0-45-16,7 3-9 0,-4-3-2 0,4 3 0 15,-7-3 0-15,0 3 0 0,7 0 0 0,0 0 0 16,0 0-51-16,0 0-13 0,0 0 0 0,0 0 0 16,0 0 0-16,0 0 0 0,0 0 0 0,0 0 0 15,0 0 0-15,0 6 0 0,0 5 0 0,4-5 0 16,3 6 0-16,0 3 0 0,0-3 0 0,0 5 0 16,3-5 0-16,-2 6 0 0,-1-10 0 0,0 10 0 0,3-6 0 15,-6 5 0-15,3-5 0 0,0 3 0 0,0-3 0 16,0 5 9-16,0-5-9 0,0-3 8 0,0 3-8 0,0-1 0 15,0 1 9-15,-3 0-9 0,-1-6 0 0,4 0-10 0,-3 0 1 16,-4-6 0 0,0 0-131-16,0 0-25 0,0 0-6 0</inkml:trace>
  <inkml:trace contextRef="#ctx0" brushRef="#br0" timeOffset="3215.558">8079 8381 1272 0,'-7'9'26'0,"3"-1"7"15,0 1-33-15,-3 3 0 0,4-6 0 0,-4 6 0 16,3-1 52-16,1 10 4 0,-1-9 1 0,4 8 0 15,-3 4-16-15,3-1-3 0,0 1-1 0,0 2 0 16,0 7-37-16,0 2-13 0,0 0 0 0,3 3 0 16,-3-5 37-16,0 2 7 0,0 3 1 0,4-8 1 15,-4 8-19-15,0-9-4 0,0 4-1 0,0-4 0 16,0 3 5-16,0-2 1 0,0 2 0 0,0 0 0 0,-4-2-7 16,4-4 0-16,-3 4-8 0,-1-7 12 0,4 1-12 15,0-4 0-15,-7-2 0 0,4 0 0 16,3-4 0-16,0-2 0 0,0 6 0 0,3-10 0 15,-3 1-13-15,0-3-6 0,7 3-1 0</inkml:trace>
  <inkml:trace contextRef="#ctx0" brushRef="#br0" timeOffset="6533.508">8858 8631 810 0,'0'0'23'0,"0"0"5"16,0 0-28-16,0-6 0 0,0 6 0 0,-3-3 0 15,3 3 52-15,-4-6 4 0,4 6 2 0,0-6 0 16,-3 0 6-16,3 0 2 0,0 0 0 0,0-2 0 0,-4-1 8 15,4 3 2-15,-3 0 0 0,-1 3 0 0,1-9-18 0,-1 6-3 16,4 1-1-16,-4-1 0 0,4 6-27 0,-3-6-6 16,-1 0-1-16,4 6 0 0,-7-3-12 0,7 3-8 0,-7-3 8 0,0 3-8 15,0 0 0-15,0-3 0 0,0 3 0 16,-3 0 0 0,2 0 0-16,1 0-20 0,0 3 4 0,0 0 1 0,0 0 15 0,-3 0 0 0,3 6 0 0,-4-3 0 15,4-1 0-15,0 1 0 0,0 6 0 0,0-6 0 16,-4 0 0-16,4 0 0 0,0-3 0 0,0 3 0 15,0-1 0-15,3 1 0 0,4-6 0 0,-7 6 0 16,4 0 0-16,-4 6 0 0,3-9 0 0,1 3 0 16,-1 0 0-16,4-6 0 0,-3 8 0 0,-1 7 0 15,4-9 0-15,-3 0 0 0,-1 6 0 16,1-4 0-16,3 7 0 0,0-6 0 16,-4 3 0-16,4-1 0 0,0-2 0 0,4 0 0 0,-4 0 0 0,3 3 0 15,1-6 0-15,-4 5 15 0,0-11-3 0,3 6-1 16,-3-6-11-16,4 6-16 0,-4-6 4 0,3 3 1 15,-3-3 11-15,4 3 0 0,-4-3 0 0,7 6 0 16,-7-6 0-16,3 3 0 0,-3-3 0 0,7 3 0 16,-3 0 0-16,-4-3 0 0,7 0 0 0,0-3 0 15,-3 3 0-15,3 0 0 0,0 0 0 0,-4-3 0 16,1 3 0-16,3-3 0 0,-4 3 0 0,1 0 0 16,3-3 28-16,-4 0 7 0,5 3 1 0,-1-3 1 15,-4 0-26-15,1-3-11 0,-1 6 8 0,-3 0-8 16,4-6 9-16,-1-5-9 0,4 5 10 0,-3 6-10 15,-4 0 11-15,0 0-11 0,0 0 12 0,0-9-12 16,0 9 0-16,0-6 0 0,3 0 0 0,-3 6 0 16,0-6 0-16,0 6 0 0,4-6 0 0,-4 6 0 0,0 0 0 0,0 0 0 15,0 0 0-15,0-6 0 0,0 6 0 16,3-5 0-16,-3 5 0 0,0-6 0 0,4 0 0 0,-1 0 0 16,-3-6 0-16,4 0 0 0,-1 4 0 0,1-4 0 15,0 0 8-15,-4-3-8 0,3 4 0 0,1 2 0 16,-4 0 8-16,3-3-8 0,-3 0 0 0,4 1 0 15,-1 2 0-15,-3 3-9 0,0 0 1 16,0 6 0-16,0-12 0 0,0 12 0 0,0 0-3 0,0 0 0 0,0 0 0 0,0 0 0 16,0 0-6-16,0 0-2 0,0 0 0 0,0 0 0 15,0 12 5-15,-3-3 1 0,3-3 0 0,0 3 0 16,0-1 13-16,0 4-11 0,0 0 11 0,0 0-10 16,0-3 10-16,-4 8 0 0,4-5 0 0,0 0 0 15,0-4 0-15,0 7 0 0,0-6 0 0,0 3 0 16,4-6 0-16,-4 0 0 0,3-1 0 0,-3 4 0 15,4 0 0-15,-1-3 0 0,1 3 0 0,3 3 0 16,-4-1 0-16,1-5 0 0,3 0 0 0,0-3 0 16,-4 6 0-16,5-3 0 0,-1 0 0 0,0 8 0 15,0-8 0-15,0 6 0 0,3-3 0 0,-3 0 0 16,0 2-18-16,1-2-8 16,2-3-2-16</inkml:trace>
  <inkml:trace contextRef="#ctx0" brushRef="#br0" timeOffset="6940.81">8957 8598 1044 0,'0'0'21'0,"0"0"7"0,0 0-28 0,0 0 0 0,0 0 0 0,0 0 0 16,0 0 76-16,0 0 9 0,0 0 3 0,0 0 0 15,0 0-18-15,0 0-3 0,0 0-1 0,0 0 0 16,-3 6-44-16,-5 0-9 0,8-6-1 0,-3 6-1 15,-1 0-2-15,1 0 0 0,-1 0 0 0,4 2 0 16,-3 4 0-16,3 0 0 0,0 0 0 0,0-4 0 16,3 10-9-16,-3-6 0 0,0 0 0 0,0-1 8 15,4 4-8-15,-4-3 0 0,0 0 0 0,3-6 8 16,-3 5-8-16,0-11 8 0,0 6-8 0,0-6 8 16,0 0-8-16,4 6 0 0,-4-6-10 0,0 0 10 15,0 0-53-15,0 0-5 0,3 0-1 0</inkml:trace>
  <inkml:trace contextRef="#ctx0" brushRef="#br0" timeOffset="7161.577">8936 8222 1337 0,'-11'6'28'0,"4"0"6"0,0-6-34 0,0 6 0 0,7-6 0 0,0 0 0 16,0 0 24-16,-3 0-3 0,3 0 0 0</inkml:trace>
  <inkml:trace contextRef="#ctx0" brushRef="#br0" timeOffset="7551.999">9073 8093 1130 0,'0'0'32'0,"0"0"8"0,0 0-32 0,0 0-8 16,0 0 0-16,0 0 0 16,0 0 65-16,0 0 12 0,0 0 3 0,0 0 0 0,0 0-16 0,0 0-4 0,0 0 0 15,0 0 0 1,0 0-69-16,0 6-15 0,4 5-2 0,-4 1-1 16,3 6 27-16,5 2 0 0,-1 4 0 0,-4-1 0 0,1 4 0 0,3-1 0 15,-4 4 0-15,4-4 0 0,0 3 0 0,0 7 0 16,4 2 0-16,0-9 0 0,-4 10 26 0,0-7 10 0,0 3 3 15,0-2 0-15,-4 2-39 0,4-3 0 16,-3 0 0-16,-1 4 0 0,5-10 9 0,-5 4 1 0,4-7 0 0,-3-2 0 16,-1 2-10-16,-3-5 0 0,0 0 0 0,0 2 0 15,0-8 8-15,-3 0 0 0,3 2 0 0,-4-5 0 16,4-3-32-16,0 0-6 16,0-6-2-16,0 0 0 0,0 0-89 15,0 0-19-15,0 0-3 0</inkml:trace>
  <inkml:trace contextRef="#ctx0" brushRef="#br0" timeOffset="7913.05">9006 8457 850 0,'0'0'17'0,"0"0"6"0,0 0-23 0,0 0 0 0,0 0 0 0,0 0 0 16,0 0 55-16,0 0 6 0,0 0 2 0,0 0 0 15,4 12-6-15,-4-6-1 0,3 0 0 0,5 0 0 16,-5-1-37-16,1 1-8 0,3-3-2 0,-4 6 0 15,4-6 27-15,0 3 6 0,0-3 1 0,4 0 0 16,-4 3-25-16,4-6-5 0,3 6-1 0,0-6 0 16,0 0-3-16,0 0-1 0,0 0 0 15,4 0 0-15,-1 0-8 0,-2 0 0 0,2 0 0 0,1 0 0 32,-1-6-151-32,5 6-32 0</inkml:trace>
  <inkml:trace contextRef="#ctx0" brushRef="#br0" timeOffset="8947.66">9652 8684 850 0,'0'0'17'0,"0"0"6"0,-7 0-23 0,0 0 0 0,7 0 0 0,0 0 0 16,0 0 42-16,0 0 4 0,0 0 1 0,-7 0 0 15,7 0 2-15,-7 0 1 0,7 0 0 0,0 0 0 16,-7 0-15-16,7 0-3 0,0 0-1 0,0 0 0 15,0 0 12-15,-7 2 2 0,7-2 1 0,0 0 0 16,0 0 4-16,-7 3 1 0,7-3 0 0,0 0 0 16,0 0-16-16,0 0-3 0,0 0-1 0,0 0 0 0,0 0 1 0,0 0 0 15,0 0 0-15,0 0 0 0,0 0-17 0,0 0-3 16,0 0-1-16,0 0 0 0,0 0-11 0,3 9 0 0,4-6 9 16,0 3-9-1,-3-3 0-15,3 3 8 0,0 0-8 0,-4 0 0 16,4-6 0-16,1 6 8 0,2-6-8 0,-3 0 0 0,-3 0 8 0,3 0-8 0,-4 0 10 0,4-6-10 15,-3 6 12-15,6-6-3 0,-2 6-1 0,-1-6 0 16,0-3-8-16,0 3 0 0,0-6 0 0,0 7 0 16,0-1 10-16,0 0-10 0,0 0 12 0,0 0-12 15,-3 6 0-15,-1-6 0 0,-3 6 0 0,4-9 0 16,-4 9-12-16,3-3-2 0,-3 3-1 0,0 0 0 16,0 0-7-16,0 0-2 0,0 0 0 0,0 0 0 15,-7-3 2-15,0 1 0 0,0-1 0 0,0-3 0 16,0 6 12-16,0-3 10 0,-4 0-13 15,4-3 5-15,-3 6 8 0,3-6 0 0,-4-6 0 0,0 6 0 16,1 6 0-16,-1-8 0 0,-3 5 0 0,3-3 0 16,-3 3 0-16,4-3 0 0,-1 0 0 0,1 0 0 15,3 0 0-15,-4 6 0 0,11 0 0 0,-7 0 0 16,7 0 0-16,-7 0 0 0,7 0-9 0,-7 12 9 16,3-3-13-16,-3 0 1 0,4 5 1 0,-1-2 0 15,1 0 11-15,3 3-8 0,-4-4 8 0,1 7-8 16,3 0 8-16,0-7 0 0,-4 4 0 0,4 3-8 15,0-1 8-15,0-5 0 0,0 3-9 0,0 3 9 16,0-7 0-16,4 1 0 0,-4-3 0 0,3 3 0 16,-3-1 10-16,4 1-10 0,-1-6 12 0,1 0-12 15,-1 3 18-15,4-3-3 0,0-3-1 0,-3 2 0 16,3-2-14-16,3-3 0 0,1 0 0 0,0 0 0 0,-1 0 34 16,1-3 4-16,-1-2 1 0,5 5 0 0,-5-3-39 0,4-3 0 15,-3 3-9-15,-1-3 9 16,5 0-136-16,-1 0-19 0,-4-6-4 0</inkml:trace>
  <inkml:trace contextRef="#ctx0" brushRef="#br0" timeOffset="9297.905">9684 8419 1094 0,'0'0'23'0,"0"0"5"16,0 0-28-16,0 0 0 0,0 0 0 0,0 0 0 15,0 0 56-15,0 0 7 0,0 0 1 0,0-12 0 16,3 12 0-16,-3-9 0 0,4 4 0 0,-1 2 0 16,1-6 0-16,6 3 0 0,-2-6 0 0,6 0 0 15,-4-961-64-15,4 1926-8 0,0-962-4 0,1-6-1 16,2 3 13-16,-3 1 0 0,7-13 0 0,-3 10 0 16,-4 2-132-16,4-9-23 0</inkml:trace>
  <inkml:trace contextRef="#ctx0" brushRef="#br0" timeOffset="9651.789">10047 8060 817 0,'0'6'34'0,"0"3"-34"16,0-3 47-16,-3 6 2 0,3-12 1 0,-4 11 0 16,4-5 6-16,-3 12 2 0,3-3 0 0,0 8 0 15,0-5-34-15,0 2-6 0,0 4-2 0,0-1 0 16,0 4 20-16,0-4 3 0,0 7 1 0,0-4 0 16,0 4-9-16,0 2-2 0,0-6 0 0,0 10 0 15,0-13 3-15,0 10 0 0,0-4 0 0,-4-3 0 16,4 4-4-16,-4 2-1 0,1-8 0 0,3 5 0 15,0-2-13-15,-4-1-2 0,4-2-1 0,0-1 0 16,0-5-3-16,-3 2 0 0,3-2 0 0,0-3 0 16,0-1-8-16,0-5 0 0,3-3 0 0,-3-6 0 15,0 0 0-15,0 0 0 0,0 0 0 0,0 0 0 16,0 0-34-16,0 0-12 0,0-6-2 0</inkml:trace>
  <inkml:trace contextRef="#ctx0" brushRef="#br0" timeOffset="9957.256">9924 8501 1265 0,'0'0'36'0,"0"0"8"0,0 0-36 0,0 0-8 0,0 0 0 0,0 0 0 16,0 0 74-16,0 0 13 0,0 0 2 0,0 0 1 15,0 0-49-15,0 0-9 0,0 0-3 0,3 0 0 16,4 3-21-16,0-3-8 0,4 0 0 0,-4 6 0 16,0-6 8-16,4 3-8 0,-1-3 0 0,-3 3 0 15,4 0 8-15,3 0-8 0,-4 6 0 0,1-9 0 16,3 6-9-16,0-1-8 0,0-5-2 0</inkml:trace>
  <inkml:trace contextRef="#ctx0" brushRef="#br0" timeOffset="10499.27">10206 8572 1337 0,'0'0'56'15,"0"0"-44"-15,0 0-12 0,0 0 0 0,0 0 0 0,0 0 0 16,0 0 104-16,7 3 20 0,-4-3 3 0,5 3 1 16,-1 0-52-16,-4 0-9 0,4 0-3 0,0 2 0 15,0-5-64-15,0 0-12 0,0 6-4 0,0-6 0 16,0 0 16-16,1 6 8 15,-1-6 0-15,0 0-8 0,-7 0 11 0,7 0-11 0,-4 0 10 0,-3 0-10 16,0 0 0-16,7-6 8 0,-7 6-8 0,0 0 0 16,0 0-16-16,4 0-7 0,-1-6-1 0,-3 6 0 15,0 0-10-15,0-5-2 0,0 5-1 16,0-6 0-16,0 6 25 0,0-6 12 0,0 0-10 0,0 6 10 16,-3-6-20-16,-1 3 1 0,1-3 1 0,-4 0 0 15,3 0 6-15,-3 6 0 0,0-5 1 0,4 5 0 16,3 0 0-16,-8 0 0 0,8 0 0 0,-7 0 0 15,0 0-17-15,0 5-3 0,0 1-1 0,0 0 0 16,4 0 32-16,-4 0-9 0,0 0 9 0,3 3 0 16,-3 2 0-16,3 1 19 0,-3 0-3 0,4 0-1 15,-1-1-15-15,-3 4 0 0,4-3 0 0,-1 0 0 16,1-6 0-16,3 2 0 0,0 1 0 0,0-3 0 16,0 3 54-16,3-3 8 0,-3-6 2 0,0 6 0 15,4 0-52-15,-1-1-12 0,1 4 0 0,-1-3 0 16,4 0 0-16,4-3 0 0,0 3 0 0,-1-3 0 15,1 3 34-15,3 0 4 0,0-1 1 0,0 1 0 0,0-6-31 16,0 6-8-16,0 0 0 0,4-6 0 16,-4 3-48-16,0 0-12 0,0 0-1 0</inkml:trace>
  <inkml:trace contextRef="#ctx0" brushRef="#br0" timeOffset="11783.807">10354 8387 486 0,'0'0'10'0,"-7"0"2"16,7 0-12-16,-11-3 0 0,4 0 0 0,7 3 0 0,0 0 69 0,-3-3 11 0,3 3 3 0,-4-3 0 16,4 3-19-16,-7-6-3 0,4 0-1 0,3 6 0 15,0 0-29-15,0-6-7 0,0 0 0 0,0 0-1 16,0 1 5-16,3-1 0 0,-3 0 1 0,4 0 0 15,-1 0-4-15,1-3-1 0,3 3 0 0,-4 0 0 16,8 1-12-16,-4-1-4 0,0-3 0 0,0 0 0 16,4 0-8-16,3 3 8 0,0 1-8 0,0-7 8 15,0-6-8-15,4 3 0 0,-1-2 0 0,1-1 0 16,0 3 0-16,-1 4-11 0,-3-1 3 0</inkml:trace>
  <inkml:trace contextRef="#ctx0" brushRef="#br0" timeOffset="12740.139">10904 8548 1157 0,'0'0'32'0,"0"0"8"0,0 0-32 0,0 0-8 0,0 0 0 0,0 0 0 16,0 0 62-16,0 0 10 0,0 0 3 0,0 0 0 15,0 0-45-15,0 0-9 0,0 6-1 0,-3 0-1 16,3 3-19-16,0 0 0 0,0-3 0 0,0 2 0 16,3 10 0-16,-3-6 0 0,0-3 8 0,0 5-8 15,4 7 9-15,-4-3-1 0,0-1-8 0,3 4 12 16,-3-4-12-16,4 4 8 0,-4-3-8 0,3-1 0 15,-3-2 30-15,0 0 0 0,0-7 0 0,0 4 0 16,0-6-7-16,4 0-2 0,-4-6 0 0,0 0 0 16,0 6-6-16,0-6-2 0,0 0 0 0,0 0 0 15,0 0 17-15,0 0 3 0,0 0 1 0,0 0 0 16,0 0-10-16,0 0-3 0,4-6 0 0,-1 0 0 16,1 0-21-16,-1-6 9 0,-3 1-9 0,4 2 0 15,-1-3 0-15,-3 0-17 0,4 1 1 0,-1-1 1 16,1-3-22-16,-4 3-5 0,0 1-1 0,3-1 0 15,-3 0 35-15,4-3 8 0,-4 4 0 0,3 5 0 16,-3-6 0-16,4-3-10 0,-4 7 10 0,0-1-10 16,3 6 10-16,-3 3 0 0,4-3 0 0,-4 3-8 0,0 0 8 15,0 0-12-15,0 0 12 0,3 3-12 0,5 0 12 16,-5 6 0-16,4-1-9 0,-3 7 9 0,3-3 0 0,-4 2 0 16,1 4 0-16,-1-6 8 0,1 6-8 15,-4-4 0-15,3-2 9 0,1 0-9 0,-4 0 0 0,3-1 0 16,-3 1 0-16,0-9 0 0,0-3 9 0,0 6-9 15,0-6 12-15,0 0-12 0,4 6 9 0,-4-6-9 16,0 0 0-16,0 0 9 0,0 0-9 0,0 0 0 16,0 0 0-16,0 0 0 0,0 0 0 0,0 0 0 0,0 0 0 15,3-9 0-15,1 3 0 0,-4-6 0 16,3 1 0-16,1-7 0 0,0 3 0 0,-1 3 0 0,1-5-10 16,-1-1 10-16,1 3-19 0,-1 4 3 0,1-1 0 0,-1 0 0 15,1-3-22-15,-1 7-4 0,-3-1-1 16,4 3 0-16,-4-6 64 0,3 6 13 0,1 0 2 0,-4 6 1 15,0 0-59-15,0 0-12 0,7-5-2 0,0 2-1 16,-4 3 37-16,-3 0 0 0,8 3 0 0,-5 2 0 16,4-5 0-16,-3 6 0 0,-4 6 0 15,3 0 0-15,1-6 0 0,-1 8 0 0,-3 4 0 0,4-6 0 16,-1 0 24-16,1 5 12 0,3-2 2 0,-4-3 1 16,1-1-19-16,-1 1-4 0,5 0-1 0,-5 3 0 15,1-9-15-15,-1 11 0 0,1-8 0 0,-4 0 0 16,3 3 11-16,1 2-11 0,-4-2 12 0,3-6-12 15,1 3 0-15,-1-3 0 0,1 5-12 0,-1-5 3 16,1-3-125-16,-1 6-25 0</inkml:trace>
  <inkml:trace contextRef="#ctx0" brushRef="#br0" timeOffset="13226.266">11388 8645 1386 0,'-11'-6'28'0,"11"6"8"0,0 0-28 0,-7 0-8 0,7 0 0 0,-7 0 0 16,7 0 31-16,-7 0 5 0,7 0 0 0,-7 0 1 16,7 0-9-16,0 0-3 0,0 0 0 0,-7 3 0 15,0 0-25-15,7-3 8 0,-4 9-8 0,1 3 0 16,-1-6 0-16,1 0-16 0,-1 2 3 0,4 4 0 15,-3 0 13-15,-1 0 0 0,4 0 9 0,-3 2-9 16,-1-2 0-16,4 6 0 0,0-12 0 0,-4 11 0 16,4-11 0-16,0 3 0 0,0 0 0 0,0-9-10 15,0 3 54-15,0-3 10 0,0 0 2 0,0 0 1 16,0 0-11-16,0 0-2 0,4 0-1 0,3 0 0 16,0-3-15-16,0-3-4 0,4 0 0 0,-4 0 0 15,3 0-15-15,-3 0-9 0,4-5 10 0,-4-4-10 16,4 6 0-16,-1-3 0 0,-3-2 0 0,4 8 0 15,-4-6 0-15,-4 12-18 0,1-9 2 0,3 6 1 16,-7 3-10-16,0 0-3 0,4-6 0 0,-4 6 0 16,0 0-2-16,0 0-1 0,0 0 0 0,0 0 0 15,0 9 12-15,0 0 3 0,0-3 0 0,-4 6 0 0,1-7 24 0,-1 7 6 0,0-3 1 0,1 3 0 16,-1 0-2-16,1 5 0 0,3-8 0 16,-4 0 0-16,4 3-2 0,-3 2-1 0,3-8 0 0,0 0 0 15,3 0-1-15,-3-6 0 0,0 6 0 16,4 0 0-16,3-3 3 0,-4 0 0 0,5-3 0 0,-1 0 0 15,0 0-12-15,0 0-16 0,3 0 4 0</inkml:trace>
  <inkml:trace contextRef="#ctx0" brushRef="#br0" timeOffset="13676.158">11536 8778 1303 0,'0'0'55'15,"0"0"-44"1,0 0 27-16,0 0 6 0,0 0 0 0,0 0 1 16,0 0-13-16,0 0-4 0,0 0 0 0,0 6 0 15,0-6-28-15,0 0 0 0,3 11 0 0,-3-5 0 16,0-6 0-16,0 0 0 0,0 0 0 0,0 0 0 15,0 0 0-15,0 0 0 0,0 0 0 0,0 0 0 16,0 0 34-16,0 0 1 0,0 0 0 0,0 0 0 16,0-6-27-16,0-5-8 0,0-1 0 0,0 3 0 0,0 0 0 0,-3-6 0 15,3 4 0-15,0-1 0 0,3 0 0 0,-3 0 0 0,4 4 0 0,-4 2 0 16,3 0 0-16,1 0 0 16,-1 0 0-16,-3 6 0 15,0 0 0-15,0 0 0 0,0 0 0 0,0 0 0 16,0 0 16-16,0 0-4 0,0 0-1 0,0 0 0 0,0 0 0 0,8 0 0 0,-1 6 0 15,-4 0 0-15,4 0-11 0,0 2 10 16,-3 4-10-16,-1-3 10 0,4 0-10 0,0 3 0 0,-3-1 0 0,3 4 0 16,-4-3 0-16,1 0 0 0,3-6 0 0,-3 5 0 15,-1-5 0-15,1 0 0 0,-4-6 0 0,3 3 0 16,1 0 0-16,-4-3 0 0,3 6 0 0,1-3 0 16,-4-3 0-16,7 0 0 0,-4 0 0 0</inkml:trace>
  <inkml:trace contextRef="#ctx0" brushRef="#br0" timeOffset="14291.76">11807 8707 1512 0,'0'0'64'16,"0"0"-52"-1,-7 0 56-15,7 0 12 0,-7-3 1 0,7 3 1 16,-7 0-38-16,4 0-8 0,3 0-2 0,-7 0 0 16,7 0-34-16,-7 0 0 0,7 0 0 0,-4 3 0 15,-3 6 0-15,4-3 0 0,3 0-10 0,-4 0 10 16,4-1-12-16,-3 7 12 0,3-3-10 0,0 3 10 0,0 0-9 0,0-1 9 0,0 1-8 16,0-3 8-16,3 0 0 0,-3-1-8 0,4 4 8 15,-1-6 0-15,1 0 0 0,-1 0 0 0,1-6 0 0,-4 0 0 16,0 0 0-16,0 0 0 0,7 0 9 0,-7 0-9 15,3 0 22-15,4-6-2 0,-7 6-1 0,7 0 0 16,-7 0-6-16,4-6-1 0,-1 0 0 0,-3 6 0 16,4 0-4-16,-4 0 0 0,3-12-8 0,-3 12 12 15,0-5-12-15,0 5 0 0,0 0 0 16,0 0 0-16,0 0 0 0,0 0 0 0,0 0-9 16,0 0 9-16,0 0-19 0,0 0 3 0,-3 5 0 0,3 7 0 15,0 0 4-15,0-6 2 0,0 6 0 0,3 5 0 16,-3-2 10-16,0 8 0 0,4-2 0 0,-4 3-8 15,4-1 8-15,-4-2 0 0,0 2 0 0,3-2 0 16,-3 8 0-16,0-5 0 0,0-4 10 0,4 4-10 16,-4 2 13-16,0-2-3 0,3 5-1 0,-3-2 0 15,0-4 10-15,-3-2 1 0,3 2 1 0,-4 1 0 16,4-7 4-16,-3 4 1 0,-1 3 0 0,4-10 0 16,-4 7 0-16,4-1 0 0,-3-2 0 0,3 0 0 15,0-4-2-15,-4-2-1 0,1 0 0 0,3 0 0 16,-4-1-11-16,1 1-3 0,3 3 0 0,-4-3 0 15,1-7-9-15,3-5 10 0,0 0-10 0,-4 6 10 16,4-6-10-16,0 0 12 0,0 0-12 0,-7-3 12 16,0 0-26-16,-3-2-5 0,3-7-1 0,-4-6 0 15,4 1-40-15,-4 2-8 0,1-9-1 0,-1 1-1 16,1-4-49-16,2-2-9 0,-2 3-3 0,3-7 0 16,0 4 54-16,0-1 10 0,0-2 3 0</inkml:trace>
  <inkml:trace contextRef="#ctx0" brushRef="#br0" timeOffset="14996.5">12037 8666 980 0,'0'0'20'0,"0"0"5"15,0 0-25-15,0 0 0 0,-7-6 0 0,7 6 0 16,0 0 80-16,0 0 12 0,0 0 1 0,0 0 1 16,0 0-32-16,0 0-6 0,-7 6-2 0,0-6 0 15,7 0-35-15,-7 6-7 0,3 0-2 0,1-971 0 16,3 1936 45-16,-8-966 9 0,5 4 1 0,3-9 1 16,0 0-31-16,0 0-7 0,0 0 0 0,0 0-1 15,0 0-8-15,0 0-2 0,0 0 0 0,0 0 0 0,0 0 1 16,0 0 0-16,7 6 0 0,-3-3 0 0,3-3-18 15,0 3 0-15,0-3 0 0,0 0 0 16,3-3 25-16,1 3 2 0,-1-3 0 0,1 3 0 16,0-3-27-16,-8 0 0 0,4-3-14 0,0 3 5 15,0 0-19-15,-3 1-3 0,3 2-1 0,-7 0 0 16,3-6 0-16,-3 6-1 0,4 0 0 0,-4 0 0 16,3-6-8-16,-3 0-2 0,0 0 0 0,0 0 0 15,0-6 3-15,0 7 1 0,0 2 0 0,0 3 0 0,-3-6 39 0,3 6 0 16,-7-6 0-16,0 0 0 0,3 0 0 0,-6 0 0 0,3 0 0 0,3 0 0 15,-3 6 24-15,-3 0 12 0,2 0 2 0,1 0 1 16,-3 6-20-16,3-6-4 0,0 12-1 0,-4-6 0 16,4 0-14-16,0 3 0 0,0-1 0 0,0 7 0 15,0-3 0-15,3 0 0 0,-3-4-13 16,4 7 4-16,-4 0 9 0,3-3 0 0,1-1 0 16,-1 4-8-16,1-3 8 0,-1 0 0 0,4-6 0 0,-3 5 0 15,3-5 0-15,0-6 0 0,0 9 0 0,0-9 0 16,0 6 17-16,3 0-1 0,4 0 0 0,-3-3 0 15,-1-1-16-15,4 4 0 0,0-6 8 0,4 6-8 16,-4-6 0-16,4 0 0 0,3 0 0 0,-4 0 0 16,1 0-48-16,3-6-12 0,-4-2-4 0</inkml:trace>
  <inkml:trace contextRef="#ctx0" brushRef="#br0" timeOffset="15306.258">12181 8475 1409 0,'0'0'29'0,"0"0"7"0,0 0-28 0,0 0-8 0,0 0 0 0,0 0 0 16,0 0 77-16,0 0 15 0,0 0 2 0,0 0 1 15,0-6-40-15,4 0-8 0,3-6-2 0,-3 6 0 16,3-2-33-16,0 2-12 0,0-6 0 0,0 0 9 16,3 3-37-16,-3 1-7 0,0-1-1 0</inkml:trace>
  <inkml:trace contextRef="#ctx0" brushRef="#br0" timeOffset="16428.148">12788 8625 989 0,'-3'-3'28'0,"3"3"6"0,0 0-34 16,-4 0 0-16,4 0 0 0,-7 0 0 0,7 0 71 0,-7 0 7 0,7 0 2 0,-7 0 0 16,0 0-14-16,7 0-2 15,-7 6-1-15,0 0 0 0,3-1-11 0,-3 1-3 0,7-6 0 0,-3 9 0 16,-1 3-6-16,1-6-2 0,-1 6 0 0,1-7 0 16,3 10-12-16,-4-3-2 0,4 0-1 0,4 5 0 15,-4-2-14-15,3 3-2 0,1 5-1 0,-1-2 0 16,4 8-9-16,0-8 0 0,0 8 0 0,0 0 8 15,0-2-8-15,1 2 0 0,-1-2 0 16,-4 2 0-16,4-2 10 0,0 2-10 0,-3-2 12 0,-1 2-12 16,1-6 11-16,-1-5-11 0,1 9 10 0,-4-10-10 15,0-2 10-15,0 8-10 0,-4-11 10 0,4 0-10 16,0 0 12-16,-3-4-3 0,3-2-1 0,0-6 0 16,0 0 4-16,0 0 1 0,0 0 0 0,0 0 0 15,0 0 7-15,0 0 0 0,0 0 1 0,-7 0 0 16,7 0-5-16,-7 0-2 0,7 0 0 0,-7-3 0 15,0-2-6-15,0-4-8 0,3 0 11 0,0-3-11 16,1 6 0-16,-4-8-9 0,3 2-1 0,1 3 0 16,-1 0 10-16,-3-3 0 0,4-5-9 0,-4 2 9 15,3 3 0-15,1 1 0 0,-1-7-9 0,1 0 9 16,-1-2 0-16,0 2 0 0,4 0 0 0,-3-2 0 16,-1-4 0-16,4 1 0 0,-3 8 0 0,3-14 0 15,0 8-8-15,3-2 8 0,1-1 0 0,-1 1 0 0,1 2-9 0,3-5 9 16,-3 5 0-16,3-5-9 0,0 8 9 0,3-3 0 15,-3-2-9-15,0 5 9 0,0-2 0 0,1 8 0 0,2-6-9 16,-3 1 9-16,0 8 0 0,4 3-12 16,-4 0 12-16,0 6-10 0,0 0 2 0,0 0 0 15,0 0 0-15,0 6 0 0,0-3-2 0,0 6 0 16,0-1 0-16,0 4 0 0,0 0 10 0,0 0 0 16,-3-1-9-16,3 4 9 0,-3-3 0 0,-4 6 0 0,3-7 0 15,-3 4 0-15,0-3 0 0,0 5 0 0,-3-5 0 0,-1 0 0 16,0 0 11-16,1 2-3 0,-4-2-8 0,3-6 12 15,-3 0-1-15,0 0-1 0,7-6 0 0,-7 6 0 16,-3-3 1-16,3 0 0 0,0-3 0 0,-4 0 0 16,0 0-3-16,4-3 0 0,-3-3 0 0,-1 3 0 15,1-3-8-15,-1 0-11 0,0 0 3 0,-3-6 0 16,4 1-30-16,-1 2-6 0,1 0 0 0,-1 0-1 16,4 3-29-16,0 0-6 0,0 1 0 0</inkml:trace>
  <inkml:trace contextRef="#ctx0" brushRef="#br0" timeOffset="16982.234">13113 8739 1014 0,'0'0'43'16,"0"0"-35"-16,0 0 77 0,-7-5 15 0,0 5 4 16,7 0 0-16,0 0-32 0,-7-6-7 0,7 6-1 0,-11 0 0 15,4-6-35-15,0 6-7 0,-4 0-2 0,4 0 0 16,7 0 4-16,-7 0 0 0,0 0 0 0,7 0 0 16,-10 6-4-16,3-6-1 0,3 6 0 0,-3-1 0 15,3-5-19-15,-3 12 0 0,4-6 0 0,-1 3 0 16,-3 3-12-16,4-6-5 0,-1 5-2 15,4 1 0-15,-3-9 19 0,3-3 0 0,0 9 0 0,0-9 0 16,0 0 0-16,0 0 0 0,0 0 0 0,3 6 0 16,-3 2 8-16,7 4 9 0,-3-6 2 0,-1 0 0 15,4 0-4-15,0 0-1 0,-3-3 0 16,3 3 0-16,0-6-5 0,0 3-1 0,4-3 0 0,-4-3 0 16,0 3-8-16,3-6 8 0,-3 3-8 0,4-3 8 15,-4 0-8-15,0 6 8 0,0-6-8 0,0 6 8 16,-3-6-8-16,3 6-11 0,-4-12 3 0,1 10 0 15,-1-1 0-15,-3 0 0 0,0 3 0 0,0 0 0 16,0 0 8-16,0 0-8 0,0 0 8 0,0 0-8 16,0 0 8-16,0 0 0 0,0 0 8 0,0 0-8 15,0 0 11-15,0 0-3 0,0 0 0 0,0 0 0 16,0 0-8-16,0 0-11 0,0 0 3 0,0 0 0 16,0 0 8-16,0 0 0 0,-3 3 0 0,3-3 0 15,-4 11 0-15,4-11-8 0,-3 6 8 0,3-6-8 16,-4 6 8-16,8 0 0 0,-4 0 0 0,3 0 0 15,1-3 0-15,-1 3 0 0,4-3 0 0,0 5 0 16,1-5-93-16,-1 0-17 0,3 0-3 0</inkml:trace>
  <inkml:trace contextRef="#ctx0" brushRef="#br0" timeOffset="17447.36">13272 8833 1384 0,'0'0'39'0,"0"0"9"0,0 0-38 0,0 0-10 0,0 0 0 0,0 0 0 16,0 0 62-16,0 0 10 0,0 0 3 0,0 0 0 16,3 12-42-16,-3-12-8 0,4 6-1 0,-4-6-1 15,3 6-14-15,1-6-9 0,-4 0 12 0,3 6-12 16,-3-6 9-16,0 0-9 0,0 0 0 0,0 0 9 15,0 0-9-15,0 0 8 0,0 0-8 0,0 0 8 16,0 0-8-16,0 0 0 0,0 0 0 0,0 0 0 16,0 0 12-16,0 0 1 0,0 0 0 0,0 0 0 15,0 0 18-15,-7-6 3 0,4 6 1 0,3 0 0 16,-4-6-2-16,4 6 0 0,-3-6 0 0,-1-6 0 16,4 7-18-16,-4-1-4 0,4-3-1 0,-3 3 0 15,3 0 4-15,0 0 1 0,0-5 0 0,0-1 0 16,0 3-7-16,0 3-8 0,0-3 11 0,0 0-11 15,0 4 8-15,0-1-8 0,0 0 0 0,0 0 0 16,0-3 0-16,3 6 0 0,-3 3 0 0,4-12 0 0,0 6 0 16,-1-2 0-16,4 2 0 0,0 0-9 0,-3-6 9 0,3 3 0 15,0 1 0-15,0 5 0 0,0-3-9 0,0 3 9 0,4 0-10 16,-4 3 10-16,3 0-20 0,-3-6 1 16,4 6 1-16,-4 6 0 15,0-6-14-15,3 3-4 0,-2 0 0 0,-1 0 0 16,0 0-32-16,3 2-6 0,-3-2-2 0</inkml:trace>
  <inkml:trace contextRef="#ctx0" brushRef="#br0" timeOffset="18210.337">13903 8246 452 0,'0'0'9'0,"0"-6"3"0,0 6-12 0,0-6 0 0,0 6 0 0,0 0 0 15,0 0 63-15,0 0 10 0,0 0 3 0,0 0 0 16,0 0 18-16,0 0 4 0,0 0 1 0,0 0 0 15,0 0-43-15,0 0-9 0,0 0-2 0,0 0 0 16,0 0 23-16,-4 6 4 0,4-6 0 0,-3 11 1 16,3-8-25-16,-4 3-6 0,1 0-1 0,3 6 0 15,0-6-21-15,-4 5-4 0,4-5 0 0,0 6-1 16,0 0-3-16,4 0 0 0,-4 2 0 0,3 4 0 16,1-3-2-16,-1 8-1 0,1 1 0 0,-4-7 0 15,3 10 1-15,1-4 0 0,-4 10 0 0,4-4 0 16,-4-2-10-16,0 8 0 0,0-3 0 0,-4-2 0 15,4 2 0-15,-4-9 0 0,1 4 8 0,-1 2-8 16,1-8 9-16,-1 2-9 0,-3-5 10 0,4 0-10 16,-4-1 12-16,3-2-4 0,4-3-8 0,-3-1 12 0,-1-2-12 0,4 0 8 15,-3 0-8-15,3-9 0 0,0 0 11 0,0 6-11 16,0-6 12-16,0 0-12 0,0 0 0 0,0 6 0 0,0-6 0 16,0 11 0-16,0-11 0 0,0 0 0 0,3 6 0 0,-3-6-12 31,4 6-23-31,-4-6-4 0,3 6-1 0,4-6 0 0,-3 0-132 0,3 0-26 0</inkml:trace>
  <inkml:trace contextRef="#ctx0" brushRef="#br0" timeOffset="18690.869">13988 8739 1166 0,'0'0'49'16,"0"0"-39"0,0 0 59-16,0 0 12 0,0 0 3 0,0 0 0 15,0 0-7-15,0 0-1 0,0 0 0 0,0 0 0 16,0 0-24-16,0 0-6 0,0 0-1 0,0 0 0 16,3 6-32-16,4-3-13 0,-3 0 11 0,3 0-11 15,0 0 14-15,3 0-3 0,1 0-1 0,-4 0 0 16,4 0-10-16,-1-3 8 0,4 0-8 0,-7 0 8 15,4 0-8-15,0 0 0 0,-1-3 0 0,1 0 0 0,-4-3 25 16,0 0 7-16,0-6 0 0,0 7 1 0,-4-7-21 0,5 0-4 0,-5 0 0 0,1-2-8 16,-1 2 0-16,-3 6-9 0,0-6-1 15,-3-5 0 1,-1 8-14-16,1-3-4 0,-5 6 0 0,5-6 0 16,-4 6 16-16,0-2 2 0,0 5 1 0,-4 3 0 15,4 0 9-15,0 0-8 0,-3 0 8 0,2 11-8 16,-2-5-2-16,3 12 0 0,-4-6 0 0,4 5 0 0,-3 4 10 0,3-1 0 0,-4 10 0 0,4-12-8 15,-4 5 16-15,4-2 3 0,0 2 1 0,0-5 0 16,0 2 0-16,0-2 0 0,0-3 0 0,3 2 0 16,4 1-4-16,0-6-8 0,0-6 12 0,4 5-4 15,0-2 14-15,-1-3 2 0,4-3 1 0,0 0 0 16,4 0-25-16,-4-3 0 0,3 3 0 0,5 3 0 16,-1-6-11-16,3 0-7 0,4 0-2 0,-3 0 0 15,3 0-121-15,-3 0-25 0</inkml:trace>
  <inkml:trace contextRef="#ctx0" brushRef="#br0" timeOffset="19186.223">14432 8531 1220 0,'-7'0'34'0,"0"6"9"0,0 5-35 0,0-5-8 0,0 3 0 0,-4 0 0 15,4 3 53-15,-3 2 9 0,-1 4 2 0,0-6 0 16,4 2-23-16,-3 4-4 0,-1 0-1 0,4-7 0 16,-3 7 0-16,3-3-1 0,3-3 0 0,1-1 0 15,-5-2-2 1,5-3 0-16,3-6 0 0,-4 6 0 0,4-6-9 0,0 0-1 0,0 0-1 0,0 0 0 16,0 0 9-16,4-3 1 0,3 0 1 0,0-3 0 15,0 0-21-15,0-3-4 0,4 4 0 0,-4-1-8 16,3 0 8-16,-3 0-8 0,0-3 0 0,4 3 0 15,-4 3 8-15,4 3-8 0,-4 0 9 0,0 0-9 16,-4 6-23-16,4-3-10 0,-3 6-3 0,-1 3 0 16,1-6-4-16,-4 8 0 0,0 1-1 0,-4 0 0 15,1 8 21-15,-4-8 4 0,0 2 0 0,-4 7 1 16,1-6 15-16,-1 5 10 0,0-2-2 0,4-7 0 16,-3-2 0-16,3-3-8 0,3-3 12 0,4-6-4 15,0 0-8-15,0 0 0 0,-10-3-12 0</inkml:trace>
  <inkml:trace contextRef="#ctx0" brushRef="#br0" timeOffset="20045.84">14997 8566 1288 0,'0'0'27'0,"0"0"5"0,0 0-32 15,0 0 0-15,0 0 0 0,0 0 0 0,0 0 58 0,0 0 5 0,0 0 1 0,0 0 0 16,0 0-21-16,0 0-4 0,0 0-1 0,0 0 0 16,-4 3-26-16,4-3-4 0,0 0-8 0,-3 6 11 15,3 0-11-15,-4 5 0 0,4 1 0 16,-4 0 0-16,4 0 0 0,0 5 0 0,0 4 0 0,0-3 0 16,0 2 0-16,8-2 0 0,-5 5 0 0,4-5 0 15,-3 3 8-15,-1-4 0 0,1-2 0 0,-1 0 0 16,1 5 6-16,-1-8 1 0,1-3 0 0,-4 0 0 15,3 2 11-15,-3-11 2 0,0 0 1 0,0 0 0 16,0 0-1-16,0 0-1 0,0 0 0 0,0 0 0 16,0 0 17-16,-7 0 4 0,7 0 1 0,-7-6 0 15,4-2-29-15,-1-1-7 0,-3-3-1 0,4 0 0 16,-1-2-12-16,-3 2 0 0,0 0 0 0,3 0 0 16,-3 1 0-16,0-4 0 0,0 6 0 0,0 0-10 15,4-3 10-15,-4 7 0 0,3-7 0 0,1 6 0 16,-1-3 0-16,0 3 0 0,1-3 0 0,-1 3 0 15,4 4 0-15,0-4-8 0,0 6 8 0,0 0-8 16,0-6 8-16,4 0-8 0,3 0 8 0,0 6-8 16,0-6 8-16,0-3-10 0,7 6 10 0,-3-2-10 15,7 2 10-15,-4 0-13 0,3 0 5 0,-3 0 8 16,4 3-34-16,0-3 1 0,-1 3 0 0,1 3 0 16,0 0-47-16,-1 3-8 0,-3-1-3 0</inkml:trace>
  <inkml:trace contextRef="#ctx0" brushRef="#br0" timeOffset="20648.472">15078 8739 1127 0,'0'0'32'0,"0"0"7"15,0 0-31-15,0 0-8 0,0 0 0 0,0 0 0 16,7 0 72-16,0 6 14 0,0-3 2 0,0 0 1 15,4-3-37-15,-4 3-7 0,0 0-1 0,3-3-1 16,1 3-9-16,-4-3-2 0,3 0 0 0,1 3 0 16,0-3-1-16,-1 0-1 0,1 0 0 0,-1-3 0 15,1 3-30-15,-4-3-8 0,0-3-1 0,0 3 0 16,0-6 9-16,0 4 12 0,0-7-2 0,0 6-1 16,-3-6-9-16,-1 0 0 0,1 4 9 0,-1 2-9 15,-3-6-29-15,4 6-11 0,-4-9-1 0,0 7-1 0,0 2 16 0,-4 0 3 16,4 3 1-16,-3-3 0 15,3 0-9-15,-4 0-1 0,1 0-1 0,3 6 0 0,0 0 20 16,-7-6 4-16,0 12 1 0,0-6 0 0,0 0 8 16,0 6 0-16,0 0 0 0,-4-6 0 15,0 6 18-15,4 0 6 0,-3 0 0 0,-1 3 1 0,1-1 1 0,-1 7 0 16,0-3 0-16,1 0 0 0,3-4 5 0,-4 4 1 0,4 0 0 16,-3-6 0-16,2 6-11 0,5-1-1 0,-4 1-1 0,3-3 0 15,4 3 1-15,4-6 0 0,-4 5 0 0,3-5 0 16,4 3-4-16,1 0-1 0,-1-3 0 0,0 2 0 15,3 4 1-15,1-6 1 0,-1 0 0 0,1 0 0 16,0 0-9-16,3 0-8 0,-4 0 9 0,4 2-9 16,-3-5 0-16,0 3-10 0,-1-3 0 0,1 3 0 15,-1-6-114-15,4 6-24 0,-3-6-4 16</inkml:trace>
  <inkml:trace contextRef="#ctx0" brushRef="#br0" timeOffset="21399.748">15540 8757 1212 0,'0'0'25'0,"-4"-6"6"16,4 0-31-16,-3-5 0 0,3 5 0 0,-4-6 0 15,4 6 73-15,-3-3 9 0,3 0 2 0,-4 1 0 16,1 2-16-16,-1 0-4 0,1-6 0 0,-4 6 0 15,3-6-20-15,1 7-4 0,-5 2 0 0,5-3-1 0,-4 3-21 0,3 0-4 0,4 3-1 0,0 0 0 16,0 0-13-16,-7 6-12 0,4 0 3 0,-4 2 0 16,0 4 9-16,0 6-12 0,0-6 12 0,-1 2-12 15,1-2 12-15,4 6 0 0,-4-7 0 0,3 7 0 16,1-6 0-16,-1 3 0 0,1-4 0 16,3 1 0-16,0-9 0 0,0 6 0 0,0-9 0 0,3 6 0 15,-3-6 18-15,7 6-1 0,0-4 0 16,-3 4 0-16,3 0 18 0,-4 0 3 15,5-6 1-15,-1 0 0 0,0 0-25 0,0 0-5 0,0 0-1 16,3-6 0-16,-3 0 1 0,4-2 0 16,-4 2 0-16,0-3 0 0,0 3-9 0,0 3 8 0,0-3-8 0,0 0 8 15,0-5-8-15,-3 11 0 0,-4-6 9 0,0 6-9 16,3-9 0-16,1 3 8 0,-4 6-8 0,0 0 0 16,0 0 0-16,0 0 0 0,0 0 0 0,0 0 0 15,0 0 0-15,0 0 0 0,0 0-9 0,0 0 9 16,0 0-11-16,0 0 3 0,-4 6 0 0,4 3 0 15,0 8 8-15,0-5 0 0,0 0 0 0,0 8 0 16,0-2 0-16,4 3 0 0,-4 2 0 0,0 1 0 16,0-1 0-16,0 4 0 0,-4-4 0 0,4 1 0 15,0 8-27-15,0-3-3 0,-3 4-1 0,-1-4 0 16,1 3 31-16,-1-2 0 0,1 2 0 0,-4 6 0 16,3-5 0-16,-6 2 0 0,3-3 0 0,0 4 0 15,-1-7 25-15,-2 3 11 0,6-5 3 0,-3 2 0 0,4-5-31 16,-4 2-8-16,3 4 0 0,4-7 0 0,0 4 0 0,0-10 0 15,-3 7 0-15,3-4 0 0,0-8 0 16,-4 3 0-16,4-1 0 0,-3-5 0 0,3 3 0 16,0-6 0-16,0-6 0 0,0 0 0 0,0 0 8 0,0 0 0 15,0 0 0-15,0 0 0 0,0 0 6 0,0 0 2 16,0 0 0-16,3-6 0 0,1-9-16 0,-1 4 0 16,1-4 0-16,-1 0 0 0,1-8 0 0,-1 5 0 0,1-8 0 15,-1-1 0-15,1 9 37 0,-1 1 2 0,1-7 0 0,-1 7 0 16,5-4-11-16,-5 1-3 0,4-4 0 0,-3 6 0 15,3-5-43-15,0 2-9 16,0 4-1-16,0-1-1 0,-4 3-5 0,4 6-1 0,1 1 0 16,-1-4 0-16,-4 6 8 0,4-6 2 0,0 3 0 0,0 4 0 15,0-4-114-15,4 0-22 16,-1 3-5-16</inkml:trace>
  <inkml:trace contextRef="#ctx0" brushRef="#br0" timeOffset="22088.78">15575 8710 801 0,'0'0'16'0,"0"0"5"0,0 0-21 0,0 0 0 0,0 0 0 0,0 0 0 16,0 0 81-16,0 0 12 0,0 0 3 0,0 0 0 15,0 0-52-15,0 0-9 0,0 0-3 0,0 0 0 16,0 0 12-16,0 0 1 0,0 0 1 0,0 0 0 15,0 0 3-15,0 0 1 0,0 0 0 0,0 0 0 16,0 0-31-16,0 0-7 0,0 0 0 0,0 0-1 16,0 0 1-16,0 6 0 0,4 0 0 0,-4 0 0 15,3 0-3-15,-3-1 0 0,0 4 0 0,4 0 0 16,-4 0-9-16,3-3 8 0,1 6-8 0,-1-1 8 16,4 1 16-16,-3-6 4 0,3 0 0 0,0 3 0 15,0-4-13-15,-3 7-3 0,3-6 0 0,0 0 0 16,-4-6 7-16,4 6 1 0,0-6 0 0,-3 6 0 15,3-6-1-15,-7 0 0 0,3 0 0 0,-3 0 0 0,4 0 5 16,3 0 0-16,-3-6 1 0,-4 6 0 16,0 0-9-16,0 0-1 0,3 0-1 0,-3 0 0 0,4-6-5 0,-1 6-1 15,1-6 0-15,-1 6 0 0,1-6 0 0,-1-8 0 0,1 5 0 16,-1 0 0-16,1 3-8 0,-1-6 0 0,1-5 0 16,-1 5 0-16,1-3 22 0,-1 3-1 0,1-5 0 15,0 2 0-15,-1-3-39 16,-3 7-8-16,0-7-2 0,4-964 0 0,-4 1938-6 15,0-968-2-15,-4 0 0 0</inkml:trace>
  <inkml:trace contextRef="#ctx0" brushRef="#br0" timeOffset="22477.317">15822 8754 763 0,'0'0'32'16,"0"0"-32"-16,0 0 101 0,0 0 14 0,0 0 2 0,0 0 1 16,0 0-22-16,0 0-4 0,0 0 0 0,0 6-1 15,4-3-37-15,-1 3-7 0,1 3-2 0,-4-3 0 16,3 5-26-16,1-5-6 0,-4 0-1 0,0 3 0 16,3 0 16-16,-3-1 4 0,0 10 0 0,0-12 0 15,0 6-32-15,4-3 0 0,-4 2 0 0,0 1 0 16,0 0 0-16,3-6 0 0,-3 0 0 0,0-6 0 15,0 0-132-15,0 0-32 0,0 0-6 16</inkml:trace>
  <inkml:trace contextRef="#ctx0" brushRef="#br0" timeOffset="22652.342">15833 8522 1051 0,'0'0'21'15,"0"0"7"-15,0 0-28 0,-4 9 0 0,4-9 0 0,0 0 0 16,0 0 0-16,0 0-10 0</inkml:trace>
  <inkml:trace contextRef="#ctx0" brushRef="#br0" timeOffset="23183.335">16009 8625 1197 0,'0'0'50'0,"0"6"-40"15,4 2 56-15,-4 7 11 0,0-3 3 0,3 0 0 16,-3-1-7-16,0 4-1 0,0-3 0 0,4 6 0 16,-4-7-22-16,0 1-5 15,3 3-1-15,-3-3 0 0,0-1-22 0,0 1-5 0,0-3-1 0,0 0 0 16,0-1-16-16,0 4 10 0,4 0-10 0,-4-6 8 16,0-6-8-16,0 0 0 0,0 0 0 0,0 6 0 15,0-6 0-15,0 0 0 0,0 0 0 0,0 0 0 16,0 0 0-16,0 0 0 0,0 0 0 0,0 0 0 15,0 0 28-15,0 0 3 0,0 0 1 0,0 0 0 16,0 0-32-16,0-6 0 0,3 0 0 0,1 0 0 16,-4 0 12-16,3-8-3 0,1 2-1 0,-4 0 0 15,3 0-8-15,1-5 0 0,-1 5 0 0,1 0 0 16,-1-3 0-16,1 10-11 0,0-7 3 0,-1 6 0 16,1-6-20-16,-1 6-3 0,1 0-1 0,-4 6 0 15,0 0 32-15,0 0 0 0,3-3 0 0,-3 3 0 16,0 0-22-16,0 0 2 0,7 3 0 0,0 3 0 15,-3 0 20-15,-1 6-11 0,1-6 11 0,-1 0-8 0,1 5 8 16,-1 1 0-16,1 0 0 0,-1 3 0 0,-3-4 0 0,4 1 0 16,-4 3 8-16,0-3-8 0,0 5 24 0,0-5 1 15,0 0 0-15,0-3 0 0,4 5 2 16,-4 1 0-16,3-9 0 0,1 6 0 16,-4-4-15-16,0-8-4 0,0 0 0 0,3 6 0 0,4-3-8 15,-7-3-11-15,4 0 3 0</inkml:trace>
  <inkml:trace contextRef="#ctx0" brushRef="#br0" timeOffset="23705.401">16394 8560 1235 0,'0'0'52'16,"-7"0"-42"0,7 0 87-16,0 0 18 0,-8 0 3 0,8 0 1 15,-7 3-27-15,7-3-4 0,-7 3-2 0,7-3 0 16,0 0-42-16,-7 3-9 0,7-3-2 0,-7 3 0 15,7-3-33-15,-7 0 0 0,7 0 0 0,0 0-9 16,-7 3 9-16,0 3 0 0,0-3 10 0,3 5-10 16,-3 4 0-16,4 0-8 0,-1-3-1 0,-3 3 0 15,4 5 9-15,-4-5-8 0,3 0 8 0,1-4-8 0,-1 7 8 0,4-6 16 0,-3 3-4 16,3-6-1-16,0-6-11 0,0 0 0 0,0 0 0 0,0 0 0 16,3 6 0-16,-3-6 0 0,0 0 0 0,4 5 0 15,-1-5 0-15,4 0 15 0,0 0-4 0,-3 0-1 16,3 0-10-16,-4 0 0 0,4 0 0 0,1 0 0 15,-5 6 0-15,4-3 0 0,0-3 0 0,0 3 0 16,0 0 0-16,-3 0 0 0,3-3 0 0,0 3 0 16,-4 3 0-16,1 0-14 0,0 0 3 0,-1 0 1 15,-3 5 10-15,0-5 16 0,0 0-4 0,-3-3-1 16,3 6-11-16,-4-3 0 0,0 2 0 0,1 4 0 16,-4-6 0-16,3 0 8 0,-3 0-8 0,0 0 8 15,0-3-8-15,0 0-11 0,-3 0 3 0,-1 0 0 16,4-3-79-16,0-3-15 15,-4-3-3-15</inkml:trace>
  <inkml:trace contextRef="#ctx0" brushRef="#br0" timeOffset="82861.386">6999 11288 414 0,'0'0'17'0,"0"0"-17"15,0 0 44-15,0 0 6 0,0 0 1 0,0 0 0 16,0 0 9-16,0 0 1 0,0 0 1 0,0 0 0 15,0 0 3-15,0 0 1 0,0 0 0 0,0 0 0 16,0 6-2-16,0-6 0 0,0 0 0 0,4 3 0 16,-4 3-31-16,0 3-6 0,3 0-2 0,-3 8 0 15,0-5 15-15,0 6 4 0,0 2 0 0,-3-2 0 16,3 2-1-16,-4-8 0 0,1 6 0 0,-1-12 0 16,1 0-3-16,3-6-1 0,0 0 0 0,0 0 0 15,0 0-5-15,0 0-1 0,0 0 0 0,0 0 0 16,0 0-20-16,0 0-4 0,0 0-1 0,0 0 0 15,0 0 32-15,0 0 5 0,0 0 2 0,0 0 0 16,0 0-36-16,0 0-11 0,0 0 0 0,0 0 0 16,0 0 0-16,0 0 0 0,0 0 0 0,0 0 0 15,0 0 0-15,0 0 0 0,0 0 0 0,0 0 0 16,0 0 0-16,0 0-9 0,0 0 9 0,-4-6-12 0,0 6 4 16,1-12 0-16,3 3 0 0,0 0 0 0,0-5 8 0,0 2-13 0,0 0 5 15,0-3 8-15,3 1-9 0,-3 5 9 0,0-3 0 0,4 0 0 16,0-5 0-16,-1 5-8 0,1-3 8 0,-1-2 0 15,4 2 0-15,-3 3 0 16,3-6 0-16,-4 13 0 0,4-7 0 0,0-3 8 0,-7 3-8 16,4 7 12-16,-1-1-12 0,1 0 9 15,-1 0-9-15,-3 6 8 0,0 0-8 16,4 0 0-16,-4 0 0 0,4-6 0 0,-4 6 0 16,0 0 0-16,7 0 0 0,-4 6 0 15,-3-6-28-15,7 0-4 0,-3 6 0 0,3 0-1 0,0-6 33 0,0 3 0 0,0 2 0 0,0-2 0 16,0 6 0-16,0 0 0 0,0 0 0 0,0-3 0 15,4 5 0-15,-4-5 0 0,-4 6 0 0,4 3 0 16,-3 2 0-16,3 4 0 0,0 0 0 0,-3 5 0 16,-1-11 0-16,4-1 0 0,-3 1 0 0,3-3 0 15,-4 6 0-15,1-7 0 0,-1 4 0 0,1 3 0 16,-1-1 21-16,-3 1 11 16,4-3 3-16,-4 2 0 0,0-2-56 0,0 0-11 0,-4 5-3 15,4-8 0-15,0 0 56 0,0 0 11 0,0-1 3 0,0-2 0 16,0-9-25-16,0 0-10 0,0 0 8 0,0 0-8 15,0 0 25-15,0 0 0 0,0 0 0 0,0 0 0 16,0 0-71-16,0 0-14 0,4-9-4 0</inkml:trace>
  <inkml:trace contextRef="#ctx0" brushRef="#br0" timeOffset="83568.198">7521 11276 1029 0,'-3'-5'44'0,"-1"-4"-36"16,1 6 39-16,-1-3 7 0,4 6 2 0,-3-3 0 15,-4 0-23-15,3 0-4 0,4 3-1 0,-7-3 0 16,3 0-28-16,4 3 0 0,-7 0 0 0,7 0 0 16,-7 0 21-16,7 0 8 0,-7 0 2 0,7 0 0 15,-7 0-10-15,0 0-1 0,7 0-1 0,-7 3 0 16,0-3 9-16,7 0 1 0,-7 3 1 0,3-3 0 15,1 0 4-15,-4 0 1 0,3-3 0 0,4 3 0 16,0 0-15-16,-7 0-2 0,0 6-1 0,0 0 0 16,4 0-8-16,-1 6-1 0,1-7-8 0,-1 7 12 15,4-6-12-15,-3 3 0 0,3 0 8 0,0 3-8 16,0 2 0-16,0-2 0 0,0 0 0 0,0-1 0 16,3 10 0-16,1-9 0 0,-1 3 0 0,1-1 0 15,-1-2 0-15,1 3 0 0,-4-9 0 0,3 5 0 16,4-8 16-16,-7-3 1 0,7 6 0 0,-3-3 0 15,3 0-1-15,0 0 0 0,4 0 0 0,-4 0 0 16,0 0 0-16,0-3 0 0,3 3 0 0,-3 0 0 16,4-3-16-16,0 0 0 0,-1 0 8 0,4-3-8 15,0-3 0-15,-3 0 0 0,3-3 0 0,-3 0 0 16,-1-2 36-16,1-1 4 0,-1-3 1 0,1 3 0 0,-4 1-14 16,0-7-3-16,0 3-1 0,-3 1 0 0,3 2-23 0,0 3-13 15,-4 3 1-15,-3-6 1 0,0 1 11 0,0 2-8 0,0 3 8 16,0-3-8-16,-3 6-33 15,-4-9-7-15,3 6 0 0,-3 1-1 0,4-1 19 0,-4 3 4 0,-1 0 1 0,1-3 0 16,-3 3-11-16,-1 0-3 16,1 0 0-16,3 0 0 0,-4-6 39 0,0 3 0 0,1 1 0 0,3-1 0 15,-7 6 16-15,3-6 12 0,4 6 1 16,-4-6 1-16,1 6-48 0,6 0-10 0,4 0-1 16,0 0-1-16,0 0 30 0,-3 6 18 0,-1 6-2 0,4-7-1 15,4 10-68-15,-1-3-14 0,1-3-2 16</inkml:trace>
  <inkml:trace contextRef="#ctx0" brushRef="#br0" timeOffset="84018.308">7736 11256 980 0,'0'0'41'0,"0"6"-33"15,0 3 100-15,-3-4 20 0,3-5 4 0,0 12 1 16,0-6-51-16,0 3-10 0,3 0-3 0,-3 0 0 15,4 2-39-15,-4 1-8 0,3-6-2 0,5 6 0 16,-5-1 36-16,4 4 6 0,4-3 2 0,-1 0 0 16,-3 2-55-16,-3-5-9 0,3 0 0 0,-4 3 0 15,4-6 0-15,1 0 0 0,-1 5 0 0,3-11 0 16,-3 3 0-16,4-3 0 0,-1 0 0 0,-3 0 0 16,4-3 28-16,-4-3 0 0,0-5 0 0,4 5 0 15,-4-3-6-15,0-3-1 0,3 3 0 0,-2-5 0 16,-1 2-8-16,0 0-1 0,-4-3-1 0,4 1 0 15,-3 5-11-15,-4-3 0 0,3-5 9 0,-3 5-9 16,0 0 0-16,0-3 0 0,0 4 0 0,-3-4 0 16,-1 0-21-16,1 0-9 0,-4 4-2 0,0-7 0 15,3 0-102-15,-3 4-21 0,0 2-4 0</inkml:trace>
  <inkml:trace contextRef="#ctx0" brushRef="#br0" timeOffset="84645.84">8273 11153 1552 0,'-4'0'44'0,"1"-6"10"0,3 6-43 0,0 0-11 0,0 0 0 16,0 0 0-16,0 0 53 0,0 0 9 0,0 0 2 0,0 0 0 16,0 0 0-16,0 0 0 0,0 0 0 0,-7 0 0 15,7 0-52-15,-8 0-12 0,1 0 0 0,0 0 0 16,0 0 0-16,0 0 0 0,0 6 0 0,0-6 0 16,7 0 0-16,-7 6 0 0,7-6 0 0,-7 0 0 15,0 0 17-15,0 6 1 0,3-6 0 0,-3 0 0 16,0 6-29-16,4-3-5 0,-1 0-2 0,-3 5 0 15,4 4 18-15,-1 0 0 0,1 0 0 0,-1-1 0 16,1-5 0-16,3-6 0 0,0 0 0 0,0 0 0 0,0 0 0 0,0 0 0 16,0 0 0-16,0 0 0 0,0 0 0 0,0 0 0 15,0 0 0-15,0 9 0 0,0 3 0 0,0-6 0 16,0-6 0-16,0 0 0 0,0 0 0 16,0 0 0-16,3 6 0 0,1-1 0 0,-4-5 0 0,0 0 0 15,0 0 0-15,0 0 0 0,7-5 0 0,3 5 0 16,-6 0 0-16,3 0 0 0,3 0 0 0,1 0 0 15,0 0 0-15,-4 5 0 0,3 1 0 16,1 0 0-16,-4 3 0 0,0 0 0 0,0-3 0 0,4 3 0 16,-8 8 0-16,4-5 0 0,4 9 0 0,-8 2 0 0,1-23 0 0,3 12 0 15,-4 0 48-15,1-1 12 0,-1 1 4 0,1-3 0 32,-1 3-92-32,1-6-17 0,-4 5-4 0,3 1-1 0,-3-3 50 0,0 0 0 0,0 0 0 0,0-4 12 15,-3 1-26-15,3-6-6 0,-4 6 0 0,1 0-1 16,-4-6 45-16,3-6 10 0,-3 6 2 0,0 0 0 15,-3 0-27-15,3 0-9 0,-4-6 0 0,0 6 9 16,-3-6-38 0,4-5-8-16,-4 5-2 0,-1-6 0 0,5 0-20 15,-4-2-4-15,3-7-1 0,1 12 0 16,3 9-96-16,-4-3-19 0</inkml:trace>
  <inkml:trace contextRef="#ctx0" brushRef="#br0" timeOffset="85494.235">9708 11262 1036 0,'0'0'23'0,"0"0"5"0,0 0 0 15,-10 9 1-15,3-9-29 0,0 5 0 0,0-5 0 0,-4 0 0 0,4 6 99 0,0-6 13 16,-4-6 4-16,4 6 0 0,-3 0-28 0,3-5-4 16,0-1-2-16,3-3 0 15,-3 3-35-15,0 3-7 0,0 0-2 0,0 3 0 0,3 0-27 0,-6-3-11 16,3 0 8-16,-4 3-8 0,4 9 0 0,0-3 0 16,0-9 0-16,-4 3 0 15,4 3-12-15,0 6 12 0,0 0-10 0,0-4 10 16,-3 13-8-16,3-9 8 0,0 3 0 0,-4-1-9 15,4 7 17-15,0-3 3 0,3-1 1 0,-3 7 0 0,4-3 8 0,-1-1 1 16,4-2 1-16,-3 3 0 0,3-12-22 0,0 8 0 0,0-5-10 16,0 0 10-16,0-9 12 0,0 0 8 0,3 6 3 15,-3-6 0-15,0 0-10 0,0 0-1 0,11 6-1 16,-11-6 0-16,10 0 3 16,4-6 1-16,-3 0 0 0,0-3 0 0,3-3-3 0,-4-5-1 0,1-1 0 15,-1 6 0-15,1 1-11 0,0 2 0 0,-1-9-10 16,1-5 10-1,-4 11-50-15,0 3-4 0,0-3-1 0,-4-2 0 0,5 5 24 0,-5 0 5 16,-3 6 1-16,0-3 0 0,0 3-25 16,0 3-5-16,0 0-1 0,0 0 0 15,0 0 13-15,0 0 3 0,0 0 0 0,0 0 0 0,4 9 25 0,-4 0 6 0,0 0 1 0,0 8 0 16,0-5 29-16,3-6 7 0,-3 6 0 0,0 2 1 16,4-2-8-16,-4 0-1 0,3 8-1 0,-3-2 0 15,4-12-3-15,-4 6 0 0,0-6 0 0,0 5 0 16,3-5-16-16,-3-6 0 0,0 0 0 0,0 0 0 15,0 0 38-15,7 3 1 0,0 0 0 0,0 3 0 16,4-6-63-16,-4 0-12 0,0 0-2 0,4-6-492 16,-1 0-98-16</inkml:trace>
  <inkml:trace contextRef="#ctx0" brushRef="#br0" timeOffset="85808.459">9853 11288 1454 0,'0'0'32'0,"0"0"6"0,0 0 2 0,0 0 1 0,0 0-33 0,0 0-8 0,0 0 0 0,0 0 0 16,0 0 64-16,0 0 12 15,0 0 1-15,0 0 1 0,0 6-34 0,0 0-8 0,0-6 0 0,4 6-1 16,3 3-10-16,0-3-1 0,-4-1-1 0,1 1 0 15,3 0-5-15,0 0-1 0,0 0 0 0,0 0 0 16,0-3-9-16,0 3-8 0,0 2 12 0,0 13-12 16,0-9 10-16,0 0-10 0,0 2 8 0,0-2-8 15,1 0 0-15,-1-6 0 0,-4 5 0 0,4-5 0 16,-3 3-13-16,-4-9-8 0,0 0-2 0,0 0 0 16,10 0-47-16,-3 3-10 15,0 0-1-15,-7-3-707 0</inkml:trace>
  <inkml:trace contextRef="#ctx0" brushRef="#br0" timeOffset="86164.499">10107 11085 1429 0,'0'0'40'0,"0"0"10"0,-7 6-40 0,0 0-10 16,0 0 0-16,0 0 0 0,3 0 58 0,1 3 10 15,-4 2 1-15,3 7 1 0,1-6-22 0,-1 0-5 16,4 5-1-16,-3 4 0 0,3-10 6 0,0 7 0 16,-4 0 1-16,4 2 0 0,0-2-39 0,0 3-10 0,4 2 0 15,-4 4 0-15,3 2 0 0,-3-8 0 0,0 5 0 0,4 6 0 16,-4-5 0-16,3 2 0 0,-3 4 0 0,4-4 0 16,-4 3 0-16,3 4 0 0,-3-4 0 0,0 3 0 15,0 3 0-15,0-5 0 0,0-10 0 0,-3 7 0 16,3-4 0-16,-4 6 0 0,1-8 0 0,-1 5 0 15,1-5 0-15,3 2 0 0,-4-2 0 0,1-7 0 16,-1 4 33-16,1-3 5 0,-1-7 1 0,0-2 0 16,4 0-11-16,0-9-3 0,0 0 0 0,0 0 0 15,0 0-25-15,0 0 0 0,0 0 0 0,0 0 0 16,0 0-46-16,0 0-14 16,0-6-4-16,0-3-844 0</inkml:trace>
  <inkml:trace contextRef="#ctx0" brushRef="#br0" timeOffset="87768.186">8721 11232 782 0,'0'-6'33'0,"-4"1"-33"15,4 5 72-15,0-6 8 0,0 0 2 0,0 6 0 16,0-6-34-16,0 6-8 0,-3-6 0 0,3 6-1 16,0 0-12-16,-4-6-3 0,4 6 0 0,0 0 0 15,0 0-24-15,0 0 0 0,0 0 8 0,0 0-8 16,0 0 44-16,0 0 8 0,0 0 0 0,-3 6 1 15,3-6-34-15,-7 6-7 0,3 0-2 0,0 6 0 16,4-7-10-16,0 7 0 0,-3-3 0 0,3 3 0 16,3 0 0-16,-3-1 0 0,4 1 0 0,0 0 0 15,-1 0 0-15,1 8 0 0,-1-8 0 0,4 6 0 16,-3 2 42-16,-1 4 3 0,1-4 1 0,-1 4 0 16,-3-7-33-16,4-2-13 0,-1 0 11 0,1 0-11 15,-4-4 15-15,0-5-3 0,0 0-1 0,0-6 0 16,0 0 18-16,0 0 4 0,0 0 1 0,0 0 0 15,0 0 2-15,0 0 0 0,0 0 0 0,0 0 0 16,-4-6-36-16,1 0 0 0,-1-5 0 0,-3-4 0 16,4 3 0-16,-1 3 0 0,4 0 0 0,-3-2 0 15,3-4 0-15,0 3 0 0,0-2 0 0,0-1 0 16,0 3 0-16,0-11 0 0,0 8 0 0,3-3 0 16,-3 4 0-16,4 5 0 0,-4 0 0 0,3 0 0 15,1 6 0-15,-4-3 0 0,3-6 0 0,-3 12 0 0,0 0 9 16,7 0 8-16,0 6 2 0,-3-6 0 15,3-6-19-15,0 6 0 0,-3-5 0 0,3-4 0 16,-4 6-14-16,-3 3-3 0,7-6-1 0,0 6 0 0,-7 0 18 16,4-3 17-16,3 3-3 0,-4 0-1 0,4 0-13 0,0 3 0 15,0 0 0-15,1 3 0 0,-1 3-10 0,0 8 2 16,3-2 0-16,-3-3 0 0,0-1-3 0,4 1 0 16,-4-6 0-16,0 0 0 0,4 3 11 0,-4 3 0 0,0 2-9 15,0 7 9-15,-4-9 0 0,4 5 0 0,-3 4-9 0,-1-9 9 16,1 8 0-16,0 1 0 0,-4 5 0 0,3-11 0 15,-3 3 0-15,0-1 0 0,0-5 0 0,0-6 0 16,0 6 0-16,0-7 0 0,0-5 0 0,0 0 0 16,0 0-32-16,0 0-10 0,0 0-2 0,0 0 0 15,0 0-128-15,0 0-27 0</inkml:trace>
  <inkml:trace contextRef="#ctx0" brushRef="#br0" timeOffset="88104.14">8996 11009 824 0,'3'9'35'0,"-3"3"-35"16,4-1 70-16,-1-2 7 0,1 0 2 0,-1 3 0 16,5 2-24-16,-5-2-5 0,1 3-1 0,-1 0 0 15,4 5-33-15,-3-2-8 0,-1-4 0 0,1 7-8 16,-1 0 0-16,1-4 0 0,-1-2 0 0,1 3 0 15,3 5 0-15,-4-5 0 0,1 2 0 0</inkml:trace>
  <inkml:trace contextRef="#ctx0" brushRef="#br0" timeOffset="88943.166">10329 11262 860 0,'0'0'19'0,"0"0"4"0,0 0 1 0,-7 9 0 0,0-4-24 16,0-5 0-16,4 0 0 0,-4 0 0 16,0 6 88-16,3-6 12 0,0 6 4 0,-3 0 0 15,4-6-45-15,-1 3-9 0,1 3-2 0,-1 0 0 16,1 0-18-16,-1 0-4 0,4-1-1 0,-3 7 0 16,-1-6-25-16,4 0 0 0,-3 0 0 0,3-3 0 15,0 3 0-15,0 2 0 0,3 1 0 0,1-3 0 16,-4-6 41-16,3 6 3 0,-3 0 1 0,0-6 0 15,7 6-21-15,0-6-4 0,4 6 0 0,-4-6-1 0,4 0-19 16,-4-6 0-16,3 6 0 0,-3-6 0 0,0 6 38 0,4-6 4 16,-4 0 1-16,0 0 0 0,4-3-25 0,-4 7-5 0,-4-7-1 15,4 3 0-15,0 0-3 0,-3 0-1 0,3-6 0 0,-4-2 0 16,1 2-8-16,-1 3 0 0,-3-6 0 0,4 4 0 16,0-4 0-16,-4 3 0 0,0 0 0 0,0 1 0 15,0 5 0-15,0-6 0 0,-4 3 0 0,0 0 0 16,1 1-29-16,-1 2-5 0,1 0-1 15,-4 0 0-15,0 0 7 16,0 0 0-16,0 6 1 0,0-9 0 0,-4 9 13 0,-3-3 2 0,3 3 1 0,1 3 0 16,-4 6 11-16,0-3 8 0,-1 0-8 0,1 0 11 15,4 3-11-15,-1-1 10 0,1 7-10 0,-1-3 10 16,0 5-10-16,4-5 0 0,4 0 0 0,-4 0 0 16,3-3 0-16,4 8 0 0,0-11 0 0,4 3 0 15,-1-6-18-15,1 3-6 0,6-3 0 0,-3 0-473 16,8 0-95-16</inkml:trace>
  <inkml:trace contextRef="#ctx0" brushRef="#br0" timeOffset="89456.064">10523 11209 1272 0,'-3'12'26'0,"-1"-7"7"0,1 1-33 0,-1 9 0 0,1-3 0 0,-1 0 0 16,1 5 72-16,3-8 8 0,0 0 2 16,0 3 0-16,0 2-26 0,0-2-4 0,0 0-2 0,0-3 0 15,0 5-30-15,0-5-5 0,0-3-2 0,0 6 0 16,0-12 19-16,0 0 3 0,0 0 1 0,0 0 0 15,0 0-12-15,7 0-1 0,-7 0-1 0,3 0 0 16,1-6-4-16,-1 0-1 0,1-3 0 0,-1-3 0 16,1 4-17-16,-1-1-14 0,1-3 2 0,3 0 1 15,-3-2 0-15,-1 2 0 0,1 3 0 0,-1 0 0 16,1-3-5-16,-1 7 0 0,1-4-1 0,-1 0 0 16,1 6-15-16,-4 3-4 0,0 0 0 0,3-3 0 15,-3 3 36-15,7-6 0 0,-7 6 0 0,4-3 0 16,-1-3 0-16,-3 6 0 0,11 0 0 0,-8 0 0 15,5 0 0-15,-1 0 0 0,3 0 0 0,-3 0 0 16,0 6 0-16,0 0 0 0,0-3 0 0,0 3 0 16,1 0 20-16,-1 0 12 0,3 0 1 0,-3 5 1 15,4 1-22-15,-4-3-4 0,3 0 0 0,-2 5-8 16,-1 4 15-16,-4-6-4 0,1 0-1 0,3 5 0 16,-7-2-2-16,3 3-8 0,-3 2 12 0,4-2-4 15,-4-1-8-15,0-2 0 0,0-3-10 0,0 0 10 16,0 5-48-16,0-11-4 0,3 0-1 0</inkml:trace>
  <inkml:trace contextRef="#ctx0" brushRef="#br0" timeOffset="90289.76">11180 11071 836 0,'-11'0'24'0,"4"-3"4"0,3 3-28 0,-3 0 0 16,0 0 0-16,4 3 0 0,-8 3 30 0,4-4 0 0,-4 4 0 0,1 0 0 15,-4 0 33-15,3 3 6 0,1-3 2 0,-1 3 0 16,0 2 8-16,1 4 1 0,-1-3 1 0,4 0 0 16,0-6-9-16,0 8-3 0,0-8 0 0,0 6 0 15,4-6-51-15,-5 0-10 0,5-1-8 0,-4 1 9 16,7-6 27-16,0 0 6 0,0 0 1 0,0 0 0 16,0 0-23-16,0 0-4 0,0 0 0 0,0 0-1 15,0 0-7-15,0 0-8 0,0 0 11 0,0 0-11 16,0 0 0-16,0 0 0 0,0 0 0 0,7 9 0 15,-7-9 0-15,3 6 0 0,-3-6 0 0,8 3 0 16,-8-3 0-16,7 6 0 0,0-3 0 0,-4 3 0 16,4 0 0-16,0-1 0 0,0-5 0 0,0 6 0 15,-3 0 0-15,-4-6 0 0,7 6 0 0,0-3 0 16,-3 0 0-16,3 0 0 0,0 0 0 0,0 3 0 16,-4-3 0-16,-3-3 0 0,0 0 0 0,7 6 0 15,-3-1 0-15,-4-5 0 0,3 12 0 0,1-6 0 16,-1 0 0-16,-3 0 0 0,0-6 0 0,0 6 0 15,-3 3 0-15,-1 2 0 0,4 1 0 0,-7-6 0 16,4 6 0-16,-4-6 0 0,0 2 0 0,0 1 0 0,0-3 0 0,-1 0 0 16,1 3 0-16,0-3 0 0,0-6 0 0,7 0 0 15,-7 6 0-15,7-6 0 0,-7-6 0 0,0 6 0 0,0-6 0 0,4 0 0 32,-4 3-17-32,-1-3-11 0,-2 3-1 0</inkml:trace>
  <inkml:trace contextRef="#ctx0" brushRef="#br0" timeOffset="91492.131">11719 11171 1094 0,'0'0'23'0,"-3"3"5"15,-1 2-28-15,1 1 0 0,3 3 0 0,-4-3 0 16,4-6 56-16,-3 9 7 0,-1-3 1 0,4-6 0 16,0 6-52-16,-3-1-12 0,3-5 0 0,0 6 0 15,3 3 54-15,-3-9 8 0,0 9 2 0,4-3 0 16,-1 0-22-16,1 3-4 0,3 2-1 0,-4 1 0 15,4 0-8-15,0 3-1 0,0 2-1 0,1 4 0 16,-1 2-9-16,0 1-2 0,0 5 0 0,0 4 0 16,-4-7 4-16,4 3 0 0,0-2 0 0,-3 2 0 15,-1-5 0-15,4 2 0 0,-3-2 0 0,-4-1 0 0,4 1-3 0,-4 2 0 0,0-2 0 16,0 2 0 0,0-5 3-16,-4 2 0 0,0 1 0 0,4-4 0 0,-3-5-7 0,-1 6-1 15,4-4 0-15,0 1 0 16,0 3-12-16,0-10 8 0,0-5-8 0,0 0 0 0,0-6 8 0,0 0-8 0,0 12 0 15,0-12 9-15,0 0 1 0,0 0 0 16,0 0 0-16,0 0 0 0,0 0 1 0,0 0 0 0,0 0 0 16,0 0 0-16,0 0-2 0,0 0 0 0,0-9 0 15,0 3 0-15,0 3-9 0,0-9 8 0,0 7-8 0,0-13 8 16,0 6-20-16,0-3-4 0,0-8 0 0,0 2-1 16,0-8 29-16,0 0 7 0,4-4 1 0,-4-8 0 15,-4 3-34-15,4 0-6 0,0-6-2 0,-3-1 0 16,3 4-5-16,-4-6-1 0,4 3 0 15,-3 0 0-15,3 6 8 0,-4-3 2 0,1 8 0 0,-4 1 0 16,3 3 18-16,1 5-8 0,-1 1 8 16,4 2 0-16,-3-3-10 0,3 7 10 0,0 2-8 15,-4 3 8-15,4-2 0 0,0 5 0 0,-3 0 0 0,3 9-8 16,0 0 8-16,0 0 0 0,3-3 0 0,-3 3 0 16,0 0 0-16,7 0 0 0,0 0 0 0,4 0 0 15,-4 6 0-15,3 0 0 0,1 0 0 0,0 3 8 16,-1-1-8-16,4 4 0 0,0-3 0 0,0 6 8 15,1-7-8-15,-1 10 0 0,0-6 0 0,0 0 0 16,-3-1 0-16,-1 7 0 0,1-3-8 0,-4-4 8 16,3 7-10-16,-6-6 10 0,3 3-12 0,-4-4 12 15,-3 1-13-15,0-3 4 0,0 3 1 0,-3-1 0 16,-1 7 8-16,-3-6 0 0,4-3-9 0,-4 5 9 16,3-5 0-16,-3-3 0 0,0 0 0 0,0 0 0 0,-4 0 9 0,4-6 0 0,-3 0 0 15,-1 0 0-15,4 0-9 0,-3 0 0 0,3-6 9 16,-4 6-9-16,4-6-15 0,-4 0-7 0,4 6-2 15,-3-9 0 1,3-3-12-16,-4 7-2 0,4-1-1 0,0 0 0 16,0 0-32-16,0 0-6 0,0-6-2 0</inkml:trace>
  <inkml:trace contextRef="#ctx0" brushRef="#br0" timeOffset="91971.546">12234 11271 1177 0,'0'-9'52'0,"-3"3"11"16,-1 0-51-16,1 0-12 0,-1 0 0 0,-3 0 0 15,4 0 74-15,-1 6 12 0,-3-5 2 0,0 5 1 16,0-6-71-16,0 6-18 0,0-6 0 0,-4 6 0 0,4 0 55 0,0 0 7 15,0 6 2-15,0-6 0 16,0 6-52-16,3-1-12 0,1 1 0 0,-4 6 0 16,3 0 0-16,1 3 0 0,-4-4 0 0,3 4 0 0,1 0 0 0,-1-1 0 15,4 10 0-15,-3-15 0 0,3 5 0 0,0-2 0 0,0 3 0 16,0-9 0-16,3 0 0 0,-3-6 0 0,0 0 0 0,0 0 0 16,0 0 53-16,7 0 8 0,0 0 2 0,0-6 0 15,4-6-50-15,-4 3-13 16,4-3 0-16,-1-2 0 0,1 5 36 0,-4-9 3 15,0 1 0-15,0 5 0 0,0-3-39 0,0 3 0 0,-3-2 0 16,-1 5 0-16,1 0-10 0,-1 3 0 16,-3 0 0-16,0 6 0 0,0 0-13 15,0 0-2-15,0 0-1 0,0 0 0 0,0 0 10 0,0 0 3 0,0 0 0 0,0 0 0 16,0 6 13-16,0 6 0 0,0-3-10 0,-3 3 10 16,3 5 0-16,0-5 0 0,3 0 8 0,-3 0-8 15,4 2 0-15,-1-2 8 0,1-3-8 0,3 3 0 16,0-1 0-16,0 1 0 0,0-6 8 0,0 0-8 15,4 0-16-15,3 0-4 0,0-3-2 0</inkml:trace>
  <inkml:trace contextRef="#ctx0" brushRef="#br0" timeOffset="92459.017">12587 11127 1337 0,'0'0'56'16,"-3"2"-44"0,-1 4 41-16,-3 6 9 0,-4 0 2 0,4-6 0 0,0-6 0 0,0 0 0 15,-3 0 0-15,-1 6 0 0,1-3-52 0,2 2-12 16,1-2 0-16,-3 6 0 0,-1-6 10 0,1 3-1 0,3 3 0 0,0-9 0 15,-1 6-9-15,-2 0 0 0,6-1 0 0,-3-5 0 16,4 6 0-16,-1 3 0 0,1-3 0 0,3 3 8 16,0-9-8-16,0 0 0 0,0 6 0 0,0-6 0 15,0 9 11-15,0-9 0 0,3 5 0 0,4 7 0 16,-3-6 2-16,3-3 1 0,0 0 0 0,0 0 0 16,0 0-5-16,0-3-1 0,0 3 0 0,0 0 0 15,4-3-8-15,-4 3 0 0,0-3 0 0,0 0 8 16,0 0-8-16,0 3 8 0,0 0-8 0,0-3 8 15,-7 0-8-15,7 5 0 0,-7-5 0 0,4 12 0 16,-1-6 0-16,4 0 0 0,0 0 0 0,-3 3 0 16,-1-1 0-16,1 4 0 0,0 3 0 0,-4-3 0 15,3-6 8-15,1 11-8 0,-4-5 8 0,3 3-8 16,-3-4 12-16,0 1-2 0,0 0-1 0,0-3 0 16,0 3-9-16,0-1 0 0,0 1 9 0,0-6-9 0,-3-3 8 0,3-3-8 15,-4 6 8-15,4-6-8 16,-11 0-16-16,4 0-7 0,-3 0-1 0,-1-6-549 15,1-3-110-15</inkml:trace>
  <inkml:trace contextRef="#ctx0" brushRef="#br0" timeOffset="93212.123">13504 10833 1228 0,'0'0'35'0,"0"0"7"0,0 0-34 0,0 0-8 0,0 0 0 0,0 0 0 15,0 0 64-15,0 0 12 0,0 0 1 0,0 0 1 16,0 0-44-16,0 0-9 0,0 0-1 0,0 11-1 16,0-5-7-16,4 9-2 0,-1-3 0 0,1 5 0 15,-1 1-4-15,1-6-1 0,0 2 0 0,-1 10 0 16,-3-1 15-16,4 7 2 0,-1-1 1 0,-3 6 0 15,4-2-27-15,-1 2 0 0,4-5 0 0,-3 8 0 16,-1-6 23-16,1 3-1 0,-1-5 0 0,-3 8 0 16,4-9 16-16,-4 4 3 0,3-7 1 0,-3 4 0 15,0-7-42-15,0-5 0 0,0 2-8 0,-3-2 8 16,3-3 0-16,-4 2 0 0,1 1 9 0,-1-6-1 16,4 5-8-16,-3-2 0 0,-1-3 0 0,4 0 0 15,0-10-52-15,0-2-9 0,0 0-2 16,0 0 0-16,0 0-103 0,0 0-21 0</inkml:trace>
  <inkml:trace contextRef="#ctx0" brushRef="#br0" timeOffset="93693.174">13758 11288 1592 0,'0'0'67'0,"0"0"-54"15,0 0 23-15,0 0 5 0,0 0 1 0,-3 6 0 16,3-6 13-16,-4 6 2 0,4 0 1 0,0-6 0 16,0 0-26-16,0 0-6 0,0 0-1 0,7 0 0 15,0 0-25-15,0 0 0 0,1 0 0 0,-1-3 0 16,3 0 0-16,-3 0 0 0,4 3 0 0,-4-3 0 15,0-3 0-15,0 6 0 0,0-12 0 0,-3 12 0 16,-1-5 0-16,-3 5 0 0,0 0 0 0,0 0 0 16,0-9-48-16,0 9-12 0,-3-6-3 0,3 6 0 15,-8-6 50-15,1 3 13 0,0 0 0 0,-3 3 0 16,-1 0-12-16,1 0 4 0,-1 0 0 0,0 3 0 16,1 0 8-16,-4 0 11 0,3 0-3 0,-3 0 0 15,3 3-8-15,4 0 0 0,-3-1 0 0,3 1 0 16,0 0 0-16,0 3 0 0,3 0 0 0,1 0 0 15,-1 2 0-15,1 7 0 0,3-6 0 0,0 3 0 16,3-1 0-16,1 1 0 0,-1 3 0 0,4-1 0 16,-3-2 35-16,3 3 1 0,3-4 1 0,-3-2 0 15,4 0-28-15,0 0-9 0,-1-1 0 0,1 1 0 16,3-9 10-16,-4 0-10 0,5 3 8 0,-1-3-8 16,0-3 0-16,3 0 0 0,-2-6 0 0,2 3 0 15,1 0-20-15,-1 0-10 0,-2-3-2 0</inkml:trace>
  <inkml:trace contextRef="#ctx0" brushRef="#br0" timeOffset="94615.777">14623 11241 608 0,'0'0'12'0,"0"-9"4"16,3 3-16-16,-3 6 0 0,0 0 0 0,0-5 0 15,0 5 105-15,0-6 19 0,0 6 3 0,0 0 1 16,0 0-38-16,0 0-7 0,0 0-2 0,0 0 0 16,-7-6-4-16,7 6-1 0,0 0 0 0,0 0 0 0,0 0-18 0,0 0-4 0,-7 0-1 15,7 0 0-15,0 0-14 16,-7 0-3-16,3 6-1 0,4-6 0 0,-3 6-27 0,3-1-8 0,0-5 0 0,3 12 0 15,-3-6 0-15,4 3 0 16,0 0 0-16,-1 0 0 0,1 2 0 16,3 1 0-16,-4-9 0 0,1 6 0 15,-1 0 0-15,1 0 0 0,-1 5 0 0,-3-14 0 0,0 0 0 0,0 0 8 16,0 0-8-16,0 0 10 0,0 0 11 0,0 0 3 0,0 0 0 16,0 0 0-16,0 0 5 0,0 0 2 0,0 0 0 0,0 0 0 15,0 0-12-15,0 0-3 0,4-12 0 0,-4 12 0 16,0-5-8-16,0 5-8 0,0 0 9 0,0 0-9 15,0 0 0-15,0 0 0 0,0 0 0 0,7 0-10 16,-7 0 10-16,3 0-12 0,4-6 12 0,-7 6-12 16,4 0 12-16,-4 0-10 0,7 6 10 0,-3-1-10 15,-1 7 10-15,1-6-10 0,-1 0 10 0,1 3-10 16,-1 3 10-16,-3-1 0 0,4 1 0 0,-4 0 0 16,0-12 0-16,0 0 0 0,0 0 0 0,0 0 0 15,0 0 8-15,0 0 1 0,0 0 0 0,7-6 0 16,0 6 3-16,0-6 0 0,0 0 0 0,0 0 0 15,4-5 2-15,-4 2 1 0,0-3 0 0,0 6 0 16,0-6-15-16,0 4 0 0,0-1 0 0,-4 6 0 16,5-3 0-16,-1 0-10 0,-4 3 10 0,-3 3-12 15,0 0-9-15,0 0-3 0,0 0 0 0,7 6 0 16,-3-3 0-16,-4 6 0 0,3-3 0 0,-3 5 0 16,0 1 16-16,0 0 8 0,-3-6-10 0,3 5 10 15,-4 1-27-15,1-3 1 0,-1 3 0 0,4-6 0 16,-3 0 62-16,3 5 12 0,0-2 2 0,-4-3 1 15,4-6-31-15,0 0-7 0,0 0-1 0,0 0 0 0,0 0-3 0,0 0-1 16,0 0 0-16,7-3 0 0,0 0 7 0,0 0 1 16,0-3 0-16,0-2 0 0,0 5-16 0,0-3 0 0,0 0 0 15,1 6 0-15,-1-6-13 0,0 6-6 16,0-6-1-16,0 6 0 16,0 0-9-16,0 0-3 0,0 6 0 0,-4-6 0 15,-3 0-8-15,7 6-3 0,-3-6 0 0,3 6 0 0,-3 0-10 16,-1 2-3-16,1 1 0 0,-1 0 0 0,1-3 45 15,-1 0 11-15,-3-6 0 0,4 6 0 0,3 0 0 0,-4-1 0 0,4 1 0 16,-3-3 0 0,7-3-53-16,-4 0-9 0,3-3-2 0</inkml:trace>
  <inkml:trace contextRef="#ctx0" brushRef="#br0" timeOffset="95111.146">15106 11191 1094 0,'0'0'23'0,"0"0"5"16,0 0-28-16,0 0 0 0,0 0 0 0,0 6 0 15,0-6 108-15,-4 6 16 0,4 0 3 0,0 0 1 0,0 0 0 16,4-1 0-16,-4 1 0 0,7 6 0 0,-3-6-84 0,-1-3-17 0,1 3-3 0,-1 0-1 15,4 0 7-15,0-1 2 0,-3-5 0 0,3 0 0 16,0 6-13-16,3-6-3 0,-3 0 0 16,1 0 0-16,2 0-6 0,-3 0-2 15,0-6 0-15,0 6 0 0,4 0-18 0,-4 0-4 0,0-5-1 0,-3 5 0 16,3-9 15-16,-4 9 8 0,4-3 0 0,-3 0-8 16,-1-3 0-16,-3 0-19 0,0-6 3 0,0 6 0 31,0 1-14-31,-3-1-2 0,-1 0-1 0,1-3 0 0,-1 6 8 0,-3-3 1 0,4-3 1 0,3 9 0 15,-8-3 23-15,8 3-9 0,-7 0 9 0,0 0 0 16,0 0 0-16,0 0 0 0,4 0 0 0,-4 3 0 16,0 6 0-16,3-6-8 0,-3 6-1 0,3 3 0 15,-3-6 9-15,4 5 12 0,-4 4-2 0,0-3-1 16,3 0-17-16,1 5-4 0,3-8-1 0,-4 0 0 16,4 3 13-16,0 2 8 0,0-2 0 0,0 0-8 15,0-3 12-15,4 5-12 0,-1-5 12 0,1 3-12 16,3-6 0-16,0 6 0 0,0-4 0 0,0-2 0 15,4 0 17-15,-1 0-3 0,1 0-1 0,3 0 0 16,0-6-36-16,4 6-7 0,-4-6-2 0</inkml:trace>
  <inkml:trace contextRef="#ctx0" brushRef="#br0" timeOffset="95548.304">15067 11006 1314 0,'0'0'37'0,"0"0"8"0,0 0-36 0,0 0-9 0,0 0 0 0,0 0 0 15,7 3 104-15,0-3 20 0,4 3 3 0,-4-3 1 16,0 0-62-16,4 0-12 0,-4 0-2 0,0 0-1 16,0-3-31-16,3 0-5 0,-3-6-2 0,0 3 0 15,0 3 15-15,0-3 2 0,1 4 1 0,-5 2 0 16,1-6-19-16,-1 0-4 0,1 0-8 0,-1-6 12 16,1 9-12-16,-1-3-16 0,-3 3 3 0,0-2 1 15,0 2 1-15,0 3 1 0,0 0 0 0,0 0 0 16,0 0-20-16,0 0-4 0,0 0-1 0,0 0 0 15,0 0 14-15,7 5 2 0,-3 4 1 0,-1-3 0 16,1 6 18-16,-1 0-12 0,1-6 12 0,-1-1-10 16,1 4 10-16,3 3 0 0,-3-3 0 0,-1 0 0 15,4 2-20-15,0 4-1 0,-3-3-1 0,3 0 0 16,-4-1 30-16,4-5 5 0,0 0 2 0,4 0 0 16,-4 0-178-16,0 0-35 0,4 0-7 0</inkml:trace>
  <inkml:trace contextRef="#ctx0" brushRef="#br0" timeOffset="96247.33">15522 11226 1552 0,'-7'12'44'0,"4"3"10"0,3-3-43 0,-4-1-11 0,1 1 0 0,-1 0 0 16,4 0 53-16,-3 0 9 0,-1 2 2 0,4-2 0 16,0-6-4-16,0 6 0 0,0 2 0 0,0-2 0 15,0 0-44-15,0-6-16 0,0 0 9 0,0-6-9 16,0 0 45-16,0 0 4 0,0 0 1 0,0 0 0 16,0 0 1-16,0 0 0 0,0 0 0 0,0 0 0 15,0 0-20-15,4 0-4 0,-4-6-1 0,3-6 0 16,-3 6-26-16,4-3 0 0,-4-3 8 0,3 7-8 15,1-1 0-15,-4 0 0 0,3 0 0 0,-3 6 0 16,0 0 0-16,4 0 0 0,-4 0 0 0,0 0 0 16,0 0 0-16,0 0-9 0,0 0 9 0,0 0-10 15,0 0 2-15,0 0 0 0,0 0 0 0,0 0 0 16,3 0 8-16,-3 0 0 0,0 0-9 0,0 0 9 16,7 0 0-16,-7 0 0 0,7 0 0 0,-7 0 0 15,4 6 9-15,-4-6 7 0,7 6 0 0,-4 3 1 16,1-1-29-16,-4-8-7 0,0 6-1 0,4 3 0 15,-4-9 20-15,0 0 0 0,0 0 0 0,0 0 0 16,3 6 0-16,-3-6 0 0,0 0 0 0,0 0 0 16,0 0 0-16,0 0 0 0,0 0 0 0,0 0 0 0,0 0 10 15,0 0-10-15,0 0 10 0,0 0-10 0,7 0 0 0,-7 0 8 16,4 0-8-16,-4 0 0 0,0 0 0 0,0 0 0 0,0 0 0 16,0 0 0-16,7 0-12 0,-7 0 4 0,0 0 8 15,3-6-13-15,-3 6 4 0,0 0 1 0,7 0 0 0,-7 0 0 16,0 0 0-1,4 6 0-15,-4-6 0 0,0 0 0 0,3 6 8 0,1-6-8 16,-4 0 8-16,3 6-8 0,1 0 8 0,-4-6 0 0,7 3 0 0,-7-3 0 16,3 8 0-16,-3-8 0 0,4 3 0 15,-4-3 0-15,4 3 0 0,-4-3 0 0,7 3 8 0,0 0-8 16,-4-3 0-16,4 0 9 0,-3 0-9 0,-4 0 0 16,7 3 8-16,-4-3-8 0,-3 0 0 0,0 0 0 15,7 3 0-15,0 0 0 0,-3 3 0 0,-4-6 0 16,7 0 0-16,0 0-12 0,-3 6 12 0,3-6-12 15,-4 0-19-15,1 6-3 0,-4-6-1 0,7 0 0 16,0 0-121-16,0 0-24 0,3-6-4 0,1 0-584 16</inkml:trace>
  <inkml:trace contextRef="#ctx0" brushRef="#br0" timeOffset="96722.575">15857 11312 1136 0,'0'0'48'0,"-7"3"-39"16,7-3 87-1,0 0 16-15,0 0 4 0,0 0 1 0,0 0-57 0,0 0-11 0,0 0-2 0,0 0-1 16,0 0-22-16,0 0-5 0,0 0-1 0,0 0 0 16,0 0-18-16,0 0 0 0,0 0 0 15,0 0 0-15,4 3 42 0,3-3 5 0,0 3 1 0,0-3 0 16,0 0-28-16,4 0-4 0,-4 0-2 0,0 0 0 15,3 3-14-15,-3-6 0 0,0 3 8 0,0 0-8 16,1-3 0-16,-1 0 0 0,-4 0 0 0,4 0 0 16,-3 0 0-16,-1-3 0 0,1 3 0 0,3 0 0 15,-4-3 0-15,1-6 0 0,-1 7 0 0,-3-10 0 16,0 6 0-16,4-6 0 0,-4 4 0 0,-4-1 0 16,4 3 0-16,-3 0-12 15,-1-3 3-15,-3 4 0 0,4 2-7 0,-1 0-2 0,-3 0 0 0,0 6 0 16,4-6-15-16,-4 6-3 15,7 0-1-15,-8-9 0 0,-2 18 37 0,3-9 0 0,0 6 0 0,-4 0 0 16,4 0 0-16,0 0 0 0,-3 5 0 0,2 4 0 16,1-3 24-16,0 5 12 0,4-5 2 0,-4 3 1 15,7 3-13-15,0-1-2 0,0 1-1 0,3 2 0 16,1 4-23-16,-1-9 8 0,4 2-8 0,0 1 0 16,1-6 32-16,2 2 3 0,1-2 0 0,-1-6 0 0,-3 0-22 15,4 0-4-15,3 0-1 0,-3 0 0 0,3-6-8 0,0 0 0 16,3 5 9-16,-2-5-9 15,2 0-36-15,-3-5-11 0,0 5-2 0,4 0-551 16,-4-6-109-16</inkml:trace>
  <inkml:trace contextRef="#ctx0" brushRef="#br0" timeOffset="97575.715">16796 11253 1094 0,'-11'18'46'0,"1"-1"-37"31,3-2 79-31,-1 3 15 0,1 5 3 0,0-5 1 16,7 2-18-16,-3 4-3 0,6-9-1 0,-3 8 0 16,4 1-43-16,3 2-9 0,0 9-1 0,0-11-1 0,0 2 1 0,4-2 0 0,-4-1 0 0,0-2 0 15,3-1-11-15,-3-2-1 16,4-3-1-16,-4-1 0 0,0-2 0 0,-3 0 0 0,-1-3 0 0,1 3 0 15,-4-1-19-15,3-5 0 0,-3 0 8 0,0-6-8 16,0 0 15-16,0 0-1 0,0 0 0 0,0 0 0 16,-7 0-14-16,0 0 9 0,-3 0-9 0,-1-6 8 15,4-6-8-15,0-2 0 0,-4 5 0 0,4 0 0 16,0-3-12-16,0-5 1 0,0 5 1 0,4-3 0 16,-1 4 10-16,0-7-13 0,4 0 5 0,0 4 8 15,-3-4-11-15,3 6 11 16,-4-5-8-16,4-1 8 0,0 3 0 0,0-2 0 0,0-1 0 0,0 0 0 15,0-2 0-15,0 5 0 0,4-3 0 0,-1 1 0 16,-3-1 8-16,4 3-8 0,0-2 8 0,-1 5-8 16,1-12 9-16,3 10-9 0,0-4 12 0,0 0-12 15,0 7 0-15,3-1 0 0,1 0 0 0,0 3 0 16,-1 3 0-16,4 1 0 0,0-1 0 0,0 6 0 16,1 0 0-16,2 0 0 0,-3 0 0 0,4 0 0 15,0 6-9-15,-4-1-3 0,3 1 0 0,-3 6 0 16,-3-6 2-16,0 3 0 0,-4 3 0 0,0-1 0 15,-4 1 0-15,1-3 0 0,-4 0 0 0,-4 0 0 16,1 2 10-16,-4 1 0 0,-4-6 0 0,1 3 8 16,-5-3 2-16,1-3 1 0,0 0 0 0,-3-1 0 15,2 4-11-15,1-3 8 0,0-3-8 0,0 0 8 0,0-9 0 16,3 7 0-16,1-1 0 0,-1-3 0 16,1 3-25-16,-1 0-6 0,4-3-1 0,0 0 0 15,0 6-23-15,7 0-5 0,-7-6 0 0,7 6-1 16,0 0-156-16,0 0-31 0</inkml:trace>
  <inkml:trace contextRef="#ctx0" brushRef="#br0" timeOffset="98069.555">17173 11271 1538 0,'0'0'44'0,"0"0"8"0,-3-6-41 0,3 6-11 0,0-6 0 0,0 6 0 16,0 0 85-16,0 0 15 0,0 0 4 0,0 0 0 15,0 0-52-15,0 0-11 0,0 0-1 0,-4 12-1 16,1-1-31-16,-1 1-8 0,4 0 0 0,0 3 0 16,0 8 0-16,0-11 9 0,0 5-9 0,0 4 10 15,0-3 6-15,4-4 0 0,-4 1 1 0,0 0 0 16,0-3 2-16,0-1 0 0,0-5 0 0,0 0 0 15,0-6 0-15,0 0 0 0,0 0 0 0,0 0 0 16,0 0 18-16,0 0 4 0,0 0 1 0,0-9 0 16,-4-5-12-16,4 2-2 0,0-6-1 0,0-2 0 15,0 2-27-15,0 0 8 0,0-2-8 0,0 2 0 16,0-2 0-16,4 2 0 0,-4 0-9 0,0 1 9 16,0-1 0-16,3 3 9 0,-3-2 1 0,0 5 0 0,0 3-23 15,4 3-5-15,-4-3-1 0,0 9 0 0,0-3 19 0,0 3-8 16,3-5 8-16,-3 5 0 0,4-3-11 0,-1 0 11 15,4 3-10-15,0 0 10 0,0 0-11 0,4 0 11 16,-4 0-12-16,7 3 12 0,0 2-12 16,0-2 12-16,4 6-12 0,-4-6 12 0,4 3-26 15,-4 3 2-15,4-3 0 0,-4 5 0 16,3-5-58-16,-3 0-11 0,-3 6-3 0,3-6 0 16,0 3 0-16,-3 2 0 0,-1-5 0 0,1 6 0 0,-4-3-16 15,4 0-3-15,-4 3-1 0,0 2 0 16,0-2-11-16,0-3-2 0</inkml:trace>
  <inkml:trace contextRef="#ctx0" brushRef="#br0" timeOffset="98491.612">17586 11400 1265 0,'0'-6'36'0,"0"-3"8"15,4-3-36-15,-4 10-8 0,0-4 0 0,0 6 0 16,-4-6 79-16,4 6 13 0,0 0 4 0,0 0 0 16,-4-3-59-16,4 3-11 0,-3 0-2 0,-4 0-1 15,3 0 14-15,-3 0 3 0,0 0 1 0,-3 0 0 16,3 0-1-16,-4 0-1 0,4 3 0 0,-4-3 0 15,4 3 2-15,-3 3 1 0,3-3 0 0,-4 5 0 16,4-2-25-16,0 3-5 0,0-3 0 0,0 0-1 16,3 0-11-16,1 0 0 0,-1 2 0 0,1-2 0 15,3 0 0-15,-4 0 0 0,4-6 0 0,0 0 0 16,0 6 12-16,0-6 1 0,4 6 0 0,-4 0 0 0,7 0-13 16,-4 5 9-16,4-11-9 0,0 6 8 15,0-3-8-15,4 0 0 0,-4 0 0 0,4 0 0 16,-1-6 12-16,1 0 0 0,-1 0 0 0,1 0 0 15,0-3-12-15,-4 0 0 0,3 1-10 0,-3-1 10 16,0-6-11-16,0 3 11 0,1 0-12 0,-5-2 12 0,1 2-9 0,-1 3 9 16,1 0 0-16,-4 0-9 0,3-3-2 15,-3 6 0-15,0-6 0 0,0 9 0 0,0 0-21 16,0 0-4-16,0 0 0 0,0 0-1 0,0 0-4 16,0 0-1-16,0 0 0 0,0 0 0 0,0 0 15 0,-7 9 3 0,0-6 1 0,0 6 0 15,0-9 23-15,-4 6 0 0,4-6 0 0,-3 6 0 16,3-6-15-16,-4 0 2 0,0 6 0 0,4-6 0 15,-3 0 37-15,3 6 8 0,-4-6 2 0,4 0 0 16,-3 0-34-16,2 0 0 0,1 0 0 0</inkml:trace>
  <inkml:trace contextRef="#ctx0" brushRef="#br0" timeOffset="99227.946">17769 10974 896 0,'-3'-12'25'0,"-4"-3"6"0,3 6-31 16,1 1 0-16,3 2 0 0,-4 0 0 0,1 0 60 0,3 0 5 0,-4 0 2 0,4 6 0 16,0 0-3-16,0 0 0 0,0 0 0 0,0 0 0 15,0 0 0-15,0 0 0 0,0 0 0 0,0 0 0 16,0 0-20-16,0 0-5 0,0 0-1 0,0 0 0 15,-3 12-3-15,-1-6-1 0,1 6 0 0,3 2 0 16,0 10-5-16,0-10-1 0,3 10 0 0,1 0 0 16,3 5 7-16,0-3 1 0,0 10 0 0,3 2 0 15,-3-12-20-15,4 10-3 0,3-7-1 0,-3 3 0 16,-1-2 0-16,-3 2 0 0,4-5 0 0,0 2 0 16,-4-8-12-16,0-1 9 0,0-5-9 0,0 2 8 0,-4-8 0 0,1 0-8 15,-1 0 12-15,1-3-4 16,-1 0-8-16,-3-6 0 0,0 0 0 0,0 0 8 0,0 0 45 15,0 0 9-15,0 0 2 0,0 0 0 16,0 0-64-16,0 0 0 0,4-6-16 0,-1-3 3 16,1 0 13-16,0 0 0 0,-1-2 0 0,1-1 0 15,-1 0 0-15,1 3 0 0,-4-5 0 0,3 5 0 16,-3-3 0-16,4 6 0 0,-1-6 0 0,1 3 0 16,-1 1 0-16,1 5 0 0,-4 3 0 0,3-6-9 15,-3 6 9-15,7 0 0 0,-3-6-9 0,-4 6 9 16,7 0-9-16,-7 0 9 0,7 0-12 0,0 6 12 15,0-6-12-15,4 6 12 0,-4 0-12 0,0-1 12 0,3 4-11 16,-3 3 11-16,1-6-10 0,-1 6 10 16,0-6-9-16,-4 2 9 0,1 1-8 0,-1 0 8 0,1-3-9 0,-4 6 9 15,0-1-10-15,0-2 10 0,-4 0-8 0,1 0 8 16,-1 3 0-16,-3-1-9 0,-3 1 9 0,2-6-10 16,-2 3 10-16,-1-3-10 0,1 6 10 0,-1-10 0 0,1 7 0 15,-1-3 0-15,0-6 0 0,4 0 9 16,-3 0-9-16,3 0 0 0,0 0 0 0,0-6-22 0,3 0 3 15,1 1 1-15,-5-1 2 0,5 0 1 0,-1 3 0 0</inkml:trace>
  <inkml:trace contextRef="#ctx0" brushRef="#br0" timeOffset="99634.364">18189 10850 1496 0,'0'0'31'0,"0"0"8"0,0 0-31 16,0 0-8-16,0 0 0 0,0 0 0 15,0 0 69-15,0 0 13 0,0 0 2 0,0 0 1 0,-3 6-40 0,3 6-8 0,3 3-1 0,-3 2-1 16,0 1-8-16,4-1-2 0,-4 4 0 0,3 3 0 16,1-1-2-16,-1 4-1 0,1-4 0 0,-1 1 0 15,1 2 0-15,-1-2 0 0,1 8 0 0,-1-12 0 16,1 4-5 0,0-1-1-16,-4 1 0 0,3-3 0 15,-3 5-6-15,0-5-2 0,0 5 0 0,-3-5 0 0,3 8-8 0,0-5 10 0,0-4-10 16,0 4 10-16,-4-1-10 0,4-5 0 0,0 2 0 15,0-2-11-15,4-6 11 0,-1 5-8 0,-3-2 8 0,4-9-8 16,-1 0-36-16,4 0-8 16,-3-6 0-16,3-6-1 0,0 0-117 0,0-6-23 15,14-20-5-15,-7 3-1 0</inkml:trace>
  <inkml:trace contextRef="#ctx0" brushRef="#br0" timeOffset="100133.428">18362 11294 1492 0,'0'0'31'0,"0"0"8"16,0 0-31-16,0 0-8 0,0 0 0 0,0 0 0 15,0 0 85-15,0 0 16 0,0 0 3 0,0 0 1 16,4 6-54-16,6 0-11 0,-3 0-3 0,4 0 0 0,-1 0-7 0,1 2-2 0,0-2 0 0,-1 0 0 31,4 0-16-31,-3-6-3 0,-1 6-1 0,1-6 0 16,0 3-8-16,3-3 0 0,-7-3 9 0,3 3-9 0,-3 0 0 0,0 0 0 0,1 3 0 0,-1-3 8 15,0-3 0-15,-4 3 0 0,1-6 0 0,-1 6 0 16,-3-6 6-16,4-6 2 0,-4 4 0 0,-4-1 0 16,4 0 1-16,-3 0 1 0,-1 0 0 0,-3-8 0 15,0 8-2-15,0-3 0 0,-4 3 0 0,1 0 0 16,3-2-16-16,-4 5 0 0,1-6 0 15,3 6 0-15,-1 0 0 0,1 0 0 16,0 3-13-16,7 3 5 0,-3 3-20 16,-4 3-3-16,0-3-1 0,3 3 0 0,-3 3 32 0,4 3 0 0,-1-7 0 0,-3 13 10 15,4-3-10-15,-5 2 0 0,5 4-10 16,-4 0 10-16,3 5 0 0,1-11 0 0,-1 11 0 0,4-5 0 16,0-1 0-16,0-2 0 0,0 0 0 0,4 2 10 15,-1-2-1-15,1 5 0 0,3-5 0 0,0-3 0 16,4-1-9-16,-1 1 0 0,1-3 0 0,-1 0 0 15,4-1 0-15,1-5 0 0,-1 0 0 0,-4 3 0 0,4-9 0 16,0 6 0-16,1-6 0 0,-1 0 0 16,0-6-108-16,0 6-13 0,0-6-3 0</inkml:trace>
  <inkml:trace contextRef="#ctx0" brushRef="#br0" timeOffset="100476.186">18457 11018 1512 0,'0'0'32'0,"0"0"6"0,0 0-30 0,0 0-8 0,0 0 0 0,0 0 0 16,0 0 76-16,0 0 13 0,0 0 3 0,0 0 1 15,0 0-39-15,0 0-8 0,0 0-2 0,0 6 0 16,4 0-32-16,-1 5-12 0,1-8 0 0,3 9 9 16,0-3-9-16,0 0 0 0,4 2 0 0,-1-5 0 15,4 6 0-15,-3-3 0 0,3-3 0 0,-3 0 8 16,3-1-8-16,0 4 0 0,0 0 0 0,-3-3 0 15,3 0-133-15,0-6-29 0,0 6-6 0</inkml:trace>
  <inkml:trace contextRef="#ctx0" brushRef="#br0" timeOffset="101565.929">18729 11365 1235 0,'0'0'52'16,"0"0"-42"-1,0 0 58-15,0 0 11 0,0 0 2 0,0 0 1 16,0 0-18-16,0 0-3 0,0 0-1 0,0 0 0 16,0 0-14-16,0 0-3 0,0 0-1 0,0 0 0 15,0 0-42-15,3 8 0 0,1 1 0 0,0 3 0 16,3 0 0-16,-4 0 0 0,4-1 0 0,-3 4 0 15,-1-3 0-15,-3 0 0 0,4 2 0 0,-1-2 0 16,-3-3 0-16,4 6 0 0,-4-4 0 0,3-5 0 16,-3 0 8-16,0-6-8 0,0 0 12 0,0 0-4 15,0 0 17-15,0 0 3 0,0 0 1 0,0 0 0 0,0 0-7 16,0 0-2-16,-7-6 0 0,4 0 0 16,-1 0 0-16,1-8 0 0,-1 5 0 0,1-3 0 15,-4 3-20-15,7-8-8 0,-4-1 0 0,1 3 0 16,3 4 8-16,0-1 0 0,0 0 0 0,0 0 0 0,3 1 0 15,-3 5 0-15,0 6 8 0,0 0-8 0,0 0 0 0,0 0 0 16,0 0 0-16,0 0-8 0,7 0 0 0,0 0 0 0,0 6 0 0,0-4 0 16,0 10 8-16,0-3 0 0,4-3 8 0,0 6-8 15,-4-6 0-15,3 2 0 0,1 1 0 0,-4 0 0 16,3-3 0-16,1 6 0 0,-4-6 0 16,4-1 0-16,-4 1 0 0,0-3 0 0,0 3 0 0,-7-6-8 15,0 0 8-15,0 0 0 0,0 0 0 0,0 0 0 16,0 0 0-16,0 0 14 0,3-6-3 0,-3 6-1 15,0 0-1-15,0-3 0 0,0-3 0 0,0 1 0 16,0-1-9-16,0 0 0 0,0-3 0 0,0 3 0 16,0 6 0-16,0 0-9 0,0 0 9 0,0 0-10 15,0 0 2-15,0 0 0 0,0 0 0 0,0 0 0 16,0 0-16-16,0 0-2 0,0 0-1 0,0 0 0 16,0 0 4-16,4 6 1 0,-4 3 0 0,0 3 0 15,0-1 13-15,0-5 9 0,0 3-12 0,0 0 12 16,0-3 0-16,0-6 0 0,0 9 0 0,0-9 0 15,0 0 0-15,0 0 11 0,3 5-3 0,-3-5-8 16,7 0 26-16,1 0-2 0,-5 0 0 0,4-11 0 0,0 5-8 16,-3 3-3-16,3-6 0 0,-4 3 0 15,1 3-13-15,-4 3 0 0,0 0 8 0,3-6-8 0,-3 6 0 16,0 0 11-16,0 0-11 0,0 0 10 0,0 0-26 0,0 0-4 16,0 0-2-16,0 9 0 0,-3 0 8 0,-1 3 2 0,1 2 0 0,3-2 0 15,-4 0 12-15,4-3 0 0,0 5 0 0,0 1 0 16,0-3 0-16,0-6 0 0,0 0 11 0,0-6-3 15,4 8 13-15,-1-5 3 0,4 3 1 16,-3-6 0-16,3 3 9 0,0-3 2 16,-4 0 0-16,5 0 0 0,2-3-4 15,-3 3 0-15,4-3 0 0,-1 0 0 0,1 3-20 0,0-3-4 0,-1 3 0 0,4-2-8 16,-3 2 0-16,-1 0 0 0,1 0 0 0,0 0 0 16,-1 0-12-16,1 2-2 15,-4-2-1-15,3 0 0 0,-3 0-168 0,0 0-33 0,-3-2-8 16</inkml:trace>
  <inkml:trace contextRef="#ctx0" brushRef="#br0" timeOffset="102048.126">19205 11456 1455 0,'0'0'61'15,"0"0"-49"-15,0 0 58 0,0 0 11 0,0 0 3 0,0 0 0 16,0 0 9-16,0 0 3 0,0 0 0 0,0 0 0 16,0 0-68-16,0 0-12 0,0 0-4 0,7 6 0 15,0-6-3-15,0 0-1 0,0 6 0 0,4-6 0 31,0 0 0-31,-1-6 0 0,1 6 0 0,-1 0 0 0,1-6-8 0,3 6 0 0,0 0 0 0,-3-6 0 16,3 0 0-16,-4 0 0 0,1 0 0 0,0 0 8 16,-1-2-8-16,-3 2 0 0,-3 0-10 0,-1-6 10 15,1 12-19-15,-8-12 3 0,1 3 0 0,-1 4 0 16,-3 2 5-16,-3-3 2 0,-4 3 0 0,3-3 0 16,-3 6-9-16,0 0-2 0,0 0 0 0,-1 0 0 15,1 0 20-15,-3 0-10 0,3 6 10 0,-1-6-8 16,1 6 8-16,4 3-8 0,-1-1 8 0,1 1-8 15,-1 3 8-15,4 0-8 0,3 2 8 0,-3-2-8 16,7 6 8-16,-3-12 0 0,3 11 10 0,3-8-10 16,1 0 12-16,-1 6-4 0,5 2-8 0,2-5 12 15,1-3-4-15,-1 0 0 0,4 5-8 0,4-2 12 16,-4-6-30-16,7 0-6 0,-3 0-2 16,3-3 0-16,0-3-153 0,-3 0-30 0</inkml:trace>
  <inkml:trace contextRef="#ctx0" brushRef="#br0" timeOffset="102259.605">19650 11653 1503 0,'0'0'31'0,"0"0"9"0,0 0-32 0,0 0-8 0,0 0 0 0,-7 6 0 15,3 0 48-15,-3 2 9 0,0-2 2 0,0 6 0 16,0 0-31-16,-4 5-7 0,4-2-1 0,0 6 0 15,0-1 4-15,0-5 0 0,0 6 0 0,0-7 0 16,3 4-24-16,1-6 0 0,-1-1 0 0,4-2 0 16,0-9-80-16,0 0-12 0,0 0-1 0</inkml:trace>
  <inkml:trace contextRef="#ctx0" brushRef="#br0" timeOffset="103237.259">20253 11394 1257 0,'0'0'26'0,"0"0"6"15,0 0-32-15,0 0 0 0,0 0 0 0,0 0 0 16,0 0 100-16,0 0 12 0,0 0 4 0,0 0 0 16,0 0-41-16,0 0-8 0,0 0-2 0,0 0 0 15,-4 6-42-15,4 6-9 0,4 2-2 0,-4-5 0 16,3 3-12-16,-3 3 0 0,4-9 0 0,-4 8 0 0,4-5 0 0,-4 3 0 16,3-3 0-16,-3 2 9 0,4-5-9 0,-4-6 8 0,0 0-8 15,0 0 8-15,0 0 2 0,0 0 0 16,0 0 0-16,0 0 0 0,0 0 6 0,0 0 0 0,0-6 1 0,0-5 0 15,0 5-9-15,-4-3-8 0,4 0 9 0,-3 0-9 16,3-2 0-16,0 5 8 0,-4-9-8 0,4 3 0 16,0-2-16-16,0 5-5 15,0-3-2-15,0 6 0 16,4-6 11-16,-1 3 1 0,-3 1 1 0,4 2 0 0,-1-3 10 0,4 9-8 0,-3-6 8 16,-1 0-8-16,4 0 8 0,0 0 0 0,-3 4 0 15,3-1 0-15,-4 3 0 0,-3 0 0 0,8 0 0 0,-5 0-8 16,4 0 8-16,0 0 9 0,0 3-1 15,0-1-8-15,0 4 16 0,-3 0-4 0,3 0-1 0,0 0 0 16,0-6-1-16,-3 6 0 0,3 3 0 0,-4-3 0 16,1 5 6-16,3-5 2 0,-4 6 0 0,1-6 0 15,-1 6-18-15,1-4 0 0,-4 1 8 0,3 0-8 16,-3 3 8-16,4 0-8 0,-4-1 12 0,3 1-12 16,1 0 11-16,-4-3-11 0,3 2 10 0,1 1-10 15,0-6 0-15,-1 3 0 0,1-3 0 0,3 0 0 16,-4 0-25-16,1-1-11 15,3 1-3-15,-7-6 0 0,3 0-20 0,-3 0-4 0,4 6-1 16,-4-6 0-16,7 0-102 0,0 6-21 0</inkml:trace>
  <inkml:trace contextRef="#ctx0" brushRef="#br0" timeOffset="103780.521">20849 11350 1500 0,'0'0'31'0,"-7"0"8"0,0 0-31 0,0 6-8 0,0-6 0 0,-4 0 0 15,1 0 44-15,3 3 8 0,-4-3 2 0,1 3 0 16,-1-3-3-16,0 3-1 0,1-3 0 0,3 3 0 15,0-3-32-15,0 3-6 0,7-3-2 0,-7 0 0 16,0 2-10-16,-1 7 10 0,1-6-10 0,0 6 10 16,0-3-10-16,0 6 0 0,4 2 0 0,-4-2 8 15,3 0-8-15,-3 6 0 0,4-4 0 0,-1 1-11 16,1 6-17-16,3-4-3 0,0-5-1 0,0 3 0 16,0 2 32-16,3-5 0 0,1 0 0 0,-1-9 0 15,4 6 25-15,0-4 11 0,0 1 3 0,0-3 0 16,4-3-11-16,-4 0-3 0,0-3 0 0,4 0 0 15,-1-3-25-15,-3-5 0 0,4 2 0 0,-1-3 0 16,4 6 38-16,-3-14 2 0,0 11 1 0,-1 0 0 16,-3-3-30-16,0-5-11 0,0 5 0 0,0 0 9 15,-3 3-17-15,0-2-4 0,-4 5-1 0,3 0 0 16,-3-3-11-16,-3 3-3 0,-1 0 0 0,4 0 0 0,-4-2 3 16,1 5 0-16,-1-3 0 0,-3 0 0 15,4 6 24-15,-4-6-10 0,3 6 10 0,-3-6 0 0,0 6 0 0,-3 0 0 16,-1 0 0-16,0 0 0 0,4 0 0 15,-3 0 0-15,-1 0 0 0,-3 6 0 0,3-6 0 0,1 6 0 16,-1-6-10-16,-3 6 10 0,7-6 0 0,-3 6-10 16,3 2 10-16,-1-5 0 0,1 3-20 0,4 0 2 15,3-6 1-15,-4 6 0 16,4 3-104-16,4-3-21 0,-1 0-4 0</inkml:trace>
  <inkml:trace contextRef="#ctx0" brushRef="#br0" timeOffset="104201.872">20962 11479 1029 0,'-7'-17'21'0,"7"11"6"16,-4 0-27-16,4 3 0 0,0-3 0 0,-3 0 0 15,3 6 84-15,0 0 11 0,0 0 2 0,0 0 1 16,0 0-23-16,0 0-5 0,0 0-1 0,0 0 0 16,0 0-32-16,0 0-6 0,0 0-2 0,0 0 0 15,0 9-7-15,0 3-2 0,-4-6 0 0,4 5 0 16,0 1-5-16,-3 0-2 0,3 0 0 0,0 2 0 0,0-2 7 0,0 0 0 0,0 3 1 16,0 2 0-16,3-5 4 0,1-6 1 0,-1 3 0 0,1 0 0 15,3-1 2-15,0-2 0 16,0-3 0-16,0 0 0 15,4-3 0-15,-1-3 1 0,4-3 0 0,1-3 0 16,-1-2-4-16,0 2-1 0,3-3 0 0,1-5 0 0,-4-1-35 0,0 3-7 0,4 3-2 16,-7-8 0-16,-1 5 44 0,-3-5 9 15,0 8 2-15,-3-6 0 0,-1-2-43 0,1 8-9 0,-1-6-2 0,-3 1 0 16,-3 2-27 0,-1 3-6-16,1-6 0 0,-4 7-1 0,0-1-38 15,0-3-7-15,0 3-2 0,0-2 0 0,-4 5 0 16,4 0 0-16,0 3 0 0</inkml:trace>
  <inkml:trace contextRef="#ctx0" brushRef="#br0" timeOffset="104750.392">21435 11256 1086 0,'-7'3'46'16,"0"-3"-37"-16,0 3 61 16,3 0 12-16,-3 3 2 0,0-6 1 0,3 5-9 0,-3 1-1 15,7-6-1-15,-10 6 0 0,3-6-26 0,-4 0-6 0,1 6-1 16,3-6 0-16,-4 3-22 0,4 3-5 0,0 0-1 0,0 0 0 15,0 0-13-15,3-1 0 0,-3 7 0 16,4-6 0-16,-1 0 0 0,1 3 0 0,-1-3 0 0,0 0 0 16,4 2 0-16,0-8 0 0,0 0 0 0,0 6 0 15,0-6 0-15,0 0 0 0,0 0 0 0,4 9 0 16,-4-9 9-16,4 6-1 0,3-6 0 0,-7 0 0 16,3 6-8-16,4-6 0 0,0 0 9 0,-3 6-9 15,3-6 10-15,-4 6-2 16,1-6-8-16,3 3 12 0,-4 2-4 0,1-2 0 0,3 0-8 0,-3 0 12 15,-1 0-4-15,1 3-8 0,-1-3 11 0,4 0-11 16,-3 3 15-16,-1 0-4 0,4 0-1 0,-3-1 0 16,-1 1-2-16,1 0 0 0,3 3 0 0,-7 0 0 15,4 0 6-15,-1 2 1 0,-3 1 0 0,0-3 0 16,4 0-1-16,-4 0 0 0,0 2 0 0,-4 1 0 0,1-6-5 16,3 6-1-16,-4-6 0 0,0 5 0 15,1-5-8-15,-4 3 0 0,0-3 9 0,0 0-9 0,0 0 0 0,0 0 0 16,0 2 0-16,0-2 0 15,-4 0-13-15,4-6 2 0,-4 0 1 0,4 0 0 16,-3 3-41-16,3-3-8 0,-4 3-1 16,4-3-1-16,-4-3-132 0,1 3-27 0</inkml:trace>
  <inkml:trace contextRef="#ctx0" brushRef="#br0" timeOffset="105497.694">22384 11518 996 0,'-14'0'28'0,"0"0"7"16,-1 0-35-16,-2-6 0 0,3 6 0 0,0-3 0 16,-1 0 0-16,1 0-19 0,0-3 3 0,4 3 0 15,-4-3 16-15,3 0 0 0,0 3 0 0,-3-8 0 16,4 5 16-16,3 0 6 0,-4-3 2 0,4 0 0 16,0 6 20-16,0-3 5 0,-4-2 1 0,4 5 0 15,0 3-3-15,0 0-1 0,0 0 0 0,0 0 0 0,0 3-30 0,-4 5-7 16,4 1-1-16,0 0 0 0,4 0 4 0,-4 3 1 0,3-1 0 15,-3-2 0-15,4 0-1 0,-1 0 0 0,0 8 0 16,4-5 0-16,-3-6-12 0,3 3 0 0,0 0 8 16,0 2-8-16,3 4 10 0,1-9-1 0,0 0 0 0,-1 0 0 15,4 6 25-15,4-7 5 0,-1 1 1 16,1-3 0-16,-1 0 2 0,1 0 1 16,0-3 0-16,-1 0 0 0,1-3-28 0,-1 0-6 15,-6 0-1-15,3 0 0 0,0 0 11 0,0-2 1 16,-3-4 1-16,3 6 0 0,-4-3-9 0,1 0-3 0,3-6 0 0,-4 3 0 15,-3-2-9-15,4 5-11 0,-4-3 3 0,0 6 0 16,0-9-7-16,0 6-1 0,0-8 0 0,-4 5 0 16,4 3 16-16,0 0 0 0,0 0 0 0,0 6 0 15,0 0 0-15,0 0 0 0,-3-3 0 0,3 3 0 16,0 0-9-16,0 0 9 0,0 0-8 0,0 0 8 16,0 0 0-16,0 0 0 0,0 3 0 0,-4 6 0 15,4 0 0-15,4 0 0 0,-4 5 0 0,3-8 0 16,4 6 0-16,-3-6 0 0,3 3 0 0,-4 3-8 15,5-1 8-15,-1-5 0 0,0 0 0 0,0 6 0 16,0-9 0-16,3 6 0 0,-3-4-8 0,0 1 8 16,0-3-104-16,4 3-16 0</inkml:trace>
  <inkml:trace contextRef="#ctx0" brushRef="#br0" timeOffset="105950.614">22345 11400 1377 0,'0'0'39'0,"0"0"9"0,0 0-39 0,0 0-9 0,0 0 0 0,0 0 0 16,0 0 29-16,3 6 4 0,5 0 1 0,-5 0 0 15,1-3 36-15,-1 5 7 0,1 1 2 0,3 0 0 16,-4 0-35-16,1-3-8 0,3 5 0 0,-4 1-1 16,4-3-18-16,-3 3-3 0,-1 0-1 0,5 5 0 15,-5-8 10-15,4 3 1 0,-3 2 1 0,3 1 0 16,-4-3-15-16,1 0-10 0,3 2 12 0,-4-2-12 16,4 0 8-16,-3-6-8 0,3 6 0 0,0-7 0 15,0-2 0-15,0 3 0 0,-3-6 0 0,-1 3 0 16,4-3 10-16,-3 0-2 0,-4 0 0 0,7-3 0 15,0-3 4-15,-4 3 1 0,4-2 0 0,-3-1 0 16,-1-6-4-16,1 6-1 0,0 0 0 0,-1-3 0 16,1 0-23-16,-1-2-5 0,1 2 0 0,-1-3-1 15,1 0-31-15,-1-5-7 0,-3 5-1 0,4-3 0 16,-4 4 36-16,3-7 8 0,-3 3 0 0,0-2 1 16,0 5 6-16,4-6 1 0,-4 1 0 0,0 8 0 15,3-9-4-15,-3 9 0 0,0-5 0 0,0 5 0 16,0 3-48-16,4-6-9 0,-4 6-3 0</inkml:trace>
  <inkml:trace contextRef="#ctx0" brushRef="#br0" timeOffset="106447.366">22772 11435 770 0,'0'0'16'0,"0"0"4"0,3-6-20 0,-3-2 0 0,0 5 0 0,0 3 0 15,0 0 88-15,4-6 12 0,-4 6 4 0,0 0 0 16,0 0-32-16,0 0-7 0,0 0-1 0,0 0 0 16,0 0-41-16,-11 6-9 0,4-6-2 0,-3 8 0 15,3-5 7-15,-4 6 1 0,4-3 0 0,-4 6 0 16,1 0 25-16,3-1 6 0,-4-2 1 0,1 0 0 15,3 3-8-15,-4 2 0 0,4-2-1 0,0 0 0 16,0 0-27-16,3-1-6 0,1 4-1 0,-1-3 0 16,1-6 15-16,3 0 4 0,0 2 0 0,0-2 0 15,0-6 6-15,0 6 2 0,3 0 0 0,1 0 0 16,-1-6-20-16,8 6-3 0,-4-6-1 0,3 0 0 16,1 0-3-16,0 0-1 0,-1 0 0 0,1-6 0 15,-1 0 0-15,1 0-8 0,0-3 12 0,3-2-4 16,-7 5-8-16,0-6 0 0,0 6 0 0,0 0 0 15,-4-5-13-15,-3-1 1 0,4 6 1 0,-4-3 0 16,0 9-13-16,-4-6-4 0,1 0 0 0,-1 0 0 16,-3-5-10-16,4 5-2 0,-4 3-1 0,0-3 0 0,0 0 25 15,0 3 6-15,-1-3 1 0,-2 3 0 0,3 3 9 0,0-6 0 16,0 6 0-16,0 0 0 0,7 0 0 16,-7 6 0-16,7-6 0 0,-4 3 0 0,-3 0-11 15,7-3 11-15,-3 6-13 0,-1 0 5 16,4-6-29-16,0 9-6 0,4-3-1 0</inkml:trace>
  <inkml:trace contextRef="#ctx0" brushRef="#br0" timeOffset="106945.283">22941 11371 1456 0,'0'0'41'0,"0"0"9"15,-3 8-40-15,-1-2-10 0,1 3 0 0,-4 3 0 16,3 0 72-16,0-4 12 0,4 1 2 0,-3 0 1 16,-1 3-27-16,1 0-4 0,-1-1-2 0,1-2 0 15,3-3-18-15,-4 3-3 0,4-3-1 0,0 3 0 16,0-9-8-16,0 0-1 0,0 0-1 0,0 0 0 15,0 0 14-15,0 0 4 0,0 0 0 0,0 0 0 16,0 0-22-16,0 0-4 0,0 0-1 0,0 0 0 0,0 0-13 0,0-12 11 0,4 6-11 0,-1 0 10 16,-3 6-10-16,0 0 0 0,0-6 0 15,0 6 0-15,4-6-19 16,-1 3 4-16,4-3 1 0,-3 1 0 0,-4 5 14 0,4 0 0 16,-4 0 0-16,7-6 0 15,-7 6-33-15,3 0-1 0,4 0 0 0,0 0 0 0,-3 0 21 0,3 0 4 0,0 0 1 0,-7 0 0 16,3 0 8-16,-3 0-12 0,0 0 12 0,7 0-12 15,-3 6 12-15,3-1 0 16,-3 1 0-16,3 0-8 0,-4 3 8 0,1 0-8 0,-1 0 8 0,-3 8-8 16,4-5 8-16,-1-3 0 0,-3 0 0 0,4 11 0 15,-4-14 0-15,0 6 0 0,0 0 8 0,0 2-8 16,-4-5 0-16,1 0 0 0,-1 3 0 0,1-6 0 16,3-6-12-16,0 8-6 0,0-8-2 0,0 0 0 15,0 0-208-15,0 0-41 0</inkml:trace>
  <inkml:trace contextRef="#ctx0" brushRef="#br0" timeOffset="107393.5">23255 11338 1409 0,'-10'0'60'0,"2"-12"-48"31,5 7 50-31,-4-1 10 0,0-3 3 0,3 3 0 0,-3 0-11 16,4 0-3-16,-1 0 0 0,1 0 0 15,3 6-49-15,0 0-12 0,0 0 0 0,0 0 0 16,-7 6 0-16,0 0 0 0,3 0 0 0,-3 0 0 0,3 3 0 0,-3 0 0 0,4 5 0 0,-1-2 0 16,1 0 0-16,-1 0 0 0,1 2 0 0,-1-2 0 15,1 0 12-15,3 0 0 0,-4-1 0 0,4 1 0 16,0-6-12-16,0-6 0 0,4 9 0 0,-4-9 0 15,0 0 12-15,0 0 0 0,0 0 0 0,0 0 0 16,3 6 16-16,1-6 4 0,3 6 0 0,-4-6 0 16,-3 0-32-16,7 0 0 0,-3 5 0 0,3-5 0 15,0 6 0-15,-3-6 0 16,3 6 0-16,-4 0 0 0,4 0 0 0,-3 0 0 0,-1-3 0 0,1 9 0 16,-1-7 0-16,-3 7 0 0,0-6 0 0,0 0 0 15,0 3 0-15,0 5 0 0,0-5 0 0,-3 3 0 16,-4 0 0-16,3-6 0 0,-3 5 0 0,0-2 0 15,0-3 0-15,0 6 0 0,3-6 0 0,-3 6 0 16,0-10 9-16,7-2-9 0,-3 3 8 0,3-3-8 16,-7 3 8-16,-4-3-8 0,11 0 8 0,-7-3-8 15,0 0-137-15,-4 1-33 0,4-10-6 0</inkml:trace>
  <inkml:trace contextRef="#ctx0" brushRef="#br0" timeOffset="108285.409">23992 11282 861 0,'0'0'17'0,"0"0"7"0,-3 12-24 0,-1-9 0 0,4 6 0 0,-3-3 0 15,-1 3 81-15,4 2 12 0,-3 1 3 0,3 0 0 16,-4-3-6-16,1 8-1 0,3 1 0 0,-4 0 0 15,4-1-25-15,-3 4-4 0,-1-4-2 0,1 1 0 16,3 3-17-16,-4 2-3 0,1-8-1 0,-1 8 0 16,1-5-13-16,-1 0-2 0,0-1-1 0,1-2 0 15,-1-3-13-15,1 0-8 0,-1-7 10 0,4-5-10 16,-3 9 8-16,3-9-8 0,0 0 0 0,0 0 9 16,0 0 4-16,0 0 1 0,0 0 0 0,0 0 0 15,0 0-5-15,0 0-1 0,0 0 0 0,0 0 0 16,0 0-8-16,0 0 8 0,0 0-8 0,0 0 8 15,3-6-8-15,1 0-17 0,-4-2 4 0,3 2 1 16,1-6-3-16,-1 6 0 0,1-3 0 0,-4 0 0 16,4-5 15-16,-1 2-11 0,1 0 11 0,-4-8-10 15,3 8 10-15,1 0 0 0,-4-5 0 0,3-1 0 16,1 3 0-16,-4-2-12 0,3-1 12 0,1 3-12 16,-4-2 2-16,3-1 0 0,1 3 0 0,-4 1 0 15,3-1 10-15,1 3-8 0,-1 0 8 0,1 1-8 16,-1 2 8-16,1 0 0 0,-1 0 0 0,1 3 0 15,3-6-8-15,-3 7 8 0,6-1-8 0,-6 3 8 16,3 0 0-16,0 3 0 0,-4 0 0 0,4 0 0 16,0 0-8-16,-3 0 0 0,3 0 0 0,0 3 0 15,4 0-28-15,-4 3-6 0,3-6-1 0,1 5 0 16,-1 1-17-16,1 0-3 0,0 0-1 0</inkml:trace>
  <inkml:trace contextRef="#ctx0" brushRef="#br0" timeOffset="108939.555">24144 11482 1257 0,'0'0'26'0,"-3"6"6"16,3-6-32-16,0 6 0 0,0-6 0 0,-4 9 0 15,4-9 90-15,4 6 11 0,-1 3 3 0,-3-9 0 16,7 5-26-16,0-5-5 0,0 6-1 0,0-6 0 0,4 0-11 0,3 0-2 16,0-6-1-16,0-5 0 0,4 5-19 0,-4 0-4 0,4-3-1 0,-4 0 0 15,3 0-14-15,-3 4-4 0,-3-1 0 0,3 0 0 16,-3-3-16-16,-1 3 0 0,-3 0 0 0,0 3 0 15,-3 0-9-15,0 0 1 0,-1-5 0 0,-3 8 0 32,0 0-19-32,-3 0-3 0,3-6-1 0,-8 0 0 0,5 0-36 15,-4 6-7-15,0-6-2 0,-4 0 0 0,4 3 38 16,-3 0 7-16,-5 0 2 0,5-3 0 0,-4 4 29 0,0-1 0 0,0 0 0 16,-1 3 0-16,1-3 23 0,4 3 4 15,-1 0 1-15,-3 3 0 0,4 0-16 0,-1 0-4 0,4-1 0 16,0 10 0-16,-4-3-8 0,8-3 8 0,-4 0-8 0,0 6 8 15,3-9 0-15,1 8 0 0,-1-2 0 0,4 0 0 16,-4 3-8-16,4-6 8 0,-3 5-8 0,3-5 8 16,0 6-8-16,3-3 10 0,1 8-10 0,0-5 10 15,3-3-2-15,0 6-8 0,3 5 12 0,-3-8-4 16,4 0-8-16,3 0 0 0,-3-1 0 0,3-2 0 16,0-3 0-16,0 0-14 0,0 0 2 0,4-6 0 15,-4 6-39-15,3-6-7 0,1 0-2 0</inkml:trace>
  <inkml:trace contextRef="#ctx0" brushRef="#br0" timeOffset="109626.014">24539 11344 1409 0,'0'0'29'0,"0"0"7"0,0 0-28 15,0 0-8-15,0 0 0 0,0 0 0 16,0 0 52-16,0 0 10 0,-3 6 2 0,-1 0 0 0,1 0-43 0,3 3-8 0,-4 2-1 0,4 1-1 16,0 0 33-16,0 0 6 0,0 5 2 0,4-2 0 15,-4-3-36-15,0 5-8 0,0-5 0 0,0 0-8 16,0-3 19-16,3 2-3 0,-3-11-1 0,0 6 0 16,0-6 21-16,0 0 5 0,0 0 1 0,0 0 0 15,0 0-10-15,0 0-1 0,0 0-1 0,0-6 0 16,0-5 14-16,0 2 2 0,4 0 1 0,-4 0 0 15,3 3-35-15,-3-11-12 0,4 11 9 0,-1-6-9 16,-3 3 0-16,4 3 0 0,-1-5 0 0,-3 11-11 16,0 0 11-16,0 0 0 0,0 0 0 0,0 0-8 15,0 0-4-15,7 3-1 0,-3 5 0 0,-1-2 0 16,1 3 13-16,-1 3 0 0,-3-6 0 0,4 0-9 16,-4 8 9-16,0-5 0 0,0 3 0 0,4-3 0 15,-4 2 14-15,0 1-2 0,3-6 0 0,-3 3 0 16,0-3-12-16,4 0 0 0,-4 2 8 0,0-8-8 15,0 0 11-15,0 0-1 0,0 0 0 0,7 0 0 16,0-2 2-16,-4-4 0 0,4 0 0 0,0 3 0 16,0-3-12-16,-3 0 0 0,-1 6 0 0,5-6 0 15,-5 6 0-15,4-6 0 0,-7 6 0 0,4 0 0 16,-4 0 0-16,0 0-14 0,7 0 3 0,-7 0 1 16,0 0-3-16,0 0-1 0,0 0 0 0,0 0 0 15,0 0 5-15,3 0 1 0,-3 0 0 0,0 0 0 0,4 6-4 16,-4-6 0-16,3 6 0 0,-3-6 0 0,0 0 20 15,0 0 3-15,0 0 1 0,4 3 0 0,-4-3-12 16,0 0 0-16,3 6 0 0,-3-6 0 0,4 6 8 16,-4-6 0-16,7 3 0 0,-7-3 0 15,3 9-8-15,-3-9 10 0,0 0-10 0,8 2 10 16,-8-2-1-16,3 3 0 0,-3-3 0 0,7 6 0 0,0 0-9 0,-7-6 10 0,7 0-10 16,-3 0 10-16,3 6-10 0,-4 0 0 15,4-6 0-15,-3 6 0 0,-1-6 0 0,4 3 8 0,1 0-8 0,-1-3 0 16,0 0 0-16,3 0 0 0,-3 0 8 0,4 0-8 15,-1 0 0-15,1 0 0 0,3-3 0 0,-3 3 0 16,3-3-12-16,3 3-5 0,1-6-1 0,-4 0 0 16,4 0-25-16,-4 0-5 0,4 0 0 0</inkml:trace>
  <inkml:trace contextRef="#ctx0" brushRef="#br0" timeOffset="110456.646">25188 11570 656 0,'-3'-14'13'0,"-1"2"5"0,-3 3-18 0,4-3 0 0,-1-5 0 0,1 8 0 16,-1 0 34-16,1 0 3 0,-1 3 1 0,1 1 0 16,-1-1 14-16,0 0 4 0,1-3 0 0,-1 3 0 15,4 6 38-15,0-6 8 0,0 6 2 0,0 0 0 16,0 0-8-16,0 0 0 0,0 0-1 0,0 0 0 16,0 0-40-16,0 0-8 0,0 0-2 0,0 0 0 15,-7 6 6-15,4 0 1 0,-1 3 0 0,1-3 0 16,-1 11-12-16,4-2-1 0,0 3-1 0,4 5 0 15,3-2-10-15,-4 8-1 0,4-8-1 0,0 8 0 16,4 1-26-16,-4-4 0 0,0 9 0 0,-3-11 0 16,3 8 0-16,-4-5 0 0,4-4 0 0,-3 4 0 15,-1-7 0-15,-3 7 0 0,0-13 0 0,0 4 8 16,0 5-8-16,0-11 0 0,0 0 9 0,-3 6-9 16,3-10 11-16,-4 4-3 0,4-12 0 0,0 0 0 0,0 0 0 15,0 0-8-15,0 0 12 0,0 0-4 0,-3-6 6 0,-4 0 1 16,3 1 0-16,1-1 0 0,-1-3-7 0,1 0-8 0,-1 0 11 15,4-3-11-15,-3 7 8 0,3-16-8 0,0 9 0 16,0 0 0-16,0-5 0 0,0-1 0 0,0 3-13 16,3-2 5-16,-3-1 8 0,0 1-12 0,4-1 12 15,-4-3-12-15,0 1 12 0,3-1-12 0,1-5 12 16,-1 2-12-16,1-2 1 0,3 2 0 0,-4-2 0 16,4 2 0-16,0-5-1 0,1 2-1 15,2 1 0-15,-3 8 0 0,4-5 2 16,-1 2 1-16,1 4 0 0,3 5 0 0,-3 6-2 0,-1 0 0 0,4-3 0 0,0 12 0 15,-3 3-11-15,3 6-2 16,0 0-1-16,-3-1 0 0,-1 7 3 0,-3 3 1 0,4-1 0 0,-7 4 0 16,-1 5 4-16,-3-11 1 0,0 8 0 0,-3 4 0 15,-5-10 17-15,1 10 0 0,0-13 0 0,0 4 0 16,-3-4 0-16,-1-2 0 0,1-3 8 0,-1 0-8 16,-3-1 24-16,3-11-2 0,1 6 0 0,-1 0 0 15,-3-12-11-15,3 6-3 0,-3-12 0 0,4 4 0 16,-1-7-42-16,-3 0-9 0,3-2-1 0</inkml:trace>
  <inkml:trace contextRef="#ctx0" brushRef="#br0" timeOffset="110859.945">25506 10974 1440 0,'0'0'30'0,"0"0"6"0,0 0-28 0,0 0-8 0,0 0 0 0,0 0 0 15,0 0 19-15,0 0 2 0,0 0 1 0,0 0 0 16,7 6 31-16,3 2 7 0,1 10 0 0,-4 0 1 16,4-1-13-16,-4 10-2 0,3-4-1 0,-3 10 0 15,0 2 9-15,-3-12 2 0,-1 16 0 0,-3-7 0 16,0 3-39-16,0-2-7 0,-7 2-2 0,4 3 0 16,-1-3 0-16,-3-2-8 0,4-4 12 0,-1 3-4 15,-3-8-8-15,4 2 10 0,-1-2-10 0,1-4 10 16,3-5-10-16,0 0 0 0,0-3 0 0,-4-1 0 15,4-2-14-15,0-3-5 0,0-6-1 0,4 6 0 16,-4-6-35-16,0 6-7 0,3 0-2 0</inkml:trace>
  <inkml:trace contextRef="#ctx0" brushRef="#br0" timeOffset="111412.765">25855 11535 1326 0,'0'0'56'0,"0"0"-45"15,-7-6 64-15,0 0 13 0,3 6 2 0,4 0 1 16,-7-5-22-16,0-4-4 0,4 6-1 0,3 3 0 15,-11-3-32-15,4 3-6 0,7 0-2 0,-7 0 0 16,-3 0-9-16,-1 3-3 0,4-3 0 0,-4 6 0 16,4 0-4-16,0-1 0 0,0 1-8 0,-3 6 12 15,6-6 4-15,-3 3 0 0,3 3 0 0,1-1 0 16,-1 1-16-16,4-6 0 0,0 3 0 0,0 0 0 16,0-4 0-16,4 1 0 0,-4-6 0 0,3 6 0 15,5-3 11-15,-1 3-1 0,-4-6 0 0,8 6 0 16,-4-6 6-16,0-6 2 0,0 6 0 0,0 0 0 15,0-6-2-15,0 0 0 0,0 3 0 0,0-6 0 16,0 1-8-16,0 2-8 0,0-6 9 0,-3 0-9 16,-1 3 0-16,1 1 0 0,-1 2 0 0,1 0-10 15,-4 3-2-15,0 3-1 0,0-6 0 0,0 6 0 16,0 0-5-16,0 0-1 0,0 0 0 0,0 0 0 16,0 0-10-16,0 0-3 0,0 0 0 0,0 0 0 15,0 0 16-15,0 0 4 0,0 0 0 0,0 0 0 16,3 6 12-16,-3 3 0 0,-3 3 9 0,3-1-9 15,0-5 24-15,0 0-2 0,0 6 0 0,0-9 0 16,0 6-6-16,0-1 0 0,0-8-1 0,0 6 0 16,3 0-15-16,-3 0 11 0,4 0-11 0,-1 0 10 0,1 6-10 0,0-10 0 15,-1 4 0-15,4 0 0 16,0-3-43-16,0 3-1 0,0-3 0 0,4 3 0 16,-1-3-41-16,5 0-9 0,-5-3-2 0</inkml:trace>
  <inkml:trace contextRef="#ctx0" brushRef="#br0" timeOffset="111844.698">26151 11338 1414 0,'-3'12'40'0,"-4"-6"9"0,3 3-39 0,1-1-10 0,-1 7 0 0,1-3 0 16,-1 0 56-16,1-6 10 0,-1 2 2 0,4 1 0 15,-3-6-13-15,3-3-3 0,0 0 0 0,0 0 0 16,0 0-6-16,0 0-2 0,0 0 0 0,0 0 0 16,0 0-9-16,7 0-3 0,-4-6 0 0,1 3 0 15,-1-5-32-15,-3 5 0 0,4-9 0 0,-4 6 0 16,3 0 0-16,-3-3-12 0,0 6 0 0,-3-6 0 16,3 9-16-16,-4-5-4 0,1 2 0 0,3 3 0 15,-7-6 7-15,0 6 1 0,0-3 0 0,-4 3 0 16,4 3 12-16,-4 0 4 0,1 3 0 0,3-1 0 0,-4 4 8 15,1 3 9-15,2-6-1 0,-2 6-8 16,3-6 11-16,-4 5-11 0,4 1 10 0,0-3-10 16,4 3 8-16,-4 5-8 0,3-8 0 0,-3 3 9 15,7 0 7-15,-4 5 0 0,4-5 1 0,-3 3 0 0,3-1 6 16,0 1 1-16,3-3 0 0,-3 0 0 16,4-1-7-16,3 1-1 0,-3-3 0 0,-1 3 0 0,4 0-16 15,0-4 10-15,-3 1-10 0,3 0 8 0,3-3-8 0,1 0 0 16,0 0 0-16,3-1-11 15,0-5-49-15,0 0-9 0,3 0-3 0</inkml:trace>
  <inkml:trace contextRef="#ctx0" brushRef="#br0" timeOffset="112316.068">26300 11518 1414 0,'0'0'40'0,"0"0"9"15,0 0-39-15,0 0-10 0,0 5 0 0,0-5 0 16,3 6 72-16,-3-6 12 0,4 6 2 0,-1 0 1 16,1-3-30-16,-1 3-5 0,1 0-2 0,-1-3 0 15,-3-3-19-15,4 9-4 0,3-7-1 0,-4-2 0 16,4 3-1-16,0-3 0 0,4 0 0 0,-4 0 0 0,0-3-7 15,4 3-2-15,-4-2 0 0,3-7 0 16,-3 3-8-16,1 0-8 0,-5 0 12 0,4 0-12 16,-3-6 0-16,3 1 0 0,0-1 0 0,-4 3 0 0,1-3-11 15,-4 1 11-15,3-1-12 0,-3-3 12 16,0 6-35-16,-3 3 0 0,3-2 0 0,-4 2 0 16,-3 0-23-16,4 0-5 0,-4 0-1 0,0 6 0 0,0 0 52 0,-4 0 12 0,4 0 0 0,-4 6 0 15,1 0-13-15,3 6 0 0,-4-4 0 0,0 4 0 16,1 6 13-16,-1-6 0 0,4 8 0 0,-3-2 0 15,3 5 0-15,0-8 16 0,0 9-1 0,-1-7-1 16,5 1-14-16,-4-4 0 0,3-2 0 0,1 0 0 16,3 0 69-16,3 0 11 0,-3-10 3 0,7 4 0 15,-3 0-51-15,-1 3-9 16,5-3-3-16,-1 3 0 0,0-3-8 0,3 5-1 0,-3-11-1 0,4 6 0 16,3-6-10-16,-3 0 0 0,3 0 0 0,0-6 0 15,3 6-100-15,-6-6-16 0,3-8-4 16</inkml:trace>
  <inkml:trace contextRef="#ctx0" brushRef="#br0" timeOffset="112617.532">26405 11121 2006 0,'0'0'42'0,"0"0"9"0,0 0-41 16,4-6-10-16,-1 3 0 0,5-3 0 0,-5 3 66 0,1-3 11 15,3 0 3-15,-4 0 0 0,1 0-64 0,3 1-16 16,-4-1 0-16,1-3 0 0,3 3 37 0,0-3 5 0,4 0 1 0,-4 4 0 15,3-1-35-15,-3-3-8 0,4 3 0 0,-4-6 0 32,3 3-94-32,-3 1-21 0,4-4-4 0</inkml:trace>
  <inkml:trace contextRef="#ctx0" brushRef="#br0" timeOffset="113666.933">27157 11159 1037 0,'0'0'44'16,"0"0"-36"-16,-7 6 72 15,0-6 15-15,7 0 2 0,-7 6 1 0,0 2-18 16,3-2-3-16,1 3-1 0,-1 0 0 0,-3 3-20 0,3-6-5 0,4 5-1 0,-3 1 0 16,-1 0-33-16,4 3-6 0,-3-4-2 0,3 4 0 15,0 0 3 1,0-1 0-16,0 10 0 0,3-12 0 0,-3 8 0 0,4-2 1 0,-4 0 0 16,3-1 0-16,1-2 15 15,-4 3 2-15,3-4 1 0,1 1 0 16,-4-3-18-16,4 2-3 0,-1-2-1 0,1-3 0 0,-1-3 6 15,1 3 1-15,-1 0 0 0,-3-9 0 0,7 2-8 0,0 7 0 0,0-9-8 0,0 0 12 16,0 0-12-16,1 0 0 0,-1-6 0 0,0 3 0 16,3 1 0-16,-3-7 0 0,4 6 0 0,-4-3 0 15,0 3 0-15,0-3 0 0,0 6 0 0,0-6 0 16,-3 0 0-16,3 6-13 0,-7 0 4 0,0 0 1 16,0 0 8-16,0 0 0 0,0 0 0 0,0 0-8 15,0 0 0-15,3 6 0 0,-3 0 0 0,4 0 0 16,-1 3 8-16,-3 5 0 0,0 1 0 0,4-3 0 15,-4 0 0-15,3 5 11 0,-3-2-3 0,4-3 0 16,-1 2-8-16,1-2 8 0,3-3-8 0,0 3 8 16,-3-3 0-16,3 2 0 0,0-5 0 0,-4-3 0 15,4 3 19-15,0-3 3 0,0 0 1 0,0 0 0 16,0-3-10-16,1 3-1 0,-1-3-1 0,0-3 0 16,0 0-5-16,3 0-1 0,-3-3 0 0,0 0 0 15,4-6 16-15,-4 1 3 0,0-1 1 0,0 3 0 16,4-3-33-16,-4-5 0 0,0 5 0 0,0-6 0 15,0-2 0-15,-3 2 0 0,-1 1 0 0,1-10 0 16,-1 9-20-16,1-8-10 0,-1 2-2 0,-3-2-1 0,0-3 8 0,0 5 1 16,0-5 1-16,-3 8 0 15,-1-11-17-15,1 14-4 0,-1-5-1 0,1-1 0 16,-1 3-18-16,0 4-3 0,1 2-1 0,-1 0 0 16,4 1-103-16,0 8-21 0,-3-6-4 0</inkml:trace>
  <inkml:trace contextRef="#ctx0" brushRef="#br0" timeOffset="113965.327">27721 11641 1177 0,'0'0'25'0,"0"0"6"0,0 0 1 0,-3 6 2 16,3 0-34-16,-4 0 0 0,4 2 0 0,-3 1 0 0,-1 0 68 0,1 0 6 16,3 6 2-16,-4-4 0 0,1-5-20 0,-1 3-3 15,1-3-1-15,-1 3 0 0,0 0-32 0,1 2-6 16,-1-11-2-16,4 0 0 0,0 0-12 0,0 0 0 15,0 0 0-15</inkml:trace>
  <inkml:trace contextRef="#ctx0" brushRef="#br0" timeOffset="114115.637">27633 11221 922 0,'-7'0'19'0,"7"0"5"0,-7 0-24 16,7 0 0-16,0 0 0 0,-4 0 0 0,4 0 12 0,0 0-4 0,0 0 0 0</inkml:trace>
  <inkml:trace contextRef="#ctx0" brushRef="#br0" timeOffset="114491.294">27841 11118 1241 0,'0'0'25'0,"4"6"8"15,-4 2-33-15,3-2 0 0,-3 9 0 0,4-3 0 16,-4-6 58-16,3 2 5 0,1 7 1 0,-4 0 0 16,3-9 0-16,1 5 0 0,-4 7 0 0,3-3 0 15,1 2-10-15,-4 4-2 0,0-3 0 0,3 5 0 0,-3-2-28 16,4 5-7-16,-4-5-1 0,0 8 0 0,0-2-6 0,0-7-2 16,0 4 0-16,-4 5 0 0,1-8 50 0,3 2 10 0,-4-5 1 15,4 5 1-15,-3-8-61 0,3 3-9 0,0-6 0 16,-4-1-12-16,4 1 12 0,0-6 0 15,-3 3 0-15,3 2-9 16,0-11-62-16,0 0-12 0,0 0-2 0,0 0-1 16,0 0-75-16,0 0-15 0,0 0-4 0</inkml:trace>
  <inkml:trace contextRef="#ctx0" brushRef="#br0" timeOffset="114835.332">27989 11068 1220 0,'0'0'27'0,"0"0"5"0,0 0 2 0,0 0 0 0,0 0-34 0,-3 9 0 16,3-1 0-16,0-2 0 0,-4 6 42 0,4-3 2 15,0 0 0-15,0-1 0 0,4 1 12 0,-4 6 4 16,0-9 0-16,3 6 0 0,1-6-4 0,-1-1-1 15,-3 7 0-15,4-6 0 16,0 3-34-16,-1 3-6 0,1 5-2 0,-1-2 0 16,-3 3-4-16,7 5-1 0,-7 4 0 0,4 2 0 15,-4-6-8-15,0 4 0 0,0 2 0 0,0-2 0 0,-4 2 0 0,4-2 12 16,-3 5-2-16,3 3 0 16,-4-11 6-16,4-1 0 0,-3 4 1 0,3-7 0 0,-4-2-17 0,4 5 0 15,0-11 0-15,0 0 0 0,0-3-12 0,4 3-5 0,-4-12-2 16,0 0 0-1,0 0-22-15,7 3-5 0,-7-3-1 0</inkml:trace>
  <inkml:trace contextRef="#ctx0" brushRef="#br0" timeOffset="115142.708">28169 11503 1558 0,'0'0'34'15,"0"0"7"-15,0 0 2 0,0 0 1 0,0 0-35 0,0 0-9 0,0 0 0 0,0 0 0 0,-3 6 55 0,-1 3 9 16,1-4 1-16,3 7 1 0,-4-6-27 0,4 3-6 16,4 0-1-16,-4 2 0 0,0 4 0 0,3-9 0 15,1 6 0-15,-1 0 0 0,1-4-32 0,-1 4 0 16,1 0 0-16,-1-6 0 0,1 6 11 0,-1-4-11 15,1 1 10-15,0-3-10 0,-1-3 8 0,1 3-8 16,-1-3 0-16,1 6 0 16,3-4-25-16,-4-5-11 0,1 6-3 0,6-6 0 15,-3 0-47-15,4 0-10 0,0-6-1 0</inkml:trace>
  <inkml:trace contextRef="#ctx0" brushRef="#br0" timeOffset="115469.574">28356 11379 1337 0,'-14'-17'28'0,"14"17"6"0,0 0-34 0,-7-3 0 0,7 3 0 0,0 0 0 16,0 0 0-16,-7 6 0 0,4 0 0 0,-5 5 0 16,1 1 37-16,4 0 1 0,-4 0 0 0,0 2 0 15,3 1 17-15,-3 0 3 0,0 5 1 0,0-2 0 16,0 11-23-16,4-8-4 0,-5 14 0 0,1-5-1 15,4 2 26-15,-4 0 6 0,0 3 1 0,0-2 0 16,-4 2-52-16,4 0-12 0,-4 4 0 0,1-1 0 16,3-6 54-16,-4 3 8 0,4-2 2 0,0 2 0 15,0-6-53-15,0 4-11 0,0-7 0 0,0 4 0 16,0-7 0-16,3 1 0 0,1-4 0 0,-1 4 0 0,1-7 0 16,3 4 0-16,-4-6 0 0,4-1 0 0,0 1 0 0,0-3 0 15,0 0 0-15,0-7 0 16,0 1-48-16,0 6-12 15,0-6-4-15,4 3 0 0,-4-3-153 0,0-6-31 0,0 0-7 0,0 0-1 0</inkml:trace>
  <inkml:trace contextRef="#ctx0" brushRef="#br0" timeOffset="115760.263">28557 11700 1624 0,'0'0'46'0,"-7"9"10"0,0-4-45 0,0 1-11 0,-3 0 0 0,3 3 0 15,0 0 12-15,-1-3 0 0,1 6 0 0,0-4 0 16,0-2-12-16,7-6 0 0,0 0 0 0,0 0 0 0,0 0 0 0,0 0 0 16,0 0 0-16,0 0-476 15,0 0-95-15</inkml:trace>
  <inkml:trace contextRef="#ctx0" brushRef="#br0" timeOffset="-203020.731">7394 12258 1132 0,'-7'-3'48'15,"0"0"-39"1,-3 1 43-16,2 2 9 0,-2 0 2 0,3 0 0 15,-4 0-18-15,4 5-3 0,-3-2-1 0,3 3 0 16,-1-6-4-16,-2 6-1 0,3-6 0 0,0 0 0 16,-4 0 5-16,1 6 1 0,10-6 0 0,-7 0 0 0,7 0-34 0,0 0-8 0,0 0 0 15,-11 6 0-15,11-6 0 0,-7-6 0 0,7 6 0 0,-7 6 0 16,7-6 0-16,-7 6 0 0,0 0 0 0,0 0 0 16,3 2 0-16,-3-2 0 0,4 6 0 0,-4-6 0 15,3 6 20-15,1-4 1 0,-5 7 1 0,5 0 0 16,-4-3-22-1,3-1 0-15,1 4 0 0,-8-3 0 16,8-3-13-16,-4 5-7 0,3-2-2 0,1-6 0 0,3 0 35 0,-4 3 7 0,1-1 2 0,3 4 0 16,-4-3-35-16,4-9-7 0,0 0-2 0,0 0 0 15,0 6 36-15,0-6 7 0,4 12 2 0,-4-9 0 16,0-3-10-16,3 3-1 0,-3-3-1 0,0 0 0 16,0 0 15-16,4 3 3 0,3-3 1 0,-4 2 0 15,4-4-30-15,4 2 0 0,-4-6 0 0,-4 6 0 16,4-3 0-16,1 3 0 0,-1 0 0 0,0 3 0 15,3-3 0-15,-3 3 0 0,4 0 0 0,-4-1 0 16,0 7 0-16,-4 0 0 0,5 0 0 0,-1 3 0 16,-4-1 0-16,4 4 0 0,-3-6 0 0,3 6 0 15,0-4 0-15,-4 1 0 0,4-3 0 0,-3 3 0 16,-1 0 0-16,1 5 0 0,-1-5 0 0,1 0 0 16,0 2 15-16,-4-5-3 0,3 0-1 0,1-3 0 15,-1 0-11-15,-3 0 0 0,7 2 0 0,-7-2 8 0,4 0-8 0,-4-6 12 16,0 6-12-16,0-6 12 0,0 0-25 0,0 9-5 15,0 0-1-15,-4 3 0 0,4-4 38 0,-3 1 7 16,-1 0 2-16,-3 0 0 0,7-9-19 0,0 0-9 16,0 0 10-16,-7 14-10 0,0-8 10 0,-4 0-10 15,4 0 10-15,-3 0-10 0,-1 0 13 0,1 0-3 16,-1 6-1-16,0-7 0 0,1-5-9 0,-4 3 0 0,7 3 0 0,-4 0 0 16,4-6 0-16,-4 0 0 0,4 0 0 0,7 0 8 15,-3 0-8-15,-4-6 0 0,0 0 0 0,3 0 0 31,-3 1-35-31,4-4-12 0,3 3-2 0,-4-3-1 0,4 0 16 16,0-3 3-16,0 4 1 0,4-1-532 0,-1 0-106 0</inkml:trace>
  <inkml:trace contextRef="#ctx0" brushRef="#br0" timeOffset="-202415.583">7768 12626 1337 0,'0'0'28'0,"0"0"6"16,0 0-34-16,0 0 0 0,0 0 0 0,-14 3 0 15,3-3 109-15,4 3 15 0,-3-3 4 0,-1 0 0 16,1 3-59-16,-1-3-11 0,1 6-2 0,-1-1-1 16,-3 1-37-16,7 0-7 0,-7-6-2 0,3 6 0 15,0-3-9-15,1-3 0 0,-1 3 0 0,4 0 0 0,-3 0 0 16,-1 3 0-16,8 0 0 0,-5 8 0 16,1-8 0-16,0 0 0 0,7-6 0 0,-3 6 0 15,-1 0 0-15,1 0 0 0,3 5 0 0,0-5 0 16,0 3 0-16,0-9 8 0,0 6-8 0,0 6 8 15,3-6-8-15,1 8 0 0,-1-5 0 0,4 0-11 16,-3 3 11-16,3-6 0 0,-3 0 8 0,3-1-8 0,0-2 0 0,3-3 0 0,-3 0 0 0,4 0-8 16,-4 0 8-16,0-3 0 0,4 3 0 15,-1-5 0-15,4-7 0 0,-7 3 0 0,4 3 0 0,0-3-8 16,-4-3 8-16,0 4 0 0,0-4 0 0,-4 0 0 16,4 3-12-16,-3-2-6 0,3 2-2 0,0 3 0 15,-4 3 32-15,-3 3 7 0,0 0 1 0,0 0 0 16,0 0-33-16,0 0-7 0,0 0 0 0,0 0-1 15,0 0 9-15,0 0 3 0,0 0 0 0,0 0 0 16,0 0-20-16,0 0-4 16,0 0-1-16,-3 3 0 0,3 6 58 0,0 2 12 0,0-2 3 0,-4 3 0 15,4 0-19-15,-3-6-3 0,-1 5-1 0,1-2 0 16,3 0-7-16,0-9-1 0,0 0-8 0,0 6 12 16,0-6-12-16,0 0 0 0,0 0 8 0,7 0-8 15,-4 3-48-15,4-6-13 0,4 3-3 0,-4-3 0 16,7-3-102-16,0-3-21 0</inkml:trace>
  <inkml:trace contextRef="#ctx0" brushRef="#br0" timeOffset="-201904.736">7934 12752 1051 0,'-11'-6'21'0,"11"6"7"0,-3-3-28 15,3 3 0-15,-7-5 0 0,7 5 0 0,-4-6 76 0,4 6 10 0,0 0 2 0,-3-3 0 16,3 3 10-16,0 0 2 0,0-6 1 0,0 6 0 16,0 0-49-16,0 0-11 0,0 0-1 0,0 0-1 15,0 0-11-15,0 0-1 0,0 0-1 0,0 6 0 16,0 3 4-16,3 2 1 0,-3-2 0 0,0 3 0 16,0-6-11-16,0 3-1 0,0 2-1 0,0-5 0 15,0-6-4-15,0 6-1 0,0-6 0 0,0 0 0 16,0 0-1-16,0 0-1 0,0 0 0 0,0 0 0 15,0 0 2-15,0 0 1 0,0 0 0 0,4-3 0 16,-1-3-14-16,1 3 11 0,-1-3-11 0,1-2 10 16,-1 2-20-16,1 0-4 0,0 0-1 0,-1 0 0 15,1 3 15-15,-4 3 0 0,3-6 0 0,-3 6 0 16,4-6-13-16,-1 1 3 0,1-1 1 0,-4 6 0 16,0 0 9-16,0 0-10 0,0 0 10 0,7 3-10 15,-7-3 10-15,0 0 0 0,7-3-9 0,-4 3 9 16,4 0 10-16,0-3 6 0,-3 3 2 0,3 0 0 15,-7 0-30-15,7 3-7 0,-3 0-1 0,-4-3 0 16,3 3 20-16,-3-3 0 0,7 5 0 0,0-5 0 16,-3 6 0-16,-1-3 0 0,4 0 0 0,-3 6 0 15,3-3 0-15,-4 0 0 0,-3 0 0 0,4 2 0 16,-1-2-8-16,-3 0 8 0,4 3 0 0,0-3 0 16,-4 3 0-16,3-9 0 0,1 6 0 0,-1 5 0 0,1-11 0 0,3 3 0 15,-7-3 0-15,3 6 0 16,1-3-30-16,-1 0-12 0,4 0-2 0,0 0-1 15,0 0-160-15,1 0-32 0</inkml:trace>
  <inkml:trace contextRef="#ctx0" brushRef="#br0" timeOffset="-199897.82">8417 12714 1116 0,'-7'0'23'0,"0"6"6"16,0-3-29-16,0 0 0 0,0 0 0 0,0 0 0 15,0 0 61-15,7-3 7 0,0 0 0 0,-7 8 1 16,7-8-29-16,-4 0-5 0,4 0-2 0,0 0 0 16,0 0-11-16,0 0-2 0,0 0-1 0,0 0 0 15,0 0 1-15,0 0 1 0,0 0 0 0,0 0 0 0,0 0-21 0,0 0 8 16,0 0-8-16,0 0 0 0,-7 6-13 0,7-6-7 0,-3 9-2 15,-1-3 0 1,4 6 22-16,-3-6 0 0,-1 2 0 0,1 1 0 0,-1 0 0 16,1 0 0-16,-1 0 0 0,0 3 0 15,1-7 0-15,3 1 0 0,0-6 0 0,0 0 0 0,0 0 8 0,0 0 7 16,0 0 1-16,0 0 0 0,0 0 2 0,0-3 1 0,3-5 0 0,1-4 0 16,0 6-19-16,-1-3 10 0,1 0-10 0,3 0 8 15,-4-2-8-15,4-1 0 0,0 6 0 0,-3-6 0 16,3 6-12-16,0 3 3 0,-7 3 0 0,3 0 0 15,5 0-121-15,-1 0-24 0</inkml:trace>
  <inkml:trace contextRef="#ctx0" brushRef="#br0" timeOffset="-198442.095">8491 12523 836 0,'0'0'24'0,"0"0"4"0,0 0-28 16,-3-6 0-16,-4 0 0 0,3 3 0 0,4 3 57 15,-10 3 6-15,3-3 1 0,-4 6 0 0,4-6-8 0,-4 0 0 0,4 0-1 0,-3 6 0 16,-1-6-38-16,1 0-7 0,-5 6-2 0,5 0 0 16,-1 0 7-16,1 2 1 0,-4 7 0 0,7 0 0 15,-4-9-2-15,4 5 0 0,-4 1 0 0,4-3 0 16,0 0 17-16,4 0 3 0,-4 2 1 0,0 1 0 16,3-6-35-16,-3 3 0 0,3-3 0 0,-3 3 0 15,7 5 0-15,-3-8 0 0,3 0 0 0,0 3 0 16,0-3 0-16,0-6 0 0,0 0 0 0,0 0 0 15,0 0 58-15,3 3 5 0,1 0 1 0,-1 5 0 16,5-5-64-16,-5 0-16 0,1 3-2 0,-1-3 0 16,8-3 18-16,-11 6 0 0,7-6 0 0,0 0 9 15,0 0-9-15,0 0 0 0,0 0 0 0,0 0 0 16,4 0 0-16,-4 0 0 0,0 6 0 0,0-6 0 16,0 6 0-16,-7-6 0 0,7 6 0 0,0-6 0 15,-4 8 0-15,5-5 0 0,-8-3 0 0,3 9 0 16,1 0 8-16,-1 0-8 0,1 3 8 0,-1 2-8 15,-3-2 12-15,4 0-2 0,-4-3-1 0,0 5 0 16,0-14-1-16,0 0-8 0,0 0 12 0,0 0-4 16,0 0 4-16,0 0 1 0,-4 6 0 0,4-6 0 15,-3 6 3-15,-8-3 1 0,4 0 0 0,-4 0 0 16,1-3-17-16,-4 3 0 0,0-3 8 0,-1-3-8 16,1 0-49-16,0-3-14 0,4 0-2 0,-8 0-1 15,4-8-79-15,0 5-16 0</inkml:trace>
  <inkml:trace contextRef="#ctx0" brushRef="#br0" timeOffset="-197706.273">9278 12529 1580 0,'-14'6'67'15,"0"-6"-54"1,-4 3 92-16,4 3 19 0,-4-4 3 0,4 10 1 0,0-6-52 16,0 3-11-16,0 3-1 0,0-1-1 0,0 4-50 0,3-3-13 15,1 6 0-15,-1-7 0 0,0 4 0 0,4-3 0 16,4 5 0-16,-1-5 0 0,1 0 0 0,-1-6 0 0,4 0 0 16,0 5 0-16,0-5 0 15,4 0 0-15,-1 3 0 0,1-3 0 16,-1-6 0-16,4 0 0 0,-3 0 0 0,3 0 0 0,4-6 0 15,-1 0 0-15,4-3 0 0,-3 3 0 0,3-5 0 0,0-1 0 16,0 6 0-16,-3-6 0 0,3-5 24 0,0 8-1 0,-3 3 0 0,-1-3 0 31,1 6-44-31,-4-3-9 0,0 0-2 0,0 1 0 0,0-1-7 16,-7 6-1-16,4-3-1 0,-4 3 0 0,0 0 3 0,0 0 1 16,0 9 0-16,0 2 0 0,0-2 17 0,0 6 3 0,0 5 1 0,-4 4 0 15,0-6 16-15,4 14 8 0,-3-3-8 0,-1 4 12 16,1 2 16-16,-1 6 2 0,1 6 1 15,-4-6 0-15,3 0 6 0,1 1 2 0,3-1 0 16,-4-3 0-16,1 6 0 0,-1-9 0 0,1 4 0 16,-1-1 0-16,1-9 9 0,3-2 3 0,0-10 0 0,0 4 0 15,0-6-51-15,0-1-9 0,0-2-3 0,3 0 0 16,-3-12 12-16,0 0 0 0,0 0 8 0,0 0-8 16,0 0 0-16,0 0-20 0,0 0 4 0,0-6 1 15,0 6-21-15,4-6-4 0,-4 6 0 0,0-12-1 16,0 6 31-16,-4-2 10 0,4-1 0 0,0 0 0 15,0-3-41-15,0 6-2 0,0-3 0 0,0 4 0 16,0-4 19-16,0 0 4 0,4-3 1 0,-4 0 0 16,3 1-36-16,4-1-7 0,-3 0-2 0,-1 0 0 15,4 4 52-15,0-4 12 0,0-3 0 0,0 3 0 16,1 1 0-16,2-1 0 0,4 0 12 0,-3 0-12 16,3 1-130-16,4-1-33 0</inkml:trace>
  <inkml:trace contextRef="#ctx0" brushRef="#br0" timeOffset="-197339.917">9486 12661 1242 0,'-3'15'52'0,"-1"-3"-41"16,1 2 26-16,-1-8 6 0,4 0 1 0,-3 3 0 16,3-3 25-16,0 3 6 0,0-4 1 0,3 4 0 15,1-3-35-15,-1 6-6 0,1-6-2 0,3 3 0 16,-4 2 1-16,4-5 0 0,0 0 0 0,0 3 0 16,0 0-20-16,1 3-4 0,2-4-1 0,-3 4 0 15,4-3-9-15,-1 0 12 0,1 2-12 0,-1-5 12 16,1-6-2-16,0 6 0 0,-1-6 0 0,-3 0 0 15,4-6-2-15,-4 6 0 0,4-6 0 0,-4 6 0 16,0-14-8-16,0 5 0 0,0-3 0 0,0 3 0 16,0-8 0-16,0-4 0 0,-4 1 0 0,5-1 0 15,-1 3-11-15,-4-2 11 0,1 2-8 0,-1-5 8 16,1 5-156-16,-1 3-25 0,-3-8-6 0</inkml:trace>
  <inkml:trace contextRef="#ctx0" brushRef="#br0" timeOffset="-196891.067">9804 12735 1672 0,'0'0'35'0,"0"0"7"0,0 0-34 0,0 0-8 0,0 0 0 0,0 0 0 16,7 0 16-16,0 0 2 0,3 0 0 0,-3 3 0 15,4-3 9-15,-4 5 1 0,4-2 1 0,-4 0 0 16,3-3-14-16,1 0-3 0,-4-6-1 0,4 1 0 16,-4 2-11-16,3 0 8 0,-3 3-8 0,0-3 8 15,-3 3-8-15,3 0 10 0,0 0-10 0,-4-3 10 16,5 3-10-16,-5-3 0 0,1 0 9 0,-1 3-9 16,1-6 12-16,-1 6-3 0,-3-6 0 0,4 0 0 15,-4 0-1-15,0-2-8 0,-4-1 12 0,4 0-4 16,0 3-8-16,-3 0 8 0,-1 0-8 0,4 6 8 15,-3-6-19-15,3 6-4 0,-7-5-1 0,7 5 0 16,-11 0 0-16,11 0 0 0,-7 5 0 0,0 1 0 16,0 0 16-16,0 3 0 0,0 3 0 0,0 0-9 15,0 5 9-15,-1-5 12 0,5 3-2 0,-4 5-1 16,0 1 6-16,3-1 1 0,4 1 0 0,-3 0 0 16,3-7 6-16,0 1 2 0,0-3 0 0,3 2 0 0,1-8 12 15,-1 0 4-15,4-3 0 0,0 3 0 16,4-3-11-16,3 0-1 0,0 0-1 0,4-3 0 0,3 0-27 15,0 0 0-15,0-3 0 0,4-3 0 16,3 0-164-16,1 3-26 0</inkml:trace>
  <inkml:trace contextRef="#ctx0" brushRef="#br0" timeOffset="-196245.328">11081 12535 1485 0,'0'0'42'0,"-4"0"10"0,1 6-42 16,-4-1-10-16,3 10 0 0,-3-3 0 0,4 0 68 0,-1-1 11 0,-3 7 2 0,3-3 1 15,-3 2-29-15,0-2-5 0,4 0-2 0,-4 0 0 32,7-4-22-32,-4 1-4 0,4-12 0 0,0 0-1 0,0 0-2 0,4 6 0 0,-4-6 0 0,0 0 0 15,0 0 7-15,0 0 0 0,3-6 1 0,1 0 0 16,3 0-10-16,-4 0-3 0,1-2 0 0,-1 2 0 16,1 0-4-16,-1 3-8 0,1-3 11 0,0 0-11 15,-4 6 9-15,0 0-9 0,7-3 0 0,-4 3 9 16,-3 0-9-16,0 0 0 0,7 0 0 0,-7 0 0 15,0 0 0-15,4 0-12 0,-4 0 2 0,7 0 1 16,-4-6 9-16,4 6 12 0,0 0-2 0,0 0-1 16,0 6-9-16,-3-6 0 0,0 6 0 0,3 0 0 15,0 0-12-15,0 0-5 0,3-3-1 0,-3 8 0 16,4 1 18-16,0 0 0 0,-1 0 0 0,-3 8 0 16,0-2 15-16,0-6-3 0,-3 8-1 0,-1-5 0 15,1 0-11-15,-1-4 12 0,-3-5-12 0,0-6 12 16,0 0-12-16,0 0 10 0,0 0-10 0,0 0 10 15,0 0-10-15,4-3-11 0,-1 0 3 0,5 3 0 16,-5-11-38-16,1 5-7 0,3-6-2 0,0 3 0 16,-4 0-169-16,4-2-33 0</inkml:trace>
  <inkml:trace contextRef="#ctx0" brushRef="#br0" timeOffset="-195783.186">11479 12555 1094 0,'0'0'46'16,"-3"6"-37"-16,-4 0 69 0,3 0 14 0,-3 0 2 0,0 0 1 16,0 0 1-16,0 5 1 0,-4-2 0 0,4 0 0 15,-3 3-24-15,3-3-5 0,-4 8 0 0,1-8-1 16,3 3-15-16,-1 0-2 0,1 5-1 0,0-5 0 15,0-3-20-15,0 5-4 0,4 1-1 0,-1-3 0 16,4 0-16-16,0-4-8 0,0 1 0 0,4 0 8 16,-1 0-18-16,1 0-4 0,-1-3-1 0,4 5 0 15,-3-8 31-15,3 3 5 0,0-3 2 0,0 3 0 16,0 0-23-16,4-3 9 0,-4 3-9 0,0-3 0 16,3-3 9-16,-3 8-9 0,4-8 0 0,-4-8 9 15,0 8-9-15,4-3 0 0,-4-3 0 0,0 0 0 16,0-3 8-16,-4 3-8 0,1 0 8 0,0-5-8 15,-1-1 10-15,1 3-10 0,-1-3 12 0,-3-2-12 16,0 5 8-16,0-3-8 0,-3-3 0 0,-1 4 0 16,1-1 0-16,-1 6 0 0,0-6 0 0,-3 0 0 15,0 1 0-15,0 5 0 0,0-3 0 0,0 3-9 16,0 0-1-16,-3 6 0 0,2-6 0 0,1 6 0 16,0 0-12-16,7 0-2 0,0 0-1 0,-7 6 0 15,4-3-15-15,-4 3-2 0,0 0-1 0,3 3 0 16,-3-3-1-16,4 8 0 0,-1-8 0 0,0 0 0 15,4 3-84-15,0-3-18 0,4 0-3 0</inkml:trace>
  <inkml:trace contextRef="#ctx0" brushRef="#br0" timeOffset="-195343.772">11663 12764 1740 0,'0'-9'73'0,"0"9"-58"15,0 0 33-15,0 0 6 0,0 0 2 0,0 0 0 16,0 0 2-16,0 0 1 0,-4-6 0 0,4 6 0 16,0 0-25-16,0 0-5 0,0 0-1 0,0 0 0 15,0 0-28-15,0 0 0 0,0 0 0 0,0 0 0 16,4 6 0-16,-1 3 0 0,4-3 0 0,-3 0 0 15,-1 3 0-15,1 5 0 0,0-5 0 0,-1 0 0 16,4 0 0-16,0 8 0 0,0-11 0 0,0 3 0 16,4 0 8-16,-4 3-8 0,4-4 0 0,-1 4 9 15,-3-6-9-15,0-3 0 0,4 3 0 0,-4 0 8 16,0 0 1-16,3 3 0 0,1-4 0 0,-4-2 0 16,4-6 4-16,-1-2 1 0,1-7 0 0,-4 3 0 15,3-6 2-15,1 3 1 0,0-8 0 0,-4 5 0 16,0 1 3-16,-4-7 0 0,1 6 0 0,-1-2 0 15,1 8-11-15,-1-9-1 0,1 6-8 0,-4-2 12 0,3 2-12 16,-3-6 8-16,0-2-8 0,-3 2 0 0,-1 0 0 0,1 1 0 16,-1 2 0-16,1-3 0 15,-1 7-28-15,1-1-4 0,-4-3-2 0,3 1 0 16,1 5-102-16,-1-3-21 0,1 6-4 0</inkml:trace>
  <inkml:trace contextRef="#ctx0" brushRef="#br0" timeOffset="-194740.386">12248 12541 684 0,'0'0'28'16,"-7"3"-28"-1,0-1 144-15,0-2 22 0,0 3 5 0,0-3 1 16,7 0-56-16,-7 6-10 0,7-6-2 0,-10 0-1 16,10 0-16-16,-8 3-3 0,5 0-1 0,-4 0 0 15,0 0-31-15,3 0-7 0,-3 0-1 0,0 3 0 0,4-6-22 16,-4 6-5-16,3 0-1 0,1-1 0 15,-1 4-16-15,-3-3 0 0,0 3 0 0,0-3 0 16,3 3 14-16,1-3-4 0,-1 5-1 0,1-5 0 16,3-6-9-16,0 6 0 0,0-6 0 0,0 0 0 0,0 0 0 0,0 0-16 15,0 0 4-15,0 0 1 0,0 0 11 0,0 0 0 0,0 6 0 0,0-6 0 16,0 0 0-16,0 6 0 0,0-6 0 0,0 0 0 16,7 3 12-16,-7-3-3 0,7 3 0 0,-4 0 0 15,4 0-19-15,0 5-4 0,-3-2-1 0,3-6 0 16,0 6 15-16,0-6 0 0,0 0 0 0,0 6 0 15,0-6 0-15,0 0 0 0,-3 6 0 0,3-6 0 16,-7 0 0-16,7 6 0 16,0 0 0-16,-3 0 0 0,-1 2 0 0,4 1 0 0,-3 0 0 15,3-3 0-15,-7 0 12 0,3 3-4 0,-3-1 0 0,0 1-8 16,0 0 12-16,-3 0-12 0,3-3 12 0,-4 6-12 16,1-4 9-16,-1 1-9 0,-3-3 0 0,4 3 9 15,-4 0 0-15,0 5 0 0,-1-8 0 0,-2 3 0 16,-1-3-17-16,1-3-4 0,-1-3-1 0,-3 0 0 15,3 0 13-15,-3-3 0 0,0 0 0 0,0-3 0 16,0 0 0-16,3 0 0 0,1 0 0 0,-1-5 0 16,4 5-208-16,4 0-38 0,-4 0-8 0</inkml:trace>
  <inkml:trace contextRef="#ctx0" brushRef="#br0" timeOffset="-193744.199">12862 12720 964 0,'0'0'20'0,"0"0"5"16,0 0-25-16,0 0 0 0,-3 0 0 0,3 0 0 15,-4-6 54-15,1 0 6 0,3 0 0 0,0 6 1 16,0 0 16-16,0 0 3 0,0 0 1 0,0 0 0 16,0 0-12-16,0 0-2 0,0 0-1 0,0 0 0 15,0 0-26-15,0 0-6 0,0 0-1 0,0 0 0 0,0 0-33 0,0 0-17 16,0 0 1-16,0 0 1 0,0 0 45 0,3 6 9 0,1 0 1 16,-1 3 1-16,-3 0-23 0,4-3-5 0,-4 5-1 0,0-2 0 15,3-3-1-15,-3-6-1 0,0 6 0 0,0-6 0 16,4 6 0-16,-1 0 0 0,-3-6 0 0,0 8 0 15,0-8-2-15,0 0-8 16,0 0 12-16,0 0-4 16,0 0 6-16,0 0 1 0,0 0 0 0,0 0 0 0,0 0-7 0,7 0 0 0,-7 0-8 0,0 0 12 15,4-5-12-15,-1 2 8 0,1-3-8 0,0 0 0 16,-4 6 0-16,0 0 8 0,0 0-8 0,0 0 0 16,0 0 0-16,3-6 11 0,-3 0-11 0,0 6 10 15,0 0-10-15,0 0 0 0,0 0 0 0,0 0 0 16,0 0 0-16,0 0 0 0,0 0 0 0,0 0 0 15,0 0 8-15,0 0 0 0,0 0 0 0,0 0 0 16,0 0-8-16,0 0 8 0,0 0-8 0,0 0 8 16,7 0-8-16,-3 6 0 0,3-6 0 0,-4 6-11 15,4-6 11-15,0 6 0 0,-3 3 0 0,3 2 0 16,0-5 0-16,-3 0 0 0,3-3 0 0,0 3 0 16,0-6 0-16,0 0 12 0,0-3-2 0,-4 0-1 15,4 3-9-15,-3-3 0 0,3 0 0 0,0 0 0 16,-3-6 0-16,3-2 0 0,0 5 0 0,-4-6 0 15,4 0 12-15,0 3 0 0,0-2 0 0,-3 2 0 16,3 6-12-16,-4-3-11 0,-3 6 3 0,0 0 0 0,0 0 8 16,0 0-12-16,0 0 12 0,0 0-12 0,0 0 0 0,0 0 0 15,4 6 0-15,0-3 0 0,3 3 12 0,-4 0-8 0,1 2 8 0,-1 1-8 16,1 3 8-16,-1-6 12 0,-3 6-2 0,4 2-1 16,-1-5 6-16,-3 0 1 0,4-3 0 15,-1 6 0-15,1-6-3 0,-1-1 0 16,1-2 0-16,-1 3 0 0,1-3-3 15,3 3-1-15,0-6 0 0,0 3 0 0,0 0 3 0,4-3 0 0,-4 3 0 16,3-3 0-16,5 0-12 0,-5 0 10 0,4 0-10 0,0-3 10 16,0 0-34-16,1 0-8 0,-1-3 0 15</inkml:trace>
  <inkml:trace contextRef="#ctx0" brushRef="#br0" timeOffset="-192955.58">13303 12623 1045 0,'-3'-6'44'16,"-4"0"-36"-16,3 3 36 0,1-9 6 0,-4 7 2 0,3-1 0 15,1 0-10-15,-5-3-2 0,5 3 0 0,-1 0 0 16,1-3-7-16,-1 4-1 0,1-1-1 0,-4 3 0 16,3-3 1-1,1 0 1-15,-1 0 0 0,-3-3 0 16,4 0 13-16,3 9 2 0,-4-5 1 0,-3-1 0 0,3 3-5 0,-3 3 0 0,0-3-1 15,0 0 0-15,7 3-25 0,0 0-5 0,-7 0-1 0,7 0 0 16,-7 0-12-16,7 0 0 0,-7 3 0 0,7-3-10 16,0 0 18-16,0 0 4 0,0 0 1 0,-7 0 0 15,7 0-61 1,0 0-13-16,-7 0-3 0,7 0 0 0,0 0-102 0,-7-3-21 0,7 3-4 16</inkml:trace>
  <inkml:trace contextRef="#ctx0" brushRef="#br0" timeOffset="-192046.576">13155 12596 1386 0,'-7'-5'28'0,"7"5"8"0,-4-6-28 0,1 0-8 15,3 0 0-15,-4 0 0 0,1 3 98 0,-1-3 18 0,1 3 4 0,3 3 1 16,0 0-36-16,0 0-7 0,-4-9-2 0,4 9 0 16,0 0-37-16,0 0-8 0,0 0-2 0,0 0 0 15,0 0-11-15,-7-2-2 0,7 2-1 0,0 0 0 16,0 0-5-16,-3 0-1 0,3 0 0 0,-11 0 0 16,11 0-9-16,-7 2-9 0,4 7 9 0,-4-6-13 15,-1 3 13-15,1-3 0 0,0 3 0 0,0 0 0 16,4 0 0-16,-4 0 0 0,7-6 0 0,-7 0 0 15,0 5 48-15,0 4 13 0,-4-6 3 0,0 3 0 16,4 0-52-16,-3 0-12 0,-1 0 0 0,1 3 0 16,-1 2 0-16,4-5 0 0,-4-3 0 0,1 6 0 15,3-3 0-15,0 0 0 0,0 0 0 0,0 2 0 16,-1-2 0-16,5 0 0 0,-4 0 0 0,3 0 0 16,4-6 15-16,-3 6 0 0,-1 0 0 0,1 5 0 15,3-11-24-15,0 0-5 0,0 0-1 0,0 0 0 16,0 9 15-16,0-3 0 0,0 6 0 0,0-12 0 15,0 6 0-15,0-6 0 0,0 0 0 0,3 6 0 16,-3 2 0-16,0-8 0 0,4 9 0 0,-4-9 0 16,3 3 0-16,-3-3 8 0,7 6 0 0,-3-3-8 15,3-3 0-15,0 3 0 0,0-3-10 0,4 3 10 16,-4-3 0-16,3-3 0 0,1 0 0 0,0 3 0 0,3-3 0 16,-4 0 0-16,4 0 0 0,0 0 0 15,-3-3 0-15,3 6 0 0,-3-3 0 0,3-2 0 0,-4 5 0 0,5 0 0 16,-5 5 0-16,4-2 0 0,-3 0 0 0,-1 3 0 15,1 0 0-15,-4 0 0 0,4 0 0 0,-4 6 0 0,0-1 0 16,0-8 0-16,-4 6-8 0,1-3 8 0,-1 0 0 0,-3-6 0 16,0 0 0-16,0 0 0 0,0 0 0 0,0 6 0 15,0 0 0-15,0 8 0 0,0-8 0 0,0 3 12 16,0-3-4-16,0-6-8 0,0 0 12 0,-3 6-4 16,-1 6-8-16,4-12 8 0,0 5-8 0,-3 7 8 15,-1 0-8-15,1-6 8 0,3 11-8 0,-4-5 8 16,-3 3-21-16,4-3-5 0,-4 2-1 0,-1-2 0 15,1 0 27-15,-3 0 4 0,3-1 2 0,-4-5 0 16,1 3-22-16,-1-3-5 0,0-3-1 0,1 3 0 16,-1-6 14-16,-3 6 0 0,4-6 0 0,-4 3 0 15,3-3 0-15,-3 0 0 0,0-3 0 0,0 3 0 16,3-6 0-16,-3 6 0 0,3-3 0 0,-3 0 0 16,0 0-31-16,3 0-3 0,-3 0-1 0,4-3 0 15,-1 3-41-15,1-3-9 0,3 6-2 0,0-5 0 16,-1-1-140-16,5-3-28 0</inkml:trace>
  <inkml:trace contextRef="#ctx0" brushRef="#br0" timeOffset="-191454.818">13374 12820 1601 0,'0'-15'45'0,"0"-5"11"0,-4 11-45 0,4-9-11 0,0 3 0 0,0 1 0 16,0 5 77-16,-3 3 14 0,-1 0 2 0,4 6 1 15,-3-6-51-15,3 6-11 0,-4-6-1 0,4 6-1 16,-7-5-30-16,7 5-8 0,-7 0-1 0,0 5 0 16,0 1 45-16,0-6 8 0,0 6 3 0,0 0 0 15,0 0-36-15,0 3-11 0,0 0 0 0,0 8 0 16,0-2 0-16,-1-3 0 0,1 2 0 0,4 1 0 16,-4 6 13-16,3-4-4 0,-3-2-1 0,4 8 0 15,-4-5 5-15,3 0 1 0,1 8 0 0,-1-8 0 16,1-1 2-16,3-5 1 0,3 3 0 0,-3-3 0 15,0-3-7-15,4-1-2 0,-1 1 0 0,1-3 0 16,-1 0-8-16,1 0 10 0,3 6-10 0,0-12 10 16,-4 0-2-16,4 5-8 0,0-5 12 0,1 0-4 15,-1-5 3-15,3 5 0 0,-3-12 0 0,4 6 0 16,-4-3-3-16,0 0-8 0,0-2 12 0,0-4-4 16,0 3-8-16,-3 3 12 0,-1-3-12 0,1 1 12 0,-4-1-12 15,0-6 12-15,0 1-12 0,0 2 12 16,-4 3-12-16,1 0 8 0,-1 1-8 0,-3-1 8 15,0 0-8-15,-4 3 0 0,1-8-12 0,-1 5 12 0,-3 0-17 0,4 3 4 16,-1-2 1-16,-3 5 0 0,7-6-7 0,-4 6-1 0,1 0 0 16,3 3 0-1,3 0-14-15,4 3-3 0,0 0-1 0,-7 0 0 16,7 0-26-16,-4 6-4 0,-3 0-2 0,7 6 0 0,-3-6-94 16,3 3-18-16,3 5-4 0</inkml:trace>
  <inkml:trace contextRef="#ctx0" brushRef="#br0" timeOffset="-190992.353">13497 12723 1094 0,'0'0'23'0,"0"0"5"16,0 0-28-16,0 0 0 0,0 0 0 0,0 0 0 0,-7 6 113 15,7-6 18-15,-7 3 3 0,7-3 1 0,-7 11-44 0,4-5-9 0,3-6-2 0,-4 15 0 16,1-3-31-16,3-3-6 0,0 8-2 0,0-2 0 15,0 0-33-15,3 2-8 0,-3-5 0 16,4 3 0-16,3 2 33 0,0-5 5 0,0 0 1 0,-4 6 0 16,4-4-25-16,0-2-5 0,0-3-1 0,-3 5 0 15,3-2 6 1,0-3 1-16,0-3 0 0,0 6 0 16,4-6-15-16,-4-3 0 0,0-3 8 0,0 2-8 0,0 1 38 0,0-3 5 0,-3 0 1 0,3-3 0 15,-4 1-20-15,4-1-3 0,-3-9-1 0,3 6 0 16,-4-6-20-16,1 3 0 0,-1 1 0 0,1-7 0 15,-4 9 0-15,3-6 0 0,-3-2 0 0,4-4 0 16,-4 6 0-16,0 0 0 0,-4-8 0 0,4 2 0 16,-3 6 0-16,3-5-10 0,-4-4 1 0</inkml:trace>
  <inkml:trace contextRef="#ctx0" brushRef="#br0" timeOffset="-189956.93">13808 12838 1074 0,'0'0'30'0,"0"0"8"16,0 0-30-16,0 0-8 0,0 0 0 0,0 0 0 15,-4-6 52-15,4 0 10 0,-3 0 2 0,3 6 0 16,0 0 23-16,0 0 5 0,0 0 0 0,0 0 1 16,0 0-41-16,0 0-8 0,0 0-1 0,0 0-1 15,0 0-21-15,0 0-4 0,0 0-1 0,0 0 0 16,0 0 2-16,0 0 0 0,0 0 0 0,0 0 0 16,7 6-6-16,-4 0-2 0,1 0 0 0,-4-1 0 15,0-5 2-15,3 9 1 0,-3-9 0 0,0 6 0 16,0-6-3-16,0 0-1 0,0 0 0 0,0 0 0 15,0 0 4-15,0 0 1 0,0 0 0 0,0 0 0 0,0 0-2 0,0 0 0 16,0 0 0-16,0 0 0 0,0 0-12 0,0 0 8 0,0 0-8 0,0 0 0 16,7-3 0-16,-7 3 0 0,0 0 0 0,0 0 0 31,4 0-24-31,-4 0-12 0,3-6-1 0,-3 6-1 16,0 0 55-16,4-3 11 0,-4 3 3 0,7-3 0 0,-7 3-31 0,4 0 0 0,-1-5 0 0,-3 5 0 15,4-6 12-15,3 0-3 0,-4 6-1 0,1-6 0 16,-1 3-8-16,-3 3 0 0,4-6-10 0,-1 3 10 15,-3 3-8-15,0 0 8 0,0 0 0 0,4 0-9 16,-4 0 9-16,7 0-10 0,-4 0 10 0,-3 0-10 16,7 3 10-16,0 3 0 0,-3-3-9 0,3 9 9 15,-3-6-23-15,3 2 0 0,-4 4 0 0,4-3 0 16,-3-3 23-16,-1 0 0 0,4 2 0 0,-3-2 0 16,-4-6 47-16,0 0 13 0,0 0 4 0,3 0 0 15,-3 0-52-15,4 6-12 0,3-6 0 0,-7 0 0 16,7-6 54-16,-3 6 8 0,3-6 2 0,-4 6 0 15,1-11-52-15,-1 8-12 0,1-3 0 0,-4 6 0 16,0 0-11-16,0 0-5 0,0 0 0 0,0 0-1 16,0 0-24-16,7-3-5 0,-7 3-1 0,7 0 0 15,-7 0 38-15,0 0 9 0,3 6 0 0,1-3 0 16,-4 3 0-16,3 2 0 0,-3 4-9 0,0-6 9 16,0-3 0-16,0-3 0 0,0 6 0 0,0-6 0 15,0 0 0-15,0 0 0 0,0 0 0 0,0 0 0 16,8 6 17-16,-5-6-1 0,-3 0-1 0,7 3 0 15,0-3-24-15,0-3-5 0,4 3-1 0,-4-3 0 0,3 0 40 16,-3 0 8-16,4 0 2 0,0 3 0 0,-1-3-5 0,-3 3-1 16,0-6 0-16,4 6 0 15,-4 0-74-15,-4-6-15 0,5 0-4 0,-1 6 0 16,-4 0 0-16,4 6 0 0,0-6 0 0,-3 6 0 16,-1 0-141-16,4-6-29 0</inkml:trace>
  <inkml:trace contextRef="#ctx0" brushRef="#br0" timeOffset="-189688.261">14383 12738 1824 0,'0'0'76'16,"0"0"-60"-1,0 0 38-15,0 0 8 0,-7 8 2 0,3-2 0 16,1 6-52-16,3-6-12 0,-4 0 0 0,1 8 0 16,3-5 54-16,-4 3 8 0,1-3 2 0,-1-965 0 15,4 1935-64-15,0-976-15 0,-4 6-1 0,4-3-1 16,0-6 27-16,0 6 6 0,0-6 0 0,0 0 1 16,0 0-65-16,0 0-12 0,0 0-4 0,8 3 0 15,-1 3-102-15,-4-3-21 0</inkml:trace>
  <inkml:trace contextRef="#ctx0" brushRef="#br0" timeOffset="-189509.331">14323 12549 2002 0,'-11'-3'84'0,"4"1"-67"16,4-4-4-16,3 6-1 0,0 0 0 0,0 0 0 15,0 0-12-15,0 0 9 0,0 0-9 0,0 0 8 16,0 0-145-16,0 0-30 0</inkml:trace>
  <inkml:trace contextRef="#ctx0" brushRef="#br0" timeOffset="-188996.9">14813 12608 1337 0,'0'0'28'0,"0"0"6"16,0 0-34-16,0 0 0 0,0 0 0 0,0 0 0 15,0 0 58-15,-7 3 5 0,0 3 1 0,0-3 0 16,3 3 50-16,-3 0 10 0,4-3 3 0,-4 3 0 0,0 5-51 0,3-11-9 0,-3 6-3 15,-3 0 0 1,3 3-50-16,-4 0-14 0,0 0 0 0,1 8 0 0,-1-11 0 0,1 6 0 16,-1-3 0-16,0 2 0 0,4-2 31 0,-3 0 1 0,3-3 0 15,0 0 0-15,0 0-24 0,0 2-8 0,7-8 0 0,-4 9 9 16,4-9-9-16,0 0 0 0,0 0 0 0,0 0 0 16,0 0 0-16,0 3 0 0,0-3 0 0,4 6 0 31,-4-6-33-31,7 6 1 0,-4 0 0 0,1 0 0 0,-4-6 32 0,7 0 0 0,-7 0 0 0,7 6 0 15,-4-6 0-15,4 6 20 0,0-1-2 0,0-2-1 16,-3 0-17 0,3 0 0-16,0 0 0 0,-3 3 0 0,3-3 0 0,-4 3 0 15,4 3 0-15,-3-1 0 0,-1-2-15 0,4 0 0 0,-3 0 0 16,-1-3 0-16,1 3 24 0,-4-6 5 0,4 6 1 0,-4-6 0 16,0 0-24-16,0 6-5 0,0-6-1 0,0 0 0 15,0 9 15-15,-4-1 0 0,0-2 0 0,1 0 0 16,-1 0 0-16,1 0 0 0,-1-6 0 0,-3 6 0 15,0-6 0-15,-3 0 0 0,-1 0 0 0,-3 0 0 16,3-3-64-16,-6 0-11 0,3 3-1 0,-4-6-1 16,0 0-133-16,1 6-26 0</inkml:trace>
  <inkml:trace contextRef="#ctx0" brushRef="#br0" timeOffset="-188379.918">15039 12617 851 0,'-4'6'36'0,"-3"3"-36"16,4-6 109-16,-4 3 15 0,3 5 4 0,-3-11 0 16,4 6 0-16,-4-3 0 0,0 3 0 0,-1-3 0 15,8-3-52-15,-3 6-11 0,3-6-1 0,-7 6-1 16,7-6-50-16,-4 3-13 0,4-3 0 0,-7 6 0 15,4-1 56-15,3-5 7 0,-4 6 1 0,1 0 0 16,-1 0-64-16,1 0-15 0,-1-3-1 0,1 6-1 16,-1-3 27-16,1 5 6 0,3-5 0 0,-4 3 1 15,4 3-17-15,-4-6 0 0,4 2 0 0,-3 1 0 16,3 0 0-16,0 0 0 0,-4 6 0 0,4-4 0 16,4-8-13-16,-4-3-7 0,3 6 0 0,-3-6-1 15,0 0 21-15,8 3-11 0,-1-3 11 0,0 0-8 16,0 0 8-16,0 0 0 0,0 0 0 0,0 0 0 15,-7 0 18-15,3 0 6 0,-3 0 0 0,7-3 1 16,1 3-40-16,-8 0-8 0,7 0-1 0,-7 0-1 0,0 0 25 16,0 0 0-16,3 3 0 0,-3-3-8 0,4 6 8 15,-4 0 0-15,0 0 0 0,0 8 0 0,-4-2 0 0,1-3 0 16,-4 3 10-16,-1 3-10 0,1-7 9 0,-3 10-9 16,3-12 8-16,-4 9-8 0,1-7 12 0,3 1-4 15,-4-3 0-15,0 0 0 0,4 0 1 0,0-6 0 16,0 0 0-16,-3 0 0 0,6 0-9 0,-3 0-12 15,4-6 2-15,-5 6 1 0,5-9-12 0,-1 6-3 0,4 3 0 0,0 0 0 16,0 0-56 0,0 0-12-16,0 0-3 0</inkml:trace>
  <inkml:trace contextRef="#ctx0" brushRef="#br0" timeOffset="-187825.788">15236 12758 1371 0,'0'0'28'0,"-7"6"8"15,7-6-36-15,-7 0 0 0,7 0 0 0,-7 0 0 16,7 0 109-16,-7 0 15 0,7 0 4 0,0 0 0 16,0 0-44-16,0 0-8 0,0 0-1 0,0 0-1 0,0 0-42 0,-3 6-8 0,3-6-1 0,0 0-1 15,-7 6-22-15,3-6 0 16,1 6 0-16,-1 2 0 0,1 1 0 16,3-3 0-16,-4 0 0 0,0 3 0 15,1 3 0-15,3-1 0 0,-4-2 0 0,1 3 0 0,3 0 0 0,0 5 0 0,-4-5 0 0,4 3 0 16,0 0 0-16,0-1 0 15,0-2 0-15,4-6 0 0,-4 0 0 0,3 3 0 16,-3-9 0-16,4 2 0 0,3 1 19 0,0-6-1 0,0 3 0 0,4-5 0 16,-4-4-10-16,3 0-8 0,1-3 9 0,-4 3-9 15,4 1 0-15,-4-4 0 0,0 3 0 0,0 3 0 16,0-6 0-16,-4-2 0 0,1-1 0 0,-1 3 0 16,-3 3 0-16,0-8 0 0,0 8 0 0,-3-3 0 15,3 3 0-15,-4-2 0 0,1 2 0 0,-1 3 0 16,-3 0 23-16,4-3-2 0,-4 0 0 0,0 1 0 15,0 5-21-15,-4 0 0 0,4-3 0 0,-4 6 0 16,1 0 0-16,-1 0-10 0,1 0 10 0,-5 3-13 16,5 3 0-16,-1 5 0 0,4-2 0 0,-3 6 0 15,-1-3 13-15,0-1 0 0,1 4 0 0,3-3 0 16,3 6-22-16,1-7 2 0,3 1 0 0,3 0 0 16,1 2-121-16,3-8-24 0,3 0-5 0</inkml:trace>
  <inkml:trace contextRef="#ctx0" brushRef="#br0" timeOffset="-187286.115">15430 12796 1552 0,'0'0'44'0,"0"0"10"0,0 0-43 16,0 0-11-16,0 0 0 0,0 0 0 0,0 0 53 0,0 0 9 0,0 0 2 0,0 0 0 16,0 0 0-16,0 0 0 0,0 0 0 0,0 0 0 15,0 0-52-15,0 9-12 0,0-3 0 0,0 3 0 16,0-3 54-16,0 6 8 0,0-7 2 0,0 1 0 16,-3 0-52-16,3-6-12 0,0 0 0 0,0 6 0 15,0 3 0-15,-4-3 0 0,4 5 0 0,0-5 0 16,0-6 0-16,0 0 0 0,0 0 0 0,0 0 0 15,0 0 0-15,0 0 0 0,0 0 0 0,0 0 0 16,0 0 0-16,0 0 0 0,-3 6 0 0,3-6 0 16,0 0-48-16,0 0-13 0,0 0-3 0,0 0 0 15,0 0 44-15,0-6 9 0,0 0 2 0,0-5 0 16,0 2 1-16,3 3 0 0,1-3 0 0,-4 0 0 16,3 4 8-16,-3-7 8 0,4 6-8 0,-4 3 11 15,0-3 0-15,4 0 0 0,-4 0 0 0,0 6 0 16,0 0-11-16,0 0 0 0,0 0 0 0,0 0 0 15,3-3 53-15,-3 3 9 0,4-3 2 0,-4 3 0 16,7 0-64-16,0 0 0 0,0 3-16 0,0 0 3 16,0 0 13-16,0 3 0 0,0-6 0 0,0 3 0 15,0 3 0-15,0 3 0 0,4-3 0 0,-4 0 0 16,-4 2 0-16,4-2 0 0,0 3 0 0,-3 0 0 16,0-3 8-16,-1 5-8 0,-3-11 9 0,4 6-9 0,-1 0 0 0,-3 0 8 15,0 6-8-15,4-3 0 0,-4 2 0 0,3-5 0 16,1 6-9-16,-1-6 9 15,4 0-152-15,-3-3-25 0,3 6-5 0</inkml:trace>
  <inkml:trace contextRef="#ctx0" brushRef="#br0" timeOffset="-186820.651">15864 12670 1303 0,'-7'-6'55'16,"4"0"-44"0,3 0 49-16,-4 0 11 0,1 1 1 0,3 5 1 15,-4-6-7-15,4 6-2 0,0 0 0 0,-3-3 0 16,3 3-12-16,0 0-4 0,-7 0 0 0,0 0 0 16,0 0-38-16,0 3-10 0,-1 3 0 0,1-1 0 15,0 1 0-15,0 3 0 0,-3 0 0 0,3 0-11 16,0 3 11-16,0-1 0 0,-1 1 0 0,1-6 0 15,0 3 12-15,4 0-1 0,-1-1-1 0,1 1 0 16,3-9-2-16,-4 3 0 0,4-3 0 0,0 0 0 16,0 0 1-16,0 0 0 0,0 0 0 0,4 12 0 15,-4-12-9-15,7 0-12 0,-4 6 2 0,4-6 1 16,0 0 9-16,1 0 0 0,-1 0 0 0,0 6 0 0,-4-6 0 0,4 3 0 0,-3 5 0 0,-1-5 0 16,-3-3 0-1,7 6 0-15,-7-6 0 0,4 3 0 0,-1 3 0 0,1 0 0 0,-1-3 0 0,1 9 0 16,-4-12 0-16,4 11 0 15,-4-5 0-15,0 0 0 0,0 0 39 0,0 3 9 0,0-3 3 16,0 5 0-16,-4-5-25 16,4 0-5-16,-4 0-1 0,4 3 0 0,-3-3-20 0,-1 6 0 0,1-7-12 15,-1 1 4-15,4-6 27 0,0 6 5 0,0-6 2 16,0 0 0-16,0 0-37 0,-7 6-7 0,7-6-2 0,-7 0 0 31,4 0-111-31,-4 6-22 0,0-6-5 0</inkml:trace>
  <inkml:trace contextRef="#ctx0" brushRef="#br0" timeOffset="-183755.175">16771 12685 1355 0,'-11'0'28'0,"8"0"8"0,-4-3-36 0,3 0 0 0,-3 0 0 0,4-3 0 16,-4 6 85-16,7 0 11 0,-4 0 1 0,-3 3 1 15,0 0-58-15,4-3-12 0,-8 3-3 0,4 3 0 16,3-3-14-16,-3 5-3 0,4 4-8 0,-4-6 12 16,0 0-12-16,0 6 0 0,0 2 0 0,0 4 0 15,-1-6 0-15,-2 2 0 0,3 1 0 0,-4-3 0 16,4 3 0-16,0-4 0 0,4-5 0 0,-4 3 0 15,3 3 0-15,1-3 8 0,-1 5 0 0,4-2 1 16,0-3-9-16,0 0 0 0,0 3 9 0,4-7-9 16,-4-2 13-16,0-3-1 0,0 0-1 0,7 6 0 15,0-6 13-15,3 6 4 0,-3-6 0 0,4 0 0 16,-1 0-16-16,-3-6-2 0,4-3-1 0,0 1 0 16,-1-1 2-16,1 0 0 0,3 0 0 0,-4 3 0 15,1-6-11-15,-4-8-16 0,4 5 4 0,-4 6 1 16,3-8 11-16,-3 2 0 0,0 3 0 0,1-2 0 15,-5 5 0-15,1-3 0 0,-1 0 0 0,1 3 0 16,-1 4 0-16,-3 5 0 0,0 0 0 0,0 0 0 16,0-6 0-16,0 0 0 0,0 0 0 0,0 6 0 0,0 0 0 0,0 0 0 15,0 0 0-15,0 0 0 0,-7 3 0 0,0 3 0 0,0 3 0 16,3 5 0-16,-3-2 0 0,4 6 0 0,-1-1 0 0,1-2 0 16,-1 3 0-16,4 2 0 0,0-2 0 0,0 5 0 15,0-8 0-15,0 3 0 0,0-1 0 0,4 1 0 16,-1-6 0-16,1 2 0 0,3-2 0 0,0 0 0 15,0-6 23-15,4 0 6 0,3 0 2 0,0-6 0 16,0-6-152 0,0 0-31-16,4 0-5 0</inkml:trace>
  <inkml:trace contextRef="#ctx0" brushRef="#br0" timeOffset="-183301.354">16997 12723 228 0,'-11'-3'0'0,"11"3"9"0,0 0-9 0,-7-6 0 0,7 6 0 0</inkml:trace>
  <inkml:trace contextRef="#ctx0" brushRef="#br0" timeOffset="-182897.403">16891 12776 608 0,'0'-6'12'0,"0"0"4"16,0 0-16-16,0 6 0 0,0 0 0 0,0 0 0 0,0 0 54 15,0 0 8-15,0 0 2 0,0 0 0 0,0 0 0 0,0 0 0 16,0 0 0-16,0 0 0 0,0 0 0 0,0 0 0 16,0 0 0-16,-4 6 0 0,4 0-14 15,-3 0-2-15,3 3-1 0,-4-1 0 0,4-8 7 0,0 9 2 0,0-3 0 16,-3 3 0-16,3 0-27 0,0-3-5 0,0 5 0 16,0-2-1-16,0 0-23 0,0-3 8 15,0-6-8-15,0 9 0 0,0 2 0 0,3-5 0 0,-3 0 0 16,7 3 0-16,-3 3 37 15,0 0 3-15,-1-1 1 0,1 1 0 0,3 3-29 0,0-1-12 16,0-2 11-16,0 3-11 0,-4-9 10 0,8 6-10 0,-4-12 10 0,0 3-10 16,4-1 24-16,-1-2-2 15,1-2 0-15,-1-1 0 0,1-9-2 0,3 6 0 0,-3-9 0 16,-1 3 0-16,-3-2-8 0,4 5-1 0,-1-9-1 0,-2 7 0 16,-1-7-10-16,0 3 12 0,-4-5-12 0,1 8 12 15,-1-3-21-15,-3 6-4 0,0-8-1 0,0 5 0 16,-3 3-41-16,-1 0-8 0,1-5-1 15,-1 8-1-15,1-6-135 0,-1 3-26 0</inkml:trace>
  <inkml:trace contextRef="#ctx0" brushRef="#br0" timeOffset="-182183.699">17716 12673 1641 0,'-7'3'34'0,"4"3"8"0,-4 0-34 0,3 2-8 0,-3-2 0 0,4 6 0 15,3-12 44-15,-4 6 6 0,4-6 2 0,-3 3 0 16,3-3-4-16,0 0-1 0,0 0 0 0,0 0 0 16,0 0-3-16,0 0 0 0,0 0 0 0,0 0 0 15,0 0-19-15,3-3-4 0,-3-3-1 0,4 0 0 16,-1 0-20-16,1-5 8 0,-1 5-8 0,1 0 0 15,-4 0-38-15,0 6-12 0,0 0-2 0,0 0-1 16,0-3 17-16,0 3 3 0,0-6 1 0,0 6 0 16,0 0-11-16,-4-3-1 0,-3 0-1 0,0 3 0 15,0 0 25-15,0 0 4 0,-3 3 2 0,-1 0 0 0,0 3 14 16,1 0 12-16,-1-3-3 0,1 6 0 0,-1-1 6 0,4 4 1 16,0-6 0-16,0 0 0 0,0 3-8 15,0-3-8-15,3 2 11 0,1-2-11 0,-1-3 31 0,4-3-1 16,0 0 0-16,-3 12 0 0,-1-6-10 0,4 6-3 15,0-4 0-15,0 1 0 0,4 3-17 16,-4 3 0-16,3 2 8 0,1-8-8 16,-1 6 0-16,1-3 0 0,-1 8 0 0,1-11 0 0,3 6 0 0,0 2 0 0,-4 4 0 15,5-9 0-15,-1 5 0 0,0-5 0 0,0 3 0 0,3-3 0 16,1-7 0-16,-1 4 8 0,1-6-8 0,3 0 0 16,0-3 10-16,-3-3-10 0,3-3 8 0,4-2-8 15,-4-1-12-15,7-3-7 0,0-6-1 0</inkml:trace>
  <inkml:trace contextRef="#ctx0" brushRef="#br0" timeOffset="-181607.291">17836 12379 1409 0,'0'0'29'0,"-7"0"7"0,7 0-28 15,0 0-8-15,0 0 0 0,0 0 0 0,0 0 57 0,0 0 11 16,0 0 1-16,0 0 1 0,0 0-11 0,0 0-3 0,0 0 0 0,0 0 0 16,4 9-36-16,-4 2-8 0,3-5-2 0,5 6 0 15,-5 0-2-15,4 0-8 0,0 2 12 0,0 4-4 16,0 3 19-16,0 8 3 0,0-3 1 0,-3 10 0 15,3-7 1-15,-4 9 0 0,-3-5 0 0,0 2 0 16,0 0-2-16,0 0 0 0,0-5 0 16,-3 5 0-16,3-3 1 0,0-5 0 0,-4-1 0 0,4-5 0 15,0 0-7-15,0-10-2 0,-3 1 0 16,3 0 0-16,3-6-14 0,-3 0-8 0,0-6 8 16,0 0-8-16,0 0 14 0,7 0-2 0,1 0 0 15,-1 0 0-15,3-6-12 0,-3 0 9 16,4-6-9-16,-1 0 8 0,1 1-27 0,0-10-5 15,-1 3-2-15,4-2 0 0,-3 2-15 16,-4 0-3-16,3 1-1 0,-2-1 0 0,-1 4-11 0,-4-4-3 16,1 6 0-16,-1-3 0 0,1 4 17 0,-4-1 3 15,3 6 1-15,-3 0 0 0,0 6 38 0,0 0 0 0,0 0 0 0,0 0 0 16,0 0 25-16,0 0 7 0,0 0 0 0,0 12 1 16,-3-6-21-16,-1 8-12 0,4 1 12 0,-3 0-12 15,3 3 10-15,-4-1-10 0,4 1 8 0,0 2-8 16,0 1 14-16,4 0-2 0,-4-1-1 0,0 4 0 15,3-10-2-15,1 4 0 0,-1-12 0 0,1 9 0 16,-1-4-9-16,1-2 12 0,-1 0-12 0,4-6 12 16,-3 6-4-16,3-9-8 0,-3-6 12 0,3 3-4 15,3 0-128-15,1 0-25 0</inkml:trace>
  <inkml:trace contextRef="#ctx0" brushRef="#br0" timeOffset="-181096.966">18387 12770 1337 0,'-4'-6'28'0,"1"0"6"0,-1 0-34 0,-3 0 0 0,4-2 0 0,-4 5 0 16,7 3 109-16,0 0 15 0,-4-3 4 0,-3 3 0 15,0 3-67-15,0 0-13 0,0 2-2 0,0 1-1 16,0 0-33-16,0 3-12 0,0 3 9 0,-4-6-9 16,4 8 16-16,-4 1-1 0,4 0-1 0,0 2 0 15,0 1 14-15,0-3 2 0,0 8 1 0,4-8 0 16,-1 6-7-16,0-7 0 0,4 4-1 0,-3-1 0 16,3-5-10-16,3 3-1 0,-3-9-1 0,4 6 0 15,-4-12 22-15,0 0 5 0,11 0 1 0,-4-6 0 16,3 0-16-16,-3 0-3 0,4-9-1 0,-4 3 0 15,4 1-11-15,-4-1-8 0,0 0 12 0,0-2-12 16,0-1 0-16,-4 3 0 0,4 3 0 0,0-3 0 16,-3 1-44-16,3 2-16 0,-3 0-4 0,-4 3 0 15,0 6 33-15,0 0 7 0,0 0 0 0,0 0 1 16,0 0-14-16,0 0-3 0,0 0-1 0,0 0 0 16,0 0 22-16,0 0 5 0,0 0 1 0,-4 6 0 15,4-6 13-15,0 6-11 0,0 0 11 0,0 3-10 0,4-1 10 16,-4-8 0-16,0 6-9 0,3 6 9 0,-3-6 0 0,4 3 12 15,-1 3-2-15,1-1 0 0,-4 1 14 0,3-6 2 16,-3 0 1-16,4 0 0 0,-4-6-8 0,0 0-2 0,0 0 0 0,0 0 0 16,7 0-17-16,-7 0 0 0,0 0 0 15,3 0 0-15,4 0-130 16,0 0-23-16,0-3-5 0</inkml:trace>
  <inkml:trace contextRef="#ctx0" brushRef="#br0" timeOffset="-180709.388">18482 12864 1440 0,'0'0'60'15,"0"0"-48"1,0 0 99-16,0 0 19 0,0 0 4 0,0 0 1 16,0 0-53-16,0 0-10 0,0 0-3 0,0 0 0 15,0 0-51-15,-4 6-10 0,1 0-8 0,-1 5 9 16,4 1-9-16,0-6 0 0,0 3 0 0,0 3 8 15,0-1-8-15,0 1 0 0,0-6 9 0,0 0-9 16,0-6 9-16,0 0-9 0,0 0 12 0,0 0-12 16,0 0 41-16,0 0 2 0,0 0 0 0,0-6 0 15,0-6-2-15,-3 1 0 0,3-1 0 0,0 0 0 16,0 3-27-16,0 3-6 0,0-8 0 0,0 14-8 16,0-6 0-16,0 6 0 0,0-9 0 0,0 9 0 15,0 0 0-15,3-6 0 0,-3 6 0 0,0 0 0 16,0 0 0-16,0 0-11 0,0 0 11 0,0 0-10 0,7 0-1 0,-7 0 0 15,8 0 0-15,-5 3 0 16,4 0 11-16,0 3-10 0,0 0 10 0,-3 5-10 16,3-5 10-16,0 0 0 0,0 0-9 0,0 0 9 0,-3 3 0 0,3 6 0 15,0-7 0-15,-4 4 0 0,4-6 0 0,0 0 0 0,-3 0 0 16,3 0 0 0,-7-6-48-16,7 3-6 0,-4-3-1 0</inkml:trace>
  <inkml:trace contextRef="#ctx0" brushRef="#br0" timeOffset="-180333.384">18785 12214 1520 0,'0'0'64'15,"-3"6"-52"1,-4 3 17-16,3-3 3 0,-3 3 1 0,4-1 0 16,-1 4 17-16,4 0 3 0,0 0 1 0,0-3 0 0,0 2-6 15,0 7-2-15,4-6 0 0,-4 2 0 16,3 7-14-16,1 0-2 0,3-4-1 0,-4 4 0 16,4 2 0-16,-3 7 0 0,3 2 0 0,-3-3 0 15,3 4-9-15,-4-1-3 0,1-2 0 0,-1 2 0 16,1 3-17-16,-1-11 0 0,-3 8 0 0,0-3 0 15,0-5 0-15,0 5 0 0,0-5 0 0,0 5 0 0,0-8 55 16,-3 2 7-16,3 1 2 0,-4-4 0 0,4-2-64 0,0 0-15 0,0-4-1 16,0 1-1-16,0-3 17 0,0 3 9 0,0-4-1 15,0-5 0 1,0 0-50-16,0-6-10 0,0 0-3 0,0 0 0 0,0 0-109 16,0 0-23-16,0 0-4 0</inkml:trace>
  <inkml:trace contextRef="#ctx0" brushRef="#br0" timeOffset="-180060.797">18701 12758 1337 0,'7'12'28'0,"0"-6"6"15,0 0-34-15,3-3 0 0,-2 5 0 0,2-2 0 16,1-3 109-16,-4 0 15 0,0 0 4 0,0 0 0 16,0 3-9-16,0-6-2 0,0 3 0 0,0 3 0 15,0-6-85-15,4 0-16 0,-1 0-4 0,-3 0-1 0,4 0 24 16,0 0 5-16,-1-9 0 0,1 3 1 0,-1 0-41 0,4 0 0 16,1 0 0-16,-1 3-11 15,0-5-137-15,0 8-28 0,0-6-6 0</inkml:trace>
  <inkml:trace contextRef="#ctx0" brushRef="#br0" timeOffset="-179539.886">19184 12770 1337 0,'0'0'56'0,"0"0"-44"16,0 0 71-16,0 0 14 0,-7 0 3 0,0 0 1 15,0 6-17-15,0-6-3 0,3 0-1 0,-3 6 0 16,-3-6-55-16,3 8-11 0,-4-2-2 0,0 0-1 16,4 0 42-16,0 3 9 0,-3-6 2 0,3 9 0 15,0-1-44-15,0-5-9 0,0 3-2 0,-1 3 0 16,5-3-9-16,-1 5 8 0,1-8-8 0,3 0 8 15,-4 3-8-15,4-3 10 0,0 6-10 0,-3-7 10 16,3-5-2-16,3 6 0 0,-3 0 0 0,0-6 0 16,4 6 4-16,-4-6 0 0,7 0 0 0,0 6 0 15,0-6 1-15,0 0 1 0,0-6 0 0,-3 6 0 16,6 0-6-16,-3-6-8 0,0 6 11 0,4-9-11 16,-4 4 8-16,4 2-8 0,-4-9 0 0,0 6 0 15,-4 3 0-15,4-3-17 0,-3 0 3 0,-1 6 1 0,1-6 13 16,-4 0 0-16,3-5-10 0,-3 11 10 0,0 0 0 15,0 0 0-15,0 0-9 0,0 0 9 0,0 0 0 0,0 0-10 16,0 0 10-16,0 0-8 0,0 0 8 0,0 0-10 16,0 0 10-16,0 0-10 0,-3 11 10 0,3-11 0 0,-4 6 0 15,4 0-8-15,-3 3 8 0,3 0 0 0,0 0 8 0,0 5-8 16,0-5 8-16,0 3-8 0,3-6 8 0,-3 0-8 16,4 5 0-16,-4-5 0 0,3 0 0 0,1 3 0 15,-4-3 0-15,0-6 8 0,7 6-8 0,-3-6 0 16,3 6-79-16,-4-6-20 0,4 6-4 0</inkml:trace>
  <inkml:trace contextRef="#ctx0" brushRef="#br0" timeOffset="-178771.195">19438 12670 1074 0,'-11'-6'30'0,"4"0"8"0,-3 0-30 15,3 0-8-15,0 1 0 0,-4-1 0 0,4 3 104 0,0 0 19 0,7 3 4 0,-7 0 1 16,3 3-52-16,-3 0-9 0,0 3-3 0,0 5 0 16,4-2-51-16,-4 0-13 0,0 0 0 0,0 3 0 15,0 5 0-15,-1-5 0 0,5 0 0 0,-4 5 0 16,3-2 50-16,4 3 7 0,-3-1 2 0,-1 1 0 15,4-3-43-15,0-4-16 0,0-2 11 0,0 0-11 16,4 0 24-16,-1 0 0 0,4-1-1 0,0 4 0 16,4-12-3-16,-4 6-1 0,4-6 0 0,-1 0 0 15,1 0 1-15,3 0 1 0,0 6 0 0,-3-3 0 16,3-3-4-16,0-6-1 0,0 3 0 16,0-3 0-16,0-6-16 0,-3 1 0 15,-1-1 0-15,-3 0 0 0,0 3-20 0,-3-2-2 0,0-4 0 0,-1 3 0 16,1 6 22-16,-4 0-9 0,0 6 9 0,0 0 0 15,0-8-11-15,0 8 11 0,-4-3-10 0,4 3 10 16,-7-6-11-16,3 6 11 0,4 0-12 0,-7 0 12 16,7 0-9-16,-7 6 9 0,4-3 0 0,-4 8-9 15,3 1 9-15,4 0-10 0,-3 6 10 0,3-4-10 16,0 1 10-16,3 5 0 0,1-2 0 0,-1 0-8 16,1 2 8-16,3 4 0 0,0-1 0 0,-4 4 0 15,5-1 0-15,-1 4 9 0,0-4-9 0,-4 6 0 16,1-5 9-16,-4 5-9 0,3 1 0 0,-3-4 9 15,-3 3-1-15,3 4-8 0,-4-1 12 0,1-3-4 16,-4-2 0-16,3-7 0 0,-3 4 0 0,0-10 0 0,3 4 4 0,-3-4 0 16,0-8 0-16,4 6 0 0,-4-6 8 0,3-3 1 0,1 0 1 15,3-6 0-15,0 0-6 0,-11 5-2 0,11-5 0 0,-7-5 0 16,0 2-14-16,0-3 11 0,0-3-11 0,0-3 10 16,0 3-10-16,-4-2-12 0,1-7 2 0,-1-3 1 15,0 4-20-15,1-4-4 0,-1 1-1 16,-3-1 0-16,4-3 7 0,3 4 2 0,-4-4 0 0,4 4 0 15,0-4-22-15,0 7-4 16,3-7-1-16</inkml:trace>
  <inkml:trace contextRef="#ctx0" brushRef="#br0" timeOffset="-178260.456">19664 12708 1720 0,'0'0'36'0,"0"0"8"16,0 0-35-16,0 0-9 0,0 0 0 0,-4 6 0 0,4-6 75 15,-3 9 13-15,3-9 2 0,-4 9 1 16,4 2-22-16,4-2-4 0,-4 3-1 0,3-6 0 15,4 0-55-15,-3 0-9 0,3-3 0 0,-4 2-10 0,5-2 10 0,2-3 0 16,-3 0 10-16,4 3-10 0,-1 0 0 0,4 0 0 16,1 3 0-16,-5-3 0 0,4-3 21 15,-3-3-1-15,3-3-1 0,0 0 0 16,-3-5-57-16,3 2-11 0,-4-3-3 0,1 0 0 16,0-2 6-16,-4 5 1 0,0 0 0 0,-4-3 0 0,-3 6 21 0,0-8 5 15,0 8 1-15,-3 0 0 16,-1 0-24-16,-6 3-5 0,2-3-1 0,1 3 0 0,-7-3 0 15,4 0 0-15,-4-5 0 0,-1 5 0 0,1 3 76 0,0 3 14 0,0 0 3 16,0 0 1-16,0 6-22 0,0-3-5 0,3 8-1 0,-3 1 0 16,4-3-18-16,2 3 0 0,-2 5 0 15,3 1 0-15,0 0 36 0,3 5 4 0,-3-2 1 0,4-1 0 16,-1-2-19-16,4 0-4 0,0-1-1 16,4-2 0-16,-1 8-9 0,1-11-8 0,-1 3 12 0,4 3-12 15,0-1 0-15,4-5 0 0,0 0 0 0,-1 2 0 16,1-2 0-16,-1 0 0 0,1-6 0 0,3 6 0 15,4-4 0-15,-1-2 0 0,1 0 0 0,0 0 0 16,3-3-15-16,-4 0-9 0,5 0-3 0</inkml:trace>
  <inkml:trace contextRef="#ctx0" brushRef="#br0" timeOffset="-177369.362">20987 12796 1140 0,'-14'3'24'0,"14"-3"4"16,0 0-28-16,0 0 0 0,0 0 0 0,-7 0 0 15,7 0 26-15,0 0-1 0,0 0 0 0,0 0 0 16,0 0 12-16,0 0 3 0,0 0 0 0,-7 3 0 15,7-3 8-15,0 0 1 0,-8-3 1 0,1 0 0 16,7 3-2-16,-7 0-1 0,0-3 0 0,0 3 0 16,4 0-9-16,-4-3-2 0,0-2 0 0,-4 5 0 15,4 5-16-15,-4-5-3 0,4 3-1 0,-3 0 0 16,-1 3-16-16,1-3 0 0,-1 3 0 0,-3 0 0 0,3 3 0 0,1 3 0 0,-4-4 0 16,3 1 0-16,0-3 8 0,1 3-8 15,3-3 9-15,0 5-9 0,3-5 13 16,4-6-3-16,-3 0-1 0,3 0 0 0,0 0-1 0,-4-6-8 0,1-2 12 15,3 2-4-15,0 6 0 0,0 0 0 0,0 0 0 0,7 0 0 16,0 0-8-16,0 0 0 0,0 0 0 0,0 0 0 16,0 0 18-16,0 0-2 15,0 0 0-15,0 0 0 0,0 3-16 0,-3-3 0 0,3 0 8 0,0 3-8 16,0-3 12-16,-4 8-2 0,4-8 0 16,1 0 0-16,-1-8 5 0,0 2 1 0,0-3 0 15,0 0 0-15,0-3-4 0,-4-5-1 0,4 2 0 0,0 0 0 16,1 1-11-16,-5 2 0 0,1-3 0 0,-1 3 8 15,1 4-8-15,-1 2 0 0,-3 6 0 0,0 0 0 16,0 0 0-16,0-3 0 0,0 3-10 0,0 0 10 16,0 0-15-16,0 0 3 0,4 6 1 0,-1 5 0 15,1 1 11-15,-4 3 0 0,0 0 0 0,0-1-8 16,0-2 8-16,0 3 0 0,0-9 0 0,0 5 0 16,0 1 0-16,0 0 0 0,-4 8 0 0,8-8 0 15,-4-3 0-15,3-3 0 0,-3 0 0 0,4 0 0 16,-4-6 0-16,0 0 0 0,7 6 0 0,-7-6 8 15,7-6-8-15,0 3 12 0,4 0-4 0,-4 0 0 0,0 0-23 16,3 0-4-16,-3 0-1 0,0 3 0 16,4 0-128-16,-1 0-27 0,1 3-5 0</inkml:trace>
  <inkml:trace contextRef="#ctx0" brushRef="#br0" timeOffset="-176843.19">21121 12752 1337 0,'0'0'28'0,"0"0"6"0,0 0-34 0,0 0 0 0,0 0 0 0,0 0 0 15,0 0 58-15,0 6 5 0,0-6 1 0,0 12 0 16,3-6-2-16,-3 0 0 0,0 5 0 0,4-2 0 16,-4 0-13-16,0 0-2 0,3 3-1 0,-3-1 0 15,0-2-21-15,0-3-4 0,0-6-1 0,0 6 0 16,-3 0 22-16,3 0 4 0,-4 5 1 0,4-11 0 16,0 6-22-16,0 0-4 0,0-6-1 0,0 0 0 15,0 0-4-15,0 0 0 0,0 0-1 0,0 0 0 16,0 0 5-16,0 0 2 0,0 0 0 0,0 0 0 15,0 0 2-15,0 0 0 0,0 0 0 0,0 0 0 16,0 0-24-16,0 0 0 0,0 0 0 0,0 0 0 16,0 0-24-16,4 0-8 0,-4 0-3 0,0 0 0 15,0 0 22-15,0 0 4 0,0 0 1 0,0 0 0 16,7 0-11-16,-7 0-1 0,3 6-1 0,-3-6 0 16,0 0 21-16,0 0 0 0,0 0 0 0,0 0 0 0,0 0 0 0,0 0 0 0,0 0 0 15,0 0 0-15,0 0 0 0,0 0 0 0,0 0 0 16,0 0 0-16,0 0-17 0,0-6 4 0,4 0 1 0,-4 6 0 31,0 0-32-31,0 0-5 0,0 0-2 0,0 0 0 16,0 0-10-16,0-6-3 0,0 6 0 0,0 0 0 0,0 0 0 0,0 0 0 0,0 0 0 15,0 0 0-15,0 0-51 0,0 0-10 0</inkml:trace>
  <inkml:trace contextRef="#ctx0" brushRef="#br0" timeOffset="-176248.249">20546 12302 957 0,'0'0'20'0,"0"0"4"0,0 0-24 0,0 0 0 0,0 0 0 0,0 0 0 15,0 0 47-15,0 0 4 0,0 0 1 16,0 0 0-16,0 0-14 0,0 6-2 0,3 0-1 0,1 6 0 16,-1-6-3-16,4 0 0 0,0 0 0 0,1-1 0 15,-1 1-32-15,0 6 0 0,0-3 0 0,0 0 0 16,0 0 30-16,0-4-1 0,0-5 0 0,4 12 0 15,-4 0 41-15,-4 3 8 0,4 8 2 0,-3 1 0 16,3 2-24-16,-4 1-5 0,1 2-1 0,-1 0 0 16,1 1-1-16,-1 2 0 0,1-5 0 0,-1 2 0 15,-3 0-16-15,4-2-3 0,-1-7-1 16,1 1 0-16,0 6-29 0,-4-7 0 0,0 9 0 0,0-11 0 16,-4 0 57-16,4-1 6 0,0-2 1 0,0-3 0 15,0 0-52-15,4-4-12 0,-1 1 0 0,-3 0 0 16,0-3 0-16,0-6 0 0,0 0 0 0,0 0 0 15,0 0 0-15,4 0 0 0,-4 0 0 0,3 6 0 16,-3-6-100-16,4 0-22 0,3 0-5 0,-4 6-1 16,4-6-51-16,0 0-10 0,0 0-3 0</inkml:trace>
  <inkml:trace contextRef="#ctx0" brushRef="#br0" timeOffset="-175709.87">20916 12764 1592 0,'-10'6'33'0,"-1"0"7"0,0-6-32 0,1 6-8 0,-1-6 0 0,4 8 0 16,7-8 84-16,-7 3 14 0,7-3 3 0,0 0 1 16,0 0-32-16,0 0-6 0,0 0-2 0,0 0 0 15,0 0-22-15,0 0-4 0,0 0 0 0,0 6-1 16,0-6-20-16,0 6-4 0,4 0-1 0,-1 0 0 15,1-3-10-15,3 3 0 0,-4 0 0 0,4-6 0 16,0 6 0-16,1-1 0 0,-1-5 0 0,0 3 0 16,0 0 0-16,3 0 0 0,-3 0 0 0,4-3 0 15,-1 3 9-15,5-3-9 0,-5-3 10 0,1 0-10 16,3 0 8-16,0-3-8 0,-3-5 0 0,3-1 9 16,0 0-9-16,-4-3 0 0,1-2 0 0,3-4 0 15,-3 4 0-15,-4-1 0 0,3 6-9 0,-6-8 9 16,-1 8-29-16,1-3-3 0,-4 0 0 0,0 4 0 15,-4-1 12-15,1 3 1 0,-4 3 1 0,0 0 0 16,-4 0-2-16,1 1-1 0,-5 5 0 0,1 0 0 16,0 0-1-16,0 0 0 0,-4 0 0 0,1 5 0 15,3 4 22-15,-4 0-11 0,4 3 11 0,-4 3-8 0,1 2 8 16,3-8 0-16,-8 3 0 0,8 5 0 0,-3 1 0 0,3-6 9 16,-1 5-1-16,5-2-8 0,3 3 23 0,0-1-3 0,3-5 0 15,1 3 0-15,3-3 2 0,3-1 0 0,1-2 0 16,-1 3 0-16,8-3-2 0,-1 5-1 0,5-2 0 15,2-6 0-15,1 9-4 0,3 0-1 16,0-1 0-16,0-2 0 0,4-3-2 0,-4 3-1 16,4-7 0-16,3 1 0 0,-3-3-26 15,-1-3-5-15,1 0 0 0,0-3-1 0,0-3 21 0,-1 1 0 0,1-7 0 16,0 9 0 0,-4-9-108-16,3 6-18 0,1 6-3 0</inkml:trace>
  <inkml:trace contextRef="#ctx0" brushRef="#br0" timeOffset="-174925.257">21872 12696 832 0,'-3'6'35'0,"-4"0"-35"16,3 0 84-16,4-6 9 0,-7 6 3 0,7-6 0 16,-3 3 3-16,3-3 1 0,0 0 0 0,-8 6 0 15,5-3-23-15,-1 3-4 0,1 5-1 0,-1-5 0 16,1 3-39-16,-1 3-8 0,1-3-1 0,-1 5-1 16,1-5-8-16,-1 3-2 0,1 0 0 0,3-1 0 15,-4-5 5-15,4-6 1 0,0 0 0 0,0 0 0 16,0 0-1-16,0 0 0 0,0 0 0 0,0 0 0 15,0 0 3-15,0 0 1 0,0 0 0 0,0 0 0 16,0 0 8-16,0 0 2 0,0 0 0 0,0 0 0 16,0 0-12-16,0 0-3 0,0 0 0 0,7-3 0 15,-3 0-17-15,-1-8 8 0,4 5-8 0,-3-3 0 16,-1 0 0-16,4-3 0 0,0-2 0 0,-3 8 0 16,3-6 0-16,-3 3 0 0,3 3 0 0,0 0 0 0,-4 1 0 15,4-1 0-15,0 3 0 0,0 3 0 16,0 0 0-16,1 3 0 0,-1 0-9 0,0 0 9 15,0 5 0-15,0-2-8 0,0 0 8 0,0 0 0 16,0 0 0-16,0 0 9 0,0 3 0 0,-3-1 0 0,-1 1-1 16,1 0 0-16,-1 6 0 0,1-3 0 15,-1-4-8-15,1 1 10 0,-4 0-10 0,3-3 10 0,1 3-10 0,-4 5 10 0,3-8-10 16,1 0 10-16,-1 0-10 0,1 0 0 0,-4-6 0 0,0 6 8 16,0-6-44-1,0 0-8-15,3 3-3 0,-3-3 0 0,7-3-167 16,0 0-34-16</inkml:trace>
  <inkml:trace contextRef="#ctx0" brushRef="#br0" timeOffset="-174360.072">22264 12729 1579 0,'0'0'32'0,"0"0"10"15,0 0-34-15,0 0-8 0,0 0 0 0,0 0 0 16,-7 6 53-16,7-6 9 0,0 0 2 0,0 0 0 16,0 0 0-16,0 0 0 0,0 0 0 0,0 0 0 15,0 0 0-15,-4 3 0 0,4-3 0 0,0 0 0 16,0 0-19-16,0 0-3 0,-7 0-1 0,7 0 0 16,-3 0-14-16,3 0-3 0,0 0-1 0,-7 5 0 0,0-5-23 15,7 0 0-15,-8 0 0 0,1 6 0 16,0-3 0-16,0 3 0 0,0 0 0 0,0 6 0 15,0-6-16-15,0 5-7 0,4-2-1 0,-4 3-1 16,3 0-11-16,0 0-3 0,1-4 0 0,-1 4 0 0,4-3 39 0,-3 3 0 0,3 2 0 16,0-2 0-16,0-3 44 0,3-3 16 15,1 6 3-15,-1-9 1 0,-3-3-52 0,0 0-12 16,0 0 0-16,4 0 0 0,3 0 0 0,0-3-12 16,4 3 3-16,-1 0 0 0,-3-9 17 0,4 6 4 15,-1-6 1-15,1 3 0 0,0 0-13 0,-1 0 9 16,4 6-9-16,-3-6 8 0,-4 6-8 15,0 0 0-15,0 0 0 0,0 6 8 0,-3-6-8 0,-4 0 0 0,0 0 0 0,7 0 0 16,-7 0 0-16,3-6 0 0,4-2 0 0,-7 8 0 16,4-3 0-16,-4-3 0 0,3 0-9 0,-3 0 9 15,0 6-18-15,0-6 3 0,0 0 1 0,0 3 0 16,0-8-2-16,-3 5-1 0,3-3 0 0,-4 3 0 16,1 3 2-16,-4-3 1 0,3 0 0 0,-3 3 0 15,0 0 6-15,0 3 8 0,-4-5-13 0,4 5 5 16,-3 0 8-16,-4 0-8 0,3 5 8 0,1-2-8 15,-1 0-4-15,0 3-1 0,1 3 0 0,3-3 0 16,0 3 13-16,0-3 0 0,7-6 0 0,0 0 0 16,0 0-54-16,0 0-8 0,-4 6-2 0,4-6 0 15,0 0-103-15,0 0-21 0,0 0-4 0</inkml:trace>
  <inkml:trace contextRef="#ctx0" brushRef="#br0" timeOffset="-173982.756">22479 12817 1690 0,'-4'-9'35'0,"1"3"9"0,-1-3-36 0,4 1-8 0,-3 5 0 0,3 3 0 15,-4-6 100-15,4 6 17 0,0-6 4 0,0 6 1 16,0 0-65-16,0 0-13 0,0 0-2 0,0 0-1 15,0 0-33-15,-7 6-8 0,0 0 0 0,4-3 0 16,3 5 0-16,-4 1 0 0,8 0 0 0,-4 0 0 16,0 3 8-16,3-1-8 0,-3 1 12 0,0-3-4 15,4 0-8-15,-1-3 0 0,-3 2 0 0,4-2 8 16,3 0-8-16,0 0-12 0,0 0 2 0,4-3 1 16,-4 0 9-16,0-3 0 0,3 0 0 0,1-3 0 15,-1-3 49-15,-3 3 12 0,4-3 3 0,-4 0 0 16,0 0-64-16,4-2-8 0,-4 8-4 0,0-3-1 15,-4-3 13-15,4 0 0 0,-3-3 0 0,0 0 0 16,-4-5 0-16,3 2-9 0,-3 3 9 0,4-3-8 16,-4-2-93-16,0 5-19 0,0-3-3 0,0 0-1 15,0-2-70-15,0-1-14 0,0 6-4 0</inkml:trace>
  <inkml:trace contextRef="#ctx0" brushRef="#br0" timeOffset="-173546.363">22722 12691 1552 0,'0'0'44'0,"0"0"10"0,0 0-43 0,0 0-11 0,0 0 0 0,0 0 0 16,0 0 46-16,0 11 7 0,-3-5 2 0,3 0 0 15,-4 0 9-15,4 3 3 0,-3 0 0 0,3 2 0 16,0-2-49-16,0 3-10 0,3 3-8 0,1-1 12 16,-4 1 28-16,3-3 5 0,1 5 2 0,-4-5 0 15,3-3-19-15,1 0-4 0,0-3-1 0,-1 2 0 16,1-2-23-16,-1 0 0 0,-3 0-10 0,4-3 10 16,-4-3 17-16,3 6 11 0,-3-6 1 0,4 6 1 15,3-3-18-15,-7-3-3 0,3 9-1 0,-3-9 0 16,0 0 4-16,0 0 0 0,4-6 0 0,-4 6 0 15,3-6-12-15,4 3 0 0,-3-6 9 0,-1 6-9 16,1 3 0-16,-4 0-15 0,7-6 3 0,-3 6 0 16,3-6 12-16,-4 6-12 0,4-6 12 0,-3-2-12 15,-1-1 12-15,1 0 0 0,-1-6 0 0,1 1 0 16,-4 2 0-16,3 3 0 0,1 3 0 0,-4 0 0 16,0-3 0-16,3 1 0 0,-3 2 0 0,0-6 0 15,4 3 0-15,-4-3 0 0,3 1 0 0,1 2 0 16,0 0-26-16,-1 3-2 0,1-11-1 0</inkml:trace>
  <inkml:trace contextRef="#ctx0" brushRef="#br0" timeOffset="-172776.924">22955 12782 513 0,'0'0'21'16,"0"0"-21"-1,0 0 64-15,0 8 8 0,0 1 1 0,-3 0 1 16,-1-3-6-16,4-6-2 0,-3 6 0 0,-1 0 0 0,1 0-2 0,-1 5 0 0,1-5 0 0,-1 0 0 16,1 3 8-1,-1 0 0-15,0 5 1 0,1-8 0 0,3-6 11 0,0 0 1 0,0 0 1 0,0 0 0 16,0 0-41-16,0 0-8 0,0 0-1 0,0 0-1 16,0 0 0-16,0 0 0 0,0 0 0 15,0 0 0 1,7 0-3-16,0 6-1 0,4 0 0 0,-1 0 0 0,1-3-5 15,3-6-1-15,0 0 0 0,0 0 0 0,0-3-25 16,0 6 0-16,-3 0 8 0,3-6-8 0,-7 0 10 0,0 6 0 0,0-8 0 0,-3 5 0 16,-1-3-10-16,4 0 0 0,0-3 0 0,-3 3 0 15,-1-5 0-15,1-1-11 0,-4-3 3 0,0 3 0 16,0-5-16-16,-4 11-4 0,-3-6 0 16,4 3 0-16,-4 3 10 0,3 0 2 0,-3-2 0 0,0 5 0 15,0 3 16-15,0-3 0 0,0 3 0 0,-4 0 0 16,4 0 0-16,-3 3 0 0,-1-3 0 0,1 3 9 15,-1 0-9-15,4 2 8 0,-4-5-8 0,1 6 8 16,3 0-8-16,-4 9 0 0,4-9 0 0,0 11 0 16,4-5 0-16,-5 3 0 0,5 3 0 0,-1-7 0 15,1 1 0-15,3-3 0 0,-4-3-10 0,4 5 10 16,4 1 0-16,-4-6 0 0,7 9 0 0,-4-3 0 16,8-4 0-16,-4 1 0 0,4-3 0 0,-1 6 0 15,1-9 8-15,3 6-8 0,4-4 0 0,-4 1 0 16,3-3 0-16,-3 0-9 0,4-3 1 0,0 3 0 15,3-3-128-15,-3 0-24 0,6 0-6 0</inkml:trace>
  <inkml:trace contextRef="#ctx0" brushRef="#br0" timeOffset="-172269.061">23460 12876 1178 0,'-4'-12'24'0,"1"3"6"0,-4 0-30 0,3 1 0 0,-3 2 0 0,0-6 0 15,3 6 117-15,-3 0 18 0,-3 0 3 0,3 0 1 16,3 3-54-16,-3 3-10 0,0 3-3 0,0 0 0 16,0-3-27-16,0 3-5 0,0 0-2 0,0 0 0 15,0 6-24-15,-4 0-5 0,4 3-1 0,-3-4 0 16,-1 1 7-16,4 0 1 0,3 0 0 0,-3 5 0 15,0-8-5-15,0 0-1 0,0-6 0 0,4 6 0 16,-1-3-10-16,1 3 0 0,-1 0 9 0,4 0-9 16,-3 3 0-16,3-4 8 0,0 4-8 0,0-3 0 15,0 0 8-15,0 0-8 0,3-3 10 0,1 0-10 16,-1 6 12-16,4-4-4 0,0-5-8 0,0 6 12 16,0-6-3-16,0 0-1 0,0 0 0 0,0 0 0 15,1-6-8-15,-1 3-14 0,0-2 3 0,0-1 1 16,0 0 28-16,-4 0 6 0,1-6 0 0,-1 6 1 15,1 0-40-15,-4 6-8 0,0 0-1 0,0 0-1 16,3-5 25-16,1-4 0 0,-4 3 0 0,0 6 0 0,0 0 24 16,0 0 11-16,0 0 1 0,0 0 1 0,0 0-29 0,0 0-8 15,0 0 0-15,0 6 0 0,0 3 0 0,0-1 0 16,0 1 0-16,0 3 0 0,0-3 0 0,0 5 0 0,0 1 0 0,3-3 0 16,1 0 0-16,0-6 0 15,-1-1 0-15,4-2 0 0,-3 0 0 0,3-3 0 0,0 0 0 16,0 0 0-16,3-3-26 15,-3-2-10-15,1-4-1 0,2-3-1 16,-3 6-106-16,4-6-20 0,-1 3-5 0</inkml:trace>
  <inkml:trace contextRef="#ctx0" brushRef="#br0" timeOffset="-171326.806">23562 12852 1459 0,'0'0'41'0,"0"0"10"0,0 0-41 0,0 0-10 0,0 0 0 0,-7 3 0 16,7-3 73-16,0 0 13 0,0 0 2 0,0 0 1 15,0 0-20-15,0 0-4 0,0 0-1 0,0 0 0 16,0 0-51-16,-4 6-13 0,1 3 0 0,3-9 0 16,0 0 0-16,0 0 0 0,0 0 0 0,0 0 0 15,3 6 34-15,1 5 4 0,-1-5 1 0,1 0 0 16,3 0-31-16,-3 0-8 0,-1 3 0 0,4 6 0 16,-3-7-30-16,-1 4-7 0,-3-6-2 15,4 3 0-15,-1 0 82 0,4-4 16 0,-3-5 3 0,3 3 1 16,0-3-19-16,0 0-3 0,0-3-1 0,0-2 0 15,0-1-12-15,4 0-2 0,-4 6-1 0,3-12 0 16,-2 6-25-16,2-3 0 0,-3 1 0 0,0-4 0 16,0 6 8-16,4 0-8 0,-1 3 8 0,-3-3-8 15,1-6-37-15,-1-5-13 0,3 2-2 0,-6 3-1 16,3-11-27-16,-4 8-6 0,1-5-1 0,-1 5 0 16,1-6-4-16,-4 4-1 0,3 5 0 0</inkml:trace>
  <inkml:trace contextRef="#ctx0" brushRef="#br0" timeOffset="-170659.374">24289 12399 1302 0,'0'0'36'0,"0"0"10"0,0 0-37 16,0 0-9-16,0 0 0 0,0 0 0 0,0 0 53 0,0 0 9 0,0 6 2 0,0 9 0 16,3-6 0-16,1 3 1 0,-1 2 0 0,1 4 0 15,-4-6-2-15,3 5-1 0,1 10 0 0,-4-10 0 16,0 7-13-16,0-3-2 0,0 2-1 0,0 4 0 15,-4-1-5-15,4-2-1 0,0 8 0 0,-3 0 0 16,3-5-25 0,0 5-6-16,0 0-1 0,0-5 0 15,3-1-27-15,-3-14-5 0,4 0-2 0,-4 2 0 0,3 4 26 0,1-6 0 0,-1 5 0 16,1 1 0-16,0-3 0 0,-1 2 0 0,1-2 0 0,3-3 0 16,-4 6 0-16,1-4 0 0,-1 1 0 0,1 3 0 15,-1-4-19-15,4-8 2 0,-3 6 0 0,-1-3 0 16,1-6-75-16,3 0-16 15,-3-6-2-15</inkml:trace>
  <inkml:trace contextRef="#ctx0" brushRef="#br0" timeOffset="-170236.237">24550 12867 1644 0,'0'0'34'0,"0"0"9"0,0 0-35 16,0 0-8-16,0 0 0 0,0 0 0 0,0 0 69 0,0 0 12 15,0 0 3-15,0 0 0 0,0 0-21 16,0 0-4-16,0 0-1 0,0 0 0 0,0 0-40 0,-4 9-8 0,4 2-2 0,0-5 0 16,0-6-8-1,0 0 0-15,0 0 0 0,0 0 0 0,4 6 8 0,-1 3 0 0,1 6 0 0,-1 2 0 16,4-2-8-16,-3-3 0 0,-1-6 0 0,5 5 8 15,-5-2 6-15,1-3 1 0,3 6 0 0,-4-12 0 16,4 12-15-16,0-6 0 0,-3-3 0 0,3-1 0 16,-4 1 54-16,4-3 8 0,1-3 2 0,-1 1 0 15,0-1-52-15,0-3-12 0,-4-6 0 16,4 3 0-16,-3 0 0 0,3 0 0 0,0-5 0 0,0 5 0 16,-3 3 0-16,3-6 0 0,-4 9 0 0,4-5 0 15,-3-10 0-15,-1 3 0 16,1-5 0-16,-1 2-10 0,1 3-12 15,-1-5-2-15,-3 5-1 0,4-3 0 0,-4 1 5 0,0 5 2 0,-4-3 0 0,4-2 0 16,-3 8-30-16,3 0-7 0,0 3-1 0,-4 0 0 16,1 0-123-1,3-2-25-15,-4 2-4 0</inkml:trace>
  <inkml:trace contextRef="#ctx0" brushRef="#br0" timeOffset="-169731.741">24973 12691 1279 0,'0'0'26'0,"0"0"8"0,0 0-34 0,0 0 0 0,0 0 0 0,0 0 0 16,0 0 92-16,0 0 12 0,0 0 3 15,0 0 0-15,0 0-36 0,0 0-7 0,-7 11-2 0,0-11 0 16,0 6-28-16,0 0-6 0,-4 3 0 0,4 0-1 15,-3 5 9-15,-1 4 1 0,1-6 1 0,-1 5 0 16,0-2-18-16,4 3-3 0,-3-6-1 0,3-1 0 16,0 1-7-16,0-3-1 0,3 0-8 0,-3 5 12 15,7-14-12-15,0 0 9 0,0 0-9 0,0 0 8 16,0 0-8-16,0 0 0 0,0 0-12 0,0 0 12 16,0 0 0-16,0 0 16 0,0 0 0 0,0 0-1 15,0 0 1-15,7 0 1 0,0 0 0 0,-7 0 0 16,4 0-17-16,3 0 8 0,0 0-8 0,-7 0 0 15,3 6 0-15,4-6 0 0,-3-6 0 0,-4 6 0 16,7 6 0-16,-7-6 0 0,3 0 0 0,4 6 0 16,-3-6 0-16,3-6 0 0,0 6 0 0,-3 0 0 15,-4 0-16-15,7 0 0 0,-4 6 0 0,1-6 0 16,-4 0 16-16,3 3 0 0,-3-3 0 0,4 6 0 16,-1 0 0-16,1-3 0 0,-4 6 0 0,0-1 0 15,0 1 0-15,-4-3 0 0,1 6 0 0,-1-6 0 16,1 5 0-16,-4-5 0 0,0 0 0 0,0 3 0 15,0-3 0-15,-4 6 0 0,4-3 0 0,0-4 0 16,0 1-12-16,0-3 0 0,7-3 0 0,-7 0 0 16,0-3-32-16,3 3-7 0,-3-6-1 0,3 1 0 15,-3 2-85-15,4-9-18 0</inkml:trace>
  <inkml:trace contextRef="#ctx0" brushRef="#br0" timeOffset="-169328.078">25125 12399 1653 0,'0'0'69'0,"0"0"-55"16,0 0 56-16,0 0 11 0,0 0 3 0,-4 6 0 15,4-6-32-15,0 0-7 0,0 0-1 0,-3 6 0 16,3 3-25-16,0 3-6 0,0-3-1 0,0 5 0 16,3 4 0-16,-3 0 0 0,4 2 0 0,-1 4 0 15,1-4 0-15,-1 4 0 0,1 2 0 0,-1 1 0 16,-3 5-4-16,4 0 0 0,0-2-8 0,-1 2 12 15,-3-5 8-15,4 2 0 0,-4 0 1 0,0-8 0 16,0 8-32-16,0-5-6 0,-4 2-2 0,4-2 0 16,-3-4 19-16,3-5 0 0,0 0 0 0,-4 0 0 15,4-4 0-15,0-2 0 0,0 0 0 0,4 3 0 16,-4-6 0-16,0-6 0 0,0 0 0 0,0 0 0 16,3 0-157-16,1-12-28 0,-1 6-6 0</inkml:trace>
  <inkml:trace contextRef="#ctx0" brushRef="#br0" timeOffset="-169074.416">25026 12802 1729 0,'0'0'72'0,"0"0"-57"15,0 0 42-15,0 0 9 0,0 0 2 0,0 0 0 16,0 0 4-16,7 0 0 0,0-3 1 0,0 0 0 15,-3-3-24-15,3 1-5 0,-4 2 0 0,-3 3-1 16,11-6-25-16,-4 6-5 0,0 6-1 0,0-6 0 16,4 0-12-16,-4 0 0 0,3 0 0 0,-3-6 0 15,4 12 0-15,3-6 0 0,0 3 0 0,0 2 0 16,0-2-41-16,1 0-15 0,-1 0-2 0,0-3-1 16,3 0-172-16,1 0-34 0,0 0-7 0</inkml:trace>
  <inkml:trace contextRef="#ctx0" brushRef="#br0" timeOffset="-168681.608">25407 12820 1288 0,'0'0'54'15,"0"0"-43"1,0 0 86-16,0 0 18 0,0 0 3 0,0 0 1 16,-7 6-47-16,7-6-8 0,-4 6-3 0,1 0 0 0,3-1-30 15,-4 4-7-15,4-3 0 0,-3 0-1 0,3-6 5 16,0 0 0-16,0 0 1 0,0 12 0 0,0 5-5 15,0-5 0-15,3 6-1 0,-3 2 0 0,0-2-6 0,-3-6-1 0,3 2 0 16,0-2 0-16,0 0 0 0,0-6-1 16,0 6 0-16,0-9 0 0,0 2-5 0,0-5-1 0,0 0 0 15,0 0 0-15,0 0 9 0,0 0 2 0,0 0 0 0,0 0 0 16,0 0 12-16,0 0 2 0,-4-8 1 0,4-4 0 16,-3 6-22-16,-1-9-4 0,1 3-1 0,3-2 0 15,-4 5-8-15,4-3 0 0,0-2 0 0,0 2 0 16,0 0 0-16,0 0 0 0,0 0 0 0,0-5 0 15,0 5 0-15,0 3 0 0,4 3-9 0,-4-5 9 16,3 5 0-16,-3-3-10 0,0 3 10 0,4 0-8 16,-4 0 8-16,0 3 0 0,0 3 0 0,3-3 0 15,1-5-12-15,-1 8 4 0,8-3 0 0,-4 3 0 16,0 0-5-16,4 0-1 0,-1 0 0 0,1 0 0 16,3 0-25-16,-3 0-5 0,6 0 0 15,-3 0-1-15,0 0-62 0,4 3-12 0,-4-3-2 0</inkml:trace>
  <inkml:trace contextRef="#ctx0" brushRef="#br0" timeOffset="-168158.071">25714 12893 1440 0,'0'0'30'0,"-11"0"6"0,4 0-28 15,0 0-8-15,4 6 0 0,-4 0 0 0,3-3 75 0,1 3 13 0,-1-3 4 0,1 0 0 16,3 3-42-16,0 0-8 0,0-3-2 0,3 2 0 16,1 4 1-16,-1-3 0 0,1 0 0 0,3 0 0 15,-4-6 1-15,4 0 0 0,-3 0 0 0,3 0 0 16,0 0-8-16,4 0-2 0,-4 0 0 0,0 0 0 15,0 0-24-15,0 0-8 0,0-6 0 0,0 6 0 16,-4-6 12-16,4 6-12 0,1-6 12 0,-5 6-12 16,1-6 10-16,3-2-10 0,-4-1 8 0,1 3-8 15,-1 0 0-15,-3 6 0 0,0 0-14 0,0-6 5 16,0-3-20-16,4 3-4 0,-4-8-1 0,0 5 0 16,-4 0-1-16,4 3 0 0,0 3 0 0,-3-3 0 15,-1 3 14-15,1-8 2 0,-1 5 1 0,1 0 0 16,-1 3 18-16,-3 3 0 0,0-6 0 0,0 6 0 15,0 3 0-15,0 0 0 0,-4 0 0 0,4 3 9 16,-3 0-9-16,-1 5 0 0,0 1 0 0,-3 3-11 16,4 2 11-16,-1-5 0 0,-3-3 10 0,0 3-10 15,7 8 0-15,-4 1 0 0,4-3 0 0,4-1 0 16,-1-2 28-16,1 3 12 0,-1-10 2 0,8 1 1 16,-4 0-27-16,3-3-6 0,4 0-1 0,0 6 0 15,0-7-1-15,4 4-8 0,3 0 12 0,-3 0-4 16,-1 0-8-16,4-3 0 0,0-1 0 0,-3-2 0 15,3 3-81-15,0-6-19 0,0 6-3 0</inkml:trace>
  <inkml:trace contextRef="#ctx0" brushRef="#br0" timeOffset="-167199.161">26420 12729 801 0,'0'0'16'0,"0"0"5"0,0 0-21 0,0 0 0 0,0 0 0 0,0 0 0 16,0 0 88-16,0 0 12 0,0 0 4 0,0 0 0 15,0 0-11-15,0-6-1 0,0 3-1 0,0 3 0 16,0-6 7-16,0 0 2 0,0 6 0 0,0 0 0 15,0 0-36-15,0 0-6 0,0 0-2 0,0 0 0 16,0 0-38-16,0 0-8 0,0 0-2 0,0 0 0 16,0 0-8-16,0 0 0 0,0 0 0 0,0 12 0 15,3-9 8-15,-3 6-8 0,4 2 8 0,-4 1-8 16,3-3 12-16,1 3-4 0,-1-3 0 0,1 5 0 16,-4 1 0-16,3 3 0 0,-3-4 0 0,4 4 0 0,-1-3-8 15,1 5 8-15,3-5-8 0,0 3 8 16,4-1-8-16,-4 1 0 0,3-1 0 0,-3 1 0 15,4-3 0-15,-4 0 0 0,3-4 8 0,1 1-8 16,-4-3 10-16,0 0-10 0,0-3 12 0,0-1-12 0,-3 1 23 0,3-3-3 16,0 0 0-16,-4-3 0 0,4 0-20 0,-7 0 8 15,7 0-8-15,1-6 0 0,-1 6 28 0,0-6 0 0,-4-5 1 16,4-1 0-16,-3-3 9 0,3 1 2 16,0-1 0-16,-4-6 0 0,4 4-20 0,-3-1-4 15,3 0-1-15,0-2 0 0,0 5-15 0,0 0 0 16,0 1 0-16,0-1 0 0,0 0 0 15,0-2 0-15,1 2 0 0,-1 0 0 16,0-2-18-16,-4 2 3 0,4 0 1 0,-3 3 0 0,3-2 14 0,-4 5-9 0,1 3 9 0,-1 0-8 16,1 0-16-1,-1 0-4-15,-3-2 0 0,0 8 0 16,0 0-8-16,0 0-1 0,0 0-1 0,0 0 0 0,0 0-34 0,0 0-8 0,0 0 0 0,0 0-1 16,0 0-163-16,0 0-32 0</inkml:trace>
  <inkml:trace contextRef="#ctx0" brushRef="#br0" timeOffset="-166627.023">26956 12864 965 0,'-7'-3'40'0,"3"-3"-32"15,4 3 88-15,-3-3 16 0,-1 3 4 16,4 3 1-16,-3 0-44 0,-1-5-9 0,-3-1-1 0,7 6-1 16,0 0 2-16,-7 0 0 0,7 0 0 0,-4 0 0 15,4 0-27-15,0 0-5 0,-7 0 0 16,7 0-1-16,-7 0 3 0,0 0 1 0,0-6 0 0,7 6 0 16,-7 6-22-16,0 0-4 0,4 2-1 0,-5-2 0 15,1 3-8-15,0 0 8 0,0-3-8 0,-3 5 8 16,3-5-8-16,0 0 0 0,3 0 0 0,-3 3 0 15,4-3 0-15,-5 6 0 0,5-4 0 0,-1 7 0 16,1-9 0-16,3 3 0 0,0 3 0 0,0-4 0 16,0-2 0-16,3 9 0 0,1-9 0 0,-1 6 0 15,5-7 0-15,-1 1 12 0,3 0-2 0,1 0 0 16,-1-3 3-16,4 0 1 0,-3-6 0 16,0 3 0-16,-1-3-3 0,1 0-1 0,-1 0 0 15,1 0 0-15,-4 0 8 0,4 0 2 0,-1 3 0 0,-3-5 0 16,0 2-20-16,0-3 0 0,-3 0 0 0,-1 0 0 15,1-6-17-15,-1 6-1 0,-3-3 0 0,4-2 0 16,-4 5 5-16,-4 0 1 0,1 0 0 0,-1 0 0 16,4 6 3-16,-7-6 1 0,7 6 0 0,-3-8 0 15,3 8 8-15,0 0 0 0,0 0 8 0,0 0-8 16,0 0 8-16,0 0-8 0,0 0 8 0,0 0-8 16,0 0 8-16,0 0-8 0,0 0 8 0,-4 5-8 15,4 4 0-15,0-3 0 0,0 0 0 0,4 6 0 16,-1 2 0-16,4-2 0 0,0 6 0 0,1-3 0 15,-1-1 0-15,0 4 0 0,3 2 0 0,-3-11-12 16,7 3 3-16,-3-3 0 0,0 0 0 0,-1-3 0 16,4-1-158-16,0 1-31 0</inkml:trace>
  <inkml:trace contextRef="#ctx0" brushRef="#br0" timeOffset="-165815.571">27827 12250 1333 0,'-10'14'28'0,"2"4"6"15,-2-6-34-15,3 2 0 0,3 4 0 0,-3 0 0 16,4-10 106-16,3 1 14 0,-4 3 4 0,4 0 0 16,0 2-56-16,4 4-10 0,-4 0-2 0,7 2-1 15,-4 1-18-15,4-3-3 0,0 5-1 0,0-2 0 16,1 2-13-16,2 1-4 0,4 2 0 0,-3 4 0 15,-4-1-16-15,3 3 10 0,-3-2-10 0,1 2 8 16,-1 0 0-16,0-2 0 0,0-7 0 0,-4 4 0 16,1 2-8-16,-1 1 0 0,1 2 0 0,-4-6-11 0,3-2 11 15,-3-1 0-15,0-2 0 0,0 8 0 0,0-14-21 0,-3 3-3 16,3-1 0-16,0-5 0 16,0-3-24-16,-4 6-4 0,4-7-2 0,0-2 0 15,0 0-109-15,0-6-21 0</inkml:trace>
  <inkml:trace contextRef="#ctx0" brushRef="#br0" timeOffset="-165512.932">27612 12832 1279 0,'-11'-30'26'0,"8"21"8"0,3-2-34 0,0 5 0 0,0-6 0 0,0 6 0 16,3-3 12-16,-3 3-12 0,4 1 12 0,-1 2-12 16,-3 3 41-16,4-3 2 0,3 0 0 0,0 3 0 15,0 0-13-15,0 0-2 0,4 3-1 0,-1 3 0 16,4-1-1-16,-3 1 0 0,7 0 0 0,-4 3 0 16,3-3-8-16,1 0-2 0,0 0 0 0,3-3 0 15,-4 5 0-15,5-5 0 0,-5 0 0 0,4-3 0 16,1 3 9-16,-1-3 2 0,3-3 0 0,1 3 0 15,-4-3-27-15,1 0 0 0,-1 0 8 0,3 3-8 16,-6-5-155-16,3 5-33 0</inkml:trace>
  <inkml:trace contextRef="#ctx0" brushRef="#br0" timeOffset="-165043.049">28310 12814 1212 0,'-7'6'51'0,"-3"0"-41"16,3-6 18-16,-4 0 4 0,4 0 1 0,0 0 0 15,0 0 25-15,-4 0 5 0,4 0 1 0,0 6 0 16,0 0 0-16,-3-1 0 0,3 4 0 0,-4-3 0 16,4 3-52-16,0 0-12 0,-4 2 0 0,4-5 0 15,0 6 54-15,-3 3 8 0,3 0 2 0,-1 5 0 16,5-8-52-16,-4 5-12 0,3 1 0 0,1-3 0 15,3 0 0-15,0-4 0 0,-4-2 0 0,8 3 0 16,-4 3 0-16,3-10 0 0,1 1 0 0,-1 3 0 16,1-3 50-16,-4-6 7 0,7 0 2 0,4 0 0 15,-4 0-30-15,7-3-5 0,-4 0-2 0,1 0 0 16,0-3-12-16,3-5-2 0,-4-4-8 0,1 3 12 16,-4 0-20-16,3 1-5 0,-2-13-1 0,-5 9 0 15,4-2-4-15,-3 5-1 0,-1 0 0 0,1-5 0 16,-4 2 9-16,0 3 2 0,-4-6 0 0,1 4 0 15,-1 2 8-15,1 3 0 0,-1 3 0 0,-3 3 8 16,3-8-8-16,1 5 8 0,-4 6-8 0,7 0 8 16,-7-6-8-16,0 12 0 0,-4-6-11 0,4 6 11 0,0 5-15 15,4-8 3-15,-5 6 1 0,5 0 0 0,-1 0-1 16,1-3 0-16,-1 8 0 0,1-8 0 16,-1 3-11-16,1 3-2 0,3 3-1 0,0-1 0 15,0-2-30-15,3-3-7 0,1 5-1 0,-1-2 0 16,1 3-102-16,3-3-21 0</inkml:trace>
  <inkml:trace contextRef="#ctx0" brushRef="#br0" timeOffset="-164493.93">28452 12911 1786 0,'0'0'75'0,"0"0"-60"16,-4 9 47-16,0-3 10 0,1 5 1 0,3-11 1 16,0 6-59-16,0-6-15 0,0 0 0 0,0 12 0 15,0-6 54-15,3 3 8 0,-3 3 2 0,4-4 0 16,-4-8-52-16,0 9-12 0,0-9 0 0,4 12 0 16,-4-12 0-16,0 0 0 0,0 0 0 0,0 0 0 15,0 0 0-15,0 0 0 0,0 0 0 0,0 0 0 16,7 6 0-16,-7-6 0 0,3 12 0 0,-3-12 0 15,0 0 0-15,0 0 0 0,4-6 0 0,-1 0 0 16,1 6 0-16,-1-6 0 0,1 6 0 0,-1-6 0 16,-3 3 0-16,0 3 0 0,4-3 0 0,-4 3 0 0,0 0 0 0,0 0 0 15,0 0 0-15,0 0 0 16,3 3 0-16,-3-3 0 0,7 9 0 0,-7-9 0 16,4 6 0-16,-4-6 0 0,0 0 0 0,3 12 0 15,-3-12 0-15,0 0 0 0,0 0 0 0,0 0 0 16,8 3 0-16,-5 2 0 0,1 1 0 0,-4-6 0 0,0 0 0 0,3 3 0 0,4-3 0 0,0 3 0 15,-7-3 39-15,4 0 5 0,-4 0 0 0,7 0 1 16,-4 3-32-16,4 0-13 0,-3 0 11 0,3 0-11 16,0-3 0-16,-3 0 0 0,3-3 0 0,-4 0 0 15,4 6 17-15,0 0-2 0,-3 0-1 0,3 6 0 16,-4-3-14-16,4-1 0 0,-3-5 0 0,-1 6 0 16,1-3 0-16,-1 3 0 0,1-3 0 0,0 3 0 15,-1-3 0-15,1 0 0 0,3 6 0 0,-7-9 0 16,3 3 0-16,1 0 0 0,-1-1 0 0,4-2 0 15,-3 0 0-15,3 0 0 0,0 0 0 16,0 0 0-16,4 0-48 0,-1 0-13 0,-3-2-3 0,7-4 0 16,-3-3-102-16,0 3-21 15,3-3-4-15</inkml:trace>
  <inkml:trace contextRef="#ctx0" brushRef="#br0" timeOffset="-163796.799">28843 12426 1337 0,'0'0'28'0,"0"0"6"0,0 0-34 0,0 0 0 0,0-3 0 0,0 3 0 16,0 0 109-16,0 0 15 0,-7 9 4 0,4 3 0 15,-1-1-41-15,4 7-8 0,-4-6-2 0,1 2 0 16,3 10-17-16,0-12-3 0,0 8-1 0,3 4 0 16,-3-1-48-1,4 1-8-15,-4 2 0 0,4 4-11 16,-1 2 60-16,1-8 12 0,-4 8 3 0,3-3 0 0,1-2-52 0,-1 2-12 0,-3 3 0 0,4-5 0 16,-1-1 0-16,-3 1 0 0,4-10 0 0,-4 1 0 15,0 3 13-15,-4-4 0 0,1-2 0 0,3 3 0 16,-4-1 1-16,4-8 0 0,4 3 0 0,-4 0 0 15,0-4-2-15,0-5 0 0,0-3 0 0,0 0 0 16,0 0-3-16,0 0-1 0,0 0 0 0,0 0 0 16,3 6 8-16,1 0 0 0,-1 0 1 0,-3-6 0 15,0 0-17-15,0 0 0 0,7-6 0 0,0 0 0 16,0-3 0-16,-3-2 0 0,-1-4 0 0,1 6 0 16,0 3 0-16,-1 0 0 0,1 1 0 0,3-1 0 15,-4-9 25-15,1 3 2 0,-1-5 0 0,-3-1 0 16,7 3-27-16,-3 3 0 0,3 1 0 0,-4 5 0 15,1-6 0-15,3 6 0 0,-3 0 0 0,-1 0 0 16,1 1 0-16,3-1 0 0,0 0-14 0,-4 3 5 16,4 0 9-16,0-3 0 0,0 3 0 0,0 3 0 15,1 0 0-15,-5 0 0 0,4 0 0 0,-3 3 0 16,-1 0 0-16,1 0 0 0,-1 0 0 0,1 3 0 16,3 3-17-16,-7-4-2 0,3 7 0 0,1-6 0 15,-4 6 19-15,3-6 0 0,-3 0 0 0,0 2 0 0,4 1 0 16,-4 6 0-16,0-3 0 0,0 2 0 0,-4-2 0 0,-3 0 0 15,4 6 0-15,-4-7 0 0,3-5 0 0,-3 3 0 0,0 0 0 16,0 3 0-16,0-4-11 0,3 4 2 16,-3 0 0-16,4 0 0 0,-4-6-6 0,0-3-1 0,0-6 0 15,3-3 0-15,-3-3-18 16,4 0-4-16,-4 3-1 0,3-6 0 0,0 1 39 0,-3-7 0 0,4 6 0 16,-4-2 0-16,3-1-69 15,1 0-7-15,-1 3 0 0,1 4-1 0,-1-4-67 16,4 12-12-16,0 0-4 0</inkml:trace>
  <inkml:trace contextRef="#ctx0" brushRef="#br0" timeOffset="-163318.52">29161 12987 1497 0,'0'0'32'0,"0"0"8"0,0 0 0 0,0 0 4 15,0 0-36-15,0 0-8 0,0 0 0 0,0 0 0 0,0 0 53 16,0 0 9-16,7 0 2 0,0-3 0 0,3-2 0 0,1-1 0 0,-1 0 0 0,1 0 0 16,0 0-52-16,-1 0-12 0,4-3 0 0,-3 1 0 15,0-1 54 1,3 6 8-16,-7-3 2 0,3 3 0 0,1-3-52 0,-4 0-12 0,0 6 0 0,0-12 0 15,-3 4 0-15,-1 2 0 0,1-3 0 0,-4 3 0 16,-4 0 0-16,4 6 0 0,-3 0 0 0,-5-3 0 31,-2 3-48-31,3 0-13 0,-4 0-3 0,1 3 0 0,-1 0 103 0,-3-3 20 0,3 6 4 0,-3-3 1 32,0 3-103-32,4 0-20 0,-5 5-4 0,5-5-1 0,-1 0 52 0,4 0 12 0,7-6 0 15,-7 6 0-15,0 3 48 0,-3-3 13 16,6 5 3-16,0 1 0 0,1 0-52 0,-4-6-12 0,7 11 0 15,-4-5 0-15,4 3 0 0,0-9 0 0,0 9 0 0,4-7 0 16,-4 4 0-16,3-6 0 0,1 0 0 0,-1 9 0 16,5-10 0-16,-1 1 0 0,0-6 0 0,3 6 0 15,-3-3 0-15,0 3 0 0,4-6 0 16,0 3 0-16,-1-3-48 0,1 3-13 0,-1-3-3 16,1 3 0-16,-1 3-160 0,1-6-33 15,3-6-7-15</inkml:trace>
  <inkml:trace contextRef="#ctx0" brushRef="#br0" timeOffset="-162886.927">29499 12893 1552 0,'0'0'44'0,"0"0"10"0,-3 0-43 15,-1 6-11-15,1-6 0 0,3 0 0 0,-4 6 53 0,4 0 9 0,-3 3 2 0,3 3 0 16,3-4 0-16,-3 7 0 0,0-3 0 0,0 0 0 15,0-1-52-15,0 1-12 0,0-3 0 0,4 3 0 16,-4-1 40-16,0-2 6 0,0 0 1 0,3 0 0 16,-3-3-28-16,0 6-6 0,4-7-1 0,-4 1 0 15,0-3-12-15,3 0 9 0,-3 0-9 0,0 0 8 16,0-3-8-16,0 3 0 0,0 0 0 0,4-3 0 16,-4 0 0-16,0 0 0 0,0 0 0 0,0 0 0 15,0 0 56-15,0 0 7 0,3-15 1 0,1 6 0 16,-4 9-52-16,3-17-12 0,1 2 0 0,3 3 0 15,-3 1 0-15,-1-7 0 0,1 0 0 0,-4 4 0 16,0-4 0-16,0 0 0 0,0 7 0 0,0-4 0 16,0 6 0-16,0 9 0 0,0 0 0 0,0-9 0 15,0 3-48-15,3 0-13 0,-3-11-3 0,4 11 0 16,-1-3 52-16,-3 3 12 0,4 0 0 0,-4 6 0 16,3-5 0-16,1-1 0 0,-4 6 0 0,7-6 0 15,0 0 0-15,0 6 0 0,0-3 0 0,0 0 0 16,0 0 0-16,4 3 0 0,-4-3-10 0,3 0 10 15,1 0-23-15,-1 3 0 0,1 3 0 0,0 0 0 16,3 0-114-16,-4 3-23 0,1-3-5 0</inkml:trace>
  <inkml:trace contextRef="#ctx0" brushRef="#br0" timeOffset="-141954.516">6802 14166 836 0,'0'0'24'0,"0"0"4"0,0 0-28 0,0 0 0 0,0 0 0 0,0 0 0 16,0 0 57-16,0 0 6 0,0 0 1 0,0 0 0 15,-8-3 0-15,8 3 0 0,0 0 0 0,-7-3 0 16,7 3 0-16,-3-3 0 0,-1-5 0 0,4 8 0 15,-7-3-16-15,7 3-4 0,-7-6 0 0,7 6 0 16,-7 0-19-16,0-6-4 0,4 6-1 0,3 0 0 16,-7-9 36-16,7 9 6 0,-7-3 2 0,7 3 0 15,-8-3-52-15,8 3-12 0,-7-3 0 0,0 3 0 16,7 0 0-16,-10 0 0 0,3 0 0 0,-4 3 0 16,4 0 0-16,0-3 0 0,0 3 0 0,3 6 0 15,-3-3 20-15,-3-6 0 0,3 6 1 0,3-3 0 16,-3 5-33-16,0-2-8 0,4 3 0 0,-4 0-1 15,3 0 21-15,0 3 0 0,-3-1 0 0,4 1 0 16,-4 0 0-16,3 3 16 0,1-4-2 0,-1 1-1 16,4-3-13-16,0 3 0 0,0-4 0 0,0-2 0 15,0 3-12-15,0-3 0 0,0-6 1 0,4 6 0 16,-1 0 11-16,-3 0 0 0,7 0 0 0,-3-3 0 0,-1 2 0 16,4-2 0-16,1 0 0 0,-5 0 0 0,4-3 0 15,0 0 0-15,-3 0 0 0,3-3 0 0,0-3 0 16,3 1 0-16,-3-4 0 0,-3 3 0 15,3-6 0-15,0-6 0 0,4-2 0 0,-4 2 0 0,0 1 0 0,3-4 9 16,-3 3-1-16,0 1-8 0,1-4 10 0,-1 3-10 16,0 1 8-16,-4-1-8 0,4 4 0 0,-3-1 0 15,-1 6 0-15,-3-3 0 0,7 3 0 0,-3 1-12 0,-4 8 0 0,0 0 1 16,0 0 11-16,0 0-12 0,0 0 12 0,0 0-12 16,0 0-7-16,0 0-1 0,0 17-1 0,0-11 0 15,0 6 21-15,0 0 0 0,0 5 0 0,-4-2 0 16,4 6 0-16,0-4 0 0,-7 7 0 0,7-1 0 15,-3 7 8-15,3 2-8 0,0 6 12 0,-4 0-4 16,1 6-8-16,3-2 8 0,-4 5-8 0,1 0 8 16,-1 0 5-16,-3 3 1 0,0 0 0 15,0 3 0-15,0-3-14 0,0 3-12 0,-4 2 3 0,4-2 0 16,0 3 9-16,0-12 0 0,0 3 0 0,4-3 8 16,-5-2-8-16,8-1 11 0,-7 0-11 0,4 0 12 15,-8-9 4-15,8-2 2 0,-1-1 0 0,1-5 0 16,3-1-10-16,-4-8-8 0,1 3 12 0,3-10-12 15,-4 1 12-15,4-3-4 0,0-6 0 0,0 0-8 16,0 0 17-16,0 0-3 0,0 0-1 0,0 0 0 16,0 0 7-16,0 0 0 0,0 0 1 0,0-9 0 15,-3 0-8-15,3 1-1 0,-4-7-1 0,8 6 0 16,-4-9-11-16,0 1-17 0,0-1 4 0,3 3 1 16,1-8 12-16,-1-1 0 0,1 1 0 0,-1 2 0 0,4-5 0 0,-3 5 13 15,3-2-2-15,0 5-1 0,-4-11-10 0,1 11-14 16,0-2 3-16,3-4 1 0,0-2 10 0,-4 8 0 15,4-12 0-15,0 10 0 0,4-9 0 0,-4 8 0 16,3-3 0-16,-2 1 0 0,2-4 0 0,1 10 0 16,-1-7 0-16,4 4 0 15,-7 2-53-15,8 0-9 0,-5 1-2 0,1 2 0 0,3-3 24 16,-4 7 5-16,5 2 1 0,-1-3 0 0,-4 0-134 0,8 6-28 16,-8 1-4-16</inkml:trace>
  <inkml:trace contextRef="#ctx0" brushRef="#br0" timeOffset="-141431.79">7010 14072 1288 0,'0'0'27'0,"0"0"5"0,0 0-32 0,0 0 0 15,0 0 0-15,-4 6 0 0,1 0 64 16,-1 0 5-16,1 0 2 0,3 6 0 0,-4-4-10 0,4-2-1 0,0 6-1 0,0-6 0 15,4 3-33-15,-4 5-6 0,3-2-2 0,1 0 0 16,-1 3-18-16,1-1 10 0,-1-2-10 0,4 3 8 31,0 5-8-31,-3-5-16 0,-1-3 4 0,1 2 1 0,-1 1 11 0,1-3 0 0,-1-6 0 0,1 9 0 16,3-7 38-16,-3 1 10 0,3 3 1 0,-4 0 1 16,4-6-29-16,0-1-5 0,0 1-2 0,-3-3 0 15,3-3 14-15,0 3 2 0,-3-3 1 0,3 0 0 16,0-3-15-16,0 0-4 0,0-3 0 0,7 1 0 15,-7-1 8-15,4-12 0 0,-4 6 1 0,3-2 0 16,-3-4-21-16,0 6 0 0,0-8 0 0,0-1-12 16,0 6 0-16,-3-11 0 0,3 11 0 0,-3 0 0 15,-1-8-28-15,1 8-5 0,-4 1-2 0,3-1 0 16,-3-6 33-16,4 1 14 0,-4 5-12 0,0-3 12 16,-4 1-27-16,4 2 3 0,-3 3 0 0,3 0 0 15,-4-2-111-15,1 2-21 0,-1 3-5 16</inkml:trace>
  <inkml:trace contextRef="#ctx0" brushRef="#br0" timeOffset="-141148.589">7422 14146 1440 0,'0'0'60'0,"0"3"-48"15,0 8 0-15,0-2-1 0,0 0 0 0,4 0 0 16,-4 0 17-16,0 2 4 0,4-5 1 0,-4 3 0 16,3 0-14-16,-3-3-3 0,4 6-1 0,-4-4 0 15,3-2-15-15,1 0 0 0,-1-3 8 0,-3-3-8 16,0 0-37-16,0 0-11 0,0 0-1 0</inkml:trace>
  <inkml:trace contextRef="#ctx0" brushRef="#br0" timeOffset="-140917.691">7408 13714 1314 0,'0'0'37'0,"0"0"8"16,0 0-36-16,0 0-9 0,0 0 0 0</inkml:trace>
  <inkml:trace contextRef="#ctx0" brushRef="#br0" timeOffset="-140626.371">7782 13805 1337 0,'0'6'56'0,"0"-1"-44"16,0 10-12-16,0-9 0 0,0 3 0 0,0 3 0 15,0 2 53-15,4 1 9 0,-4 0 2 0,3 5 0 16,1-2 0-16,3 3 0 0,-4-1 0 0,4 4 0 16,-3-1-52-16,0 1-12 0,-1 8 0 0,1-8 0 15,-1 2 0-15,-3 3 0 0,4-2 0 0,-4 5 0 16,3 3 44-16,1-8 5 0,-4 8 2 0,3-2 0 16,-3-4-8-16,4 0-2 0,-1-2 0 0,1-1 0 15,-4-2-22-15,3-1-5 0,1-8-1 0,-1 6 0 16,1-7-13-16,-1-2 8 0,1 0-8 0,3-6 0 15,-3-3-80-15,3 0-23 0,3-6-4 0</inkml:trace>
  <inkml:trace contextRef="#ctx0" brushRef="#br0" timeOffset="-140334.569">7691 14055 1661 0,'0'0'47'0,"0"0"10"0,0 0-45 0,0 0-12 0,0 0 0 0,0 0 0 16,0 0 71-16,0 0 12 0,0 0 2 0,0 0 1 15,0 0-50-15,0 0-9 0,3 8-3 0,1 1 0 16,3-3-12-16,0 0-4 0,3-3 0 0,1 6 0 15,-1-3 0-15,1 0 0 0,3-1 0 0,0-2 0 16,-7 0-8-16,7 0 12 0,1 0-12 0,-1 0 12 16,3 3-12-16,-3-6 0 0,1 0 9 0,9 6-9 15,-10-6 0-15,0 0 0 0,4-6-12 0,0 6 4 16,-4 0-165-16,0-9-33 0</inkml:trace>
  <inkml:trace contextRef="#ctx0" brushRef="#br0" timeOffset="-139948.053">8188 13696 1094 0,'-4'12'46'0,"1"-3"-37"15,3 11 95-15,0-5 20 0,0 2 3 0,0 7 1 16,0-3-23-16,0 5-4 0,0-5-1 0,0 5 0 16,0-2-46-16,0 2-10 0,0-2-1 0,0-4-1 15,0 1-20-15,0 2-4 0,3-5-1 0,-3 5 0 16,4-5-5-16,-4 0-2 0,3 2 0 0,-3-2 0 15,0-1-10-15,0 1 12 0,0 3-12 0,-3-1 12 16,3-2-12-16,0 5 8 0,-4-2-8 0,4 0 8 16,-3-1-20-16,3-2-4 0,0 5 0 0,-4-2-1 15,4-3-36-15,-3-1-7 0,3 4-2 16,0-4 0-16,0-5-30 0,0 0-7 16,3 0-1-16,-3-3 0 0,0 2-22 0,0-11-5 15,0 0-1-15</inkml:trace>
  <inkml:trace contextRef="#ctx0" brushRef="#br0" timeOffset="-139688.475">8022 14084 1620 0,'0'0'46'0,"0"0"10"0,0 0-45 0,0 0-11 0,0 0 0 0,0 0 0 15,7 6 39-15,-7 0 5 0,4 0 2 0,-1 0 0 16,4-4 2-16,0 1 0 0,4-3 0 0,0 0 0 16,-1 0-26-16,8-3-5 0,-4 1-1 0,0-4 0 15,4 0 6-15,-1 3 1 0,4 0 0 0,-3 0 0 16,3 3-37-16,-3-3-7 0,0 3-2 0,-4 0 0 16,3-6-84-1,-3 6-17-15,4 0-3 0</inkml:trace>
  <inkml:trace contextRef="#ctx0" brushRef="#br0" timeOffset="-139209.211">8523 14210 1234 0,'-7'12'25'0,"7"-12"7"0,-3 6-32 0,-1 0 0 0,4 0 0 0,0-6 0 16,-4 9 59-16,4-9 5 0,0 0 0 0,4 8 1 15,-4-8-15-15,0 0-3 0,4 6-1 0,-1-6 0 16,-3 0-10-16,7 6-3 0,0-6 0 0,-3 0 0 16,3 0-12-16,-4 0-2 0,4 0-1 0,0-6 0 0,-3 6-4 0,3-6-1 15,4 1 0-15,-4-4 0 0,3 3-3 0,-3 3-1 0,0-6 0 0,0 3 0 16,0-3-9-1,-3 1 0-15,3-4 9 0,-3 3-9 16,-1 0-20-16,-3 0-8 0,0-5-1 0,0 5-1 16,0 3-29-16,0-6-5 0,-3 3-2 0,-1-2 0 15,0 2 26-15,1 3 6 0,-4-3 1 0,3 3 0 0,-3 6 33 0,0 0 14 0,0 0-1 16,-3 0 0-16,3 6 25 0,-4 0 5 0,4 0 1 0,0 3 0 16,0 0 1-1,3-1 1-15,-3 4 0 0,0 0 0 0,4-3-13 0,-4 5-2 0,3-2-1 0,1 0 0 16,-1 3-3-16,0-1-1 0,1-2 0 0,-1 3 0 15,4-1 0-15,-3-2 0 0,3-3 0 0,3 3 0 16,-3 2-9-16,4-5-1 0,-1 3-1 0,1-6 0 16,3 0-6-16,0 6-1 0,0-7 0 0,4 1 0 15,-1 0-8-15,1 0 0 0,3-3 0 0,0 3 0 16,0-6-31-16,4 0-8 0,0-6-1 0</inkml:trace>
  <inkml:trace contextRef="#ctx0" brushRef="#br0" timeOffset="-138715.817">8890 14134 1824 0,'-14'0'38'0,"14"0"8"15,0 0-37-15,0 0-9 0,0 0 0 0,0 0 0 0,0 0 42 16,-4 6 6-16,4-6 2 0,-7 6 0 15,7-6-4-15,0 3-1 0,-3 8 0 0,3-2 0 16,3-3-19-16,-3 3-4 0,4 3-1 0,-1-1 0 0,1-2-6 16,-4 0-2-16,3 0 0 0,1 0 0 15,-4 5-4-15,3-8-1 0,1 3 0 0,-4 0 0 0,4-3-8 16,-1 6 0-16,-3-7 0 0,4 1 0 0,-4-6 8 0,0 9-8 0,0-3 0 16,0-6 8-16,3 6-8 0,-3-6 0 0,0 0 0 0,4 6 8 15,-4-6-8-15,0 0 0 0,0 0 0 0,3 9 8 16,-3-9-8-16,0 0 0 0,0 0-10 0,0 0 10 15,0 0-11-15,0 0 11 0,0 0-12 0,0 0 12 16,4-3 0-16,-4-3 0 0,3-6 10 0,-3 6-2 16,0 0 10-16,0-3 2 0,0-5 1 0,-3 5 0 15,-1-3 7-15,1 6 0 0,-1-8 1 0,1-1 0 16,-1 3-1-16,1 0 0 0,-1 4 0 0,0-7 0 16,1 3-16-16,3 3-4 0,-4 0-8 0,4 1 12 15,0-1-12-15,0 3 0 0,4-3 0 0,-4 3 0 16,3 0 0-16,5 1-12 0,-5-1 12 0,4 0-10 15,-3 3 10-15,3 0-13 0,0 0 5 16,0 0 8-16,3-3-14 0,1 6 5 0,0-6 1 0,3 0 0 16,0 3-4-16,3 3 0 0,-2 0 0 0,2 0 0 15,1 0 12-15,-1 3 0 0,5-3 0 0,-5 0 0 16,4 0-56-16,1 0-10 0,-1-3-2 16</inkml:trace>
  <inkml:trace contextRef="#ctx0" brushRef="#br0" timeOffset="-138101.866">10252 13561 1337 0,'0'0'28'0,"-4"6"6"0,-3-1-34 15,4 1 0-15,3-6 0 0,-7 6 0 16,3 3 109-16,1-3 15 0,-5 0 4 0,5 3 0 0,-1-4-52 0,4 4-9 16,-3 3-3-16,3-6 0 0,-4 3-8 0,1 3-3 0,3-4 0 0,-4 13 0 15,1-3-28-15,3-1-5 0,0 10-2 16,-4 2 0-16,1 3-18 0,3 7 0 0,-4 2-13 0,1-3 5 16,3 0 18-16,-4-3 4 0,1-5 1 0,-1-4 0 15,1 1-24 1,3-4-5-16,-4 1-1 0,0 2 0 0,4-5 30 15,-3 2 5-15,-1-2 2 0,4 0 0 0,0-4-35 0,-3-5-7 16,3 3-2-16,0-7 0 0,0 1 22 0,0 3 0 0,0-12 0 0,0 0 0 16,0 0 0-16,0 0 0 0,0 0 0 0,0 0 0 15,0 0-56-15,0 0-6 16,0-12-2-16</inkml:trace>
  <inkml:trace contextRef="#ctx0" brushRef="#br0" timeOffset="-137735.059">10432 13622 1465 0,'-14'-11'30'0,"10"8"9"0,4 3-31 16,0 0-8-16,0 0 0 0,0 0 0 0,0 0 25 0,0 0 4 16,0 0 1-16,0 0 0 0,0 0 14 0,0 0 4 0,4 6 0 0,-1 5 0 15,1 4-8-15,-1-3-2 0,1 0 0 0,-1 2 0 16,4 4-14-16,-3 0-2 0,-1-1-1 0,4 4 0 15,-3-4-6-15,-1 4-2 0,1-3 0 0,-1 5 0 16,1-8-5-16,-4-3 0 0,4 2-8 0,-1-5 12 16,-3-3-60-16,4 0-12 15,-4-6-2-15</inkml:trace>
  <inkml:trace contextRef="#ctx0" brushRef="#br0" timeOffset="-137199.182">10876 13937 1925 0,'-7'-3'40'0,"7"3"10"16,-7-3-40-16,3 3-10 0,4 0 0 0,-7 0 0 16,-3 0 68-16,3 0 12 0,0 0 3 0,0 3 0 15,0 0-51-15,0 0-11 0,0 6-1 0,-1-9-1 0,1 6-19 0,0 5 8 0,0-5-8 16,0 3 0-16,0 0 0 16,4 0 0-16,-4 2 0 0,3 1 0 0,-3-3 0 0,4 3 0 0,-1 5 0 0,4-5 0 15,-4 3-10-15,4-3 10 0,0 5-10 0,0-5 10 16,0 0 0-16,0 5 0 0,-3 1 0 0,3-3 0 15,3 2 0-15,-3-8 0 0,4 3 0 16,3-3 10-16,-3-3-10 0,-1 8 0 0,4-8 0 16,0 0 0-16,4-6 24 0,-4 3 2 0,3-3 1 0,5-3 0 15,-5-3-6-15,4 0-1 0,0-8 0 0,0-1 0 16,1 3-6-16,-5-2-2 0,4-4 0 0,-3 0 0 16,-1-2-12-16,-3 2 11 0,1-2-11 0,-1-1 10 15,-4 6-10-15,-3-5 0 0,0 5 0 0,0 3 0 16,0 3-35-16,-3-8-9 0,3 8-1 15,-7 0-1-15,3 0 18 0,-3 3 4 0,3-5 1 16,-6 11 0-16,3-6 9 0,-4 6 2 0,1 0 0 0,-1 0 0 16,4 0 12-16,0 6-11 0,-4 0 11 0,8-1-10 15,-4 1-1-15,0 3 0 0,3 0 0 0,-3 0 0 16,4 8 11-16,-4-8-13 0,-1 3 5 0,5 3 8 16,-4-1-107-16,3-2-13 0,1 0-4 15</inkml:trace>
  <inkml:trace contextRef="#ctx0" brushRef="#br0" timeOffset="-136463.807">11278 13984 1314 0,'0'0'37'0,"0"0"8"0,0 0-36 0,0 0-9 0,-3 6 0 0,-1 3 0 15,1 2 97-15,3 1 18 0,-4-6 3 0,1 6 1 16,-1 0-37-16,1 2-7 0,-1-2-2 0,1 0 0 15,3 6-58-15,-4-4-15 0,1 4 0 0,3-1 0 16,-4 1 54-16,4 3 8 0,0-1 2 0,-4 1 0 16,4 5-52-16,0-2-12 0,0 2 0 0,0-2 0 15,0 2 0-15,0 4 0 0,0-13 0 0,0 10 0 16,0-10 0-16,0 1 0 0,4 0 0 0,-4-7 0 16,4 4 0-16,-4-6 0 0,0 6 0 0,0-7 0 15,0 1 54-15,0-9 8 0,0 0 2 0,0 0 0 16,0 0-64-16,0 0 0 0,0 0 0 0,0 0-10 15,0 0 26-15,0 0 4 0,-8-3 2 0,5 0 0 16,-1-2-22-16,1-1-20 0,3-3 4 0,-4-6 1 16,4 9 15-16,0-11 0 0,0 2 0 0,-3 0 0 15,3 1 0-15,-4 2 0 0,1-9 0 0,-1 6 0 16,4-5 0-16,-3 2 0 0,-1 1 0 0,1-4 0 16,3 0 0-16,-4-2 0 0,4 5 0 0,0-5 0 15,0 2 0-15,0-2 0 0,0 2 0 0,4 3 0 16,-4-5-12-16,3 2 3 0,-3-5 1 0,4 5 0 0,-1-2 8 0,1 2 12 15,3-5-2-15,0 5-1 0,0 1-9 0,0 2 0 16,0 0 0-16,0 1 0 0,0 8 0 0,0-3 0 16,0 3 0-16,0 3 0 15,0 4-49-15,0-1-12 0,0 3-3 0,1 3 0 0,-1 5 52 0,-4-2 12 0,4 3 0 0,-3-3 0 16,-1 3 0-16,1 0 0 0,3 2 0 0,-7 1 0 16,3 3 48-16,1-3 13 0,-4 2 3 0,3-5 0 15,-3 6-52-15,0 2-12 0,0-8 0 0,0 0 0 16,0 3 0-16,0-3 0 0,-7-1 0 0,4 1 0 15,-1-3 0-15,4-6 0 0,-3 6 0 0,3-6 0 16,-4 6 0-16,4-6 0 0,-7 3 0 0,0-3 0 16,0 0 0-16,-4 0 0 0,4 0 0 15,-3-3 0-15,3 0-48 0,-4 0-13 16,1 3-3-16,-1-6 0 0,0 0-102 16,1 6-21-16,-1-9-4 0</inkml:trace>
  <inkml:trace contextRef="#ctx0" brushRef="#br0" timeOffset="-135737.822">11666 14049 1579 0,'-10'-6'32'0,"-1"0"10"0,4 0-34 0,-3 0-8 0,-1 3 0 0,0-3 0 15,1 6 53-15,3-6 9 0,0 6 2 0,7 0 0 16,-7-5-52-16,7 5-12 0,-7 0 0 0,7 0 0 16,0 0 54-16,-7-3 8 0,7 3 2 0,0 0 0 15,-8 0-64-15,8 0 0 0,0 0-14 0,-7 3 2 16,7-3 12-16,0 0 14 0,0 0-3 0,0 0-1 16,0 0-10-16,0 0 0 0,0 0 0 0,0 0 0 15,0 0 0-15,0 0 0 0,0 0 0 0,0 0 0 16,0 0 56-16,0 0 7 0,0 0 1 0,7 0 0 15,-3 0-103-15,3 5-20 0,4 1-4 0,-4-6-1 16,3 6 52-16,4-6 12 0,-3 0 0 0,7 0 0 16,-4 3 48-16,-4-3 13 0,4-3 3 0,-3 3 0 15,3 0-52-15,-3 0-12 0,-1-6 0 0,4 6 0 16,-7-6 0-16,1-2 0 0,-5 2 0 0,1 0 0 16,-4 0 0-16,0 0 0 0,0 0 0 0,-4 0 0 0,1 1 0 15,-1-1 0-15,0 0 0 0,-3-3 0 0,0 6 0 16,-3-3 0-16,3 3 0 0,-4-3 0 0,1 3 0 15,-1-3-16-15,0 4 3 0,1 2 1 16,3 0 12-16,-4 0 0 0,1 8 0 0,-1-5 0 0,4 3 12 0,0-6-12 0,0 3 12 16,-4 3-12-16,4-3 0 0,0 6 0 0,0-3 0 0,4 5 0 15,-5-2 0-15,1 3 0 0,0 0 0 0,0 5-12 16,7-8 12-16,-3 3 0 0,-1 3 0 0,1-1 0 16,3-2 0-16,0-3 12 0,0 3-3 0,3-1 0 15,-3 1-9-15,4 0 0 0,-1 0 0 0,4 2 0 16,-3-8 0-16,6 3 0 0,1 0 0 0,3-3 0 15,0 6 0-15,0-7-16 0,4 4 4 0,0-3 1 16,-1 0 11-16,1 0-12 0,3-3 12 0,-7-3-12 16,4 0-83-16,0-3-17 0,-1 3-3 0,1-3-714 15</inkml:trace>
  <inkml:trace contextRef="#ctx0" brushRef="#br0" timeOffset="-135302.695">11949 14016 1191 0,'0'0'26'0,"0"0"6"0,0 0 0 0,0 0 2 0,0 0-34 0,-4 0 0 15,4 0 0-15,0 9 0 0,-3-3 85 0,3 0 11 16,0 3 1-16,0 0 1 0,0 2-18 0,0 1-3 0,0-3-1 0,3 6 0 16,-3-1-31-16,4-5-6 0,-1 6-2 0,-3-6 0 15,4 5-28-15,-4-2-9 16,0-3 0-16,0 3 0 0,0-1 25 0,0-5-1 0,0 0-1 0,0-6 0 15,0 0-12-15,0 0-3 0,0 0 0 0,0 0 0 16,0 0 12-16,0 0 3 0,0 0 0 0,0 0 0 16,0 0 1-16,0 0 1 0,0 0 0 0,0 0 0 15,0 0-5-15,0 0 0 0,0 0-1 0,0 0 0 16,0 0-11-16,0 0-8 0,0 0 12 0,0 0-12 16,0 0 9-16,-4-6-9 0,1 3 0 0,3 3 9 15,0-8-9-15,-4 2 0 0,4-6 0 0,0 3 0 16,0 0 0-16,4 0 0 0,-4-8 0 0,3 11 0 15,-3-12 0-15,0 4 0 0,4-1 0 0,-4 6 0 16,3-6 0-16,4-2-12 0,-3 5 2 0,6 0 1 16,-3-5-11-16,0 5-1 0,4 0-1 0,0 3 0 15,-1 3-43-15,1 1-9 0,-1-1-2 0,4 12 0 16,-3-6 8-16,0 8 2 0,3-2 0 0,-4 0 0 16,1 3-48-16,-1 0-10 0,-2 2-1 0,-1-5-1 15,3 3 4-15,-3 0 1 0,4 0 0 0,-4 0-322 16</inkml:trace>
  <inkml:trace contextRef="#ctx0" brushRef="#br0" timeOffset="-134803.93">12323 14078 853 0,'0'0'18'0,"0"0"4"0,0 0 1 0,0 0 2 0,0 0-25 0,0 0 0 0,0 0 0 0,0 0 0 15,0 0 103-15,0 0 15 0,0 0 3 16,0 0 1-16,0 0-1 0,0 0 0 0,0 0 0 0,0 0 0 15,0 0-23-15,-4-6-5 0,4 0-1 0,-4 0 0 16,4-2-56-16,0 8-11 0,-3-3-2 0,3 3-1 16,0 0-14-16,0 0-8 0,-7-6 10 0,7 6-10 15,-4-6 0-15,4 6 0 0,0 0 0 0,-7 0 0 16,0-3 0-16,7 3 0 0,-7 3-8 0,0 6 8 16,4 0-13-16,-1 2 4 0,1 1 1 0,-1-3 0 15,1 6 8-15,-1-1 0 0,4 4-9 0,-4-3 9 16,4 2 0-16,0-2 10 0,-3 0-1 0,3 2 0 15,3-8 6-15,-3 0 1 0,0-3 0 0,0-6 0 16,0 0-2-16,0 0 0 0,0 0 0 0,8 0 0 16,-1-3 6-16,0-3 0 0,3 3 1 0,-3-3 0 15,4-6-7-15,-4 1-2 0,3-1 0 0,1 3 0 0,-4-3-12 16,0 4 0-16,4-1 0 0,-4 3 0 0,-4 0-17 16,1-3 3-16,-1 3 1 0,1 0 0 15,-1 1-7-15,-3 5 0 0,0 0-1 0,0 0 0 16,0 0-3-16,0 0 0 0,0 0 0 0,0 0 0 15,-3 5 11-15,3 4 1 0,0 3 1 0,0 0 0 0,0-1 11 0,0 1 8 16,-4 3-8-16,4-3 11 0,0 8 5 16,0 1 2-16,4-1 0 0,-4-2 0 0,0 3-8 0,3-7-2 15,1 1 0-15,-1-3 0 0,1 0-8 0,0-4 0 16,3-2 0-16,0-3 0 0,0 0 0 0,-4-3-20 16,4 0 3-16,4-6 1 15,-4 0-134-15,4-2-26 0,-4-4-6 0,0 0-1 16</inkml:trace>
  <inkml:trace contextRef="#ctx0" brushRef="#br0" timeOffset="-134405.626">11776 13652 1267 0,'0'0'28'0,"0"0"5"0,0 0 2 0,-4 3 1 0,-3 3-36 0,4 0 0 16,-1-4 0-16,4-2 0 0,-7 6 109 0,7-6 15 15,0 0 4-15,0 0 0 0,0 0-52 0,0 0-9 16,0 0-3-16,0 0 0 0,0 0-51 0,7-3-13 16,0 3 0-16,0 0 0 15,7-3 0-15,-3-2 0 0,7-1 0 0,-4 0 0 0,0 0 0 0,7-6 0 16,0-3 0-16,-3 7 0 15,3-4-100-15,0 3-22 0,-3-3-5 0,-1-2-615 0</inkml:trace>
  <inkml:trace contextRef="#ctx0" brushRef="#br0" timeOffset="-133983.639">12728 14257 1497 0,'0'0'32'0,"0"0"8"0,-3 6 0 0,-1 3 4 0,4-9-36 0,-3 6-8 16,3 3 0-16,-4 0 0 0,4-1 53 0,0-5 9 0,0-3 2 0,0 12 0 15,0-6 0-15,0-6 0 16,0 0 0-16,0 0 0 0,0 0-43 0,0 12-8 0,0-12-1 0,0 0-1 15,4 6-11-15,-4-6 0 0,3 6 0 0,-3-6 0 16,4 3 0-16,-4-3-16 0,7 2 4 0,-7-2 1 31,0 0-93-31,0 0-20 0,3 0-3 0,-3 0-1 0</inkml:trace>
  <inkml:trace contextRef="#ctx0" brushRef="#br0" timeOffset="-131405.353">14489 13740 851 0,'-11'0'36'0,"4"0"-36"15,-4 0 89-15,4-3 11 0,-3-3 3 0,3-3 0 16,0 4-35-16,0 2-8 0,-1-3 0 0,5 0-1 15,-1 0-18-15,4 6-3 0,0 0-1 0,0 0 0 16,0 0-4-16,0 0-1 0,0 0 0 0,0 0 0 16,0 0 0-16,-7 0-1 0,7 0 0 0,-3 0 0 15,-1 6-12-15,4 0-3 0,0 0 0 0,0 5 0 16,0 4 14-16,0 3 2 0,0-7 1 0,0 4 0 16,4 3-19-16,-1-6-4 0,-3 5-1 0,4 1 0 15,-4-3 30-15,3 8 5 0,-3-8 2 0,4 5 0 16,-1-2-22-16,-3 3-5 0,4-7-1 0,-4 4 0 15,0 5-18-15,4-11 0 0,-4 3 0 0,0 5 0 0,-4 1 0 0,4-3-11 16,0 2 2-16,-4-2 0 0,4-1 9 0,-3-2 0 16,-1 0 0-16,1 5 0 0,-1-8 10 0,4 3-2 15,-3 3-8-15,-1-1 12 0,4-2-12 0,-3 3 0 16,-1-13 0-16,4 7 0 0,-3-6 8 0,3-6 0 16,0 0-8-16,0 0 12 0,0 0-4 0,-4-6-8 15,1-3 11-15,-4 1-11 16,3-10-24-16,-6 3-11 0,2 3-2 0,1-11-1 15,0-1-154-15,0-2-32 0,-10-33-5 0,3 12-473 16</inkml:trace>
  <inkml:trace contextRef="#ctx0" brushRef="#br0" timeOffset="-131050.229">14086 13596 851 0,'0'0'36'0,"0"0"-36"16,0 0 132-16,-3 6 20 0,-1 0 4 0,4 0 1 15,0-6-46-15,0 0-10 0,0 0-1 0,0 0-1 16,4 5-79-16,3 4-20 0,0 3 0 0,0-6 0 15,7 0 0-15,-3-3 0 0,3 0 0 0,3 0 0 16,1 3 0-16,3-4 0 0,0 4 0 0,4-3 0 16,-4 3 55-16,4 0 7 0,3 0 2 0,-3 0 0 15,3-6-64-15,-3 0-15 0,0 6-1 0,3 0-1 16,-4-1-24-16,1 7-5 0,0-3-1 0,-7 0 0 16,3 0 38-16,-4-3 9 0,-3-1 0 0,4 7 0 15,-4-3-104-15,-3 0-20 0,3-3-3 0,-4 0-308 16,1-1-61-16</inkml:trace>
  <inkml:trace contextRef="#ctx0" brushRef="#br0" timeOffset="-130614.596">14700 14066 1497 0,'0'0'32'0,"0"0"8"0,-3 6 0 0,3-6 4 0,-4 6-36 0,4-6-8 0,0 6 0 0,0-6 0 16,4 6 43-16,-4 0 6 0,7 0 2 0,-4 0 0 15,4-1 21-15,-3-2 4 0,6 0 0 0,1 0 1 16,0 0-61-16,-4 0-16 0,3 3 0 0,1-6 0 16,-1 0 0-16,1 0 0 0,0-6 0 0,-4 3 0 15,3 0 0-15,-3 0 0 0,4-3 0 0,-4 1 0 16,0-4 54-16,0 3 8 0,-3 0 2 0,-1 3 0 15,-3 3-92-15,-3-6-17 0,3 0-4 0,-4 6-1 16,4 0 16-16,-3-9 3 0,-1 6 1 0,-3-2 0 0,0 2 9 16,0 3 1-16,-4 0 1 0,1 3 0 0,-1 2 19 0,-3-2 0 15,3 6 8-15,-3-9-8 0,0 6 30 16,4 0 0-16,-5 3 0 0,5 0 0 0,-1 2-30 16,4-2 0-16,-3 3 0 0,3-6 0 15,3 9 0-15,-3-7 0 0,3 4 0 0,4-3 0 16,0 3 30-16,0-1 0 0,4-8 0 0,0 6 0 0,-1 0-30 0,4 0 8 15,0 3-8-15,4-4 0 16,-1-2-22-16,1 3-7 0,7-3-2 0,-4 3 0 16,3 3-34-16,5-7-7 0,-1 1-2 0,-4-6 0 15</inkml:trace>
  <inkml:trace contextRef="#ctx0" brushRef="#br0" timeOffset="-130005.109">15748 14108 835 0,'0'0'18'0,"-4"-9"4"0,4 0 1 0,0-3 1 0,0 6-24 0,0-6 0 0,0 1 0 0,0 2 0 0,0 0 28 0,0 3 2 15,0 6 0-15,0 0 0 0,0 0 48 0,0 0 10 16,0 0 1-16,0 0 1 0,0 0-21 0,0 0-4 15,-3 6-1-15,-4 0 0 0,0 3-10 0,3 0-2 16,-3 8-1-16,4-11 0 0,-1 6 2 0,4 0 1 16,-3-1 0-16,-1 1 0 0,4 3-20 0,0-6-4 15,0 2-1-15,4-2 0 0,-4 3-13 0,7 3-4 0,-4-4 0 0,4-2 0 16,0 3-24-16,4 0-4 16,0 5-2-16,-1 1 0 0,4-3 41 0,0-1 8 0,-3 1 1 15,0-9 1-15,-1 6-21 0,1 0-12 0,-4-9 12 0,3-1-12 16,-3-2 10-16,0 0-10 0,-7 0 8 0,0 0-8 15,7 6 0-15,-7-6 0 0,0 0 0 16,0 0 0-16,0 0 22 0,0 0-1 0,0-8 0 0,-3-7 0 16,3 3-21-16,-4 0 0 0,1 1 0 0,3-4 0 15,-4 3 0-15,1 0 0 0,3 6 0 0,0-14 0 16,-4 5 0-16,4 0 0 0,0-2 0 0,0 5 0 16,0-3 0-16,0 1 0 0,0 5 0 0,4 3 0 15,-4-12 0-15,0 1 0 0,0 5-8 0,0 3 8 16,0 3 0-16,0-6-8 0,0 1 8 0,0 5 0 15,0-3-18-15,0 0 2 0,3 0 0 0,-3-8 0 16,4 5-123-16,3 0-24 0,0-2-5 16,0-7-599-16</inkml:trace>
  <inkml:trace contextRef="#ctx0" brushRef="#br0" timeOffset="-129462.545">16076 14113 1267 0,'0'0'28'0,"0"0"5"0,0 0 2 0,0 0 1 0,0 0-36 0,0 0 0 0,0 0 0 0,0 0 0 15,0 0 52-15,0 0 3 0,-3 6 1 0,3-6 0 16,0 6-11-16,3 3-1 0,1-3-1 0,-1 0 0 16,4-6-1-16,0 3 0 0,0 3 0 0,4-6 0 15,-1 0-2-15,1 0 0 0,0 0 0 0,-1-6 0 16,-3 6-14-16,0-3-3 0,0-3-1 0,0 6 0 16,0-6-10-16,-3 6-1 0,0-6-1 0,-1 3 0 15,1-3 2-15,-1 0 0 0,-3 1 0 0,0-7 0 16,0 9-12-16,-3-3 12 0,-1-3-12 0,1 3 12 15,-5 6-23-15,1-9-4 0,0-2-1 0,-3 8 0 16,3-3-3-16,-4 6-1 0,-3-6 0 0,3 6 0 16,1-3 20-16,-4 3-8 0,3 0 8 0,-3 0 0 15,4 0 0-15,-1 3 0 0,0-3 0 0,-3 3 0 16,7 3 52-16,-3 3 7 0,3 8 1 0,-1-11 1 16,1 3-100-16,0 0-20 0,4-3-4 0,-4 5-1 15,7 1 52-15,-4 3 12 0,4-6 0 0,-3 8 0 16,6-5 0-16,-3 0 0 0,4 5 0 0,-1-8 0 15,1 0 24-15,-1 0 7 0,4 0 1 0,0 5 1 16,1-8-21-16,-1 0-12 0,3 0 12 0,1 0-12 16,-1-3 11-16,1 0-11 0,3 0 10 0,0 3-10 15,0-6 8-15,0 0-8 0,0-6 0 0,4 6 9 16,-4-3-147-16,4-3-30 0,-4-3-5 0</inkml:trace>
  <inkml:trace contextRef="#ctx0" brushRef="#br0" timeOffset="-129106.977">16330 13922 1805 0,'-7'3'76'0,"0"0"-61"16,0 3 26-16,0 0 6 0,3 3 1 0,-3-3 0 15,4 0-22-15,-4-1-4 0,3 4-1 0,1-3 0 16,-1 3 19-16,1 0 4 0,-1 2 1 0,4 1 0 15,0-6-35-15,0 3-10 0,0-3 0 0,0 3 0 16,0 5 0-16,4-2 0 0,-1 0 0 0,1 0 8 16,-1 2-8-16,4-5 0 0,-3 0 0 0,3 3 0 15,0-3 0-15,0-4 11 0,3 1-11 0,-2 0 12 16,-1-3-2-16,0 3 0 0,0-3 0 0,3 3 0 16,1 0-10-16,-1 0 0 0,-2-1 0 0,6-5 0 15,-4-5 0-15,1-1 0 0,-4-3 0 0,3 0 0 16,-3-3 33-16,1 3 2 0,-1-2 0 0,0-1 0 15,-4-3-19-15,1 4-4 0,3-4-1 0,-4 0 0 16,-3 3-11-16,4-2 8 0,-4 2-8 0,0 0 8 16,0 0-19-16,0-8-4 0,-4 5-1 0,4 0 0 15,-3-2-116-15,-1-1-24 0,1 0-5 0</inkml:trace>
  <inkml:trace contextRef="#ctx0" brushRef="#br0" timeOffset="-128788.035">16619 14052 1579 0,'0'0'32'0,"0"0"10"0,0 0-34 0,0 8-8 0,0 4 0 0,0-6 0 16,4 3 105-16,-1 0 19 0,1 3 4 0,3-1 1 15,-3-2-65-15,-1 3-12 0,4-6-4 0,0 8 0 16,0-5-29-16,-3 0-7 0,3 0 0 0,0 0-1 16,0 2 0-16,0-2 0 0,0 0 0 0,0 0 0 15,0 0-11-15,0 0 0 0,0 2 9 0,0-5-9 16,0 3 0-16,-3-3 9 0,-1 0-9 0,4 6 0 16,-3-7 8-16,0 1-8 0,-1 0 0 0,1 0 0 15,-4-6 0-15,3 0-9 0,-3 0-1 0,0 0 0 16,7 0-113-16,-7 0-22 0,4 0-5 0</inkml:trace>
  <inkml:trace contextRef="#ctx0" brushRef="#br0" timeOffset="-128441.602">16521 14449 1552 0,'0'0'44'0,"0"0"10"0,0 0-43 0,0 0-11 0,0 0 0 0,0 0 0 16,0 0 104-16,0 0 20 0,0 0 3 0,0 0 1 16,3-6-61-16,-3-9-12 0,4 9-3 0,-1-3 0 15,-3-3-32-15,4 4-6 0,-1-13-2 0,4 9 0 16,-3-5-12-16,3-1 0 0,0 0 0 0,4 1 0 15,-4-1 0-15,3 3 0 0,-3-2 0 0,4 5 0 16,3-3 0-16,-4 4 0 0,1-4 0 0,0 3 0 16,-4 3 0-16,3-2 0 0,1-4 0 0,-1 3 0 15,1 0 0-15,0-2 0 0,-1 2 0 0,4 0 0 32,-3-3-48-32,-1 4-13 0,1-1-3 0,0 3 0 0,-1 0-77 0,-3 3-16 15,0 0-3-15</inkml:trace>
  <inkml:trace contextRef="#ctx0" brushRef="#br0" timeOffset="-127410.976">17720 14160 1552 0,'-7'0'44'0,"-4"-3"10"0,4 3-43 15,0 0-11-15,-3-2 0 0,-1 2 0 0,4-6 53 0,-4 6 9 0,1 0 2 0,-1 6 0 16,-3-6-33-16,4 2-7 0,3-2 0 0,-4 3-1 15,4-3-10-15,-4 6-1 0,4-3-1 0,-3 3 0 16,3 0-11-16,0 0 0 0,0 3 0 0,-1 2 8 16,5-8 0-16,-1 6 0 0,1 0 0 0,-4 3 0 15,7 0 1-15,-4-1 0 0,1-5 0 0,3 0 0 16,0 0-9-16,3 3 10 0,1 3-10 0,-1-7 10 16,4-2-10-16,0-3 8 0,1 0-8 0,2-3 8 15,1-5-8-15,3-4 12 0,0 3-12 0,0 0 12 16,4-11-4-16,-1-4-8 0,1 1 12 0,3-7-4 15,-3-2-8-15,-1 0 0 0,5-4 9 0,-5-5-9 16,4 3-14-16,-3 0-7 0,-4-4-2 0,4 7 0 16,-4-6 6-16,0 3 1 0,-3 3 0 0,-4-10 0 15,3 10 16-15,-3-3 0 0,-3 0 0 0,-4 2 9 0,0 7 10 0,0-3 1 16,-7-1 1-16,0 10 0 16,0-4-21-16,3 13-10 0,-3-1 1 0,0 3 0 15,0 0 9-15,3 7-8 0,-3-1 8 0,0 3-8 16,0 3-4-16,4 0 0 0,-1 3 0 0,-3 6 0 15,4 5-21-15,-4 7-5 0,3 5-1 0,0 7 0 0,1-1 39 16,3 0 21-16,-4 9-2 0,1-5-1 0,3 8-5 0,0 0-1 16,0-3 0-16,0 3 0 0,3 6 8 0,-3-9 0 0,4-2 1 15,-4 5 0-15,0-3 3 16,3-3 0-16,-3 0 0 0,4-2 0 0,-4-4 3 0,0-3 1 16,0-8 0-16,0 5 0 0,0-8-6 0,4 5-1 15,-4-8 0-15,0 0 0 0,3 0-21 0,1-4 0 0,-1 1 0 16,4-6-12-1,0-6-188-15,0 0-37 0,11 0-8 0,0-12-2 0</inkml:trace>
  <inkml:trace contextRef="#ctx0" brushRef="#br0" timeOffset="-126929.189">18055 14087 1648 0,'0'0'36'0,"0"0"8"0,0 0 2 0,0 0 0 0,0 0-37 0,4 6-9 16,-4 0 0-16,3 5 0 0,-3-5 64 0,4 3 12 16,-1 0 1-16,1 3 1 0,-1-3-6 0,4-4 0 15,-3 4-1-15,-1-3 0 0,5 0-23 0,-1 0-5 16,0 3-1-16,0-3 0 0,0-1-15 0,0-5-3 15,0 3-1-15,0 0 0 0,3-6-7 0,1 3-2 16,-4-3 0-16,4-2 0 0,-1-1-22 0,-3-6-5 0,4 3-1 0,-1 0 0 16,-2-2 14-16,-1-4 0 0,3 0 0 0,-6 6 0 31,-1-5-56-31,-3 2-6 0,4 0-1 0,-4 6 0 16,0-3 11-16,-4-2 1 0,1 2 1 0,-1 3 0 15,-3-3 15-15,0 6 3 0,0 0 1 0,-4 3 0 0,4 0 19 0,-3 3 3 0,-1 0 1 0,1 3 0 16,-1-3 8-16,0 3 16 0,1 3-4 0,-1 5-1 15,1 4 2-15,-1-6 1 0,1 5 0 0,3 4 0 16,-1-6-14-16,1 2 0 0,4-8 0 0,-1 6 0 16,1 2 34-16,3-8 4 0,0-3 1 0,0 3 0 15,3 0-15-15,1 3-4 0,-1-1 0 0,4-5 0 16,4-3-6-16,0 0-2 0,3 0 0 0,0 3 0 16,0-3-12-16,4 6 0 0,-1-1 8 0,4-5-8 15,-3-3-107-15,7 0-24 16,-4 0-5-16,0-3 0 0</inkml:trace>
  <inkml:trace contextRef="#ctx0" brushRef="#br0" timeOffset="-126282.585">18447 14096 1267 0,'0'0'28'0,"-4"6"5"0,1 5 2 0,-1-2 1 0,1 3-36 0,-1-6 0 0,4 3 0 0,-3 2 0 16,-1 1 109-16,1-3 15 0,3 0 4 0,-4 8 0 16,4-11-59-16,-4 6-11 0,4-3-2 0,0 0-1 15,0 0-6-15,0 2-1 0,0-5 0 0,0-6 0 16,0 0-18-16,0 0-4 0,0 0-1 0,0 0 0 16,0 0-25-16,0 0 0 0,8 0 0 0,-5 0 0 15,4 0 0-15,0-6 0 0,-3 6 0 0,3-6 0 16,0 1 31-16,-4-4 1 0,4 3 0 0,0 0 0 31,-3 0-52-31,-1 3-9 0,5-3-3 0,-8 6 0 0,3-3 32 0,-3 3 0 0,4-3 0 0,3 0 0 16,-7 3 0-16,0 0 0 0,0 0 0 0,0 0 0 15,7 0 0-15,-7 0 0 0,0 0 0 0,3 0 0 16,-3 0 0-16,7 0 0 0,-7 0 0 0,4 3 0 16,3 3 45-16,-4 0 15 0,1 0 4 0,-4 0 0 15,3-3-52-15,1 9-12 0,0-4 0 0,-1-2 0 16,-3-6 0-16,0 0 0 0,4 0 0 0,-4 0 0 15,0 0 0-15,0 0 0 0,0 0 0 0,3 6 0 0,-3-6 0 16,7 0 0-16,0-6 0 0,-3 6 0 0,3-6 0 16,-4 1 0-16,1 2 0 0,-4 3 0 0,3-9 21 15,-3 9 2-15,0 0 0 0,4-3 0 0,-4 3-37 16,0 0-7-16,0 0-2 0,0 0 0 16,0 0 23-16,0 0 0 0,0 0 0 0,0 0 0 15,0 0 0-15,0 0 0 0,0 0 0 0,0 0 0 0,0 0 0 0,0 0 0 16,0 0 0-16,0 0 0 0,0 0 0 0,3 0 0 15,-3 0 0-15,8 3 0 0,-1 0 0 0,-4 3 0 16,1-3 0-16,3 2 0 0,-4-5 0 0,1 0 0 16,3 6 0-16,-4-6 0 0,1 0 0 0,3 0 0 0,-7 0 0 15,3 0 0-15,4-6 0 0,-3 6 0 16,3 0 0-16,0 0 0 0,-3 0 0 0,3 0 0 0,0 0 0 0,0 0 0 16,0 0 0-16,0 6 0 0,3-6 0 0,-2 0 0 31,2-970-92-31,1 1946-15 0,-4-976-2 0,3 0-1 15,1 0-131-15,0 0-27 0,10-6-4 0,-4-14-2 0</inkml:trace>
  <inkml:trace contextRef="#ctx0" brushRef="#br0" timeOffset="-125985.227">18944 14096 1497 0,'0'0'32'0,"-3"12"8"0,-1-4 0 0,1 1 4 0,-1 6-36 0,1-9-8 0,3 8 0 0,-4-2 0 0,4-3 104 0,-4 0 20 16,4 8 3-16,0-11 1 0,0 3-88 0,0 0-16 15,4 0-4-15,-4 3-1 0,0-1-31 0,4-5-5 16,-4 3-2-16,3-3 0 0,1 0 43 0,-1 3 8 16,1-6 1-16,-4-3 1 15,0 0-54-15,7 2-12 0,-7-2-1 0,0 0-858 0</inkml:trace>
  <inkml:trace contextRef="#ctx0" brushRef="#br0" timeOffset="-125668.43">18852 13764 1824 0,'-17'20'38'0,"10"-14"8"0,3 0-37 0,1 3-9 0,-1 0 0 0,1-4 0 15,3 7 31-15,-4-6 4 16,4 0 1-16,0-6 0 0,0 0-58 0,0 0-11 16,0 0-3-16</inkml:trace>
  <inkml:trace contextRef="#ctx0" brushRef="#br0" timeOffset="-125099.85">19343 14016 1337 0,'0'0'56'0,"-7"-6"-44"15,0 6 41-15,0-5 9 0,3-1 2 0,-3 3 0 16,4 0 28-16,3 3 5 0,-8 0 2 0,8 0 0 16,-7-3-70-16,0 3-13 0,0-3-4 0,7 3 0 15,-7 0 4-15,0-3 1 0,4 3 0 0,-4 3 0 16,0-3-17-16,-1 3 0 0,1 0 0 0,0 0 0 15,0 0 0-15,0 3 0 0,0 5 0 0,0-2 0 16,0 0 16-16,-3 0-1 0,2 0 0 0,1 5 0 16,0-2-3-16,0-6-1 0,0 3 0 0,0 0 0 0,4 2 0 0,3-11 0 15,0 0 0-15,0 0 0 0,-4 6-1 0,4-6 0 16,0 0 0-16,0 0 0 0,0 0-10 0,0 0 12 16,0 0-12-16,0 0 12 0,0 0-12 0,7 3 8 15,0-3-8-15,0 0 8 0,0 0-8 0,4 3 0 16,-4 0 0-16,4 3 8 0,-4-6-8 0,3 0 0 15,-3 0 0-15,0 0 0 0,4-6 0 0,-1 6 0 16,-2 6 0-16,2-6 8 0,-3 0-8 0,-3 6 0 16,3-6-12-16,-4 6 12 0,4-3 0 0,-3 5 0 15,-4-8 0-15,3 6 0 0,-3 3 0 16,4-3 0-16,-4 0 0 0,0 6 0 0,0-1 0 0,-4-5 0 16,4 3 0-16,-3 0 8 0,-1 0-8 0,4 3 8 15,-3-1-8-15,-1-5 8 0,4-6-8 0,-3 6 0 16,-1 0 0-16,4-6 0 0,-3 6 53 0,3-6 9 0,-7 3 2 0,0 3 0 15,-4-6-52-15,4 3-12 0,0-6 0 0,0 3 0 16,-4-6 0-16,1 0 0 0,3 0 0 0,-4 0 0 31,0-3-75-31,1 3-17 0,3-2-4 0,-4-4-1 16,4 3-149-16,0-3-30 0</inkml:trace>
  <inkml:trace contextRef="#ctx0" brushRef="#br0" timeOffset="-124498.336">19576 14087 1404 0,'0'0'31'0,"0"0"6"0,0 0 2 0,0 0 0 0,0 0-31 0,-4-3-8 16,4 3 0-16,0-6 0 0,0 6 112 0,-3-6 20 16,3 6 5-16,0 0 1 0,-4-9-52 0,4 9-10 15,-3-3-3-15,-5 3 0 0,1-5-45 0,4 5-10 0,-4-3-2 0,3 3 0 16,-3 0-16-16,0 3 0 0,0 2 0 0,-3-5 0 16,-1 3 0-1,0 6 0-15,1-9-10 0,-1 6 10 0,4 0 0 0,0 3-9 0,-3 0 9 0,2 2 0 16,1-2-11-16,0 3 11 0,4-6-10 0,-1 0 10 15,1 5 0-15,-1-5 0 0,4 3-8 0,-3-3 8 16,3-6 0-16,0 0 0 0,0 0 0 0,0 0-9 16,0 0 9-16,0 0 0 0,7 6-9 0,-7-6 9 15,0 0 0-15,7 3 0 0,0 0 0 0,-7-3 0 16,10 6 0-16,1-6 0 0,-11 0 0 0,7 11 0 16,4-8 0-16,-4 0 0 0,-7-3 0 0,10 3 0 15,-3 3 0-15,-7-6 0 0,11 3 0 0,-11-3 0 16,7 3 0-16,-7-3 0 0,11 3 10 0,-11-3-10 15,7 3 10-15,-7-3-10 0,0 0 8 0,0 0-8 16,0 0 0-16,0 0 0 0,7 6 0 0,-7-6 0 16,0 0 37-16,7 9 3 0,-7-9 0 0,0 0 0 15,7 8-27-15,-4-2-5 0,-3-6 0 0,0 9-8 16,4-3 11-16,-8 3-11 0,4 0 10 0,0-1-10 0,-3-2 0 0,-1 3 0 16,1-3 0-16,-1 6 0 0,-3-6 0 0,0 0-8 15,0-3-1-15,-4 2 0 0,4-2 0 0,-3 3 0 16,-1-6 0-16,1 0 0 0,-1 0-8 0,4 0-2 15,-4-6 0-15,4 6 0 16,-3-3-10-16,3 0-3 0,-4-2 0 16,4 2 0-16,0 0-116 0,4-3-24 0,-1 0-5 0</inkml:trace>
  <inkml:trace contextRef="#ctx0" brushRef="#br0" timeOffset="-124183.531">19787 14052 1267 0,'0'0'28'0,"0"0"5"0,0 0 2 0,0 0 1 16,0 0-36-16,0 0 0 0,0 0 0 0,0 0 0 15,-7 3 58-15,0 5 5 0,4 1 1 0,-4-3 0 16,3 3 31-16,-3 3 6 0,0 2 2 0,0-2 0 0,3 3-42 16,-3-6-8-16,4 2-1 0,-1-2-1 0,1 0-29 0,-1 0-6 15,1 6 0-15,-1-7-1 0,1 1-15 0,3-3 9 16,0 3-9-16,0 0 8 0,0 5-8 0,0-8 0 16,0-6 0-16,3 0 0 15,-3 0-141-15,0 0-24 0,0 0-5 0,0 0-1 0</inkml:trace>
  <inkml:trace contextRef="#ctx0" brushRef="#br0" timeOffset="-123912.95">19614 13840 1206 0,'0'0'26'0,"0"0"6"0,0 0 0 0,0 0 3 0,0-3-35 0,0 3 0 0,0 0 0 0,0 0 0 16,0 0 72-16,0 0 7 0,0 0 1 0,0 0 1 31,8-6-196-31,-1 6-39 0,10 0-8 0,-17 0-339 0</inkml:trace>
  <inkml:trace contextRef="#ctx0" brushRef="#br0" timeOffset="-123440.916">19988 14122 1497 0,'0'0'32'0,"0"0"8"0,0 0 0 0,0 0 4 0,0 0-36 0,0 0-8 16,-7-6 0-16,7 6 0 0,0 0 96 0,0 0 16 15,-3 0 4-15,3 0 1 0,-7-3-43 0,0 3-9 16,0 3-1-16,7-3-1 0,-7 3-41 0,0 0-8 16,-1 0-2-16,1 6 0 0,4-3-12 0,-1-6 0 15,4 0 0-15,-3 6 0 0,-1-3 0 0,1 8 0 16,-4-5 0-16,3 3 0 0,1 0 0 0,-1 3 0 16,1-1 0-16,3-5 0 0,0 3 0 0,0 0 0 0,-4 3 0 0,4 2 0 15,4-8 0-15,-4 0 0 0,3 3 0 0,-3 0 0 16,4 3 32-16,3-7 4 0,0 4 1 0,0 3 0 15,0-6-22-15,0 0-5 16,4-6-1-16,-4 9 0 0,3-6-9 0,1 0 8 0,3-3-8 0,-4 0 8 16,5-6 0-16,-5-3 0 0,4 3 0 0,-3 0 0 15,-1-9 0-15,1 4 0 0,-4-4 0 0,4 3 0 16,-8 3-8-16,4-5 0 0,-7-1 0 0,4 3 0 16,-4 0-8-16,0-2-1 0,-4-1 0 0,1 6 0 15,-1-3 0-15,-3 1 0 0,0 2 0 0,0 3 0 16,0-6-3-16,0 6 0 0,0-2 0 0,-4-1 0 15,4 3 12-15,-3 3 0 0,-1 0-9 0,0 3 9 16,1 0-11-16,-1 0 3 0,1 3 0 0,3 0 0 16,0 0-13-16,0 0-3 0,-1 6 0 0,5-4 0 15,-1 4 12-15,1 3 3 0,-1-6 0 0,4 0 0 16,0 5-37-16,0-2-7 0,4 0-2 16,-1-3 0-16,1 3-7 0,3 3-2 15,0-7 0-15,0 4-477 0,4-3-96 0</inkml:trace>
  <inkml:trace contextRef="#ctx0" brushRef="#br0" timeOffset="-122935.109">20225 14022 1580 0,'0'0'67'0,"0"6"-54"16,0 0 41-16,-4 3 8 0,4 0 2 16,0 2 0-16,0-2 0 0,0 3 0 0,0-3 0 0,0 0 0 15,0 5 0-15,0-5 0 0,0 6 0 0,0-9 0 16,0 5-52-16,0-2-12 0,0-3 0 0,0 3 0 16,0-3 0-16,0 3 0 0,0-9 0 0,4 6 0 15,-4-6 0-15,0 5 0 0,0-5 0 0,0 0 0 16,0 0 0-16,0 0 0 0,0 0 0 0,0 0 0 15,3-11 54-15,1 5 8 0,-1-3 2 0,1 3 0 16,-1-3-103-16,1 3-20 0,-1-5-4 0,-3 2-1 16,4 3 52-16,-1-3 12 0,-3 3 0 0,0 0 0 15,4 1 0-15,-4-4 0 0,4 3 0 0,-4 3 0 16,0 3 0-16,3-6 0 0,1 6 0 0,-4 0 0 16,0 0 0-16,7-6 0 0,-7 6 0 0,3 0 0 15,-3 0 0-15,7-6 0 0,-3 6 0 0,-4 0 0 16,7 6 0-16,0 0 0 0,0 0 0 0,0 0 0 15,0 0 16-15,0 2 5 0,0-2 2 0,0 3 0 16,-3 0-23-16,3 3 0 0,-4-1 0 0,1 4 0 16,-1-3 0-16,1 6 0 0,-4-1 0 0,0-2 0 15,0 8 0-15,0-11 0 0,-4 3-9 0,1 3 9 16,-1-7-19-16,1 1 1 0,3 0 0 0,-4 0 0 16,4-4 18-16,0-2 0 0,0-6 0 0,0 0 0 15,0 0-55-15,4-3-7 0,3-3-2 0</inkml:trace>
  <inkml:trace contextRef="#ctx0" brushRef="#br0" timeOffset="-122393.761">20518 14113 1736 0,'0'0'73'0,"0"0"-58"15,0 0 58-15,0 0 12 0,0 0 3 0,0 0 0 16,0 0-1-16,0 0 0 0,0 0 0 0,0 0 0 16,0 0-42-16,0 0-8 0,0 0-1 0,0 0-1 15,0 0-35-15,3 0 0 0,4 3 0 0,0 0 0 16,0 0 0-16,0 0 0 0,0-3-10 0,0 0 10 16,0 3 0-16,-3-3-11 0,3 6 11 0,0-6-8 15,-3 0-1-15,-4 0 0 0,7 0 0 0,-4-6 0 16,-3 6 9-16,7-3 0 0,-3 0 0 0,-1 0 0 15,1 0 0-15,-1-3 11 0,1-2-11 0,-1 2 12 16,1 3-12-16,-4-3 12 0,0 3-12 0,-4-3 12 16,4 0-12-16,-3 0 0 0,3 0 9 0,0-2-9 15,0-1 0-15,-4 0 0 0,1 0 0 0,-1 0-8 16,1-2-6-16,-1 2-1 0,-3 0 0 0,4 0 0 16,-4 0 1-16,0 1 0 0,0 2 0 0,-1 0 0 15,5-3 1-15,-4 6 0 0,0 3 0 0,0 0 0 16,3 3-1-16,-3 6 0 0,4-3 0 0,-4 0 0 15,0 8 3-15,3-2 1 0,0 0 0 0,-3 5 0 0,4-5 10 16,-1 0 0-16,4 3 0 0,0 2 0 0,-3-2 0 0,3-3 9 16,0 2-1-16,3-2-8 0,-3 3 20 0,4-6-4 15,3 2 0-15,0-5 0 0,-3 3 8 16,3-3 0-16,0 0 1 0,0 3 0 16,-4-3-10-16,4-1-3 0,0-2 0 0,0 3 0 0,0-3-12 0,1 0 9 15,-1 0-9-15,0 3 8 0,0-3-8 0,-4 0 0 0,4 0 0 0,0 0 0 31,0-3-44-31,0 6-2 0,4-6 0 0,-4 0 0 0,4 0-66 16,-1 0-14-16,-3 0-2 0</inkml:trace>
  <inkml:trace contextRef="#ctx0" brushRef="#br0" timeOffset="-121851.365">20821 13996 1094 0,'0'0'46'15,"0"0"-37"1,0 0 95-16,0 0 20 0,-4-6 3 0,4 6 1 16,0 0-8-16,0 0 0 0,-3-6-1 0,3 6 0 15,0 0-38-15,0 0-7 0,0 0-2 0,-4 9 0 16,1 0-56-16,3 5-16 0,0-5 0 0,0 3 0 16,0 3 56-16,0 5 7 0,0-8 1 0,3 3 0 15,-3 2-52-15,4-5-12 0,-4 6 0 0,3-4 0 16,1-2 0-16,-4 3 0 0,3 0 0 0,1-1 0 15,0-5 0-15,-1 3 0 0,1 0 0 0,-1-4 0 0,-3-2 54 16,4 0 8-16,-4 0 2 0,0-6 0 0,0 0-52 0,0 0-12 16,0 0 0-16,0 0 0 0,0 0 0 15,0 0 0-15,0 0 0 0,0 0 0 0,0 0 0 16,0 0 0-16,0 0 0 0,0 0 0 0,0 0 0 0,0 0 0 0,0 0 0 0,-7-6 0 16,3 0 0-16,1 0 0 0,-1-8 0 0,0 8 0 15,1-6 0-15,-1 3 0 0,1 0 0 16,3-8 0-16,-4 5 0 0,1-3 0 0,3-2 0 0,-4 5 0 15,4-3 0-15,-3 4 0 0,3-7 0 16,0 6 0-16,0 0 0 0,0-5 0 0,3 5 0 16,-3 0 0-16,4 3-48 15,-1-5-13-15,4 5-3 0,-3 0 0 0,-1 0 52 0,5 3 12 0,-1-2 0 0,-4 2 0 16,4 0 0-16,0-3 0 0,0 6 0 0,0-3-9 16,0 0 9-16,0 3 0 0,4 0 0 0,-4-3-8 15,0 4 8-15,4-1 0 0,-4 3 0 0,3 0-8 16,1 0 8-16,-4 3-12 0,4-3 12 0,-1 2-12 15,1 4-21-15,-1-3-5 0,1 0-1 0,3 0 0 16,-3 0-30-16,-1 0-7 0,4 0 0 0,-3 0-1 16,-1 6-43-16,1-9-9 0,0 6-2 0,-1-6 0 15,1 6-97-15,-1-6-20 0,1 5-4 0</inkml:trace>
  <inkml:trace contextRef="#ctx0" brushRef="#br0" timeOffset="-121518.57">21174 14325 1580 0,'0'0'67'0,"0"0"-54"15,0 0 41-15,0 0 8 0,0 0 2 0,0 0 0 16,0 0-52-16,0 0-12 0,0 0 0 0,0 0 0 16,0 0 47-16,0 0 6 0,0 0 2 0,0 0 0 15,0 0-88-15,0 0-18 0,7 0-3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1" Type="http://schemas.openxmlformats.org/officeDocument/2006/relationships/image" Target="../media/image69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23" Type="http://schemas.openxmlformats.org/officeDocument/2006/relationships/image" Target="../media/image5.png"/><Relationship Id="rId22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0.png"/><Relationship Id="rId21" Type="http://schemas.openxmlformats.org/officeDocument/2006/relationships/image" Target="../media/image44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360.png"/><Relationship Id="rId23" Type="http://schemas.openxmlformats.org/officeDocument/2006/relationships/image" Target="../media/image6.png"/><Relationship Id="rId14" Type="http://schemas.openxmlformats.org/officeDocument/2006/relationships/customXml" Target="../ink/ink6.xml"/><Relationship Id="rId22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vingt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5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6BAAB-16E5-4F8E-8313-888EC9EA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B2F4C-65E9-4F15-AA8D-8D7B98FDF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convaincre</a:t>
            </a:r>
            <a:r>
              <a:rPr lang="en-US" dirty="0"/>
              <a:t> : to convince</a:t>
            </a:r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convaincs</a:t>
            </a:r>
            <a:r>
              <a:rPr lang="en-US" dirty="0"/>
              <a:t>			nous </a:t>
            </a:r>
            <a:r>
              <a:rPr lang="en-US" dirty="0" err="1"/>
              <a:t>convainquons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convaincs</a:t>
            </a:r>
            <a:r>
              <a:rPr lang="en-US" dirty="0"/>
              <a:t>			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convainquez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il</a:t>
            </a:r>
            <a:r>
              <a:rPr lang="en-US" dirty="0"/>
              <a:t> / 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convainc</a:t>
            </a:r>
            <a:r>
              <a:rPr lang="en-US" dirty="0"/>
              <a:t>		</a:t>
            </a:r>
            <a:r>
              <a:rPr lang="en-US" dirty="0" err="1"/>
              <a:t>elles</a:t>
            </a:r>
            <a:r>
              <a:rPr lang="en-US" dirty="0"/>
              <a:t> /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convainquent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past participle: </a:t>
            </a:r>
            <a:r>
              <a:rPr lang="en-US" dirty="0" err="1"/>
              <a:t>convaincu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70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 </a:t>
            </a:r>
            <a:r>
              <a:rPr lang="en-US" sz="2800" b="1" dirty="0" err="1"/>
              <a:t>Fantôme</a:t>
            </a:r>
            <a:r>
              <a:rPr lang="en-US" sz="2800" b="1" dirty="0"/>
              <a:t> de </a:t>
            </a:r>
            <a:r>
              <a:rPr lang="en-US" sz="2800" b="1" dirty="0" err="1"/>
              <a:t>l’opéra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A4335-9137-478E-B994-730CF5B8B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252" y="1591535"/>
            <a:ext cx="3021495" cy="454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09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9D2C7-5C7E-4915-BEED-4C8DA98FE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5D625-CEC8-49FB-B339-C778981FF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3108945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êtes</a:t>
            </a:r>
            <a:r>
              <a:rPr lang="en-US" dirty="0"/>
              <a:t> M. Richard.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repondez</a:t>
            </a:r>
            <a:r>
              <a:rPr lang="en-US" dirty="0"/>
              <a:t> à la </a:t>
            </a:r>
            <a:r>
              <a:rPr lang="en-US" dirty="0" err="1"/>
              <a:t>lettre</a:t>
            </a:r>
            <a:r>
              <a:rPr lang="en-US" dirty="0"/>
              <a:t> du </a:t>
            </a:r>
            <a:r>
              <a:rPr lang="en-US" dirty="0" err="1"/>
              <a:t>fantôme</a:t>
            </a:r>
            <a:r>
              <a:rPr lang="en-US" dirty="0"/>
              <a:t>.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commencez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disant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Monsieur,</a:t>
            </a:r>
          </a:p>
          <a:p>
            <a:pPr marL="0" indent="0">
              <a:buNone/>
            </a:pPr>
            <a:r>
              <a:rPr lang="en-US" dirty="0"/>
              <a:t>Je refuse de </a:t>
            </a:r>
            <a:r>
              <a:rPr lang="en-US" dirty="0" err="1"/>
              <a:t>soumettre</a:t>
            </a:r>
            <a:r>
              <a:rPr lang="en-US" dirty="0"/>
              <a:t> au chantage (blackmail).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la phrase </a:t>
            </a:r>
            <a:r>
              <a:rPr lang="en-US" dirty="0" err="1"/>
              <a:t>suivante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0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83B4A-80B7-4F8D-9BE0-28678EB3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D4856-2932-4C73-A381-80B3825DB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phrase qui </a:t>
            </a:r>
            <a:r>
              <a:rPr lang="en-US" dirty="0" err="1"/>
              <a:t>parle</a:t>
            </a:r>
            <a:r>
              <a:rPr lang="en-US" dirty="0"/>
              <a:t> de </a:t>
            </a:r>
            <a:r>
              <a:rPr lang="en-US" dirty="0" err="1"/>
              <a:t>l’intrigue</a:t>
            </a:r>
            <a:r>
              <a:rPr lang="en-US" dirty="0"/>
              <a:t> du </a:t>
            </a:r>
            <a:r>
              <a:rPr lang="en-US" i="1" dirty="0" err="1"/>
              <a:t>Fantôme</a:t>
            </a:r>
            <a:r>
              <a:rPr lang="en-US" i="1" dirty="0"/>
              <a:t> de </a:t>
            </a:r>
            <a:r>
              <a:rPr lang="en-US" i="1" dirty="0" err="1"/>
              <a:t>l’opéra</a:t>
            </a:r>
            <a:r>
              <a:rPr lang="en-US" i="1" dirty="0"/>
              <a:t> </a:t>
            </a:r>
            <a:r>
              <a:rPr lang="en-US" dirty="0"/>
              <a:t>qui commence “Bien que…”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A7904B0-E07E-44EC-A431-87DC9DAAA423}"/>
                  </a:ext>
                </a:extLst>
              </p14:cNvPr>
              <p14:cNvContentPartPr/>
              <p14:nvPr/>
            </p14:nvContentPartPr>
            <p14:xfrm>
              <a:off x="1455480" y="1474920"/>
              <a:ext cx="8453520" cy="1202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A7904B0-E07E-44EC-A431-87DC9DAAA4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6120" y="1465560"/>
                <a:ext cx="8472240" cy="122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781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vingt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8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3ABE-DA40-4C0E-AA9B-F481FD418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15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Bon </a:t>
            </a:r>
            <a:r>
              <a:rPr lang="en-US" sz="2400" b="1" dirty="0" err="1"/>
              <a:t>anniversaire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C9414-B140-4ECA-BA38-DB7AB3E07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351"/>
            <a:ext cx="10515600" cy="518761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Bon </a:t>
            </a:r>
            <a:r>
              <a:rPr lang="en-US" dirty="0" err="1"/>
              <a:t>anniversaire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Bon </a:t>
            </a:r>
            <a:r>
              <a:rPr lang="en-US" dirty="0" err="1"/>
              <a:t>anniversaire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Bon </a:t>
            </a:r>
            <a:r>
              <a:rPr lang="en-US" dirty="0" err="1"/>
              <a:t>anniversaire</a:t>
            </a:r>
            <a:r>
              <a:rPr lang="en-US" dirty="0"/>
              <a:t> </a:t>
            </a:r>
            <a:r>
              <a:rPr lang="en-US" dirty="0" err="1"/>
              <a:t>chère</a:t>
            </a:r>
            <a:r>
              <a:rPr lang="en-US" dirty="0"/>
              <a:t> </a:t>
            </a:r>
            <a:r>
              <a:rPr lang="en-US" dirty="0" err="1"/>
              <a:t>Seija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Bon </a:t>
            </a:r>
            <a:r>
              <a:rPr lang="en-US" dirty="0" err="1"/>
              <a:t>anniversaire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CC656-564B-4611-9160-EB3B5901C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510" y="1185784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8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098B-8E14-469F-9028-366405666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Antoine Watteau (1684 – 1721) was a French painter who revived interest in the Baroque style.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6B9C50-D3FF-4A46-A8DB-7C8434D3E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174" y="1769620"/>
            <a:ext cx="3181610" cy="42534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CEEB0B-B2E6-493A-98FA-5CC2386FF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527" y="1769619"/>
            <a:ext cx="5169176" cy="425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fantôme</a:t>
            </a:r>
            <a:r>
              <a:rPr lang="en-US" dirty="0"/>
              <a:t> </a:t>
            </a:r>
            <a:r>
              <a:rPr lang="en-US" dirty="0" err="1"/>
              <a:t>veut</a:t>
            </a:r>
            <a:r>
              <a:rPr lang="en-US" dirty="0"/>
              <a:t> que Christine __________ le role de Marguerite.</a:t>
            </a:r>
          </a:p>
          <a:p>
            <a:pPr marL="0" indent="0">
              <a:buNone/>
            </a:pPr>
            <a:r>
              <a:rPr lang="fr-FR" dirty="0"/>
              <a:t>Le fantôme veut que Christine __________ la plus grande vedette à l’opéra.</a:t>
            </a:r>
          </a:p>
          <a:p>
            <a:pPr marL="0" indent="0">
              <a:buNone/>
            </a:pPr>
            <a:r>
              <a:rPr lang="fr-FR" dirty="0"/>
              <a:t>Il veut que Christine __________ un carton.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764339E-728F-42E1-B7BB-F50FC9168D6F}"/>
                  </a:ext>
                </a:extLst>
              </p14:cNvPr>
              <p14:cNvContentPartPr/>
              <p14:nvPr/>
            </p14:nvContentPartPr>
            <p14:xfrm>
              <a:off x="5076689" y="2232931"/>
              <a:ext cx="23040" cy="36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764339E-728F-42E1-B7BB-F50FC9168D6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67689" y="2223931"/>
                <a:ext cx="406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009CD7-F887-4CEA-81B1-45AD2A3DA22D}"/>
                  </a:ext>
                </a:extLst>
              </p14:cNvPr>
              <p14:cNvContentPartPr/>
              <p14:nvPr/>
            </p14:nvContentPartPr>
            <p14:xfrm>
              <a:off x="4062600" y="366120"/>
              <a:ext cx="2723400" cy="3216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009CD7-F887-4CEA-81B1-45AD2A3DA22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53240" y="356760"/>
                <a:ext cx="2742120" cy="323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770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Quelle </a:t>
            </a:r>
            <a:r>
              <a:rPr lang="en-US" dirty="0" err="1"/>
              <a:t>est</a:t>
            </a:r>
            <a:r>
              <a:rPr lang="en-US" dirty="0"/>
              <a:t> la </a:t>
            </a:r>
            <a:r>
              <a:rPr lang="en-US" dirty="0" err="1"/>
              <a:t>pire</a:t>
            </a:r>
            <a:r>
              <a:rPr lang="en-US" dirty="0"/>
              <a:t> chose qui </a:t>
            </a:r>
            <a:r>
              <a:rPr lang="en-US" dirty="0" err="1"/>
              <a:t>s’est</a:t>
            </a:r>
            <a:r>
              <a:rPr lang="en-US" dirty="0"/>
              <a:t> passé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vie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semaine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Bien que ______________________, je </a:t>
            </a:r>
            <a:r>
              <a:rPr lang="en-US" dirty="0" err="1"/>
              <a:t>suis</a:t>
            </a:r>
            <a:r>
              <a:rPr lang="en-US" dirty="0"/>
              <a:t> </a:t>
            </a:r>
            <a:r>
              <a:rPr lang="en-US" dirty="0" err="1"/>
              <a:t>heureu</a:t>
            </a:r>
            <a:r>
              <a:rPr lang="en-US" dirty="0"/>
              <a:t>(se)(x).</a:t>
            </a:r>
          </a:p>
          <a:p>
            <a:pPr marL="0" indent="0">
              <a:buNone/>
            </a:pPr>
            <a:r>
              <a:rPr lang="fr-FR" dirty="0"/>
              <a:t>Sera-t-il meilleur la semaine prochaine?</a:t>
            </a:r>
          </a:p>
          <a:p>
            <a:pPr marL="0" indent="0">
              <a:buNone/>
            </a:pPr>
            <a:r>
              <a:rPr lang="fr-FR" dirty="0"/>
              <a:t>Afin que</a:t>
            </a:r>
          </a:p>
          <a:p>
            <a:pPr marL="0" indent="0">
              <a:buNone/>
            </a:pPr>
            <a:r>
              <a:rPr lang="fr-FR" dirty="0"/>
              <a:t>Sans </a:t>
            </a:r>
            <a:r>
              <a:rPr lang="fr-FR" dirty="0" err="1"/>
              <a:t>qu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Je veux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DB89669-9D23-4BAE-A257-63B5AC8FDC03}"/>
                  </a:ext>
                </a:extLst>
              </p14:cNvPr>
              <p14:cNvContentPartPr/>
              <p14:nvPr/>
            </p14:nvContentPartPr>
            <p14:xfrm>
              <a:off x="2453009" y="2815411"/>
              <a:ext cx="9720" cy="24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DB89669-9D23-4BAE-A257-63B5AC8FDC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4369" y="2806771"/>
                <a:ext cx="273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E0C43D6-B286-479E-8143-AA6C1AFD59FB}"/>
                  </a:ext>
                </a:extLst>
              </p14:cNvPr>
              <p14:cNvContentPartPr/>
              <p14:nvPr/>
            </p14:nvContentPartPr>
            <p14:xfrm>
              <a:off x="3074729" y="2917291"/>
              <a:ext cx="7920" cy="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E0C43D6-B286-479E-8143-AA6C1AFD59F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65729" y="2908651"/>
                <a:ext cx="255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37645AB-2D06-4713-A882-8260F70509F6}"/>
                  </a:ext>
                </a:extLst>
              </p14:cNvPr>
              <p14:cNvContentPartPr/>
              <p14:nvPr/>
            </p14:nvContentPartPr>
            <p14:xfrm>
              <a:off x="4917569" y="2863651"/>
              <a:ext cx="1800" cy="1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37645AB-2D06-4713-A882-8260F70509F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08569" y="2854651"/>
                <a:ext cx="194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0FBA2F9-9CA1-403E-B670-EDB066B3212B}"/>
                  </a:ext>
                </a:extLst>
              </p14:cNvPr>
              <p14:cNvContentPartPr/>
              <p14:nvPr/>
            </p14:nvContentPartPr>
            <p14:xfrm>
              <a:off x="2365920" y="2656080"/>
              <a:ext cx="8327880" cy="2923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0FBA2F9-9CA1-403E-B670-EDB066B321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56560" y="2646720"/>
                <a:ext cx="8346600" cy="294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76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J’espère</a:t>
            </a:r>
            <a:r>
              <a:rPr lang="en-US" dirty="0"/>
              <a:t> que + </a:t>
            </a:r>
            <a:r>
              <a:rPr lang="en-US" dirty="0" err="1"/>
              <a:t>indicatif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J’espère</a:t>
            </a:r>
            <a:r>
              <a:rPr lang="en-US" dirty="0"/>
              <a:t> que </a:t>
            </a:r>
            <a:r>
              <a:rPr lang="en-US" dirty="0" err="1"/>
              <a:t>toutes</a:t>
            </a:r>
            <a:r>
              <a:rPr lang="en-US" dirty="0"/>
              <a:t> les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comprennent</a:t>
            </a:r>
            <a:r>
              <a:rPr lang="en-US" dirty="0"/>
              <a:t> que le </a:t>
            </a:r>
            <a:r>
              <a:rPr lang="en-US" dirty="0" err="1"/>
              <a:t>fantôme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un bon </a:t>
            </a:r>
            <a:r>
              <a:rPr lang="en-US" dirty="0" err="1"/>
              <a:t>fantôme</a:t>
            </a:r>
            <a:r>
              <a:rPr lang="en-US" dirty="0"/>
              <a:t> 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simplement</a:t>
            </a:r>
            <a:r>
              <a:rPr lang="en-US" dirty="0"/>
              <a:t> solitaire.</a:t>
            </a:r>
          </a:p>
          <a:p>
            <a:pPr marL="0" indent="0">
              <a:buNone/>
            </a:pPr>
            <a:r>
              <a:rPr lang="fr-FR" dirty="0"/>
              <a:t>J’espère que toutes les personnes font leur mieux pour leur </a:t>
            </a:r>
            <a:r>
              <a:rPr lang="fr-FR" dirty="0" err="1"/>
              <a:t>Domus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Je veux que toutes les personnes fassent leur mieux pour leur </a:t>
            </a:r>
            <a:r>
              <a:rPr lang="fr-FR" dirty="0" err="1"/>
              <a:t>Domus</a:t>
            </a:r>
            <a:r>
              <a:rPr lang="fr-FR" dirty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doute</a:t>
            </a:r>
            <a:r>
              <a:rPr lang="en-US" dirty="0"/>
              <a:t> que </a:t>
            </a:r>
            <a:r>
              <a:rPr lang="en-US" dirty="0" err="1"/>
              <a:t>toutes</a:t>
            </a:r>
            <a:r>
              <a:rPr lang="en-US" dirty="0"/>
              <a:t> les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aiment</a:t>
            </a:r>
            <a:r>
              <a:rPr lang="en-US" dirty="0"/>
              <a:t> le </a:t>
            </a:r>
            <a:r>
              <a:rPr lang="en-US" dirty="0" err="1"/>
              <a:t>fantôme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29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3280F-AF25-4902-A6B5-9310A9F4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80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DA43C-D93B-44A1-BBA0-90E0D1E8E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278"/>
            <a:ext cx="10515600" cy="52426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Christine a </a:t>
            </a:r>
            <a:r>
              <a:rPr lang="en-US" dirty="0" err="1"/>
              <a:t>pitié</a:t>
            </a:r>
            <a:r>
              <a:rPr lang="en-US" dirty="0"/>
              <a:t> </a:t>
            </a:r>
            <a:r>
              <a:rPr lang="en-US" dirty="0" err="1"/>
              <a:t>d’Erik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plaindre</a:t>
            </a:r>
            <a:r>
              <a:rPr lang="en-US" dirty="0"/>
              <a:t>: to pity, to have compassion for</a:t>
            </a:r>
          </a:p>
          <a:p>
            <a:pPr marL="0" indent="0">
              <a:buNone/>
            </a:pPr>
            <a:r>
              <a:rPr lang="en-US" dirty="0"/>
              <a:t>je plains		nous </a:t>
            </a:r>
            <a:r>
              <a:rPr lang="en-US" dirty="0" err="1"/>
              <a:t>plaignons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tu</a:t>
            </a:r>
            <a:r>
              <a:rPr lang="en-US" dirty="0"/>
              <a:t> plains		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plaignez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il</a:t>
            </a:r>
            <a:r>
              <a:rPr lang="en-US" dirty="0"/>
              <a:t> / </a:t>
            </a:r>
            <a:r>
              <a:rPr lang="en-US" dirty="0" err="1"/>
              <a:t>elle</a:t>
            </a:r>
            <a:r>
              <a:rPr lang="en-US" dirty="0"/>
              <a:t> plaint	</a:t>
            </a:r>
            <a:r>
              <a:rPr lang="en-US" dirty="0" err="1"/>
              <a:t>elles</a:t>
            </a:r>
            <a:r>
              <a:rPr lang="en-US" dirty="0"/>
              <a:t> /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plaignent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past participle: plaint</a:t>
            </a:r>
          </a:p>
          <a:p>
            <a:pPr marL="0" indent="0">
              <a:buNone/>
            </a:pPr>
            <a:r>
              <a:rPr lang="en-US" dirty="0"/>
              <a:t>Christine plaint un homme </a:t>
            </a:r>
            <a:r>
              <a:rPr lang="en-US" dirty="0" err="1"/>
              <a:t>déformé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Erik.</a:t>
            </a:r>
          </a:p>
          <a:p>
            <a:pPr marL="0" indent="0">
              <a:buNone/>
            </a:pPr>
            <a:r>
              <a:rPr lang="en-US" dirty="0"/>
              <a:t>se </a:t>
            </a:r>
            <a:r>
              <a:rPr lang="en-US" dirty="0" err="1"/>
              <a:t>plaindre</a:t>
            </a:r>
            <a:r>
              <a:rPr lang="en-US" dirty="0"/>
              <a:t>: to complain</a:t>
            </a:r>
          </a:p>
          <a:p>
            <a:pPr marL="0" indent="0">
              <a:buNone/>
            </a:pPr>
            <a:r>
              <a:rPr lang="en-US" dirty="0"/>
              <a:t>Nous </a:t>
            </a:r>
            <a:r>
              <a:rPr lang="en-US" dirty="0" err="1"/>
              <a:t>nous</a:t>
            </a:r>
            <a:r>
              <a:rPr lang="en-US" dirty="0"/>
              <a:t> </a:t>
            </a:r>
            <a:r>
              <a:rPr lang="en-US" dirty="0" err="1"/>
              <a:t>plaignons</a:t>
            </a:r>
            <a:r>
              <a:rPr lang="en-US" dirty="0"/>
              <a:t> de la </a:t>
            </a:r>
            <a:r>
              <a:rPr lang="en-US" dirty="0" err="1"/>
              <a:t>neige</a:t>
            </a:r>
            <a:r>
              <a:rPr lang="en-US" dirty="0"/>
              <a:t> et de la </a:t>
            </a:r>
            <a:r>
              <a:rPr lang="en-US" dirty="0" err="1"/>
              <a:t>froid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Elles</a:t>
            </a:r>
            <a:r>
              <a:rPr lang="en-US" dirty="0"/>
              <a:t> se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plaintes</a:t>
            </a:r>
            <a:r>
              <a:rPr lang="en-US" dirty="0"/>
              <a:t> de </a:t>
            </a:r>
            <a:r>
              <a:rPr lang="en-US" dirty="0" err="1"/>
              <a:t>leurs</a:t>
            </a:r>
            <a:r>
              <a:rPr lang="en-US" dirty="0"/>
              <a:t> devoirs.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7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31405</TotalTime>
  <Words>338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Bonjour!</vt:lpstr>
      <vt:lpstr>Travail de cloche</vt:lpstr>
      <vt:lpstr>Bonjour!</vt:lpstr>
      <vt:lpstr>Bon anniversaire</vt:lpstr>
      <vt:lpstr>Antoine Watteau (1684 – 1721) was a French painter who revived interest in the Baroque style.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 Fantôme de l’opéra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343</cp:revision>
  <dcterms:created xsi:type="dcterms:W3CDTF">2016-10-03T16:25:09Z</dcterms:created>
  <dcterms:modified xsi:type="dcterms:W3CDTF">2024-11-20T16:37:07Z</dcterms:modified>
</cp:coreProperties>
</file>