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2" r:id="rId3"/>
    <p:sldId id="344" r:id="rId4"/>
    <p:sldId id="340" r:id="rId5"/>
    <p:sldId id="323" r:id="rId6"/>
    <p:sldId id="342" r:id="rId7"/>
    <p:sldId id="343" r:id="rId8"/>
    <p:sldId id="330" r:id="rId9"/>
    <p:sldId id="335" r:id="rId10"/>
    <p:sldId id="333" r:id="rId11"/>
    <p:sldId id="31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256"/>
            <p14:sldId id="322"/>
            <p14:sldId id="344"/>
            <p14:sldId id="340"/>
            <p14:sldId id="323"/>
            <p14:sldId id="342"/>
            <p14:sldId id="343"/>
            <p14:sldId id="330"/>
            <p14:sldId id="335"/>
            <p14:sldId id="333"/>
            <p14:sldId id="317"/>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64" y="2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11-30T15:32:01.243"/>
    </inkml:context>
    <inkml:brush xml:id="br0">
      <inkml:brushProperty name="width" value="0.05" units="cm"/>
      <inkml:brushProperty name="height" value="0.05" units="cm"/>
    </inkml:brush>
  </inkml:definitions>
  <inkml:trace contextRef="#ctx0" brushRef="#br0">0 8 16272 0 0,'0'0'455'0'0,"0"0"113"0"0,0 0-456 0 0,0 0-112 0 0,0 0 0 0 0,0 0 0 0 0,0 0 0 0 0,0 0 0 0 0,0 0 0 0 0,0 0-4639 0 0,0-7-937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7/17/2024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7/17/2024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7/17/2024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7/17/2024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7/17/2024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7/17/2024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7/17/2024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7/17/2024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7/17/2024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7/17/2024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7/17/2024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7/17/2024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7" Type="http://schemas.openxmlformats.org/officeDocument/2006/relationships/image" Target="../media/image13.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jeudi, le vingt et un novembre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35955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3D446-0F9B-4DCE-A402-394A6FE9B9B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9FEF01C-4EC4-45B5-83A2-A7F4C9AAD816}"/>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a:t>Devoirs</a:t>
            </a:r>
          </a:p>
        </p:txBody>
      </p:sp>
    </p:spTree>
    <p:extLst>
      <p:ext uri="{BB962C8B-B14F-4D97-AF65-F5344CB8AC3E}">
        <p14:creationId xmlns:p14="http://schemas.microsoft.com/office/powerpoint/2010/main" val="2340552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Billet de sortie</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fr-FR" dirty="0"/>
              <a:t>S’il vous plait, feriez une demande très polie au Père Noël qui utilise le conditionnel.</a:t>
            </a:r>
          </a:p>
        </p:txBody>
      </p:sp>
      <mc:AlternateContent xmlns:mc="http://schemas.openxmlformats.org/markup-compatibility/2006" xmlns:p14="http://schemas.microsoft.com/office/powerpoint/2010/main">
        <mc:Choice Requires="p14">
          <p:contentPart p14:bwMode="auto" r:id="rId2">
            <p14:nvContentPartPr>
              <p14:cNvPr id="24" name="Ink 23">
                <a:extLst>
                  <a:ext uri="{FF2B5EF4-FFF2-40B4-BE49-F238E27FC236}">
                    <a16:creationId xmlns:a16="http://schemas.microsoft.com/office/drawing/2014/main" id="{69DCF90B-520F-4FEC-B632-F5AF54FC2864}"/>
                  </a:ext>
                </a:extLst>
              </p14:cNvPr>
              <p14:cNvContentPartPr/>
              <p14:nvPr/>
            </p14:nvContentPartPr>
            <p14:xfrm>
              <a:off x="4458209" y="4013789"/>
              <a:ext cx="360" cy="2880"/>
            </p14:xfrm>
          </p:contentPart>
        </mc:Choice>
        <mc:Fallback xmlns="">
          <p:pic>
            <p:nvPicPr>
              <p:cNvPr id="24" name="Ink 23">
                <a:extLst>
                  <a:ext uri="{FF2B5EF4-FFF2-40B4-BE49-F238E27FC236}">
                    <a16:creationId xmlns:a16="http://schemas.microsoft.com/office/drawing/2014/main" id="{69DCF90B-520F-4FEC-B632-F5AF54FC2864}"/>
                  </a:ext>
                </a:extLst>
              </p:cNvPr>
              <p:cNvPicPr/>
              <p:nvPr/>
            </p:nvPicPr>
            <p:blipFill>
              <a:blip r:embed="rId17"/>
              <a:stretch>
                <a:fillRect/>
              </a:stretch>
            </p:blipFill>
            <p:spPr>
              <a:xfrm>
                <a:off x="4449209" y="4005149"/>
                <a:ext cx="18000" cy="20520"/>
              </a:xfrm>
              <a:prstGeom prst="rect">
                <a:avLst/>
              </a:prstGeom>
            </p:spPr>
          </p:pic>
        </mc:Fallback>
      </mc:AlternateContent>
    </p:spTree>
    <p:extLst>
      <p:ext uri="{BB962C8B-B14F-4D97-AF65-F5344CB8AC3E}">
        <p14:creationId xmlns:p14="http://schemas.microsoft.com/office/powerpoint/2010/main" val="1285682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Travail de cloche</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fr-FR" dirty="0"/>
              <a:t>Write a sentence </a:t>
            </a:r>
            <a:r>
              <a:rPr lang="fr-FR" dirty="0" err="1"/>
              <a:t>which</a:t>
            </a:r>
            <a:r>
              <a:rPr lang="fr-FR" dirty="0"/>
              <a:t> has a </a:t>
            </a:r>
            <a:r>
              <a:rPr lang="fr-FR" dirty="0" err="1"/>
              <a:t>conjugated</a:t>
            </a:r>
            <a:r>
              <a:rPr lang="fr-FR" dirty="0"/>
              <a:t> </a:t>
            </a:r>
            <a:r>
              <a:rPr lang="fr-FR" dirty="0" err="1"/>
              <a:t>verb</a:t>
            </a:r>
            <a:r>
              <a:rPr lang="fr-FR" dirty="0"/>
              <a:t> </a:t>
            </a:r>
            <a:r>
              <a:rPr lang="fr-FR" dirty="0" err="1"/>
              <a:t>followed</a:t>
            </a:r>
            <a:r>
              <a:rPr lang="fr-FR" dirty="0"/>
              <a:t> by à plus an infinitive.</a:t>
            </a:r>
          </a:p>
          <a:p>
            <a:pPr marL="0" indent="0">
              <a:buNone/>
            </a:pPr>
            <a:endParaRPr lang="en-US" dirty="0"/>
          </a:p>
        </p:txBody>
      </p:sp>
    </p:spTree>
    <p:extLst>
      <p:ext uri="{BB962C8B-B14F-4D97-AF65-F5344CB8AC3E}">
        <p14:creationId xmlns:p14="http://schemas.microsoft.com/office/powerpoint/2010/main" val="305690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jeudi, le vingt et un novembre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21263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pPr algn="ctr"/>
            <a:r>
              <a:rPr lang="en-US" sz="2800" b="1" dirty="0"/>
              <a:t>Léon de </a:t>
            </a:r>
            <a:r>
              <a:rPr lang="en-US" sz="2800" b="1" dirty="0" err="1"/>
              <a:t>Bruxelles</a:t>
            </a:r>
            <a:r>
              <a:rPr lang="en-US" sz="2800" b="1" dirty="0"/>
              <a:t> has three locations in Paris for those who are in the capital of France but long for the national dish of Belgium.</a:t>
            </a:r>
          </a:p>
        </p:txBody>
      </p:sp>
      <p:pic>
        <p:nvPicPr>
          <p:cNvPr id="4" name="Content Placeholder 3"/>
          <p:cNvPicPr>
            <a:picLocks noGrp="1" noChangeAspect="1"/>
          </p:cNvPicPr>
          <p:nvPr>
            <p:ph idx="1"/>
          </p:nvPr>
        </p:nvPicPr>
        <p:blipFill>
          <a:blip r:embed="rId2"/>
          <a:stretch>
            <a:fillRect/>
          </a:stretch>
        </p:blipFill>
        <p:spPr>
          <a:xfrm>
            <a:off x="3336324" y="2164855"/>
            <a:ext cx="5697010" cy="3791101"/>
          </a:xfrm>
          <a:prstGeom prst="rect">
            <a:avLst/>
          </a:prstGeom>
        </p:spPr>
      </p:pic>
    </p:spTree>
    <p:extLst>
      <p:ext uri="{BB962C8B-B14F-4D97-AF65-F5344CB8AC3E}">
        <p14:creationId xmlns:p14="http://schemas.microsoft.com/office/powerpoint/2010/main" val="3695418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6923"/>
          </a:xfrm>
        </p:spPr>
        <p:txBody>
          <a:bodyPr>
            <a:normAutofit fontScale="90000"/>
          </a:bodyPr>
          <a:lstStyle/>
          <a:p>
            <a:pPr algn="ctr"/>
            <a:endParaRPr lang="en-US" sz="2800" b="1" dirty="0"/>
          </a:p>
        </p:txBody>
      </p:sp>
      <p:sp>
        <p:nvSpPr>
          <p:cNvPr id="3" name="Content Placeholder 2"/>
          <p:cNvSpPr>
            <a:spLocks noGrp="1"/>
          </p:cNvSpPr>
          <p:nvPr>
            <p:ph idx="1"/>
          </p:nvPr>
        </p:nvSpPr>
        <p:spPr>
          <a:xfrm>
            <a:off x="838200" y="670891"/>
            <a:ext cx="10515600" cy="5506072"/>
          </a:xfrm>
        </p:spPr>
        <p:txBody>
          <a:bodyPr>
            <a:normAutofit/>
          </a:bodyPr>
          <a:lstStyle/>
          <a:p>
            <a:pPr marL="0" indent="0">
              <a:buNone/>
            </a:pPr>
            <a:r>
              <a:rPr lang="en-US" dirty="0"/>
              <a:t>On Thursday, December 5, you will give a presentation, completely in French, about a trip to a francophone city other Paris.</a:t>
            </a:r>
          </a:p>
          <a:p>
            <a:pPr marL="0" indent="0">
              <a:buNone/>
            </a:pPr>
            <a:r>
              <a:rPr lang="en-US" dirty="0"/>
              <a:t>The presentation must be given as either a PowerPoint or Google Slides.</a:t>
            </a:r>
          </a:p>
          <a:p>
            <a:pPr marL="0" indent="0">
              <a:buNone/>
            </a:pPr>
            <a:r>
              <a:rPr lang="en-US" dirty="0"/>
              <a:t>The first slide must state the city which you plan to visit and tell approximately how far it is from Fort Collins.</a:t>
            </a:r>
          </a:p>
          <a:p>
            <a:pPr marL="0" indent="0">
              <a:buNone/>
            </a:pPr>
            <a:r>
              <a:rPr lang="en-US" dirty="0"/>
              <a:t>The second slide must tell why you chose this city.</a:t>
            </a:r>
          </a:p>
          <a:p>
            <a:pPr marL="0" indent="0">
              <a:buNone/>
            </a:pPr>
            <a:r>
              <a:rPr lang="en-US" dirty="0"/>
              <a:t>The third slide must tell where you intend to stay during your visit.</a:t>
            </a:r>
          </a:p>
          <a:p>
            <a:pPr marL="0" indent="0">
              <a:buNone/>
            </a:pPr>
            <a:r>
              <a:rPr lang="en-US" dirty="0"/>
              <a:t>The fourth must mention a restaurant where you will eat one meal during your stay.</a:t>
            </a:r>
          </a:p>
          <a:p>
            <a:pPr marL="0" indent="0">
              <a:buNone/>
            </a:pPr>
            <a:r>
              <a:rPr lang="en-US" dirty="0"/>
              <a:t>You must then show three places you will visit during your trip and you must explain why you wish to visit these places.</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4339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7284A-920A-42B7-80C7-10E3EB666B9B}"/>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B13726B-8FFE-4174-9093-17F47D6F7115}"/>
              </a:ext>
            </a:extLst>
          </p:cNvPr>
          <p:cNvSpPr>
            <a:spLocks noGrp="1"/>
          </p:cNvSpPr>
          <p:nvPr>
            <p:ph idx="1"/>
          </p:nvPr>
        </p:nvSpPr>
        <p:spPr>
          <a:xfrm>
            <a:off x="838200" y="609600"/>
            <a:ext cx="10515600" cy="5567363"/>
          </a:xfrm>
        </p:spPr>
        <p:txBody>
          <a:bodyPr/>
          <a:lstStyle/>
          <a:p>
            <a:pPr marL="0" indent="0">
              <a:buNone/>
            </a:pPr>
            <a:r>
              <a:rPr lang="en-US" dirty="0"/>
              <a:t>You may not talk about visiting the place you spoke of earlier in the semester, although you may speak about the same city where it was located, so long as you are not speaking of Paris.</a:t>
            </a:r>
          </a:p>
          <a:p>
            <a:pPr marL="0" indent="0">
              <a:buNone/>
            </a:pPr>
            <a:r>
              <a:rPr lang="en-US" dirty="0"/>
              <a:t>Each slide must have a picture which is appropriate to that which is being discussed.</a:t>
            </a:r>
          </a:p>
          <a:p>
            <a:pPr marL="0" indent="0">
              <a:buNone/>
            </a:pPr>
            <a:r>
              <a:rPr lang="en-US" dirty="0"/>
              <a:t>You may read from notes, but part of your grade will be based on whether you give the impression of understanding what you are saying.</a:t>
            </a:r>
          </a:p>
          <a:p>
            <a:pPr marL="0" indent="0">
              <a:buNone/>
            </a:pPr>
            <a:r>
              <a:rPr lang="en-US" dirty="0"/>
              <a:t>You will be called upon to ask questions of those who present. You will be graded on being able to ask appropriate questions and your ability to answer questions from others. </a:t>
            </a:r>
          </a:p>
          <a:p>
            <a:pPr marL="0" indent="0">
              <a:buNone/>
            </a:pPr>
            <a:r>
              <a:rPr lang="en-US" dirty="0"/>
              <a:t>You must send your presentation to M. Gerson via e-mail by 7:30 AM, on Thursday, December 5.</a:t>
            </a:r>
          </a:p>
          <a:p>
            <a:pPr marL="0" indent="0">
              <a:buNone/>
            </a:pPr>
            <a:endParaRPr lang="en-US" dirty="0"/>
          </a:p>
        </p:txBody>
      </p:sp>
    </p:spTree>
    <p:extLst>
      <p:ext uri="{BB962C8B-B14F-4D97-AF65-F5344CB8AC3E}">
        <p14:creationId xmlns:p14="http://schemas.microsoft.com/office/powerpoint/2010/main" val="2555813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468F4-E1E6-4A14-94F7-B1A8DBD579C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B431022-BB55-4602-B0CD-18B4536ECC94}"/>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roman – photo</a:t>
            </a:r>
          </a:p>
          <a:p>
            <a:pPr marL="0" indent="0" algn="ctr">
              <a:buNone/>
            </a:pPr>
            <a:r>
              <a:rPr lang="en-US" dirty="0"/>
              <a:t>pp. 164 - 165</a:t>
            </a:r>
          </a:p>
        </p:txBody>
      </p:sp>
    </p:spTree>
    <p:extLst>
      <p:ext uri="{BB962C8B-B14F-4D97-AF65-F5344CB8AC3E}">
        <p14:creationId xmlns:p14="http://schemas.microsoft.com/office/powerpoint/2010/main" val="411794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fr-FR" dirty="0"/>
              <a:t>Écrivez une phrase spéculative qui parle d’une voiture.</a:t>
            </a:r>
          </a:p>
          <a:p>
            <a:pPr marL="0" indent="0">
              <a:buNone/>
            </a:pPr>
            <a:endParaRPr lang="fr-FR" dirty="0"/>
          </a:p>
          <a:p>
            <a:pPr marL="0" indent="0">
              <a:buNone/>
            </a:pPr>
            <a:r>
              <a:rPr lang="fr-FR" dirty="0"/>
              <a:t>Faites une requête très poli qui parle d’une voiture.</a:t>
            </a:r>
          </a:p>
          <a:p>
            <a:pPr marL="0" indent="0">
              <a:buNone/>
            </a:pPr>
            <a:endParaRPr lang="fr-FR" dirty="0"/>
          </a:p>
          <a:p>
            <a:pPr marL="0" indent="0">
              <a:buNone/>
            </a:pPr>
            <a:r>
              <a:rPr lang="fr-FR" dirty="0"/>
              <a:t>Donnez une condition pour une action qui parle d’une voiture.</a:t>
            </a:r>
          </a:p>
          <a:p>
            <a:pPr marL="0" indent="0">
              <a:buNone/>
            </a:pPr>
            <a:endParaRPr lang="fr-FR" dirty="0"/>
          </a:p>
          <a:p>
            <a:pPr marL="0" indent="0">
              <a:buNone/>
            </a:pPr>
            <a:r>
              <a:rPr lang="fr-FR" dirty="0"/>
              <a:t>Écrivez une hypothèse irréelle qui parle d’une voiture.</a:t>
            </a:r>
          </a:p>
          <a:p>
            <a:pPr marL="0" indent="0">
              <a:buNone/>
            </a:pPr>
            <a:endParaRPr lang="fr-FR" dirty="0"/>
          </a:p>
        </p:txBody>
      </p:sp>
    </p:spTree>
    <p:extLst>
      <p:ext uri="{BB962C8B-B14F-4D97-AF65-F5344CB8AC3E}">
        <p14:creationId xmlns:p14="http://schemas.microsoft.com/office/powerpoint/2010/main" val="615251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227"/>
          </a:xfrm>
        </p:spPr>
        <p:txBody>
          <a:bodyPr>
            <a:normAutofit fontScale="90000"/>
          </a:bodyPr>
          <a:lstStyle/>
          <a:p>
            <a:endParaRPr lang="en-US" dirty="0"/>
          </a:p>
        </p:txBody>
      </p:sp>
      <p:sp>
        <p:nvSpPr>
          <p:cNvPr id="3" name="Content Placeholder 2"/>
          <p:cNvSpPr>
            <a:spLocks noGrp="1"/>
          </p:cNvSpPr>
          <p:nvPr>
            <p:ph idx="1"/>
          </p:nvPr>
        </p:nvSpPr>
        <p:spPr>
          <a:xfrm>
            <a:off x="838200" y="824948"/>
            <a:ext cx="10515600" cy="5352015"/>
          </a:xfrm>
        </p:spPr>
        <p:txBody>
          <a:bodyPr/>
          <a:lstStyle/>
          <a:p>
            <a:pPr marL="0" indent="0">
              <a:buNone/>
            </a:pPr>
            <a:r>
              <a:rPr lang="en-US" dirty="0" err="1"/>
              <a:t>Écrivez</a:t>
            </a:r>
            <a:r>
              <a:rPr lang="en-US" dirty="0"/>
              <a:t> </a:t>
            </a:r>
            <a:r>
              <a:rPr lang="en-US" dirty="0" err="1"/>
              <a:t>une</a:t>
            </a:r>
            <a:r>
              <a:rPr lang="en-US" dirty="0"/>
              <a:t> phrase </a:t>
            </a:r>
            <a:r>
              <a:rPr lang="en-US" dirty="0" err="1"/>
              <a:t>d’au</a:t>
            </a:r>
            <a:r>
              <a:rPr lang="en-US" dirty="0"/>
              <a:t> </a:t>
            </a:r>
            <a:r>
              <a:rPr lang="en-US" dirty="0" err="1"/>
              <a:t>moins</a:t>
            </a:r>
            <a:r>
              <a:rPr lang="en-US" dirty="0"/>
              <a:t> cinq mots qui </a:t>
            </a:r>
            <a:r>
              <a:rPr lang="en-US" dirty="0" err="1"/>
              <a:t>parle</a:t>
            </a:r>
            <a:r>
              <a:rPr lang="en-US" dirty="0"/>
              <a:t> de comment </a:t>
            </a:r>
            <a:r>
              <a:rPr lang="en-US" dirty="0" err="1"/>
              <a:t>vous</a:t>
            </a:r>
            <a:r>
              <a:rPr lang="en-US" dirty="0"/>
              <a:t> </a:t>
            </a:r>
            <a:r>
              <a:rPr lang="en-US" dirty="0" err="1"/>
              <a:t>écoutez</a:t>
            </a:r>
            <a:r>
              <a:rPr lang="en-US" dirty="0"/>
              <a:t> de la musique.</a:t>
            </a:r>
          </a:p>
          <a:p>
            <a:pPr marL="0" indent="0">
              <a:buNone/>
            </a:pPr>
            <a:endParaRPr lang="en-US" dirty="0"/>
          </a:p>
          <a:p>
            <a:pPr marL="0" indent="0">
              <a:buNone/>
            </a:pPr>
            <a:r>
              <a:rPr lang="en-US" dirty="0" err="1"/>
              <a:t>Faites</a:t>
            </a:r>
            <a:r>
              <a:rPr lang="en-US" dirty="0"/>
              <a:t> la </a:t>
            </a:r>
            <a:r>
              <a:rPr lang="en-US" dirty="0" err="1"/>
              <a:t>même</a:t>
            </a:r>
            <a:r>
              <a:rPr lang="en-US" dirty="0"/>
              <a:t> chose </a:t>
            </a:r>
            <a:r>
              <a:rPr lang="en-US" dirty="0" err="1"/>
              <a:t>utilisant</a:t>
            </a:r>
            <a:r>
              <a:rPr lang="en-US" dirty="0"/>
              <a:t> un </a:t>
            </a:r>
            <a:r>
              <a:rPr lang="en-US" dirty="0" err="1"/>
              <a:t>verbe</a:t>
            </a:r>
            <a:r>
              <a:rPr lang="en-US" dirty="0"/>
              <a:t> </a:t>
            </a:r>
            <a:r>
              <a:rPr lang="en-US" dirty="0" err="1"/>
              <a:t>suivant</a:t>
            </a:r>
            <a:r>
              <a:rPr lang="en-US" dirty="0"/>
              <a:t> par “de” et un </a:t>
            </a:r>
            <a:r>
              <a:rPr lang="en-US" dirty="0" err="1"/>
              <a:t>infinitif</a:t>
            </a:r>
            <a:r>
              <a:rPr lang="en-US" dirty="0"/>
              <a:t>.</a:t>
            </a:r>
          </a:p>
          <a:p>
            <a:pPr marL="0" indent="0">
              <a:buNone/>
            </a:pPr>
            <a:endParaRPr lang="en-US" dirty="0"/>
          </a:p>
          <a:p>
            <a:pPr marL="0" indent="0">
              <a:buNone/>
            </a:pPr>
            <a:r>
              <a:rPr lang="en-US" dirty="0" err="1"/>
              <a:t>Faites</a:t>
            </a:r>
            <a:r>
              <a:rPr lang="en-US" dirty="0"/>
              <a:t>-la encore avec un </a:t>
            </a:r>
            <a:r>
              <a:rPr lang="en-US" dirty="0" err="1"/>
              <a:t>verbe</a:t>
            </a:r>
            <a:r>
              <a:rPr lang="en-US" dirty="0"/>
              <a:t> </a:t>
            </a:r>
            <a:r>
              <a:rPr lang="en-US" dirty="0" err="1"/>
              <a:t>suivant</a:t>
            </a:r>
            <a:r>
              <a:rPr lang="en-US" dirty="0"/>
              <a:t> par “à” et un </a:t>
            </a:r>
            <a:r>
              <a:rPr lang="en-US" dirty="0" err="1"/>
              <a:t>infinitif</a:t>
            </a:r>
            <a:r>
              <a:rPr lang="en-US" dirty="0"/>
              <a:t>.</a:t>
            </a:r>
          </a:p>
          <a:p>
            <a:pPr marL="0" indent="0">
              <a:buNone/>
            </a:pPr>
            <a:endParaRPr lang="en-US" dirty="0"/>
          </a:p>
          <a:p>
            <a:pPr marL="0" indent="0">
              <a:buNone/>
            </a:pPr>
            <a:r>
              <a:rPr lang="en-US" dirty="0" err="1"/>
              <a:t>Maintenant</a:t>
            </a:r>
            <a:r>
              <a:rPr lang="en-US" dirty="0"/>
              <a:t>, </a:t>
            </a:r>
            <a:r>
              <a:rPr lang="en-US" dirty="0" err="1"/>
              <a:t>écrivez</a:t>
            </a:r>
            <a:r>
              <a:rPr lang="en-US" dirty="0"/>
              <a:t> </a:t>
            </a:r>
            <a:r>
              <a:rPr lang="en-US" dirty="0" err="1"/>
              <a:t>une</a:t>
            </a:r>
            <a:r>
              <a:rPr lang="en-US" dirty="0"/>
              <a:t> phrase qui </a:t>
            </a:r>
            <a:r>
              <a:rPr lang="en-US" dirty="0" err="1"/>
              <a:t>parle</a:t>
            </a:r>
            <a:r>
              <a:rPr lang="en-US" dirty="0"/>
              <a:t> </a:t>
            </a:r>
            <a:r>
              <a:rPr lang="en-US" dirty="0" err="1"/>
              <a:t>d’écouter</a:t>
            </a:r>
            <a:r>
              <a:rPr lang="en-US" dirty="0"/>
              <a:t> de la musique avec un </a:t>
            </a:r>
            <a:r>
              <a:rPr lang="en-US" dirty="0" err="1"/>
              <a:t>réfléchi</a:t>
            </a:r>
            <a:r>
              <a:rPr lang="en-US" dirty="0"/>
              <a:t> </a:t>
            </a:r>
            <a:r>
              <a:rPr lang="en-US" dirty="0" err="1"/>
              <a:t>reciproque</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2309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34320</TotalTime>
  <Words>455</Words>
  <Application>Microsoft Office PowerPoint</Application>
  <PresentationFormat>Widescreen</PresentationFormat>
  <Paragraphs>77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Bonjour!</vt:lpstr>
      <vt:lpstr>Travail de cloche</vt:lpstr>
      <vt:lpstr>Bonjour!</vt:lpstr>
      <vt:lpstr>Léon de Bruxelles has three locations in Paris for those who are in the capital of France but long for the national dish of Belgium.</vt:lpstr>
      <vt:lpstr>PowerPoint Presentation</vt:lpstr>
      <vt:lpstr>PowerPoint Presentation</vt:lpstr>
      <vt:lpstr>PowerPoint Presentation</vt:lpstr>
      <vt:lpstr>PowerPoint Presentation</vt:lpstr>
      <vt:lpstr>PowerPoint Presentation</vt:lpstr>
      <vt:lpstr>PowerPoint Presentation</vt:lpstr>
      <vt:lpstr>Billet de sortie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292</cp:revision>
  <dcterms:created xsi:type="dcterms:W3CDTF">2016-10-03T16:25:09Z</dcterms:created>
  <dcterms:modified xsi:type="dcterms:W3CDTF">2024-07-17T17:32:39Z</dcterms:modified>
</cp:coreProperties>
</file>