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1" r:id="rId2"/>
    <p:sldId id="325" r:id="rId3"/>
    <p:sldId id="456" r:id="rId4"/>
    <p:sldId id="332" r:id="rId5"/>
    <p:sldId id="446" r:id="rId6"/>
    <p:sldId id="455" r:id="rId7"/>
    <p:sldId id="432" r:id="rId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25"/>
            <p14:sldId id="456"/>
            <p14:sldId id="332"/>
            <p14:sldId id="446"/>
            <p14:sldId id="455"/>
            <p14:sldId id="43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4T19:40:02.0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1231 10514 2372 0,'-21'-9'52'0,"10"9"12"0,-3-6 1 0,4 3 1 0,-4-1-53 0,3 1-13 16,4 3 0-16,7 0 0 15,0 0-127-15,0 0-28 0,0 0-5 0,4 3-732 0</inkml:trace>
  <inkml:trace contextRef="#ctx0" brushRef="#br0" timeOffset="6177.874">0 12919 1126 0,'0'0'24'0,"0"0"6"0,0 0 1 0,0 0 1 0,0 0-32 0,0 0 0 16,0 0 0-16,0 0 0 0,0 0 26 0,0 0-2 0,0 0 0 16,0 0 0-16,0 0 12 0,0 0 1 15,0 0 1-15,0 0 0 0,0 0-38 0,0 0 0 0,0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1T16:19:23.8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8894 4415 1052 0,'0'0'44'0,"0"0"-35"16,0 0 10-16,0 0 1 0,0 0 1 0,0 0 0 15,0 0-10-15,0 0-3 0,0 0 0 0,0 12 0 16,0-6 0-16,0-6-8 0,-4 5 12 0,4 1-4 16,0-6 10-16,0 0 2 0,0 0 0 0,0 6 0 15,0 0 9-15,0 6 3 0,0-12 0 0,0 9 0 16,0 2 8-16,0-5 3 0,0 6 0 0,0 0 0 16,0-6 1-16,0 3 1 0,0 2 0 0,0 1 0 15,0 12-9-15,0-7-1 0,0 4-1 0,0 2 0 16,4-2-13-16,-1 2-2 0,-3 4-1 0,4-4 0 15,-1 7-5-15,-3-13-1 0,4 10 0 0,-4-4 0 16,3 4-2-16,-3-4-1 0,0 1 0 0,4-4 0 0,-1-2-9 16,1 0 8-16,-4-4-8 0,0 10 8 0,3-6-8 15,-3-4 10-15,0 4-10 0,4 0 10 16,-4-1 2-16,0-5 0 0,3 3 0 0,-3 2 0 16,4-5 3-16,-1-3 1 0,-3 0 0 0,4 0 0 15,-4-9-16-15,0 11 0 0,0-11 0 0,0 0 0 16,0 0 0-16,0 0 0 0,0 0 10 0,0 0-2 15,0 0 8-15,0 0 1 0,0 0 1 0,0 0 0 16,0 0-2-16,0 0 0 0,0 0 0 0,0 0 0 16,0 0-8-16,0 0-8 0,-7 0 12 0,0 0-12 15,0 0 9-15,0-6-9 0,3 1 0 0,-3-1 9 0,0 0-9 0,0 0 0 0,3 3 0 16,-3-3 8-16,4 0-8 0,-4-6 0 0,3 7 0 16,1-1 0-16,-1-6 0 0,1 3 0 15,-4 3 0-15,3-6 0 0,-3 1-10 0,4 5 10 16,-1-6 0-16,0-6-9 0,8 4 9 0,-4 2 0 0,-4 0 0 0,4-8 0 15,-3 2 0-15,3-6 0 0,-4 7 0 0,1-10 0 16,3 4 0-16,-4-15 0 0,1 2 0 0,3 4 0 16,-4-6 0-16,4 3 0 0,-3 2 8 0,3 4-8 15,3-1 0-15,-3 10 0 0,-3-4 0 0,3 4 0 16,0 2 0-16,3 6 0 0,-3 1 0 0,0 2 0 16,0 3 0-16,0 0-8 0,-3-6 8 0,3 12-12 15,0 0 12-15,3-6-13 0,1 6 5 0,-4 0 8 16,0 0-16-16,0 0 5 0,0 0 1 0,0 0 0 15,0 0 10-15,3-6-12 0,4 6 12 0,-7 0-12 0,7 0 12 16,-7 0 0-16,4 0-9 0,3 0 9 0,0 0 0 16,-7 0 0-16,0 0-9 0,0 0 9 0,0 0 0 15,4 0 0-15,3 0 0 0,-7 0 0 0,3 0 0 0,-3 0 0 16,4 6 0-16,-4-6 0 0,0 0 8 16,3 6-8-16,-3 0 11 0,4 0-11 15,-1 3 0-15,1 3 0 0,-1-7 0 0,1 1-9 0,-4-6 9 0,3 6 0 16,1 12 8-16,0-1-8 0,3 4 0 0,-4-3 0 15,4-4 0-15,0 10 8 0,0-12-8 0,0 5 0 16,0 1 0-16,4-3 0 0,-4 8 0 0,4-5 0 16,-4-4 0-16,0 4 0 0,3 0 0 0,-3-6 0 15,4 8 0-15,-4-8 0 0,4 6 8 0,-1-7 0 0,-3 4 0 16,4-3 0-16,-4-1-8 0,0 1 12 0,0 0-4 0,4-6 0 16,-1 0 0-16,-3 3 1 0,0-4 0 0,0 1 0 15,0 0-9-15,4 0 0 0,-4 0 9 0,0 0-9 16,-3-6 8-16,3 0-8 0,0 6 10 0,-7-6-10 15,0 0 8-15,0 0-8 0,3 0 0 0,-3 0 9 16,0 0 2-16,0 0 0 0,0 0 0 0,4 0 0 16,-1-6 6-16,-3 6 2 0,0 0 0 0,4-6 0 15,-4 0-9-15,0 0-2 0,0 0 0 0,0 0 0 16,0-5 22-16,3 2 4 0,-3 3 1 0,4-6 0 16,-4 0-35-16,3 1-11 0,-3-1 0 0,4-3 0 15,-4-2 11-15,0 5 14 0,3-15-3 0,1 10-1 16,-4-7-10-16,4-2 0 0,-4 2 0 0,3-2-11 15,4 2 11-15,-3 1 0 0,-4-1 0 0,3 4 0 16,1 2 0-16,-4 0 0 0,3 4 0 0,1-4 8 16,-4 6-8-16,3 6 0 0,-3 6 0 0,0-11 0 15,4-4 0-15,-4 9 0 0,3 0 0 0,-3 6 0 0,0 0 0 0,0 0 0 16,0 0 0-16,4-6-8 0,-1 0 8 0,-3 6 0 16,0 0 0-16,4-5-8 0,3-1 8 0,-7 6 0 15,0 0 0-15,7-6 0 0,0 0 0 0,0 0-10 16,0 0 10-16,-7 6 0 0,0 0 0 0,11-3 0 15,-11 3 0-15,0 0 0 0,0 0-10 0,7 0 10 16,3 0-8-16,-10 0 8 0,7 3-13 0,-3 3 2 16,3 6 1-16,-3-6 0 0,-1 5 10 0,1 1-10 15,-1 0 10-15,-3 9-10 0,-3-4 10 16,3 1 0-16,0-3 0 0,0 2 0 0,0 7 0 0,0-1 0 16,0 10 0-16,0-1 0 0,0 3 0 0,3-3 0 15,-3 4 0-15,0-10 0 0,0 4 0 0,4 2-8 16,-1-3 8-16,1-2 0 0,-1-4 0 0,1 7 0 0,-1-4 0 0,1-8 0 15,-4 2 0-15,3 4 0 0,1-1 0 0,-1-5 0 16,1 3 0-16,-1 2 0 0,-3-8 0 16,4 3 0-16,-4-1 0 0,4-5 0 15,-4 0 0-15,0-6 0 0,3 8 0 0,-3-14 0 0,0 0 0 0,0 0 0 16,4 6 0-16,-1 0 0 0,-3 0 0 0,4 6 0 16,-4-12 0-16,3 6-12 0,-3-6 4 0,0 5 0 15,4 1-32 1,-1 0-7-16,1 3-1 0,-1-3 0 0,4 0-37 0,0 0-8 15,0 5-2-15,4-11 0 0,-4 0-89 0,4 6-19 16,-1-6-3-16</inkml:trace>
  <inkml:trace contextRef="#ctx0" brushRef="#br0" timeOffset="616.563">9723 4915 1558 0,'0'0'34'0,"0"0"7"0,-7 6 2 0,-1-1 1 0,1-5-35 15,-3 6-9-15,3 0 0 0,0 0 0 0,-4 0 41 0,4-6 7 0,0 6 0 0,-4-6 1 16,4 6-21-16,-3-6-4 0,-1 3 0 0,1 3-1 16,-1-3-4-16,0 5-1 0,1-2 0 0,3 0 0 15,0 0-18-15,3 0 0 0,-3 6 0 0,4-7 0 16,-1-2 0-16,1 9 0 0,3 0-11 0,0 0 11 16,3-1-11-16,-3 4 11 0,4 3-10 0,-1-6 10 15,1 5 0-15,3-5 0 0,3 0 0 0,1-3 0 16,-1 8 0-16,5-5 0 0,-5 0 0 0,4-6 10 15,0 2 2-15,4-2 1 0,0 0 0 0,-1 0 0 16,-3-6-13-16,4 0 8 0,0 0-8 0,-4 0 0 16,3-6 13-16,-2 0-3 0,-1-3-1 0,-4-2 0 15,4-1 1-15,-3 0 0 0,0-11 0 0,-1 8 0 0,-3-3 0 16,0-5 0-16,0 5 0 0,-3-2 0 0,-4 2-1 16,0-6 0-16,0 10 0 0,-4 2 0 0,1 0-9 0,-1-5 0 15,1 8 0-15,-4 3 8 0,0-6-8 0,-4 6 8 16,0 0-8-16,-3 0 8 0,4 1-8 15,-1 5 0-15,-3-6 9 0,0 6-9 0,0-3 0 0,0 6 0 16,0 3 0-16,-4-6 0 0,7 5 0 0,-3 1 0 16,7 6 0-16,-3 0-12 0,3-6 0 0,0 8 0 15,3 4 0-15,0-6 0 0,1 5-7 0,3 4-1 0,0-9-1 16,-4 5 0 0,4 4-9-16,4-3-2 0,-4-1 0 0,3-5 0 15,1 0-11-15,-4 3-2 0,7-4-1 0,-3 1 0 16,-1-6-7-16,1-6-2 0,-1 6 0 0,4-6 0 15,0 0-21-15,4-6-5 0,-11 6-1 0</inkml:trace>
  <inkml:trace contextRef="#ctx0" brushRef="#br0" timeOffset="1214.588">10075 4968 1494 0,'0'0'32'0,"0"6"8"0,0 8 0 15,4-2 3-15,-1-6-35 0,1 0-8 0,-1 0 0 0,-3-6 0 0,0 0 16 0,7 5 0 16,-3-2 1-16,0 6 0 0,3 0-17 0,0-3 0 15,0 0 8-15,-4 0-8 0,4 5 0 0,-3 1 0 16,-4-6 8-16,3 3-8 16,-3 3 0-16,4-1 8 0,-4 1-8 0,0-6 0 15,0 3 9-15,-4 0-9 0,1 0 0 0,-1 2 9 16,4-11 3-16,0 0 1 0,0 0 0 0,0 0 0 16,0 0 24-16,0 0 5 0,0 0 1 0,0 0 0 15,0 0-31-15,0 0-12 0,0 0 8 0,0 0-8 0,0 0 9 0,0 0-9 0,0 0 10 16,0 0-10-16,0 0 12 0,0 0-4 15,4-6-8-15,-4-5 12 0,0 5-4 0,3-3 0 16,-3 3-8-16,0-6 12 0,0-5-12 0,0 5 11 0,-3-3-11 0,3 3 10 16,0-5-10-16,0-1 0 0,-4 3 0 0,4 4 8 15,4-7-8-15,-4-5 0 0,0 8 0 0,0-3 0 16,3 1 0-16,1-4 0 16,-1 3 0-16,4 1 0 0,1 2-11 0,2 3 11 0,1 1-8 0,3-1 8 15,0 6-12-15,0 0 2 0,0 6 1 0,4 0 0 16,-4 6 0-16,0 0 0 0,0 0 0 0,0 5 0 15,0 4 9-15,4 3-10 0,-4-1 10 0,0 7-10 16,-3 2 10-16,-1-2 0 0,4-4 0 0,-3 10-8 16,-4-13 8-16,4 10 0 0,-1-9 0 0,-3 2 0 15,4-2 0-15,0 5 0 0,-4-11 0 0,0 3 0 16,0-3 0-16,0-1 11 0,0 1-3 0,-4-6 0 16,-3-6-8-16,0 0 0 0,0 0-10 0,0 0 10 15,7 0-41-15,-7 0-3 0,7 0 0 0</inkml:trace>
  <inkml:trace contextRef="#ctx0" brushRef="#br0" timeOffset="2022.549">11546 4853 1062 0,'0'0'23'0,"0"6"5"0,-7 0 0 0,4-6 3 0,-4 6-31 15,3-1 0-15,4-5 0 0,-7 6 0 0,4-6 81 0,3 0 11 0,-4 6 1 0,4-6 1 16,0 0-6-16,0 0-2 0,-10-6 0 0,3 6 0 16,7 0-26-16,-4 0-6 0,-3-6-1 0,0 6 0 15,0-5-31-15,0-1-6 0,0 6-2 0,0 0 0 16,7 0 6-16,-11 0 0 0,4 0 1 0,-4 6 0 15,4-1-21-15,-3 1 0 0,-1 6 0 0,4-3 0 16,4 3-22-16,-4-1-2 0,-1 7-1 0,5-6 0 16,-1 3 15-16,1 8 10 0,3-5-12 0,-4-4 12 15,4 10-8-15,0-6 8 0,0-1 0 0,0-5 0 16,0 3 0-16,4 2 0 0,-1 1 0 0,1-6 0 16,-1 2 12-16,1-2-1 0,0 0 0 0,-1-6 0 15,1 3-11-15,3 2 10 0,0-5-10 0,0 0 10 16,3 0 4-16,1-6 1 0,3 0 0 0,0 0 0 15,0 0-15-15,7 0 0 0,1 0 0 0,-1-6 0 16,0 0-33-16,4-3-10 0,3-2-1 0,-3-7-1 16,3 6-46-16,4-8-9 0,-1 2-1 0</inkml:trace>
  <inkml:trace contextRef="#ctx0" brushRef="#br0" timeOffset="2745.818">11758 4444 1520 0,'-7'6'64'0,"4"0"-52"16,3-6-12-16,0 6 0 0,0-6 0 0,-4 9 0 0,4 3 0 0,0-7 0 16,0 1 0-16,0 6 0 0,4 0 0 0,-4-3 0 15,3-1 0-15,1 7 0 0,-1 3 0 0,4-1 0 16,-3 10-8-16,-1-4 8 0,1 4 0 0,-1 2 0 15,4-2 11-15,0 8-11 0,-3-6 19 0,3 4-3 16,-4-1-1-16,1-3 0 16,0 1 15-16,-1-4 3 0,-3 4 1 0,4-4 0 0,-1-8 9 0,1 2 1 15,-4 4 1-15,-4-1 0 16,4-5-13-16,0 3-4 0,0-4 0 0,-3-5 0 16,3 0-16-16,0 3-4 0,0-4-8 0,-4 1 12 15,4-12-12-15,0 6 9 0,0-6-9 0,0 0 8 0,0 0-8 16,0 0 0-16,0 0 9 0,0 0-9 0,0 0 16 0,0 0 0 0,0 0-1 15,0 0 0-15,0 0-3 0,0 0 0 0,0 0 0 16,4 0 0-16,-1-6-12 0,-3 0 0 0,4 0 8 0,-1-5-8 16,1 5 0-16,-1-3 0 0,1 3 0 0,3-6 0 15,-4 6 0-15,4-11 0 0,-3 5 0 0,3 3 0 16,-4 3-12-16,5-11 2 0,-1 5 0 0,0 6 0 16,0-9-4-16,0 3-1 0,-4 7 0 0,4-7 0 15,0 6 3-15,0 0 0 0,-3 6 0 0,3-6 0 16,-3 6 4-16,-4 0 8 0,3 0-13 0,-3 0 5 15,7 0 8-15,0 0-10 0,-3 6 10 0,3 0-10 16,0 0 10-16,0-6 0 0,0 12 0 0,0-4 0 16,0 10 0-16,0-6 0 0,0 5 0 0,0 4 8 15,0 3 2-15,-3-7 1 0,-1 1 0 0,4 2 0 16,-3-2-1-16,3 0 0 0,4-4 0 0,-4 4 0 16,0-6-10-16,0 0 10 0,0-1-10 0,0-2 10 15,0-3-10-15,-4 0 0 0,-3-6 9 0,0 0-9 16,0 0-32-16,4-6-10 0,-1 0-2 0,1 0-1 15,0 0-119-15,-1-8-23 0,1 2-5 0</inkml:trace>
  <inkml:trace contextRef="#ctx0" brushRef="#br0" timeOffset="3038.591">12277 4962 1565 0,'-4'20'66'0,"4"4"-53"15,0-7 33-15,0 4 6 0,0-3 2 0,0 5 0 16,0-8-9-16,4 3-1 0,-4-1-1 0,0-5 0 15,3 3-29-15,1-4-6 0,-1 7 0 0,-3-12-8 16,4 6 0-16,-1-6 0 0,-3-6 0 0,0 0 0 16,0 0-40-16,0 0-8 0,0 0-1 0</inkml:trace>
  <inkml:trace contextRef="#ctx0" brushRef="#br0" timeOffset="3302.753">12157 4538 1314 0,'7'12'37'0,"-7"-6"8"0,0 6-36 15,3-6-9-15,-3-6 0 0,0 11 0 0,4-8 0 0,-4 6 0 0,3-3 0 0,-3-6-373 16,0 0-77-16</inkml:trace>
  <inkml:trace contextRef="#ctx0" brushRef="#br0" timeOffset="4052.394">12658 4962 1314 0,'0'0'37'16,"0"0"8"-16,0 0-36 0,0 0-9 0,0 0 0 0,-7 3 0 0,3 0 0 0,4-3 0 16,0 0 0-16,0 0 0 0,0 0 53 0,0 0 9 15,0 0 2-15,0 0 0 0,0 0 0 0,0 0 0 16,-7 0 0-16,7 0 0 0,-7 3-33 0,7-3-7 15,0 0 0-15,0 0-1 0,0 0 17 0,0 0 3 16,0 0 1-16,0 0 0 0,0 0-26 0,0 0-5 16,0 0-1-16,0 0 0 0,0 0-21 0,0 0-5 0,0 0-1 0,0 0 0 15,0 0 24-15,7 0 5 0,-7 0 1 0,4-3 0 16,3 6-24-16,0-6-5 0,-4 0-1 0,4 3 0 16,4 0 15-16,-4 0 0 0,0-3 0 0,0-3 0 15,4 6 0-15,-1-6 0 0,1 6 0 0,-4-6 0 16,3-6 0-16,-3 12 0 0,1-6 0 15,-1 1 0-15,0 5 0 0,0-9 0 0,0 3 0 0,-4 0 0 16,4 6 0-16,-3-6 0 0,-1-6 0 0,-3 12 0 16,4 0 0-16,-1-6 0 0,-3 1 0 0,0 5 0 15,4-6 0-15,-4 6 0 0,0 0 0 0,0 0 0 16,-4-6 0-16,4 6 0 0,-3-6 0 0,-4 3 0 16,0 0 0-16,0 0 0 0,0 3 0 0,-4 0 0 15,1 0 0-15,-1 0 0 0,-7 0 0 0,1 0 0 16,-1 3 0-16,4 0 0 0,-4 0 0 0,4 3 0 15,0 0 0-15,3-6 0 0,1 6 0 0,3 5 0 16,-4-5 0-16,4 6 0 0,0-9 0 0,4 6 0 16,3 5 0-16,-4-8 0 0,4 12 0 0,0-6 0 0,0-3 0 0,4 8 0 15,-4-11 0-15,3 6 0 0,1 0 0 16,-1-4 0-16,1 4 0 0,-1 0 0 0,1 0-23 0,-1-1-1 16,1 1-1-16,-1 3 0 0,1-3 25 0,-1-1 0 15,1 1 0-15,-1 0 0 0,1-6 0 0,-1 3 0 16,5 2 0-16,-5 1 0 0,1-6 0 0,-1 0 14 0,4 6-2 15,0-9 0-15,7 5-12 0,0 1 0 0,4-9 8 0,0 6-8 16,-1-6 0-16,5 0 0 0,-1-6 0 0,-4 6 0 31,5-6-40-31,-5-2-4 0,1 2 0 0,-1 0-1 16,5 0-135-16,-8 0-26 0,0 0-6 0,-4 0 0 0</inkml:trace>
  <inkml:trace contextRef="#ctx0" brushRef="#br0" timeOffset="4700.668">12922 5012 1220 0,'0'0'34'0,"0"0"9"0,0 0-35 0,0 0-8 0,0 0 0 0,0 0 0 0,0 0 42 0,-3 6 6 16,3 8 2-16,0 4 0 0,0-6-23 0,0-1-5 15,3 1-1-15,-3 3 0 0,0 3-2 0,4-7-1 16,-1 7 0-16,1 3 0 0,-1 8 23 0,1-6 5 16,-1-2 1-16,1-3 0 15,3-4-10-15,0-2-1 0,-3 0-1 0,3 0 0 16,-4-1-27-16,4-5-8 0,-7-6 0 0,4 6 0 15,-4-6 10-15,7 0-2 0,-7 0 0 0,0 0 0 16,0 0 10-16,0 0 2 0,0 0 0 0,0 0 0 16,0 0 12-16,0 0 2 0,0 0 1 0,0-6 0 0,0 0-2 15,0-5 0-15,0 5 0 0,0 0 0 0,0-6-1 16,0 6 0-16,0-3 0 0,0-2 0 0,3 5-32 0,-3 0 0 0,0-6 0 16,4 6 0-16,-1-3 0 0,1-2 0 0,-1-1 0 15,1 6 0-15,3-6 0 0,0 1 0 16,0-4 0-16,0 9 0 0,0-6-10 0,0 6-6 0,0-5 0 0,4-1-1 15,-4 0 17-15,-3 6 0 0,3 3-8 0,0 3 8 16,0-12-12-16,-7 12 2 0,10 0 0 0,-10 0 0 16,0 0 10-16,4 0-12 0,3 0 12 0,0 0-12 15,-7 0 12-15,7 12-12 0,4-9 12 16,-4 3-12-16,0 0 12 0,0 0 0 0,0 6 0 0,3-1-8 16,-3-5 8-16,0 6 0 0,1 0 0 0,-5 2 0 15,4 4 0-15,0-6 0 0,0 0 0 0,0 8 0 16,-3-8 0-16,-1 6 0 0,4-4 0 0,-3 4 0 15,3-6 0-15,0-1 0 0,-3 1 0 0,-1-6 0 16,4 0-8-16,-3 0 0 0,-1 3 0 0,-3-9 0 16,4 5-4-16,-4-5 0 0,0 0 0 0,0 0 0 15,0 0-25-15,3 6-6 0,-3-6-1 0,0 0 0 16,0 0-9-16,0 0-3 0,0 0 0 0,0 0 0 16,0 0-156-16,0 0-32 0</inkml:trace>
  <inkml:trace contextRef="#ctx0" brushRef="#br0" timeOffset="8018.319">14125 4585 988 0,'0'0'20'0,"0"0"5"0,0 0-25 0,0 0 0 0,0 0 0 0,0 0 0 16,-7 0 67-16,7 0 8 0,-7-5 1 0,7 5 1 15,0 0-28-15,0 0-5 0,0 0-2 0,0 0 0 16,-7 0-22-16,7 0-4 0,0 0 0 0,0 0-1 16,0 0-6-16,0 0-1 0,0 0 0 0,-3 8 0 15,-1 4 4-15,4 6 1 0,0-6 0 0,0 5 0 16,4 4 6-16,-1 2 1 0,4-2 0 0,0 2 0 15,0 1-32-15,0-1-7 0,0 4-1 0,0-4 0 16,0 4 20-16,0-4 0 0,1-5 0 0,-1 3 9 16,-4-10 13-16,1 7 2 0,3-3 1 0,-4 2 0 0,4-5 0 15,-3 0 0-15,3 5 0 0,-4-8 0 0,1 3-13 16,-1 0-2-16,1-6-1 0,3 5 0 0,-7-5-9 0,4 0 0 16,-1 0 0-16,-3-6 8 15,4 3 0-15,-4-3-8 0,0 0 12 0,0 0-4 0,0 0 27 16,0 0 5-16,0 0 0 0,0 0 1 0,0 0 11 0,0 0 1 15,0 0 1-15,-4-3 0 0,-3-3-26 0,0 0-6 16,0 0-1-16,3 1 0 0,-3-7-21 0,0 0 9 16,4 3-9-16,-1-3 0 0,-3 7 0 0,4-7 0 15,-4 0 0-15,3 6 0 0,1-14 0 0,-1 14-9 16,0-6 9-16,1-6-12 0,-1 7-6 0,4-10-2 0,0 3 0 16,0 1 0-16,-3-1 12 0,6 3 8 0,1-2-12 0,-1 5 12 15,1-12-11-15,3 10 11 0,0 2-10 16,0 0 10-16,0-2-9 0,-3 5 9 0,6 0-8 15,-3-3 8-15,0 12-9 0,1-6 9 0,2 0-10 0,-3 1 10 16,0 5 0-16,-3-6 0 0,3 12 0 0,0-6 0 16,-7 0 0-16,7 0 0 0,0 5 0 0,-7-5 0 15,0 0 0-15,4 0 0 0,3 6 0 0,0-6 0 16,-4 6 8-16,4 6-8 0,0-9 0 0,-3 3 0 16,3 3 10-16,0-1-2 0,0 4 0 0,0 0 0 15,0 6-8-15,4-4 0 0,-4 10 0 0,3-7 0 16,-3 4 0-16,4 2 0 0,-1 4 0 0,-2-4 0 15,2 1 0-15,1 0 0 0,-1 2-12 0,1-3 12 16,-4 4 0-16,4-4 0 0,-1-2 0 0,1 3 0 16,-4-7 0-16,0-2 0 0,0-3 0 0,-4 5 8 15,4-5-8-15,-3-6 0 0,0 6 0 0,-1-9 0 16,-3-3 0-16,0 0 10 0,0 0-10 0,0 0 10 16,0 0 5-16,0 0 1 0,0 0 0 0,0 0 0 15,4-3 2-15,-4-3 1 0,0-6 0 0,0 6 0 16,0-6-3-16,0 1-1 0,3-1 0 0,-3 3 0 0,0-3-15 0,0 1 0 15,4 5 0-15,-1-6 0 16,1 6-8-16,-4-3 8 0,3 3-12 0,1-5 12 0,-1 5-12 0,1 0 4 16,-1-6 8-16,1 6-13 0,-1-6 5 0,4 9 8 15,0-8-13-15,1 5 5 0,-1-6-4 16,-4 6-1-16,4-6 0 0,0 4 0 0,-3 2 1 0,-1 0 0 16,4-6 0-16,-3 0 0 0,3 6 12 0,-4 1 0 15,1-1-10-15,3 0 10 0,-3 0 0 0,-1 3 0 16,-3 3-9-16,4 0 9 0,-4 0 0 0,7-6 0 15,-4 0 0-15,-3 6 0 0,7 0-10 16,0 6 10-16,0-6-8 0,0 6 8 0,-3 0 0 0,3-3-10 0,0 9 10 0,4-7 0 16,-4 1-9-16,0 6 9 0,0 6 0 0,0-9-9 15,0 8 9-15,0-5 0 0,0 0 0 0,0 2 0 16,0 4 0-16,-3-6 0 0,3 5 0 0,0-5 0 16,-4 0 8-16,4 3 0 0,0-4 0 0,0 1 0 15,1 0-8-15,-1-6-12 0,0 0 4 0,0 3 0 31,0-9-39-31,-4 5-7 0,1 1-2 0,3-6 0 0,-7 0-14 0,3 0-3 16,4 0-1-16,-7 0 0 0,4-6-13 0,3 6-2 16,-7 0-1-16</inkml:trace>
  <inkml:trace contextRef="#ctx0" brushRef="#br0" timeOffset="8332.483">15141 4580 1670 0,'0'0'36'0,"0"0"8"0,0 0 2 0,0 0 2 0,0 0-39 0,0 5-9 0,0 1 0 16,4 0 0-16,-4 0 0 0,3 3 0 0,1-3 0 0,-4 0-11 15,3 0 11-15,4 5-10 0,-3-5 10 0,-1 3-10 16,1-3-1-16,-1 6 0 16,-3-6 0-16,4-1 0 15,0 1-29-15,-1 6-7 0,1-3-1 0</inkml:trace>
  <inkml:trace contextRef="#ctx0" brushRef="#br0" timeOffset="8709.351">15660 4994 1653 0,'0'6'69'0,"0"0"-55"15,0 0-14-15,0 5 0 16,0 1 0-16,-4 3 0 15,4-9 0-15,4 6 0 0,-4 5 0 0,0-11 0 0,3 3 0 0,-3 3 0 16,0-6-9-16,4 11 9 0,-4-11 0 0,3 3 0 0,1 0 0 16,-1 0 0-16,-3-9 0 0,0 11 0 0,0-11 0 15,0 0 10 1,0 0-30-16,0 0-7 0,0 0-1 0,0 0 0 16,0 0-32-16,0 0-6 0,0 0-2 0,0 0 0 15,0 0-4-15,0 0-2 0</inkml:trace>
  <inkml:trace contextRef="#ctx0" brushRef="#br0" timeOffset="8947.507">15565 4550 1720 0,'-4'24'36'16,"1"-13"8"-16,6-5-35 0,-3 3-9 0,4 3 0 0,-1 0 0 16,4-6-99-16,-3-1-21 0</inkml:trace>
  <inkml:trace contextRef="#ctx0" brushRef="#br0" timeOffset="9744.892">15967 4965 1638 0,'0'0'36'0,"0"0"7"0,0 0 1 0,-11 0 3 16,11 0-38-16,0 0-9 0,0 0 0 0,0 0 0 0,0 0 37 0,0 0 6 16,0 0 1-16,0 0 0 15,0 0-29-15,-7 3-6 0,0 3-1 0,7-6 0 0,-4 14-8 0,1-8 0 16,-1 6 0-16,1 0 0 15,3-4 0-15,0 4 0 0,0 0 0 0,3 6 0 16,-3-1 0-16,4-2 0 0,-4 8 0 0,3 1 0 16,1-9 0-16,-4 2 0 0,4 1 0 0,-4-3 0 0,3 2 0 15,-3-11 0-15,4 6 0 0,-4-6 0 0,0-6 0 16,0 0 0-16,0 0 0 0,0 0 0 0,0 0 21 0,0 0 3 16,0 0 0-16,0 0 0 0,0 0 8 0,-7 0 1 15,7 0 1-15,-4 0 0 0,-3-6-13 16,0 0-2-16,3-6-1 0,1-5 0 0,-1 8-8 15,4-3-2-15,-3 0 0 0,3-5 0 0,0 2-8 0,3 3 0 0,-3-5 0 0,4 11 0 16,-4-12 0-16,3 9-14 0,1-8 5 16,-4-1 1-16,3 3-8 0,1-2 0 0,-1 5-1 0,1-6 0 15,0 4 7-15,-1 2 2 0,4 0 0 0,-3-6 0 16,3 7 8-16,0-1-10 0,0 3 10 0,-4 3-10 16,4-6 10-16,-3 1-13 0,3 5 5 0,-3 6 8 15,-1-6-13-15,4 0 5 0,-3 6 8 0,3 0-13 16,0 6 2-16,3 0 1 0,-3-6 0 0,4 11 0 15,0-5 10-15,-1 12-8 0,1-6 8 0,-4 8-8 16,3-2 8-16,-3 0 0 0,4 2 0 0,-4-2 0 0,0-1 0 16,4 4 0-16,-4-3 0 0,0 5 0 15,0-2 0-15,0-4 8 0,-4 1-8 0,4-6 0 16,1 3 0-16,-5-4 8 0,8-5-8 0,-4 6 0 16,-4-6 0-16,4 0 0 0,-3 0 0 0,3 2 0 15,-4-2 0-15,1-6 0 0,-1 0 0 0,5 0 0 16,-5 6 0-16,-3-6-16 0,4 0 2 0,-4 0 1 15,0 0-39-15,0 0-8 0,0 0-2 0</inkml:trace>
  <inkml:trace contextRef="#ctx0" brushRef="#br0" timeOffset="10704.745">16612 4753 655 0,'0'0'14'0,"0"0"3"0,0 0 1 0,0 0 1 0,0 0-19 15,0 6 0-15,0-6 0 0,0 0 0 0,0 0 96 0,0 6 16 0,0-6 4 0,0 0 0 16,-3 6-23-16,3-6-4 0,0 0-1 0,-4 6 0 16,-3-4-12-16,0 4-4 0,0 0 0 0,0 0 0 15,0 0-25-15,-4-6-6 0,4 6-1 0,-3-6 0 16,3 6-19-16,-4 0-4 0,1-6-1 0,-1 0 0 16,0 6-7-16,-3-1-1 0,4-5-8 0,-1 6 12 15,4-6-2-15,0 9-1 0,0-3 0 0,0 0 0 16,7-6-9-16,-7 6 0 0,0 0 0 0,3-1 0 15,4-5-11-15,-3 6 11 0,3 6-8 0,0-6 8 16,-4 3-8-16,4 3 8 0,0-1-8 0,0 1 8 0,4 0-9 16,-1-3 9-16,-3 0-10 0,4 5 10 0,-1-8-10 15,1 0 10-15,3 0-10 0,0 0 10 0,-4 0 0 0,4-1 0 16,4-5 0-16,-4 3 0 0,0 3 0 0,0-6 0 16,0 0 0-16,0 0 0 0,0 0 0 0,0 0 0 15,1-6 12-15,-1 12-12 0,-4 0 8 0,4 6-8 16,0-12 0-16,0 6 0 15,0 0 0-15,0 0 0 0,0-1 0 0,1-5 0 16,2 6 0-16,-3 0 0 0,4-6 0 0,-4 3 0 16,0 3 0-16,0-3 0 0,-4 6 0 0,4-3 0 15,1 0 0-15,-5-1 0 0,1 1 0 0,-1 6 0 16,1-6 0-16,-1 0 0 0,-3 3 0 0,0-3 0 0,0 5 0 16,4 1 0-16,-4-6 0 0,0 6 0 15,0-6 0-15,3 8 0 0,-3-8 0 0,0-6 0 0,0 0 0 0,0 0 0 16,0 0 8-16,0 12-8 0,-3-6 0 0,-1 0 0 0,1 5 8 0,-1-5-8 15,-3 0 0-15,4 3 0 0,-5-3 0 0,1 0 0 16,-3 0 0-16,-1 0 0 0,-3-1 0 0,0 1 10 16,-4 0-2-16,1-3 0 0,-4 0 0 0,3 3 0 15,-3-6-8-15,3 3 0 0,0-3 0 0,4 3 0 16,0-3-20-16,0 0-7 16,0 0-1-16,0 0 0 0,0-3-110 0,3 3-22 0</inkml:trace>
  <inkml:trace contextRef="#ctx0" brushRef="#br0" timeOffset="11799.631">16870 4944 1371 0,'0'0'30'0,"-4"6"6"0,4 6 2 0,-3-6 1 0,3-6-31 0,0 0-8 0,0-6 0 0,3 0 0 15,-3 6 15-15,0 0 1 0,0 0 1 16,0 0 0-16,4-6 0 0,-4 6 0 0,0 0 0 0,0 0 0 16,3 12-17-16,4 0 0 0,-3 2 0 0,-1-8 0 15,1 0 51-15,0 6 3 0,-4-6 1 0,3-1 0 16,1 7-37-16,-1-3-7 0,-3-3-2 0,4 0 0 15,3 11 32-15,-4-2 7 0,4 9 0 0,0-1 1 16,-3-2-33-16,3 8-6 0,-4-5-2 0,4 8 0 0,-3-8-8 16,0-4 12-16,3 4-12 0,0-1 12 15,-4-5 6-15,4 2 2 0,0-2 0 0,0 3 0 0,0-4-20 16,0-5 0-16,1 6 0 0,-5-4 0 0,4-2 10 0,-3 6-2 16,-1-1 0-16,4-5 0 0,-3 3-8 0,3 8 0 15,-4-11 0-15,1 0 0 0,-4 8 0 16,3-8 8-16,-3 0-8 0,0 3 8 15,0-7-8-15,0 1 0 0,0-3 0 0,0 6 0 0,0-12 8 0,0 6 0 16,0-6 0-16,0 0 0 0,0 0 2 0,0 0 0 16,-3 6 0-16,3-6 0 0,0 0 16 0,0 0 3 15,0 0 1-15,0 0 0 0,0 0-5 0,0 0-1 16,0 0 0-16,-4 0 0 16,-3 0 0-16,0-12-1 0,0 12 0 0,4-6 0 15,-4 6-23-15,3-6-16 0,-3 6 2 0,0-6 1 16,0-3 13-16,-4 1 0 0,1-7-10 0,-1 3 10 0,4-5-18 0,-4-1 1 0,4 3 0 15,-3-8 0-15,-1 2 5 0,4 3 2 0,0-5 0 0,-3-3 0 16,-1 2 10-16,0-5 0 0,-3 2 0 0,0-5 0 16,0 8 8-16,0-5 3 0,3 2 1 0,-3-2 0 15,4 3 2-15,3 8 1 0,-4-11 0 0,4 8 0 16,0-3 1-16,-4 1 1 0,4 8 0 0,0-2 0 16,4 5 9-16,-1 0 2 0,1 3 0 0,-1 0 0 15,4 6-28-15,-3-8 0 0,3 5 0 0,0 6 0 16,0-6 0-16,0 0 0 0,-4 0 0 0,8 0 0 15,-4 6 0-15,7-8 0 16,0 2-14-16,0 0 5 0,3 6 9 0,1-6 0 0,0-6 0 0,-1 12 0 16,4-12-19-16,-3 6-1 0,3 1-1 0,0-4 0 15,0 6 3-15,-3 0 1 0,3 0 0 0,-4 0 0 16,1 3 1-16,-4 0 0 0,0 0 0 0,-7 0 0 16,7 0 4-16,4 6 2 0,-4-3 0 0,0 3 0 15,0 0 10-15,0 5 0 0,0 1 0 0,4-6 0 16,-4 6 0-16,0-9 0 0,-4 6 0 0,8 5 0 15,-8-8 0-15,4 6 0 0,4-6 0 0,-7 5 0 16,3 1 0-16,-4 3 0 0,4-3 0 0,-3-1 0 16,-1 1 0-16,-3 3 0 0,4-3 0 0,-4 5 0 15,0-5 0-15,0-6 0 0,3 6 0 0,-6-3 0 16,3 2 0-16,-4-5 0 0,1 0 0 0,-1 0 0 0,-3 0 0 16,0-6 0-16,-4 6 0 0,1-3 0 0,-4 5 0 15,0-5 0-15,0 3 0 0,-4 0 0 0,0-6 0 16,1 6 11-16,-1-6-3 0,0 6 0 15,1-6-8-15,6 6 0 0,1-6 0 0,-1 6 0 16,0-6 0-16,4 6-11 0,4-1 3 0,3-5 0 0,0 0-10 0,0 0-2 16,0 0 0-16,0 0 0 15,0 0-92-15,0 0-20 0,0 0-3 0,0 0-1 16,3-5-64-16,4-1-12 0,0 0-4 0</inkml:trace>
  <inkml:trace contextRef="#ctx0" brushRef="#br0" timeOffset="12148.852">17170 5006 608 0,'-7'-6'12'0,"3"6"4"15,1-6-16-15,3 6 0 0,-7 0 0 0,7 0 0 16,0 0 78-16,0 0 13 0,-4 6 2 0,0 0 1 16,1 0-20-16,3 5-4 0,0-2-1 0,0 3 0 15,0 0-13-15,3 0-4 0,-3-7 0 0,0 10 0 16,4-3-6-16,-4 0-2 0,0 5 0 0,0-5 0 16,4 3 0-16,-1 2-1 0,4 1 0 0,-3-6 0 15,-1 0-11-15,1 2-3 0,-1-8 0 0,1 6 0 16,-1-6-16-16,1 0-3 0,-1 5-1 0,1-8 0 0,-4-3-9 0,0 0-16 15,0 0 4-15,0 0 1 16,3 3-32-16,-3-3-6 0,0 0-2 0,0 0 0 16,0 0-38-16,4 0-8 0,-1-3-2 0</inkml:trace>
  <inkml:trace contextRef="#ctx0" brushRef="#br0" timeOffset="12371.147">17141 4624 1310 0,'0'0'27'0,"0"0"7"0,0 0-34 0,0 0 0 0,0 0 0 0</inkml:trace>
  <inkml:trace contextRef="#ctx0" brushRef="#br0" timeOffset="12959.964">17336 4968 1520 0,'0'14'64'0,"0"-2"-52"15,0 0 24-15,0 5 5 0,3-8 1 0,1 3 0 16,-1 0-14-16,1 0-2 0,-1 5-1 0,1-8 0 15,3 3-9-15,0 0-3 0,-4-1 0 0,4 1 0 16,0-6-13-16,0 6 0 0,1-3 8 0,-1 2-8 16,-4 1 16-16,4 0 1 0,0-3 0 0,-3 2 0 15,-1 1-17-15,-3-12 0 0,0 0 0 0,0 0 0 16,0 0 0-16,4 6 0 0,-4-6 0 0,0 0 0 16,0 0 13-16,0 0-1 0,0 0 0 0,0 0 0 15,0 0 42-15,0 0 8 0,0 0 2 0,0 0 0 16,-4 0-10-16,1 0-2 0,-4 0 0 0,0 0 0 15,3-6-36-15,1 0-7 0,-4-3-1 0,3-2-8 16,4 5 0-16,-4 0 0 0,1-6 0 0,-1 6 0 16,4-5 0-16,-3 2-12 0,-1 0 3 0,1 0 1 15,-1 3-4-15,4-6 0 0,0 1 0 0,4 5 0 16,-4-9 12-16,3 3-10 0,-3 1 10 0,4-1-10 16,-4 0 10-16,0-6 0 0,3 4 0 0,-3 8 0 15,0-6 0-15,0 0 0 0,0 1 0 0,0 5 8 16,0 3-8-16,0 3 9 0,0-6-9 0,0 6 10 0,0 0-1 15,0 0 0-15,0 0 0 0,0 0 0 0,0 0-9 0,0 0 0 16,0-6 0-16,0 6 8 0,0 0-8 0,0 0 0 16,0-6-10-16,0 6 10 0,4-6-12 0,3 0 12 15,0 6-13-15,0 0 5 0,4 0-3 0,-1 0 0 16,1 0 0-16,-1-6 0 16,1 6-23-16,0 0-5 0,-4-5-1 0,0 5 0 15,-7 0-105-15,10-6-22 0,-3 12-4 0</inkml:trace>
  <inkml:trace contextRef="#ctx0" brushRef="#br0" timeOffset="13675.235">17657 5000 1234 0,'-15'18'25'0,"12"-18"7"16,-4 5-32-16,0-5 0 0,0 0 0 0,0 0 0 16,0 3 57-16,7-3 5 0,0 0 1 0,0 0 0 15,0 0-11-15,0 0-1 0,0 0-1 0,0 0 0 0,0 0-6 0,0 0-2 16,0 0 0-16,0 0 0 0,0 0-28 0,10 0-6 0,-3 6 0 0,4-3-8 15,-1-3 12-15,5 0-12 0,-5 0 12 0,4 0-12 16,0-3 9-16,0 3-9 16,1-6 0-16,-1 6 9 0,3 0 1 0,-3-3 0 15,1 3 0-15,-1 0 0 16,-4 0-10-16,-3 0 0 0,4-5 0 0,-4 5-11 0,-4 0 23 0,5-6 4 0,-8 6 0 0,0 0 1 16,0-6 22-16,0 6 4 0,0 0 1 0,-4-6 0 15,4 0-20-15,-7 0-3 0,3-6-1 0,-3 7 0 16,4-1 4-16,-4 3 0 0,-4-3 0 0,4 0 0 15,0 0-4-15,-4 0-1 0,4 0 0 0,-3 0 0 16,3 1-19-16,-7-4-14 0,7 3 2 0,-4 3 1 16,0 0-10-16,-3 3-3 0,0-6 0 0,4 6 0 15,-4 0-12-15,3-6-2 0,-3 6-1 16,3 0 0-16,1 6 11 0,-1-6 1 0,1 0 1 0,-1 6 0 16,4-3 13-16,-4 0 2 0,4 3 1 0,0 3 0 15,0-4 10-15,4 1-12 0,-1 6 12 0,1 0-12 16,3-6 12-16,-4 6 0 0,4 8 0 0,0-8 0 15,0 0 0-15,4 2 8 0,-1 4-8 0,-3-6 11 16,4 11-11-16,3-8 10 0,-4 3-10 0,4-1 10 16,-3-2-2-16,-1-3-8 0,1 5 12 0,-1-5-4 15,1-6 0-15,-1 0 0 0,4 3 0 0,-3-1 0 16,3 1 0-16,0-3-8 0,0 0 12 0,0 0-4 16,4 0 2-16,-4 0 0 0,0 5 0 0,3-8 0 15,1 0 6-15,0 3 2 0,3-3 0 0,-4 3 0 16,8-6-18-16,0 6 0 0,3-6 0 0,-4 6-9 0,8-6 9 15,-4 0 0-15,4 0 8 0,0 6-8 0,3-6 0 16,-3 0 0-16,-1 0 0 0,-3 6 0 0,4-6-12 0,-4-6-8 16,0 6 0-16,-3 0-1 15,0 0-14-15,-1-6-2 0,-2 6-1 0,2 0 0 16,-6-6-22-16,3 0-5 0,-4 6-1 0</inkml:trace>
  <inkml:trace contextRef="#ctx0" brushRef="#br0" timeOffset="14579.946">18493 5388 1631 0,'0'0'46'0,"0"0"10"0,-7 6-44 0,7-6-12 0,-8 6 0 16,8-6 0-16,0 0 0 0,0 0 0 0,0 0 0 0,0 0 0 16,0 0 0-16,0 0 0 0,0 0 0 0,-7 3 0 15,7-3-8-15,0 0-1 0,-7 6 0 0,7-6 0 16,0 0-4-16,-10 0-1 0,6 0 0 0,-3-6 0 16,0 3-11-16,7 3-3 0,-3-6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BE18B-1CDC-4EA9-8701-050948B23EFF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FB8C6-E6C5-4F73-B11B-357725A8B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7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7FB8C6-E6C5-4F73-B11B-357725A8B1B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0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 et un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5DCC8-B55F-4540-A35B-57194DB20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F1A4B-A2CD-4C2D-BB82-84E726FB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682" y="162684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les </a:t>
            </a:r>
            <a:r>
              <a:rPr lang="en-US" dirty="0" err="1"/>
              <a:t>directeurs</a:t>
            </a:r>
            <a:r>
              <a:rPr lang="en-US" dirty="0"/>
              <a:t> </a:t>
            </a:r>
            <a:r>
              <a:rPr lang="en-US" dirty="0" err="1"/>
              <a:t>voulaient</a:t>
            </a:r>
            <a:r>
              <a:rPr lang="en-US" dirty="0"/>
              <a:t> la </a:t>
            </a:r>
            <a:r>
              <a:rPr lang="en-US" dirty="0" err="1"/>
              <a:t>paix</a:t>
            </a:r>
            <a:r>
              <a:rPr lang="en-US" dirty="0"/>
              <a:t>, </a:t>
            </a:r>
            <a:r>
              <a:rPr lang="en-US" dirty="0" err="1"/>
              <a:t>qu’est-ce</a:t>
            </a:r>
            <a:r>
              <a:rPr lang="en-US" dirty="0"/>
              <a:t> qui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devraient</a:t>
            </a:r>
            <a:r>
              <a:rPr lang="en-US" dirty="0"/>
              <a:t> faire?</a:t>
            </a:r>
          </a:p>
        </p:txBody>
      </p:sp>
    </p:spTree>
    <p:extLst>
      <p:ext uri="{BB962C8B-B14F-4D97-AF65-F5344CB8AC3E}">
        <p14:creationId xmlns:p14="http://schemas.microsoft.com/office/powerpoint/2010/main" val="7697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 et un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0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2A91E-3475-4E2E-9337-A6CB12F1C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Jean Mariotti (1901 – 1975) était écrivain qui habitait à la Nouvelle Calédonie qui écrivait des recueils des contes polynésien et  aussi des œuvres philosophique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CBC7A-0238-46DD-8632-83C01F68F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E8BB08-DCC9-4A31-9B96-3C1B7728A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2530" y="1887719"/>
            <a:ext cx="2095500" cy="21812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FF888C-8BA3-446C-B57F-406E94F8C1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411" y="3159714"/>
            <a:ext cx="1809750" cy="2524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76D9D16-2740-46E8-BD05-B92BB71342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9377" y="3139439"/>
            <a:ext cx="3037524" cy="303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165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EE36E7-FA3D-46F8-B094-069BA5D2DFC1}"/>
                  </a:ext>
                </a:extLst>
              </p14:cNvPr>
              <p14:cNvContentPartPr/>
              <p14:nvPr/>
            </p14:nvContentPartPr>
            <p14:xfrm>
              <a:off x="0" y="3776040"/>
              <a:ext cx="443520" cy="875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EE36E7-FA3D-46F8-B094-069BA5D2DFC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360" y="3766680"/>
                <a:ext cx="462240" cy="89388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FEDF045-7D3E-4CF6-9707-F49F7E22F7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7702" y="1948119"/>
            <a:ext cx="7093315" cy="398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69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EF3EE-8F9C-4535-B116-9122BB733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C649C-8606-42BE-8633-56F486F3E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41602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52438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Qui vous inspire?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D9F0C45-74D4-4E38-9757-18A15B9197CF}"/>
                  </a:ext>
                </a:extLst>
              </p14:cNvPr>
              <p14:cNvContentPartPr/>
              <p14:nvPr/>
            </p14:nvContentPartPr>
            <p14:xfrm>
              <a:off x="3168720" y="1584000"/>
              <a:ext cx="3489120" cy="467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D9F0C45-74D4-4E38-9757-18A15B9197C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59360" y="1574640"/>
                <a:ext cx="3507840" cy="48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5579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50201</TotalTime>
  <Words>70</Words>
  <Application>Microsoft Office PowerPoint</Application>
  <PresentationFormat>Widescreen</PresentationFormat>
  <Paragraphs>40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Jean Mariotti (1901 – 1975) était écrivain qui habitait à la Nouvelle Calédonie qui écrivait des recueils des contes polynésien et  aussi des œuvres philosophique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740</cp:revision>
  <cp:lastPrinted>2017-09-11T13:53:50Z</cp:lastPrinted>
  <dcterms:created xsi:type="dcterms:W3CDTF">2016-10-03T16:25:09Z</dcterms:created>
  <dcterms:modified xsi:type="dcterms:W3CDTF">2024-11-21T16:41:58Z</dcterms:modified>
</cp:coreProperties>
</file>