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24" r:id="rId3"/>
    <p:sldId id="358" r:id="rId4"/>
    <p:sldId id="299" r:id="rId5"/>
    <p:sldId id="263" r:id="rId6"/>
    <p:sldId id="320" r:id="rId7"/>
    <p:sldId id="357" r:id="rId8"/>
    <p:sldId id="325" r:id="rId9"/>
    <p:sldId id="31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1T14:51:40.1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4120 3124 458 0,'0'0'12'0,"0"0"5"0,0 0-17 0,0 0 0 16,-7 0 0-16,7 0 0 0,0 0 40 0,0 0 5 16,-3-6 1-16,3 6 0 0,-7 0 21 0,7 0 4 15,-7-5 1-15,7 5 0 0,-4-6 3 0,4 6 1 16,0 0 0-16,0 0 0 0,0 0-8 0,-7-3-2 16,7 3 0-16,0 0 0 0,0 0-15 0,0 0-3 0,0 0-1 0,0 0 0 15,0 0-28-15,0 0-6 0,0 0-1 0,0 0 0 16,-7 9-12-16,7-9 0 0,0 0 0 0,4 5-10 15,-4 7 10-15,3-6 0 0,1 6 0 0,-1 0 0 16,1-6 0-16,3 2 0 0,-4 4 0 0,4 6-8 16,0-7 8-16,1 1 8 0,-1 3-8 0,3 3 11 15,1-7 0-15,-4 10 0 0,0-3 0 0,0-1 0 16,3 7-3-16,-2-4-8 0,2 4 12 0,-3-7-4 16,0 10 4-16,4-9 1 0,-4-4 0 0,-4 10 0 15,4-7 3-15,-3 1 0 0,-1-6 0 0,1 3 0 16,3-4 1-16,-3 7 1 0,-1-9 0 0,-3 0 0 15,4-1-7-15,-4 4-2 0,0-12 0 0,0 0 0 16,0 0 1-16,0 0 0 0,0 0 0 0,0 0 0 16,0 0 9-16,0 0 1 0,0 0 1 0,0 0 0 15,0 0 0-15,0 0 0 0,0 0 0 0,0 0 0 16,0 0-11-16,-4-12-2 0,1 6-8 0,-1 1 12 0,4-4-12 16,0-3 9-16,0-6-9 0,0 7 8 0,4-7-8 0,-4-3 8 15,0 4-8-15,0-7 8 0,0 4-8 0,0-4 0 16,3-2 0-16,1 2 0 0,-4-5 0 0,3 2 0 15,1 4 0-15,-1-4 0 0,4 4 0 0,-7-4 0 16,4-2 0-16,3 3 0 0,-4 2 0 0,1 0 0 16,-1 4 0-16,5 2 0 0,-1 1-26 0,0-1 2 15,0 3 1-15,0 4 0 16,3 5-21-16,-3-6-5 0,4 0-1 0,3 3 0 16,-3 3-17-16,-1 6-3 0,-3-5-1 0,7-7-427 15,-3 12-86-15</inkml:trace>
  <inkml:trace contextRef="#ctx0" brushRef="#br0" timeOffset="716.698">4710 3045 781 0,'0'0'16'16,"0"0"4"-16,0 0 1 0,0 0 3 0,0 0-24 0,0 0 0 0,-7 6 0 0,-1-6 0 0,8 0 32 0,-10 6 3 16,3 0 0-16,0 0 0 0,3-1-10 0,-3 1-1 15,0 0-1-15,0 6 0 0,-3-3 9 0,6 2 3 16,0-5 0-16,-3 6 0 0,0 6-7 0,4-9 0 16,-4 2-1-16,3 7 0 0,1 0-3 0,-4-7 0 15,3-5 0-15,1 9 0 0,3-3 9 0,-4-1 2 0,-3 1 0 16,3 6 0-16,1-3 7 0,-1 2 2 15,1 1 0-15,-1-6 0 0,4 2-14 0,-3 4-2 0,3-6-1 16,-4-3 0-16,4-1-10 0,0 1-1 0,0 3-1 0,0-6 0 16,0-6-15-16,4 6 11 0,-4-6-11 15,3 6 10-15,1-1 8 0,3 1 2 16,-4-3 0-16,5 0 0 0,-1 3-20 0,3-6 8 0,-3 0-8 0,0 0 0 16,4 3 0-16,-1-3 0 0,-2-3 0 0,6 3 0 15,-4-9 8-15,-3 6-8 0,4-3 0 0,-1 1 0 16,1-1 0-16,0 0 0 0,-1 0 0 0,1-6 0 15,-1 3 0-15,-3-2 0 0,0-1 0 0,0 0 0 16,1 0 0-16,-5-2 0 0,4 5 0 0,-3-6 0 16,-4-3 0-16,0 7 10 0,3-1-10 0,-3 3 12 15,0-3-4-15,0 1-8 0,-3-7 12 0,3 0-4 16,0 9-8-16,-4-8 10 0,4 5-10 0,-3 0 10 0,3-2-10 16,-4 8 0-16,4-6 0 0,-3 0 8 0,-5 6-8 0,5 0-12 15,-1 1 2-15,1-4 1 16,-4 3-42-16,3-6-8 0,1 6-1 0,-4 0-1 15,3 1-48-15,1 5-10 0,-4-6-1 0,0 0-1 16,0 0 9-16,-1-3 3 0,5 3 0 0,-4 6 0 16,3-6 33-16,-3 0 6 0,0 6 2 0,7 0 0 0,-3 0 45 0,3 0 10 15,0 0 1-15,0 0-236 0</inkml:trace>
  <inkml:trace contextRef="#ctx0" brushRef="#br0" timeOffset="1346.656">4999 3124 757 0,'0'0'21'0,"0"0"6"0,0 0-27 0,0 0 0 0,0 0 0 0,0 6 0 0,-4 0 63 0,4 0 7 15,0 6 2-15,0-6 0 0,4 2-10 0,-4 4-2 16,3 0 0-16,-3 0 0 0,0 5-16 0,4-11-3 16,-4 3-1-16,3 3 0 0,1 0-16 0,-4-7-3 15,7 7-1-15,-3 3 0 0,-4-3-7 0,3-1-1 0,1 1-1 0,-1 0 0 16,-3-3 0-16,4 0 0 0,-4-1 0 0,0 4 0 15,3-6 1-15,-3 0 1 0,0-6 0 0,0 6 0 16,0-6 7-16,4 6 0 0,-4 0 1 0,0-6 0 16,7 5 7-16,-7-5 0 0,3 6 1 0,-3-6 0 15,7 3-5-15,0 3-2 0,4-6 0 0,0 6 0 16,-4 0-10-16,0-6-1 0,0 0-1 0,0 0 0 16,3-6-2-16,-3 6-8 0,8-6 12 15,-8 6-4-15,0-9-8 0,0 3 10 0,0 1-10 16,0-7 10-16,0 6-2 0,-4-6-8 0,1 0 12 0,3-2-4 15,-3 2-8-15,-1 0 10 0,-3 0-10 0,4 1 10 16,-4 2-10-16,-4-3 0 0,4 0 0 0,-3 1 8 31,-1 5-35-31,-3-6-7 0,3 0-2 0,-3 3 0 0,4 3-57 0,-1 1-12 0,4-1-3 16</inkml:trace>
  <inkml:trace contextRef="#ctx0" brushRef="#br0" timeOffset="1894.849">5666 2451 738 0,'0'0'20'0,"0"0"7"0,0 0-27 0,0 0 0 0,0 0 0 0,0-12 0 16,0 12 107-16,-4-5 16 0,4 5 3 0,0 0 1 16,0 0-42-16,0 0-8 0,0 0-1 0,0 0-1 15,0 0-27-15,0 0-4 0,0 0-2 0,0 0 0 16,0 0-28-16,0 0-6 0,0 0 0 0,-3 11-8 15,3 1 13-15,0 0-4 0,0-6-1 0,0 2 0 16,0 10-8-16,0-6 0 0,0-6-12 0,0 6 12 16,3 5-21-16,-3-2 3 0,0 2 1 0,4 1 0 15,-4 3 17-15,0-4 0 0,0 7 0 0,0 2 0 16,0-2 0-16,3 8-10 0,-6-8 10 0,3 8-8 16,0 3 8-16,3 4 14 0,-3-10-3 0,0 9-1 15,0-3-10-15,0 4 0 0,4-1 0 0,-8-3-11 16,4 3 11-16,-3-2 11 0,3-4-3 0,0-3 0 15,-4 4 14-15,1-4 2 0,-1 3 1 0,1 1 0 16,-1-4 4-16,0 1 1 0,-6-4 0 0,6-2 0 0,1 2-18 0,-1-2-3 16,-3-1-1-16,4-11 0 0,-1 3 2 0,1-4 0 15,-1-5 0-15,4-6 0 0,0 0-2 0,0 0-8 16,0 0 12-16,0 0-4 0,0 0-8 0,0 0 0 16,0 0-10-16,0 0 10 15,0-6-59-15,0 0-5 0,4-5-2 0,-1-1-448 16,1 3-90-16</inkml:trace>
  <inkml:trace contextRef="#ctx0" brushRef="#br0" timeOffset="2588.562">6100 3160 1206 0,'0'0'26'0,"-4"6"6"0,-3 2 0 0,0-2 3 16,0 6-35-16,-4 0 0 0,4-1 0 0,0-2 0 0,0-3 37 0,0 0 1 15,0 6 0-15,-7-6 0 0,3-6-6 0,-3 6 0 16,0-6-1-16,0 5 0 0,0 1-31 0,3 0 0 15,1 0 0-15,-1-3 0 0,8 9 0 0,-4 0 0 16,3-1 0-16,0 1 0 0,-3 3 0 0,7 2 0 16,0-5 0-16,0 12 0 0,0-13 0 0,7 10-15 0,-3-3 5 15,0-7 1-15,-1 1 9 0,1 3 0 0,3-3 0 16,-4 5 0-16,4-5 0 0,0-3 14 0,0-3-2 16,4 6 0-16,-1-12 12 0,-2 5 1 0,2 1 1 15,1 0 0-15,-1 0-1 0,1-6 0 0,3 0 0 0,-7 0 0 16,4 6-17-16,-1-6-8 0,1-6 0 0,-1 6 8 15,1-12 4-15,0 12 1 0,-1-11 0 0,1 5 0 16,-1-3-3-16,-3-3-1 0,7-6 0 16,-6 7 0-16,-5-10-1 0,1 3-8 0,3-5 12 0,-4-1-4 15,1 4 4-15,-4-10 0 0,0 10 0 0,0-4 0 32,0 7-35-32,-4-4-6 0,-3 3-2 0,4 1 0 0,-1-4-13 15,-3 9-2-15,0-5-1 0,-7 5 0 0,3 0 4 16,1 4 1-16,-4 2 0 0,-1 0 0 0,1 6 8 0,-3-6 2 15,3 6 0-15,3 0 0 0,-7 0 8 0,4 6 1 0,0 0 1 0,4-3 0 16,2 8 13-16,1-5 9 0,0 6-12 0,4 0 12 0,-1-6-14 16,1-1 4-16,6 1 1 0,-3 0-326 15,4 0-65-15</inkml:trace>
  <inkml:trace contextRef="#ctx0" brushRef="#br0" timeOffset="3037.957">6417 3224 662 0,'4'6'14'0,"-4"0"3"0,0-6 1 0,3 12 2 0,1 0-20 0,-4 5 0 0,3 1 0 0,-3 2 0 16,4-2 40-16,-1 6 5 0,1-4 1 0,-1 4 0 0,-3-4-28 0,0 4-6 15,4-7 0-15,-4-5-1 0,0 9 10 0,3-9 3 16,-3-1 0-16,0-5 0 0,0 3-7 0,0-3-1 16,0-6 0-16,0 0 0 0,0 0 0 0,0 0-1 15,0 0 0-15,0 0 0 0,0 0 16 0,0 0 3 16,0 0 1-16,-7-9 0 16,4-3-61-16,-4 1-12 0,0-7-2 0,0-3-449 0</inkml:trace>
  <inkml:trace contextRef="#ctx0" brushRef="#br0" timeOffset="3234.647">6368 2895 1134 0,'0'0'32'0,"0"0"8"0,-4 6-32 0,1-6-8 0,3 0 0 0,0 0 0 15,0 0 71-15,-4 6 13 0,1-6 2 0,-1 0 1 16,4 0-60-16,0 0-12 0,0 0-3 0,0 0 0 16,-4 6-12-16,4-12-16 0,-3 6 3 0,3 0 1 31,0-6-125-31,-4 0-25 0,8-6-5 0,-4 1-290 0</inkml:trace>
  <inkml:trace contextRef="#ctx0" brushRef="#br0" timeOffset="3873.872">6618 3210 1044 0,'0'0'23'0,"0"0"5"0,0 0 0 0,0 0 1 0,0 0-29 0,0 0 0 0,0 0 0 0,0 0 0 16,0 0 52-16,0 0 4 0,0 0 0 0,0 0 1 16,0 0-20-16,0 0-4 0,0 0-1 0,0 11 0 15,4-5 0-15,-4 3-1 0,0-9 0 0,0 12 0 16,3-6-13-16,1 5-2 0,-1 1-1 0,1 3 0 15,-4 3 0-15,3-7 0 0,1 7 0 0,3-3 0 16,-4 2-15-16,1 1 0 0,-1 0 0 0,-3-7 0 16,4 10 0-16,-4-9 11 0,4-1-11 0,-1 1 10 15,1 3 2-15,-1-3 0 0,-3-6 0 0,0-6 0 16,0 0 8-16,0 5 3 0,0-5 0 0,0 0 0 16,0 0 20-16,0 0 4 0,0 0 1 0,0 0 0 15,0-5-17-15,-3-1-3 0,-1-6-1 0,1 6 0 16,-5-6-15-16,8 3-4 0,-3-2 0 0,-1-1 0 15,1 0 0-15,-8 0 0 0,8 4 0 0,-1-4 0 16,1 0-8-16,-1 0 0 0,1 1 0 0,-4 2 8 16,3-3-8-16,1 0 0 0,-5 0 0 0,5 7 8 15,-1-13-8-15,1 9 0 0,-1-3 0 0,1 6 0 0,-1-5 0 16,4-7 0-16,-3 6 0 0,3-2 0 16,-4 2 0-16,4 0 0 0,0 0 0 0,-3-2 8 0,3 8-8 15,3-6 0-15,-3 6 9 0,4-6-9 0,-1 12 0 0,4-6 0 16,0 1 0-16,0-4 0 0,4 3-9 0,0 6 9 15,-1 0-10-15,1 0 10 0,6 0-9 0,-6 0 9 16,3 0-8-16,0 0 8 0,4 6-18 0,0-3 2 16,-4 3 0-16,0-6 0 15,7 5-16-15,-11-5-4 0,-2 0 0 0,2 6 0 16,1-6-33-16,3 6-7 0,-4 0-2 0,1-6 0 16,-4 6-109-16,4-6-21 0</inkml:trace>
  <inkml:trace contextRef="#ctx0" brushRef="#br0" timeOffset="5574.868">7662 3871 835 0,'0'0'18'0,"0"0"4"0,0 0 1 0,0 0 1 0,0 0-24 0,0 0 0 0,0 0 0 0,0 0 0 15,0 0 67-15,0 0 9 0,0 0 1 0,0 0 1 16,0 0-17-16,0 0-3 0,0 0-1 0,0 0 0 16,0 0-14-16,0 0-3 0,0 0-1 0,0 0 0 15,0 0-8-15,0 0-2 0,0 0 0 0,0 0 0 16,0 0-17-16,0 0-4 0,0 0-8 0,0 0 12 0,0 0 0 0,-7 6-1 16,7-6 0-16,0 0 0 0,0 0 9 0,-3 6 1 15,3-6 1-15,-7 12 0 0,7-1 2 0,0-2 0 16,0 3 0-16,0 6 0 0,7-7-11 0,-7 4-1 15,3-3-1-15,-3 5 0 0,4 1-2 0,-1-3 0 16,1 8 0-16,-1-5 0 0,1 2-9 0,-1-2 10 16,1 0-10-16,0 5 10 0,-1-11-2 0,1 15-8 15,-1-10 12-15,1 10-4 0,3-10 20 0,-4 10 3 16,1-4 1-16,-1-5 0 0,1 8-32 0,-4-8 0 0,3 5 0 16,-3-5 0-16,4 3 0 0,-4-4 0 0,3 1 0 15,-3 3-10-15,0-10 10 0,0 1 0 0,0 6 0 16,0-9 0-16,0 2 12 0,-3 1-1 0,-1 0-1 0,4 0 0 15,0-4-10-15,0 4 0 0,-3 0 0 16,-1-6 0-16,1 6 0 0,-1-7 0 16,4-5 0-16,-3 6 0 0,3-6 0 0,0 0 0 0,0 0 9 0,-7 6-1 15,7-6 4-15,0 0 0 0,-7 0 1 0,-4 0 0 16,4 0 5-16,-4 0 1 0,4-6 0 0,-3 6 0 16,3-6 1-16,-4 1 0 0,0-1 0 0,4 0 0 15,-3 0-20-15,3 6 0 0,-4-12 0 0,1 9 0 16,3-3-21-1,-1 0-5-15,-2 6-1 0,3-5 0 0,3-1-7 0,1 0-2 0,-1-6 0 0,-6 12 0 16,6-12-31-16,1 6-6 0,-1 1-2 0,1-4 0 16,-1 3-131-16,4-6-26 0</inkml:trace>
  <inkml:trace contextRef="#ctx0" brushRef="#br0" timeOffset="6017.416">7599 3530 1069 0,'0'0'23'0,"0"0"5"0,0 0 0 0,0 0 4 0,0 0-32 0,-4 3 0 0,4-3 0 0,0 0 0 15,0 0 72-15,0 0 8 0,0 0 1 0,0 0 1 16,0 0-34-16,0 0-6 0,0 0-2 0,-7-3 0 0,7 3-28 0,-7 0-12 16,0-6 8-16,4 0-8 0,3 6 0 0,0 0-19 15,0 0 3-15</inkml:trace>
  <inkml:trace contextRef="#ctx0" brushRef="#br0" timeOffset="7013.608">7842 3956 813 0,'0'0'17'0,"0"0"4"0,-3 6 1 0,3-6 2 0,-7 9-24 0,7-9 0 0,0 0 0 0,0 0 0 0,0 0 61 0,0 0 7 16,0 0 2-16,0 0 0 0,0 0 2 0,0 0 1 15,0 0 0-15,0 0 0 0,0 0-30 0,0 0-7 16,0 0 0-16,0 0-1 0,0 0 2 0,0 0 1 15,-7-3 0-15,7 3 0 0,0 0-9 16,0 0-1-16,0 0-1 0,0 0 0 0,0 0-6 16,0 0-1-16,0 0 0 0,0 0 0 0,0 0-20 0,0 0 8 15,0 0-8-15,0 0 0 0,0 0 0 0,0 0 0 16,0 0 0-16,0 0-8 0,0 0 8 0,0 0 0 16,7 0 0-16,0 0 0 0,0 0 0 0,0 3-8 15,0 0 8-15,0 0 0 0,4-3-8 0,-1 3 8 16,4-3-8-16,-10 0 8 0,6 0 0 0,1 3 0 15,-4-6 0-15,4 3 0 0,-1 0 0 0,1 0 0 0,-1 0 0 16,-3-3 0-16,0 0 8 0,0 0 1 0,1 0 0 16,-5-3 0-16,1 6 0 0,-1-6 0 0,-3 6 0 0,4-6 0 15,6 1 4-15,-10-1 1 0,0 6 0 0,0-6 0 16,0 6-4-16,4-6-1 0,-4 0 0 16,0 3 0-16,3-3-1 0,-3 0-8 15,0 0 12-15,0 1-4 0,-3-1-8 0,3 0 10 0,0 6-10 0,0-6 10 16,0 0-10-16,0-6 0 0,-4 3 0 0,4 4 0 15,0-1 0-15,-7 0 0 0,7-6 0 0,-3 6 0 16,-1-6 8-16,-3 7-8 0,4-7 8 0,-5 9-8 16,5-3 0-16,-4 0 0 0,0 0 0 0,0 6-11 15,0-6-1-15,-4 6 0 0,1 0 0 0,3-6 0 16,-4 6 3-16,4-5 0 0,-4 5 0 0,4 0 0 16,-3 0-2-16,10 0 0 0,-11 5 0 0,4-5 0 15,0-5 1-15,-4 5 0 0,4 0 0 0,0 5 0 0,-3-5 10 0,3 12-8 16,0-6 8-16,-1-6-8 0,5 6 8 0,-1 3 14 15,-3-3-3-15,4 5-1 0,-1 1-10 16,4-6 0-16,0 6 0 0,0-6 0 0,0 5-14 0,-3 4-5 16,3-3-1-16,0 0 0 0,0 5 20 0,3-11 0 15,-3 9 0-15,0-3 0 0,4 5 0 0,-1-5 0 16,-3-3 0-16,4 3 0 0,-1-1 12 16,1 1 7-16,-1 0 1 0,1-3 0 0,0 8-20 15,-1-11 0-15,4 6 0 0,0-6 0 0,0 6 0 0,0-4 8 16,0-2-8-16,-3 6 0 0,3-6 14 0,-4 0-4 15,5 0-1-15,-5 0 0 0,4 0-9 0,0-1 0 16,4-5 0-16,-11 6 0 0,7-6 0 0,0 0 0 16,0 0 0-16,0 3-11 0,-3 3-7 0,3-3-2 15,0-3 0-15,0 3 0 16,0 3-18-16,0-6-4 0,3 0-1 0,-3 6 0 16,0-6-21-16,4 0-4 0,-4 6 0 0,7 0-1 15,-10-6-12-15,6 0-3 0,1-6 0 0,-1 6-432 0</inkml:trace>
  <inkml:trace contextRef="#ctx0" brushRef="#br0" timeOffset="7892.733">8752 3777 835 0,'0'0'18'0,"0"0"4"0,0 0 1 0,0 0 1 0,-7 6-24 0,7-6 0 0,0 0 0 0,0 0 0 16,-3 3 74-16,-4-3 10 0,7 0 3 0,-7 0 0 15,0 0-22-15,0 0-4 0,0 0-1 0,7 0 0 16,-7-3-28-16,3 3-5 0,4 0-2 0,0 0 0 16,0 0-25-16,-7 0 8 0,7 0-8 0,0 0 0 0,0 0 11 0,0 0-3 15,0 0-8-15,0 0 12 0,0 0 7 0,0 0 1 16,3 6 0-16,-3 3 0 0,4 8-20 0,3-11 0 15,-3 6 0-15,3 0 0 0,0 8 15 0,0-8-1 16,0 0 0-16,-4-1 0 0,1 4 8 0,3-3 2 16,0 6 0-16,0-7 0 0,0 4 4 0,0-6 0 15,0 11 1-15,0-8 0 0,0 0-8 0,0-6-1 16,0 14-1-16,0-8 0 0,-3 0-4 0,3 0-1 16,0 2 0-16,0-2 0 0,-3 0-4 0,3-6-1 15,0 6 0-15,-4-7 0 0,-3-5-9 0,7 9 0 16,-3-6 9-16,-1 3-9 0,-3-6 8 0,0 0-8 15,4 9 10-15,-4-9-10 0,0 0 10 0,0 0-10 16,0 0 10-16,0 0-10 0,0 0 12 0,0 0-3 16,0 0-1-16,0 0 0 0,0 0 4 0,0 0 0 15,0 0 0-15,0 0 0 0,0 0 5 0,0 0 2 0,0-6 0 0,3 0 0 16,-3 0-1-16,0-3 0 0,0 4 0 0,0-7 0 16,0 0-10-16,0 0-8 0,0 0 9 0,0-2-9 15,0 2 0-15,0 0 8 0,0-8-8 0,0 8 0 16,4-6 0-16,-4 1 0 0,4-4 0 0,-1 3 0 15,1 1 0-15,3-4 0 0,-4 4 0 0,1-1 0 16,3 0 0-16,-4-2 8 0,4 2 0 0,0 0 1 16,-3 7-21-16,-1 2-4 0,5-3 0 0,-5 0-1 15,1 1 0-15,-4 5 0 0,3 0 0 0,1-6 0 16,-4 3-7-16,3 3 0 0,-3 1-1 0,4-1 0 16,-4 0-8-16,0 6-2 15,0 0 0-15,0 0 0 0,0 0-101 16,0 0-20-16,0 0-4 0,0 0-527 0</inkml:trace>
  <inkml:trace contextRef="#ctx0" brushRef="#br0" timeOffset="8668.705">9084 3909 882 0,'0'0'19'0,"0"0"4"0,0 0 1 0,0 0 1 0,-7 3-25 0,7-3 0 0,0 0 0 0,0 0 0 15,0 0 64-15,-7 3 8 0,7-3 2 0,0 0 0 16,0 0-14-16,0 0-4 0,0 0 0 0,0 0 0 16,0 0-24-16,0 0-4 0,0 0-2 0,0 0 0 15,0 0-3-15,0 0-1 0,0 0 0 0,0 0 0 16,3 3-4-16,1 0-1 0,3 3 0 0,0-6 0 16,0 6-17-16,0-6 10 0,0-6-10 0,0 6 8 15,4 0-8-15,-1 6 0 0,1-6 9 0,0 0-9 16,-1 6 11-16,1-6-3 0,-1 0 0 0,-3 0 0 15,4 0-8-15,3 6 0 0,-3-6 0 0,-4 0 0 16,3 0 0-16,-3 0 0 0,4 0 0 0,-4 0 0 0,0 0 0 16,0 0 0-16,0-6 0 0,-3 6 8 0,-1-6 4 0,1 0 0 15,-1 0 0-15,1-3 0 16,-1 3 8-16,1-5 1 0,-1 5 1 0,-3-6 0 0,-3 0-9 16,3 6-1-16,-4-8-1 0,1 2 0 0,-1 6-11 0,-3 0 0 15,0 0 9-15,0-6-9 0,0 1 0 0,-3 5 0 16,-1-3 0-16,0 9 8 0,4-6-8 0,-3 6-10 15,-1-6 10-15,-6 0-13 16,2 0-15-16,1 1-4 0,-3-1 0 0,3 0 0 0,-1 6 32 16,1-6 10-16,0 3 0 0,4 3 0 0,-1-3-10 0,0 3 0 15,4 3 0-15,4 0-11 0,3-3 11 0,0 0-13 16,0 0 5-16,-7 6 8 0,0 6-18 0,3 5 4 0,4 1 1 16,-3-3 0-16,3 2 3 0,0 1 1 0,0-3 0 0,0 8 0 15,0-11 9-15,0 11 0 0,0-2 0 16,3-3-8-16,-3-1 8 0,0 1 0 0,0 2 0 0,0-8 0 15,0 6 13-15,0-3-1 0,4-4-1 0,-4 1 0 16,0-6 4-16,0 6 1 0,0-6 0 16,0-6 0-16,0 0 12 0,0 0 4 0,3 5 0 0,1 1 0 15,3 3-7-15,-4-9-1 0,8 6 0 0,-4 0 0 16,4-6-16-16,-1 6-8 0,4-6 8 0,-3 0-8 16,3 0 0-16,0 0-14 0,4 6 2 0,-4-6 0 31,0 0-26-31,0-6-5 0,-3 6-1 0,3 0 0 0,0 0-46 15,0-6-10-15,0 0-1 0,-3 6-557 0</inkml:trace>
  <inkml:trace contextRef="#ctx0" brushRef="#br0" timeOffset="9282.313">9423 3865 1328 0,'0'0'29'0,"0"0"7"0,0 0 0 0,0 0 1 0,0 0-29 0,0 0-8 0,0 0 0 0,0 0 0 15,0 0 29-15,0 0 5 0,0 0 1 0,0 0 0 16,0 0-1-16,0 0 0 0,0 0 0 0,0 0 0 16,0 0-11-16,0 0-3 0,0 0 0 0,0 0 0 15,0 0-11-15,0 0-9 0,0 0 12 0,-4 12-12 16,1-6 16-16,3 0-4 0,0 0-1 0,0 5 0 16,0-5 2-16,0 3 1 0,3 3 0 0,-3 0 0 15,0-1 2-15,4-5 0 0,-4 6 0 0,3 3 0 16,1-4 4-16,-4 1 0 0,3 0 1 0,1 0 0 15,-1 2 0-15,4 4 0 0,-3-12 0 0,-1 6 0 16,5 2-5-16,-1-2 0 0,0-6-1 0,0 6 0 16,0-6 0-16,0 0 0 0,0-1 0 0,3 1 0 15,-3-6-1-15,4 0 0 0,-4 0 0 0,0 0 0 16,4 0-6-16,-4 0-8 0,0-6 11 0,0 6-11 0,0-5 8 0,4 5-8 16,-8-6 0-16,4 0 0 15,0 0 12-15,-3 0-12 0,-1 6 12 0,1-6-12 16,3 6 10-16,-4-9-10 0,1 3 8 0,-4 1-8 0,3-1 15 0,1 0-3 15,3 0 0-15,-3 0 0 0,-1-6-1 0,4 6-1 16,-3-11 0-16,-1 8 0 0,4-3-2 0,0 0-8 16,0-8 12-16,-3 8-4 0,-1 0-8 0,4-5 8 15,-3 5-8-15,0-6 8 0,-1 4-8 0,1 2 0 16,-4 0 0-16,3 0 0 0,1-2-10 0,-4 2-4 0,0 0-1 16,-4 0 0-1,1 1-59-15,3-1-12 0,-7 3-2 0,7 3-1 16,0 6-37-16,0 0-7 0,0 0-2 0,-8-6-357 0,1 0-72 0</inkml:trace>
  <inkml:trace contextRef="#ctx0" brushRef="#br0" timeOffset="9773.142">9881 3686 1205 0,'0'0'34'0,"0"0"8"0,0 12-34 15,4-1-8-15,-4 1 0 0,3-6 0 0,-3-6 47 0,0 9 7 16,4-3 2-16,-1 5 0 0,1 1 2 0,-1-6 1 16,-3 0 0-16,4 0 0 0,-4-6-23 0,4 6-4 15,-4 3 0-15,3 2-1 0,1-5-16 0,3 6-3 0,-4-6-1 16,4 6 0-16,-3 2-3 0,-1-8-8 16,4 6 12-16,0 0-4 0,0-1 0 0,1 4 0 0,-1 3 0 15,3-6 0-15,1 5 0 0,-1 1 0 16,1 2 0-16,3-2 0 0,0 0 0 0,4 2-8 0,-4-2 12 15,3 0-4-15,-2 2-8 0,2-2 0 0,-3-1 0 0,0-2 8 16,1-3-8-16,-1 6 10 0,0-13-10 0,0 1 10 16,-3 0-10-16,-1 0 0 0,1-3 0 0,-4 0 0 15,3-3 0-15,-3 0 0 0,0 0 0 0,0 0 0 16,1 0-18-16,-5 0-2 0,4 0-1 0,-3 0 0 31,-4 0-17-31,0 0-3 0,0 0-1 0,0 0 0 0,0 0-30 16,0 0-7-16,0 0-1 0,0 0-564 0</inkml:trace>
  <inkml:trace contextRef="#ctx0" brushRef="#br0" timeOffset="10161.827">9959 4186 1489 0,'0'0'42'0,"0"0"10"0,-4-6-42 0,1 0-10 16,-1-3 0-16,1 0 0 0,-1 0 72 0,-3 4 13 0,4-7 3 0,-1 0 0 15,4-3-1-15,-3 4 0 0,3-1 0 0,0 0 0 16,0 0-63-16,3 1-12 0,-3-4-2 0,4 3-1 15,3 0-9-15,-4 1 0 0,4-4 0 0,-3 3 0 16,3 0 0-16,4 1 0 0,-1-1 0 0,1-3 0 16,-1 3 0-16,4 1 0 0,0-7 0 0,-3 6 0 15,7-5 0-15,-8 8 0 0,4-3 0 0,4-6 0 16,-4 1 0-16,0 8 0 0,0-3 0 0,-3 6 0 16,3-6 0-16,-3 1-11 0,-1-1 3 0,1 6 0 31,-4-3-26-31,0 3-5 0,4 1-1 0,-4-1 0 15,-4 6-100-15,1-6-21 0,3 6-4 0,-7 0-525 0</inkml:trace>
  <inkml:trace contextRef="#ctx0" brushRef="#br0" timeOffset="25612.715">3433 5826 576 0,'0'0'12'0,"0"0"4"0,0 0 0 0,0 0 0 0,0 0-16 0,0 6 0 16,0-6 0-16,-4 3 0 0,4-3 54 0,0 3 8 15,0-3 2-15,0 0 0 0,0 0 0 0,-7 3 0 16,7 0 0-16,0 0 0 0,-4 3-14 0,1-1-2 0,-1 1-1 0,4 6 0 16,-3 0-24-16,3-3-5 0,-4-1-1 0,4 7 0 15,0 9 38-15,0-10 7 0,4 10 2 0,-4-1 0 16,0-8-52-16,-4 14-12 0,8 4 0 0,-1 8 0 15,-3-12 54-15,0 10 8 0,0-7 2 0,0 3 0 16,0-2-52-16,4 2-12 0,-4-3 0 0,0-2 0 16,3 2 0-16,-3-3 0 0,0 4 0 0,-3-4 0 15,3 3 0-15,-4-14 0 0,4 0 0 0,0 2 0 16,-3-2 34-16,-1-1 4 0,4-5 1 0,-3-3 0 16,3 3-30-16,-4-6-9 0,1 0 0 0,-1-1 0 15,1-5 15-15,-8 0-4 0,8 0-1 0,-4-5 0 16,7 5-21-16,-4-6-4 0,0 0-1 0,-3-6 0 15,4 3-15-15,-1 0-3 0,1 1-1 16,-1-4 0-16,1 0 19 0,-1-6 3 0,4 4 1 0,-3-4 0 16,3 6-6-16,-4-5-1 0,4 2 0 0,-3 3 0 15,3-5-11-15,-4-4-2 0,4 9-1 16,-3-11 0-16,3-1 33 0,-4 4 0 0,1-4 0 0,-1-8 0 0,4 8 20 0,-4-5 10 16,4-3 2-16,0-1 1 0,0 4-17 15,0-9-4-15,0 2-1 0,0 10 0 0,0-4-3 16,0-2-8-16,0 3 12 0,0-4-4 0,0 4 4 0,4 0 1 15,0 2 0-15,-1-5 0 0,1 2-13 0,-1-2 0 16,4 9 0-16,-3-1 0 0,3 3 0 0,0 4 0 16,-4-1 0-16,4 1 0 0,0 5 0 0,-3-3-12 15,3 3 3-15,0-8 0 0,7 5 9 0,-7 6 0 16,0 3 0-16,4 0 0 0,-4 1-8 0,0-1 0 16,4 0 0-16,-1 6 0 0,-3 0 20 0,4 6 4 15,-1 0 0-15,1-1 1 0,7 1-29 0,-1-6-5 0,-3 6-2 16,0-6 0-16,4 6 19 0,0 0-8 0,-1-3 8 15,1 0 0-15,0 6 0 0,-1-3 0 0,-3-1 0 0,-7 1 0 16,8 0 0-16,-5 0-8 0,1 6 8 0,-4-3 0 16,0 2-10-16,-4 1 2 0,1 0 0 0,-1 6 0 31,-3-4-23-31,0 10-4 0,-3-7-1 0,-1-2 0 0,1 9 11 0,-1-7 1 0,-3-5 1 0,0 9 0 16,0-4 23-16,-3 1-11 0,-1-6 11 0,0-4-8 15,8-2 8-15,-8 0 0 0,-3 6 8 0,0-6-8 16,0 0 29-16,0 0 2 0,0-6 0 0,-4-6 0 15,0 12 1-15,8-6 0 0,-4 0 0 0,-7-6 0 0,3 0-12 0,4 6-3 16,-4-6 0-16,1 6 0 0,2-6-17 0,1 6 0 16,0-6 0-16,-3 6-9 15,6-12-2-15,0 10 0 0,1 2 0 0,3 2 0 16,0-2-30-16,0 0-7 0,7 0 0 0,-7 0-408 16,7 0-82-16</inkml:trace>
  <inkml:trace contextRef="#ctx0" brushRef="#br0" timeOffset="26258.781">3806 6364 1087 0,'0'0'24'0,"0"0"4"0,0 0 2 0,0 0 1 0,-7 0-31 0,4 6 0 0,3-6 0 0,0 0 0 16,-7 0 72-16,7 0 9 0,-7 0 2 0,0 6 0 15,7-6-36-15,-4 6-7 0,4-6-2 0,0 0 0 16,0 0-38-16,-7 0 0 0,0 6-9 0,4-4 9 15,3-2 0-15,-4 9 0 0,0-3 0 0,1 3 8 16,-1-3-8-16,1 0 0 0,-1 0-10 0,1 5 10 16,-1-5 0-16,1 6 0 0,-1 3 0 0,-3 2 0 15,4-5 0-15,-1-3 0 0,1 3 0 0,-4 5 0 16,3-5 0-16,1 0 0 0,3 0 0 0,-4 8 0 0,4-8 19 16,0 0 9-16,0 5 3 0,4-2 0 0,-4-3-13 0,3 5-2 15,1-11-1-15,3 3 0 0,0-3-15 16,0 3 9-16,3 6-9 0,-3-10 8 0,4 7-8 0,0-12 0 15,6 6 9-15,-6 0-9 0,3-3 9 0,-4-3-9 16,1 0 12-16,7-9-12 0,-8 3 8 0,1-6-8 16,-1 7 0-16,1-16 0 0,3-3 8 15,-3-8-8-15,-1 3 0 0,-3 5 0 0,-3 1 8 0,3 2-8 16,0-5 0-16,-3 8 0 0,-1-5-12 0,1-1-7 16,-1 3-1-16,-3-2 0 0,-3 5 11 0,-1-2 9 15,1 8-13-15,-5 0 5 16,1-5-24-16,0 8-4 0,0 3 0 0,-3-6-1 0,-1 6 15 0,-6-6 3 15,2 7 1-15,1-1 0 0,4 0 8 0,-4 3 2 16,-1 0 0-16,5 3 0 0,-1 0 27 0,1 6 5 0,-1-3 2 0,-3 6 0 16,3 2-26-16,4 1-20 0,-3 0 3 0,3 3 1 15,3 2 25-15,-3-5 6 0,4 6 1 0,-1-4 0 16,1-2-31-16,-1 0-5 0,4 0-2 0,0-1 0 16,0-5-1-16,4 3 0 0,-4-9 0 0,3 12-383 15,-3-12-77-15</inkml:trace>
  <inkml:trace contextRef="#ctx0" brushRef="#br0" timeOffset="26784.482">4219 6420 836 0,'0'0'24'0,"0"0"4"0,0 0-28 0,0 0 0 0,0 0 0 0,0 0 0 15,0 0 57-15,0 6 6 0,0 0 1 0,-3 0 0 16,3-6-1-16,0 11 0 0,3-5 0 0,-3 0 0 16,-3 3-50-16,3 3-13 0,0-6 0 0,0 5 0 15,0-5 56-15,0 6 7 0,0-3 1 0,0 8 0 16,0-5-52-16,3-6-12 0,-3-6 0 0,4 12 0 16,-1 5 19-16,1 4 4 0,-1-3 1 0,1-1 0 15,3-2-38-15,0-3-7 0,-4 5-2 0,8-8 0 16,-4-3 51-16,0 0 11 0,0 0 1 0,-3 6 1 15,-1-7-27-15,4 1-6 0,0 0 0 0,0-6-8 16,1 0 17-16,2 6-3 0,-3 0-1 0,0-6 0 16,0-6-1-16,0 6 0 0,0 0 0 0,4-6 0 15,-4 0-12-15,7 0-12 0,-10 1 3 0,3-10 0 16,0-3 29-16,-4-5 5 0,4 5 2 0,0 0 0 16,0-2-17-16,-3 2-10 0,3-8 12 0,-3 8-12 0,3-11 32 15,-4 8-1-15,1-2 0 0,-1 5 0 16,1-8-76-16,-4 2-15 0,-4 6-4 15</inkml:trace>
  <inkml:trace contextRef="#ctx0" brushRef="#br0" timeOffset="27385.683">4636 6402 836 0,'0'0'24'0,"0"0"4"0,0 0-28 0,0 0 0 0,0 0 0 0,0 0 0 15,0 0 57-15,-4 3 6 0,4-3 1 0,0 9 0 16,0 3 0-16,0-6 0 0,0 5 0 0,0 1 0 0,0 0 0 16,4 9 0-16,3 2 0 0,-4-8 0 15,1 2-43-15,-1 1-8 0,1 8-1 0,-1-8-1 0,1-12 12 0,-1 6 2 16,-3 8 1-16,0-2 0 0,4-12-6 16,-1 11-2-16,-3-5 0 0,4-6 0 0,-4-6 0 0,0 6 0 15,3 3 0-15,-3-9 0 0,0 0 15 0,0 0 3 16,0 0 1-16,0 0 0 15,0 0-4-15,0 0-1 0,0-6 0 0,0 0 0 0,0 6-18 0,0 0-4 16,0-6-1-16,0-3 0 0,0-2-9 0,4-1 0 16,-4 6 0-16,0 0 0 0,3 0-10 0,-3 0 10 15,0 0-13-15,0-2 5 0,0-4 8 0,0 6 0 16,0 0-9-16,0-9 9 0,0 1 0 0,0-1 0 16,0 3 0-16,0 0 0 0,0-2-13 0,0 5 1 15,4 0 1-15,-4-3 0 0,3 1 11 0,5 5 0 0,-5-6 0 16,1 3 0-16,-1 3 0 0,4-5 0 0,-3 5 0 0,3 0 0 15,0 0 0-15,0 0 0 0,-4 0 0 0,4 3 0 16,0-3 0-16,4 3 0 0,-4-3 0 0,0 4 0 16,0-4 0-16,0 0 0 0,0 6 0 0,4 0 0 15,0-6 0-15,-4 6 0 0,3 0 0 0,1 0 0 32,-1 0-53-32,1 6-9 0,3 0-2 0,-3 0 0 15,3-6-51-15,-7 8-10 0,7 1-3 0,0 0-512 0</inkml:trace>
  <inkml:trace contextRef="#ctx0" brushRef="#br0" timeOffset="28362.429">5221 6576 1011 0,'-3'11'22'0,"3"-11"5"0,0 0 1 0,0 0 0 0,0 0-28 0,0 0 0 16,0 0 0-16,0 0 0 0,0 0 113 0,0 0 17 15,0 0 3-15,0 0 1 0,0 0-55 0,-4-8-11 0,-3 5-3 16,0 0 0-16,3-3-29 0,-3 0-5 15,4 0-2-15,-4 0 0 0,0 0-19 0,0-5-10 16,3 11 10-16,-3-6-10 16,0 3-21-16,-4 0-11 0,4 3-1 0,7 0-1 0,-3 0 50 0,-4 0 11 0,0 0 1 0,0 3 1 31,3 3-45-31,1 2-8 0,-1-2-3 0,-3 0 0 0,4 6 16 0,-1-6 11 0,0 3-13 0,1 2 5 16,-1 1 8-16,1 0 0 0,3-12 10 0,-4 6-10 15,4 6 0-15,-3-4 0 0,-1 1 0 0,1-3 0 16,-1 3 0-16,1-3 0 0,3 0 0 0,-4 5-10 15,4-5 10-15,0 3 0 0,0 0 0 0,0-9 0 16,0 0 0-16,0 3 0 0,0 3 0 16,0-6 0-16,0 12 0 0,0-7 0 0,4 1 0 0,-4-6 0 15,0 0 0-15,7 6 0 0,-4-6 0 0,4 0 0 16,0 0 0-16,4 6 0 0,0-6 0 0,-4 0 8 16,3-6-8-16,1 6 0 0,-4-6 0 0,3 0 0 15,5 1 0-15,-5-4 0 0,-3 6 0 0,4-6 8 0,-1-3-8 16,1-5 0-16,-4 5 0 0,4-6 0 15,-4 9 0-15,-4 3 0 0,4-5 0 0,-3 5 0 0,3 0 0 0,-4-6 0 16,1 0 0-16,-1 1 0 0,1 8 0 0,-1-9 0 16,-3 6 0-16,7 0-8 0,-7 0 8 0,0-5 0 15,0 5 0-15,4 0 0 0,-4 0 0 0,0 6 0 16,0 0 0-16,0 0 8 0,0 0-8 0,0 0 0 16,0 0 0-16,0 0 0 0,0 0 0 0,0 0 0 15,0 9 0-15,0 0 0 0,0 2 0 0,4 1 0 16,-8 0 0-16,8 6 0 0,-8 2 0 0,4-2 0 15,0-4 0-15,-4 1 0 0,4 0 0 0,-7 8 0 16,7 1 0-16,0 8 0 0,7-5 0 0,-7 2 0 0,4-5 0 16,-4 2 0-16,0 3 0 0,4-2 0 0,-4 8 0 0,0-2 0 15,0 2 0-15,3-3 0 16,-3 0 0-16,0 4 0 0,4 2 0 0,-4-3 0 0,0 3 0 0,0-2 0 16,0-10 0-16,0 4 0 0,0 2 0 0,0-3 0 15,0 4 0-15,0-4 0 0,3-2 0 0,-3 2 0 16,0-6 0-16,0 4 0 15,0-9 0-15,0-4 0 0,0 1 0 0,-3 0 0 0,3 2 0 0,0-8 0 16,0 3 0-16,0-3 0 0,0-1 0 0,0 4 0 16,0-12 36-16,0 0 7 0,0 0 1 0,0 0 0 15,0 0-20-15,0 0-3 0,0 0-1 0,-7-12 0 16,3 4-20-16,4-4 0 0,-4 3 0 0,-3 0 0 16,7-8 32-16,0 5 3 0,0-3 0 0,0 3 0 15,0-5-56-15,7-1-11 0,-7-2-3 0,0 8 0 16,4-6 35-16,-4-2 0 0,4 5 0 0,-4 0 0 0,3-2 0 0,-3-1 0 15,4-3 0-15,-4 4 0 0,3-1 0 0,1-3 0 16,-1 4 0-16,4-1 0 0,-3-2-14 0,6 2 4 16,1 0 1-16,0-2 0 15,3 2-37-15,0-5-7 0,-4 5-2 0,8-3 0 16,0 10-7-16,-8-7-2 0,8 3 0 0,-1 4-640 0</inkml:trace>
  <inkml:trace contextRef="#ctx0" brushRef="#br0" timeOffset="28959.073">5602 6555 1267 0,'0'0'28'0,"0"0"5"15,0 0 2-15,0 0 1 0,0 0-36 0,0 0 0 0,0 0 0 0,0 0 0 16,0 0 58-16,0 0 5 0,0 0 1 0,0 0 0 0,0 0-11 0,0 0-1 16,0 0-1-16,0 0 0 0,-3 6-31 0,-1 0-5 15,4-6-2-15,-3 6 0 0,3 0-13 0,-4 5 0 16,4-2 0-16,0 3 0 0,0-6 30 0,0 6 3 16,0-4 1-16,-4 4 0 0,4 0-20 0,0 0-4 15,4-1-1-15,-4 4 0 0,4-3-9 0,3 11 0 16,0-11 9-16,-4 3-9 0,4 0 0 0,0-1 0 0,4-2 0 15,-1 0 0-15,1-3 8 0,-4-3-8 0,-3-1 10 0,6 1-10 16,-3-3 16-16,-7-3-4 0,11 9 0 0,-4-9 0 16,7 6-12-16,-3-6 0 0,-11 0 0 15,10 0 0-15,1-6 0 0,-1 6 0 0,-3-6 0 0,7 0 0 16,-6-3 0-16,-5 1 0 16,8-7 0-16,-4 3 0 0,0 0 0 0,3-5 0 0,1 2 0 15,-4-3 0-15,0-2 34 0,-3 2 1 0,3 1 0 0,-4-7 0 31,4 6-56-31,-3-2-11 0,-1 2-3 0,-3-2 0 0,4 8 27 0,-4-6 8 0,-4-2 0 0,1 5 0 16,-1 6-56 0,1-3-5-16,-4-5-1 0,3 8 0 0,-3 0-53 0,4 0-10 15,-5 9-3-15</inkml:trace>
  <inkml:trace contextRef="#ctx0" brushRef="#br0" timeOffset="29581.57">6163 6561 997 0,'0'0'21'0,"0"0"5"0,0 0 1 0,0-6 2 0,4-6-29 16,-4 6 0-16,3-2 0 0,-3 2 0 0,0 0 66 0,0 0 7 16,0 0 2-16,0 0 0 0,0 0 26 0,0 1 6 0,0 5 1 0,0 0 0 15,0 0-44-15,-3-6-8 0,3 6-1 0,0 0-1 16,-4-6-19-16,4 6-4 0,0 0-1 0,-3 0 0 16,-5 0-18-16,-2 6-3 0,3-6-1 0,0 6 0 15,0-1-8-15,3 1 0 0,-3 6 0 0,0-6 0 16,4 3 0-16,-1 8-9 0,0-5 9 0,1 0 0 15,3 6-8-15,0-4 8 0,-4 4 0 0,4-1 0 16,0 4 0-16,0 3 0 0,4-7 0 16,-4 4 0-16,3 2 0 0,1-11 0 0,-4-6 0 0,4 9 9 15,-1 8 3-15,1-5 0 16,-1-3 0-16,1-4 0 0,-1-8 0 0,1 6 1 0,3-3 0 0,-4 6 0 16,-3-12 2-16,0 0 0 0,0 0 0 0,7 0 0 15,-7 0 4-15,14 0 1 0,-3 0 0 0,-4-12 0 16,0 6-20-16,4-6 0 15,-4 1 0-15,0-4 0 0,7 3 0 0,-7-6 0 0,4-2 0 0,-4 8 0 16,3 6 0-16,-3-6 0 0,0-5 0 0,4 8 0 0,-4 0 0 16,-4 0 0-16,1-8 0 0,0 11 0 0,-4-6 0 0,3 3 0 15,-3-3 0-15,0 1 0 0,0 5-16 0,0-6-1 16,-3 0 0-16,-1 4 0 16,0-1-30-16,1 6-5 0,-1-9-2 0,-10 6 0 15,7 0 2-15,-3 0 1 0,-1-5 0 16,1 5 0-16,2-3 2 0,-2 6 0 0,-4 0 0 0,0 3 0 15,3-6 14-15,1 6 3 0,-1 0 1 0,-7 6 0 16,8-3 10-16,-1 6 1 0,1 5 1 0,-1-2 0 16,0 6-13-16,4-6-2 0,0 8-1 0</inkml:trace>
  <inkml:trace contextRef="#ctx0" brushRef="#br0" timeOffset="29959.543">6569 6476 1094 0,'0'0'23'0,"-4"6"5"16,1 0-28-16,-4-1 0 0,3 1 0 0,-3 0 0 0,3 0 56 0,1 6 7 15,-1-3 1-15,1 2 0 0,-1 1 0 0,-6 0 0 16,6-3 0-16,1 5 0 16,-1 1-52-16,1-3-12 0,-1 5 0 0,4-5 0 15,-3 3 0-15,3-9 0 0,0 11 0 0,0-5 0 16,0-3 0-16,0 3 0 0,0 5 0 0,0-5 0 0,0 0 0 0,0 6 0 15,0-4 0-15,0-2 0 0,0 0 0 0,0 0 0 16,0-4 0-16,3 4 0 0,1 0 0 0,-1 0 0 16,-3-1 0-16,4 1-441 0,-1-6-91 15</inkml:trace>
  <inkml:trace contextRef="#ctx0" brushRef="#br0" timeOffset="30162.987">6389 6196 1036 0,'0'0'23'15,"0"0"5"-15,0 0 0 0,0 0 1 0,0 0-29 0,0 0 0 0,-4-5 0 0,4 5 0 16,0 0 0-16,0 0-8 0,0 0-1 0,-3 0-443 15</inkml:trace>
  <inkml:trace contextRef="#ctx0" brushRef="#br0" timeOffset="31061.076">7362 6358 1036 0,'0'0'23'0,"0"0"5"0,0 0 0 0,0 0 1 0,0 0-29 0,0 0 0 16,0 0 0-16,0 0 0 0,0 0 57 0,0 0 6 16,0 0 1-16,0 0 0 0,0 0 0 0,0 0 0 0,-7 6 0 15,7-6 0-15,0 0-52 0,0 0-12 0,0 0 0 0,0 0 0 16,-3 6 40-16,3-6 6 0,0 0 1 0,0 0 0 16,0 0-24-16,0 6-5 15,0 6-1-15,3-4 0 0,-3 1-17 0,4 0 0 0,-1 3 0 0,1 0 0 16,0 2 16-16,3 1-1 0,0 11 0 0,0-8 0 15,3 0-24-15,-3 8-5 0,-3-8-1 0,-1 8 0 16,4-8 43-16,1 5 9 0,-1 4 2 0,-4-4 0 16,4-11-23-16,-3 6-4 0,-1 2 0 0,1-2-1 15,3 3-11-15,-7-4 12 0,3-5-12 0,-3 3 12 16,4-7-4-16,-4 1-8 0,0-9 12 0,0 0-4 16,0 0-8-16,0 0 0 0,0 6 0 0,0-6 0 15,0 0 36-15,0 0 3 0,0 0 0 0,0-6 0 16,0-3-15-16,0 1-2 0,0-1-1 0,0-3 0 15,0 0-21-15,0-5 0 16,3 2 0-16,-3-3 0 0,4-2 0 0,-1 2 0 0,1 0 0 0,-1-5 0 16,5-1 0-16,-5 4 0 0,1-4 0 0,3 4 0 15,0 2-9-15,3-8 9 0,-6 8-10 0,3 0 10 0,-4-8-14 16,4 8 3-16,-3 1 1 0,3-1 0 16,0 0 1-16,0 4 0 0,0-4 0 0,0 6 0 0,-3-2-4 0,3 2-1 15,-4 6 0-15,4-6 0 16,-3 0-11-16,-1 7-3 0,1 5 0 0,-4 0 0 15,4-6-72-15,-4 6-16 0,7-3-2 0,0 0-381 16,-7 3-76-16</inkml:trace>
  <inkml:trace contextRef="#ctx0" brushRef="#br0" timeOffset="31746.093">7708 6543 576 0,'0'0'12'0,"0"0"4"0,0 6 0 16,-3 0 0-16,3-6-16 0,-4 6 0 0,4 6 0 0,-3-6 0 0,3 2 105 0,0-8 19 15,0 0 3-15,-4 6 1 0,4 0-59 16,0-6-11-16,0 0-2 0,0 12-1 0,4-6-12 0,-4-6-3 16,0 0 0-16,3 6 0 15,4 5-5-15,4-8-2 0,-4 0 0 0,0 3 0 0,0-3 5 0,0 3 1 16,4 0 0-16,-1-6 0 0,4 0-11 0,-7 6-3 15,7-6 0-15,1 0 0 0,-1 0-25 0,0-6 0 16,0 6 0-16,0-9 0 0,-3 3 0 0,6-3 0 16,-6-5 0-16,-1 2 0 0,8 6 0 0,-7-9 0 15,3 4 0-15,-4-1 0 16,-3 0-46-16,0 0-14 0,0 1-4 0,-3-1 0 16,0 3 0-16,-1-3 0 0,1 1 0 0,-4 5 0 15,-4 0 0-15,4-3 0 0,-3 6 0 0,-5-3 0 16,1 6 0-16,-3-3 0 0,-1 3 0 0,-3 0 0 0,4 0 103 0,-5 3 20 0,-2 0 4 0,6 0 1 15,-10 0-52-15,0 6-12 0,3-3 0 16,-3 0 0-16,3-1 60 0,4 1 8 0,-3 0 3 16,3 0 0-16,-1 6-38 0,5-3-7 0,-4 2-2 15,0 1 0-15,7-6-9 0,0 0-3 16,0 0 0-16,3 6 0 0,0 2 0 0,1-2 0 0,3 0 0 0,0 5 0 16,0-5-3-16,3 3-1 0,-3-9 0 0,4 5 0 15,0 1-8-15,-1-3 0 0,1 0 0 0,3 6 0 16,0-4 0-16,3-5 0 0,-3 6 0 0,4-3 0 15,-1 5 0-15,1-5 0 0,0 3 0 0,3-6 0 16,-11 0 0-16,8 0 0 0,-1 0 0 0,1-3 0 16,3-1 56-16,0 1 7 0,0-3 1 0,0 0 0 15,-3 0-52-15,3 0-12 0,-3-3 0 0,3-2 0 16,4-1-48-16,-4 0-13 0,3 0-3 0,1 0-409 16,0-6-83-16</inkml:trace>
  <inkml:trace contextRef="#ctx0" brushRef="#br0" timeOffset="32509.487">8139 6537 853 0,'0'0'18'0,"0"0"4"0,0 0 1 0,0 0 2 0,-4 12-25 0,4-6 0 16,0-6 0-16,0 6 0 0,0 0 64 0,-3 3 7 15,3 0 1-15,0-4 1 0,0 4-27 0,0-3-6 16,0 6 0-16,0-6-1 0,0-6-29 0,0 11-10 0,0-8 0 0,3 3 9 16,-3-6 44-16,0 6 9 0,4 6 2 0,-4-6 0 15,3 6-13-15,1-7-3 0,-1 7 0 0,-3-6 0 16,7 3-25-16,-7-3-6 0,0 6-1 0,4-7 0 15,-1 1 28-15,-3 0 6 0,4 0 1 0,-1 0 0 16,1 0-31-16,-1 3-5 0,1-1-2 0,3 1 0 16,-4-3-13-16,1 0 0 0,3 0 0 0,0 0 0 15,4-6 0-15,-4 9 0 0,0-6 0 0,3 0 0 16,-3-1 0-16,4-2 0 0,0-2 0 16,-1-1 0-16,1 3 0 0,-1-3 0 0,4 0 0 0,-3-3 0 15,3 0 26-15,-3 0 2 0,-1 0 1 0,-3 0 0 16,4-3-19-16,0 1-10 0,-4-7 10 0,3 3-10 15,-3 0 9-15,-3-2-9 0,3 2 8 0,-4 0-8 16,4 0 0-16,-3 1 0 0,-4-1 8 0,4 0-8 16,-4 0 0-16,0-2 0 0,0 2 0 0,0 0 0 15,-4-8-17-15,0 2-3 0,1 0 0 0,-4-2 0 16,3 8-24-16,-3-6-4 16,0 1-2-16,0-1 0 0,4 9-37 0,-4-8-7 15,3 5-2-15,-3 6 0 0</inkml:trace>
  <inkml:trace contextRef="#ctx0" brushRef="#br0" timeOffset="33146.555">8615 6488 810 0,'0'0'23'0,"0"0"5"0,0 0-28 0,0 0 0 15,0 0 0-15,0 0 0 0,0 0 113 0,0 0 18 16,0 0 3-16,0 0 1 0,-4 5-57 0,-3 1-11 16,4 0-3-16,-1 0 0 0,1 0-33 0,3 3-7 0,-4-3-2 0,4 5 0 15,0 1-4-15,4 0-1 0,-4-3 0 0,3 2 0 16,4 1 7-16,0 0 0 0,0 6 1 0,4-1 0 15,0-2-25-15,-1 3 0 16,4-1 0-16,0 1 0 0,4 2 0 0,-4-2 0 0,0-3 0 0,0 8 0 16,0-11 0-16,-3 6 0 0,3-4 0 0,0 4 0 15,-3 0 0-15,-1-12 0 0,1 5 0 0,-4-8 0 16,-3 6 0-16,-1 0 0 0,4 3 0 16,-3-12 0-16,-4 0-16 15,0 0-9-15,0 0-2 0,0 0 0 16,0 0-110-16,0 0-23 0,0-15-4 0,0 15 0 0</inkml:trace>
  <inkml:trace contextRef="#ctx0" brushRef="#br0" timeOffset="33518.764">8618 6876 975 0,'0'0'21'0,"0"0"5"0,0 0 1 0,0 0 1 0,0 0-28 0,0 0 0 16,0 0 0-16,4-6 0 0,-4-6 70 0,0 6 9 15,3-3 1-15,-3 0 1 0,0 4-13 0,4-1-4 16,-1-3 0-16,-3 3 0 0,4 0-16 0,0-6-3 15,-1 6-1-15,4 1 0 0,0-10-21 0,0 9-5 0,4-6-1 0,-1 0 0 16,1-5-17-16,0 5 8 0,-1 3-8 0,1-3 0 16,3-5 22-16,0 11-2 0,0-9-1 0,-3 3 0 15,3 1-19-15,0-1-16 0,3 0 4 0,-2-2 0 16,-1 2 12-16,-4 0 0 0,4 0 0 0,-3-5 0 16,0 8-24-16,-1-3 2 0,-3 6 0 0,4 0 0 15,-4 0-114 1,3-5-22-16</inkml:trace>
  <inkml:trace contextRef="#ctx0" brushRef="#br0" timeOffset="33872.992">9116 6573 928 0,'0'0'20'0,"0"0"5"0,0 0 1 0,0 0 0 0,0 0-26 0,-4 6 0 16,4 2 0-16,0-8 0 0,0 0 78 0,0 12 10 15,0-12 3-15,0 0 0 0,0 0-34 0,4 6-6 16,-4 0-2-16,3 0 0 0,-3-6-25 0,7 6-4 0,0-6-2 0,-3 0 0 15,3 6 14-15,0-1 2 0,0-5 1 0,0 0 0 16,0 0-22-16,0 0-4 0,4 0-1 0,-4 0 0 16,4 0 3-16,3 0 0 0,-4 0 0 0,1 0 0 15,-1 0-11-15,-3 0 0 0,4 0 0 16,0 0 0 0,-4 0-20-16,3 0-5 0,-3 0-2 0,4 0-698 0</inkml:trace>
  <inkml:trace contextRef="#ctx0" brushRef="#br0" timeOffset="34412.948">9634 5955 1141 0,'0'0'24'0,"0"0"6"0,0 0 1 0,0 0 2 0,-3 9-33 0,3 3 0 0,0-6 0 0,0 6 0 16,0-1 55-16,0 4 4 0,7 0 1 0,-4-1 0 15,-3 4-4-15,4-3 0 0,3 2 0 0,-3 1 0 16,3 0-27-16,3-7-5 0,1 10-2 0,-4 3 0 16,0 2 17-16,0 3 3 0,0-2 1 0,0 2 0 15,4 1-28-15,-4 8-6 0,0-9-1 0,0 4 0 16,-4-1-8-16,4 3 10 0,-3-5-10 0,-1 8 10 15,1-6-33-15,-4-2-6 16,0 2-2-16,-4-3 0 0,4 1 76 0,-3 2 15 16,-1-5 4-16,-3-4 0 0,4 1-52 0,-4-4-12 0,3 4 0 0,1-13 0 15,-1 4-48 1,1-3-13-16,3 0-3 0,-4-1 0 0,4-11 64 0,0 0 0 0,0 0 0 0,0 0 10 16,0 0-10-16,0 0-9 0,0 0 9 0,0 0-13 15,0 0-41-15,0 0-8 0,0 0-2 16,0 0 0-16,4 0 0 0,-1 0 0 0,1 0 0 0,-1 0-341 15,1 0-69-15</inkml:trace>
  <inkml:trace contextRef="#ctx0" brushRef="#br0" timeOffset="34781.516">9507 6629 871 0,'0'0'19'0,"0"0"4"0,0 0 1 0,0 0 0 0,0 0-24 0,0 0 0 0,0 0 0 0,4-6 0 15,3 6 75-15,0-6 9 0,0 0 3 0,-3 0 0 16,3 0-13-16,3 0-2 0,-3 3-1 0,4 0 0 15,-1 1-23-15,5-4-4 0,-5 3 0 0,4 0-1 16,4 3-25-16,-4-6-5 0,-3 6-1 0,3 0 0 16,-4 0-12-16,1 0 0 0,-1-6 0 0,1 6 0 15,3 0 0-15,-3 6 9 0,-1-6-9 0,1 0 8 16,-1 6-8-16,5-6 0 0,-5 0 0 0,4 0 0 16,-3 0-11-16,3-6-4 0,0 6-1 0,0-6 0 15,0 6-38-15,0-6-8 0,1 0-2 16,-1 0-370-16,0 0-74 0</inkml:trace>
  <inkml:trace contextRef="#ctx0" brushRef="#br0" timeOffset="35284.937">10100 6573 1177 0,'0'0'25'0,"0"0"6"0,0 0 1 0,0 0 2 0,0 0-34 0,-4 3 0 0,4-3 0 0,0 9 0 16,0-9 60-16,-3 8 6 0,3-8 1 0,-4 6 0 15,4-6-14-15,0 12-2 0,0-12-1 0,-3 6 0 16,3-6-18-16,0 6-4 0,0 8-1 0,0-2 0 15,0 0-15-15,0 0-4 0,0 5 0 0,0-8 0 16,0 3-8-16,3 6 0 0,-3-1 0 0,0-5 0 16,4-3 0-16,-1 5 0 0,1 1 0 0,0-3 0 15,3 3 0-15,-4-4 0 0,4-2 0 0,-3 6 0 16,3-3 56-16,0-1 7 0,-4-5 1 0,4 3 0 16,0-3-64-16,-3 6-15 0,3-6-1 0,0 0-1 15,0-1 17-15,0-5 9 16,0 6-1-16,0-6 0 0,-3 0 1 0,3 0 0 0,4-6 0 0,-1 6 0 15,1-5 24-15,-4-1 5 16,3-6 1-16,4 3 0 0,-3-3-25 0,3 1-5 16,-3-7-1-16,3 6 0 0,-4-3 8 0,4-2 0 0,-3-1 1 0,0 1 0 0,-1-4-17 0,-3 3 0 15,4-5 0-15,-4 8 0 0,0-3 0 16,0 1-17-16,0-7 3 0,-3-2 1 0,-1 8 13 0,1-5 0 16,-4 2 0-16,3 3-9 0,1-5-7 0,-8 8-2 15,1-2 0-15,3-1 0 16,-4 3-46-16,1 4-10 0,-1-1-2 0,-3 0-492 15,0 3-98-15</inkml:trace>
  <inkml:trace contextRef="#ctx0" brushRef="#br0" timeOffset="36342.6">7532 7525 1011 0,'0'0'22'0,"0"0"5"0,-4 12 1 0,4-6 0 0,0-6-28 0,-7 6 0 0,7 6 0 0,-3-7 0 16,3 7 63-16,-4-6 6 0,4-6 2 0,0 0 0 15,0 0-6-15,0 0-1 0,-3 6 0 0,3-6 0 16,0 0-7-16,0 0-1 0,0 0-1 0,0 0 0 0,0 0-37 0,0 0-7 16,0 0-2-16,0 0 0 0,0 0-9 0,0 0 0 15,0 0 0-15,7 9 0 0,3-3 0 0,-6 5 0 16,-1 1 0-16,4 0 0 0,4-3 0 0,-4 2 0 16,0 13 0-16,0-12 0 0,0 0 0 0,0 8 0 15,0-8 0-15,0 0 0 0,0 5 32 16,-3-2 4-16,3-3 0 0,-3-1 1 15,-1-2-25-15,1 0-4 0,-4 0-8 0,3-3 11 0,1 6-3 16,-4-12-8-16,0 0 12 0,0 0-4 0,0 0 5 0,0 0 1 16,0 0 0-16,3 5 0 0,1-5-14 0,3 6-12 15,-4 0 3-15,-3-6 0 0,0 0 9 0,0 0 0 16,7 0 0-16,-3 0 0 0,3 0 0 0,-4 0 0 16,-3 0 0-16,0 0 8 0,4-6-8 0,-4 6 0 15,0 0 0-15,0 0 0 16,0 0 0-16,0 0 0 0,0 0 0 0,0 0 0 0,4 0 0 0,-4 0 9 0,7-6-9 0,-4 6 10 15,-3-11-10-15,4 2 0 0,-1 0 0 16,-3 0 0-16,4 3 0 0,-1-5 0 0,1-1 0 0,3 0 0 16,-4 3 0-16,1-5 0 0,-1 5 0 0,4-9 0 15,4 6 0-15,-4-5 0 0,-3 8 0 16,3-9 0-16,0-2 0 0,3 8 0 0,-3 6 0 0,0 0 0 16,0 0 30-16,4-5 1 0,-4-1 0 0,0-3 0 15,4 3-50-15,-4 1-9 0,0-1-3 0,0 0 0 16,-4 0 31-16,4 1 15 0,-3 2-2 0,0-3 0 15,-1 6-32-15,1-12-6 0,-1 10-2 0,1-4 0 16,-1 0-20-16,8-6-4 0,-8 7-1 0,4-7 0 16,4-3-5-16,0 4-2 15,-1-7 0-15,1 10 0 0,-1 2-71 0,1-6-14 16</inkml:trace>
  <inkml:trace contextRef="#ctx0" brushRef="#br0" timeOffset="36997.763">8079 7646 1011 0,'0'0'28'0,"0"0"8"0,0 0-36 0,0 0 0 0,0 0 0 0,0 0 0 15,-7-3 64-15,-1 3 7 0,8 0 1 0,-10 0 0 16,10 0-24-16,-7 0-4 0,0 3 0 0,0 0-1 16,3 3-25-16,-10-1-5 0,7-5-1 0,-4 6 0 15,4 0-12-15,-3-6 0 0,3 6 0 0,-4-6 0 16,4 6 12-16,0-6 7 0,0 6 1 0,0 0 0 15,7-6-20-15,-7 6 0 0,0 5 0 0,3-2 0 16,-3 3 0-16,4-6 0 0,3 0 0 0,-4 0 0 16,4 5 0-16,-7-2 0 0,4 3 0 0,3 0 0 0,-4-1 44 0,4-2 6 15,0 3 1-15,0-3 0 0,0 0-31 0,4 2-5 16,-4-5-2-16,3 6 0 16,4-6-13-16,-3 3 0 0,-4-6 0 0,7 0 0 0,3 3 13 0,1-1 0 15,0-5 0-15,-1 6 0 0,4-6-13 16,-3 6 8-16,-1 0-8 0,1 0 0 15,0-6 9-15,-1 0-9 0,1-6 8 0,-4 0-8 0,3 6 16 0,-3-6-1 16,0 0-1-16,4-8 0 0,-4 5 6 0,0 0 0 16,0-3 1-16,0 1 0 0,-3-1-12 0,3 0-9 15,-4-3 12-15,1 4-12 16,-1-1 8-16,1-3-8 0,0 3 0 0,-4 1 0 0,3 5 0 0,1-6 0 16,-4 0 0-16,0-2 0 0,-4 5-17 0,4 0-4 15,-3-3-1-15,-5-6 0 16,5 10-21-16,-1 2-4 0,-3-6-1 0,-3 6 0 15,3 0-9-15,-4 0-3 0,1 1 0 0,-1-1 0 16,0 0 18-16,1 6 3 0,-1 0 1 0,-6 0 0 0,6 0 26 0,0 0 12 0,4 6-12 16,-3 0 12-16,3-6-20 0,0 11 4 0,0-5 1 0,0 6 0 15,7 8 5-15,-4-2 1 0,1 0 0 0,3 2 0 16,0-2-12-16,3-6-3 0,1 5 0 0,-1-8-327 16,4-3-65-16</inkml:trace>
  <inkml:trace contextRef="#ctx0" brushRef="#br0" timeOffset="37470.094">8371 7616 1036 0,'0'0'23'0,"0"0"5"0,0 0 0 0,-7-5 1 0,7 5-29 0,-3 0 0 16,-4 11 0-16,3-5 0 0,-3-3 57 0,4 6 6 16,-4-3 1-16,3 0 0 0,1 2 0 0,-1 4 0 0,0 0 0 0,4-6 0 15,0 3-52-15,0 5-12 0,0 1 0 0,4-9 0 16,0 6 54-16,-1-3 8 0,1 5 2 0,3 1 0 15,0-3-52-15,0-1-12 0,0-2 0 0,0 3 0 16,0-3 0-16,0 0 0 0,0 8 0 0,4-5 0 16,-1-6 0-16,-3 3 0 0,0-6 0 15,0 11 0-15,0-8 0 0,1 0 0 0,-1 0 0 16,0-6 0-16,0 6 34 0,0-6 4 16,0 0 1-16,0 0 0 0,0 0-11 0,0-6-3 0,-4 0 0 0,5 0 0 15,-1-5-25-15,0-1-12 0,-4 3 0 0,4-3 1 16,-3 0 11-16,-1-5 16 0,4-1-4 0,-3-2-1 15,-1 2-11-15,1-3 0 0,-4 4 0 0,3-7 0 16,-6 1-63-16,3 8-14 0,0-9-3 16,0 7-1-16,-4 5-24 0,1 3-5 0,3-8-1 15,-4 2-316-15,1 3-63 0</inkml:trace>
  <inkml:trace contextRef="#ctx0" brushRef="#br0" timeOffset="38001.734">8834 7252 1036 0,'0'0'23'0,"0"0"5"0,0 0 0 0,0 0 1 0,0 0-29 0,0 0 0 0,0 0 0 0,0 0 0 16,0 0 57-16,0 6 6 0,0 3 1 0,0-1 0 16,0 1 0-16,0 9 0 0,0-6 0 0,-4 2 0 15,4 10-52-15,0-7-12 0,-4 1 0 0,4 3 0 0,0 8 54 16,-3-8 8-16,3 8 2 0,0-8 0 0,3 8-52 0,-3-11-12 16,0 8 0-16,4 4 0 15,-4-4 37-15,0 3 5 0,4-5 1 0,-4 8 0 0,0-8-18 0,3 2-3 16,-3-2-1-16,0 2 0 0,0-2-21 0,-3-7 0 15,3 1 0-15,0 3 0 0,-4-4 0 0,4-5 0 16,0 6 0-16,0-7 0 0,0-2 0 0,0 3 0 16,-4-6 0-16,4 6 0 0,0-12 0 0,0 0 0 15,0 0 0-15,0 0 0 0,0 0 0 0,0 0 0 16,0 0 0-16,4-12 0 16,0 6-98-16,-1 0-24 0,4-6-5 0,-3 3-1 0</inkml:trace>
  <inkml:trace contextRef="#ctx0" brushRef="#br0" timeOffset="38663.115">9017 7752 1134 0,'0'0'24'0,"0"0"6"0,0 0 1 0,0 0 1 0,0 0-32 0,-4 3 0 0,-3 5 0 0,7-8 0 15,0 0 75-15,-3 6 8 0,3-6 1 0,0 0 1 16,0 6-29-16,0-6-5 0,-4 3-2 0,4-3 0 0,0 6-17 0,4 0-3 16,-4-6-1-16,0 0 0 0,0 0-5 0,0 0-2 15,3 6 0-15,-3-6 0 0,4 0-7 0,-1 6-2 16,5-6 0-16,-1 5 0 0,0 1-12 0,-4-6 9 15,4 6-9-15,-3-3 8 0,3 3-8 0,0-6 0 16,0 0 0-16,0-3 8 0,4 3-8 0,-1 0 10 16,-3-3-10-16,4 0 10 0,-1 0-10 15,-3 0 0-15,4-8 0 0,0 5 8 0,-1 0-8 0,-3-6 0 16,4 3 0-16,-4-5-11 16,3 5-22-16,-2-3-5 0,-1 6-1 0,-4-9 0 0,1 4 39 0,-1 5 0 15,1 0 0-15,-4 0 0 0,0 6 0 0,0-6 0 16,0 0 0-16,0-6 0 0,0 12 0 0,-4-5 0 15,-3 2 0-15,0 0 0 0,7 3 0 0,-7-3 0 0,0 0 0 0,-4 0 0 16,4-3 0-16,-3 3 0 0,-1 3 0 0,1 0 0 16,-1 0-9-16,0 3 9 0,1 0 0 0,-1 3 0 15,1 3 0-15,-1-1-8 0,0-2 8 0,4 0 0 16,0 6 0-16,-3-6 0 0,6 3-8 0,-3 0 8 16,4 5 0-16,-4-2 0 0,3 0 0 0,-3 2 0 15,3-2 0-15,4 0 0 0,-3 0 0 0,3 5 0 16,0-8 0-16,0 3 8 0,0 0-8 0,0 5 0 15,0-5 19-15,0-3-3 0,0 0 0 0,0 5 0 16,3-2-2-16,1 0-1 0,3 0 0 0,-3-3 0 16,-1-4 2-16,4 1 0 0,0 6 0 0,0-6 0 15,0 0-3-15,0 6-1 0,0-12 0 0,0 5 0 16,4-2-3-16,-4 0 0 0,0 0 0 0,0 0 0 16,4 0-8-16,-4 0 0 0,3-3 0 0,-2 0 0 15,2 0 0-15,1-3 0 0,3 0 0 0,-4-6 0 16,5 6-48-16,-1-8-12 0,0-1-3 0,3 0-743 15</inkml:trace>
  <inkml:trace contextRef="#ctx0" brushRef="#br0" timeOffset="39394.28">9366 7628 1267 0,'0'0'28'0,"0"0"5"0,0 0 2 0,0 0 1 0,0 0-36 0,0 0 0 0,0 0 0 0,0 0 0 16,0 0 109-16,0 0 15 0,0 0 4 0,0 0 0 15,0 0-52-15,0 0-9 0,0 0-3 0,0 0 0 16,0 0-56-16,0 0-8 0,4-6 0 0,-1 6-12 16,1 0 12-16,3 0 0 0,-4 0 0 0,1 6 0 15,3-6 0-15,0 3 0 0,0 0 0 0,0 3-9 0,0-3 9 16,0 3 0-16,0-3 0 0,4 5 0 0,-4-8 0 16,0 6 0-16,0 0 0 0,0-6 0 0,4 6 0 0,-4-6 0 15,0 6 0-15,0-6 0 0,0 0 0 16,0-6 0-16,0 6 0 0,0-6 0 0,0 0 0 0,-3 0 0 15,-4 6 0-15,0 0 0 0,7 0 0 16,-7 0 0-16,3-5 0 0,-3 5 0 16,0 0 0-16,0 0 0 0,0 0 0 0,0 0 0 15,0 0-16-15,0 0 1 0,0 0 1 0,4 5 0 0,-4-5 6 0,3 12 8 16,-3 0-13-16,0-3 5 0,-3 0 8 0,-1 5 0 16,1-2 0-16,-1 0 0 0,1 0 0 0,-4-4 0 15,3 4 0-15,1 0 0 0,-4 0 0 0,3-1 0 16,-3 1 0-16,3 0 0 0,-3 3 0 0,0-4 0 15,0 1 0-15,0 0 8 0,4 0-8 0,-4 2 0 0,3-2 0 16,-3-6 0-16,0 6 0 0,0 0 0 0,3-4 0 16,1 4 0-16,-1-6 0 0,4-6 0 15,0 0 0-15,0 0 8 0,0 0-8 0,0 0 0 0,0 0 0 16,0 12 0-16,0-12 10 0,0 0 1 0,0 0 0 16,0 0 0-16,0 0-1 0,0 0 0 0,0 0 0 15,0 0 0-15,0 0-10 0,0 0 10 0,0 0-10 0,0 0 10 16,4 0-10-16,-4 0 10 0,3 6-10 0,4 0 10 15,1-6-10-15,-5 0 10 0,4 0-10 0,0 0 10 16,0 5-10-16,4-5 0 0,-4 0 0 0,3 0 0 16,1 3 0-16,-4 0 0 0,4 0 0 0,-1-3 0 15,1 3 0-15,-1 0 0 0,-3 0 0 0,0-3 0 16,4 3 0-16,-4 3 0 0,4-6 0 0,-1 0 0 16,-3 0-29-16,4 0-5 0,0 0-1 15,-1 0 0-15,1 0-157 0,-4 0-31 0,7-9-6 16,-4 0-2-16</inkml:trace>
  <inkml:trace contextRef="#ctx0" brushRef="#br0" timeOffset="39713.41">9899 7796 1497 0,'0'0'32'0,"0"0"8"0,0 0 0 0,0 0 4 0,0 11-36 0,-4-2-8 0,4-3 0 0,0-6 0 16,0 0 53-16,0 0 9 0,4 6 2 0,-4-6 0 15,3 3-8-15,5 0 0 0,-5 0-1 0,4 0 0 16,-3-3-35-16,3 0-6 0,0-3-2 0,0 3 0 15,0 0-12-15,0 0-15 0,0 0 3 0,4 0 1 16,-4 0-138-16,3 0-28 16,1 3-6-16,-4-3-1 0</inkml:trace>
  <inkml:trace contextRef="#ctx0" brushRef="#br0" timeOffset="40552.342">10358 7690 1267 0,'0'0'28'0,"0"0"5"0,0 0 2 0,0 0 1 0,0 0-36 0,-8 0 0 16,8 0 0-16,0 0 0 0,0 0 58 0,0 0 5 15,0 0 1-15,0 0 0 0,0 0-15 0,0 0-2 16,-10 3-1-16,10-3 0 0,0 0-22 0,0 0-5 16,0 0-1-16,0 0 0 0,0 0 9 0,-4 6 1 15,1 0 1-15,3 5 0 0,-4-5-12 0,4 6-2 16,0-6-1-16,0 6 0 0,4-1-3 0,-1 4-1 0,1 3 0 15,3-1 0-15,4-5-2 0,-4 9-8 16,0-4 12-16,0-2-4 0,3 0 0 0,-3 5-8 16,4-8 12-16,0 6-4 0,-4-7-8 0,3 4 0 15,-3 3 0-15,0-6 0 0,0-7 0 0,0 1 0 16,-7-6 0-16,4 6 0 0,3-3 23 0,-7-3 12 0,0 0 2 0,0 0 1 16,0 0-10-16,0 0-1 0,7-3-1 15,-3 0 0-15,-4-3-26 0,3 3 0 0,-3-8 0 0,0-1 0 16,4 0 0-16,-4 3 0 0,3 1 0 0,-3-7 0 15,0 3 17-15,0 0-1 0,0-8-1 0,0 8 0 16,0 0-24-16,4 0-5 0,-1 1-1 0,-3-1 0 16,0 3 24-16,4-3 5 0,-1 1 1 0,1-1 0 15,-4 0-24-15,3-3-5 0,4 4-1 0,-3-7 0 16,-1 6 15-16,4-11 0 0,-3 8 0 0,3 3 0 16,-3-8 0-16,3 5 0 0,-4 6 0 0,4 3 0 15,0-5-23-15,-3 5-1 0,-1-6-1 0,-3 12 0 16,4-6-47-16,-4 6-10 15,0 0-2-15,0 0 0 0,0 0-133 0,0 0-27 0,0 0-6 16,7 6-1-16</inkml:trace>
  <inkml:trace contextRef="#ctx0" brushRef="#br0" timeOffset="41187.759">10851 7699 1267 0,'0'0'28'0,"0"0"5"0,-3-3 2 0,-4 0 1 0,3 0-36 0,1-3 0 0,-1 0 0 0,4 6 0 15,-3-6 92-15,-4 0 11 0,3 0 2 0,4 6 1 16,-7-5-42-16,7 5-8 0,-7-3-1 0,7 3-1 15,0 0-34-15,-7-3-8 0,0 3 0 0,0 3-1 16,7-3 8-16,-7 3 1 0,0 2 1 0,3 7 0 16,-3-6-21-16,4 6 0 0,-4-3 0 0,3 5 0 15,1 1-17-15,-1-3-8 16,-3 3-2-16,3-1 0 0,1 1 27 0,-1-3 0 0,-3 5 0 0,4-5-8 16,-1 0 8-16,1 3 0 0,3-4 10 0,0 1-10 15,-4-6 20-15,1 3-3 0,6-3 0 0,1 5 0 16,-1-5-9-16,1 0-8 0,-1 0 12 0,1 6-12 15,3-6 0-15,-4 0 0 0,5-3 0 0,-1 5 0 16,-4-5 0-16,4 3 0 0,-3 0 0 0,3-6 0 0,0 0 0 16,0 0 0-16,0 0 0 0,0 0 0 0,0 0 0 15,-3-6 0-15,3 6 0 0,0-6 0 0,0 3 30 16,-4-3-1-16,4 1 0 0,0-1 0 0,-3-6-29 0,6 0 0 16,-3 6 0-16,1-5 0 0,-1-4 0 0,-4 3 0 15,4 6 0-15,-3-6 0 0,-1-5 0 0,1 5 0 16,-4 3 0-16,3-3 0 0,1 1 0 15,-4 5 0-15,0-6 0 0,-4 6 0 0,4-3 0 16,0-2 0-16,-3 5 0 0,-1 0 0 16,1 0-20-16,-1 0-6 0,-3 0-2 0,0-8 0 0,0 5 28 15,0 3 0-15,-4 3 0 0,4-3 0 0,0 0-12 0,-3 0 4 16,3 0 0-16,-4 0 0 16,4 6-39-16,-4 0-7 0,4 0-2 0,-3 12 0 0,3-12 45 0,0 6 11 0,0 0 0 15,3 3 0-15,-3 0 0 0,4 2 0 0,3 4 0 0,0-9 0 16,-4 6 0-16,8-6 0 0,-4 8 0 0,3-2 0 31,4 6-156-31,-3-7-28 0,-1 1-7 0,4-3-1 0</inkml:trace>
  <inkml:trace contextRef="#ctx0" brushRef="#br0" timeOffset="41729.315">11035 7734 1036 0,'0'0'23'0,"0"0"5"0,-4-6 0 0,4 6 1 0,0-6-29 0,0 6 0 16,-3-6 0-16,3 6 0 0,0 0 108 0,0 0 16 15,0-8 4-15,0 8 0 0,0 0-68 0,0 0-12 16,0 0-4-16,0 0 0 0,0 0-19 0,0 0-4 16,0 0-1-16,0 14 0 0,0-14-20 0,-4 6 0 0,4 6 0 0,-3-6 0 15,3 0 33-15,0 5 3 0,0-2 0 0,3 3 0 16,-3 0-28-16,0-6-8 0,4 8 0 0,-1-2 0 16,1-3 0-16,-1 6 10 0,1-4-10 0,-1 1 8 15,1 0 12-15,0 3 3 0,3-4 0 0,-4-5 0 16,4 6-23-16,0 0 0 0,-3-6 0 0,3-1 0 15,0 4 36-15,0-3 2 0,0 0 1 0,0 0 0 16,0-6-12-16,0 6-3 0,0-6 0 0,0 0 0 16,0 0-24-16,4-6 0 0,-4 6 8 0,4-6-8 15,-1 6 0-15,-3-6 0 0,0-3 0 0,0 3 0 16,0-5 0-16,0-1 0 0,0 0 0 0,4 0 0 16,-4-5 29-16,-3 5 4 0,3 3 1 0,-4-8 0 15,4 2-54-15,-7 0-12 16,7 0-1-16,-3 4-1 0,-1-7 34 0,-3 3 0 0,4 4 0 0,-4-1 0 15,0-6 0-15,-4 1 0 0,4 2 0 0,0 9 0 16,-3-6 0-16,3 0 0 0,-4 1 0 0,1 5 0 16,-1 0-58-16,1 0-5 0,3 6-1 0,0-3 0 15,-4-3-102-15,4 6-21 0,0 0-4 16,0 0-1-16</inkml:trace>
  <inkml:trace contextRef="#ctx0" brushRef="#br0" timeOffset="42397.494">11691 7628 836 0,'0'0'24'0,"0"0"4"0,0-6-28 0,0 6 0 0,0 0 0 0,0 0 0 16,0 0 143-16,0 0 22 0,0 0 5 0,0 0 1 15,0 0-54-15,0 0-10 0,0 0-3 0,-3-6 0 16,-1 1-54-16,0-1-11 0,-3 6-3 0,4-6 0 16,-4 6-7-16,7 0-1 0,0 0-1 0,-7 0 0 15,0 0-27-15,0 6 0 0,-4-6 0 0,4 6 0 16,0-6-9-16,-4 0-7 0,4 11-2 0,0-5 0 15,0 3 18-15,0-3 0 0,0 3 0 0,4 5 0 16,-1-2 0-16,-3 0 0 0,3-3 0 0,-3 5 0 16,4 1 0-16,-1-9 0 0,4 6 0 0,0-6 0 15,-3 5 0-15,3-2 0 0,0 3 0 0,0-6 0 16,0-6 0-16,0 0 0 0,0 6 0 0,0-6 0 16,0 0 0-16,0 0 0 0,3 6 0 0,-3-6 0 0,4 11 0 0,-4-11 0 15,3 3 0-15,-3-3 0 0,0 0 0 0,0 0 0 16,0 0 0-16,7 6 0 0,4-6 0 0,-4 3 0 15,0-6 0-15,0 3 0 0,0 0 0 0,4 3 0 16,-1-3 0-16,-3 0 0 0,-7 0 0 0,8 0 0 16,2 0 0-16,-3 0 0 0,0-3 0 0,4 3 0 15,-4 3 0-15,-4 0 0 0,4-3 28 0,1 3 8 0,-5-3 3 16,4 6 0-16,0-6-26 0,-3 3-5 0,-4-3 0 16,3 6-8-16,4 0 0 0,0-1 0 0,-3 1 0 0,-1 0 0 15,1 0 0-15,-1 0 0 0,-3 0 0 0,4 0 0 16,-4 8 0-16,4-8 0 0,-1 0 0 0,-3 6 0 15,0 0-11-15,0-3 11 0,0 2-12 0,0 1 12 16,0-6-11-16,-3 6 11 0,-1-1-10 16,4-2 10-1,-7 0-31-15,3 0 0 0,-3-3 0 0,0 6 0 0,0-1 18 0,-3-11 3 0,-1 6 1 0,4 0 0 32,0-3-14-32,0-3-2 0,7 0-1 0,-11 0 0 0,-3 0-17 15,4-3-3-15,-1 0-1 0,0 0 0 0,-3-3-35 0,0 6-7 16,0-6-2-16,0 1 0 0</inkml:trace>
  <inkml:trace contextRef="#ctx0" brushRef="#br0" timeOffset="175000.799">6752 12161 741 0,'0'0'16'15,"0"0"3"-15,-3-3 1 0,3 3 2 0,0 0-22 0,0 0 0 0,0 0 0 0,0 0 0 0,-7-5 63 0,0 5 8 16,-1-6 1-16,8 6 1 0,-3 0-20 0,-1-6-4 16,4 6-1-16,-7-15 0 0,4 9-22 0,3-3-5 15,-4 3-1-15,4 6 0 0,0 0 4 0,0 0 0 16,0 0 0-16,0 0 0 0,0 0 0 0,0 0 1 0,0 0 0 15,0 0 0 1,0 0 2-16,0 0 0 0,-3 6 0 0,3-6 0 0,-4 6-27 0,1 0 0 16,3 3-12-16,-4 0 12 0,1 3 31 0,3-7 13 15,-4 4 4-15,4 3 0 0,-3 0-26 0,-1 0-5 0,4-1-1 0,-3-5 0 16,-1 12 6-16,1-4 1 0,-1 4 0 0,0 3 0 16,4-7-7-16,-7 7 0 0,4-3-1 0,-4-7 0 15,3 4-15-15,-3-3 0 0,4 0 0 0,-1-1 0 16,1 7 0-16,-4-6 0 0,3 2 0 0,1 4 0 15,-1-9 8-15,0 3-8 0,1 2 0 0,-4 7 0 16,3-9 8-16,-3-1-8 0,4 4 0 0,-1 3 9 16,-3-6 9-16,4 2 2 0,-4-2 0 0,0 3 0 15,3-6-20-15,0 8-11 0,1-5 2 0,-1 0 0 16,1 2 9-16,-1-2 0 0,4-6 0 0,-3 0 0 16,-4 3 0-16,7 0 0 0,0 2 0 0,0-5 8 15,-4-3-8-15,4 3 0 0,0-12 0 0,0 6 8 16,0 0-8-16,0 0 8 0,0 0-8 0,-3 0 8 15,3 0 12-15,0-3 2 0,0-3 1 0,0-5 0 16,0 5-13-16,0 0-2 0,0 3-8 0,0 3 12 0,0-3-12 0,0-3 0 16,3 0 0-16,1-6-10 0,-4-2 2 15,7 2 0-15,-4 0 0 0,1 0 0 0,-1-5-8 0,1 2-2 16,-4-3 0-16,0 1 0 0,3-1 18 0,-3 1 0 16,4-4 0-16,0 0 0 0,-1-2 0 15,1 5 0-15,-1 1 0 0,1-1 0 0,-1-3 0 0,1 4 0 16,-1-4 0-16,1-2 0 0,-1 11 0 0,-3-12-10 15,4 7 10-15,-1 2-8 0,1-6 8 0,-1 1-10 16,1 5 10-16,-1-2-10 0,1-1 10 0,3 0 0 16,-3 4 0-16,-1-4-8 0,1 3 8 0,-1 3 0 15,1 4 0-15,3-1 0 0,-4-9 0 0,1 6 16 16,6 7-4-16,-6-1-1 0,-1 0-20 0,1-3-4 0,0-3-1 16,3 6 0-16,-7 6 22 0,0 0 5 0,7-14 1 15,0 8 0-15,-7 6-27 0,0 0-6 16,0 0-1-16,7 3 0 0,0 0 20 0,-7-3 0 0,0 0 0 0,7 5 0 15,0 4 0-15,0-3 0 0,-7-6 0 0,7 0 0 16,0 0 0-16,0 6 0 0,-3 6 0 0,3-6 0 16,-7-6 0-16,0 0 0 0,3 3-13 0,4 3 4 15,0-1 9-15,-3 1 0 0,-1 0 0 0,1 6 0 16,-4 0 18-16,3-9 6 0,4 2 0 0,-3 1 1 16,-4 3-34-16,4 6-7 0,-1-3-2 0,1 2 0 15,-4 4 18-15,3-6 0 0,1 5 8 0,-1 1-8 16,1 0 9-16,-4 2-9 0,3-2 8 0,1 2-8 15,-1 4 8-15,1-6-8 0,-1-1 0 0,1 4 8 0,-1 2-8 16,1-2 8-16,-1-3-8 0,1-1 8 0,3 1-8 16,-3-3 0-16,-1-1 0 0,1 1 0 0,-1 0 0 15,1 2 0-15,-1-2 0 0,-3 6 0 0,4-10 0 0,-1 4 0 16,4 0 0-16,-3-1 0 0,-4-2 8 0,3-3-8 16,-3 0 8-16,0-3-8 15,4 0 8-15,-4 2-8 0,0-2 0 0,3 0 8 16,-3-6-8-16,0 0 0 0,0 0-12 0,0 0 12 0,0 0-8 0,0 0 8 15,0 0 0-15,0 0 0 16,0 0-56-16,0 0-8 0,0 0 0 0,0 0-1 16,0-6 2-16,0 6 1 0,4 0 0 0,-4 6 0 15,4 0-2-15,-4-6 0 0,3 6 0 0,-3-3 0 0,0-3 41 0,0 6 8 0,0-3 2 16,0 3 0 0,0-1-31-16,0-5-5 0,0 0-2 0,0 0-441 0</inkml:trace>
  <inkml:trace contextRef="#ctx0" brushRef="#br0" timeOffset="175550.718">6668 12388 694 0,'0'0'15'0,"0"0"3"0,0 0 1 0,0 0 1 0,-8-3-20 0,8 0 0 16,-3-3 0-16,-1 3 0 0,1-3 77 0,-4 0 11 16,3 0 3-16,1 3 0 0,-1-5-8 0,4 8-2 0,0 0 0 0,0 0 0 15,-3-6-27-15,3 6-6 0,0 0 0 0,0 0-1 16,0 0-35-16,0 0-12 0,0 0 0 16,0 0 9-16,0 0 1 0,0 11 0 15,3-8 0-15,-3-3 0 0,0 6-1 0,4 3 0 16,-4-9 0-16,0 9 0 0,0-9-9 0,0 0 8 15,7 6-8-15,-7-6 8 0,0 0-24 0,10 6-4 0,-3 0-2 0,-3-1 0 16,3 1 44-16,0 0 9 0,-7-6 1 0,11 0 1 16,-1 3-25-16,1 0-8 0,-1-3 0 0,1 3 0 15,0 0 8-15,3-3-8 0,-4 0 0 0,4 0 0 16,-3 3 0-16,0 3 0 0,3-3 0 0,-4 0 0 16,1 0 8-16,-1-3-8 15,-10 0 0-15,0 0 0 0,11 0 0 0,-11 0 0 16,11 0 0-16,-11 0 0 0,10 0-37 0,1 0-8 15,3-3-2-15,-7 0 0 0,0 3-112 0,4-3-22 16</inkml:trace>
  <inkml:trace contextRef="#ctx0" brushRef="#br0" timeOffset="175990.42">6904 11803 1177 0,'0'0'25'0,"0"0"6"0,0 0 1 0,0 0 2 0,0 0-34 0,0 0 0 0,-11-9 0 0,11 9 0 16,0 0 59-16,0 0 5 0,0-3 0 0,-3 0 1 16,3 3-22-16,0 0-5 0,0 0-1 0,0 0 0 15,0 0-24-15,0 0-5 0,0 0 0 0,0 0-8 16,0 6 19-16,0 3-3 0,3 0-1 0,4-4 0 15,-3 4-3-15,-1 3-1 0,-3 0 0 0,4-1 0 16,3 7-11-16,-3 3 10 0,3-10-10 0,0 7 10 16,0 3-10-16,0-4 8 0,3 1-8 0,-3 3 8 15,0-4-8-15,0 1 0 0,4-9 0 0,-4-1 8 0,-3 1-8 0,3 3 0 16,0 0 0-16,-7-12-506 16,0 0-98-16</inkml:trace>
  <inkml:trace contextRef="#ctx0" brushRef="#br0" timeOffset="177112.04">7913 12214 1044 0,'-7'0'23'0,"3"-6"5"0,-6 1 0 0,3-1 1 0,0 0-29 0,-1 6 0 15,-2 3 0-15,3 0 0 0,0 3 37 0,-4-1 2 16,1-5 0-16,-1 6 0 0,0 6-6 0,1-3-1 16,-1 3 0-16,1-1 0 0,-1 7-32 0,1-3 0 15,-5-4-15-15,5 7 5 0,-1 0 52 0,1-7 10 16,-1 7 3-16,1-3 0 0,2 2-37 0,1-5-7 0,0 0-2 0,0 0 0 16,4-3-9-16,-4 2 0 0,3 1 0 0,1-3 0 15,3-3 0-15,0 3 0 0,0-1 0 0,0 10 0 16,0-6 0-16,3 0 0 0,-3 2 0 0,4-5 0 15,-4 6 0-15,7-3 0 0,-7-1 0 0,3 1 0 16,-3-3 0-16,7-3 0 0,-7-6 0 0,7 6 0 16,0 0 0-16,-7-6 0 0,0 0 0 0,11-6 0 15,3 3 0-15,-7-3 0 0,7-6 0 0,-7 0 0 16,0 1 9-16,4-7 0 0,0-6 0 16,-1 4 0-16,1-10-9 0,-8 7-17 0,4 8 4 15,0-5 1-15,0 2 4 0,0-6 8 0,1 10-13 0,-5-4 5 16,4 0 8-16,-3 1 0 0,-1-4 0 0,1 12 0 15,-4 9 0-15,0-5 8 0,3-1-8 0,-3 3 11 16,0 3 13-16,0 0 4 0,0 0 0 0,0 0 0 16,0 0-1-16,0 0 0 0,0 6 0 0,-3 0 0 15,3 2-6-15,-4 4-1 0,4 6 0 0,-3-7 0 16,3-2-20-16,-4 6 0 0,1 6-12 0,3-4 4 16,-4 1 20-16,4 2 5 0,0 10 1 0,-3-7 0 0,6 10-18 15,-3-10 0-15,0 4 8 0,0 5-8 16,4-3 0-16,-4 1 0 0,0 8 0 0,-4-9 0 0,4 4 0 0,0-1 0 15,-3-2 8-15,3-1-8 0,0 3 0 0,0 4 0 16,0-4 0-16,0 6 0 16,0-3 12-16,-4-2-4 0,4-4 0 0,-4 9-8 0,4-8 21 0,-3 2-2 15,-1 3-1-15,4 4 0 0,-3-16 2 16,-1 9 0-16,1-5 0 0,-1 2 0 0,1-5-20 0,-1-4 0 16,4 4 0-16,0-6-9 0,-3-4 25 0,-4 1 6 15,7 0 1-15,-4-10 0 0,4-5-12 0,0 0-3 16,0 0 0-16,0 9 0 0,0-9 16 0,0 0 4 0,-7 3 0 15,4-6 0-15,-4 0 2 0,3 3 1 0,-3 0 0 0,7-6 0 32,-4 1-46-32,4-1-9 0,0-3-1 0,0-3-1 0,0-3 26 0,4 7 0 0,-4-19 0 0,0 10 0 15,0-1 0-15,3 0 0 0,1 4 0 16,0-4 0-16,-1 0 0 0,4-2 0 0,-3-7 0 0,3 7 0 16,3-4 8-16,-6 1 8 0,3-4 0 0,0 1 1 15,0 2-27-15,4-2-6 0,-4 2 0 0,0 1-1 16,3-4 17-16,-3 10 0 0,0-7 0 0,4 6 0 15,-4 4-21-15,0 2-1 0,4-12 0 0,-1 10 0 16,-6 8 5-16,-1 3 1 0,4 0 0 0,0 0 0 16,0 0-6-16,-3 3-1 0,3-6 0 0,0 6 0 15,4-6-25-15,-4 0-4 0,3-2-2 0,1 2 0 16,-1-3-152-16,1 0-30 0,10-14-7 0,-3 5-1 0</inkml:trace>
  <inkml:trace contextRef="#ctx0" brushRef="#br0" timeOffset="177719.346">8068 12332 759 0,'0'0'16'0,"0"0"4"0,0 0 1 0,-7 6 1 0,3 0-22 0,4-6 0 0,0 0 0 0,0 0 0 15,0 0 81-15,0 0 12 0,0 0 3 0,0 0 0 16,0 0 12-16,-7 0 4 0,7 0 0 0,0 0 0 15,0 0-50-15,0 0-10 0,0 0-1 0,0 0-1 16,0 0-32-16,0 0-6 0,0 0-2 0,0 0 0 16,-3 0-10-16,3 0 0 0,0 0 0 0,0 0 0 15,0 0 0-15,0 0 0 0,0 0 0 0,-4 5 0 16,4 4 0-16,-3 3 0 0,3-6 0 0,0 3 0 16,-4 5 0-16,4-8 0 0,0-6 0 0,4 12 0 0,-4 6 0 0,3 2 0 15,-3-2 0-15,4-6 0 0,-1 2 56 16,1 4 7-16,3 0 1 0,-4-9 0 0,1 2-52 15,3-2-12-15,-3-6 0 0,3 9 0 0,-4-6 0 16,1 0 0-16,-4-6 0 0,0 0 0 0,10 5 0 0,-10-5 0 16,7-5 0-16,0 5 0 0,4 5 0 0,-11-5 0 15,7 0 0-15,-7 0 0 0,11-5 0 0,-1 5 0 16,-6-12 0-16,3 3 0 0,0 3 40 0,0-3 6 16,-4-2 1-16,1-4 0 0,-1 3-38 0,1-11-9 15,0 8 0-15,3 3 0 0,-4-8 16 0,1 5 0 16,-1 0 1-16,1-3 0 0,-4 1-17 0,0 5-17 15,0-3 3-15,3 4 1 0,-3-1 1 0,0-9 0 16,4 10 0-16,-4 2 0 16,0 6-22-16,-4-3-4 0,8-6-1 0,-4 6 0 15,0 6-149-15,0-9-29 0,0 4-7 0,0-1-421 0</inkml:trace>
  <inkml:trace contextRef="#ctx0" brushRef="#br0" timeOffset="178330.477">8442 12294 1074 0,'0'0'30'0,"0"0"8"16,0 0-30-16,-7 6-8 0,7-6 0 0,0 0 0 0,0 0 52 0,-4 5 10 16,1 1 2-16,-1 9 0 0,4-9 0 0,0-6 0 15,0 0 0-15,0 0 0 0,0 12 0 0,4-7 0 16,-4 4 0-16,3 0 0 16,-3-9-52-16,0 0-12 0,4 6 0 0,-4-6 0 0,7 0 54 0,0 0 8 15,0 0 2-15,0 6 0 0,4-3-52 0,-4 3-12 16,0-6 0-16,0 6 0 0,0-1 0 0,0-5 0 15,0 6 0-15,0 0 0 0,0 0 0 0,-3-3 0 0,-1 0 0 16,-3-3 0-16,7-6 0 0,0 0 0 0,0 0 0 16,0 0 0-1,-3-5-48-15,3 5-13 0,-3-3-3 0,-1-3 0 0,1 3 52 0,-1 1 12 0,-3 2 0 16,4-6 0 0,-1-3-54-16,-3 9-8 0,0 6-2 0,0-5 0 0,0-7 51 0,-3 0 13 0,3 6 0 0,-7 0 0 31,0-3-56-31,-4 6-5 0,4-5-2 0,-4 2 0 0,1 0 63 0,3 0 12 0,-4 0 2 15,-3 6 1-15,7 0-24 0,-4 0-5 0,1 6-1 0,3 0 0 16,-4 0 15-16,1 0 0 0,3 0 0 0,-1 2 0 16,1 10 48-16,0-6 13 0,0 0 3 0,0-4 0 15,4 10-52-15,-1-6-12 16,4-1 0-16,-3 1 0 0,3 3 0 0,-4 3 0 0,8-1 0 0,-4 4 0 16,3-6 0-16,-3-1 0 0,4 1 0 0,3-3 0 0,-4 2 54 15,1 7 8-15,3-15 2 0,-4 3 0 0,4 2-52 16,1 1-12-16,-1-6 0 0,0 0 0 0,7 0 0 0,-7 0 0 15,3 0 0-15,1-1 0 0,-4 1 0 0,7 0 0 16,-3-9 0-16,-1 0 0 0,4-3-11 0,0-5-5 16,1-1 0-16,2-3-1 0</inkml:trace>
  <inkml:trace contextRef="#ctx0" brushRef="#br0" timeOffset="178709.658">8805 11726 1036 0,'0'0'23'0,"-3"6"5"0,3 0 0 0,-4 6 1 0,1 8-29 0,-1-8 0 0,1 3 0 0,3 5 0 16,-4-5 57-16,4 9 6 0,0-4 1 0,0 10 0 16,0-7 0-16,4 9 0 0,-4 1 0 0,3-4 0 15,1-2-52-15,-1-4-12 0,4 7 0 0,-3-7 0 16,-1 9 0-16,4-8 0 16,-3 8 0-16,3-5 0 0,-3 8 16 0,3-11-4 0,-4 2 0 0,1 0 0 15,-1 4-2-15,4-7-1 0,-3 7 0 0,-1-4 0 16,1-2-9-16,-4-7 0 0,3 4 0 0,-3-6 8 15,4 2-8-15,-1-5 8 0,-3 0-8 0,0 0 8 0,4-1-8 0,-4-2 0 16,0-9 9-16,0 0-9 16,0 0-27-16,0 0-9 0,0 0-3 0,0 0-637 15</inkml:trace>
  <inkml:trace contextRef="#ctx0" brushRef="#br0" timeOffset="179115.688">9042 11756 982 0,'0'0'21'0,"0"0"5"0,0 0 1 0,0 0 1 0,0 0-28 0,0 0 0 0,0 0 0 0,-4 6 0 16,1 2 76-16,-1 4 10 0,1 0 2 0,3 0 0 16,0-4-33-16,0 1-7 0,-4 6 0 0,4 3-1 15,0-7-32-15,4 7-7 0,-4 11 0 0,3-8-8 16,-3 5 12-16,0-5-12 0,4 8 12 0,-4 1-12 16,0-7 14-16,3 4-4 0,-3 2-1 0,4 4 0 15,-4-7-18-15,3 3-4 0,-3-5-1 0,0 2 0 16,0 7 41-16,0-10 8 0,0 1 1 0,0-1 1 0,0 10-24 15,-3-10-5-15,3-5 0 0,0 2-8 16,0 1 19-16,-4-1-3 0,4 1-1 0,0-9 0 0,0 3-5 16,0-4-1-16,0-2 0 0,0 0 0 0,0 3-9 15,4-6 0-15,-4-6 0 0,0 5 0 16,3 4-48-16,-3-9-6 0,0 0-1 0,0 0-661 16</inkml:trace>
  <inkml:trace contextRef="#ctx0" brushRef="#br0" timeOffset="179730.043">9222 12311 1497 0,'0'0'32'0,"0"0"8"0,0 0 0 0,0 0 4 0,0 0-36 0,0 0-8 0,0 0 0 0,-4 9 0 16,1 3 53-16,3-12 9 0,0 0 2 0,0 0 0 15,0 12-52-15,3-4-12 0,4-2 0 0,-3 3 0 16,-1-3 0-16,1 0 0 0,-1 0 0 0,-3-6 0 0,7-3 34 0,-3 6 4 15,3 6 1-15,0-9 0 16,0 5-28-16,4-5-11 0,-4 0 8 0,-4 0-8 0,4-11 11 0,0 5-3 16,0 3-8-16,0 0 12 0,4-6-12 0,-4 3-8 15,0 0 8-15,-3 0-13 0,3-5 3 0,-4 5 1 16,4-6 0-16,-3 0 0 0,-1 6 9 0,1 1-10 16,-4-4 10-16,3 3-10 0,-3-6-2 0,0 6-1 15,4-3 0-15,-4 4 0 0,0 5 2 0,-4-6 1 16,4 0 0-16,-3 0 0 0,3-6-6 0,0 12 0 15,0 0-1-15,-7 0 0 0,0 0 6 0,3-6 2 0,-3 0 0 16,0 1 0-16,0-4 9 0,0 6 0 16,-4 0 0-16,4 6-8 15,0-3-28-15,0 6-4 0,0 0-2 0,0-1 0 0,4 7 34 0,-4 0 8 0,3 3 0 16,-3 2 0-16,3 7 0 0,1-10 0 16,-1 10 0-16,1-1 0 0,3-5 0 0,-4 9 0 15,1-4 0-15,3 4 0 0,0 2 49 0,3-6 12 0,-3 4 3 0,0-4 0 16,0-2-52-16,4-3-12 0,-1-7 0 15,1 4 0-15,3 0 0 0,0 0-18 0,0-4 4 0,0-2 1 16,0-6 13-16,4 3 10 0,-4 3-2 0,3-3 0 16,4-3-8-16,1 5 10 0,-5-2-10 0,4-6 10 15,0-11-40-15,1 8-8 16,2-3-2-16</inkml:trace>
  <inkml:trace contextRef="#ctx0" brushRef="#br0" timeOffset="180627.397">10178 11685 1074 0,'0'0'30'0,"-4"-3"8"0,4 3-30 0,-7-3-8 0,0 0 0 0,0-3 0 16,3 1 104-16,-3-7 19 0,0 6 4 0,0 6 1 16,7 0-52-16,0 0-9 0,-7 0-3 0,4 6 0 15,3-6-51-15,-7 0-13 0,0 0 0 0,7 0 0 16,0 0 0-16,-8 12 0 0,1-7 0 0,4 4 0 15,-1-3 0-15,4 0 0 0,-3 0 0 0,3 11 0 16,3-5 0-16,-3 6 0 0,0 8 0 0,4-8 0 16,-1 3 15-16,4 2 0 0,-3 9 0 0,3 4 0 0,-3-13-24 15,-1 10-5-15,4 2-1 0,-3-3 0 0,3 3 35 16,-4-2 8-16,1-4 0 0,-4 4 1 0,3-1-19 0,-3-3-10 16,-3-2 10-16,-1 8-10 0,4-9 19 0,-7 4-3 15,4-13 0-15,-1 7 0 0,-3 2-5 0,0 1-2 16,0-4 0-16,3 1 0 0,-3-9-9 0,0-1 0 15,4 7 9-15,-4-6-9 0,3-7 0 0,1 4 9 16,-1-3-9-16,4-3 0 0,-3 0 0 0,3-6 0 16,0 0 0-16,0 0 0 0,0 0 11 15,0 0-2-15,0 0 0 0,0 0 0 0,0 0-9 0,0-6-12 0,3 0 2 16,-3 0 1-16,0-9 9 0,0 4 16 16,0-1-4-16,4-3-1 0,-4-2-11 0,3 5-16 15,-3 6 4-15,4-12 1 0,-4 7 11 0,3-1 0 0,1 0 0 16,-1 3 0-16,-3-3 0 0,4 1 0 0,3-1 0 0,0-3 0 15,-3 6 0-15,3 1 0 0,-4 2 0 0,4 0-8 16,0 0 8-16,0 0-12 0,0-3 12 0,4 6-12 16,-4-3 12-16,7 4 0 0,-3 2-9 0,-1 0 9 15,1 5 0-15,-4-2-9 0,4 3 9 0,-1 0 0 16,1-6-8-16,-4 0 8 0,3 0 0 0,-3 6 0 16,0 0 0-16,0 0 0 0,1 0 0 0,-5 5 0 15,4 4 0-15,-3-9 0 0,-1 0 10 0,1 0-2 16,-1 5 0-16,1 1 1 0,-1-6 0 0,1 6 0 15,-4 0-9-15,0 2 0 0,0 7 0 0,-4-6 0 0,4-4 0 16,0 4 0-16,4-3 0 0,-4 3 0 0,0-1 0 16,0-5 0-16,3-3 0 0,-3 6 0 0,0-12 0 15,4 6 0-15,-4-6 0 0,3 5 0 16,-3-5-25-16,4 0-7 0,3 6-2 0,0 3 0 16,-3 0-179-16,-4-9-36 0</inkml:trace>
  <inkml:trace contextRef="#ctx0" brushRef="#br0" timeOffset="181243.872">10516 12394 1267 0,'0'0'28'0,"0"0"5"0,0 0 2 0,0 0 1 0,-3 5-36 0,3-5 0 0,0 0 0 0,0 0 0 15,0 0 47-15,0 0 2 0,0 6 1 0,0-6 0 16,0 0-31-16,0 0-7 0,0 0 0 0,0 0-1 16,0 0-11-16,0 9 0 0,3 0 9 0,4-6-9 15,0-3 45-15,-3-3 5 0,3 6 1 0,0 0 0 16,0 0-31-16,0 0-5 0,0 0-2 0,4 0 0 15,-4-3 19-15,3 0 4 0,-3 3 1 0,4-3 0 16,-4 0-19-16,0 0-4 0,0 0-1 0,0 0 0 16,4-6-5-16,-4 3-8 0,0-3 11 0,0 3-11 15,0 0 10-15,-3-3-10 0,3 6 8 0,-4-3-8 0,1 0 9 0,-1-3-9 16,4 6 10-16,-3-6-10 0,-1 1 0 16,-3-4 0-16,7-3 0 0,-7 6 0 0,0-6-10 0,4 9-2 15,-4 3 0-15,-4-3 0 0,1-2 0 0,-1-1 0 16,4 6 0-16,0 0 0 0,-7-6-8 0,-3 0-3 15,10 6 0-15,-7 0 0 0,-4 0 5 0,1 0 1 16,2 6 0-16,-2-6 0 0,-1 6 9 16,-3 5 8-16,4-8-12 0,-5 3 12 0,8 3-10 15,-3 0 10-15,-1-3-8 0,1 6 8 0,3-7 0 0,0 1-10 16,3 12 10-16,-3-3 0 0,3-4-10 0,-3 7 10 16,4-6-8-16,-1 3 8 0,1 2 0 0,3-5-8 0,-4 0 8 15,4-3 0-15,0 5 0 0,0-2 0 0,0-3 0 16,4-3 0-16,-1 5 0 0,-3-2 0 0,7-3 9 0,-3 0-9 15,3-3 14-15,0 3-4 0,4 0-1 0,-4 3 0 16,3 2-9-16,-3-2 0 0,4-3 9 0,-4-3-9 16,4 3 0-16,-4-6 8 0,3 0-8 0,1 3 0 15,-4 0-16-15,3 0-7 0,-3 0-1 0,1-6-1 16,2 3-78 0,4-6-15-16,0 0-3 0</inkml:trace>
  <inkml:trace contextRef="#ctx0" brushRef="#br0" timeOffset="181681.944">10904 12373 997 0,'0'0'21'0,"0"0"5"0,0 0 1 0,0 0 2 0,0 0-29 0,0 0 0 15,0 0 0-15,0 0 0 0,0 0 64 0,0 0 6 16,0 0 2-16,0 0 0 0,0 0-20 0,0 6-4 16,0 3-1-16,-3 2 0 0,3 1-24 0,0-6-5 15,0-6-1-15,-4 9 0 0,4 3 20 0,0-1 4 0,-3 7 1 0,3-6 0 16,3-3-14-16,1-1-2 0,-1-2-1 16,1 3 0-16,-4 3 23 0,3-6 4 0,1 6 0 0,-1 2 1 15,5-2-33-15,-1 0-8 0,0 0 0 0,-4-12-1 16,4 5-11-16,0-5 0 0,0 6 0 15,0 0 0-15,0-6 0 0,-7 0 0 0,8 0 0 16,-1-3 0-16,-7 3 33 0,7 0 5 0,0-3 1 16,-7 3 0-16,3-6-22 0,-3 6-4 0,7-5-1 15,0 5 0-15,-3-6 1 0,3 0 0 0,0-12 0 0,-4 3 0 16,1 4-13-16,0-1 0 0,-1-3 0 0,1-2 0 16,-1 5 15-16,1 0 0 0,-1-14 0 0,-3 5 0 15,4 6-24-15,-4-2-5 0,3 2-1 0,-3 3 0 16,4 3-39-16,-4 1-8 15,0 2-2-15,3-6 0 0,-3 6-102 0,0-3-21 16,4 3-4-16,-4 3-1 0</inkml:trace>
  <inkml:trace contextRef="#ctx0" brushRef="#br0" timeOffset="182296.183">11285 12394 1497 0,'0'0'32'0,"0"0"8"0,0 0 0 0,-3 5 4 0,-4 1-36 0,3 0-8 0,4-6 0 0,-7 3 0 15,4 0 0-15,-1 6 0 0,1 6 0 0,-1-1 0 16,1-2 56-16,-1-3 10 0,1 0 2 0,-1 0 0 16,4-4-34-16,0 7-6 0,0 0-2 0,4 0 0 15,-4-3-4-15,3 2-1 0,1 1 0 0,-4 0 0 16,3-6-9-16,1 0-3 0,-4 5 0 0,3-5 0 16,1 0-1-16,-4 0-8 0,3 0 12 0,-3 0-4 15,0-6-8-15,4 3 0 0,-4-3 9 0,0 0-9 16,3 6 0-16,-3-6 9 0,0 0-9 0,0 11 0 15,4-5 12-15,-4-6-4 0,0 0 0 0,0 0-8 16,0 0 15-16,0 0-4 0,0 0-1 0,0 0 0 16,0 0 0-16,0 0 0 0,0 0 0 0,0-6 0 15,0 0-10-15,0-5 0 0,0 2 9 0,-4 3-9 16,4 0 12-16,0 0-1 0,0-6-1 0,0 7 0 16,0-7-10-16,0 6 0 0,4-6 9 0,-4-3-9 15,3 7 0-15,-3-1 0 0,4-3 0 0,-1-9 0 0,1 4 0 0,-4 5 0 16,3 0 0-16,1-2 0 0,-4 2 0 15,3 0 0-15,-3 0 0 0,4 1 0 0,0 5 0 0,-4 0 0 16,3-6 0-16,1 3 0 0,-4 3 0 0,3 0 0 16,1 1 0-16,-4-1 0 0,0 6 0 0,0 0-8 15,0 0 8-15,3 0 0 0,1-6-8 0,3 6 8 16,-4-6-8-16,-3 6 8 0,7 6-16 0,4-6 1 16,-4 0 1-16,0 0 0 15,4 6-21-15,-1-6-4 0,1 0-1 0,-1 0 0 16,1 0-17-16,3 0-4 0,-3 0-1 0,-1 6 0 15,1-1-46-15,-1-2-8 0,5 0-3 0,-1 0-516 0</inkml:trace>
  <inkml:trace contextRef="#ctx0" brushRef="#br0" timeOffset="182991.605">11613 12423 1497 0,'0'-6'32'0,"0"6"8"16,0 0 0-16,0 0 4 0,0 0-36 0,0 0-8 0,0 0 0 0,0 0 0 0,0 0 0 0,0 0 0 15,0 0 0-15,0 0 0 0,7 6 53 0,1-3 9 16,-1 0 2-16,0-3 0 0,0-3-52 0,0 6-12 16,3 6 0-16,-3 0 0 0,4-7 0 0,0 10 0 15,-4 3 0-15,3-3 0 0,-6-12 0 0,6 3 0 16,-3 0 0-16,4-3 0 0,-4 2 0 0,0 1 0 16,-3 0 0-16,3 3 0 0,0-15 27 0,-4 1 2 15,4-1 1-15,-3 0 0 0,-1-3-14 0,1 6-2 16,-1-2-1-16,4 2 0 0,1-3-13 0,-5 3 11 0,1 3-11 15,-4-3 10-15,3-6-10 0,1 6 0 0,-1 1 0 0,-3-4 8 16,0 3-8-16,0 0 0 0,0-6 9 0,0 6-9 16,0 0 13-16,0 1-1 0,-3-1-1 0,-1 0 0 31,1 0-33-31,-1 0-6 0,1-3-2 0,-5 3 0 0,5 1 10 0,-4 2 1 0,3 0 1 0,-3 0 0 16,0 0 5-16,0 3 1 0,7 0 0 0,-7 0 0 15,-3 3 2-15,3 0 1 0,3 3 0 0,-3-4 0 16,0 4 9-16,3 6-12 0,-3 0 12 0,4 0-12 15,-4-7 12-15,3 1 0 0,1 6 8 0,-1 3-8 16,1 2 10-16,-1-2-2 0,4-3-8 0,-3 3 12 16,3-1-12-16,-4 4 0 0,4-3 0 0,0-1 0 15,0 1 0-15,-4-3 0 0,4 0 0 0,0-4 0 16,4 4 32-16,-4-6 3 0,0-6 1 0,4 12 0 16,3 0-23-16,-4-1-4 0,4-5-1 0,0 0 0 15,0 3 1-15,4-3 0 0,-4 0 0 0,4 0 0 0,-1-6-1 16,1 11-8-16,-1-11 12 0,1 6-4 15,-1-3-8-15,1 3 0 0,0-3 9 0,3 6-9 0,0 0 0 0,0 5 0 16,-4-8 0-16,5 0 0 16,-1-6-31-16,0 0-7 0,3 0-2 15,-2 0 0-15,-1 0-36 0,0 0-8 0,0 0-2 0,0-6 0 16,0 6-122-16,0 0-24 0,14-12-4 16,-6 18-2-16</inkml:trace>
  <inkml:trace contextRef="#ctx0" brushRef="#br0" timeOffset="-189490.574">13074 12344 345 0,'0'0'0'0,"0"0"14"0,0 0-4 0,0 0 2 0,0 0-12 0,0 0 0 15,0 0 0-15,0 0 0 0,3-6 0 0,1 0 0 16,0 0 0-16,-1-6 0 0,-3 12 53 0,0 0 9 15,4-6 2-15,-1-2 0 0,1-4-52 0,-1 6-12 16,-3 6 0-16,0 0 0 0,0 0 0 0,0 0 0 0,0 0 0 0,0 0 0 16,0 0 0-16,0 0 0 0,0 0 0 0,0 0 0 15,0 0 0-15,0 0 0 0,0 0 0 0,0 0 0 16,0 0 40-16,0 6 4 0,4-3 2 0,-4 0 0 16,0-3 2-16,0 0 0 0,3 3 0 0,-3-3 0 15,0 0-3-15,0 0 0 0,4-6 0 0,-1 3 0 16,1-9-17-16,-1 0-3 0,-3 12-1 0,4-9 0 15,3 4 4-15,-7 5 1 0,0 0 0 0,3-9 0 16,1 0-29-16,-4 9 0 0,0 0 0 0,0 0 0 16,0 0 24-16,0 0 0 0,0 0-1 0,0 0 0 15,3 6-11-15,1 0-1 0,0 0-1 0,-1 2 0 16,-3 10 6-16,4-6 0 0,-4-9 1 0,0 6 0 0,3-1-1 0,-3-2-1 16,0 6 0-16,4 0 0 0,-4-6-15 15,0 2 0-15,3 1 0 0,-3 3 0 0,4-6 16 16,-1-3 3-16,-3-3 1 0,0 0 0 15,0 6-8-15,4 0 0 0,-1-1-1 0,-3-5 0 0,4 6 3 0,-4 3 1 16,0-9 0-16,7 6 0 0,-4 12-15 0,1-1 11 16,3 1-11-16,-3-6 10 0,3 2-10 0,0 4 12 15,0-6-12-15,-7-6 12 16,3-3-12-16,1 0 8 0,-4-3-8 0,7 3 8 0,-4-1-8 0,4 7 0 16,-3-6 9-16,-1 6-9 0,5-3 0 0,-5 0 0 15,-3-6 0-15,4 6 0 0,-1 0 0 0,-3-6 0 0,0 0 0 16,0 0 0-16,0 0 19 0,4 0-1 0,-4 0 0 0,3 11 0 15,1 4-6-15,-4-9 0 0,0-6-1 0,0 0 0 16,0 0 6-16,0 0 2 0,0 0 0 0,0 0 0 16,3-6 1-16,-3 6 0 0,4-9 0 0,-4 3 0 15,3-5-7-15,-3 5-1 0,4 0 0 0,-4-9 0 16,3 6-22-16,-3-5-5 0,4 2-1 0,-4 0 0 16,3-6 16-16,1 4 0 0,-1 2 0 0,1-6 0 15,-1-2 18-15,1 2 6 0,0 0 2 0,-1-2 0 31,4-1-42-31,-3 7-8 0,3-4-1 0,-4 0-1 0,1 7 40 0,3-4 8 0,-4 3 2 0,1-3 0 16,3 4-39-16,-4 2-7 0,1 0-2 0,-1-3 0 16,1 1 32-16,0 2 7 0,-1 0 1 0,1 3 0 15,-1-3-26-15,-3 9-5 0,0 0-1 0,4-6 0 16,-4 6-38-16,0 0-8 0,7-6-2 0,0 6 0 16,-7 0-51-16,3-5-10 0,4-1-3 0,-7 6 0 0</inkml:trace>
  <inkml:trace contextRef="#ctx0" brushRef="#br0" timeOffset="-188702.535">13473 12399 806 0,'0'0'17'0,"0"0"4"0,0-5 1 0,0 5 2 0,0 0-24 0,0 0 0 0,3-6 0 0,-3 6 0 16,0 0 107-16,0 0 17 0,0 0 3 0,0 0 1 16,0 0-91-16,0 0-17 0,0 0-4 0,0 0-1 15,0 0 27-15,0 6 6 0,0-6 0 0,0 11 1 16,0-2-39-16,0-3-10 0,0-6 0 0,0 0 0 16,4 9 0-16,3-3 0 0,0-6 0 0,-4 6 0 0,4 2 0 15,0-2 0-15,-7-6 0 0,7 0 0 16,1 0 0-16,2 0 10 0,1 0-10 0,-4 0 10 0,3 6-10 0,1 0 0 15,-1 0-10-15,5 0 10 0,-5-9 0 16,1 3 0-16,-1 3 0 0,1-3 0 0,-1-3 0 0,5 3 0 16,-8 3 0-16,3-3 0 0,1-3 0 0,-4 0 0 15,0-3 0-15,0 0 0 0,0 0 8 0,-3-2 8 16,3-1 2-16,-4 3 0 0,4 6-18 0,-3-6 0 16,3-3 8-16,-4 3-8 0,1 0-12 0,-1 0-7 15,1-5-1-15,-4 2 0 0,0 0 20 0,0-3 0 16,0 3 0-16,0 4 0 0,-4-1-16 15,1 0 0-15,3-6 0 0,-7 3 0 0,3 6 25 0,-3 0 6 16,0-2 1-16,0-1 0 0,0 3-16 0,0 3 0 16,0-3 0-16,0 3 0 0,-4-6-13 0,4 6-6 15,0 6-1-15,0-6 0 0,0 3 20 0,0 0 0 16,-4 0-8-16,4 2 8 0,0 4 14 0,0 6 6 0,4-9 2 16,-4 6 0-16,0-1-22 0,0 10 0 0,0-3 0 0,-1-1 0 31,1-2-18-31,0-3-8 0,4-3-2 0,-1 5 0 0,-3-2 45 0,4 0 9 0,-4-3 2 15,3-1 0-15,4 7-28 0,0-3 0 0,-3-3 0 0,3 2 0 16,3 1 0-16,-3 0-11 0,0 0 1 0,4-1 0 16,-1-2 10-16,1 0 9 0,-1 0-1 0,1 0-8 15,3 0 20-15,0-9-4 0,-7 0 0 0,7 5 0 16,0 1-16-16,4 0-17 0,-4 0 3 0,3-6 1 16,1-3 33-16,-1 6 8 0,-3 3 0 0,4 0 1 15,-4-3-46-15,4-3-10 16,-4 6-1-16,0-6-1 0,3-6 29 0,-3 6 0 0,4 0-8 0,-4 0-437 15,4 0-87-15</inkml:trace>
  <inkml:trace contextRef="#ctx0" brushRef="#br0" timeOffset="-188232.308">13889 12411 752 0,'0'0'16'0,"0"0"4"0,0 0 1 0,0 6 0 0,0-6-21 0,0 0 0 0,0 0 0 0,0 0 0 16,0 0 16-16,0 0 0 0,0 0-1 0,0 6 0 15,0 0 39-15,0 0 8 0,0 3 2 0,0-4 0 16,3 7 0-16,-3 0 0 0,0-6 0 0,0 3 0 15,0-1 0-15,0 4 0 0,0 3 0 0,0-3 0 16,4-1-34-16,-4 4-6 0,0-3-2 0,3 0 0 16,1-1 7-16,-1 1 2 0,1-6 0 0,0 0 0 15,-4 6-13-15,3-3-2 0,1 2-1 0,-1-5 0 16,-3-6-5-16,11 0-1 0,-4 0 0 0,0 6 0 16,0 0-17-16,3 0-4 0,1-3-1 0,3-3 0 15,0-6 39-15,-3 3 8 0,3 0 2 0,0-3 0 16,-3 3-27-16,6-3-9 0,-3-5 0 0,-3-1 9 15,3 0-9-15,0 0 8 0,-3-2-8 0,-4-7 8 0,3 9-8 16,-3-8 0-16,1 5 0 0,-1-6 0 0,-4 7 0 16,1-1 0-16,-1-3-12 0,1 1 12 0,-1 2-27 0,-3-3 3 15,0 1 0-15,0-4 0 16,-3 3-7-16,3 1-1 0,-4-7 0 0,1 10 0 16,-4-4-29-16,0-3-7 0,-1 7 0 15,1-1-383-15,-3-3-76 0</inkml:trace>
  <inkml:trace contextRef="#ctx0" brushRef="#br0" timeOffset="-187786.807">14344 12288 1011 0,'0'0'28'0,"0"0"8"0,0 3-36 0,0-3 0 0,0 6 0 0,0-6 0 16,0 0 72-16,0 0 7 0,0 0 1 0,0 0 1 0,0 0-9 15,0 0-3-15,0 0 0 0,0 0 0 0,3 5-17 0,1 4-4 16,3 6-1-16,0-9 0 0,4 6-37 0,-4-1-10 16,0 4 0-16,3-3 0 0,1 0 0 0,-4-1 8 15,7-2-8-15,-3 3 0 0,-1 3 9 0,1-1-9 16,3-2 12-16,0 0-12 0,-3 5 9 0,-1 4-9 16,-3-9 0-16,4 3 9 0,-4 2-9 0,0-5 0 15,4 6-10-15,-4-7 10 0,0 1-11 0,0 0 11 16,0 3-12-16,0-4 12 0,0-5-23 0,-4 3 3 15,5-3 0-15,-8-6 0 16,7 6-27-16,-7-6-5 0,7 6 0 0,-7-6-1 16,7 11-44-16,-7-11-9 0,0 0-2 0,0 0-249 0,0 0-51 15</inkml:trace>
  <inkml:trace contextRef="#ctx0" brushRef="#br0" timeOffset="-187423.46">14355 12658 1036 0,'0'0'23'0,"0"0"5"0,0 0 0 0,0 0 1 0,0 0-29 0,0 0 0 0,0 0 0 0,0 0 0 15,0 0 76-15,0 0 8 0,-4 0 3 0,0 0 0 16,8 0-6-16,-4 0-1 0,4 0 0 0,-4 0 0 16,3 0-16-16,1 0-4 0,-1-6-1 0,1 0 0 0,-4 1-23 0,0 5-5 15,3-9-1-15,1 3 0 0,-1 6-30 0,1-6 0 16,3 0 0-16,0 0 0 0,3 0 0 0,-3 0 0 16,4 1 0-16,0-7 0 0,-1 0 0 0,-3 3 0 15,4 0 0-15,-1 4 0 0,1-4 25 0,0-3-1 16,-1 0 0-16,1-5 0 0,-1-1-38 15,1 9-8-15,0-9-2 0,-1 10 0 16,1-4-32-16,-1-3-6 0,-3 0-2 0,4 1-477 16,0 5-96-16</inkml:trace>
  <inkml:trace contextRef="#ctx0" brushRef="#br0" timeOffset="-187085.757">14877 12394 1036 0,'0'0'23'0,"0"0"5"0,0 0 0 0,0 0 1 0,0 0-29 0,0 0 0 0,0 0 0 0,0 0 0 0,0 0 57 0,-4 5 6 16,4-5 1-16,0 6 0 0,4 0 51 0,-4-6 10 15,0 0 3-15,0 6 0 0,3 0-103 16,-3-6-25-16,11 0 0 0,-4-3 0 0,0 3 0 0,3 3 0 16,-3 6 0-16,4-6 0 15,0 3 0-15,3-6 0 0,0 3 0 0,-4 0 0 0,5-1 0 0,-1 4-17 16,0-6 2-16,0 0-739 15</inkml:trace>
  <inkml:trace contextRef="#ctx0" brushRef="#br0" timeOffset="-186562.891">15335 11888 1267 0,'0'0'28'0,"0"0"5"16,0 0 2-16,0 0 1 0,0 0-36 0,0 0 0 0,0 0 0 0,0 0 0 0,0 0 109 15,0 0 15-15,0 0 4 0,0 0 0 0,0 0-91 0,-3 12-17 16,-1-6-4-16,1-1-1 0,3 1 6 0,0 3 2 16,0 0 0-16,3 3 0 0,-3 2-3 0,4-8-1 15,-4 9 0-15,3 3 0 0,1-7-10 0,3 7-1 16,-4 0-8-16,4 2 12 0,0 4-12 0,1-7 0 15,2 7 0-15,-3 2 0 0,0-2 0 0,0 2 0 16,0 1 0-16,0 2 0 0,-3 1 0 0,3 2 0 16,-4-6 0-16,1 4 0 0,0-7 0 0,-4 4 0 0,3 8 0 15,-3-8 0-15,0 2 0 0,0-6 0 16,0 4 0-16,0-4 0 0,-3-2 0 0,3-6 0 16,-4 5 0-16,0-8 0 0,4 3 0 0,0 2 0 15,-3-5 0-15,3 0 0 0,0-12 31 0,0 0 3 0,0 0 1 0,0 0 0 31,0 0-56-31,0 0-11 0,0 0-3 0,0 0 0 16,0 0-74-16,-4-6-15 0,4-6-4 0</inkml:trace>
  <inkml:trace contextRef="#ctx0" brushRef="#br0" timeOffset="-186192.401">15325 12294 1306 0,'0'0'28'0,"0"0"7"0,0 0 1 0,0 0 1 0,0 0-29 16,0 0-8-16,0 0 0 0,0 0 0 0,0 0 66 0,0 0 12 16,0 0 2-16,0 0 1 0,0 0-36 0,0 0-7 15,0 0-2-15,0 0 0 0,7 6-28 0,-4-4-8 0,-3-2 0 16,11 3 0-16,-4 3 0 0,0-3 0 0,4 3 0 16,-4-6 0-16,3 6 0 0,1-6 0 0,-1 6 0 0,1-6 0 15,-1 0 0-15,5 0 0 0,-5 0 0 0,4-6 0 16,0 6 0-16,1-6 0 15,-1 0 0-15,0 6 0 16,3 0-149-16,-2 0-31 0</inkml:trace>
  <inkml:trace contextRef="#ctx0" brushRef="#br0" timeOffset="-185685.599">15716 12423 1342 0,'0'0'29'0,"0"0"7"0,0 0 0 0,0 0 3 0,0 0-31 0,0 0-8 0,0 0 0 0,-7 0 0 0,7 0 65 0,-3 0 12 16,3 0 3-16,-7 6 0 0,3 3-25 0,1-3-5 16,3-6-1-16,0 0 0 0,0 0-16 0,-4 11-3 15,4 1-1-15,0-6 0 0,0 3-9 0,4 0-3 16,-4-1 0-16,3 4 0 0,1 0-5 0,-1 0 0 16,1-6-1-16,-1 2 0 0,4 4-11 0,-3 0 0 15,-1 0 9-15,1 5-9 0,3-5 0 0,0 0 0 16,-4-6 0-16,5 3 8 0,-5 2-8 0,4-2 0 15,0 0 0-15,-3 0 0 0,3 0 0 0,0-1 8 0,0-2-8 16,0 0 8-16,0 0-8 0,0-6 0 16,4 6 8-16,-4-3-8 0,3-3 8 0,1-3-8 15,3 3 10-15,-3-6-10 0,-1 0 12 0,1-6-3 0,3-2-1 0,-4 2 0 16,1 3-8-16,0 0-11 0,-1-8 3 16,-3 2 0-1,0 0-19-15,-3-5-3 0,3 2-1 0,-4 0 0 0,-3 7 31 0,4 2 0 0,-8-3 0 16,4-11 0-16,-3 5-57 15,-1 9-6-15,1-3-1 0,-1 6 0 0,1-2 0 0,-1-4 0 16,-3 0 0-16,4-6-640 0</inkml:trace>
  <inkml:trace contextRef="#ctx0" brushRef="#br0" timeOffset="-171171.22">17141 12479 364 0,'-3'-6'16'0,"3"6"-16"15,-4 0 0-15,4 0 0 0,0-6 54 0,-3 6 8 16,3 0 2-16,0 0 0 0,0-6-52 0,0 0-12 15,0 6 0-15,0-6 0 0,0 1 0 0,-4 2 12 16,4-3-3-16,-3 3-1 0,3-6 32 0,0 3 7 16,0 0 1-16,-4 0 0 0,1 0 8 0,-1 1 1 15,4 5 1-15,-3-9 0 0,-1 6-2 0,4-3 0 16,-3 3 0-16,-1 0 0 0,1 0-4 0,-1-3-2 16,1 3 0-16,-4 0 0 0,3 0-13 0,0 0-2 15,4 3-1-15,-7 0 0 0,4 0-7 0,-4 0-2 16,0-5 0-16,3 5 0 0,-3 0-6 0,0 0-2 15,0 0 0-15,0 5 0 0,0-5-5 0,0 0 0 16,0 0-1-16,-4 3 0 0,4 0-3 0,4 0-8 16,-1 0 12-16,-3 6-4 0,4-3-8 0,-1-3 0 15,-3-3 0-15,3 0 0 0,-3-6 0 0,0 0 0 16,7 6 0-16,-3 6 0 0,-1 3 0 0,1 3 0 16,-4-1 0-16,3 1 0 0,4 3 0 0,-3-3 8 15,3-1-8-15,-4 1 8 0,4-6-8 0,0 0 10 16,0 0-10-16,0-3 10 0,0 3-10 0,0-6 0 15,0 0 0-15,0 0 8 0,0 0-8 0,7 0 0 16,4 2 0-16,-4 4-11 0,3 3 21 0,1-3 4 16,0 0 1-16,3-6 0 0,-4 0-15 0,1 0 0 0,3-6 0 15,-3 6 0-15,3-6 0 0,-4 3-20 16,4 6 4-16,-3 9 0 0,0-6 25 0,-1 3 6 0,-3-9 1 0,4-3 0 16,-1-3-26-16,-3 0-5 0,0 0-1 0,-7 6 0 15,0 0 31-15,4-9 5 0,3 0 2 0,-3 4 0 16,-1-4-12-16,-3 0-2 0,4 0-8 0,-4-9 12 0,0 4-3 15,0 5-1-15,0-3 0 0,0 3 0 0,-4-2 16 16,4 5 2-16,0 6 1 0,0 0 0 0,0 0-27 0,0 0 0 16,0 0 0-16,0 0 0 0,0 0 0 0,-3 6 0 15,3 5 0-15,-4 4 0 0,4-3 0 0,4 3 0 16,-4-1 0-16,3 1 0 0,-3 0 0 0,4-4 0 16,-1 10 0-16,1-9 0 0,-1-3 20 0,4 5 0 15,-3-5-1-15,-1 3 0 0,4-6-19 0,-3 0 0 16,-1-6-8-16,4 5 8 0,-3 1-24 0,-1-3 0 15,5-3 1-15,-1-3 0 16,3-3-7-16,-3 6-2 0,7-5 0 0,-3-1 0 16,3-6-95-16</inkml:trace>
  <inkml:trace contextRef="#ctx0" brushRef="#br0" timeOffset="-170681.264">17438 11809 727 0,'0'0'16'0,"-4"-6"3"0,4-3 1 0,0 3 0 0,-3 0-20 16,3 6 0-16,0-6 0 0,0 6 0 0,0 0 73 0,0 0 11 15,0 0 1-15,0 0 1 0,0 0 2 0,0 0 1 16,0 0 0-16,0 0 0 0,0 0-21 0,0 0-4 16,0 0 0-16,0 0-1 0,0 0-27 0,0 0-6 15,-4 6-1-15,4 3 0 0,0 3-5 0,0-3-2 0,-3 2 0 0,3 10 0 16,-4-4-10-16,8 4-3 0,-4 3 0 0,0 2 0 15,3 3-1-15,1 4-8 0,3 2 12 0,-4-3-4 16,4 4 2-16,-3 2 0 0,3-3 0 0,0 3 0 16,-3-2-10-16,3 2 12 15,3 0-12-15,-3-3 12 0,-3 4-12 0,3-10 10 16,-4-3-10-16,1-2 10 0,-4-9 4 0,3-4 1 16,-3 1 0-16,0 0 0 0,0-12 3 0,0 0 1 15,0 0 0-15,0 0 0 0,0 0 1 0,0 0 1 16,0 0 0-16,0 0 0 0,0 0-21 0,0 0 9 15,0 0-9-15,0 0 0 0,0-6-36 0,0 6-13 16,0-9-3-16,-3 0-1 0,3 4-155 0</inkml:trace>
  <inkml:trace contextRef="#ctx0" brushRef="#br0" timeOffset="-170219.032">17695 11853 1134 0,'0'0'24'0,"0"0"6"0,0 0 1 0,0 0 1 0,0 0-32 16,0 0 0-16,0 0 0 0,0 0 0 0,0 0 88 0,0 0 10 0,-7-3 2 0,7 3 1 15,0 0-60-15,0 0-12 0,0 0-2 0,0 0-1 16,0 0 6-16,0 0 0 0,0 0 1 0,0 0 0 16,0 0-17-16,0 6-3 0,-3 2-1 0,3 4 0 15,3 0 4-15,-3 11 0 0,4-2 0 0,-4 8 0 16,3-14-8-16,1 9 0 0,-4 5-8 0,3 0 12 16,1-2 0-16,-4 2-1 0,3 4 0 0,1-7 0 15,-1 4 3-15,-3-7 1 16,4 1 0-16,0 2 0 0,-1-8-6 0,1-1-1 15,-1 4 0-15,-3-4 0 0,4-5-8 0,-1 6 0 16,-3-3 0-16,4 2 0 0,-1-2 0 0,-3 0 0 16,4 5 0-16,-4-5 0 0,0 3 0 0,0-1 0 15,0 1 0-15,0-6 0 0,3 2 0 0,-3-2 0 0,0 0 0 0,4 0 0 16,-4-7 0-16,3 7 0 0,-3-6 0 0,0 0 0 16,0 3-11-16,0-9-4 0,0 0-1 0,0 0 0 15,0 0-81-15,0 0-17 0,0 0-3 0,0 0-375 16,7-9-76-16</inkml:trace>
  <inkml:trace contextRef="#ctx0" brushRef="#br0" timeOffset="-169569.683">17918 12358 1090 0,'0'21'31'0,"0"-21"6"0,0 0-29 0,0 0-8 16,0 0 0-16,0 0 0 0,0 0 100 0,0 0 20 15,-4 6 3-15,4-6 1 0,0 9-100 0,0-4-24 16,0 1 0-16,4 6 0 0,-1-3 48 0,1 0 4 0,3-3 0 16,-4 0 1-16,4-4-36 0,0 4-7 0,0 0-2 0,0 0 0 0,-3 0 8 15,7-3 2-15,-11-3 0 16,7-3 0-16,3-3-2 0,1-6-1 0,-4 12 0 16,-7 0 0-16,10 6-5 0,-3 0-1 0,-7-6 0 0,11-12 0 15,-4 4-1-15,-3-1-8 0,3-3 12 0,-4 3-4 16,1-3-8-16,-1 1 8 0,-3-1-8 0,0 6 8 0,0-3-8 0,0 0-16 15,0 3 4-15,-3 3 1 0,3-8 2 0,-4 5 0 16,-3 0 0-16,4-12 0 16,-4 10-17-16,0-1-3 0,-1 6-1 0,5-3 0 0,-4 6 30 0,0-6 0 15,3 6 0-15,-3 0 0 0,0 0 0 0,0 0 0 16,-3 0 0-16,2 6 0 0,1-6 18 0,0 6 10 16,0 0 1-16,0 2 1 0,0 1-30 0,0 6 0 15,0-3 0-15,4-1 0 0,-4-2 9 0,-1 6-9 16,5 0 8-16,-4 2-8 0,3 4 9 0,1-6-9 15,-1-1 10-15,1-2-10 0,3-3 10 0,-4-3-10 16,4-6 10-16,0 0-10 0,0 6 19 0,0 0-3 16,0-1 0-16,0 7 0 0,0 0-4 0,4-6-2 15,-1 0 0-15,-3-6 0 0,11 3-10 0,-4 3 0 16,4-4-12-16,-1 7 12 0,1-3 0 0,3 0 15 16,-4-6-1-16,4 3 0 0,-3-6-22 0,0 3-5 15,3 3-1-15,0 0 0 0,-4 3 14 0,1-6-12 16,0 6 12-16,3-12-12 0,-4 6-32 15,1-6-7-15,0 0-1 0,-4 3-490 0,3 0-98 0</inkml:trace>
  <inkml:trace contextRef="#ctx0" brushRef="#br0" timeOffset="-168881.489">18348 12308 1372 0,'0'0'28'0,"0"0"-28"0,0 0 0 0,0 0 0 0,0 0 57 0,-7 3 6 15,7-3 1-15,0 0 0 0,0 0 0 0,-4 9 0 16,1-3 0-16,-1 0 0 0,4 0-11 0,0 0-1 15,0-1-1-15,0-2 0 0,0-3-32 0,-3 6-7 16,3 3 0-16,0-9-1 0,-4 6-11 0,4 0 12 16,0-6-12-16,0 0 12 0,0 6-4 0,4 3-8 15,-1 2 12-15,1 7-4 0,-1 0 0 0,4-4-8 16,-3 7 12-16,0-6-4 0,3 2 0 0,-4-2 0 16,4-3 0-16,-3 2 0 0,3 1 0 0,-4-6-8 15,1 3 12-15,-1-1-4 0,1-5-32 16,-4-6-8-16,3 6 0 0,-3-6-1 0,0 0 64 0,0 0 13 15,0 0 2-15,0 0 1 0,0 0-25 0,0 0-5 16,0 0-1-16,0 0 0 0,0 9-16 0,0-9 0 16,0 0 0-16,0 0 0 0,0 0 0 0,0 0 0 15,0 0 0-15,-3-6 0 0,-1-3 34 0,-3 3 0 16,4 1 0-16,-1-1 0 0,1-6-34 0,-1 6 0 16,1 0 0-16,3 0 0 0,-4-5 8 0,4 5-8 15,-3 3 0-15,3 3 0 0,-4-6 0 0,4 0 0 0,-3 6 0 16,-1-6 0-16,0-3 0 0,4 0 0 0,-3 1 0 0,3-4 0 15,0 0-32-15,0 0 0 0,0-2 0 0,3-1 0 16,1 0 32-16,0 3 0 0,-1-5 0 0,1 5 0 0,-1-3 11 16,1 4 8-16,-1-1 1 0,4 0 1 15,-3 0-21-15,3 6 0 0,0-2 0 0,-4 2 0 0,4 0 0 0,-3 0 0 16,3 6 0-16,-3 0-8 0,-1-6 8 0,4 6-13 16,-3 6 5-16,3-6 8 0,0 0-12 0,0 0 12 15,0 6-10-15,0-6 10 0,3 0-11 0,-2 0 11 16,2 0-12-16,-3 0 12 0,4 0-9 15,-4 0 9-15,0 0 0 0,3 0-9 0,-2 0-1 0,2 0 0 0,-3 0 0 16,0-6 0-16,0 6-6 0,0 0 0 0,0 0-1 16,-3 0 0-1,3-6-13-15,-3 6-2 0,3-6-1 0,3 6 0 16,-3 0-76-16,0 0-15 0,0-6-4 0,0 3-375 0,4 3-75 0</inkml:trace>
  <inkml:trace contextRef="#ctx0" brushRef="#br0" timeOffset="-155117.442">19812 12320 630 0,'0'0'13'0,"0"0"3"0,0 0 1 0,-7 6 2 15,7-6-19-15,-7 6 0 0,0-6 0 0,7 0 0 0,-4 6 67 16,-3-6 9-16,0 6 3 0,7-6 0 0,0 0 8 0,-7-6 1 16,4 6 1-16,-4-6 0 0,-1 0-13 0,5-6-2 15,-1 6-1-15,1-2 0 0,3 2-7 0,-4 3-2 16,1 0 0-16,3 3 0 0,0 0-25 0,-4-6-6 15,1-6-1-15,3 12 0 0,0 0-22 0,0 0-10 16,-7-6 8-16,0 6-8 16,7 0-24-16,0 0-9 0,-7 0-3 0,-4 6 0 0,0 0 36 0,4 0 0 0,-3 0 0 0,-4 6 0 15,3-4-9-15,-3 10 9 0,0-6 0 0,-4 2-9 16,4 1 9-16,0-3 0 0,3-3 0 0,-3 8-8 16,4-2 8-16,-1 0 0 0,1-1 0 0,-1 4 0 15,4-3 0-15,0-3 0 0,0-4 0 0,0 7 0 16,3-9 0-16,4 0 9 0,-3 0-9 0,3 0 0 15,0-1 0-15,0 4 0 0,0-9 0 0,0 0 0 16,0 0 0-16,0 0 0 0,0 0 0 0,0 0 0 16,3 3 58-16,-3-3 5 0,7 0 1 0,0 3 0 15,0-6-52-15,4 6-12 0,0 0 0 0,-1 0 0 16,1-3 0-16,-1 0 0 0,1 0 0 0,0 0 0 16,-1 0-17-16,1 0-7 0,-1 0 0 0,1-3-1 15,-1-3 10-15,1-3 3 0,0 4 0 0,-1-4 0 16,1-3 12-16,-4 0 0 0,3-5 0 0,-3-1 0 15,4 9 0-15,-4-11 0 0,4 2 0 0,-4-6 10 16,0 7-33-16,-4-4-6 0,1 3-2 0,-1 1 0 0,1-4 31 16,-1 10 0-16,1 2 0 0,-1 0 0 0,-3-3 0 0,4 6 0 15,-4 6 0-15,0 0 0 0,-4-6-14 0,4 6 3 16,0 0 1-16,0 0 0 16,0 0-35-16,-3 6-7 0,-1 6-2 0,4 0 0 15,-3 2 43-15,-1 4 11 0,1 0 0 0,-4-1 0 0,7 4 0 0,-4-3 0 16,1-1 0-16,3-2 0 0,0 3 0 0,3 5 0 15,-3-11 0-15,4 5 0 0,-4 4 0 0,0-3 0 16,3-7 0-16,1 7 0 0,-1-9 0 0,1 3 0 16,-1-1 0-16,1 7 0 0,-1-3 0 0,5 2 0 15,-5-2 0-15,4 3 0 0,0-1 0 0,0-5 0 16,-3-6 0-16,-1 6 0 0,4 5 0 0,-3-2 0 16,-1-3 0-16,-3 0 0 0,4-1-10 0</inkml:trace>
  <inkml:trace contextRef="#ctx0" brushRef="#br0" timeOffset="-154490.706">19981 12344 781 0,'0'0'16'0,"0"5"4"0,0 4 1 0,0 0 3 0,0-9-24 16,0 9 0-16,0 0 0 0,0 0 0 0,0-9 68 0,0 0 8 0,0 5 3 0,4 7 0 16,-4 0-15-16,3-3-2 0,-3 0-1 0,4-1 0 15,-1 4-14-15,1 0-3 16,-4-3-1-16,3 3 0 0,1 2-22 0,0 1-4 0,-1-9-1 0,4 3 0 15,-3-1 14-15,-1 4 2 0,1-3 1 0,-1 3 0 16,4 0-20-16,-3-1-4 0,-1-5-1 16,1 3 0-16,3 0-8 0,-4 0 10 0,5-3-10 0,-5-1 10 15,1 1 4-15,3 0 1 0,0-6 0 0,-4 3 0 16,1-3 21-16,3 3 5 0,0-3 1 0,-4-3 0 16,4 0-14-16,1-3-2 0,-1 6-1 0,0-11 0 15,0-1-25-15,0 0 0 0,3 0 0 0,-3-2 0 16,4 2 0-16,-4-3 0 0,0-5 0 0,0 5 0 15,-3 3 0-15,-1-11 0 0,4 8 0 0,-3-3 0 16,3-2 0-16,-4 2 0 0,1-6 0 0,-1 7 0 0,-3-4 0 0,4 4 0 16,-4-1 0-16,0 0 0 0,0 1 0 0,0 8-17 15,0-9 2-15,0 6 1 16,-4 4-29-16,4-1-5 0,-3 3-2 0,-1-3 0 16,4 3-62-16,0 6-13 0,0 0-3 0,0 0-307 15,0 0-61-15</inkml:trace>
  <inkml:trace contextRef="#ctx0" brushRef="#br0" timeOffset="-153457.668">21138 12320 867 0,'0'0'19'0,"0"0"4"0,0 0 1 0,0 0 0 0,0 0-24 0,0 0 0 0,0 0 0 0,0 0 0 16,0 0 56-16,0 6 5 0,0-6 2 0,0 0 0 16,0 6-12-16,0-6-3 0,0 0 0 0,0 0 0 15,0 0-38-15,0 0-10 0,0 0 0 0,0 0 0 16,0 0 32-16,0 0 5 0,0 0 1 0,0 0 0 15,0 0-19-15,0 0-4 0,0 0-1 0,0 0 0 0,0 0-2 0,0 0 0 16,0 0 0-16,0 0 0 0,-3-6-12 0,3-6 0 16,-4 3 0-16,1 1 0 0,-1-1 0 0,1 3 0 15,-1-6 0-15,1 0 0 0,-4 6 0 0,3-2 0 16,-3 2 0-16,0 0 0 0,4 0 0 0,-5 0 0 16,1 6 0-16,-3-6 0 0,3 6 26 0,0 0 2 15,-4 0 1-15,1 0 0 0,-1 6-18 16,0-6-11-16,4 6 12 0,-3 0-12 0,-1 0 14 15,1 0-4-15,3 0-1 0,-4-1 0 0,0 4-9 16,1 3 8-16,3 0-8 0,-4-6 8 0,4 2-8 0,0 4 0 16,4 6 0-16,-5-6 8 0,1-7-8 0,4 7 0 15,-1 0 0-15,-3-3 0 0,4 3 0 0,-1-7 0 16,4 16 0-16,0-6 0 0,0-6 17 0,0 2-1 0,0 1-1 16,0-6 0-16,4 0 9 0,-4 0 3 0,3 0 0 15,4 2 0-15,-3 4-3 0,3-6 0 0,0 6 0 0,0-6 0 16,0 0-10-16,4-1-2 0,-4 4-1 0,0-3 0 15,0-3-2-15,0 0 0 0,0 0 0 0,0 0 0 16,0 9-9-16,0-12-12 0,0 0 2 0,0 0 1 16,0 6 9-16,0-6 0 0,0 0 0 0,0 0 0 15,0 0 12-15,-3 0 5 0,3 0 1 0,0 0 0 16,0 0-32-16,0 0-6 0,4-6-2 0,-4 6 0 16,3 0-41-16,1-6-8 0,0 0-1 15,-1-3-1-15,1 3-34 0,3 3-6 16,-3-6-2-16,3 4-517 0</inkml:trace>
  <inkml:trace contextRef="#ctx0" brushRef="#br0" timeOffset="-152783.31">21452 12349 1242 0,'0'0'27'0,"0"0"5"0,0 0 2 0,0 0 2 0,0 0-36 0,-3-5 0 0,-1-1 0 0,1 0 0 16,3 6 71-16,-7 0 7 0,3-6 2 0,4 6 0 15,-7 0-22-15,0-6-4 0,0 0-1 0,0 3 0 16,0 6-32-16,0 3-6 0,-4 0-2 0,4-6 0 15,0 0-13-15,-3 6 9 0,3-6-9 0,-4 6 8 16,4-6 5-16,-4 6 1 0,4-1 0 0,0 1 0 16,0 0-3-16,-3 6-1 0,3-3 0 0,-1 3 0 15,1-7-1-15,4 7 0 0,-8-3 0 0,8 0 0 16,-1 0 1-16,-3-3 0 0,4 5 0 0,-1 1 0 16,1-6-10-16,3 3 8 0,0 0-8 0,-4-1 8 15,4 4-8-15,0-6 0 0,0-6 0 0,0 0 8 16,0 0-8-16,0 0 0 0,7 6 0 0,-3 0 0 15,3 3 16-15,-4-6 2 0,-3-3 0 0,7 0 0 16,4 0-18-16,-4-3 8 0,4 3-8 0,-4-3 0 16,0-3-10-16,0 0-9 0,-4 6-1 0,4-6-1 15,0 6 40-15,0-6 8 0,-3-3 1 0,3 3 1 16,-7 6-21-16,4-5-8 0,-1-1 0 0,1-3 0 0,-4 6 8 16,3-3-8-16,-3 0 0 0,0 6 0 0,4-6 0 0,-4-2 8 15,3 5-8-15,-3 0 0 0,4-3 0 16,-4 0 0-16,0 0 0 0,3 0 0 0,1 0 0 15,-1 0 0-15,-3 0 0 0,0 6 0 16,4 0-16-16,-4 0 3 0,0-5 1 0,3-1 0 0,1 3-1 0,-4 3 0 16,0 0 0-16,0 0 0 0,3-3-5 0,-3 3-1 15,0 0 0-15,0 0 0 0,0 0 7 0,4 6 2 16,-4 0 0-16,0 5 0 0,0-5 10 0,0 3-8 16,-4 0 8-16,4 3-8 0,0-4 8 0,0 10 0 15,0-3 0-15,0-3 0 0,0 2 0 0,4-5 8 0,-4 3-8 16,0-3 11-16,0-1-3 0,3 1-8 0,1-3 12 15,-4 0-4-15,7 6-8 0,-3-12 0 16,-4 0 0-16,3 6 0 0,4 0 0 0,0-6 0 0,4 0 0 0,-4 0-11 16,3 0-105-16,1 0-22 15,0 0-4-15,3 0-1 0</inkml:trace>
  <inkml:trace contextRef="#ctx0" brushRef="#br0" timeOffset="-152158.113">21953 11832 1335 0,'0'0'29'0,"-3"-12"7"0,3 1 0 0,-4-7 2 0,4 3-30 0,-3-2-8 0,3-4 0 0,0 3 0 16,-4-2 48-16,1 2 9 0,-1 3 2 0,1-5 0 15,-4 8-22-15,3-3-4 0,-3 1-1 0,4 5 0 16,-5-3-11-16,-2 0-2 0,3 7-1 0,-4-4 0 15,1 6-18-15,-1-3 0 16,0 6 0-16,1 3 0 0,-1 3 0 0,1 3 0 0,-4 2 0 0,-1 1 0 16,1-6 0-16,4 6 0 0,-1 2 0 0,1 4 0 15,-1 0 0-15,4-4 0 16,-4 1 0-16,1 0 0 0,3 8 50 0,0-8 6 0,0 6 2 16,0-1 0-16,0 1-42 0,3-4-8 0,1 1-8 0,-1 3 12 15,0-1-12-15,1 7 0 0,-1-10 0 16,1 7 0-16,3-4 0 0,0 4 0 0,3 2 0 0,1-2 0 15,-1-4 0-15,1 10 0 0,0-10 0 0,3 16 0 16,0-16 0-16,0 10 0 0,0-1 0 0,3-3 0 16,-6 10 0-16,3-10 0 0,3 9 0 0,-2-5 0 15,-1-4 28-15,0-2 4 0,-4 2 1 0,1 1 0 16,-1-1-33-16,1-5 0 0,-1 5 0 0,-3-8 0 16,4 5-20-1,-4-8-10-15,-4 0-2 0,4 0-1 0,0 2 33 0,0-5 0 0,-3-3 0 16,-1 0 0-16,4 5 0 0,-3-8 0 0,3-6 0 0,0 0 0 0,0 0 0 15,0 0-8-15,0 0 8 0,0 0 0 16,0 0-54-16,0 0-7 0,0 0-2 0,0 0 0 16,0 0-1-16,0 0 0 0,0 0 0 0,0 0-640 0</inkml:trace>
  <inkml:trace contextRef="#ctx0" brushRef="#br0" timeOffset="-151774.352">21541 12302 1263 0,'0'0'28'0,"0"0"5"0,0 0 2 0,-4-2 1 0,4 2-36 0,0 0 0 0,0-6 0 0,-3 0 0 16,3 0 85-16,0 6 11 0,0 0 1 0,0 0 1 15,0-6-14-15,0 0-2 0,0 6-1 0,0 0 0 16,0 0-53-16,3-6-12 0,1 0-1 0,-1 3-1 16,4 0-14-16,0 3 0 0,4 0 0 0,-1 3 0 0,1 0 0 0,3-3 0 15,0 6 0-15,-3-6 0 0,6 12 0 0,-2-6 0 16,-1-6 0-16,0 6 0 0,0-3 0 0,0 0 0 15,0 0 0-15,-3 0 0 0,3-1 0 0,-4 1 0 16,1 0 0-16,0 0 0 16,-1 0-34-16,1 3-10 0,-1-6-1 15,1 6-1-15,-1-6-125 0,-2 0-25 0</inkml:trace>
  <inkml:trace contextRef="#ctx0" brushRef="#br0" timeOffset="-151054.95">21967 12405 1249 0,'0'0'27'0,"0"0"5"0,0 0 2 0,0 0 2 0,0 0-28 0,0 0-8 0,0 0 0 0,0 0 0 16,0 0 90-16,0 0 17 0,0 0 3 0,0 0 1 0,0 0-17 16,0 0-3-16,0 0-1 0,0 0 0 0,0 0-50 0,0 0-11 15,4 6-1-15,3 0-1 0,0-3-19 0,0 0-8 16,0 0 8-16,0 0-8 0,4 0 0 0,-4-3 0 15,0-6 0-15,4 6 0 0,-4-3 0 0,0 3 0 16,3 0 0-16,1 3 0 0,-1 0 8 0,1 3-8 16,-4-3 8-16,0-3-8 0,0-3 0 0,0 0 0 15,0 0 0-15,0 0 0 0,-3 3 8 0,-1-3-8 16,4-3 8-16,-3 0-8 0,0-6 22 0,-1 7-1 16,1-1 0-16,-4 0 0 0,0-3-21 0,0 3 0 15,3-3 0-15,-3 9 0 0,-3-6-16 0,3 3-7 16,0-2-1-16,0 5-1 15,0 0-11-15,-4-6-3 0,-3 0 0 0,3 0 0 0,-3-6 15 0,0 6 4 16,-3 3 0-16,-1 0 0 0,4 1 12 0,0-1 8 0,-4 0-10 0,4 3 10 16,0 0 0-16,0 3 0 0,-3-3 0 0,3 3 0 15,0 5 0-15,0-5 0 0,-1 6 8 0,1 3-8 16,4-6 0-16,-4 0 0 0,0-1 0 0,0 4 0 16,0 6 0-16,3-6 0 0,-3 3 0 0,4-1 0 15,-1 1 0-15,1-3 0 16,-1 3 8-16,0-1-8 0,1 7 9 0,3-9-1 0,-4 3-8 0,4-1 12 15,0 1 2-15,0 0 0 0,0 0 0 0,0-3 0 16,0 2 3-16,4 1 1 0,-4 0 0 0,3 0 0 16,1-1-4-16,0-5-1 0,-1 3 0 0,1 0 0 15,3 0-2-15,0 8-1 0,-4-11 0 0,4-3 0 16,4 3-10-16,-4-3 0 0,0 3 9 0,-4 3-9 16,5-3 8-16,-1 5-8 0,0-11 8 0,0 0-8 15,0 6 0-15,-4 0 0 0,4-6 0 0,4 0 0 16,0 0-36-16,-1 0-12 15,1-6-3-15,-1 0 0 0,4 0-64 0,-3 1-13 0,3-4-2 16,0 3-610-16</inkml:trace>
  <inkml:trace contextRef="#ctx0" brushRef="#br0" timeOffset="-150555.748">22158 12108 836 0,'0'0'24'0,"0"0"4"0,0 0-28 0,0 0 0 0,0 0 0 0,-7 0 0 16,7 0 57-16,0 0 6 0,0 0 1 0,0 0 0 0,0 0 0 0,-7 0 0 15,7 0 0-15,0 0 0 0,0 0 0 0,0 0 0 16,0 0 0-16,0 0 0 0,0 0 0 0,0 0 0 15,0 0 0-15,0 0 0 0,0 0-12 0,-7 0-1 16,7 0-1-16,0 0 0 0,0 0-29 0,0 0-5 16,0 0-2-16,0 0 0 0,0 0 20 0,0 0 4 15,0 0 1-15,3-8 0 0,1 5-25 0,-1-3-5 16,1 0-1-16,-1 0 0 0,5 6 0 0,2-9 0 16,-3 3 0-16,4 0 0 0,-1-2-8 0,1-1 0 15,-1 3-10-15,1-6 10 0,3 6-9 0,-3-3 9 16,3 1-8-16,-4-7 8 15,-3 6-27-15,4 0 0 0,-4 3 0 0,0 1 0 16,4-4-45-16,-8 0-8 0,4 3-3 0,-3 0-468 0,-1 3-93 0</inkml:trace>
  <inkml:trace contextRef="#ctx0" brushRef="#br0" timeOffset="-148113.002">22849 11844 1036 0,'0'0'23'0,"0"0"5"0,0 0 0 0,0 0 1 0,0 0-29 0,-7 6 0 0,7-6 0 0,-7 3 0 15,7-3 108-15,0 0 15 0,0 0 3 0,-7 0 1 16,7 0-59-16,-7-3-11 0,7 3-2 0,-7-6-1 16,7 6-21-16,0 0-4 15,-3 0-1-15,-4-6 0 0,7 6-12 0,0 0-4 0,0 0 0 0,-4-6 0 16,0-3 3-16,1 6 0 0,3-3 0 0,-4 1 0 15,4 5 1-15,0-6 0 0,0-6 0 0,4 9 0 16,-4-3-7-16,0 0-1 0,3 0 0 0,1-2 0 16,0 2 0-16,-1 0-8 0,-3 6 12 0,0 0-4 15,4-6-8-15,-1 0 12 0,4 3-12 0,0 0 12 16,-3-3-12-16,3 6-11 0,-7 0 3 0,7 0 0 16,-4 0 8-16,4 3 0 0,1 0-9 0,-1 3 9 15,0-3-8-15,0 3 8 0,0-3-10 0,0 6 10 16,0-4 0-16,0 1-9 0,0 0 9 0,0 0 0 15,0 3 0-15,-3-3 0 0,3 3 0 0,-4-1 0 16,4-2 0-16,-3 6 0 0,-1-6 0 0,-3 0-8 0,4 0 8 16,-1 0 0-16,-3-6 0 0,0 5 0 15,4 1 0-15,-4 3 0 0,3-3 0 0,-6 6 0 16,3-12 0-16,0 12 0 0,-4-7 0 0,1 7 0 0,3-6 0 0,-4 3 0 16,1 3 0-16,-1-1 0 0,1 1 0 0,-1-6 0 15,1 12 0-15,-4-7 0 0,3 4 0 0,-3-3 0 16,4 3 0-16,-5-4 0 0,1 7 0 0,4-6 9 15,-4 0-9-15,3-1 10 0,-3 1 2 0,4 3 0 16,-4-9 0-16,3 5 0 0,1-2-12 0,-4 3 0 16,3-6 0-16,0 0 0 0,1 6 0 0,-1-7 0 15,-3 1-9-15,4 0 9 0,3-6 0 0,-4 6 0 0,-3 0 8 16,4 0-8-16,-4 0 0 0,7-6 0 0,-4 3 0 16,-3 2 0-16,0-2 0 0,3 6 0 0,-3-3 0 0,4 0 0 15,3-6 0-15,-4 6 0 0,1 0 0 0,-1 3 0 16,1-4-8-16,3 4 8 0,-4 6 0 0,4-9 0 15,0-6 0-15,0 6 0 0,0 0 0 0,0-1 0 16,0 1-8-16,0 6 8 0,4-6 0 0,-4 3 0 16,0 3-11-16,3-7 11 0,-3 1-10 0,0-6 10 15,0 0-16-15,0 0 4 0,4 9 0 0,-1 0 0 16,1-3-21 0,-1 0-4-16,-3-6-1 0,4 3 0 15,-1 3-138-15,1-1-27 0,3 7-5 0,0 0-2 0</inkml:trace>
  <inkml:trace contextRef="#ctx0" brushRef="#br0" timeOffset="-147795.706">22747 12685 1267 0,'0'0'28'0,"0"0"5"0,0 0 2 0,0 0 1 0,0 0-36 0,0 0 0 0,0 0 0 0,0 0 0 16,0 0 0-16,0 0 0 0,0 0 0 0,0 0 0 15,0 0 58-15,0 0 5 0,0 0 1 0,0 0 0 16,0 0-52-16,0 0-12 0,0 0 0 0,0 0 0 16</inkml:trace>
  <inkml:trace contextRef="#ctx0" brushRef="#br0" timeOffset="-134223.065">13349 13331 565 0,'0'0'12'0,"0"0"2"0,0 0 1 0,0 0 2 0,0 0-17 0,0 0 0 0,0 0 0 0,0 0 0 15,0 0 38-15,0 0 4 0,0 0 1 0,0 0 0 16,0 0 0-16,0 0 0 0,0 0 0 0,0 0 0 15,0 0-4-15,0 0-1 0,0 0 0 0,0 0 0 16,0 0-25-16,0 0-5 0,0 0 0 0,0 0-8 16,-3 6 0-16,3 0 0 0,-4 0 0 0,8 3 0 15,-4 0 0-15,3-3 0 0,1-1 0 0,-1 4 0 0,4-3 32 0,-3 6-1 16,3 0 0-16,-4-1 0 16,4 1-12-16,0 3-3 0,0 0 0 0,-3-1 0 15,3 4 0-15,0 2 0 16,-3-5 0-16,3 3 0 0,0-1-16 0,-4 1 0 0,1-3 0 0,-1 2 0 0,1 1 0 15,-4-3 0-15,3-1 0 0,-3 4 0 0,4-3 58 0,-4-3 5 16,0-9 1-16,0 5 0 0,0 4-52 0,0-6-12 16,0 0 0-16,0-6 0 0,0 0 24 0,0 0 3 15,0 9 0-15,0-9 0 16,0 0-43-16,0 6-9 0,0 5-2 0,0-11 0 0,0 0 73 16,0 0 14-16,3 6 4 0,-3-6 0 15,0 0-75-15,0 0-14 0,0 0-3 0,0 0-1 0,0 0 46 0,0 0 10 16,0 0 1-16,0 0 1 0,0 0-29 0,0 0 0 15,0 0 0-15,8-6 0 0,-5 0 0 0,4 1-8 16,-3-10-1-16,-1 6 0 0,1-6 9 0,-1 4 0 16,1-1 0-16,-4 0-8 0,3-3 8 0,1 4 16 15,-4-1-4-15,3 6-1 0,-3-12-11 0,4 4 0 0,-1 5 0 0,-3-3 0 16,4-3 0-16,-1 4 0 0,-3-1 0 0,0 6 0 16,0-9 0-16,4 9-12 15,-4-11 2-15,4 5 1 0,-4-3 9 0,3 6 12 0,-3-5-2 0,4-7-1 16,-1 9-9-16,1-2 0 0,-4-1 0 0,3 3 0 15,-3-2 0-15,4 5-16 0,-1 0 4 0,-3-3 1 16,4 6 11-16,-1 0 0 0,1-5 0 0,-1 8 0 16,-3 3 0-16,0 0 0 0,0 0-9 0,4-6 9 15,-4 6-22-15,0 0 0 0,0 0 0 0,0 0 0 16,0 0-16-16,0 0-3 16,7-3-1-16,-7 3 0 0,0 0-9 0,0 0-1 0,0 0-1 15,0 0 0-15,10-6-58 0,-10 6-11 16,8 0-2-16,-8 0-1 0</inkml:trace>
  <inkml:trace contextRef="#ctx0" brushRef="#br0" timeOffset="-133453.416">13857 13517 806 0,'0'0'17'0,"0"0"4"0,0 0 1 0,0 0 2 0,0 0-24 0,0 0 0 0,0 0 0 0,0 0 0 15,0 0 73-15,0 0 11 0,0 0 1 0,0 0 1 16,0 0-30-16,0 0-5 0,0 0-2 0,0 0 0 15,0 0-8-15,-3-6-1 0,3 6-1 0,-4 0 0 16,4 0-1-16,0-9 0 0,-3 6 0 0,-1 0 0 16,0-9-10-16,4 9-3 0,0 3 0 0,0 0 0 15,0 0-16-15,-7 0-9 0,4 3 10 0,-4 3-10 16,0 0 8-16,3-3-8 0,1 0 0 0,-4 0 0 16,7-3 0-16,-4 6 0 0,1 0-8 0,-4-6 8 15,3 5-8-15,1 1 8 16,-5 0 0-16,5 3 0 0,-4 0 0 0,3-3 0 0,1 0 0 0,-1 2 0 0,1-2 9 0,-1 6 9 15,1-6 2-15,-1 3 0 16,1-3-20-16,-1 0-11 0,1-1 2 0,3 1 0 0,-4 6 9 0,4-6 0 16,-3 3 0-16,-1 0 0 0,4-1 10 0,0 4-2 15,0-6-8-15,0 6 12 0,0-6-12 0,4 3 0 16,-4-1 0-16,3 4 0 0,1-3 0 0,-4-3 0 16,0-6 0-16,0 0 0 0,0 0 0 0,0 0 0 15,7 6 0-15,0 0 0 0,-4-1 0 0,-3-5 0 16,0 0 0-16,0 0 0 0,0 0 0 0,7 6 0 15,-7-6 0-15,11 0 0 0,-11 0 8 0,10 3-8 16,-10-3 11-16,11-3-11 0,-4-3 0 0,0 1 0 16,0 5 0-16,0-6-12 0,4-3 12 0,-4 0 0 15,0 3 0-15,4-3 0 0,-4-2 0 0,3 5 15 0,-3-6-3 16,0 3-1-16,0-6-11 0,4 1-16 0,-8 2 4 16,4 0 1-16,-3 0 11 0,0 4 0 0,3-4 0 31,-7 0 0-31,3 0-53 0,-3 1-9 0,-3-1-2 0,-4 0 0 0,-1 0 44 15,5 3 9-15,-4-2 2 0,0 2 0 16,0-3-37-16,0 6-7 0,-4 3-2 0,4 0 0 0,-3-2 44 0,2-1 11 0,-2 6 0 0,-1-6 0 16,4 12 24-16,-3-3 8 0,3-3 0 0,0 0 1 15,3 0-24-15,-3 3-9 0,3-3 0 0,-3 2 9 16,4-2-9-16,-1 3 0 0,1 0 0 0,-1 0 0 16,1 3-34-16,3 3 1 0,-4 3 0 15,4-6 0-15,4-1 33 0,-4 4 0 0,3 6 0 0,1-3 0 16,-1 2-106-1,1-2-14-15,10 21-4 0,-7-4 0 0</inkml:trace>
  <inkml:trace contextRef="#ctx0" brushRef="#br0" timeOffset="-132864.903">14122 13511 576 0,'0'0'12'0,"0"0"4"0,0 0 0 0,0 0 0 0,0 0-16 0,0 0 0 0,0 0 0 0,0 0 0 15,0 0 105-15,0 0 19 0,0 0 3 0,0 0 1 16,0-967-103-16,0 1934-25 0,-4-961 0 0,4-1 0 16,0 1 0-16,0 3 0 0,0 0 0 0,0 0 0 15,0 0 0-15,-3-1 0 0,3 10 0 0,0-6 0 16,3 0 56-16,-3-4 7 15,4 4 1-15,-4 0 0 0,3-6-30 0,-3 3-6 0,4-3 0 0,-1 2-1 16,1 1 8-16,-4-9 1 0,0 0 1 0,3 12 0 0,4-6-13 0,0 6-4 16,4-9 0-16,-4 5 0 0,0 1-9 0,0-3-3 15,-7-6 0-15,11 6 0 0,-1 6-8 0,1-6 0 16,0-1 9-16,-4 4-9 0,-7-9 0 0,10 3 8 16,1 0-8-16,-11-3 0 0,10 0 29 0,-10 0 2 15,7-3 0-15,0 0 0 0,1-6-31 0,-1 4 0 16,-4-1 0-16,1-6 0 0,-1 0 0 0,1-3-13 15,-4-2 1-15,0-1 0 0,3-2 12 0,-3 2 16 16,-3-3-3-16,3 4-1 0,-4-7-12 0,1 4 0 0,-1 2 0 16,-3-6 0-16,4 4 0 0,-5-1 0 15,5 7 0-15,-4 2 0 16,3-6-48-16,1 6-13 0,-4 4-3 0,3-1 0 16,1 6-4-16,3-3 0 0,-4-6-1 0,1 12-334 0,3-6-66 0</inkml:trace>
  <inkml:trace contextRef="#ctx0" brushRef="#br0" timeOffset="-132346.384">14598 13017 806 0,'0'0'17'0,"0"0"4"0,0 0 1 0,0 0 2 0,-4-6-24 0,4 6 0 16,0 0 0-16,0 0 0 0,0 0 56 0,0 0 6 15,0 0 2-15,0 0 0 0,0 0 0 0,0 0 0 16,0 0 0-16,0 0 0 0,0 0-52 0,0 0-12 16,-3 6 0-16,-1 6 0 0,1-9 0 0,3 2 0 0,-4 4 0 0,4 0 0 15,0 0 54-15,0 11 8 0,0-11 2 0,0 6 0 16,0 6-64-16,4-4 0 0,-4 4 0 0,3-1-13 16,1 7 13-1,-1-4 0-15,1 10 0 0,-1-4 0 0,-3 3 0 0,4 1 0 0,0-4 8 16,-4 1-8-16,0 2 12 0,3-12 0 0,-3 16-1 0,0-13 0 15,0 4 9-15,-3-4 1 0,3 4 1 0,-4 2 0 16,4-11 12-16,-4 2 2 16,4 4 1-16,-3-9 0 0,3-1-6 0,-4 1-2 0,4-3 0 0,0-1 0 31,-3-2-48-31,3-3-9 0,0 6-3 0,-4-6 0 0,4-3 55 0,-3 3 10 0,3-3 2 0,0-3 1 16,0 0-37-16,0 0 0 0,0 0-9 0,0 0 9 15,0-3-32-15,0 3 2 0,0 0 0 16,0 0-496-16,0 0-99 0</inkml:trace>
  <inkml:trace contextRef="#ctx0" brushRef="#br0" timeOffset="-131762.579">14668 13499 1036 0,'0'0'23'0,"0"0"5"0,0 0 0 0,0 0 1 0,0 0-29 0,0 0 0 0,0 0 0 0,0 0 0 15,0 0 0-15,0 0 0 0,0 0 0 16,0 0 0-16,-3 6 0 0,3-6 0 0,0 0 0 0,0 0 0 16,-4 12 58-16,4-12 6 15,0 0 0-15,0 5 1 0,0 1-1 0,4 3-1 0,-1 3 0 0,1-3 0 16,0 0-35-16,3 2-6 0,0-5-2 0,0 0 0 15,0 6-8-15,0-3-1 0,0-1-1 0,0-2 0 16,0-3-2-16,4 3-8 0,-4 0 12 0,0 0-4 16,3-6 16-16,-3 0 2 0,0 0 1 0,0-6 0 15,1 6-17-15,-1-6-10 0,-4 0 12 0,4 0-12 16,-3 1 11-16,-1-4-11 0,1 0 10 0,-1-6-10 16,1 3 12-16,-4-2-4 0,0-1-8 0,3 0 12 15,-3-2-12-15,0-4 0 0,0 4 0 0,-3 5 0 16,3-15 0-16,-4 13 0 0,1 5 0 0,-1 3 0 15,-3-6-10-15,4 0 10 0,-1 4-8 0,4 8 8 16,0 0 0-16,-3-9 0 0,-4 0 0 0,7 9 0 16,0 0-12-16,-8 0 2 0,1 0 1 0,0 6 0 15,0 3 9-15,0-1 0 0,4 1 0 0,-1 3-8 16,1 3 8-16,-1 2 0 0,1 7 0 0,-1-1 0 0,4 1 0 16,-3 2 0-16,-1-5 0 0,0 2 0 0,4-2 0 0,-3 0 0 15,3-1 0-15,0 1 0 0,0-4 0 0,0-2 0 16,3 0 0-16,1-3 0 0,3-1 0 0,-3 1 0 15,3 0 0-15,0-3 0 0,0 2 8 0,3-2-8 16,-3 0 8-16,4 3-8 0,-4-3 0 0,4 2 0 16,-1 1 0-16,1-3 0 0,-1-3 0 0,1 0 0 15,0 0-10-15,-1-3 10 16,1 2-160-16,-1 1-26 0,-3-6-5 0,0 0-1 0</inkml:trace>
  <inkml:trace contextRef="#ctx0" brushRef="#br0" timeOffset="-131059.337">15007 13405 1074 0,'0'0'30'0,"0"0"8"0,-3 6-30 0,3-6-8 0,0 0 0 0,0 0 0 0,0 0 52 0,0 0 10 16,0 0 2-16,0 0 0 0,-4-3 0 0,-3 0 0 15,4-3 0-15,3 6 0 0,0 0 0 0,0 0 0 16,0 0 0-16,0 0 0 0,0 0-52 0,0 0-12 16,0 0 0-16,0 0 0 0,0 0 0 0,0 0 0 15,0 0 0-15,0 0 0 0,7 6 0 0,-7-6 0 16,3 3 0-16,4 0 0 0,-3 0 0 0,3 0 0 15,0 0 0-15,0 0 0 0,0-1 0 0,0 4 0 16,0-3 0-16,4 0 0 0,-4 0 0 0,0 0 0 16,-7-3 0-16,10 6 0 0,1-12 0 0,-11 6 0 15,7 6 0-15,4 0 0 0,-11-6 28 0,0 0 4 16,7 0 0-16,-7 0 0 16,0 0-52-16,0 0-9 0,7 6-3 0,-7-6 0 0,7 6 57 0,-7-6 11 15,0 0 3-15,3 6 0 16,-3 2-63-16,0 7-12 0,0-6-2 0,-3-3-1 0,3 0 39 0,-4 5 0 0,1-5 0 0,-1 6 0 15,1-6 0-15,-1 3 0 0,1 2 0 0,-1 1 0 16,-3 0 0-16,3 0 0 0,1-3 0 0,-4 2 0 16,3 1 0-16,1 0 0 0,-4 0 0 0,3-1 0 15,1 4 0-15,-4-3 0 0,3-6 0 0,4 3 0 16,-3-1 20-16,-1 4 11 0,1-6 2 0,3-6 1 16,0 0-34-16,0 0 0 0,0 0 0 0,0 0 0 15,0 0 31-15,0 0-1 0,0 0 0 0,0 0 0 16,0 6-11-16,0-6-3 0,0 0 0 0,0 0 0 15,0 0-7-15,0 0-1 0,0 0-8 0,0 0 12 0,3 3-28 16,1 3-5-16,-1-6-2 0,4 0 0 16,-3 6 23-16,3-6 0 0,0 0 0 0,-4 0 0 0,8 0 0 0,-4 0 0 15,0 5 0-15,0-5 0 0,0 0 0 16,0 0 0-16,4 0 0 0,-8 0 0 0,4 0 0 16,0 6 0-16,-7-6 0 0,4 3 0 0,3-3 0 0,-7 0 0 15,3 0 0-15,-3 0 0 16,8 3-56-16,-8-3-6 0,7 0-2 0,-7 0 0 15,7 3 0-15,-7-3 0 0,0 0 0 0,0 0 0 16,7 0-92-16,0-3-18 0,-7 3-4 0,7-3-1 0</inkml:trace>
  <inkml:trace contextRef="#ctx0" brushRef="#br0" timeOffset="-130734.134">15279 13584 1267 0,'0'0'28'0,"0"0"5"0,0 0 2 0,0 0 1 0,0 0-36 0,0 0 0 0,0 0 0 0,0 0 0 16,0 0 58-16,0 0 5 0,0 0 1 0,0 0 0 15,0 0 0-15,0 0 0 0,0 0 0 0,0 0 0 16,0 0-20-16,0 0-4 0,0 0-1 0,0 0 0 16,7 6-63-16,0-3-12 0,-4 0-2 0,5-3-1 0,-1 3 39 15,-4-3 0-15,4-3 0 0,0 3 0 16,-3 0 0-16,3 0 16 0,-7 0 0 0,7 0-1 16,0 0-75-16,0-3-16 0,-7 3-2 0,7-3-1 0</inkml:trace>
  <inkml:trace contextRef="#ctx0" brushRef="#br0" timeOffset="-129713.116">15600 13387 630 0,'0'0'13'0,"0"0"3"0,0 0 1 0,0 0 2 0,0 0-19 0,0 0 0 0,0 0 0 0,0 0 0 15,0 0 56-15,0 0 8 0,0 0 2 0,0 0 0 16,0 0-15-16,0 0-3 0,0 0-1 0,0 0 0 16,0 0-15-16,0 0-2 0,0 0-1 0,0 0 0 15,-4 6 4-15,4-6 1 0,0 0 0 0,0 0 0 16,0 6-10-16,0 0-1 0,0 0-1 0,4-3 0 15,-4 3-14-15,0-1-8 16,3 1 8-16,1 0-8 0,-1 0 9 0,1 0-9 0,-1 0 12 0,5 0-12 16,-8-6 22-16,3 6-2 0,4 0-1 0,0 2 0 15,0 1 1-15,0 6 1 0,0-3 0 0,4 2 0 16,-4 1-5-16,4 3 0 0,-1 2-1 0,-3 1 0 0,0-4-7 16,0 7 0-16,-3-6-8 0,3 5 12 0,-4-2-1 15,1-4-1-15,-1-2 0 0,1 3 0 0,0-1-10 16,-1-5 12-16,-3 0-12 0,0-3 12 0,-3-1 5 0,3-8 2 15,3 9 0-15,-3-9 0 0,0 0 27 16,0 0 6-16,0 0 0 0,0 0 1 16,0 0-33-16,-3-9-8 0,-1 4 0 0,-3-4-1 0,7 0 22 0,-7-3 5 15,3 0 1-15,1 7 0 0,-1-10-11 0,4 6-3 16,-3-6 0-16,3 7 0 0,-4 5-25 0,4-9 0 16,0 6 0-16,0-3 0 0,0 6-8 0,-3-6-8 15,6 1 0-15,1-1-1 0,-4 3 17 0,3 0 0 16,1-6 0-16,-1-3 0 0,1 10 0 0,3-4 9 15,-4 0-1-15,1-3 0 0,3 0-8 0,-3-5 0 0,3-1 0 16,-4 3 0-16,1 4 0 0,3-1 0 0,0-3 0 0,0 4 0 16,-4-1 0-16,4-9-11 0,-3 6 3 0,0 7 0 31,-1-1-32-31,1 6-5 0,-4-3-2 0,0 6 0 0,0 0 34 0,0 0 13 0,3-6-11 0,-3 6 11 16,0 0-54-1,0 0-5-15,0 0-1 0,0 0 0 0,0 0-20 16,7 0-4-16,0 0 0 0,0 0-376 0,-7 0-76 0</inkml:trace>
  <inkml:trace contextRef="#ctx0" brushRef="#br0" timeOffset="-128875.539">15991 13502 576 0,'0'0'12'0,"0"0"4"0,0 0 0 0,0 0 0 0,0 0-16 0,0 0 0 0,0 0 0 0,0 0 0 16,0 0 105-16,0 0 19 0,0 0 3 0,0 0 1 15,0 0-52-15,0 0-9 0,0 0-3 0,0 0 0 16,0 0 0-16,-7-6 0 0,7 6 0 0,-3-9 0 31,3 9-51-31,0 0-13 0,0-6 0 0,0 6 0 0,0 0 0 0,0 0 0 16,0 0 0-16,0 0 0 0,0 0 0 0,0 0 0 0,0 0 0 0,0 0 0 16,0 0 0-16,0 0 0 0,0 0 0 0,0 0 0 15,0 0 0-15,0 0 0 0,0 0 0 0,0 0 0 16,0 0 0-16,0 0 0 0,0 0 0 0,0 0 0 15,0 0 0-15,0 0 0 16,0 0 0-16,0 0 0 0,0 0 54 0,0 0 8 0,0 0 2 0,0 0 0 16,0 0-52-16,0 0-12 0,0 0 0 0,0 0 0 15,0 0 0-15,0 0-12 0,0 0 3 0,0 0 0 16,0 0 9-16,0 0 12 0,0 0-2 0,0 0-1 16,0 0-9-16,0 0 0 0,0 0 0 0,0 0 0 0,0 0 0 15,0 0-12-15,0 0 2 0,0 0 1 0,0 0 9 0,0 0 12 16,0 0-2-16,0 0-1 0,0 0-9 0,0 0 0 15,0 0 0-15,0 0 0 16,0 0 0-16,0 0 0 0,0 0 0 0,0 0 0 0,0 0 0 16,0 0 0-1,0 0 0-15,0 0 0 0,0 0 0 0,0 0 0 0,0 0 0 0,0 0 0 0,0 0 0 0,0 0 0 16,0 0 0-16,0 0 0 0,0 0 0 0,0 0 0 16,0 0 0-16,0 0 0 0,0 0 0 0,0 0 0 15,0 0 0-15,0 0 0 0,0 0-13 0,0 0-5 16,0 0-1-16,0 0 0 0,0 0 31 0,0 0 5 15,0 0 2-15,0 0 0 0,0 0-19 0,0 0 0 16,0 0 0-16,0 0 0 16,0 0-48-16,0 0-12 0,-4-6-4 0,4 6 0 0,0 0 52 0,0-2 12 0,-3-4 0 0,3 6 0 15,0 0 0-15,0 0 0 0,0 0 0 0,0 0 0 16,0 0 0-16,0 0 0 0,0 0 0 0,0 0 0 16,0 0 0-16,0 0 0 15,0 0 0-15,0 0 0 0,0 0 0 0,0 0 0 0,0 0 0 0,0 0 0 16,0 0 0-16,0 0 0 0,3 0 0 0,-3 0 0 15,0 0 0-15,0 0 0 0,0 0 0 0,0 0 0 16,0 0 0-16,0 0 0 0,0 0 0 0,0 0 0 16,0 0 0-16,0 0 0 0,0 0 0 0,0 0 0 31,0 0-54-31,0 0-8 0,4 0-2 0,3 0 0 0,-4 6-51 0,-3-6-10 0,0 0-3 0,0 0-307 16</inkml:trace>
  <inkml:trace contextRef="#ctx0" brushRef="#br0" timeOffset="-128691.116">16016 13496 358 0,'0'0'10'0,"0"0"2"0,0 0-12 0,0 0 0 16,0 0 0-16</inkml:trace>
  <inkml:trace contextRef="#ctx0" brushRef="#br0" timeOffset="-128077.283">16027 13467 900 0,'0'0'20'0,"0"0"4"0,0 0 0 0,0 0 1 0,0 0-25 16,0 0 0-16,0 0 0 0,0 0 0 0,0 0 36 0,0 0 1 0,0 0 1 0,0 0 0 15,0 0 21-15,0 0 4 0,0 0 1 0,0 0 0 16,0 0 0-16,0 0 0 0,-7-6 0 0,7 6 0 15,0 0 0-15,0 0 0 0,-7 0 0 0,7 0 0 16,0 0-52-16,-7 6-12 0,-1-6 0 0,8 0 0 16,-3 0 32-16,3 0 4 0,-11 0 1 0,11 0 0 15,0 0-21-15,-7 0-4 0,7 0 0 0,-7 0-1 16,7 0-11-16,0 0 0 0,0 0 9 0,-7 3-9 16,7-3 0-16,-3 3 0 0,-4 2 0 0,0 1 0 15,7-6 0-15,-4 3 0 0,-3 6 0 0,7-9 0 16,-4 6 0-16,1 3 0 0,-1-3 0 0,1-1-8 0,-4 1 8 15,3 3 0-15,1 0 0 0,-4 0 0 0,3 0 0 16,1-1 0-16,-4 4 0 0,3-3 0 0,1 0 0 16,-1 0 0-16,4-3 0 0,-4 2 0 15,1 1 9-15,-1 3 7 0,4-6 2 0,0 3 0 0,0-1-29 0,-3 1-5 16,3 0-2-16,0-9 0 16,3 9 18-16,1-3 0 0,-1 0 0 0,5 0 0 0,-5-1 0 0,1 1 11 15,-4-6-2-15,10 9 0 0,-3-3 0 0,0 0 0 16,4-3 0-16,-4 0 0 0,3-3-9 0,-2 6 0 15,-1-6 0-15,3 0 0 0,-3-6 0 0,4 3 0 0,-1 0 0 16,-3 0 0-16,4-3 20 0,-4 0 3 0,0-6 0 0,-3 7 0 16,-1-1-37-16,1-6-7 0,-1 0-2 0,1-3 0 15,-1 7 50-15,1-1 9 0,-4 3 3 16,3-6 0-16,-3-3-11 0,-3 4-3 16,3-4 0-16,-4 0 0 15,4 9-41-15,-3-2-8 0,-1-4-1 0,1 3-1 16,3-6-10-16,-4 9-1 0,1-5-1 0,-1-1 0 0,1-3 62 0,3 9 12 0,-4 1 2 15,4 5 1-15,0 0-39 0,0 0-20 0,0 0 3 16,-3-6 0-16,-1 6-4 0,-3-6-1 0,0 0 0 16,7 6 0-1,-7 0-34-15,0 6-6 0,7-6-2 0,-7 0 0 0,-4 6 52 0,4-3 12 0,0 2 0 0,0 4 0 16,0 6-54 0,0-3-8-16,3-1-2 0,1 1 0 0,-4 3 52 0,3-3 12 0,1-1 0 0,3 1 0 15,-4 3 0-15,4 0 0 0,0-4 0 0,4 4 0 16,-1-9-156-16,1 6-29 0,6 8-6 0,-3-2-1 15</inkml:trace>
  <inkml:trace contextRef="#ctx0" brushRef="#br0" timeOffset="-127547.505">16171 13470 1036 0,'0'0'23'0,"0"0"5"0,0 0 0 0,0 0 1 0,-3 8-29 0,-1-2 0 0,4-6 0 0,-7 6 0 16,4 6 82-16,-1-3 10 0,4-9 3 0,-3 6 0 15,3 5-38-15,0-8-7 0,0 9-2 0,0-12 0 16,0 0-19-16,0 0-4 0,0 0-1 0,0 9 0 16,0 0-1-16,3-3-1 0,-3-6 0 0,0 5 0 15,4 7-6-15,-1 0-2 0,-3-3 0 0,4 0 0 16,-1-1-2-16,1 4 0 0,-1 0 0 0,-3-3 0 16,4 3-4-16,-1-4 0 0,1 13-8 0,-1-9 12 15,1-3-4-15,3-1-8 0,-3 4 11 0,-1 0-11 16,4-3 16-16,-3-3-3 0,-1-1-1 0,1 4 0 0,3-3 4 15,-4 0 0-15,-3-6 0 0,0 0 0 16,0 0 18-16,7 0 4 0,0-6 1 0,0 3 0 16,-3-9-20-16,3 7-4 0,0-1-1 0,-3-6 0 0,-1 3-14 0,1-9 0 15,-1 7 8-15,1-1-8 0,-1-6 0 0,-3 4 0 16,4 2 0-16,-4-6 0 0,3 3 8 0,-3 1-8 16,-3-7 11-16,3-2-11 15,0-1 0-15,0 9 0 0,-4-8 0 0,4 8 0 0,-3 4 0 0,3 5 0 16,-4-12 0-16,1 0 0 0,-1 7 0 0,1-1 8 15,-4 3-8-15,3 3 10 16,1 0-68-16,-1 0-14 0,0 0-2 0,4 6-1 16,0 0-4-16,-3-2-1 0,3 2 0 0,0 0-440 0,0 0-89 0</inkml:trace>
  <inkml:trace contextRef="#ctx0" brushRef="#br0" timeOffset="-126864.453">16563 13337 1074 0,'0'0'30'0,"0"0"8"0,0 0-30 0,0 0-8 15,0 0 0-15,0 0 0 0,0 0 52 0,-4-6 10 0,-3 6 2 0,4-5 0 0,3 5 0 16,-7 0 0-16,7 0 0 0,-4 0 0 0,-3 0-11 0,0 0-1 16,0-6-1-16,0 6 0 0,0 6-31 0,-4-1-5 15,4 1-2-15,-3-6 0 0,3 6 25 0,0-6 5 16,0 6 1-16,-1 6 0 0,1-9-20 0,4 0-4 16,-4-6-1-16,7 3 0 0,-4 14-19 0,1 1 0 15,-1-3 0-15,4-3 0 0,0 2 0 0,0-5 0 16,0-6 0-16,-3 12 0 0,3 12 58 0,0-16 5 15,0 4 1-15,3 0 0 16,-3-12-103-16,0 12-20 0,4-6-4 0,-1 5-1 0,-3-11 52 0,0 0 12 0,4 3 0 16,-1 3 0-16,1 3 0 0,-4-9 0 15,0 0 0-15,3 6 0 0,-3 3 0 0,4 2 0 16,-4-11 0-16,0 0 0 0,0 0 0 0,0 0 0 16,0 0 0-16,0 0 0 0,0 0 24 0,0 0 7 0,0 0 1 0,3 0 1 15,5 6-24-15,-8-6-9 0,3 0 0 0,4 6 9 16,0 0-9-16,-7-6 0 0,7 6 0 0,-3-3 0 15,3 6 0-15,0-3 0 0,-4-3 0 0,1 2 0 16,-1 1 0-16,1 6 0 0,-4-6 0 0,4 0 0 16,-4-6 0-16,0 0 0 0,0 6 0 0,3 0 0 15,1 2 0-15,-4-2 0 0,0 6 0 0,0-6 0 16,0 6 0-16,0-6 0 0,0-3 0 0,-4 2 0 16,4-5 0-16,-3 12 0 0,-1-3 0 0,0 0 0 15,1-3 0-15,-1 0 0 0,1 5 0 0,-4-2 0 0,3 0 0 16,-3-3 0-16,7-6 0 0,-7 6 0 0,0 0 0 15,0-1 0-15,0 4 9 0,0-3-9 0,0 0 0 0,0 0 0 16,3 3 0-16,-3-3 0 16,7-6-27-16,0 0-9 0,-7 3-3 0,0 0 0 0,4-3 39 15,-4 2 0-15,0-2 0 0,-1 0 0 16,1-2-16-16,-3-1 4 0,3-3 0 0,-4 0 1 16,1-3-85-16,3 6-16 0,-4-3-4 0,4-6-383 15,0 4-76-15</inkml:trace>
  <inkml:trace contextRef="#ctx0" brushRef="#br0" timeOffset="-95389.61">13705 14363 806 0,'0'0'17'0,"0"0"4"0,0 0 1 0,0 0 2 0,-7 0-24 0,0 0 0 0,0 0 0 0,7 0 0 16,-7 0 56-16,0 0 6 0,0 0 2 0,0 0 0 15,0 3-1-15,0-3 0 0,0 0 0 0,0 3 0 16,3-3-12-16,-3 3-3 0,0 0 0 0,-3 3 0 16,3 0-24-16,3 0-6 0,-3 0-1 0,0-4 0 15,0 1 18-15,3 6 3 0,-3-3 1 0,0 0 0 16,4 6-39-16,-4 0 0 0,3-7 0 0,1 1 0 16,-4 0 23-16,3 3 3 0,-3 0 1 0,3 0 0 15,1-1-43-15,-1 1-9 0,1-3-2 0,-1 3 0 0,1 3 27 0,-1-3 9 16,1-1 0-16,-1-2 0 0,1 6 7 0,-1 0 2 15,4-6 0-15,-3 2 0 0,3 1-18 0,0 0 0 16,0 0 0-16,0 6 0 0,0-10 0 0,0 7 0 16,0-3 0-16,0 6 0 0,3-6 0 0,-3 2 0 15,7-2 0-15,-3 6 0 0,-1-3 9 0,4-4-1 16,-3 10-8-16,3-9 12 0,0 3-12 0,0-1 0 16,0-2 0-16,0 6 0 0,0-3 0 0,4-9 0 0,-4 3 8 15,0-1-8-15,3-2 0 0,1 3 9 0,-4-6-9 0,4 0 8 16,-1 0-8-16,-3 0 0 0,4-3 9 15,-4 0-9-15,3 0 9 0,-2-2-9 16,2-1 12-16,1-3-12 0,-4 3 12 0,0-6-4 16,0 3 0-16,0 1-8 0,0-4 18 0,0-3-3 0,0-3-1 0,0 1 0 15,-3 2-2-15,3 3 0 0,-4-8 0 0,1 5 0 16,-1 3-4-16,1 3 0 0,-1-8-8 0,-3-4 12 16,4 7-12-16,-4-1 0 0,0-3 0 0,0 9 0 15,0-5 0-15,0-1 0 0,0 3 0 0,0 1 0 16,0-4 0-16,0 0 0 0,0 6 0 0,0-8 0 15,0 2 0-15,0 3-16 0,-4 0 3 0,4 1 1 16,0-1-2-16,0-3 0 0,0 6 0 0,-3-2 0 16,3 2 2-16,0 3 1 0,-4-6 0 0,4 6 0 15,-3-3 11-15,3 9-13 0,-4-5 5 0,4 5 8 16,-7-9-22-16,4 6 3 0,-4 0 1 0,-4 3 0 0,4-3 18 16,-4 3 0-16,4 0 0 0,-3 3 9 0,-1 3-9 15,1 3 0-15,-5-1 0 0,5 4-11 0,3-6 11 16,-4 6 0-16,4 0-9 0,0 2 9 0,0-2-11 15,0 6 3-15,4-7 0 0,-1 4 0 16,0 3 8-16,4-6 0 0,0-1-9 0,0 1 9 0,0 0-9 0,4-3 9 16,0-1-12-16,-1 1 12 15,1-3-52-15,3-6-3 0,0 6-1 0,0-6 0 16,-4 3-99-16,4-3-20 0</inkml:trace>
  <inkml:trace contextRef="#ctx0" brushRef="#br0" timeOffset="-94722.938">13949 14399 1119 0,'0'0'24'0,"0"0"6"0,0 0 1 0,0 0 1 0,0 0-32 0,0 0 0 0,0 0 0 0,-4 5 0 15,4-5 39-15,0 6 1 0,-3 3 1 0,-1 0 0 16,4 6-33-16,0-4-8 0,0 4 0 0,0 0 0 16,0 0 0-16,0-4 0 0,4 4 0 0,-4 6 0 0,3-7 53 0,-3 10 9 15,4-15 2-15,-1 5 0 0,1 4-52 0,-4-3-12 16,3-7 0-16,1 4 0 0,-4 3 0 0,3-6 0 15,-3 2 0-15,4-5 0 0,-4 0 54 0,0 0 8 16,0-6 2-16,0 0 0 0,0 12-52 0,0-12-12 16,0 6 0-16,0-6 0 0,0 0 0 0,0 0 0 15,0 0 0-15,0 0 0 0,0 0 15 0,0 0 0 16,0 0 0-16,0 0 0 0,-4-6-7 16,1 0 0-16,-1-6-8 0,4 0 12 0,-3 1-12 0,3 2 0 15,0-9 0-15,0 6-10 0,0 1 10 0,0-7 0 16,0 3-9-16,0 4 9 0,0-7 0 0,0 6 0 15,0 0 0-15,0 1 0 0,0-1-11 0,0 3 3 16,0-3 0-16,0 4 0 0,3-4 8 0,-3 3 0 0,4 0 0 16,-4 3 0-16,3-5 0 0,1 5-8 0,0-9 8 15,-1 6 0-15,1 0 0 0,3 3-8 0,0 1 8 0,-4-1 0 16,4 0-8-16,4 6 8 0,-4-6-8 0,4 6 8 16,-1 0-9-16,1 0 9 0,-1 6-10 0,4 0 10 15,-3 0 0-15,0-1 0 0,3 4 11 0,-4 6-3 16,1 0-8-16,3 2 0 0,-4-2 0 0,1 9 0 15,0-7-15-15,-1 10-4 0,1-4-1 0,-4 4 0 16,0-10 20-16,0 13 0 0,0-16 0 16,0 10 0-16,0-7 0 0,-3-2 0 0,-1 3 0 0,1-1 0 15,-1-5 12-15,-3 3 7 0,4-9 1 0,-4-6 0 16,3 9-20-16,-3-9-19 0,0 0 4 0,0 0 1 16,0 0 22-16,0 0 5 0,4-3 1 0,-1-3 0 15,1 0-165-15,-1-3-33 0,5-17-6 16,-5-4-2-16</inkml:trace>
  <inkml:trace contextRef="#ctx0" brushRef="#br0" timeOffset="-92054.073">15176 14357 975 0,'0'0'21'0,"0"0"5"0,0 0 1 15,0 0 1-15,0 0-28 0,0 0 0 0,0 0 0 0,0 0 0 0,0 0 69 0,0 0 9 16,0 0 2-16,0 0 0 0,0 0-17 16,0 0-3-16,0 0-1 0,0 0 0 0,0 0-43 0,0 0-8 15,0 0-8-15,0 0 12 16,4 6-12-16,3 0 0 0,-3 0 0 0,3 0 0 0,0 0 53 0,0 6 9 15,0-7 2-15,0 4 0 16,3 3-73-16,1 0-15 0,0 5-2 0,-1-5-1 0,1 0 43 0,-4 9 9 16,3-4 2-16,1 4 0 0,0-1-40 0,-4 1-8 15,3-6-2-15,-3-1 0 0,0-2 37 0,0 9 7 16,0-16 2-16,1 4 0 0,-5-3-23 0,-3-6 0 16,0 0 0-16,0 0 0 0,4 12 0 0,-4-12 0 0,0 0 0 0,0 0 0 15,0 0 55-15,0 0 6 0,0 0 2 0,0 0 0 16,0 0-35-16,0 0-6 0,3-6-2 0,4 6 0 15,-3-3-6-15,3 0-2 0,-4 0 0 0,1-6 0 16,-4 6-12-16,3-8 0 0,1 2 0 0,-1-3 0 31,4 3-22-31,-3-2-7 0,-1 2-2 0,1-9 0 0,0 3 51 0,-1 4 11 16,1-4 1-16,3 0 1 0,-4-2-24 0,4-4-9 0,0 9 0 0,-3-11 9 16,3 2-9-16,0 4 0 0,-4-10 0 0,5 9 8 31,-1 1-36-31,0-1-8 0,-4 1-2 0,1 2 0 0,-4 3 51 0,3 6 11 0,1 0 1 0,-4 6 1 15,0 0-78-15,0 0-16 0,0 0-4 0,0 0 0 16,0 0-59-16,0 0-12 0,3 0-2 0,1 0-506 16</inkml:trace>
  <inkml:trace contextRef="#ctx0" brushRef="#br0" timeOffset="-91434.731">15896 14399 1314 0,'0'0'37'0,"0"0"8"0,0 0-36 0,-7 0-9 0,0 0 0 0,0 0 0 15,0 0 25-15,-4 0 3 16,4 0 1-16,-3 2 0 16,3 1-46-16,0 0-10 0,-4 0-1 0,4 0-1 0,0 3 49 0,-4-3 11 0,4 0 1 0,0 3 1 15,0 6-22-15,0-6-11 0,0-6 10 0,0 11-10 16,7-11 9-16,-4 3-9 0,-3 6 8 0,0 3-8 16,4-3 0-16,3-3 0 0,-4 5 0 0,4-5 0 15,0 0 19-15,0 6-2 0,0-3 0 0,4-4 0 16,-1 4 2-16,1-3 0 0,3 3 0 0,0 3 0 15,-3-9-19-15,3 3-19 0,0-3 4 0,-4-1 1 16,4-2 47-16,0 0 10 0,0-2 1 0,0-1 1 16,0-3-28-16,1 3-5 0,-1-3-2 0,0-6 0 15,0 6-2-15,-4-3 0 0,1 4 0 0,-1-4 0 0,1 3-8 16,-1-3 0-16,1 3 0 0,-4 0 0 0,0-3 17 16,3 1-1-16,-3 2-1 0,0-3 0 15,0 9-24-15,0-6-5 0,0 0-1 0,0 6 0 16,0 0 15-16,-3-6 0 0,3 6 0 0,0 0 0 15,0-6 0-15,0 6 0 0,0 0 0 0,0 0 0 0,0 0 0 0,0 0 0 16,0 0 0-16,0 0 0 0,0 0 0 0,0 0 0 16,0 0 0-16,0 0 0 0,0 0 17 0,0 0 7 15,3-5 0-15,-3 5 1 0,7 0-40 0,0 0-8 16,1 5-1-16,-5-5-1 0,4 6 25 0,0-3 0 0,0 6 0 16,0-3 0-16,0 6 0 0,0-1 0 0,0-2 0 15,-3 3 0-15,3 6 0 0,0-7 0 0,0 4 0 0,0 3 0 16,0-9 0-16,4 2 0 0,-1 1 0 15,-3 6 0 1,4-12-108-16,0 2-16 0,-1 1-3 0,8-3-1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1T15:13:58.3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10164 1654 1400 0,'0'0'31'0,"0"0"6"0,-8 6 2 0,5 0 0 0,-4 0-31 0,-4-3-8 15,4 3 0-15,-3 0 0 0,-1 0 52 0,-3 0 10 16,3-6 2-16,-3 5 0 0,0-5-5 0,0 6-1 0,0-6 0 0,0 0 0 16,0 0-27-16,0 0-6 0,0 0-1 0,3 6 0 15,0-6-12-15,4 0-4 16,-3 0 0-16,3 0 0 0,0 0-8 0,0 6 0 0,-1-6 0 0,8 0 0 16,-3 6-11-16,-1 0 11 15,-3 3-8-15,4 2 8 0,3-11 0 0,-4 6 0 0,1 0 0 0,-1 6-8 16,1 0 8-16,3-6 0 0,0-6 0 0,-4 3-8 15,1 8 8-15,3-5 0 0,0 6 0 0,0-6 0 16,0-6 0-16,0 6 0 0,0 0 0 0,0-1 0 16,0-5 0-16,0 0 0 0,0 0 0 0,0 6 0 15,0-6 0-15,7 6 9 0,-4 3-9 0,1-3 0 16,3 0 8-16,0-6-8 0,0 0 0 0,4 6 0 16,-1 0 9-16,1-6-9 0,3 5 0 0,-4 1 9 15,1 0-9-15,3 0 0 0,0 3 0 0,-3-3 0 16,-1 0 0-16,1-1 0 0,0 7 0 0,-1-6 0 0,4 6 16 15,-3-6 2-15,-1 0 0 0,4 2 0 0,-3-2-27 16,0 6-6-16,-1 0-1 0,1-6 0 0,-1 6 16 0,1 2 0 16,-4-8 0-16,4 12 0 0,-4-7 8 0,3 1-8 15,-3-6 0-15,0 9 0 0,0-3 8 0,4-7-8 16,-4 7 0-16,-3 0 0 16,-1-9 8-16,-3 3-8 0,0-6 0 0,0 0 0 15,0 0 12-15,0 0-2 0,-3 12 0 0,-1-7 0 0,-3 1 4 0,-4 0 1 16,1 6 0-16,-4-6 0 0,-4 0-7 0,0 0 0 15,1 2-8-15,-8-2 12 0,0 0-12 0,1 0 0 16,-1-12 8-16,0 6-8 0,1 6 0 0,-1-6-12 16,0 6 3-16,4-6 0 15,3-6-53-15,1 6-10 0,3 0-3 0,3-12 0 16,1 12-142-16,2-6-29 0,5-5-6 0</inkml:trace>
  <inkml:trace contextRef="#ctx0" brushRef="#br0" timeOffset="383.087">10365 1484 1591 0,'0'0'35'0,"-4"12"7"0,4-1 2 0,0-5 0 0,0 12-35 0,4-6-9 0,-4 2 0 0,3-2 0 0,1 0 40 0,-4 6 5 16,0-7 2-16,3 4 0 0,-3-3-27 0,4 5-6 15,-1-5-1-15,1-3 0 0,-4 3-13 0,3 0 0 0,1-7 0 0,-1 1 0 16,1 6 0-16,-1-6 8 16,1 0-8-16,-1 3 0 15,1-3-56-15,0-1-15 0,3-5-2 0,-4 6-1 16,8 0-26-16,-4-6-6 0,3 6-1 0,-3-6 0 0</inkml:trace>
  <inkml:trace contextRef="#ctx0" brushRef="#br0" timeOffset="1108.926">10788 1963 1328 0,'0'0'29'0,"0"0"7"0,-7 6 0 0,0-6 1 0,7 0-29 0,-4 12-8 0,-3-12 0 0,7 0 0 0,0 0 40 16,0 0 6-16,0 0 2 0,0 0 0 0,0 0-13 16,0 0-3-16,-3 6 0 0,3-6 0 0,0 0-4 0,0 0-2 15,0 8 0-15,0-8 0 0,0 0-4 0,3 6-1 16,1 0 0-16,3 0 0 0,0 0-2 0,3 0-1 15,-2 0 0-15,-1 0 0 0,0-6-3 0,3 6-1 16,-3-6 0-16,0 2 0 0,4 1-2 0,-4 0 0 16,4-3 0-16,-4 0 0 0,0-3-1 0,0 0-1 15,3 1 0-15,-3 2 0 0,0-6 2 0,-3 0 0 16,-1 0 0-16,5 6 0 0,-1-6-4 0,-4 0 0 0,4 0 0 16,-3 0 0-16,3 0-8 0,-4 1 0 0,4-1 0 15,-3 3 8-15,3-3-8 0,-4 0 0 0,1 0 0 16,0 6 0-16,-1-6 0 0,-3 6 0 0,0 0 9 0,0 0-9 15,0-6 0-15,0 0 0 0,0 6 0 0,-3-5-12 16,3-1 4-16,-4 0 0 0,-3-3 0 16,0 3 0-16,0 6 8 0,0-6 0 0,-4 6 0 0,1-6 0 15,-5 6 0-15,5-5 12 0,-4 5-4 0,0 0 0 16,3 0-8-16,-3 5 0 0,3-5 0 0,1 6 0 16,-1 0 8-16,-3 3-8 0,4 3 8 0,2-1-8 15,-2-5 0-15,3 6 9 0,0 0-9 0,0 0 0 16,3 2 0-16,-3-2 0 0,4 6 0 0,-1-12 0 15,1 8 0-15,-1-2 0 0,4 6 0 0,-3-7 0 16,3 1 0-16,0 3 0 0,3 3 0 0,-3-7 0 16,4 7 8-16,-1-9-8 0,1 8 0 0,-1-5 0 0,1 0 0 15,3 0 0-15,-4-6 0 0,8 2 0 0,-4-2 8 16,7 6-8-16,-3-6 0 0,3 0 0 0,3-6 0 16,1 6 0-16,0-6 0 0,-1 0 0 0,1 0 0 0,0 0-12 15,-1 0 0-15,-3 6 0 16,4-6-44-16,0 0-8 0,-4 0-1 15,3-6-1-15,-3 0-18 0,-3 0-4 0,3-12-1 0,-7 12 0 16,4-5 13-16,-1 2 4 0,1 3 0 0,-4-12 0 16,4 7-96-16,-4-7-20 0</inkml:trace>
  <inkml:trace contextRef="#ctx0" brushRef="#br0" timeOffset="1655.404">11324 1957 1183 0,'0'0'33'0,"0"0"8"0,0 0-33 0,-3-6-8 0,-1 0 0 0,1 1 0 16,-1-1 57-16,4 6 10 0,-3-12 1 0,-1 9 1 16,0-3-3-16,1 0-1 0,3 6 0 0,-4-6 0 15,1 1-16-15,3 5-3 0,-4 0-1 0,4 0 0 16,-3-6-4-16,3 6-1 0,0 0 0 0,-11 0 0 15,4 0-22-15,7 0-5 0,0 0-1 0,-7 0 0 16,0 0-12-16,0 6 0 0,7-6 8 0,-7 5-8 16,0-5 0-16,7 0 0 0,-4 6 0 0,-3 6 0 15,4-9 0-15,-1 9 0 0,1-1 0 0,3-5 0 0,0 6-8 16,0-6 8-16,3 6 0 0,-3 2 0 16,4-8 0-16,-1 6 0 0,-3-12 0 0,0 12 0 15,4-6 0-15,-1 0 0 0,1 0 0 0,-4-6 0 0,3 2 0 0,-3-2 0 16,4 6 0-16,0 0 0 0,-1 0 0 0,-3-6 0 15,7 0 0-15,0 6 0 0,-7-6 0 0,7 6 0 16,0 0 0-16,0-6 0 0,0 0 0 0,0 6 0 16,0-6 0-16,1 0 0 0,-1 5 0 0,0-5 0 15,0 6 0-15,0 0 0 0,0-6 0 0,0 6 0 16,0 3 0-16,0-3 0 0,-4 0 0 0,5 0 0 0,-5-1 0 16,1 1 0-16,-1 6 0 0,1-3 0 0,3 3 0 0,-4-6 0 15,4 11 0-15,-3-5 8 0,-1 0-8 0,4-3 0 16,-3 2 0-16,-1 1 0 0,1-6 0 0,0 0 0 15,-1 6 0-15,-3-7 0 0,4 1 0 0,-4 9 0 16,3-9 8-16,-3 6-8 0,-3-6 0 0,-1-1 0 16,4 7 0-16,-3-3 0 0,-5-3 0 0,5 6 0 15,-1-6 0-15,-3-1 0 0,0 1-13 0,0 0 4 32,-3 0-36-32,-1-6-7 0,0 0-2 0,1 0 0 15,-8 0-36-15,1-6-7 0,-1 0-2 0,-3-5-365 0,0 5-74 0</inkml:trace>
  <inkml:trace contextRef="#ctx0" brushRef="#br0" timeOffset="2240.271">11419 1619 1299 0,'0'0'28'0,"0"0"7"0,0 0 1 0,0 0 0 0,0 0-28 0,0 0-8 0,0 0 0 0,0 0 0 16,0 0 31-16,0 0 5 15,-7 0 0-15,7 0 1 0,-3-9-5 0,3 9 0 0,0 0-1 0,0 0 0 16,0 0-7-16,0 0-2 0,0 0 0 0,0 0 0 16,0 0-5-16,0 0-1 0,0 0 0 0,0 0 0 15,0 0-16-15,0 0 0 0,0 0 0 0,0 0 0 16,0 0 0-16,0 0 0 0,0 0 0 0,0 0 0 16,0 9 0-16,0 3 0 0,3 0-13 0,-3-1 5 15,4 1 16-15,-1 9 4 0,1-4 1 0,-1 7 0 16,1-3 16-16,3 2 3 0,-3 4 1 0,-1 2 0 15,1-6-12-15,-1 10-2 0,1-10-1 0,-1 10 0 16,1-10 12-16,-1 4 2 0,4-4 1 0,-3 7 0 16,3-4-13-16,0-3-4 0,-3 4 0 0,3-9 0 15,0-1-1-15,-4 4-1 0,4-9 0 0,-3 5 0 16,3-5-14-16,-4 0 9 0,1-3-9 0,-1-4 8 16,1 1-8-16,-1 6 0 0,-3-6 0 0,0-6 8 15,0 0-8-15,4 6-14 0,-1 0 3 0,1 0 1 0,-4-1-8 16,4 1-2-16,-4 9 0 0,0-9 0 15,0 0-30-15,-4 6-6 0,4-7-2 0,-4 10 0 16,1-3-10-16,-1-6-1 0,1 6-1 0,-1-7 0 16,4-5-30-16,0 0-7 0,0 0-1 0,0 0 0 15,-3 6-29-15,3-6-7 0</inkml:trace>
  <inkml:trace contextRef="#ctx0" brushRef="#br0" timeOffset="2630.906">11250 1913 1386 0,'0'0'30'0,"0"0"6"0,-7 0 2 0,7 0 2 0,-3-6-32 0,-5 6-8 0,1-6 0 0,0 1 0 16,7 5 49-16,0 0 9 0,0 0 2 0,0 0 0 15,0 0-10-15,0 0-2 0,0 0 0 0,0 0 0 0,0 0-13 0,0 0-3 16,0 0-1-16,0 0 0 0,0 0-19 0,0 0-4 16,11 0-8-16,0 0 12 0,-1 0-12 0,4-6 0 15,4 6 8-15,-1 0-8 0,1-6 0 0,3 6 8 16,0-12-8-16,1 12 0 0,2 0 8 0,-3-9-8 15,1 6 0-15,-5 0 0 0,8-3 9 0,-7 1-9 16,3 5 8-16,-4-6-8 0,5 0 0 0,-5 0 0 16,4 6 0-16,1-6 0 15,-1 6-39-15,0 0 0 0,4 6 0 0,-4-6 0 16,0 12-60-16,0-6-12 0,-3-6-2 0</inkml:trace>
  <inkml:trace contextRef="#ctx0" brushRef="#br0" timeOffset="3832.721">12901 1846 982 0,'0'0'21'0,"0"0"5"0,0 0 1 0,-3 5 1 0,3 1-28 16,0 3 0-16,0 3 0 0,0 0 0 0,3-6 68 0,-3 5 8 0,4-5 2 0,-4 3 0 16,3 9-25-16,1-7-5 0,-1 1 0 0,1 6-1 15,-1 2-11-15,1-2-3 0,-1 6 0 0,1-4 0 16,-1 9-21-16,1 4-4 0,-1-4 0 0,-3 9-8 0,4-2 20 0,-4 2-2 16,0-6-1-16,0 9 0 0,0 4 11 15,-4-1 3-15,4-9 0 0,-3 3 0 0,3 0 1 0,0-2 1 16,0-4 0-16,0 3 0 0,-4-5-13 0,4 2-4 15,0-6 0-15,-3-2 0 0,3-6-6 16,0-1-2-16,0 4 0 0,0-9 0 0,0 5-8 16,-4-11 8-16,4 3-8 0,0-9 8 0,0 0 0 0,0 0 0 15,0 0 0-15,0 0 0 0,0 0 15 0,0 0 2 16,0 0 1-16,0 0 0 0,0 0-6 0,-3-3-2 16,-4 3 0-16,0 0 0 0,0-6-2 0,3 0-1 15,-3 0 0-15,3 0 0 0,-3-5-15 0,0 5 0 16,0 0 0-16,0-3-10 0,4-3 10 0,-8 1 0 15,4-7 0-15,0 6 0 0,0-3 0 0,0-2-10 0,3 5 10 16,-3-11 0-16,0 8-8 0,0-3 8 0,0-5 0 0,4 2 0 16,-4 3 0-16,0 1 0 0,3-7 0 0,1-2 0 15,-1-4 0-15,4 10-8 0,-4-9 8 0,4 2 0 16,0-8 0-16,4 8-10 0,0-2 10 16,-1-3-8-16,4 2 8 0,-3 4 0 0,3-10 0 0,3 4 0 15,-3 3 0-15,4-4 0 0,-1-2 0 0,5 9 0 16,-5-4 0-16,4 4-8 0,0-4 8 0,0 7 0 15,-3 2 0-15,3 4-8 0,-3-1 8 16,3 3 0-16,0 4 0 0,0 5-10 0,4 0 10 0,-4 0 0 16,0 6-20-16,-3 0 4 0,3 0 0 0,0-6 0 15,-4 6 8-15,4 6 8 0,1-6-12 0,-5 0 12 16,4 12-16-16,-7-6 3 0,4-1 1 0,-4 7 0 16,4-3 2-16,-4 9 1 0,0-1 0 0,0-5 0 15,-4 14 9-15,1-8-10 0,-1 3 10 0,-3-4-10 16,4 7 10-16,-4-6 0 0,0 2 0 0,-4 4 0 15,1-7 0-15,-4 10 0 0,3-10 0 0,-3 1 0 0,0 3 10 0,0-4-2 16,-4-5-8-16,4 3 12 0,0 2 1 0,-3-5 0 16,-1-6 0-16,11-6 0 0,-10 0-2 0,-5 6-1 15,5 0 0-15,-4-6 0 0,0-6 5 0,3 0 1 16,-7 6 0-16,4-12 0 0,-3 0-16 0,-1-2 0 16,4 8 0-16,0-12-10 0,0 12-11 0,0-5-3 15,-1 5 0-15,5-6 0 16,-1 9-24-16,4-9-4 0,0 6-2 0,0 0 0 15,4 6 6-15,3 0 0 0,0 0 1 0,0 0 0 16,0 0-43-16,0 0-9 0,0 0-1 0,0 0-539 16</inkml:trace>
  <inkml:trace contextRef="#ctx0" brushRef="#br0" timeOffset="4437.008">13526 1822 1265 0,'0'0'36'0,"0"0"8"0,-4 6-36 0,-3-6-8 0,3 12 0 0,-3-12 0 0,0 6 49 0,0-1 8 16,0 1 2-16,-3-6 0 0,-1 6-15 0,-3-3-4 15,3 3 0-15,-3-6 0 0,0 12-20 0,3-12-4 16,-3 6 0-16,0-6-1 0,4 0-15 0,-4 6 0 16,7-1 0-16,-4-5 0 0,4 6-8 0,0 0 8 15,0 3-12-15,3 3 12 0,4-6-14 0,0 5 4 16,0-5 1-16,0 6 0 0,4 3 9 0,-1-4 0 16,1 1 0-16,-1 6-8 0,1-6 8 0,-1-1 0 15,4 4 8-15,-3-3-8 0,3 0 18 0,-3-1-1 16,3-5 0-16,-4 0 0 0,4 3-9 0,-3-3-8 15,-4-6 9-15,0 0-9 0,3 0 28 0,4-6-1 0,-3 6 0 16,-1-12 0-16,4 3 7 0,-3 3 2 0,3-5 0 16,-3 5 0-16,3-12-23 0,0 4-4 0,0-4-1 15,-4 0 0-15,4 6-8 0,0 1 0 0,-3-10 0 0,-1 9 0 16,1-5 0-16,3 2 0 0,-3 3 0 0,-1 1 0 16,1-1-12-16,-1 0 0 0,1 0-1 0,-1 9 0 15,-3 3 13-15,0 0-11 0,0 0 11 0,0 0-10 16,0-6 10-16,0 6-13 0,0 0 5 15,0 0 8-15,4 6-8 0,-1 0 8 0,1 3 0 16,-4 9 0-16,3-7 0 0,1 7 0 0,-4 3 0 16,3 2 0-16,1 1 0 0,-1 2 0 0,1-2 0 0,-1-4 0 15,-3-2 19-15,0 5 5 0,0-2 0 0,0-3 1 16,4-7-15-16,-4 7-10 0,4-3 12 0,-4-9-12 16,3-1 8-16,-3-5-8 0,4 6 0 0,-4-6 0 15,0 0-18-15,0 0-10 0,3 0-3 0,1 0 0 16,3-6-64-16,-4 1-13 0,4-7-2 0</inkml:trace>
  <inkml:trace contextRef="#ctx0" brushRef="#br0" timeOffset="5032.36">13970 1790 1314 0,'0'0'37'0,"0"0"8"0,0 0-36 0,-7-6-9 0,0 6 0 0,0-6 0 16,7 6 72-16,-7 6 13 0,-4-6 3 0,4 6 0 15,7-6-24-15,-7 0-4 0,0 6 0 0,-4-6-1 16,4 3-37-16,0 2-7 0,-3 1-2 0,3 0 0 15,0 0 1-15,-4 0 0 0,4 0 0 0,0 0 0 16,0 5-4-16,0-5-1 0,0 3 0 0,0 3 0 16,3 0-9-16,-3-1 0 0,4 1 0 0,3 9 0 15,-4-15 0-15,4 5 0 0,0 1 0 0,4 6 0 16,-4-12 0-16,3 2 0 0,-3 4 0 0,4-6 0 16,-1 6 0-16,1-6 0 0,-1 0 0 0,4 0 0 15,-3-4 8-15,-4-2-8 0,7 0 8 0,0 0-8 16,-4 3 0-16,5 0 8 0,-1-6-8 0,0 3 0 15,-4-3 0-15,4 3 0 0,4 0 8 0,-4-2-8 16,0 2 0-16,0 0 0 0,0 0 0 0,0-6 0 16,-3 6 0-16,3 0 0 0,0 0 0 0,0 6 0 0,0-6 0 0,3 0 0 15,-3 5 0-15,-3-2 0 0,-4-3 0 0,7 6 0 16,0 0 0-16,0 0 0 0,-7 0 0 0,4 6 0 16,-4-12 0-16,3 5 8 0,1 1-8 0,-1 3 0 15,-3 3 9-15,4 0-9 0,-8-1 13 0,4 1-1 16,-3 0-1-16,-1-3 0 0,1 3-3 0,-4-1 0 15,0 7 0-15,-4-12 0 0,4 0 0 0,-4-3 0 16,4 3 0-16,-3-1 0 0,-1 1-8 0,-3-6 0 16,0 6 9-16,0-6-9 0,0 0 0 0,-4 0 0 0,0-6 0 15,1 6-12-15,-1-6-6 0,4 1-2 0,0-1 0 16,0 3 0 0,0-3-26-16,3 0-6 0,1-6 0 0,2 6-1 15,1 0-55-15,4 1-10 0,-4-7-2 0</inkml:trace>
  <inkml:trace contextRef="#ctx0" brushRef="#br0" timeOffset="5691.328">14220 1934 216 0,'0'0'0'0,"0"-12"9"0,4 3-9 16,0 3 12-16,-4 0-12 0,0-5 0 0,3 5 0 0,-3-6 0 0,4 3-12 0,-4 3-4 15,0-5 0-15,0-1-1 0,0 12 74 0,0 0 15 16,-4-6 4-16,4 6 0 0,0 0 7 0,0 0 1 16,0 0 1-16,0 0 0 0,0-6 1 0,0 6 0 15,0 0 0-15,0 0 0 0,0 0-15 0,0 0-3 16,0 0-1-16,0 0 0 0,0 0-29 0,0 0-6 15,0 0 0-15,-3 6-1 0,3 6 18 0,0-6 4 16,0-6 1-16,-4 5 0 0,0 4-18 0,1 3-4 16,-1 0-1-16,1-6 0 0,-1 5-14 0,1-5-2 15,-1 0-1-15,-3 0 0 0,4 9 1 0,-1-9 0 16,-3-1 0-16,4 1 0 0,3-6 3 0,0 0 1 16,0 0 0-16,-4 6 0 0,4 6-8 0,0 0-2 0,0-12 0 0,-3 3 0 15,3 3-9-15,0-6 0 0,0 0 9 0,3 5-9 16,-3-5 0-16,0 0 8 0,4 6-8 0,-1 0 0 15,-3-6 0-15,7 6 0 0,-7-6 0 0,4 0 8 16,3 0-8-16,0 0 8 0,-7 0-8 0,7 0 8 16,0 0-8-16,0 0 0 0,0 0 0 0,0 0 8 15,4 0-8-15,-4 0 0 0,0 0 0 0,0 0 0 16,0 0 0-16,0 0 0 0,0 0 0 0,0 6 0 16,0 0 0-16,0-6 0 0,-3 6 0 0,3-6 0 15,0 6 0-15,-4-6 0 0,4 6 8 0,-3-1-8 16,3 4 8-16,-3-3-8 0,3 0 10 0,-4 0-10 15,4 0 16-15,-3 0-2 0,-4-6-1 0,3 11 0 16,1-5-13-16,-1 9 11 0,-3-15-11 0,0 6 10 16,0 0-10-16,0-6 0 0,0 0 9 0,-3 6-9 15,3-6 11-15,-7 5-3 0,0 1 0 0,0 0 0 0,-4-6-8 0,0 0 0 16,4 0 9-16,-3 0-9 0,-4-6 9 0,3 6-9 16,-3-6 12-16,0 6-12 0,3-5 0 0,1-1 0 15,-1 0 0-15,1 6 0 16,2-6-28-16,-2 6-4 0,3 0 0 0,0-12 0 15,3 9-98-15,-3 3-20 0,0-6-4 0</inkml:trace>
  <inkml:trace contextRef="#ctx0" brushRef="#br0" timeOffset="6371.407">14443 1922 1335 0,'0'0'29'0,"0"0"7"0,0 0 0 0,0 0 2 0,3 12-30 0,-3-12-8 0,0 0 0 0,4 6 0 0,-4-1 52 0,3 1 10 16,1 0 2-16,3 0 0 0,-4-6-1 15,4 6 0-15,1 0 0 0,2 0 0 0,1-6-28 0,-1 0-6 16,1 3-1-16,-1 0 0 0,5-3-5 0,-5 3-2 16,4 2 0-16,0-5 0 0,-3 0-10 0,3 0-3 15,0 6 0-15,-3-6 0 0,-4-6-8 0,3 6 0 16,-3 0 9-16,-3 0-9 0,3-5 12 0,-3 2-3 15,-1-3 0-15,1 6 0 0,-1-12 5 16,1 6 1-16,-4 0 0 0,3 0 0 0,-3 0-3 0,0 1 0 16,0-1 0-16,0 0 0 0,0-3-12 0,0 3 9 15,-3 0-9-15,3 6 8 0,0-6-8 0,-4 1 0 16,4-1 9-16,-3 0-9 0,3 0 0 0,-4 0 0 0,1 6 0 0,-1-9 0 16,-3 9-10-16,0-3-6 15,0 0-2-15,-4 3 0 0,4 0 8 0,-3 0 2 0,-4 3 0 0,3 0 0 16,-3-3 8-16,0 3 0 0,3 3-9 0,1-6 9 15,3 12 0-15,-1-6 0 0,1-6 0 0,0 11 0 16,4-5 0-16,-1 6 0 0,1-3 0 0,-1 3 0 16,1-1-15-16,3-5 5 0,-4 6 1 0,4 0 0 15,4 2 9-15,-4-8 0 0,3 6 0 0,-3 6 0 16,4-12 0-16,-4 2 0 0,3 4 0 0,1-6 0 16,3 6 0-16,-4-6 0 0,4 5 0 0,-3 1-8 15,3-9 8-15,0 9 0 0,0-6 0 0,0 0 0 16,0 5 0-16,0-5 0 0,0 0 0 0,0 0 0 15,4 0 0-15,0-3 0 0,-1 3 0 0,4 0 8 16,-3 0-8-16,3-1 0 0,-3 1 0 0,3 0 0 16,3-6-24-16,-3 6-2 15,4 0-1-15,-4-6 0 0,4 0-71 0,-4 0-14 0,4 0-4 16,-4 0-624-16</inkml:trace>
  <inkml:trace contextRef="#ctx0" brushRef="#br0" timeOffset="6757.933">14676 1672 1616 0,'0'0'36'0,"0"0"7"0,0 0 1 0,0 0 1 0,0 0-36 0,0 0-9 0,0 0 0 0,0 0 0 16,0-6 87-16,0 0 15 0,0 0 3 0,3 1 1 15,1-1-46-15,3 0-10 0,0-6-2 0,3 6 0 0,1-3-38 16,3-8-10-16,0 5 0 0,0 0 0 0,4 0 0 0,-4-2 0 16,4-4 0-16,-4 6-11 15,3-5-25-15,-3 2-4 0,1-3-2 0,-1 1 0 16,-4-1-102-16,1-2-21 0,-4 2-4 0,0-9-1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1T15:28:14.6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11878 5494 615 0,'0'0'12'0,"0"12"4"0,0-12-16 0,4 5 0 0,-4-5 0 0,3 6 0 16,-3-6 53-16,4 3 7 0,-1 0 2 0,-3-3 0 16,0 0-9-16,0 0-1 0,0 0-1 0,0 0 0 15,4 3 4-15,-4-3 1 0,0 0 0 0,0 0 0 16,0 0-28-16,7 3-6 0,-7-3-1 0,0 0 0 15,0 0 32-15,0 0 7 0,0 0 0 0,0 0 1 16,0 0-41-16,0 0-8 0,0 0-1 0,0-6-1 0,0 6-10 16,0-6-9-16,-4 0 9 0,1 1-13 0,-1 5 13 15,-3-12 8-15,4 12 0 0,-5-6-8 16,1 0 0-16,-3 6-17 0,3-9 1 0,-4 3 1 0,4 1 4 16,0 2 1-16,0-6 0 0,0 9 0 15,0-6 2-15,0 6 0 0,0 0 0 0,-4 0 0 16,4 0 8-16,0 0-10 0,-3 0 10 0,3 6-10 0,-1-6 10 0,-2 0 0 15,3 9 0-15,-4-6 0 0,4-1 0 0,0 4 0 0,0 0 0 16,0 0 0-16,0 0 0 0,3 6 0 0,-3-6 0 16,4 5 0-16,-1-5 9 0,1 3 1 0,-1 3 0 0,-3 0 0 15,4-1 3-15,3 1 1 0,-4-3 0 0,4 9 0 16,0-7-4-16,0-5-1 0,0 6 0 0,0 0 0 16,4-3-1-16,-1 2 0 0,1 1 0 0,3-6 0 15,-4 6-8-15,4-3 0 0,0-1 0 0,0 1 8 16,1 3-16-16,2-6-4 0,1 0-1 0,-1 0 0 15,4-1 13-15,-3 4 0 0,0 0 0 16,3 6 0-16,0-9 0 0,0 0 0 0,0 5 0 0,0-5 0 16,4 0 14-16,-4-6 6 0,0 9 0 0,0-9 1 15,-3 0-33-15,3 0-8 0,-4-3 0 0,1-3-1 16,3 6-162-16,-3 0-32 0</inkml:trace>
  <inkml:trace contextRef="#ctx0" brushRef="#br0" timeOffset="666.925">12234 5561 774 0,'0'0'16'0,"0"0"4"0,0 0-20 0,0 0 0 0,0 0 0 0,0 0 0 15,-7 0 66-15,7 0 9 0,-7 0 1 16,0 6 1-16,0-6-5 0,-3 6 0 0,2 0-1 0,1 0 0 16,0 0-12-16,0 3-3 0,0 2 0 0,0-5 0 15,0 0-38-15,0 0-8 0,0 0-2 0,0 3 0 16,3 0 45-16,1-4 9 0,3-5 2 0,-7 9 0 15,3-3-52-15,4-6-12 0,-7 6 0 0,0 0 0 16,7-6 0-16,-7 12 0 0,7-12 0 0,0 0 0 16,-3 6 0-16,-4-3 0 0,3 5 0 0,4 1 0 15,-3-3 0-15,3-6 0 0,3 12 0 0,-3-6 0 16,4 0 0-16,3-6 0 0,-4 5 0 0,4-5 0 16,0 0 0-16,0 0 0 0,4 6 0 0,-4-6 0 15,0 6 28-15,4 3 4 0,-1 3 0 0,1-6 0 0,-1 0-24 0,4-6-8 16,-3 0 0-16,3 5 0 0,-3-5 8 0,-1 0-8 15,1 6 0-15,0-6 0 0,-4-6 0 16,3 6 0-16,-3 0 0 0,-7 0 0 0,0 0 0 16,0 0 8-16,4-11-8 0,3-1 0 0,-7 12 8 0,0 0 0 15,0 0-8-15,3-9 12 0,1 3-4 0,-4-6 0 16,3 1-8-16,-3-1 12 0,0-6-12 0,0 7 0 16,-3-4 0-16,-1-3 0 0,4 6 0 0,-3 1-12 15,-1-4 12-15,1 3-13 0,-1 0 27 0,1-2 6 16,-1-1 0-16,-3 6 1 15,-3 3-42-15,2-5-9 0,1 5-2 0,-3-6 0 0,-1 9 19 16,4-3 3-16,-3 3 1 0,3 3 0 0,-1 0-6 0,1 0-1 0,0 3 0 0,4 3 0 16,-4-3 8-16,3 9 8 0,-3-1-13 0,4 1 5 31,3-3-16-31,-4 6-2 0,1-1-1 0,3 4 0 0,-4 6-8 16,4-4-1-16,-3-8-1 0,3 6 0 0,0-13 37 0,-4 4 13 0,8-3 0 15,-1 6 0-15,1-6-72 16,-1 0-14-16,4 0-3 0</inkml:trace>
  <inkml:trace contextRef="#ctx0" brushRef="#br0" timeOffset="1312.245">12584 5535 1461 0,'0'0'32'0,"0"0"6"0,0 0 2 0,0 0 2 0,0 0-34 0,0 0-8 0,-7 0 0 0,-1 3 0 16,8-3 10-16,-3 12 0 0,-1-1 0 0,-3-5 0 15,4 6-10-15,-1-3 0 0,4 9 0 0,-3-7 0 16,-1 7 0-16,4-3 0 0,0 2 0 0,0 1 0 15,0-6 0-15,0 5 0 0,-3 10 0 0,3-4 0 16,-4-8 0 0,4 3 0-16,0-12 0 0,4-1 0 0,-4 1 0 0,0 6 0 15,0-12 0-15,0 6 0 0,3 0 35 0,-3-6 5 0,0 0 0 0,0 0 1 16,0 0-18-16,0 0-4 0,0 0-1 0,0 0 0 16,0 0-5-16,0 0-1 0,0 0 0 0,0 0 0 15,0 0-12-15,0 0-8 0,0-6 8 0,0-6-13 16,0 0 43-16,4 1 9 0,-4-10 1 0,3 9 1 15,1 1-31-15,-1-1-10 0,-3 0 0 0,4 0 0 16,-1 1 0-16,1-4 0 0,-1-3 0 0,-3 3 0 16,4 4 11-16,0-1-11 0,-1 0 10 0,1 6-10 15,-1-5 14-15,4-4-3 0,-3 6-1 0,3 6 0 16,-4-3-10-16,4 0 12 0,0 0-12 0,-3 1 12 16,-1-1-12-16,4 0 12 0,-3 6-12 0,-4 0 12 15,7-6-12-15,-7 6 0 0,11 6 0 0,-1-6 0 16,-10 0-13-16,11 6 5 0,-4 0 8 0,3-1-13 15,-2 7 13-15,-1-6 0 0,0 12 0 0,-4-4-9 16,4-2 9-16,0 0 0 0,0 6 0 0,0-4-8 16,-3-2 8-16,-1 6 0 0,1-4 0 0,0 4 0 15,-1-6 0-15,1 5 0 0,-4-5 0 0,3 9 0 0,-3-4 0 0,4 1 0 16,-4-3 0-16,3-3 0 0,1-7 0 0,-4 1 0 16,3 0 0-16,-3 12 0 0,4-6-15 0,-1 2-7 15,1 4-2-15,-4-12 0 16,0-6-19-16,0 0-4 0,0 0-1 0,0 0 0 15,0 0-11-15,0 0-2 0,10-6-1 0</inkml:trace>
  <inkml:trace contextRef="#ctx0" brushRef="#br0" timeOffset="2076.565">13187 5544 554 0,'0'0'24'16,"0"0"-24"0,0 0 39-16,0 0 3 0,0 0 1 0,0 0 0 15,0 0 45-15,0 0 8 0,0 0 3 0,0 0 0 16,0 0 2-16,0 0 1 0,0 0 0 0,-7-6 0 16,7 6-20-16,-7 0-4 0,0 6-1 0,0-6 0 0,7 0-13 15,-11 6-2-15,4 0-1 0,0-6 0 16,3 5-11-16,4-5-2 0,-7 0-1 0,7 0 0 15,-10 0-17-15,10 0-3 0,-4 0-1 0,-3 0 0 16,7 0-26-16,-7 0 8 0,0 0-8 0,4 0 0 0,-5 0 0 16,5 0 0-16,-1-5 0 0,4 5 0 15,-7 0 0-15,0 5 0 0,7-5 0 0,0 0-11 0,0 0 11 0,0 0 0 0,-7 6-9 0,-3 6 9 16,10-12 0-16,0 0-11 0,0 0 11 0,-7 9-8 16,0 3 8-16,7-12-8 0,-7 11 8 0,7-11-8 15,-4 6 8-15,0 6-8 0,4-6 8 0,0 3-8 16,0-6 8-16,0 3-10 0,4-3 10 0,0-1-10 15,-4-2-19-15,3 3-4 16,-3-3-1-16,4 0 0 0,-1 0 34 0,1-3 0 0,3 3 0 0,-4 0 0 16,1 0 0-16,3 3 0 0,0-3 0 0,-4 6 0 15,4-6 0-15,0 6 14 0,1-6-1 0,-1 6 0 16,0-6-13-16,3 0 0 0,-3 0 0 0,0 0 0 16,4 0 0-16,-4 6-8 0,0 6 8 0,4-6 0 15,-4-3 0-15,0 5 0 0,0-2 0 0,3 3 0 16,-3-9-8-16,-3 0 8 0,3 0 0 0,0 6 0 15,-3 0 0-15,3 6 0 0,0 2 0 0,-4 4 0 16,1-6-8-16,-1-6 8 0,1-1 0 0,-1 1 0 16,-3 0 0-16,4 0 0 0,-4 6 0 0,0-6 0 15,0 3-10-15,0 2 10 0,-4-5-8 0,1 6 8 16,-4 0 0-16,3-9 0 0,-3 5 0 0,-3 1 8 16,3-3-8-16,-1 0 8 0,-2 0-8 0,-1 0 8 15,1-6-8-15,-1 0 0 0,-3-6 0 0,0 0 0 16,0 0-21-16,3 0 1 0,-3-6 0 0,0 4 0 15,0-4-24-15,0 0-5 0,0 0-1 0,3-2 0 16,1 5-62-16,2 0-13 0</inkml:trace>
  <inkml:trace contextRef="#ctx0" brushRef="#br0" timeOffset="2660.858">13381 5012 877 0,'0'0'37'16,"0"0"-29"-1,0 0 44-15,0 0 10 0,0 0 2 0,0 0 0 0,0 0 12 0,0 0 4 16,0 0 0-16,0 0 0 0,0 0-42 0,0 0-8 15,0 0-2-15,0 0 0 0,0 0 0 0,0 0 0 0,-4 6 0 16,1-1 0-16,3 4 4 16,0 3 0-16,0 0 0 0,3 5 0 15,1 1-13-15,-1 3-3 0,1 2 0 0,-1-5 0 16,4 8 0-16,1 4 0 0,-5-4 0 0,4 9 0 0,4-8-24 0,-4 8-6 16,7-3-1-16,-4 1 0 0,-2 2 43 0,2-3 9 0,1-2 2 15,-1 2 0-15,-3 3-25 0,0-8-5 0,4 8-1 0,-4-5 0 16,4 2-8-16,-4-6 0 0,3 4 0 0,-3-1 0 15,-3 4 8-15,3-10 0 0,-4 4 0 0,4 2 0 16,-3-11-8-16,0 2 0 0,-4-2 0 16,3 2 0-16,1 4 0 0,-4-7 0 0,0 4 0 0,0-3 0 15,0-1 8-15,3-5 0 0,-3 0 0 0,0-3 0 16,0 0-8-16,0-1-9 16,0-2 9-16,0-6-13 0,0 0-35 0,0 0-6 0,0 0-2 15,0 0 0-15,0 0-6 0,-3-6-2 16,3 0 0-16</inkml:trace>
  <inkml:trace contextRef="#ctx0" brushRef="#br0" timeOffset="2992.5">13356 5623 1500 0,'0'0'42'0,"-7"-6"10"0,4 6-41 16,-1-6-11-16,1 6 0 0,-1-5 0 0,0-1 66 0,1-3 11 0,-1 3 3 0,4 6 0 15,0-6-24-15,0 6-4 0,0-6 0 0,0 6-1 16,0 0-13-16,0 0-2 0,0 0-1 0,0 0 0 16,0 0-23-16,7 0-12 0,1-6 12 0,2 6-12 15,1 0 0-15,-1 0-11 0,4 6 0 0,0 0 0 16,-3-3 11-16,3 6 0 0,4 6 0 0,-4-10 0 15,0 7-20-15,4-6 2 16,-1 6 0-16,-3-6 0 0,1-3 18 0,-1 0 0 0,0 0 0 16,0-1 0-1,0-2-29-15,0 0-3 0,0-2 0 0,-3 2 0 0,3-3-153 0,0 0-31 16</inkml:trace>
  <inkml:trace contextRef="#ctx0" brushRef="#br0" timeOffset="3685.977">13741 5703 1606 0,'0'0'33'0,"0"0"9"0,0 0-34 16,0 0-8-16,0 0 0 0,0 0 0 0,0 0 76 16,0 0 14-16,0 0 2 0,0 0 1 0,0 0-52 0,0 0-10 0,0 0-3 0,0 0 0 15,0 0-4-15,0 0 0 0,0 0-1 16,3 3 0 0,-3-3-23-16,0 8 0 0,4-2 0 0,-1 3 0 0,1 3 0 0,-1 0 0 15,1-7 0-15,-1 7 0 0,4 3-14 0,-3-3-7 0,3-6-2 0,-3 5 0 16,-1 1 37-16,1 6 7 0,-1-4 2 0,1-2 0 15,3 0-37-15,-4 0-7 0,1-4-2 16,-1 4 0-16,1-6 43 0,-1 6 9 0,1-6 2 16,-4 0 0-16,3 0-50 15,-3-6-9-15,4 5-3 0,-4-2 0 0,3 3 53 0,-3 6 10 0,4-6 3 0,-4 0 0 16,0-6-56-16,0 6-11 0,0-1-3 16,0-5 0-16,4 6 59 0,-4-6 11 0,0 0 2 0,0 0 1 15,0 0-30-15,0 0-8 0,0 0 0 0,0 0 0 16,0 0 11-16,0 0-3 0,0 0 0 0,0 0 0 15,0 0 0-15,0 0 0 0,0 0 0 0,0 0 0 16,0 0 0-16,0 0 0 0,-8-6 0 0,5 1 0 16,-1-1 0-16,4 0-8 0,-3 0 12 0,3-6-4 15,-4 3 0-15,1 4-8 0,3-7 12 0,-4 0-4 16,1 0-16-16,-1 0-4 0,1 4-1 0,-1-4 0 16,1 0 13-16,-1-5 0 0,1 8 0 0,3-3 0 15,-4 0 0-15,4 0 0 0,0-5 0 0,0 2 0 16,0 3 0-16,0 6 0 0,0-5 0 0,0-1 0 15,0 0 0-15,0 12 8 0,0 0-8 0,0 0 0 16,-3-9 0-16,6 1 0 0,-3-1 0 0,0 3-9 16,0-6 9-16,4 6 0 0,-4 0 0 0,0 6 0 0,3-6 0 15,1 3 0-15,-4 3 0 0,7-5 0 0,-4 5-15 16,-3 0 3-16,7-3 0 0,0 6 0 0,4-3 0 16,-4 3 0-16,4-1 0 0,-1 1 0 15,-3-3-22-15,4 6-4 0,-1 0-1 0,1-6 0 0,0 6 26 16,-1-6 5-16,4 6 8 0,-3-6-13 15,-1 6-35-15,1-12-8 0,0 6 0 0</inkml:trace>
  <inkml:trace contextRef="#ctx0" brushRef="#br0" timeOffset="4287.224">14090 5720 1094 0,'0'0'23'0,"0"0"5"0,0 0-28 16,0 3 0-16,0 3 0 0,0-6 0 0,0 0 56 0,0 0 7 0,0 0 1 16,0 12 0-16,-4-12 0 0,4 6 0 0,0 0 0 0,0-6 0 15,0 0-1-15,0 0 0 0,0 0 0 0,0 5 0 16,4 1-50-16,-4 0-13 16,0 3 0-16,0 3 0 0,0-6 0 0,3 5 0 0,-3-5 0 15,0 6 0-15,4-3 56 16,-4 0 7-16,4 5 1 0,-1-2 0 0,1 0-52 0,-1 0-12 0,1-4 0 0,-1 4 0 15,1 0 0-15,-4 0 0 0,0-6 0 16,3 0 0-16,-3-1 0 0,4 4 0 0,-1 3 0 16,-3-6 0-16,4 0 30 0,-1 0 3 0,1-6 1 15,-1 5 0-15,1 1-14 0,3-6-4 0,0 6 0 0,-3-6 0 16,3 6-3-16,0 0-1 0,-4-3 0 16,4 3 0-16,0-6-12 0,0 3 0 0,4-3 8 0,-4 0-8 15,4-3 0-15,-1 0 0 0,1 3 0 0,-1-3 0 16,4 0 0-16,-3 0 0 0,0-6 0 0,-1 9 0 15,1-6 0-15,-4 0 0 0,3 1 0 0,1-1 0 16,-4 0 0-16,0-9 0 0,0 6 0 0,-3 1 0 16,-4-4 0-16,0 0 0 0,0 0 0 0,0 0 0 15,0 4 0-15,-4-4 0 0,4 0 0 0,-3 0 0 16,-4-5-48-16,3 2-13 0,-3 3-3 0,3-5 0 16,-3 5 0-16,0 0 0 0,4 3 0 0,-1 3 0 15,1 1-51-15,-1-1-10 0,4 0-3 0</inkml:trace>
  <inkml:trace contextRef="#ctx0" brushRef="#br0" timeOffset="4663.913">14630 5897 851 0,'0'0'36'0,"0"0"-36"16,0 0 109-16,0 5 15 0,0-5 4 0,-4 12 0 15,4-12-52-15,0 0-9 0,0 0-3 0,0 12 0 16,0-6-51-16,0 0-13 0,0 6 0 0,0-7 0 16,0-2 0-16,0-3 0 0,0 6 0 0,0 6 0 15,0-12 0-15,4 6 0 0,-1 0 0 0,-3 0 0 16,4-1 0-16,-4-5 0 0,0 12 0 0,0-6 0 16,0-6 0-16,0 6 0 0,0-6 0 0,0 0 0 15,0 0-100-15,0 0-22 0</inkml:trace>
  <inkml:trace contextRef="#ctx0" brushRef="#br0" timeOffset="4858.909">14492 5456 1337 0,'0'-6'56'0,"-3"0"-44"15,3 6 47-15,0 0 9 0,0 0 3 0,0 0 0 16,0 0-25-16,0 0-5 0,0 0-1 0,0 0 0 16,0 0-69-16,0 0-15 0,0 0-2 0</inkml:trace>
  <inkml:trace contextRef="#ctx0" brushRef="#br0" timeOffset="5333.565">14930 5112 1036 0,'0'0'23'0,"0"0"5"0,0 0 0 0,0 0 1 0,0 0-29 16,0 0 0-16,0 0 0 0,0 0 0 0,0 0 57 0,0 0 6 0,0 0 1 0,0 0 0 15,0 17 14-15,-4-5 3 0,4-6 1 0,0 6 0 16,0-3-55-16,0 8-11 0,4-5-3 0,-4 0 0 31,3 8 7-31,-3-2 2 0,4-6 0 0,-1 11 0 0,1-2-9 16,-4 2-1-16,3 4-1 0,1 2 0 15,-1-2 42-15,1 2 9 0,-1 0 2 0,1-2 0 0,-1 5-52 0,1 3-12 16,-1-11 0-16,1 8 0 0,-1 4 0 0,5-4 0 0,-8-6 0 0,0 10 0 16,3-10 31-16,-3 9 3 0,4-5 1 0,-4 2 0 15,3 0-25-15,-3-2-10 0,0-4 8 0,0 4-8 16,-3-7 12-16,3 4-4 0,0-4 0 0,0 4 0 16,3-10-8-16,-3 7 0 0,4-7 0 0,-1 4 0 15,-3-3 8-15,0-7 0 0,4-5 0 0,-4 6 0 16,0-6 0-16,0-6 0 0,0 0 0 0,0 0 0 15,0 0-25-15,0 0-6 0,0 0-1 0,0 0 0 16,0 0-114-16,7-6-23 0,-4-6-5 0</inkml:trace>
  <inkml:trace contextRef="#ctx0" brushRef="#br0" timeOffset="5665.949">14820 5741 1337 0,'-10'-18'28'0,"6"15"6"0,1-3-34 0,3 6 0 0,-4-6 0 0,1 1 0 15,-1-1 47-15,4 0 2 0,-4 0 1 0,4 0 0 16,0 0 15-16,0 6 3 0,4-6 1 0,-4 0 0 15,0 6-29-15,0-3-7 0,4 1-1 0,-1-1 0 16,-3 3-9-16,4-3-3 0,-1 0 0 0,4 3 0 16,0 0 1-1,4 3 0-15,3 0 0 0,0 0 0 16,0-1-32-16,4 1-6 0,3-3-2 0,-3 6 0 0,3-6 19 0,0 0 0 0,0 6 0 16,4-6 0-16,-4 0 0 0,4 0 0 0,3 0-12 15,-3 0 12 1,-1-6-35-16,-3 6 0 0,4-6 0 0</inkml:trace>
  <inkml:trace contextRef="#ctx0" brushRef="#br0" timeOffset="42867.998">16828 5215 691 0,'-4'-30'14'0,"4"13"4"0,0 8-18 0,-4 0 0 0,1 0 0 0,-1 3 0 16,1 0 37-16,3 6 4 0,-4 0 1 0,4 0 0 15,0 0 69-15,0 0 13 0,-3 0 4 0,-4 12 0 16,3-3-103-16,-3 9-25 0,0-1 0 0,4-5 0 15,-1 6 39-15,1 8 2 0,-1-8 1 0,4 5 0 16,-4 4-16-16,4-4-3 0,0 9-1 0,4-2 0 16,0-4 21-16,-1 4 4 0,4 2 1 0,4 3 0 15,-4-8-28-15,3 8-6 0,1-3-1 0,0 1 0 16,-1 2-13-16,-3-6 8 0,4 10-8 0,-1-10 0 16,-3 9 0-16,0 1 0 0,-3 2 0 0,-1-3 0 15,-3-6 0-15,-3 3 0 0,-4-2 0 0,3-4 0 16,-3-2 0-16,0-4 0 0,0-5 0 0,0-6 0 15,0-1 0-15,-3 4 0 0,-1-9 0 0,0 0 0 16,1-6 40-16,-1 0 3 0,-3-6 0 0,3-6 0 16,1 0-34-16,-1 4-9 0,4-4 0 0,0 0 0 15,4-8 0-15,-1 5 0 0,1-6 0 0,3 4 0 16,0-1 0-16,3-3-10 0,4 10 10 0,-3-7-13 16,6 6-19-16,-3 3-3 0,4 4-1 0,0-7 0 15,3 6 36-15,0-6 0 0,3 6 0 0,1 0 0 16,0 0 0-16,-1-2 0 0,4 2 0 0,1 0 0 15,2-6 11-15,1 12 9 0,0-6 1 0,3 0 1 16,-3 1-22-16,-4-4 0 0,0 0 0 0,4 0 0 0,-1 9-13 16,-2 0-7-16,2 0-2 0,1 0 0 0,-4 6 22 15,0 0 0-15,4 0 0 0,-7 3 0 0,-1 2 0 0,1 1 0 16,0 0 0-16,-8 5 0 0,1 4 0 0,-4 3 0 0,-4 2 0 16,-3 3 0-16,-3-8 0 0,-4 2 0 15,0-5 0-15,-4 0 0 0,0-4 0 0,-3 4 0 0,4-6 0 16,-4-6 0-16,0 0 0 0,-4-1 0 0,4-2 0 15,-4 0 0-15,4-3 0 0,0-3 0 16,0-2 0-16,0-4 0 0,0-3 8 0,-1-12 5 16,5 4 2-16,-4-4 0 15,0-2-35-15,3-4-8 0,-3-2 0 0,3 9-1 16,1-7-31-16,3 4-7 0,-4 2-1 0</inkml:trace>
  <inkml:trace contextRef="#ctx0" brushRef="#br0" timeOffset="43471.954">17720 5958 1302 0,'-11'-8'27'0,"1"-4"7"0,-1 0-34 16,4 0 0-16,0 3 0 0,0 1 0 0,0-1 88 0,-4 3 12 0,4-6 1 16,0 12 1-16,0-6-54 0,4 0-10 0,-4 1-2 0,7 5-1 15,-7 5-35-15,3 1 0 0,-3 0 0 0,0 6 0 16,4 0 0-16,-1-1 0 0,-3-2 0 0,3 9 0 15,1 0 0-15,-1-7 0 0,4 10 0 0,-3-9 0 16,-1 5 0-16,4 1 0 0,0-3 0 0,0 2 0 16,0-5 19-16,0-3-3 0,4-3-1 0,-4 0 0 15,3-1-24-15,-3-5-5 0,0 6-1 16,0-6 0-16,0 0 56 0,0 0 11 16,7-6 3-16,0-2 0 0,-3 2-35 0,0 0-6 0,3-6-2 0,-4 0 0 15,1 6-4-15,3-8-8 0,-4 2 11 0,4 0-11 16,0 0 8-16,-3 1-8 0,-1-1 0 0,1-3 0 15,-1 4 0-15,1 5-11 0,-1-12 0 0,1 6 0 16,-4 3 19-16,4 1 4 0,-4 5 1 0,0-3 0 16,0 6-13-16,0 0-18 0,0 0 4 0,0 0 1 15,0 0 13-15,0 0 0 0,3 6 9 0,-3 2-9 16,4 4 0-16,-4 0 0 0,3 6-8 0,1-7 8 16,3 1 0-16,-4 9 0 0,4-4 0 0,4 1 0 15,-4-3 0-15,0 2 8 0,0 1-8 0,4-3 12 16,-4-4-12-16,3 7-8 0,-3-6 8 0,0-6-13 15,4 0 13-15,-4-6 15 0,0 3-3 0,-3-3-1 16,3 2-11-16,0-2 0 0,0 0 0 0,0-2 0 16,0-1-160-16,0-3-35 0</inkml:trace>
  <inkml:trace contextRef="#ctx0" brushRef="#br0" timeOffset="43997.514">18009 5814 1337 0,'0'0'56'0,"0"0"-44"16,0 0 41-16,-3 6 9 0,3-6 2 0,-7 6 0 15,3 3-8-15,1-3 0 0,3 6-1 0,-4-7 0 16,4 7-37-16,4-6-7 0,-4 6-2 0,7-6 0 15,-4 2 27-15,1 4 6 0,-1 0 1 0,1 6 0 16,3-7-21-16,0-2-4 0,-4 9-1 0,5-6 0 16,-1-1-3-16,-4-5-1 0,4 9 0 0,-3-6 0 15,-1 0-13-15,1 2-12 0,3 1 3 0,-4 0 0 16,1-3 30-16,-1 0 7 0,-3-1 0 0,4 4 1 16,-1-12-19-16,-3 6-10 0,4-6 10 0,0 6-10 15,-1-6 8-15,4 6-8 0,-3 0 0 0,-1-3 9 16,-3-1-9-16,4-2 0 0,-1 0 0 0,-3 0 0 15,0 0 26-15,0 0 0 0,0 0 0 0,4-2 0 16,-1-1-26-16,-3-3 0 0,4-6 0 0,-4 6 0 16,0-6 0-16,0-2 0 0,-4 2 0 0,4 0 0 15,0 0 0-15,0-5 0 0,0-1 0 0,0 3 0 16,0-2 12-16,-3 5-2 0,3-9-1 0,0 10 0 16,0-1-9-16,-4-6 0 0,4 1 0 0,4 2 0 0,-4 3 0 15,0 0 0-15,0-2 0 0,0 5 0 0,0 0 0 0,0-3 0 16,3 1 0-16,1 5 0 0,-1 0-10 0,1 0 10 0,3 0-13 15,0 3 5-15,0 3-1 0,0 3 0 0,0 3 0 16,0 0 0 0,0 0-39-16,0-6-7 0,4 6-1 0,-4-1-1 15,3-5-20-15,1 6-4 0,0 0-1 0,-1 0 0 0,4 0-21 16,-3 0-4-16,3 3-1 0</inkml:trace>
  <inkml:trace contextRef="#ctx0" brushRef="#br0" timeOffset="45180.096">18778 5976 892 0,'0'0'25'0,"0"0"6"0,0 0-31 16,4-12 0-16,-8 6 0 0,4 3 0 15,0-2 96-15,0-1 14 0,-3 0 2 0,3 0 1 0,0 6-39 0,0-6-8 0,3 0-2 0,-3 6 0 16,0 0-14-16,-3-6-3 0,3 6-1 0,0-6 0 16,-4 3-22-16,-3-2-5 0,4 2-1 0,3 3 0 15,-7-3 28-15,7 3 6 0,-7 0 0 0,7 0 1 16,-11 0-33-16,4 0-8 0,7 0 0 0,-11 0-1 16,4 3-11-16,-3-3 0 0,3 5 0 0,-4 1 0 15,11-6 0-15,-7 6 0 0,0 6 0 0,0 0 0 16,3-6 0-16,-3 5 0 0,4-5 0 0,-4 9 0 15,3-3 0-15,4-12 0 0,-7 6 0 0,7-6 0 16,0 0 8-16,-3 5-8 0,3-5 0 0,0 0 8 16,0 0-8-16,0 0 10 0,0 0-10 0,0 0 10 15,0 0 4-15,0 0 1 0,0 0 0 0,0 0 0 16,0 0-1-16,0 0 0 0,0 0 0 0,0 0 0 16,0 0-14-16,0 0 0 0,0 0 0 0,0 0 0 15,0 0 0-15,0 0 0 0,0 0-8 0,0 0 8 16,0 0-10-16,0 0 10 0,0 0-8 0,3 12 8 15,-3-12-12-15,0 6 4 0,0-6 0 0,0 0 0 16,0 9 8-16,0-9-13 0,0 0 5 0,0 0 8 16,0 0-19-16,0 0 4 0,0 0 1 0,0 0 0 15,0 0 14-15,0 0 0 0,0 0 0 0,0 0 0 16,0 0 26-16,0 0 8 0,0 0 2 0,0 0 0 16,0-6-20-16,-3 3-4 0,3-3-1 0,0 6 0 15,0 0-11-15,0 0 10 0,0 0-10 0,0 0 10 0,0 0-10 16,0 0 0-16,0 0 0 0,0 0 0 0,0 0-13 15,0 0 5-15,0 0 8 0,0 0-13 0,0 0 13 0,0 0-9 16,0 0 9-16,3 9-8 0,1-6-6 0,-1 3-1 16,-3-6 0-16,4 6 0 0,-4-6-6 15,3 9-2-15,-3-9 0 0,0 0 0 0,0 0 23 0,0 0-11 0,0 0 11 16,0 0-8-16,0 0 8 16,0 0 0-16,0 0 0 0,0 0 0 0,0 0 0 0,0 0-10 0,0 0 1 0,0 0 0 31,0 0-35-31,0 0-8 0,0 0 0 0,4-6-1 0,-1 3-80 0,1-3-16 15,3 0-3-15</inkml:trace>
  <inkml:trace contextRef="#ctx0" brushRef="#br0" timeOffset="46427.904">18697 5994 794 0,'-3'-6'16'0,"3"6"4"0,-4-6-20 0,4 0 0 0,-3-3 0 0,3 3 0 15,-4 0 64-15,4 6 9 0,0-5 2 0,0 5 0 16,0 0-27-16,0 0-6 0,0 0-1 0,0 0 0 15,0 0-11-15,0 0-2 0,0 0-1 0,0 0 0 16,0 0 7-16,0 0 2 0,0 0 0 0,0 0 0 16,0 0-12-16,0 0-1 0,0 5-1 0,4-2 0 15,-4 6-13-15,3 0-9 0,-3 3 12 0,0-6-12 16,4 5 0-16,-1-5 0 0,1 9 0 0,-1-3 0 16,1-1 44-16,-4-5 1 0,3 12 1 0,-3-12 0 15,0 3-30-15,4 0-5 0,-4-1-2 0,3 10 0 16,-3-6-9-16,0-6 12 0,4 2-12 0,-4 4 12 15,0-6-12-15,3 6 0 0,-3-6 0 0,0 0 0 16,0-1 0-16,0-5 0 0,0 6 0 0,0 3 0 16,0-6 0-16,4 3 0 0,-4 3 0 0,3-3 0 15,-3-6 0-15,0 6 0 0,0-1 0 0,4 7 0 16,-4-12 0-16,0 0 8 0,0 0-8 0,0 0 0 0,0 0 0 16,0 0 0-16,0 0 0 0,0 0 0 15,0 0 65-15,0 0 8 0,0 0 2 0,0 0 0 0,0 0-75 0,0 0 0 16,0-12-12-16,0 7 1 15,0-1 34-15,0 0 6 0,0-3 2 0,0 9 0 16,0-6-50-16,0-6-9 0,0 12-3 0,0-6 0 0,0 1 31 0,0-1 0 16,0 0 0-16,0 6 0 0,0-6 0 0,0 0 0 0,0-6 0 0,0 3 0 31,0 4-43-31,-4-1-2 0,1 0-1 0,3 0 0 0,-4 0 31 0,4-6 7 0,0 6 8 0,0-2-13 16,0-1 1-16,0 0 1 0,0-3 0 0,0 0 0 15,-3-2 11-15,3 5 0 0,0-6 0 0,0 3 0 16,0 7 0-16,0-7 9 0,3-3-1 0,1 6-8 15,-4 1 0-15,3 2 0 0,1 0-10 0,-4-12 10 16,4 12 0-16,-1-11 16 0,1 2 0 0,-1 3-1 16,-3 0-24-16,4-2-5 0,-1 5-1 15,1 0 0-15,-1 3 43 0,1 0 9 0,-1 0 2 0,1 1 0 16,-4 5-25-16,7 0-5 0,-7 0-1 0,3-6 0 16,-3 6-8-16,7 0 0 0,-7 0 0 0,8 0-11 15,-1 0 2-15,0 6 0 0,0-1 0 0,3 1 0 16,-3 6-71-16,4-3-15 0,0 0-2 0</inkml:trace>
  <inkml:trace contextRef="#ctx0" brushRef="#br0" timeOffset="47008.507">19075 5888 1337 0,'-11'0'28'0,"4"6"6"0,-4-6-34 16,4 3 0-16,0-3 0 0,0 5 0 0,0-2 109 0,0 0 15 0,0 3 4 0,0 0 0 16,0 6-103-16,3-6-25 0,-3 6 0 0,4-7 0 15,-4 4 0-15,3 3 0 0,1 0 0 0,-1-6 0 16,1 5 56-16,3 1 7 0,0 0 1 0,-4-3 0 16,4 2-52-16,4 1-12 0,-4 6 0 0,0-9 0 15,3 2 0-15,-3 1-18 0,7 0 4 0,-3-6 1 16,3 6 13-16,0-9 16 0,0 2-3 0,4 1-1 15,-1-6-12-15,1 6 0 0,-1-6 0 0,1 0 0 16,0 0 0-16,-1 0 0 0,1 6 0 0,-1-6 0 16,1-6 0-16,-4 0 0 0,0 0 0 0,0 1 0 15,4-4 0-15,-4-3 0 0,0 0 0 0,0-5 0 16,-4 5 0-16,1-3 0 0,-1 3 0 0,-3-5 0 16,0 8 0-16,-3 0 0 0,3 0 0 0,0-3 0 15,-4 7 0-15,1-1 0 0,3 0 0 0,0 6 0 0,0 0 0 16,0 0 0-16,0 0 0 0,0 0 0 15,0 0 0-15,0 0-10 0,-4 12 2 0,1-7 0 16,3 7 8-16,0 6 12 0,-4 2-2 0,8-2-1 0,-4 0-9 16,3 2 0-16,1-2 0 0,-1 0 0 0,1-7 0 15,-1 4-12-15,1-3 2 0,3-6 1 0,-4 5 9 0,1-5 12 0,3-6-2 16,-3 6-1-16,3-6-9 0,3-6 0 0,-3 6 0 0</inkml:trace>
  <inkml:trace contextRef="#ctx0" brushRef="#br0" timeOffset="47672.179">19611 5900 1784 0,'-14'-3'51'0,"7"0"10"15,-4 3-49-15,4-6-12 0,0 6 0 0,4 0 0 16,-5-6 19-16,8 6 1 0,-7 0 0 0,4 6 0 16,-4 0-20-16,0 5 0 0,0 4 0 0,3 3 0 15,-3-6 0-15,4-1 0 0,-1 4 0 0,1-3 0 16,-1-1 0-16,4 7 0 0,4 0 0 0,-4-4 0 15,3 4 0-15,-3-6-9 0,4 0 9 0,-1 2 0 0,4-2 0 16,-3 0 0-16,3 0 0 0,0-7 0 16,0 4 12-16,0 3 2 0,4-6 0 0,-4 0 0 15,0-6 1-15,3 0 0 0,-3 0 0 0,0 6 0 16,4-6-1-16,-4 0 0 0,4 0 0 0,-4-6 0 16,3 6 2-16,-3-6 1 0,0 0 0 0,0-6 0 15,0 3-7-15,0 4-2 0,-3-7 0 0,0 6 0 0,-1-6-21 0,-3 0-5 16,4 4-1-16,-4-1 0 0,0 0 34 0,0-3 6 15,-4 6 2-15,8 0 0 0,-4 6-12 0,0 0-3 0,0 0 0 0,0 0 0 16,0 6-8-16,3 0 0 0,1 12 0 0,-4-9 0 16,3 8-23-16,1 7-6 15,-1-4-2-15,1 10 0 0,3 5 56 0,3-3 11 0,1 7 3 0,0 2 0 16,-1-3-12-16,1 3-3 0,-1 3 0 16,1 0 0-16,-4 6-24 0,0 0 0 0,-3 6 8 0,-1 0-8 15,-3-3 53-15,0-3 9 0,0-6 2 0,0 3 0 16,4-3-52-16,-4-11-12 0,-4 2 0 15,4-3 0-15,-7-8 0 0,0-10 0 0,0 4 0 0,0-6 0 16,0 0 0-16,0-12 0 0,-4 5 0 0,4 1 0 16,-4-6 54-16,1 0 8 0,-1 0 2 0,1-6 0 15,-4 1-52-15,0-1-12 0,-4-12 0 0,0 0 0 16,1 4-50-16,-5-10-13 0,1-2-2 0,0-4-1 16,0-2 8-16,0 3 2 0,0-10 0 0,-1-2 0 15,5 9-5-15,3-3-1 0,0 2 0 0,3-5 0 16,0 9-18-16,4 2-4 0,4 4-1 0</inkml:trace>
  <inkml:trace contextRef="#ctx0" brushRef="#br0" timeOffset="48162.52">20031 5967 1661 0,'0'0'47'0,"-4"9"10"0,1-3-45 0,3 0-12 0,-4 0 0 0,4-6 0 16,0 0 60-16,0 0 9 0,0 0 3 0,4-6 0 15,-1 0-21-15,4 6-4 0,0 0-1 0,4 0 0 16,-1 6-24-16,5-6-5 0,-1 0-1 0,0 6 0 15,7-6-6-15,4-6-2 0,3 6 0 0,-3-6 0 16,-4 0-8-16,0-3 0 0,0 0 0 0,-3 1 0 16,-1 2 0-16,-6 0 0 0,3 0 0 0,-7-6 0 15,0 12 0-15,-7 0 0 0,0 0-8 0,4-12 8 16,-4 6 0-16,0-2 0 0,0-4 0 0,-7 0 0 16,3 12 0-16,-3-12 12 0,4 7-12 0,-5 5 12 15,-2-6-12-15,-1 3 10 0,1-3-10 0,-1 6 10 16,1-3-10-16,-1 0 0 0,-3-3 0 0,3 12 0 15,1 0 0-15,3 9 0 0,-4 2 0 0,4 1 0 16,0 8 0-16,0-2 0 0,0-7 0 0,3 16 0 16,1-10 24-16,-1 4 7 0,4 8 1 0,4-11 0 0,-1 8-41 15,4-9-8-15,4 4-2 0,3-4 0 16,4 4 19-16,-1-10 0 0,8 7 0 0,3-3 0 0,0-4 0 0,4 1 16 16,0-6-4-16,0 2 0 15,-1-8-98-15,5 0-20 0,3 0-4 0,3-6-771 0</inkml:trace>
  <inkml:trace contextRef="#ctx0" brushRef="#br0" timeOffset="74879.449">5059 7149 808 0,'-4'3'16'0,"1"0"6"0,-1 3-22 0,1-6 0 0,-1 0 0 0,4 0 0 16,0 0 51-16,0 0 5 0,0 0 2 0,0 0 0 16,0 0-8-16,0 0-2 0,-3 0 0 0,-1 0 0 15,1 0 4-15,3-6 0 0,-4 3 0 0,1 0 0 16,3 3-32-16,0 0-7 0,0 0-1 0,0 0 0 15,0 0-3-15,0 0-1 0,0 0 0 0,0 0 0 16,0 0-8-16,0 0 0 0,0 0 0 0,0 0 0 16,0 0 0-16,0 0 0 0,0 0 0 0,0 0-11 15,0 0 11-15,0 12 0 0,0-12 0 0,-4 6-8 16,4-6 8-16,0 11 0 0,0-11 0 0,0 12 0 16,0 0 0-16,0-3 0 0,0 2 0 0,0 1 0 15,0 0 0-15,4 3 0 0,-4-4 0 0,3 7 0 16,1 0 25-16,-1-4 4 0,1 10 1 0,-1-6 0 15,1 8-49-15,-1 3-9 0,1-2-3 0,3 8 0 0,-4-8 31 16,1 8 0-16,3 0 0 0,-4-2 0 0,1-1 19 16,0 3 9-16,-4-14 3 0,3 8 0 0,-3 3-31 15,-3-8 0-15,3 5 0 0,-4-5 0 0,-3 2 0 16,3-8 0-16,-3-6 0 0,4 8 0 0,-4-14 0 0,3 6 0 0,1 0 0 16,3-3 0-16,-4-1 18 0,4 7-2 0,-3-3-1 15,-1 0 0-15,4-1 1 16,-3 4 0-16,3-3 0 0,0 5 0 0,-4-2-16 15,4 0 0-15,0 5 0 0,0-8 0 16,0-6 8-16,0-6-8 0,0 0 0 0,0 0 9 0,4 6-9 0,-4 9 8 16,3-7-8-16,1 1 10 0,-4-9-10 0,0 0 16 31,0-6-16-31,0 3 10 0,0-5-2 0,0 2-8 0,0 6 12 0,3 6-4 16,1 2 1-16,-4-8 0 0,0-2 0 0,3-4 0 15,-3-9-9-15,4 3 8 0,-1-11-8 0,1-1 8 16,-1 9-8-16,1 4 0 0,3 11 0 0,-4-6 0 15,5 12 0-15,2-6-9 0,1 6 9 0,-1-1 0 16,1 1-10-16,7 6 10 0,-4 0-8 0,0 3 0 16,0-10 8-1,3-5 0-15,1 0 0 0,-4 0-8 0,4 12 8 0,-1 9 0 16,1-7-48-16,-7-5-4 0,6-9 0 16</inkml:trace>
  <inkml:trace contextRef="#ctx0" brushRef="#br0" timeOffset="75599.915">5496 7902 980 0,'0'0'41'0,"0"0"-33"16,0 0 18-16,0 0 3 0,0 0 1 0,0 0 0 15,0 0-4-15,0 0-1 0,0 0 0 0,0 11 0 16,0-11 6-16,4 6 1 0,-1-6 0 0,1 6 0 16,3-6-13-16,0 6-3 0,0-6 0 0,-7 0 0 15,4 6-8-15,3 0-8 0,-7-6 12 0,3 14-12 16,-3-14 12-16,7 12-12 0,-7-12 12 0,7 6-12 16,0-6 13-16,4-961-4 0,-1 1928-1 0,-2-967 0 15,-1 0 4-15,3 6 1 0,-3-6 0 0,0-6 0 16,0 0-13-16,0-6 9 0,4 1-9 0,-4 2 8 15,-3-3 0-15,3 6 0 0,-4 0 0 0,4 0 0 16,0 0 0-16,0 1 0 0,-3 5 0 0,-4 0 0 0,0 0-8 16,0 0 0-16,0 0 0 0,0 0 0 0,0 0 0 0,0-12 15 0,-4 6-4 15,4 0-1-15,0 6-10 0,0 0-9 16,0 0 9-16,-7-3-13 0,0 3-1 0,0 0 0 16,4-6 0-16,-4 6 0 0,-4-6 5 0,-3 6 1 15,3 0 0-15,1 0 0 0,3 0 8 16,-4 0-8-16,0 0 8 0,1-6-8 0,-1 6 8 15,4 0 0-15,0 0 0 0,-3-5 0 0,6 5 0 16,-3-6 0-16,3 6 0 0,4 0 0 0,0 0 0 0,0 0-8 0,0 0 8 0,0 0-8 16,0 0-1-16,-10 0 0 0,6 11 0 0,4-5 0 15,0 6 1-15,0 3 0 0,4 8 0 0,-4-5 0 16,7 0 8-16,-4-4 0 0,-3-2 0 0,4 0 0 16,0 0 9-16,-1-4 4 0,1-2 1 0,-1 6 0 15,1 6 1-15,3 5 0 0,-4 4 0 0,1-10 0 16,3 1-4-16,0 0-1 0,0-10 0 0,-4 4 0 15,5-6-10-15,2 6 10 0,-3-6-10 0,4 0 10 16,-1-4-10-16,4-2 0 0,1 3 9 0,-5-3-9 16,4-3-16-16,4-5-8 0,3 2-2 0</inkml:trace>
  <inkml:trace contextRef="#ctx0" brushRef="#br0" timeOffset="76470.493">6925 7728 850 0,'0'0'17'0,"-3"6"6"0,-1 0-23 0,0 0 0 16,4 0 0-16,-3-3 0 0,3-3 107 0,0 0 17 0,0 0 3 0,0 8 1 15,-4-5-103-15,1 3-25 0,-1 0 0 0,4-6 0 16,0 0 56-16,0 0 7 0,4 6 1 0,-1 0 0 16,-3-6-64-16,0 0-10 0,4 6-3 0,-1-6-1 15,-3 0 22-15,0 0 5 0,0 0 1 0,0 0 0 16,0 0-14-16,0 0 0 0,4 0 0 0,-4 0 0 15,0 0 14-15,0 0 0 0,0 0 0 0,0 0 0 16,0 0-22-16,0 0-5 0,0 0-1 0,0 0 0 16,0 0 14-16,-7 6 0 0,3-1 0 0,-3 1 0 15,-3-3 0-15,6 3 0 0,1 0 0 0,-4 3 0 16,-4-6 0-16,0 3 0 0,1 5 0 0,-8-5 0 16,8 0 0-16,-4 0 0 0,-1-6 0 0,5 9 0 15,-4 0 0-15,3 5 0 0,1-2 0 0,-1 0 0 16,4 0 0-16,0-6 0 0,3-1 0 0,-3 1 0 15,4 3 0-15,-1-9 0 0,4 0 0 0,0 0 0 16,0 0 8-16,0 0 5 0,0 0 1 0,0 0 0 16,0 0-14-16,0 0 0 0,0 6 0 0,0 0 0 15,4 6-11-15,-4-1-1 0,3 1-1 0,4 3 0 16,-3 8 13-16,3-2 0 0,0 8 0 0,4-11 0 16,-1 3 0-16,4-4 0 0,4-5 0 0,-8 0 0 15,5 0 0-15,-1-1 0 0,3-2 0 0,-3-3 0 16,1 6 20-16,2-12 6 0,4 6 2 0,-3-6 0 15,0 0-14-15,-1 0-2 0,1 0-1 0,0-6 0 16,-4-6-11-16,3 3 0 0,-6 0 0 0,3-2 8 16,-3-4-65-16,-1 9-14 0,4-6-2 0</inkml:trace>
  <inkml:trace contextRef="#ctx0" brushRef="#br0" timeOffset="77038.695">7271 7960 1302 0,'0'0'27'0,"-7"-3"7"0,0-2-34 0,3-10 0 0,-3 3 0 0,0 0 0 16,3 6 14-16,-3-8-4 0,0 8-1 0,4 0 0 15,-4 3 30-15,7 3 5 0,-11 0 2 0,1-3 0 16,3 3-38-16,0 0-8 0,7 0 0 0,-11 0 0 16,4 0-8-16,7 0 8 0,0 0-12 0,-4 3 12 15,-6 3-16-15,3 0 4 0,0 6 1 0,3-1 0 16,-3 1-13-16,4 6-2 0,-1-4-1 0,0 4 0 16,4 0 27-16,0-1 0 0,0 4 0 0,0-3 0 15,0-1 30-15,4-2 11 0,-4 3 3 0,4-7 0 16,-1 1-23-16,1-6-4 0,-1 6-1 0,1-6 0 15,-4-6 13-15,3 5 3 0,-3-5 0 0,7 3 0 16,4 3 3-16,-4-6 1 0,-4 6 0 0,4-12 0 16,1-3 22-16,-1-5 5 0,0-7 1 0,0 4 0 0,-4-7-64 15,4 9-10-15,-3-2-3 0,-1-1-1 0,1 6 14 16,-4 3 0-16,3 4 0 0,1-7 0 0,-4 6 0 0,0 0 0 16,0 0 0-16,0 6-9 0,0 0 0 0,0 0 0 15,0-9 0-15,0 9 0 16,0 0-24-16,0 9-5 0,0-3-1 0,3 6 0 0,-3-12 39 0,0 0 0 15,0 0 0-15,0 0 0 0,0 0-15 0,0 0 5 0,0 0 1 16,4 12 0-16,-1-7 9 0,1-2-8 16,3 6 8-16,-3-3-8 0,-1 3 8 0,1 3 0 0,-1-1 0 0,1 1 0 15,-1 0 0-15,1 9 0 0,3-4 0 0,-4-5 0 16,-3 6 0-16,0-4 0 0,4-2 0 0,-4-6 8 16,3 6-8-16,-6-1 0 0,3-2 0 0,0 3-8 15,3 0-35-15,1-6-6 0,-1-6-2 16</inkml:trace>
  <inkml:trace contextRef="#ctx0" brushRef="#br0" timeOffset="77673.601">7585 7902 1051 0,'0'0'21'0,"0"0"7"0,0 0-28 16,-4-9 0-16,4 9 0 0,-7-3 0 0,7 3 106 16,-7 0 15-16,0-3 3 0,0 0 1 0,7 3-46 0,-7-3-10 15,3-3-1-15,-3 6-1 0,4-6-36 0,-8 6-7 0,1 0-2 0,3-6 0 16,-4 6-13-16,4 0-9 0,0 0 12 0,0 6-12 15,-4-6 0-15,4 6-20 0,4-6 2 16,-4 6 1-16,0 0 17 0,3 0 0 0,-3 3-8 0,3 2 8 16,1-5 0-16,3-6-8 0,0 0 8 0,-4 6 0 15,4-6-8-15,-3 6 8 0,-1 0 0 0,4 0 0 16,0-6 0-16,-3 11 0 0,3-5 0 0,3 3 0 16,-3-3 0-16,0 0 0 0,0 0 0 15,0-6 0-15,0 0 0 0,0 0 0 0,0 0 0 0,0 0 0 16,7 12 0-16,4-12 0 0,-4 5 0 0,0-2 9 15,0 0-9-15,0 3 0 0,-3-3 0 0,3 3 8 16,-7-6-8-16,10 6 0 0,-3-6 0 0,0 0 0 16,1 0 0-16,-1 6 0 0,0-6 0 0,3 6 0 15,1 0 0-15,-11-6 0 0,0 5 0 0,7 1 0 16,0 0 0-16,-4 0 0 0,4-3 0 0,1 6 0 16,-5 6 0-16,1-10 0 0,-1 13 0 0,1-12 0 15,-4-6 0-15,0 0 0 0,0 0 0 0,0 0 0 16,0 0 0-16,0 0 0 0,7 3 0 0,-7-3 0 15,0 0 0-15,3 9 0 0,-3-9 0 0,0 11 0 16,0-11 0-16,0 0 0 0,-3 9 0 0,3-9 0 16,-4 12 0-16,-3 0 0 0,4 0 0 0,-1-4 0 15,-3 1 16-15,3 0 2 0,-3 9 0 0,0-7 0 16,4-5-29-16,-1 6-5 0,1 9-2 0,-1-10 0 0,-3-5 7 16,4 0 2-16,3-6 0 0,-4 9 0 15,4-9-7-15,0 0-2 0,0 0 0 0,-7 0 0 16,0-6-18-16,0 3-4 0,-4-3-1 0</inkml:trace>
  <inkml:trace contextRef="#ctx0" brushRef="#br0" timeOffset="78246.395">7870 7178 933 0,'0'0'26'0,"0"0"6"0,0 0-32 15,0 0 0-15,0 0 0 0,-7 6 0 0,7-6 104 0,0 0 13 0,0 0 3 0,0 0 1 16,0 0-40-16,-3 0-8 0,-4 6-1 0,3 3-1 15,4 0-38-15,0 0-7 0,0 2-2 0,4 7 0 16,-1 0-12-16,4 2-2 0,0 4-1 0,4-1 0 16,-4 10 6-16,7-10 1 0,-10 9 0 0,3 1 0 15,0 8 0-15,0-3 0 0,0 9 0 0,0 3 0 16,0 0-5-16,0-6-1 0,-3 3 0 0,3 3 0 16,-4-6-2-16,-3 0-8 0,4-2 12 0,-4 8-4 15,0-12 0-15,-4 3-8 0,4 3 12 0,0-6-4 16,0 0 1-16,0-2 0 0,0-10 0 0,0 4 0 15,0-7 7-15,0-2 2 0,0-4 0 0,0 1 0 16,0-6-7-16,0-3-2 0,0-4 0 0,0-5 0 16,0 0-9-16,0 0 0 0,0 0 0 0,0 0 0 15,0 0-92-15,0 0-23 0,4-8-5 0,-1-4-668 16</inkml:trace>
  <inkml:trace contextRef="#ctx0" brushRef="#br0" timeOffset="78573.73">7740 7878 698 0,'-21'-3'14'0,"10"3"5"0,4 0-19 0,7 0 0 0,-7 0 0 0,7 0 0 16,0 0 100-16,0 0 17 0,0 0 3 0,-3 0 1 15,3 0-34-15,0 0-7 0,0 0-2 0,0 0 0 16,0 0-49-16,0 0-9 0,0 0-3 0,0 0 0 16,0 0-17-16,7 0 0 15,0 0 0-15,3 0 0 0,1 0 8 0,-1 0-8 0,1 3 0 0,0 0 0 16,3-3 31-16,3 3-1 0,1-3 0 0,0 3 0 16,3-3-18-16,-4 0-4 0,1-3-8 0,7 0 12 15,-11 3-4-15,4 0 0 0,-4 3-8 0,3-3 12 16,1 0-12-16,0 0 9 0,-1 0-9 0,4 0 8 15,-3 0-8-15,0 0-16 0,3 0 4 16</inkml:trace>
  <inkml:trace contextRef="#ctx0" brushRef="#br0" timeOffset="79109.405">8386 7954 1132 0,'0'0'24'0,"-8"3"4"0,1 0-28 16,0 0 0-16,0-3 0 0,-3 6 0 15,3 0 39-15,0 0 1 0,0 0 1 0,-1 0 0 0,1 0 12 16,4 2 3-16,-4 1 0 0,0 6 0 0,0 8-7 0,0-2-1 0,7 3 0 0,-11-1 0 15,4-2-8-15,4-10-3 0,-5 1 0 16,8-12 0-16,0 0-29 0,-3 12-8 0,-1 3 0 0,4-15 0 16,-3 11 0-16,-1 1 0 0,4-12 0 0,0 18 0 15,0-6 0-15,0-7 0 0,4 7 0 0,-1 0 0 16,1-3 0-16,3-3 0 0,4-1 0 0,-4 1 0 16,0 0 0-16,3 0 0 15,-3 3 0-15,4-6 0 0,-4 0 14 16,4 0 2-16,-1-3 0 0,1 0 0 0,-1 0-6 0,-3 0-1 0,4 0 0 15,0-3 0-15,-4-3 3 0,3 0 0 0,-3-3 0 0,-3 3 0 16,3 0-1-16,0-5 0 0,-4-4 0 0,4 6 0 16,-7 0-11-16,4-2 10 0,-4-1-10 0,4-3 10 15,-4 6-10-15,0-2 10 0,0-4-10 0,0 3 10 16,-4 0-10-16,4-2 0 0,-4-4 0 0,-3 6 8 16,4 1-8-16,-4-7 0 0,3 6 0 0,-3 3 0 15,0-2 0-15,-3 5 0 0,-1 0-9 0,0 0 9 16,1-3 0-16,-1 6 0 0,-6 0 0 0,6 0 0 15,0 3-11-15,4 3 11 0,0 0-10 0,0 3 10 16,0 0-16-16,4 6 2 0,3-1 1 0,-11 1 0 16,8 3-19-16,3 8-4 0,-4-5-1 0,4 6 0 15,4-10 37-15,-1 4 0 0,8-6 0 0</inkml:trace>
  <inkml:trace contextRef="#ctx0" brushRef="#br0" timeOffset="79682.743">8640 8078 1337 0,'0'0'28'0,"-8"0"6"0,8 0-34 0,0 0 0 0,0 0 0 0,0 0 0 16,-3 3 58-16,3-3 5 0,0 0 1 0,-4 12 0 15,4-12-49-15,-7 6-15 0,4-1 8 0,-1 1-8 16,4 0 0-16,0 6 0 0,0-3 0 0,0 0 0 16,4 5 10-16,-4-2 8 0,0 6 2 0,3-4 0 15,-3-2-3-15,0 6 0 0,0-6 0 0,0-4 0 16,4 4 8-16,-1 0 2 0,1-6 0 0,3 0 0 15,-3-1-36-15,-1 1-7 0,-3 0-2 0,4-6 0 16,-4 0 29-16,0 0 5 0,0 0 2 0,0 0 0 16,0 0 3-16,0 0 1 0,0 0 0 0,0 0 0 15,0 0-2-15,0 0-1 0,0 0 0 0,0 0 0 16,0 0-8-16,0 0-2 0,0 0 0 0,0 0 0 16,0 0 0-16,0 0 0 0,0 0 0 0,0 0 0 15,0 0-1-15,0 0 0 0,0 0 0 0,0 0 0 16,0-6 0-16,0-5 0 0,-4-4 0 0,4-3 0 0,-3 7-8 15,-1-1 10-15,0-9-10 0,-3 6 10 0,4 1-21 0,-1-10-4 0,1 4-1 16,-1-4 0-16,4 7 32 16,-3-7 5-16,3 9 2 0,0 4 0 0,0-7-23 0,0 3 0 15,0 3 0-15,0 7 0 0,3-13 0 0,1 12 0 16,-1 0 0-16,4-3-8 0,0 3 8 0,4-5-10 16,0 5 10-16,-1 6-10 0,4-6 10 0,0 0 0 15,4 6 10-15,0 0-10 16,-1 0 0-16,1 0 0 0,3 6 0 0,-3-6 0 0,-1 0 0 0,1 6-18 0,0-6 2 15</inkml:trace>
  <inkml:trace contextRef="#ctx0" brushRef="#br0" timeOffset="80566.015">9737 8043 1188 0,'-18'11'24'0,"11"-11"8"0,0 6-32 0,0 0 0 0,0-3 0 0,7-3 0 16,0 0 30-16,0 0 0 0,0 0 0 0,0 0 0 15,0 0 50-15,0 0 9 0,0 0 3 0,-4-9 0 16,-3 3-46-16,7 6-9 0,-3-5-1 0,3 5-1 15,0 0-6-15,0-12-1 0,0 12 0 0,3 0 0 16,1-6-28-16,3 6 8 0,-4-6-8 0,4 6 0 16,0 0 0-16,1 0 0 0,2 0 0 0,1 6 0 15,-1 0-13-15,1 0-3 0,-1 5 0 0,1-5 0 16,0 3 16-16,-1-3 0 0,1 3 0 0,-4 0 0 16,3-3 0-16,-3-6 0 0,8 0 0 0,-8 0 0 15,3 0 8-15,-3-6 4 0,0-3 0 0,0 0 1 16,0 3 15-16,0-3 2 0,1 3 1 0,-5-5 0 15,1-1-8-15,-4 0-2 0,3 0 0 0,-3 4 0 0,0 2-9 16,0 6-1-16,0 0-1 0,0 0 0 0,-3-6-10 16,-4 0 12-16,-1 0-12 0,1-6 12 0,4 3-12 0,-4-2 0 15,0-7-10-15,-4 12 10 0,8-6-15 0,-8 7 3 16,4-1 1-16,-4 6 0 0,1 11 0 16,-1-5 0-16,1 6 0 0,-4 0 0 0,3 0 3 15,0-9 0-15,1-1 0 0,-1 1 0 0,1 0 8 0,3 6-10 0,-4 3 10 0,0-6-10 16,4 6 10-16,4-4 0 0,-4 4 0 15,0 0 0-15,3 11 0 0,-3-2 8 0,0 8-8 0,4-11 8 16,-1-3-8-16,4-3 12 0,0-1-4 0,0-5 0 16,4 6-8-16,-1 0 0 0,1-1-8 0,-1 4 8 15,4 3 0-15,4-6 0 0,-4-4 0 0,3 4 8 16,5 0-8-16,-5 0 0 0,1-7-11 0,3 7 11 16,0-6 0-16,-3 3 0 0,3-3 0 0,0-3 0 15,-4 3 0-15,4-3-9 0,4-3 9 0,-4 5 0 16,0-5-25-16,0 0 0 0,4 0 0 0,-4 0 0 15,0-5-35-15,0 2-8 0,4-3 0 0</inkml:trace>
  <inkml:trace contextRef="#ctx0" brushRef="#br0" timeOffset="81098.935">10354 7902 1155 0,'-14'11'48'16,"3"1"-38"-16,1-6 52 0,-1 0 10 0,1 0 3 0,-1 0 0 16,0-1-15-16,1 1-4 0,-1 3 0 0,1-9 0 15,-4 0-35-15,-1 6-7 0,5-12-2 0,-1 12 0 16,-3 0 8-16,4 0 0 0,-5 11 1 0,5-2 0 15,-1 3-8-15,4 5-1 0,0-8-1 0,4 3 0 16,-1-1-11-16,1-5 0 0,-1-6 9 0,4 6-9 16,-3-6 0-16,3-6 0 0,0 8 0 0,0-8 0 15,0 0 17-15,0 0-1 0,3 6 0 0,-3-6 0 16,4 6-16-16,-1 0 0 0,4-6 0 0,-3 6 0 16,3-6 0-16,-4 0 0 0,1 6 0 0,3-6 0 15,0 0 0-15,4 6 0 0,-1-6 0 0,1 0 0 16,-1 0 12-16,1 0-4 0,-1 0 0 0,1 0-8 15,-4 0 0-15,4 0 0 0,-4 0 0 0,0 0 0 16,0 3 0-16,3 0 0 0,-3-1 0 0,1 4 0 16,-1-3 0-16,0 3 0 0,-7-6-12 0,3 9 12 15,4-3 0-15,-3 0 0 0,3 0 0 0,-7-6 0 16,3 6 0-16,-3-6 0 0,0 0 0 0,4 5 0 16,-4 1-9-16,3 0 9 0,-3 0-8 0,-3 9 8 15,3-9 0-15,-4-1 0 0,1 1 0 0,-4 0 0 16,0 0 8-16,-4 3-8 0,-3 0 8 0,3 0-8 15,-3 2 8-15,0 1-8 0,0 0 10 0,-4 0-10 16,4-1 8-16,0-2-8 0,-3 3 0 0,2-6 9 0,-2-6-9 16,3 6-17-16,-4-6 4 0</inkml:trace>
  <inkml:trace contextRef="#ctx0" brushRef="#br0" timeOffset="81678.888">10583 7184 964 0,'-7'21'20'0,"4"-12"5"0,-1-1-25 15,1-2 0-15,3-6 0 0,-7 6 0 0,3 12 57 16,1-9 7-16,-1 5 0 0,1 1 1 16,3 3-4-16,-4-4-1 0,4 4 0 0,4 0 0 15,-4-1-29-15,3 7-7 0,1-4 0 0,-1 7-1 16,4 2 6-16,0 4 2 0,4 8 0 0,-4-6 0 0,3 3-18 0,-3-8-3 0,4 2-1 0,-4 0 0 16,0-2 9-16,0-7 2 0,0 4 0 0,0-1 0 15,-3-2 12-15,-4 5 4 16,3-2 0-16,-3 2 0 0,0-8-22 0,-3 2-4 0,3-5-1 15,-4 2 0-15,1 4 7 0,-1 5 0 16,1 4 1-16,-4-4 0 0,3-3 2 0,1-2 0 0,-4 5 0 16,3-2 0-16,1-10 6 0,3 1 2 0,0 3 0 15,-4-4 0-15,4-2-27 16,-4 8 0-16,4-5-12 0,0 3 12 0,0-4 0 0,4 1 0 16,-4-6 12-16,4-6-4 0,-1-1-8 0,-3-5 0 0,4 3 0 0,-1 0 0 15,4 0 0-15,-3-3-12 0,3-3 2 0,0-3 1 16,0 1-39-1,0-7-7-15,0-6-1 0</inkml:trace>
  <inkml:trace contextRef="#ctx0" brushRef="#br0" timeOffset="82025.435">10372 7796 1022 0,'-11'-6'21'0,"8"6"5"0,3 0-26 16,0 0 0-16,0 0 0 0,0 0 0 0,0 0 92 0,0 0 12 0,0 0 4 0,0 0 0 15,0 0-73-15,0 0-15 0,3 6-2 0,4 0-1 16,0 5-1-16,0-8 0 0,4 3 0 0,-1 0 0 15,5 0-4-15,-5 0 0 0,4 0-1 0,0 5 0 16,4-11 3-16,-4 6 1 0,0 0 0 0,0-6 0 16,4 6-5-16,0-6-1 0,-1 0 0 0,4 0 0 15,1 0 1-15,-5 0 0 0,1 0 0 0,3 0 0 16,-3 0-10-16,3 0 0 0,-4-6 0 0,5 6 0 16,-5-6-148-16,4 6-32 15</inkml:trace>
  <inkml:trace contextRef="#ctx0" brushRef="#br0" timeOffset="82775.005">11268 8093 1235 0,'0'0'35'0,"0"0"8"0,0 0-35 0,0 0-8 0,0 0 0 0,-7 0 0 15,7 0 60-15,-7 6 9 0,7-6 3 0,0 0 0 16,0 0-24-16,0 0-4 0,0 0 0 0,0 0-1 16,0 0-27-16,0 0-6 0,0 0-1 0,0 0 0 15,0 0-9-15,0 0 0 0,0 0 0 0,-4 5 8 16,1 7-8-16,3 0 10 0,0 3-10 0,3 2 10 16,1-5 1-16,-1 6 0 0,4-7 0 0,0 4 0 15,-3 9 1-15,3-13 1 0,0 7 0 0,-4 3 0 16,4-10-1-16,1 1 0 0,-5 3 0 0,4-3 0 15,0 5-2-15,-3 1-1 0,-1 0 0 0,1-4 0 16,-4-2 3-16,0-12 0 0,0 0 0 0,0 0 0 16,0 0-4-16,0 0-8 0,3 6 12 0,-3-6-4 0,0 0 0 15,0 0-8-15,0 0 12 0,0 0-4 16,0 0 1-16,0 0 0 0,0 0 0 0,0 0 0 0,0 0 1 16,0 0 0-16,7 0 0 0,-7 0 0 0,0 0 0 15,4 6 0-15,-1 0 0 0,1-1 0 16,-4-5-10-16,0 0 10 0,7 0-10 0,-4-2 10 15,1-7 2-15,0 3 1 0,-1-12 0 0,1 1 0 0,-1 8-3 0,1-3-1 16,-1 0 0-16,1 0 0 0,-1 1-9 0,1-1 0 16,-1-9 0-16,1 10 8 0,3-13-8 0,0 4 0 0,0-4 0 0,0 3 0 15,0-2 0-15,0-1-11 0,-3 1 3 0,3 2 0 16,0 4-26 0,-4-1-5-16,1 3-1 0,3 4 0 0,-4-1-131 0,1 0-26 15,0 6-6-15</inkml:trace>
  <inkml:trace contextRef="#ctx0" brushRef="#br0" timeOffset="83451.682">11645 8143 960 0,'-3'6'20'0,"-4"-4"5"0,3 7-25 0,1-3 0 0,3 0 0 0,-4 0 0 15,0 6 66-15,4-12 8 0,0 0 2 0,0 0 0 16,0 0-31-16,0 0-5 0,0 6-2 0,0-1 0 15,4-2-22-15,-4 3-5 0,4 0-1 0,-4 0 0 16,0 6 0-16,3-6 0 0,1 0 0 0,-4-1 0 16,3-5-10-16,-3 0 0 0,4 3 9 0,-1-3-9 15,4 3 8-15,0-3-8 0,0 3 8 0,0 0-8 16,0 0 37-16,1-3 3 0,-5 3 1 0,4-3 0 16,0 0-17-16,0 0-3 0,0-3-1 0,4 3 0 15,-4-3 4-15,4 0 0 0,-4 0 0 0,0-3 0 16,3 1-4-16,-3-1 0 0,-3 0 0 0,3 0 0 15,0-6-20-15,-4 3 0 0,1 0 0 0,-1 4 0 16,1-4 0-16,-4 3 0 0,4 0 0 0,-4 0 0 16,3 0-12-16,-3 6-6 0,0-9-2 0,-3 4 0 15,-1 2-12-15,4 3-4 0,-4-6 0 0,1 0 0 16,-4 3-10-16,3 3-2 0,-3 0-1 0,0 0 0 16,0 0 36-16,-3 0 13 0,-1 0-9 0,0 0 9 15,-3 3 0-15,4 3 16 0,-4-3-3 0,0 3 0 16,-1-1 12-16,5 4 3 0,-1-3 0 0,1 6 0 15,-1 0 6-15,4-6 2 0,0 2 0 0,0 4 0 16,0 0-4-16,0 0-1 0,0-1 0 0,0-2 0 16,3 0-31-16,1 6-13 0,-1-4 1 0,1-5 0 15,-1 0 12-15,4 3 16 0,4 3-3 0,-4-3-1 16,3 5-12-16,1-2 0 0,-1 3 0 0,4 0 0 0,0-1 12 16,4-2-4-16,-4-6-8 0,3 0 12 0,1 0-12 15,0-12 0-15,3 0 0 0,0 6 0 0,0 0 0 16,0-6 0-16,4 6 0 0,-1 0 0 15,1 0-18-15,0 6-10 0,-1-12-1 0,1 6-1 16,-4 0-50-16,4 0-9 0,-4-12-3 0</inkml:trace>
  <inkml:trace contextRef="#ctx0" brushRef="#br0" timeOffset="83902.149">12009 8201 1013 0,'0'0'20'0,"0"0"8"0,0 0-28 0,0 0 0 0,0 0 0 0,0 9 0 16,3 3 69-16,1 0 9 0,-1 0 2 0,1-1 0 16,-1 7-16-16,4-3-4 0,-3-4 0 0,-1 1 0 15,4 6-20-15,-3-4-5 0,-1 10-1 0,1-9 0 16,-1-4-10-16,1 1-3 0,-4-12 0 0,0 0 0 15,4 12 12-15,-4-6 3 0,3 0 0 0,-3 0 0 16,0-6-23-16,-3 5-4 0,3-5-1 0,0 0 0 16,-4 6 12-16,0 0 1 0,4-6 1 0,0 0 0 15,0-6 17-15,-3-5 3 0,3-7 1 0,-4-3 0 16,4 4-35-16,-3-1-8 0,-1 6 0 0,4 1 0 16,-3-1 0-16,3-3 0 0,0 3 0 0,0 1 0 0,-4-1 0 15,4-3-12-15,0 3 4 0,0 7 8 0,-3-7 0 16,3 0 0-16,-4 6 0 0,4-3 0 0,0 6 0 15,0-3 0-15,4 1 0 0,-1 2 0 0,1-3-8 0,-4 0 8 16,3 0 0-16,1 0 0 0,-1 6 0 0,1 0 0 16,-1-6 0-16,5 6 0 0,-1 0-17 0,0-6-3 15,0 3 0-15,0-2 0 0,3-4 20 0,1 0 0 0,-4-3 0 16,4 0 0-16,-1 7-16 0,1-1 0 0,-1-3 0 16,1 9 0-16,3 0-45 0,-3 0-9 15,-1 9-2-15</inkml:trace>
  <inkml:trace contextRef="#ctx0" brushRef="#br0" timeOffset="84487.114">12552 7308 1456 0,'0'0'41'0,"0"0"9"0,0 0-40 0,0 0-10 0,0 0 0 0,0 0 0 15,0 0 40-15,0 0 7 0,-7 6 1 0,3-1 0 16,-3 1-6-16,7 0-1 0,-3 9 0 0,-1-9 0 16,4 6-7-16,0-1-2 0,0 4 0 0,0 3 0 15,0-7-11-15,0 13-2 0,0-6-1 0,0 14 0 16,0-6 13-16,0 16 2 0,4-4 1 0,-1 6 0 15,1-3-34-15,-1-3 0 0,4 0 0 0,0-2 0 16,-3-7 11-16,-1 3-2 0,1-8 0 0,-1 14 0 16,1-5 3-16,0 2 0 0,-4 9 0 0,3-3 0 15,-3-3 6-15,0-2 2 16,0-4 0-16,0 3 0 0,0-8 9 0,0-4 3 0,0 4 0 0,-3-10 0 16,3 4-23-16,0-4-9 0,0 1 8 0,0 0-8 15,0-9 10-15,0-9-10 0,0 0 12 0,0 0-12 16,0 5 8-16,3 7-8 0,-3 6 0 0,4-12 0 15,-4-6 8-15,0 0-8 0,3-6 0 0,1 0 0 16,-1-6 0-16,-3 12-12 0,0 0 0 0,0-6 0 16,4 3-40-16,-4-2-8 0,3-1-2 0,1 0 0 15,-1 3-139-15,-3 0-28 0,4-3-6 0</inkml:trace>
  <inkml:trace contextRef="#ctx0" brushRef="#br0" timeOffset="84965.959">12294 7857 953 0,'-7'0'40'0,"0"0"-32"15,0 0 64-15,4 0 13 0,-4 0 3 0,7 0 0 16,0 0-28-16,0 0-4 0,0 0-2 0,0 0 0 16,0 0-10-16,0 0-1 0,0 0-1 0,0 0 0 15,0 0-18-15,0 0-3 0,0 0-1 0,0 0 0 16,0 0-12-16,0 0-8 0,0 0 8 0,0 0-8 15,0 0 8-15,0 0-8 0,0 0 8 0,0 0-8 16,0 0 8-16,0 0-8 0,0 0 8 0,0 0-8 16,0 0 8-16,10 0-8 0,-3 0 8 0,4 6-8 15,-1-6 26-15,-3 6 1 0,4-6 0 0,0 0 0 16,3 0-15-16,-4 0-2 0,4 0-1 0,-3-6 0 16,7 6-1-16,-4 0 0 0,7-6 0 0,-3 6 0 15,-1 0-8-15,1 6 12 0,3-6-12 0,-7 0 12 16,4 0-12-16,-4 0 8 0,0 0-8 0,-3 0 8 15,3 0-8-15,0 6 0 0,-4-6 0 0,1 6 0 16,3-6-44-16,-3 0-12 0,3 0-1 0,-4 3-1 16,4 0-123-16,-3 0-25 0</inkml:trace>
  <inkml:trace contextRef="#ctx0" brushRef="#br0" timeOffset="86224.638">13342 8104 996 0,'0'0'28'0,"0"0"7"16,0 0-35-16,0 0 0 0,0 0 0 0,0 0 0 16,0 0 68-16,0 0 6 0,0 0 2 0,0 0 0 15,0 0-32-15,0 0-7 0,4 6-1 0,-1 6 0 0,1-6-13 0,-1 9-3 0,4-4-1 16,-3 7 0-16,3 0-19 0,3-4 0 15,-3 4 8-15,4 6-8 16,0-7 0-16,-4 4 8 0,3-4-8 0,1-2 0 16,-1 6 23-16,1-1-3 0,0-2 0 0,-1 2 0 15,1 4-8-15,-1 2-1 0,-3 4-1 0,4-4 0 0,-4 4 0 0,0-1 0 0,-3 3 0 16,-1-2 0-16,1-7 4 0,-1 4 1 0,-3-10 0 16,4 10 0-16,-4-15 21 0,0 8 4 0,0-5 0 0,0 0 1 15,-4 2-29-15,4-5-12 0,0-6 8 0,-3 6-8 16,3-6 10-16,0-6-10 0,0 0 12 0,0 0-12 15,0 0 13-15,0 0-4 0,0 0-1 0,0 0 0 16,0 0 8-16,0 0 2 0,0 0 0 0,0 0 0 16,0 0-5-16,0 0-1 0,0 0 0 0,-4-6 0 15,4 0 10-15,-3 0 2 0,3-6 0 0,-4 6 0 16,4-5-16-16,0-7-8 0,0 6 8 0,-3-3-8 16,3-8 11-16,0-9-3 0,0 2 0 0,0-2 0 15,0-3-8-15,-4 8 0 0,4-8 0 0,-3 2 0 16,3 10 0-16,-4-4 0 0,4 10 0 0,-4-7 0 15,-3 7 0-15,4-4-11 0,-1 3 11 0,-3-5-8 16,4 2 8-16,-1 4-12 0,-3-10 12 0,4 10-12 16,-1-10 4-16,1 4 0 0,3-7 0 0,-4 1 0 15,1 8-10-15,3-5-2 0,3 8 0 0,-3 1 0 16,4-1 10-16,-4 0 2 0,3 9 0 0,1-2 0 16,-1-1 8-16,1 0-8 0,3 3 8 0,-4 3-8 15,4 1 0-15,4-1 0 0,0 0 0 0,3 0 0 16,0 6 8-16,-4-6-8 0,4 6 8 0,4 0-8 0,-4 0 8 15,4 0-13-15,-1 6 5 0,-2 0 8 0,2 6-12 16,-3-4 12-16,4 4-10 0,-4 6 10 0,-3-1-9 0,3 1 9 16,-4 9-8-16,-3-1 8 0,0 3 0 0,-3-5-10 15,0 2 10-15,-4-2 0 0,-4 2-14 0,0-2 4 0,-3-1 1 16,0-8 0-16,-3 9 9 0,-1-13-8 0,-3 1 8 16,0 3-8-16,0-6 16 0,0-1 3 0,0-2 1 15,-1 0 0-15,1-6-12 0,0 6 0 16,0-6 0-16,0 0 0 0,3 0 8 15,1 0 0-15,3 0 0 0,0 0 0 0,7 0 0 0,-7 0 0 0,7 0 0 0,-7-6 0 16,7 6-8-16,-7-6 0 0,3 6 0 0,4 0 0 31,-3-6-33-31,-4-2-9 0,3-1-2 0</inkml:trace>
  <inkml:trace contextRef="#ctx0" brushRef="#br0" timeOffset="86770.79">14055 8116 1265 0,'-4'-12'36'0,"-3"7"8"0,4-1-36 15,-8-3-8-15,4 3 0 0,-4 0 0 0,4 3 44 16,-3 0 6-16,-1 3 2 0,1 0 0 0,-1 0-39 16,4 0-13-16,-4 3 9 0,1 3-9 15,3 0 0-15,-4 6 0 0,4-1 0 0,0 7 0 0,-4-9 0 16,4 9 0-16,0-1-12 0,0-5 12 0,0 6-9 0,4-1 9 0,-4 4 0 0,3-4 0 16,1-5 0-16,3 3-8 0,-4-3 8 0,4-1 0 15,0-5 0-15,0 0 17 0,0-6-3 0,0 3-1 16,4 6 18-16,3-6 3 0,0 0 1 0,0 0 0 15,3 0-19-15,1-6-3 0,3 0-1 0,-3 0 0 16,3 0 7-16,0 0 1 0,0-3 0 16,-4 3 0-16,5-3 16 0,-1 0 4 15,-4 0 1-15,1 1 0 0,-1-7-29 0,1 0-12 16,-4 3 11-16,0 3-11 0,0-5 0 0,-3-1 0 0,-1-3 0 0,1 6 0 16,-4 1 0-16,3 2 0 0,1-6 0 0,-4 6 0 15,0 6 0-15,0 0 0 0,0 0 0 0,0 0 0 31,0 0-40-31,0 0 0 0,0 0-1 0,0 0 0 0,0 0 16 0,0 12 3 0,-4-3 1 0,4 2 0 16,0-2 21-16,0 6 0 0,0-3-9 0,4-1 9 16,-4 1 0-16,3 3 0 0,1-3-8 0,-1-7 8 15,1 1 0-15,3 0 0 0,-3 3 0 0,6-3 0 16,-6 0 0-16,6-3 0 0,-3 0 0 0,4 0 9 16,-1-3-21-16,5 3-5 0,-5-3-1 0</inkml:trace>
  <inkml:trace contextRef="#ctx0" brushRef="#br0" timeOffset="87220.974">14249 8196 1235 0,'-4'8'35'0,"1"-2"8"0,3 0-35 0,0-6-8 0,-4 6 0 0,4 6 0 16,0-6 68-16,0 5 11 0,4-8 2 0,-1 3 1 16,-3 3-35-16,4 0-7 0,-4-3-2 0,3 0 0 15,1-1-15-15,-4 1-3 0,3 0-1 0,-3-6 0 16,7 6-19-16,-7-6 8 0,0 0-8 0,0 0 0 16,0 0 16-16,0 0-4 0,0 0-1 0,0 0 0 15,0 0 9-15,0 0 3 0,0 0 0 0,0 0 0 16,0 0-11-16,0 0-3 0,0 0 0 0,-3-12 0 15,3 6-9-15,0 6 0 0,-4-5 0 0,1-1 0 16,3-3 0-16,-4 0 0 0,1 0 0 0,-1 3 0 16,4-5 0-16,-3 5 0 0,-1-12 0 0,1 6 0 15,-1 1 0-15,4-4 8 0,-3 3-8 0,-1 0 0 16,4-2 0-16,-4-4 8 0,4 0-8 0,0 7 0 16,0-7 0-16,0 3 0 0,0 4 0 0,4-1 0 15,3 6-13-15,0-3 5 0,-3 3 8 0,6 3-13 16,-3 0 2-16,4 0 1 0,3 3 0 0,-3 0 0 15,3-3 10-15,3 3-10 0,-3 0 10 0,4 0-10 16,0 0-18-16,-1 0-4 0,1 3-1 0,0 3 0 16,-1-3-56-16,1 0-11 0,0 0-3 0</inkml:trace>
  <inkml:trace contextRef="#ctx0" brushRef="#br0" timeOffset="87608.241">14736 8037 1241 0,'0'0'25'0,"0"0"8"0,-8-6-33 0,1 6 0 0,0 0 0 0,0-6 0 15,0 3 68-15,4 3 6 0,-4 0 2 0,0 0 0 16,0 0-30-16,-4 0-6 0,4 0 0 0,-4 0-1 15,4 0-21-15,-3 0-4 0,-1 3-1 0,4 3 0 16,-4-6-1-16,4 12 0 0,0-1 0 0,0-5 0 16,4 9-12-16,-4 3 0 0,3-1 0 0,-3 1 0 15,4 5 0-15,-4-2 0 0,0-3 0 0,-1-7 0 16,1 4 28-16,4 3 4 0,-1-6 0 0,1-1 0 16,3-2-10-16,0 3-2 0,0 0 0 0,0-7 0 15,0-5-3-15,0 6-1 0,0-6 0 0,0 12 0 16,3-9-6-16,1 6-2 0,3-3 0 0,-4 0 0 15,5-3 10-15,-8-3 2 0,7 5 0 0,3-5 0 16,-3 0-20-16,4 6 0 0,-1-6 0 0,1 0 0 16,3 0 0-16,-3 0 0 0,3 0 0 0,-4 0 0 15,1-6-41-15,3 6-12 0,-3-5-3 0</inkml:trace>
  <inkml:trace contextRef="#ctx0" brushRef="#br0" timeOffset="88179.319">14841 8110 1190 0,'0'0'33'0,"0"0"9"15,0 0-34-15,-3 6-8 0,3-6 0 0,0 0 0 16,-4 6 52-16,4 0 8 0,0 3 1 0,4 0 1 16,-4-4-8-16,3-2-2 0,1 3 0 0,-4 0 0 15,3 0-22-15,4 0-5 0,-3 0-1 0,3 0 0 16,-3-3 13-16,3 0 3 0,0-3 0 0,0 0 0 16,0 0-15-16,0 0-2 0,0 0-1 0,3 0 0 15,-2 0-8-15,-1 0-2 0,3 0 0 0,-6 0 0 16,-4 0-12-16,0 0 0 0,0 0 0 0,0 0 0 15,0 0 0-15,3-6 0 0,1 0 0 0,-1 0 0 16,1 0 28-16,3 6 4 0,-4-6 0 0,1 0 0 16,-1-5-52-16,1-1-11 0,0 3-1 0,-1-3-1 15,-3 0 13-15,4 7 4 0,-1-10 0 0,-3 9 0 16,0 0 0-16,0 0 1 0,0 0 0 0,-3 0 0 16,3 6-20-16,-4-5-4 0,-3-1-1 0,0 0 0 15,7 6 12-15,0 0 1 0,-4-6 1 0,-3 0 0 0,-3 3 26 0,-1 3 0 16,-3 3 0-16,0 3 0 0,0 0-20 0,3 0 2 15,-3 5 0-15,4 1 0 0,-5 0 18 0,8 3 0 16,-3 2 0-16,-1-5 0 0,4 6 11 0,0 2 5 0,0-8 2 16,0 9 0-16,4-7-18 0,-1 1-9 0,0 3 1 15,1-7 0-15,3 4 20 0,3 3 5 16,1-7 1-16,0 1 0 0,-1 6 0 0,1 2 0 16,3 4 0-16,0-3 0 0,0-4-18 0,3-5 0 0,1-6 0 0,-1 0 0 15,5 0 0-15,-5-1 13 0,4 4-4 0,0-3-1 16,-3 6-18-16,0-6-4 0,3 0-1 0</inkml:trace>
  <inkml:trace contextRef="#ctx0" brushRef="#br0" timeOffset="89173.629">15910 8037 1044 0,'-14'6'21'0,"-3"0"7"0,-1-1-28 0,0 1 0 0,1-6 0 0,-1 9 0 16,-3-3 64-16,3 3 8 0,1 6 2 0,-1-4 0 15,0-5-14-15,1 6-2 0,-1-9-1 0,0 9 0 16,8-4-33-16,-4 7-8 0,3-3 0 0,0 0-1 16,1 2 0-16,3-2 0 0,-4 6 0 0,1-6 0 15,6-1 3-15,-3 1 1 0,4 3 0 0,-1-4 0 16,4-5 3-16,-3 6 1 0,3-9 0 0,0 9 0 15,3-9-4-15,1 3-1 0,-1-3 0 0,4 2 0 16,0-5-7-16,4 6-2 0,-4-6 0 0,3 0 0 16,5 0-9-16,-1 0 10 0,0 0-10 0,0 0 10 15,0 0-10-15,0-6 12 0,0 1-12 0,-3 2 12 16,3-3-12-16,0 3 10 0,-3-3-10 0,-1 0 10 0,-3 3-10 16,0-3 10-16,0-6-10 0,0 12 10 0,-3-5-10 15,3-1 10-15,-3 0-10 0,-1 3 10 0,1-3-10 16,-4 6 8-16,0 0-8 0,0 0 8 0,0-3-8 0,0 3 0 15,0-6 9-15,0 6-9 0,0 0 0 0,0 0 0 0,0 0 0 16,0 0-12-16,0 0-1 0,0 0-1 0,0 0 0 16,0 9 0-16,0 6 14 0,0-9 0 15,0 5-10-15,-4 1 10 0,4 0 0 16,0 0 0-16,0 2 0 0,0-2 0 0,0 6 0 0,0 2 0 0,0 4 0 16,-3 2 0-16,-1 10 0 0,0-1 8 0,1 3-8 15,-1 0 0-15,-3 3 0 0,0 4 8 0,0-7-8 0,0 3 0 16,-3-3 8-16,3 0-8 0,-1-5 0 0,-2 8 8 15,3-9-8-15,-4 3 0 0,4-2 0 0,0 2 8 16,0-6-8-16,-4-2 0 0,4-6 0 0,0-1 8 16,4 1-8-16,-1-4 0 0,-3-2 0 0,4 3 0 15,-1-7 0-15,1 1 0 0,-1-6 0 0,4 0 0 16,0-6 9-16,0 0-9 0,0 0 10 0,0 0-10 16,0 0 16-16,0 0-4 0,4-6 0 0,-1 0 0 15,4-6 6-15,-3-5 1 0,3-1 0 0,-4 3 0 16,4-8-9-16,0 2-2 0,1 4 0 0,-1-7 0 15,3-5 0-15,-3 8-8 0,0-8 12 0,4 8-4 16,-4-8-8-16,4 8 0 0,-4-2 0 0,3 5 0 16,-3-2 0-16,0 2 0 0,4 0 0 0,-4 1 0 15,4 5 0-15,-4-3 0 0,3 3 0 0,-3 1 0 16,4-1-14-16,-4 3 5 0,0 0 1 0,0 0 0 16,4 4-27-16,-4 5-5 0,3-6 0 0,1 6-1 15,3-6-18-15,-4 6-3 0,8-6-1 0,-4 6 0 16,0 0-17-16,0-6-3 0,4 6-1 0</inkml:trace>
  <inkml:trace contextRef="#ctx0" brushRef="#br0" timeOffset="89681.841">16133 8110 1044 0,'0'0'21'0,"0"0"7"15,0 0-28-15,-4 6 0 0,4 0 0 0,-4 0 0 16,4 6 40-16,0-1 4 0,0 4 0 0,0-3 0 16,-3 0 22-16,3-4 5 0,0 7 1 0,0 0 0 0,0-3-23 0,0-1-4 15,0 4-1-15,0 3 0 0,3-7-16 0,-3 1-4 0,4-3-1 0,-4 3 0 16,4-3 14-16,-1-1 3 0,1-2 1 0,-4 6 0 15,3-12-41-15,4 12 0 0,-3-12 0 0,3 0 0 16,0 0 29-16,0 0 11 0,0 0 1 0,0 0 1 16,4 0-3-16,-1-6-1 0,1 0 0 0,3 0 0 15,0 0-24 1,-3 0-5-16,3-2-1 0,-4 2 0 0,1-3-8 0,-4 0 0 0,3 3 0 16,-3-6 0-16,1 7 0 0,-1-10-17 0,0 3 4 0,0 0 1 31,-4 1-32-31,4-7-7 0,0 3-1 0,0 1 0 15,-3-1-16-15,-1-3-4 0,1-2-1 0</inkml:trace>
  <inkml:trace contextRef="#ctx0" brushRef="#br0" timeOffset="90001.215">16556 7796 1414 0,'-4'11'40'0,"1"-2"9"0,-4 3-39 15,3-3-10-15,1 6 0 0,-1-4 0 16,4 1 20-16,-3-6 1 0,3 3 1 0,-4 8 0 0,4-5 10 0,0-6 1 0,0 12 1 0,4-7 0 16,-4 4-34-16,0-3 0 0,3 0 0 0,1-1 0 31,-1-2-27-31,4 0-12 0,0 0-2 0</inkml:trace>
  <inkml:trace contextRef="#ctx0" brushRef="#br0" timeOffset="90421.981">16887 8228 1242 0,'-3'12'52'0,"-1"-1"-41"16,1-5 77-16,-1 3 16 0,4 3 4 0,-3 0 0 16,3-7-36-16,0 7-6 0,0-6-2 0,-4 3 0 15,4-3-41-15,0-3-9 0,4 0-2 0,-4 3 0 16,0-1-12-16,0 1 11 16,-4 0-11-16,4 0 10 0,0-6-10 0,0 0 0 15,0 0 9-15,-3 0-9 0,3 12-12 0,3-6-8 0,1 0 0 0</inkml:trace>
  <inkml:trace contextRef="#ctx0" brushRef="#br0" timeOffset="90625.542">16859 7813 1013 0,'0'0'20'0,"0"6"8"15,0-6-28-15,0 0 0 0,-3 6 0 0,3-6 0 16,0 0-14-16,7 0-8 0,3 0-2 0</inkml:trace>
  <inkml:trace contextRef="#ctx0" brushRef="#br0" timeOffset="91031.84">17247 7514 1132 0,'-14'23'24'0,"7"-11"4"0,0 0-28 0,4-1 0 0,-5 4 0 0,1 3 0 15,4-1 29-15,-1 1 0 0,1-3 0 0,-1 8 0 16,1 1 28-16,-1 2 6 0,1 1 1 0,3 2 0 16,0-6-18-16,0-2-3 0,3 3-1 0,1-1 0 15,-4 4-19-15,3 8-4 0,1-3-1 0,-4 6 0 16,3 4 2-16,-3 2 0 0,4-9 0 0,-4 9 0 15,0-12-2-15,0 4 0 0,-4-10 0 0,4 3 0 16,0-8-3-16,0 3-1 0,0-7 0 0,0 1 0 16,-3-3-14-16,3 2 9 0,0 7-9 0,0-7 8 15,0 4-8-15,0-9 0 0,0-1 0 0,3-2 8 16,-3 6-8-16,0-6 0 0,4-3 0 0,-4-6 0 16,0 0-17-16,0 0-9 0,0 0-2 0,0 0 0 15,3 0-28-15,1 0-5 0,3-6-2 0</inkml:trace>
  <inkml:trace contextRef="#ctx0" brushRef="#br0" timeOffset="92261.109">18083 8160 615 0,'0'-29'12'0,"0"26"4"0,4-9-16 0,-4 6 0 0,3 0 0 16,1 6 0-16,0-5 74 0,-4 5 11 0,0-6 3 0,0 6 0 15,0 0-12-15,0 0-3 0,0 0 0 0,0 0 0 16,0 0-26-16,3 6-6 0,1-6-1 0,-4 0 0 16,3 5-17-16,1 1-4 0,-4-6-1 0,0 6 0 15,3 0 6-15,1 3 0 0,-1 3 1 0,1-4 0 16,-4 1-3-16,3 3-1 0,1-6 0 0,-1 9 0 16,1-7-13-16,3 4-8 0,-4-3 10 0,4 9-10 15,1-7 14-15,-1-2-3 0,0 9-1 0,3-6 0 16,-3-1-10-16,4 1 0 0,-1 3 0 0,1-6 0 15,-4 5 0-15,0-2-11 0,7 0 11 0,-7-3-8 16,0 2 8-16,-3 1 0 0,-1 6 0 0,1-6 8 16,-1 2-8-16,1 4 9 0,-4-12-9 0,0 6 10 15,4-7 6-15,-4 1 2 0,0-6 0 0,0 0 0 16,0 0 37-16,0 0 7 0,0 0 2 0,0-6 0 16,0-5-9-16,0 5-2 0,0-12 0 0,3 3 0 15,-3 4-36-15,0-1-7 0,0-6-2 0,0 7 0 16,4 2-8-16,-4 3 0 0,3-6 0 0,1 6 0 15,-1 0 0-15,-3 6 0 0,7-6 0 0,-3 1-11 16,-1-1 11-16,4 0 0 0,-3 0 0 0,-1 0 0 0,4-3 0 16,-3 3 0-16,0 0 0 0,-1-5 0 0,4-4 0 0,-3 3-8 15,6 1 8-15,-3-13-8 0,4 6 8 16,-4-2-8-16,3-4 8 0,5 4-8 16,-5 2-35-16,-3-5-6 0,4-1-2 0</inkml:trace>
  <inkml:trace contextRef="#ctx0" brushRef="#br0" timeOffset="92952.117">18595 8149 1006 0,'0'0'20'0,"0"0"7"0,0 0-27 15,0 0 0-15,-7 2 0 0,0 1 0 16,7-3 64-16,-4 6 8 0,4-6 2 0,-3 6 0 0,-4 0 5 0,7-6 1 0,-4 6 0 0,1 0 0 16,3-6-37-16,-4 6-7 0,4-6-2 0,-3 8 0 15,3-8-20-15,0 3-4 0,0-3-1 16,0 6 0 0,3 0-9-16,1-3 8 0,-1 3-8 0,1 0 8 15,3 0-8-15,0 0 0 0,0 0 9 0,0-1-9 0,0 1 8 16,0-3-8-16,0 0 8 0,4 0-8 0,-4-3 13 0,0 0-1 0,0 3-1 0,0-6 0 15,3 3-11-15,-2-6 10 0,-1 3-10 0,0-3 10 16,0 1 4-16,0-1 1 0,3-6 0 16,-6 0 0-16,3 3-15 0,0 0 8 0,-4 1-8 0,5-10 0 15,-5 12 0-15,-3-9 0 0,0 4 0 0,0-1 0 16,0 0-23-16,-3 6-4 16,3 0-1-16,-4 1 0 0,0-1-3 0,1-6-1 0,-1 6 0 15,-3 3 0-15,0 0 23 0,0 3 9 0,0-3-8 0,-3 3 8 16,-1 3 0-16,0 0 0 0,1 0 0 15,-4 3-8-15,3 6 8 0,-3-1 0 0,4 1 0 0,-5 9 0 16,1-7 0-16,4 1 0 0,-1 3 0 0,1 2 0 16,-1-2 0-16,4 6 0 0,0-10 0 0,0 10 0 15,0-7 0-15,3-2 8 0,1 0-8 0,-1-1 0 16,4 4 8-16,0-3-8 0,0 0 10 0,4-1-10 16,-1 4 12-16,1-6-3 0,3-7-1 0,0 4 0 15,0 3 1-15,0 0 0 0,0-6 0 0,4 0 0 16,-1-6 0-16,1 5 0 0,-1-5 0 0,4 0 0 15,1 0-9-15,-5-5 0 0,4-1 0 0,0 0-11 16,0 0-116-16,4 6-23 0</inkml:trace>
  <inkml:trace contextRef="#ctx0" brushRef="#br0" timeOffset="93464.789">18842 8254 801 0,'0'0'16'0,"0"0"5"0,0 0-21 0,0 0 0 0,0 0 0 0,0 0 0 16,0 0 89-16,0 0 14 0,0 0 2 0,3 6 1 16,-3-6-42-16,0 0-8 0,4 6-1 0,-4 3-1 15,3 0-24-15,-3-3-5 0,4-1-1 0,-4 1 0 16,4 0 21-16,-4 0 4 0,0-3 1 0,3 6 0 16,-3 0-22-16,0 2-5 0,4-5-1 0,-4 6 0 15,0-6 8-15,3 3 2 0,1-3 0 0,-1 3 0 16,1-4-20-16,-1 4-3 0,1 3-1 0,-1-6 0 15,1 0-8-15,3 0 8 0,0-3-8 0,3-1 8 16,-2 1 8-16,2 0 0 0,-3-3 1 0,4-3 0 16,-1 3 8-16,-3-3 2 0,4 1 0 0,0-1 0 15,-1-3-10-15,1 0-1 0,-1-6-1 0,1 0 0 0,-4 4-7 16,4-1 0-16,-4 0-8 0,0 3 12 16,0-6-12-16,0 6 9 0,-4 0-9 0,1-5 8 0,-1 2-8 0,-3-3 0 15,0 0 0-15,0 6-11 16,-3-5-3-16,-1-4-1 0,1 6 0 0,-1 0 0 15,1 4-9-15,-4-7-3 0,3-6 0 0,1 9 0 16,-4 0-10-16,3 1-3 0,0-10 0 0,-3 12 0 16,4-6-24-16,-1 7-4 0,1-4-2 0</inkml:trace>
  <inkml:trace contextRef="#ctx0" brushRef="#br0" timeOffset="94321.441">19392 7425 914 0,'0'0'25'0,"0"0"7"15,0 0-32-15,0 0 0 0,0 0 0 0,0 0 0 16,0 0 66-16,0 0 6 0,0 0 2 0,0 0 0 15,0 0-18-15,0 0-3 0,0 0-1 0,0 0 0 16,0 0-32-16,0-6-6 0,0 6-2 0,0 0 0 16,0 0 0-16,0 0 0 0,0 0 0 0,0 0 0 15,0 0-3-15,0 0-1 0,0 0 0 0,0 0 0 0,0 6 4 16,0 6 0-16,0-6 0 0,4 6 0 16,-4 2 4-16,3 10 2 0,-3-6 0 0,4 14 0 15,-1-9-3-15,1 16-1 0,-1-4 0 0,1 3 0 16,-4-3 2-16,3-2 1 0,1-1 0 0,-4 3 0 15,3-8 1-15,1 8 0 0,0-3 0 0,-4 4 0 0,0 2 5 0,0 0 1 0,-4 3 0 0,0 3 0 16,1-5-11-16,-1-4-1 0,1 0-1 16,-1 3 0-16,1-11 0 0,-1-4 0 0,1 4 0 0,-1-4 0 15,1 1 1-15,-1-9 0 0,1 2 0 0,-1 1 0 16,1-3 8-16,-1-1 3 0,1 7 0 0,-1-9 0 16,4-1-23-16,0 1 0 0,0-6-10 0,0-6 10 15,0 0 0-15,0 0 0 0,0 0 0 0,0 0 9 16,7 0-9-16,0-3 0 0,0-6 0 0,0 6 0 15,-3-6-61-15,3 4-8 0,0-1-2 16</inkml:trace>
  <inkml:trace contextRef="#ctx0" brushRef="#br0" timeOffset="94664.198">19184 7957 900 0,'-11'-3'38'16,"8"3"-30"-16,3 0 70 16,-7-2 14-16,7 2 4 0,0 0 0 0,0 0-13 0,0 0-3 0,0 0 0 0,0 0 0 15,0 0-17-15,0 0-4 0,0 0-1 0,0 0 0 16,0 0-34-16,0 0-8 0,0 0 0 0,0 0-1 15,0 0-7-15,0 0 0 0,7 5-8 0,0 1 12 16,4 0-2-16,-1 0-1 0,4 0 0 0,0 0 0 16,4-6-9-16,0 6 10 0,-1 0-10 15,4-6 10-15,1 0-10 16,-5 5 8-16,4-5-8 0,4 0 8 0,-7 0-8 0,3 0 0 0,-3-5 0 16,3 5 0-16,-4 0-12 0,1-6-7 0,3 0-1 0,-7 6-1 31,4 0-164-31,0 0-33 0</inkml:trace>
  <inkml:trace contextRef="#ctx0" brushRef="#br0" timeOffset="95494.27">20560 7678 519 0,'0'0'10'0,"0"0"5"0,0 0-15 0,0 0 0 0,0 0 0 0,0 0 0 16,0 0 39-16,0 0 5 0,0 0 0 0,0 0 1 15,0 0-17-15,0 0-3 0,0 0-1 0,0 0 0 16,0 0-12-16,0 0-2 0,0 0-1 0,0 0 0 15,0 12 12-15,0-9 3 0,0-3 0 0,0 9 0 16,0-9 35-16,0 0 7 0,0 0 2 0,-4 6 0 16,4-6-13-16,0 0-3 0,0 0 0 0,0 0 0 15,0 0-7-15,0 0-1 0,0 0-1 0,0 0 0 16,0 0-8-16,0 0-2 0,0 0 0 0,-3 8 0 16,3-8-25-16,-4 6-8 0,4 0 0 0,0 0 0 0,0-6 0 15,0 0 0-15,4 12 0 0,-4-6 0 0,3 2 0 16,-3 1 0-16,4 6 0 0,-1-3 10 0,1 5-2 15,-4-2 0-15,3 3 0 0,-3-1 0 0,0 1 1 0,0 8 0 16,0-8 0-16,0 9 0 0,-3 2 11 16,-4-3 3-16,3 10 0 0,-3-7 0 15,0 3 5-15,4 1 0 0,-4-4 1 0,3 1 0 16,-3-4-1-16,0 3 0 0,0-11 0 0,0 8 0 0,0-8 0 0,0 6 0 0,0-10 0 16,0 4 0-16,0-3-7 0,0-1-1 0,3 1-1 15,1-3 0-15,3 0-11 0,-4-7-8 0,0 1 12 16,4 3-12-16,0 3 12 0,0-6-12 0,0 0 12 0,0 0-12 15,0-6 15-15,0 0-4 0,0 0-1 0,0 0 0 16,0 0-10-16,0 0 12 0,8 5-12 0,-8-5 12 16,0 0-12-16,7 0 0 0,-7 0 0 0,7-5-11 15,-7 5-48-15,7 0-9 0,-7 0-3 0</inkml:trace>
  <inkml:trace contextRef="#ctx0" brushRef="#br0" timeOffset="96041.678">20729 8275 1459 0,'0'0'41'0,"0"0"10"0,0 0-41 16,0 0-10-16,-7 9 0 0,7-9 0 0,0 0 37 0,0 0 6 0,0 0 1 0,0 0 0 15,4 6-36-15,-1-1-8 0,-3 1 0 0,0-6 0 16,7 6 8-16,4-6 4 0,-1 6 0 0,1-3 0 16,0 3-12-16,-1-3 0 0,-3 0 0 0,4 0 0 15,-1-3 15-15,1 0-3 0,0 3 0 0,-1-3 0 16,1-3 23-16,-4 0 4 0,0 0 1 0,3-6 0 15,-2 6-26-15,-1-3-5 0,0-6-1 0,0 7 0 16,0-7-8-16,0-6 8 16,-4 9-8-16,4-8 8 0,-3-1-8 0,-4 6 0 0,0 4 0 0,0-4 0 15,-4 0 0-15,4 0-17 0,-3 3 4 0,-1 1 1 16,1 2 12-16,-1-3 0 0,1-3 0 0,-4 6 0 16,3 6 0-16,-3-6 0 0,7 6 0 0,-7 6 0 15,0 0-28-15,-4 0-4 0,1 9 0 0,3-3 0 16,-4-1 32-16,-3 7 0 0,0 0 0 0,0-1 0 15,3 4 20-15,-3-4 9 0,4 1 3 0,-1 3 0 16,0-10-20-16,4 4-4 0,-3-3-8 0,3 0 12 16,3-1-12-16,1 1 0 0,-1 0 0 0,1-6 0 15,3 0 15-15,3 0-3 0,-3 2-1 0,7-2 0 16,-3 6-11-16,6 0 10 0,1-1-10 0,-1 1 10 16,5 3-10-16,-1-3 0 0,3-6 0 0,1 5 0 15,0-5 0-15,3 3 0 0,-4-3 0 0,5-3 0 16,2 0-53-16,-3 3-7 0,8-6 0 0</inkml:trace>
  <inkml:trace contextRef="#ctx0" brushRef="#br0" timeOffset="96931.786">21819 7678 1409 0,'-7'-18'29'0,"4"13"7"0,3-1-28 16,-4 3-8-16,1-3 0 0,3 3 0 15,0 3 51-15,0 0 9 0,0 0 1 0,0 0 1 0,0 0-23 0,0 0-5 16,0 0-1-16,0 0 0 15,0 0 0-15,0 0 0 0,0 0 0 0,0 12 0 16,0-1-20-16,0 7-4 0,0-3-1 0,3 8 0 16,1-5-8-16,-1 0 8 0,1 8-8 0,3-2 8 0,-4 2-8 0,4 3 0 0,0-5 0 0,-3 8 0 15,3 4 0-15,-3 2 0 0,-1 6 9 0,1-3-9 16,-1 3 10-16,4-9-2 0,-3 4-8 0,-4-7 12 16,3-3-2-16,-3-11-1 0,4 8 0 0,-4-8 0 15,0-3 3-15,0 2 1 0,0-5 0 0,0 6 0 16,0-6-1-16,-4-1 0 0,4-2 0 0,0 9 0 15,0-12-4-15,0 0 0 0,0-1-8 0,0-5 12 16,0 0-1-16,0 0-1 0,0 0 0 0,0 0 0 16,0 0 1-16,0 0 0 0,0 0 0 0,0 0 0 15,0 0 0-15,0 0 0 0,0 0 0 0,0 0 0 16,7-5-3-16,-7 5-8 0,4 0 12 0,-1-6-4 16,1 0 4-16,-1 0 0 0,1-6 0 0,0 6 0 15,-1-2-12-15,4 2 0 0,-3-3 0 0,-1 0 0 16,1-3 0-16,-1 0 0 0,1 4 8 0,-1-4-8 15,1 0 0-15,-1 0 0 0,4 1 0 0,-3-1 0 16,3-3 0-16,-4 6 0 0,5 1-10 0,-1 2 10 16,0-6-15-16,0 0 3 0,3 6 1 0,1 0 0 15,-1 3 3-15,1 0 0 0,3 3 0 0,-3 6 0 16,3-3-4-16,0 6 0 0,0 3 0 0,4 0 0 16,-4-1 12-16,0-2-8 0,0 6 8 0,-3-6-8 15,-4 2 8-15,0 1-10 0,-4-6 10 0,1-3-10 0,-1 9 10 16,1-6 0-16,-4 0 0 0,3-1 0 0,-3-5 0 0,-3 6 0 15,3-6 0-15,-4 6 0 0,4-6 0 16,-3 6 0-16,3-6 0 0,-7 12 0 0,0-12 0 16,-4 6 0-16,1-3 0 0,-1 0 0 0,-3 0 0 15,0-3 0-15,0-3 0 0,-1 3 0 16,1-3 0-16,-3 3-16 0,3-3 4 0,-1 0 0 16,1 0-8-16,0 3-1 0,0-6-1 0,4 0 0 15,-5 6-9-15,5-6-1 0,-1 6-1 0,1 0 0 16,3 0-12-16,7 0-3 0,0 0 0 0,-7 0 0 0,7 0-113 15,0 0-23-15,0 0-5 0</inkml:trace>
  <inkml:trace contextRef="#ctx0" brushRef="#br0" timeOffset="97427.935">22486 8290 1279 0,'0'0'26'0,"-7"5"8"16,7-5-34-16,-7 0 0 0,0 0 0 0,0 0 0 16,0 0 68-16,0 0 6 0,3 6 2 0,-3 0 0 15,0-6-31-15,-3 6-5 0,2-6-2 0,1 3 0 16,0-3 8-16,0 6 2 0,7-6 0 0,-7 6 0 15,-3-3-32-15,6 3-7 0,-3 2-1 0,0-2 0 16,3 0-8-16,-3 0 0 0,0-6 0 0,7 0 0 16,-3 12 0-16,3-12 0 0,0 0 0 0,0 0 0 0,0 3 12 0,0-3 0 0,0 0 0 0,3 6 0 15,-3-6 0-15,4 6 0 0,6-6 0 0,-2-3 0 16,2 0-1-16,-3 0 0 0,4 0 0 0,-1 0 0 16,-3-3-11-16,4 0 12 0,-4 0-12 0,-3 6 12 15,3-6-12-15,-4 6 0 0,-3 0 0 0,0 0 8 16,0 0-8-16,0 0-9 0,7-6 9 0,-7 6-13 15,0 0 4-15,0 0 1 0,0 0 0 16,0 0 0-16,0 0-7 0,0 0-1 0,0 0 0 16,0 0 0-16,0 0 5 15,-3 12 1-15,-1-6 0 0,4 6 0 0,-3-3 10 0,3-3 0 0,0 2 0 0,3 1 0 16,-3 3 0-16,0 0 0 0,4-6 0 0,-1-1 0 16,-3-5 0-16,0 9 0 0,0-9 0 0,0 0 0 15,7 3-20-15,0 0-3 0,0-3 0 0,4 0 0 16,-4-3-147-16,0 0-30 0</inkml:trace>
  <inkml:trace contextRef="#ctx0" brushRef="#br0" timeOffset="97908.788">22613 8322 1044 0,'0'0'21'0,"0"0"7"0,0 0-28 0,0 0 0 0,0 0 0 0,0 0 0 16,0 0 50-16,0 0 5 0,0 0 1 0,0 0 0 15,0 9 3-15,0-3 1 0,0 2 0 0,0-2 0 16,0 0-15-16,0 0-2 0,0-6-1 16,4 12 0-1,-4-6-10-15,3 3-3 0,-3-1 0 0,0 1 0 0,0 3 6 0,0-6 1 0,0 6 0 0,0-4 0 16,0 1-22-16,-3 0-4 0,6-3-1 0,-3-6 0 15,-3 12 6-15,3-12 1 0,0 6 0 0,0-6 0 16,0 0 3-16,0 0 1 0,0 0 0 0,0 0 0 16,0 0 6-16,0 0 2 0,0 0 0 0,0 0 0 15,0 0-4-15,0 0 0 0,-4-6 0 0,4 0 0 16,0 0-9-16,0-9-3 0,0 6 0 0,-3 1 0 16,3 2-12-16,0-6 0 0,0 0 0 0,-4 3 0 15,4 4 19-15,0-4 1 0,0 0 0 0,0-3 0 16,0 6-32-16,0-6-7 0,0 4-1 0,-4-1 0 15,4-3 10-15,0 3 2 0,0 3 0 0,0 0 0 16,4 1 0-16,0-1 0 0,-1 0 0 0,1 3 0 16,-4 3-4-16,3-6 0 0,-3 6 0 0,7-3 0 15,0 0-3-15,4 0-1 0,-4 3 0 0,3-3 0 16,1 3-4-16,3 0 0 0,-3 0-1 0,-1-3 0 16,1 0-2-16,-1 3 0 0,5 0 0 0,-5-5 0 15,1 5-42-15,-1 0-9 0,4 0-2 0</inkml:trace>
  <inkml:trace contextRef="#ctx0" brushRef="#br0" timeOffset="98686.26">23001 8345 1044 0,'0'0'21'0,"0"0"7"16,0 0-28-16,0 0 0 0,0 0 0 0,0 0 0 15,0 0 80-15,0 0 12 0,-7 6 1 0,7-6 1 0,0 0-24 0,0 0-5 16,0 0-1-16,0 0 0 0,0 0-33 0,0 0-7 0,0 0-2 0,0 0 0 16,-7 0 18-16,7 0 3 0,-7 6 1 0,7-6 0 15,0 0-25-15,0 0-5 0,0 0-1 0,0 0 0 16,0 0-13-16,0 0 0 0,0 0 0 0,0 0 0 16,0 0-8-16,0 0 8 0,0 0 0 0,-7 6 0 15,3 0 0-15,4 3-8 0,-3 3 8 0,3-4 0 16,0 13 0-16,0-9 0 0,-4-3 0 0,4 5 0 31,0 1 0-31,-3-3 0 0,3-1 0 0,0-2 9 0,0 3-9 0,-4-3 12 0,4 0-12 0,0-9 12 16,0 0 0-16,0 0 0 0,0 0 0 0,0 0 0 15,0 0 24-15,0 0 4 0,0 0 2 0,0 0 0 16,0 0-17-16,0 0-3 0,0-9-1 0,0 3 0 16,-3 0-21-16,3-3 9 0,0 0-9 0,0 4 0 15,3-1 0-15,-3 0 0 0,0 0 0 0,0-6 0 16,0 3-9-16,0 1 1 0,0-1 0 0,0 3 0 15,0-6 8-15,4 0 0 0,-4 4 0 0,0 2 0 16,0 0 0-16,0 0 0 0,0 6 0 0,-4-12 0 16,4 12 0-16,4-6 0 0,-1 0 0 0,1 0 0 15,-1 1 0-15,1 2-10 0,-1-3 10 0,1 3 0 16,3-3-10-16,0 0 10 0,-3 3-8 0,3-3 8 16,3 6-9-16,1-6 9 0,-1 6-10 0,-3 0 10 15,4 0 0-15,-4-6 0 0,4 6 0 0,-1 6 0 16,1-6-49-16,3 0-4 0,0 6-1 0,0-6 0 15,0 6-47-15,0-6-10 0,1 0-1 0</inkml:trace>
  <inkml:trace contextRef="#ctx0" brushRef="#br0" timeOffset="99224.466">23446 8351 1273 0,'0'0'53'0,"0"0"-42"15,-11-6 79-15,0 6 16 0,11 0 3 0,-10-5 1 16,3 2-31-16,-4 3-7 0,1-3 0 0,-1 3-1 16,11 0-51-16,-7 3-9 0,7-3-3 0,-11 3 0 15,4 2-8-15,-3-5 0 0,3 6 0 0,-4 0 0 16,4 0 0-16,0-6 12 0,0 12-12 0,0-12 12 15,0 6-12-15,0 3 0 0,0-1 0 0,0 1 0 16,0 3 8-16,3-6-8 0,1 0 8 0,3-6-8 16,-4 11 12-16,1-2-4 0,3-9 0 0,0 12 0 15,0 0 9-15,0-6 2 0,0-6 0 0,3 6 0 16,1 5-7-16,3-8 0 0,-4 9-1 0,4-9 0 16,0 0-11-16,0 0 10 0,0-3-10 0,-7 0 10 15,11-3-10-15,-4 0 10 0,-3 0-10 0,3-6 10 16,-4 6-10-16,4 0 10 0,-3 3-10 0,3-6 10 15,-4 1-10-15,1-1 0 0,3 0 9 0,-4 0-9 16,-3 0 0-16,4-3 0 0,-4 3 0 0,0 6 0 0,3-3 0 0,-3 3 0 16,0 0 0-16,0 0 0 0,0 0 0 0,0 0 0 0,0 0 0 15,0 0-12-15,0 0 3 0,0 0 0 0,4 0 0 16,3 3 0-16,-3 0 9 0,-1 9-13 0,4-6 5 0,-3 6 8 16,-1-6-9-16,1-1 9 0,-4 1 0 15,3 0 0-15,1 3 0 0,-4-3 0 0,3 6 0 0,1-6 0 16,-1-1 0-16,1 1 0 0,-4-6 0 15,0 0 0-15,11 0 0 0,-4 0 0 0,0 0 0 16,3-6 0 0,1 6 0-16,-4-5-13 0,7-1 4 0,0-3 1 15,0 6-69-15,0 0-14 0,4-3-2 0</inkml:trace>
  <inkml:trace contextRef="#ctx0" brushRef="#br0" timeOffset="99824.581">23724 8425 1384 0,'-3'-6'39'0,"-4"-6"9"16,3 12-38-16,1-9-10 0,-4 4 0 0,7 5 0 16,-4-3 75-16,-3-3 13 0,7 6 2 0,-7-3 1 15,3 3-16-15,4 0-3 0,-7-3-1 0,0 0 0 16,0 3-27-16,7 0-4 0,-3 0-2 0,-4 0 0 16,-4 0-27-16,4 0-11 0,7 0 8 0,-7 0-8 15,0 3 0-15,0 0 0 0,0 3 0 0,3 0 0 16,-3 2 0-16,4 4 0 0,-1 0 0 0,4 0 0 15,-3-7 0-15,3 7 0 0,3 3 0 0,1-9 0 16,3 6 0-16,-4-1 0 0,4 1 0 0,4 0 0 16,-4-3 0-16,0 2 12 0,4-5 0 0,-1 6 0 15,1 0-12-15,-1-6 8 0,-3 3-8 0,4-4 8 16,0 1-8-16,-4-6 12 0,0-6-12 0,0 6 12 16,-7 0-4-16,7-8 0 0,-7 8 0 0,3-3 0 0,1 0-8 0,3-3 12 0,-7 3-12 15,0 3 12-15,0 0 6 0,0 0 2 0,0 0 0 0,0 0 0 16,0 0-31-16,3-6-5 0,-3 6-2 0,0 0 0 15,0 0 6-15,0 0 2 0,0 0 0 0,0 0 0 16,0 0 1-16,8 9 0 0,-5 0 0 0,-3 2 0 16,4 7 9-16,-4-3-8 0,0-1 8 0,-4 7-8 15,4-3 8-15,-3 2 0 0,-1 4 0 0,4-1 0 16,0 1 0-16,0 2 0 0,0 1 0 0,0 2 0 16,0-5 0-16,-4 8 0 0,1-9 0 0,-1 4 0 15,1 2 0-15,-1-5 0 0,1 8 8 16,-4-8-8-16,3 2 8 0,1-2-8 0,-4-7 8 0,3 4-8 15,-3-3 8-15,0-4-8 0,0 4 10 0,3 5-10 16,-3-11 0-16,0 3 0 0,4 3 0 0,-1-7 0 16,1 1 0-16,-1 0 0 0,-3-3 0 0,4-1 0 15,-1-2 0-15,1 3 0 0,-1-9 12 0,4 0-3 16,0 0-9-16,0 0-11 0,0 0 3 0,-7 0 0 16,7 0-4-16,-7 0 0 0,0-12 0 0,0 4 0 15,0-1-7-15,-4-6-1 0,8 3-1 0,-8-14 0 16,0 8-14-16,4-5-2 0,0-4-1 0,0 4 0 15,0-10-18-15,0 4-3 0,-3 0-1 0,6 2 0 16,-3-2-113-16,4 8-23 0</inkml:trace>
  <inkml:trace contextRef="#ctx0" brushRef="#br0" timeOffset="100425.776">23936 8375 1116 0,'0'0'23'0,"0"0"6"0,0 0-29 0,0 0 0 0,0 0 0 0,0 0 0 16,0 0 86-16,0 0 11 0,0 0 3 0,0 6 0 16,0 3-40-16,0-1-8 0,0 1-2 0,0 3 0 15,4-6 2-15,-4-6 0 0,3 6 0 0,1 0 0 16,-4-6-20-16,7 0-4 0,0 0-1 0,0 0 0 16,0 0 8-16,3 0 1 0,-3-6 1 0,4 6 0 15,3-6-21-15,-3 0-5 0,3 0-1 0,-4 0 0 16,1-3-10-16,-4 1 0 0,4 2 0 0,-4 0 0 15,0 3 0-15,0-9 0 0,0 12-14 0,-4-6 5 16,4 0-15-16,-3 6-4 0,-4 0 0 0,0 0 0 16,0 0 0-16,3-6-1 0,-3 6 0 0,0 0 0 15,4-5 17-15,-4 5 3 0,0 0 1 0,0 0 0 16,-7-6-16-16,0 3-2 0,0 3-1 0,-4-3 0 16,4 3 27-16,0 0 0 0,-3 0 0 0,2 3 0 0,-2 0-8 0,-1 0 8 15,1 0-8-15,-1 2 8 0,1 1 0 0,-1 0 0 16,4 0 0-16,-4 6-8 0,1-3 8 0,3 0 0 0,-4 5 10 0,4-2-10 15,-3 0 26-15,2 2-1 0,5 4 0 0,-4 0 0 16,3-7-17-16,1-2-8 0,3 6 0 0,-4 0 8 16,4-4-8-16,0 1 0 0,4 0 0 0,-1-3 0 15,1 0 16-15,-1-1 0 0,4 10 1 0,1-12 0 16,2 3-8-16,4 0-1 0,0-1-8 0,4 4 12 16,0-6-12-16,3 0 0 0,0 0 0 0,0-6 0 15,0 6-14-15,0-6-9 0,1 0-1 16,-1-6-1-16,0 6-161 0,0-6-32 15</inkml:trace>
  <inkml:trace contextRef="#ctx0" brushRef="#br0" timeOffset="101403.945">25312 8381 1425 0,'0'0'60'0,"0"0"-48"16,0 0 49-16,-4-6 11 0,4 6 1 0,-7 0 1 15,0-6-1-15,0 0 0 0,0 6 0 0,-4-6 0 16,1 0-27-16,-1 6-6 0,1-6 0 0,-1 1-1 15,1 2-24-15,-1 3-5 0,0 0-1 0,1 0 0 16,-4 0-9-16,3 3-9 0,-7 2 9 0,4 1-13 16,0-6 13-16,4 6 0 0,-4-6 0 0,-1 6 0 15,1 6-27-15,0 0-2 0,0-1-1 0,-4 10 0 16,4-3 20-16,0-4 10 0,4 10-10 0,-1-7 10 16,4 7-9-16,0-3 9 0,3 2-8 0,1-5 8 15,-1 2 0-15,4-8 0 0,0 3 0 0,4-6 0 0,-1-1 0 0,5-5 0 16,2 6 12-16,1-9-4 0,3-9-8 0,0 6 0 0,4-5 0 15,-1-4 0-15,1-6 24 0,-1-5 8 0,1 2 0 0,3-8 1 16,-3 2-33-16,3 4 0 0,0-1 0 0,-3 4 0 16,0 2 0-16,-4-8 0 0,0 8 0 0,0 0-9 15,0-8 9-15,0-4 0 0,-3 4 10 0,-1-9-10 16,1-1 8-16,-1 4-8 0,1-12 0 0,-4 9 0 16,0 2 0-16,-3-2-18 0,3 9 2 0,-4-4 1 15,-3 4-20-15,0 2-4 16,0-2-1-16,0 8 0 0,-3-5 1 0,-1 2 0 15,1 3 0-15,-4-5 0 0,3 2 21 0,-3 4 4 0,0-1 1 0,0 6 0 16,0-2 13-16,-4 5 0 0,4 3 0 0,-3 3 0 16,3-3 0-16,-1 6 0 0,-2 6 0 0,3-3 0 15,0 6 0-15,0 2 0 0,0 4-9 0,0-3 9 16,0 0 0-16,-4 8 0 0,4-2 0 0,-4 5 0 16,4-5 0-16,0 3 0 0,4 2 0 0,-4-2 0 15,3 8 0-15,1-2 0 0,3 2 0 0,0 6 0 16,3 9 0-16,1-5 0 0,-1 5 0 0,1 3 8 15,-4-15-8-15,3 0 0 0,1-2 0 0,-1-1 0 16,1-8 0-16,3 2 12 0,-4-5-2 0,1 0-1 16,-1 8-9-16,1-5 0 0,0 8 0 0,-1-6 0 15,4 1 0-15,-3 2 0 0,3-2 0 0,0 2 0 16,0-2 28-16,0-3 3 0,0 2 1 0,0-5 0 16,0-7-54-16,0 4-10 0,0-3-3 0,4 0 0 15,-4-6-17-15,3-1-3 0,-3 1-1 0</inkml:trace>
  <inkml:trace contextRef="#ctx0" brushRef="#br0" timeOffset="101931.742">25442 8351 1288 0,'0'0'27'16,"0"0"5"-16,0 0-32 0,0 0 0 0,0 0 0 0,4 6 0 16,3-6 83-16,0 0 9 0,-3 0 3 0,3 6 0 15,0-6-50-15,-4 0-9 0,4 6-3 0,0 0 0 16,-7-6-1-16,4 0 0 0,3 3 0 0,0 0 0 15,0-3-16-15,0-3-4 0,0 0-1 0,0 3 0 16,0 0 7-16,0 0 2 0,0 0 0 0,-7 0 0 16,7-6-10-16,0 0-2 0,4 6 0 0,-4-6 0 15,-3 6-8-15,-4 0-9 0,7-6 9 0,-4 0-13 16,1 1-9-16,-4-1-2 0,0 0 0 0,0 6 0 16,-4-3-22-16,-3 3-5 0,0 0-1 0,0 0 0 15,-4 0-6-15,1-3-2 0,-1 3 0 0,-3 0 0 16,0 3 39-16,-4 0 7 0,4 0 2 0,-3 3 0 15,3 2 12-15,-1-2 10 0,1 0-2 0,0 0 0 0,0 6 1 16,0-6 0-16,3 3 0 0,1 2 0 0,-1 7 7 16,8 0 0-16,-4-4 1 0,3 10 0 0,4-12 15 15,0 5 4-15,0 1 0 0,4 2 0 0,-1-2 8 16,4-3 1-16,0 2 1 0,4 1 0 16,-1-3-33-16,5-3-13 0,-5 5 11 0,4-5-11 15,4-6 0-15,0 0 0 0,3 0 0 0,-4-4 0 16,4 1-24-16,1-6-10 0,-1 1-2 0,-4 2-1 15,5-6-28-15,-8-6-6 0,3 6-1 0</inkml:trace>
  <inkml:trace contextRef="#ctx0" brushRef="#br0" timeOffset="102530.555">26575 7834 1384 0,'0'0'39'0,"0"0"9"0,0 0-38 0,0 0-10 0,0 0 0 0,0 6 0 15,0-6 18-15,0 12 2 0,0-12 0 0,-4 11 0 16,4-5 24-16,0 3 6 0,0 3 1 0,0 5 0 16,0-5-22-16,4 12-4 0,-4-7-1 0,3 10 0 15,1 8-24-15,-4 3 0 0,3 6 8 0,-3 3-8 16,4-2 28-16,-4-1 3 0,0-9 1 0,0 3 0 16,0 0-32-16,0 4 0 0,0-4 0 0,-4 0 0 15,1-3 0-15,3 9 0 0,-4-8 0 0,1 2 0 16,-1-6 12-16,-3-2-3 0,4-7-1 0,-4 4 0 15,3-10 13-15,-3 1 3 0,3-3 0 0,-3 2 0 16,0-8 6-16,4 0 2 0,-4-3 0 0,3 0 0 16,4-6-16-16,-7 8-4 0,0-2 0 0,7-6 0 15,-7 0-1-15,7 0-1 0,-7 0 0 0,4 0 0 16,-1-12 5-16,0 10 1 0,4-4 0 0,-3-3 0 16,-1 0-31-16,1-3-5 0,-4-11-2 0,0 2 0 15,0-8-98-15,0-1-19 0,-4-2-4 0</inkml:trace>
  <inkml:trace contextRef="#ctx0" brushRef="#br0" timeOffset="102926.369">26289 7684 1288 0,'0'0'54'0,"0"0"-43"15,0 0 33-15,0 0 8 0,0 0 0 0,0 0 1 16,0 0-36-16,-4 6-7 0,4 0-2 0,0-6 0 16,-3 6 21-16,3-6 4 0,0 0 1 0,3 6 0 15,-3 8-12-15,4-8-2 0,0 6-1 0,-1-6 0 16,1 0-7-16,3 2 0 0,-4-2-1 0,4 0 0 15,0 0-11-15,0 0 0 0,4 0 9 0,-1 0-9 16,1 0 11-16,3-1-3 0,0 1 0 0,4-6 0 16,0 0 12-16,-4 0 1 0,3 0 1 0,5-6 0 15,-1 1-10-15,7 5-1 0,4 0-1 0,-1 0 0 16,-2 0-10-16,-1 5 0 0,4 1 0 0,-4-6 0 16,0 3 0-16,-3-3 0 0,3 3 0 0,-3-3 0 15,-4 0 0-15,0-3 0 0,0 3 0 0,-3-3 8 16,-1 3-107-16,1 0-21 0,-4-6-5 0</inkml:trace>
  <inkml:trace contextRef="#ctx0" brushRef="#br0" timeOffset="103449.485">26779 8548 1219 0,'0'0'25'0,"0"0"7"0,0 0-32 0,0 0 0 0,0 0 0 0,0 0 0 16,0 0 60-16,0 0 5 0,0 0 2 0,0 0 0 16,0 0-17-16,0 0-3 0,0 0-1 0,0 0 0 15,0 0-14-15,0 0-4 0,0 0 0 0,0 0 0 16,0 0-10-16,0 0-2 0,0 0-1 0,0 0 0 16,0 6 3-16,0 3 1 0,0 3 0 0,0-3 0 15,0 5-19-15,4-2 0 0,-4 0 8 0,3 0-8 16,1 8 0-16,-4-8 0 0,3 6 0 0,1-1 0 15,-4-2 0-15,4 3 12 0,-1-4-4 0,1-2-8 0,-4 6 9 16,3-12-9-16,1 11 0 0,-1-11 9 0,1 0 3 16,3 0 0-16,-4 0 0 0,4-3 0 15,-3-3 25-15,-1 0 6 0,4-3 1 0,0 0 0 0,1 0-26 16,-1-3-5-16,0 0-1 0,3 0 0 16,1-11 4-16,-1 2 0 0,1-3 0 0,0-5 0 15,3 2-7-15,0-2-1 0,0-7 0 0,0 1 0 0,-3 2-8 0,3 1-16 16,-4-4 4-16,1 7 1 15,-4 2-37-15,-4 4-8 0,5-7-2 0,-5 9 0 16,-3 4-74-16,4-1-16 0,-4-6-2 0</inkml:trace>
  <inkml:trace contextRef="#ctx0" brushRef="#br0" timeOffset="104063.131">27323 8431 1196 0,'0'0'24'0,"0"0"8"16,0 0-32-16,0 0 0 0,0 0 0 0,0 0 0 15,0 0 76-15,0 0 8 0,0 0 3 0,0 0 0 0,0 0-3 16,0 0 0-16,0 0 0 0,0 0 0 16,0 0-54-16,-7 0-11 0,7 0-3 0,-11 0 0 0,11 0-16 0,-7 0 0 0,-4 0 0 0,11 0 0 15,-10 6-9-15,-1-1 9 0,1 1-8 0,3 0 8 16,0 3 0-16,-4 3 0 0,4-6 0 0,0 0 8 16,0 5-8-16,0-8 0 0,3 9 0 0,1-3 0 15,-1 0 0-15,4-9 0 0,-3 6 0 0,3-1 0 16,0-5 0-16,0 0 0 0,-4 6 0 0,4-6 0 15,0 0 0-15,0 0 0 0,0 12 0 0,0-12 0 16,0 0 0-16,4 6 0 16,-4-6 0-16,0 6 0 0,0-6 8 0,0 0 0 15,0 0 0-15,0 0 0 0,7 6-8 0,-7-6 0 0,0 0 0 0,7 3 0 16,-4 3 0-16,4-1 0 0,0 1 0 0,0-6 0 16,0 12 0-16,-3-12 0 0,0 6 0 0,3 0 0 15,-4-6 0-15,-3 0 0 0,4 3 0 0,3 3-8 16,-4 0 8-16,1 2 0 0,-1 7 0 0,1-9 0 15,-1 6 0-15,1-6 0 0,-4-1 0 0,3 7 0 16,1-6 0-16,-4 3 0 0,3 3 0 0,1-1 8 16,-1-2-8-16,-3 0 0 0,4-3 0 0,-4 3 0 15,0 3 0-15,0-7 0 0,-4 1 0 0,4 6 0 16,-3-9 0-16,-1 3 0 0,-3 0 0 0,0 0 0 16,0-1 0-16,0 1 0 0,-3 0 0 0,-1 0 0 15,0-6-34-15,-3 0-5 0,0 0-1 0,0 0 0 16,0 0 6-16,3 0 1 0,-3 0 0 0,0 0 0 15,0-6-107-15,0-8-20 0,3 5-5 0</inkml:trace>
  <inkml:trace contextRef="#ctx0" brushRef="#br0" timeOffset="104662.731">27647 7875 558 0,'0'0'24'16,"0"0"-24"0,0 0 56-16,0 0 6 0,0 0 2 0,0 0 0 15,0 0 35-15,0 0 7 0,0 0 2 0,0 0 0 16,0 0-26-16,0 0-5 0,0 0-1 0,0 0 0 15,0 0-30-15,0 0-6 0,0 0-2 0,0 0 0 16,0 0-24-16,0 0-5 0,0 0-1 0,0 6 0 16,0-6-8-16,4 6 12 0,-4-6-12 0,3 6 12 15,-3-6 0-15,0 0 0 0,4 9 0 0,-1 2 0 0,1-5 5 0,-4 6 2 16,3 6 0-16,-3-4 0 0,4 10 11 0,-4-4 2 16,-4 4 1-16,4 5 0 0,0-5-14 0,-3 8-3 15,3-2-1-15,0 2 0 0,0-3-1 0,0 4 0 16,3-7 0-16,-3 3 0 0,-3 1 7 0,3-4 2 15,-4-2 0-15,1 2 0 0,3 4-23 0,0 2 0 16,0 3 0-16,0-2 0 0,0-4 0 0,0 3 0 16,-4-2 0-16,4 2 0 0,0-8 0 0,0 2 0 0,0-2 0 15,0-4 0-15,0-2 8 0,0 0 1 0,0-7 0 16,4 1 0-16,-4-12-9 0,0 0-11 0,0 6 3 0,0-6 0 31,0 0-45-31,7 6-9 0,-4-3-2 0,-3-3 0 0,7-3-1 0,-3-3-1 0,3 0 0 16</inkml:trace>
  <inkml:trace contextRef="#ctx0" brushRef="#br0" timeOffset="104965.712">27503 8375 1146 0,'0'0'32'0,"0"0"8"0,0 0-32 0,0 0-8 0,0 0 0 0,0 9 0 16,3-3 62-16,1-3 11 0,-1 2 3 16,1 4 0-16,3-3-11 0,0 0-1 0,0 0-1 0,0-6 0 31,3 6-2-31,1-6 0 0,0 0 0 0,-1 6 0 0,4-6-29 0,-3-6-7 0,3 6-1 0,4 0 0 15,-1-6-24-15,1 6 0 0,0-6 0 0,3 6 0 32,-4-6-116-32,5 0-29 0,-5 0-6 0</inkml:trace>
  <inkml:trace contextRef="#ctx0" brushRef="#br0" timeOffset="105235.57">27922 8519 1196 0,'0'0'24'0,"-7"6"8"0,4 0-32 0,-1 5 0 0,1-5 0 0,-1 6 0 16,4 0 25-16,-3 3-1 0,3 2 0 0,-4 1 0 15,1-3 13-15,-1 2 3 0,1 1 0 0,3-4 0 16,-4 4-29-16,0-6-11 0,4 6 8 0,0-7-8 16,0-2 10-16,-3 0-10 0,3-9 12 0,0 0-12 15,0 6 0-15,0-6-9 0,0 0-1 0</inkml:trace>
  <inkml:trace contextRef="#ctx0" brushRef="#br0" timeOffset="105414.276">27859 8337 823 0,'0'0'16'0,"0"0"7"0,0 0-23 0,0 0 0 0,0 0 0 0,0 0 0 31,0 0-34-31,0 0-11 0,0 0-3 0</inkml:trace>
  <inkml:trace contextRef="#ctx0" brushRef="#br0" timeOffset="106012.413">28092 8425 1165 0,'0'0'24'0,"-4"12"7"0,1-4-31 15,3 1 0-15,-4 6 0 0,4-3 0 0,0-1 67 0,0 7 7 16,0-3 2-16,-3 2 0 0,3 1-12 16,-4-3-1-16,-3 2-1 0,3 7 0 0,4-12-22 15,-3 5-5-15,-1 4-1 0,4-9 0 0,-3-1-11 16,-1 7-3-16,1-3 0 0,3-9 0 0,-4 5-20 15,1 1 0-15,-1 0 0 0,4-3 0 0,0 3 11 0,-3-1-3 0,3-5 0 0,0-6 0 16,0 0-8-16,0 0 0 0,0 0 0 0,0 0 0 16,0 0 12-16,0 0 0 0,0 0 0 0,0 0 0 15,0 0 0-15,0 0 0 0,0 0 0 0,3-6 0 16,-3-5 16-16,4-1 3 0,-4 0 1 0,3 3 0 16,1-8-32-16,-1 5 0 0,1-6 0 0,-1 0 0 15,-3 4 0-15,4 2 0 0,-1-9 0 0,1 7 0 16,-4-1 0-16,4-3 0 0,-1 1 0 0,1 2 0 15,-4-3 12-15,0 7-3 0,0 2-1 0,0 0 0 16,0-3-8-16,3 3 8 0,-3 4-8 0,0-1 8 16,4 0-8-16,-4 6 0 0,0-6 0 0,0 6 0 15,0 0 0-15,0 0 0 0,0 0 0 0,3 0-11 16,4 0 3-16,-3 6 0 0,-1 0 0 0,1 0 0 16,-1 5 8-16,1 1 0 0,-1 3 0 0,1 2 0 15,-1 1 0-15,1 3 0 0,-4-4 0 0,3 7 0 16,1-7-28-16,-4 4-3 0,4-3-1 0,-4-4 0 15,3 4 17-15,1 0 3 0,-4-7 1 0,3 7 0 16,1-6 11-16,-4 3 0 0,0-4 0 0,3-5 0 16,-3 3 0-16,4 0 0 0,-4 0 0 0,3 2 0 15,-3-5 0-15,4 6-15 0,-4-6 4 0,3 0 1 16,-3-3-26-16,4 3-4 0,-1 2-2 0,1-2 0 16,-1 0-96-16,1 3-19 0,3-9-4 0</inkml:trace>
  <inkml:trace contextRef="#ctx0" brushRef="#br0" timeOffset="106302.031">28402 8863 1440 0,'0'0'60'15,"0"0"-48"1,0 0 8-16,0 0 0 0,0 0 1 0,0 0 0 16,0 0 17-16,0 0 3 0,0 0 1 0,0 0 0 15,0 0-42-15,0 0 0 0,0 0-8 0,0 0 8 16,0 0-84-16,0 0-10 0,0 0-2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 et un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D04E46-41BC-459E-8DAE-9ECC75AB9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07FFA3-1D3D-422B-9BE4-07CCE43B6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begins with an interrogatory word which concerns going to a café.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0D8004E-1053-4121-B68D-E5FD14BB20BD}"/>
                  </a:ext>
                </a:extLst>
              </p14:cNvPr>
              <p14:cNvContentPartPr/>
              <p14:nvPr/>
            </p14:nvContentPartPr>
            <p14:xfrm>
              <a:off x="1187280" y="876240"/>
              <a:ext cx="7084440" cy="4471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0D8004E-1053-4121-B68D-E5FD14BB20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7920" y="866880"/>
                <a:ext cx="7103160" cy="449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59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 et un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Québec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able </a:t>
            </a:r>
            <a:r>
              <a:rPr lang="fr-FR" dirty="0" err="1"/>
              <a:t>speak</a:t>
            </a:r>
            <a:r>
              <a:rPr lang="fr-FR" dirty="0"/>
              <a:t> about the province of Québec.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1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Arthur </a:t>
            </a:r>
            <a:r>
              <a:rPr lang="en-US" sz="2800" b="1" dirty="0" err="1"/>
              <a:t>Honneger</a:t>
            </a:r>
            <a:r>
              <a:rPr lang="en-US" sz="2800" b="1" dirty="0"/>
              <a:t> (1892 – 1955) was a Swiss composer whose compositions made use of both classical and modern elements.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14144" y="2499360"/>
            <a:ext cx="2584704" cy="3023616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69280" y="2499360"/>
            <a:ext cx="4901184" cy="290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0E29E-1B48-4CDC-8607-D50F3E946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9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3DF31-32D7-4FEF-87C1-5F461BAFD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1926"/>
            <a:ext cx="10515600" cy="567503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Québec</a:t>
            </a:r>
          </a:p>
          <a:p>
            <a:pPr marL="0" indent="0" algn="ctr">
              <a:buNone/>
            </a:pPr>
            <a:r>
              <a:rPr lang="en-US" dirty="0"/>
              <a:t>pp. 170 - 171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1F4B07F-6FE7-4FCE-919E-0769899CD53C}"/>
                  </a:ext>
                </a:extLst>
              </p14:cNvPr>
              <p14:cNvContentPartPr/>
              <p14:nvPr/>
            </p14:nvContentPartPr>
            <p14:xfrm>
              <a:off x="3542040" y="490680"/>
              <a:ext cx="1829160" cy="537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1F4B07F-6FE7-4FCE-919E-0769899CD5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32680" y="481320"/>
                <a:ext cx="1847880" cy="55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062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7A71E-9802-4583-846F-F22787B94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B050-84FC-4402-8531-278EE3AF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963709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about a green beaver.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2699398-5D84-4E04-8BAD-3F28EFFE1FA9}"/>
                  </a:ext>
                </a:extLst>
              </p14:cNvPr>
              <p14:cNvContentPartPr/>
              <p14:nvPr/>
            </p14:nvContentPartPr>
            <p14:xfrm>
              <a:off x="1807200" y="1804320"/>
              <a:ext cx="8417880" cy="15580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2699398-5D84-4E04-8BAD-3F28EFFE1FA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97840" y="1794960"/>
                <a:ext cx="8436600" cy="157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16371</TotalTime>
  <Words>113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BTimes New Roman</vt:lpstr>
      <vt:lpstr>Calibri</vt:lpstr>
      <vt:lpstr>Calibri Light</vt:lpstr>
      <vt:lpstr>Times New Roman</vt:lpstr>
      <vt:lpstr>Office Theme</vt:lpstr>
      <vt:lpstr>Bonjour</vt:lpstr>
      <vt:lpstr>Travail de cloche</vt:lpstr>
      <vt:lpstr>Bonjour</vt:lpstr>
      <vt:lpstr>Pourquoi tombons-nous?</vt:lpstr>
      <vt:lpstr>PowerPoint Presentation</vt:lpstr>
      <vt:lpstr>Arthur Honneger (1892 – 1955) was a Swiss composer whose compositions made use of both classical and modern elements.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239</cp:revision>
  <dcterms:created xsi:type="dcterms:W3CDTF">2016-10-03T15:38:19Z</dcterms:created>
  <dcterms:modified xsi:type="dcterms:W3CDTF">2024-11-21T17:01:59Z</dcterms:modified>
</cp:coreProperties>
</file>