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49" r:id="rId3"/>
    <p:sldId id="356" r:id="rId4"/>
    <p:sldId id="351" r:id="rId5"/>
    <p:sldId id="350" r:id="rId6"/>
    <p:sldId id="299" r:id="rId7"/>
    <p:sldId id="263" r:id="rId8"/>
    <p:sldId id="355" r:id="rId9"/>
    <p:sldId id="342" r:id="rId10"/>
    <p:sldId id="345" r:id="rId11"/>
    <p:sldId id="346" r:id="rId12"/>
    <p:sldId id="347" r:id="rId13"/>
    <p:sldId id="352" r:id="rId14"/>
    <p:sldId id="319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2T14:56:57.2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4480 6790 649 0,'-7'12'28'16,"0"0"-28"0,0-3 52-16,0 2 6 0,0 7 1 0,-4-6 0 15,4 5-1-15,0-8 0 0,0 6 0 0,-3 6 0 16,-1-10-42-16,1 4-16 0,-1 9 11 0,0-7-11 16,4 1 18-16,0-1-2 0,-3 4-1 0,3 3 0 15,0-10 1-15,-1 10 1 0,5-7 0 0,-1 7 0 0,1-4 1 0,3-2 0 0,0-3 0 0,0 2 0 16,0 1-18-16,0 0 10 0,3-7-10 0,1 4 8 15,-1 3-8-15,1-1 0 0,0-5 0 16,3 9 0-16,-4-9 0 0,4-1 0 0,0 4 12 16,0 3-4-16,0-7-8 15,4 1-12-15,-4 0 2 0,7 0 1 0,-3 2 9 0,-1 4 0 0,-3 0 0 0,4-7 0 16,-1 10 0-16,5-9 12 16,-5 0-2-16,4 2-1 15,-3-5-9-15,-1 0 0 0,5-3 0 0,-5 6 0 0,1-12 0 0,-4 0 21 0,3 0-2 0,1 0-1 16,3-6 4-16,-3 0 1 0,3-9 0 0,0-3 0 15,-4 7 2-15,8-13 1 0,-4 1 0 0,-3 2 0 16,-1-8 22-16,1 2 4 0,0-2 0 0,-1 2 1 16,1-2-33-16,-4-3-8 0,3 2 0 0,-3 4-1 15,0 2-11-15,0-5 0 0,4 2 0 0,-4 1 0 16,0 2 0-16,-3 1 0 0,3-4 0 0,0 10 0 16,0-7 0-16,0 4 0 0,4 2 0 0,-8-5 0 15,4 2 0-15,0 3 0 0,-3 1 0 0,3-4 0 16,-4-2 0-16,1-1 0 0,-4-5 0 0,3-4 0 15,-3 1-100-15,-3 3-23 0</inkml:trace>
  <inkml:trace contextRef="#ctx0" brushRef="#br0" timeOffset="704.961">5024 7234 1029 0,'0'0'21'0,"0"0"6"0,0 0-27 0,0 0 0 0,-11 6 0 0,7 0 0 15,-3 0 77-15,4 0 11 0,-1-3 1 0,-3 0 1 16,7-3-41-16,-3 5-8 0,3-5-1 0,-7 6-1 16,7-6-3-16,-4 3 0 0,4-3 0 0,-3 12 0 15,3-6-9-15,-4 6-3 0,4-6 0 0,0-1 0 16,0 4-5-16,0 0-2 0,0 0 0 0,0-3 0 15,0 0-6-15,0 5-2 0,4-5 0 0,-4 6 0 16,3 0-9-16,1 3 0 0,-1 8-12 0,1-8 12 16,-1-1 0-16,-3 1 0 0,4-3 14 0,-4-6-4 15,0 0-10-15,0-6-12 0,0 0 2 0,0 0 1 16,0 0-2-16,0 0 0 0,3 3 0 0,-3-3 0 16,0 0 11-16,0 0 16 0,0 0-4 0,0 0-1 15,0 0-11-15,-3-3 0 0,-1-9 0 0,1 0 0 16,3-3 8-16,-4 7-8 0,1-1 12 0,3 3-4 0,0-6-8 0,0 12 12 15,0-12-12-15,0 12 12 0,3-5-12 0,-3 5 0 0,0-6 0 0,0 6 8 16,4-9-8-16,-1 0 0 0,4 3 0 0,-3-3 0 16,3 3 0-16,0-5 0 0,0 5 0 0,0 0 0 15,-7 6 0-15,11 0 0 0,-8-6-9 0,1 6 9 16,-4 0 0-16,10 0 0 0,-3 0 0 0,0 6 0 16,0-6-12-16,4 0 0 0,-4 0 1 0,0 6 0 15,0-6 11-15,4 6 0 0,-4-6 0 0,0 6 0 16,4 5 0-16,-4 1-13 0,0 0 5 0,0 3 8 15,-7-4-15-15,7 7 5 16,0-6 1-16,-4 2 0 0,1 10 9 0,3-12 0 0,-4-1 0 0,4 10 0 16,-3-3 0-16,0-7 0 0,-1 10 0 0,1-3 0 15,-1-7 0-15,1-5 0 0,-1 0 0 0,-3-6 0 16,0 0 0-16,4 3 0 0,3 0 0 0,-4 0 0 16,4-3-40-16,0-6-7 0,0-3-1 0</inkml:trace>
  <inkml:trace contextRef="#ctx0" brushRef="#br0" timeOffset="1618.751">6001 7369 975 0,'0'0'21'0,"0"0"5"0,0 0 1 0,0 0 1 0,-4 6-28 15,1-6 0-15,3 0 0 0,0 0 0 16,0 0 55-16,0 0 5 0,-4 9 2 0,1-6 0 16,3-3-24-16,-4 6-5 0,4-6-1 0,0 0 0 15,0 0-19-15,0 9-4 0,0-9-1 0,0 0 0 16,0 6 8-16,0-6 0 0,0 0 1 0,4 6 0 0,-1-1 5 0,-3-5 1 0,4 6 0 15,3 6 0 1,-4-6-3-16,1-3-1 0,3 6 0 0,3-3 0 0,-6 2-19 0,3 4 10 0,-3-6-10 0,6 6 8 16,-3-6-8-16,4-3 0 0,-1 3 0 0,1-6 0 15,-4 0 0-15,4 0 12 0,-4 0-12 0,3 0 12 16,-10 0-3-16,7-3 0 0,0-3 0 0,7 6 0 16,-10-6 3-16,3 0 1 0,-3 0 0 0,-1 0 0 15,4-6-3-15,-3 4-1 0,-1-1 0 16,1 3 0-16,-1-3-9 0,1-3 8 0,-1 6-8 15,1-5 8-15,-4 2-22 0,3 3-5 0,-3-3-1 16,0 0 0-16,0 3-29 16,0-5-7-16,-3 5 0 0,3-9-1 0,-4 6 0 15,1 0 0-15,-1 4 0 0,1-1 0 0,-1 0 1 0,-6 6 1 0,3-6 0 16,3 6 0-16,-7-6 75 0,-3 6 16 0,4 0 2 0,-1 0 1 16,1 6-6-16,-5-6-1 0,1 6 0 0,0-6 0 15,4 6 12-15,-4 0 3 0,6-1 0 0,-2-2 0 0,-1 6-19 0,1 6-4 16,3-9-1-16,0 6 0 15,0-7-11-15,3 10-3 0,1 0 0 0,-1 0 0 16,4 2 27-16,4-2 4 0,-4 0 2 0,3 5 0 16,1-2-54-16,-1-9-10 0,1 2-2 0,3 7-1 15,0 0 25-15,0-7 0 0,-4 7 0 0,8-3 11 16,-4-3-11-16,0-1 8 0,0-5-8 0,0 0 8 16,0 0-8-16,0 0 0 0,0-3 9 0,0 3-9 0,4-6 9 15,-4 5-9-15,4-5 12 0,-1-5-12 0,1 5 10 16,3 0-10-16,4-3 8 0,-8 0-8 15,8 0-44-15,-1-3-13 0,1-3-3 0</inkml:trace>
  <inkml:trace contextRef="#ctx0" brushRef="#br0" timeOffset="1988.3">6142 7055 832 0,'0'0'35'15,"0"0"-35"-15,0 0 0 0,0 0 0 0,0 0 74 0,0 0 8 16,0 0 2-16,0 0 0 0,7 6-28 0,-4 0-6 16,-3-6-1-16,8 0 0 0,-1 0 13 0,0 0 2 15,3 0 1-15,1-6 0 0,3 6-29 0,0-12-7 16,0 6-1-16,0 6 0 0,7-12-10 0,-7 6-2 16,1 1-1-16,-1-4 0 0,3 3 4 0,1 0 1 15,0 0 0-15,-4 0 0 0,3-5-20 0,-6 2 0 0,0-3 0 0,-1 0 0 31,4 6-48-31,0-5-14 0,-3-1-2 0</inkml:trace>
  <inkml:trace contextRef="#ctx0" brushRef="#br0" timeOffset="2613.405">6791 7137 1116 0,'0'0'24'0,"-4"3"6"0,1 6 1 0,3 3 0 0,-4-6-31 0,1-1 0 0,-1 7 0 0,-3 0 0 0,4 0 83 15,3-3 10-15,-4 2 3 0,4-5 0 0,0 6-16 0,0-6-4 16,0 0 0-16,0 0 0 0,0-6-62 0,0 0-14 16,0 0 0-16,0 0 0 0,4 5 36 0,-4-5 10 15,10 6 2-15,-10-6 0 0,0 0-28 0,0 0-4 16,0 0-2-16,0 0 0 0,4 0-14 0,-4 0 0 0,0 0 8 16,3-6-8-1,1 1-20-15,-4-1-6 0,0 0-2 0,0 0 0 16,0 6-31-16,-4-12-6 0,4 12-2 0,0 0 0 15,0 0 11-15,-3 0 3 0,3 0 0 0,-11-6 0 0,4 6 39 0,0 0 14 0,-3 0-9 0,3 0 9 16,-1 0 14-16,-2 0 8 0,3 0 2 16,0 0 0-16,-4 6 13 0,4-6 3 0,0 0 1 15,-3 12 0-15,2-12-16 0,5 0-3 0,3 0-1 0,-7 0 0 16,-4 6-21-16,8 0 8 0,3-6-8 0,-7 3 0 16,7-3 0-16,-7 3 0 0,0 5 0 0,3-2 0 15,-3 6 0-15,3 0 0 0,4-6 0 0,-3 5 0 16,-1 1 19-16,1 3-1 0,-1-3 0 0,1 5 0 15,3-5-29-15,0 3-5 0,-4 2-2 0,4 1 0 16,-3-6 27-16,3 0 6 0,0 8 1 0,0-8 0 16,3-6-26-16,1 0-5 0,-1 3-1 0,4 5 0 15,0-5 16-15,1 3 0 0,2-6 0 0,1 0 0 16,-4-1 0-16,7 1 0 0,-4 0 0 0,1-3 0 16,0 0 0-16,3 0 0 0,0-3 0 0,3 0 0 0,-2-3 0 15,2-3 0-15,4 3 0 0,-3-6 0 16,0-2-54-16,3-1-8 15,0 0-2-15,-3-5-640 0</inkml:trace>
  <inkml:trace contextRef="#ctx0" brushRef="#br0" timeOffset="3068.946">6981 6714 1029 0,'0'15'21'0,"0"-4"6"0,0 1-27 0,0 3 0 0,0 2 0 0,0 1 0 15,4 0 85-15,0-4 12 0,-1 10 3 0,1-6 0 16,3 2-18-16,0 4-3 0,0-1-1 0,3 1 0 16,-3 2-29-16,0-2-5 0,4 2-2 0,-4-2 0 15,4-1-15-15,-4 10-3 0,0-7-1 0,0 3 0 16,0-5-5-16,-4 8-1 0,4-5 0 0,-3 2 0 16,0-5-7-16,-1 2-2 0,1-2 0 0,-4 2 0 15,3-2-8-15,-3 5 12 0,0-11-12 0,4 8 12 16,-4-5-12-16,0 2 0 0,3 1 0 0,-3-13 8 0,4 1-8 15,-4-6 0-15,3 3 0 0,-3 3 8 16,0-6-8-16,4 5 0 0,-4-2 0 0,7 0 0 16,-7 3-58-16,3-4-7 0,1 4-2 0,-4-12 0 15,0 0 3-15,0 0 0 16,3 0 0-16,-3 0 0 0,4 0-103 0,-4 0-20 16,7-12-4-16,-7 12-1 0</inkml:trace>
  <inkml:trace contextRef="#ctx0" brushRef="#br0" timeOffset="3685.719">7546 7302 1094 0,'0'0'24'0,"0"0"4"0,0 0 2 0,0 0 2 0,-4-6-32 0,1 6 0 0,-1-12 0 0,1 12 0 15,-1-6 81-15,-6 3 11 0,3-3 1 0,3 4 1 0,-3-1-27 16,0 3-6-16,0 0-1 0,-4 0 0 16,4 0-30-16,0 3-6 0,-3-1-2 0,-1 4 0 0,4 3-2 0,0 3 0 15,-4-6 0-15,4 6 0 0,0-4-32 0,-3 10-6 16,6 0-2-16,-3-7 0 0,4 7 20 0,-4-3 0 15,3 2 0-15,-3 1 0 0,0-3 0 16,0-1 0-16,3 7 0 0,1-3 0 16,-4-7 0-16,7 10 0 0,0-9 0 0,-4-6 0 15,4 5 22-15,0-5 8 0,0-6 2 0,0 0 0 16,0 0-15-16,0 0-2 0,0 0-1 0,4 3 0 0,3-3 3 0,-7 0 1 16,0 0 0-16,7 0 0 0,3-3-18 0,-3-3 0 15,4 6 0-15,0-5 0 0,-1-1 12 0,4 0 0 16,-10 0-1-16,6 0 0 0,-2 0-11 0,-1-6 0 15,0 7 0-15,0-1 8 0,-4-3-24 0,1 9-4 0,-4 0-2 16,3-6 0 0,1 0-3-16,-1 0-1 0,-3-6 0 0,0 7 0 0,0-1 5 0,0 6 1 0,0-6 0 0,0 0 0 15,-3 3 12-15,3 3 8 0,0-6-10 0,0 6 10 16,0 0 0-16,0 0 0 0,0 0 0 0,0 0 0 16,0 0 0-16,0 0 8 0,0 0-8 0,0 0 10 15,-4 6-10-15,4 3 0 0,0 0 0 0,0 5 8 16,0-2 1-16,0 0 0 0,4-3 0 15,-1 2 0-15,-3 7-1 0,4-6 0 0,3 0 0 0,-4-7 0 16,1 10-8-16,-1-6 12 0,5 0-12 0,-1 3 12 16,0-12-12-16,0 5 0 0,3-10 9 0,-6-1-9 31,6 6-21-31,1-6-9 0,-4 6-2 0,4 6-502 0,-1 0-101 0</inkml:trace>
  <inkml:trace contextRef="#ctx0" brushRef="#br0" timeOffset="4006.541">7807 7469 806 0,'0'0'17'0,"0"0"4"0,0 0 1 0,0 0 2 0,0 0-24 0,0 0 0 0,-4 12 0 15,1-6 0-15,3-6 107 0,-4 6 17 16,4-6 3-16,-3 6 1 0,3 0-52 0,-4 3-9 0,1 5-3 16,-1 1 0-16,4-3-51 0,0-1-13 15,0 1 0-15,0 0 0 0,0-3 54 0,4-3 8 16,-4 0 2-16,3 11 0 0,-3-14-20 16,4 6-4-16,3-3-1 0,-4 3 0 0,1 2-11 0,-1 1-3 0,-3-12 0 0,0 0 0 31,0 0-71-31,0 0-14 0,0 0-4 0,4-6-742 0</inkml:trace>
  <inkml:trace contextRef="#ctx0" brushRef="#br0" timeOffset="4156.804">7634 7123 1196 0,'0'0'24'15,"0"0"8"-15,0 0-32 0,0 0 0 0,0 0 0 0,0 0 0 16,0 0 48-16,0 0 3 0,0 0 1 0,0 0 0 16,0 0-32-16,0 0-7 0,0 0-1 0</inkml:trace>
  <inkml:trace contextRef="#ctx0" brushRef="#br0" timeOffset="4793.788">8064 7346 1314 0,'0'0'37'0,"0"0"8"0,0 0-36 0,4 6-9 16,0 0 0-16,-1 5 0 0,-3-5 104 0,4 3 20 0,-4-3 3 0,3 3 1 15,1 6-59-15,-1-4-11 0,1 7-2 0,-1-6-1 16,1 2-37-16,-1 4-7 0,1 0-2 0,-1-4 0 16,1 10-9-16,-1-12 0 0,-3-6 0 0,4 8 0 15,-4 1 0-15,3 0 0 0,1-4 0 0,-4 1 0 16,0 3 0-16,-4-3 0 0,4-1 0 0,0 1 0 15,-3 0 0-15,3-3 0 0,0-3 0 0,-4 2 0 0,4-8 29 16,0 9 4-16,0-3 1 0,4-6 0 0,-8 6-26 16,4 0-8-16,4 0 0 0,-4-6 0 0,0 0 11 0,0 0-11 15,0 0 10-15,0 0-10 0,0 0 21 0,0-6-1 16,0-6-1-16,0 6 0 0,0 6-3 0,0-6 0 16,0-5 0-16,0 2 0 0,0-3-16 0,-4 6 0 15,4-12 0-15,-3 10 0 0,3 2 0 0,-4-3 0 16,4 0 0-16,-3-8 0 0,3-1 0 15,-4 3 0-15,1-2 0 0,-1 5 0 0,1 0 0 16,-1 0 0-16,4 1 0 0,0 2 0 0,-3-3 0 0,3 6-9 16,0 0 9-16,0-6 0 0,0 7-9 0,0 2 9 15,0 0-10-15,0 0 10 0,0 3-13 0,0 0 3 16,0 0 1-16,0 0 0 0,7-9-2 0,0 6 0 0,0-3 0 16,0-6 0-16,0 6 11 0,4 1-13 15,-4-1 5-15,0-3 8 0,3 3-11 0,-3-3 11 0,4 0-8 0,-1 3 8 16,1 1 0-16,0-1 0 0,-1 0 0 0,1 0 0 15,-4 0-33 1,3-3-2-16,5 6 0 0,-8 3 0 0,-7 0-23 16,14 0-5-16,0 0-1 0,-4 3 0 0,4-3-13 15,1 6-3-15,-1-3-1 0,3 3-607 0</inkml:trace>
  <inkml:trace contextRef="#ctx0" brushRef="#br0" timeOffset="5242.194">8618 7790 738 0,'0'0'20'0,"0"0"7"0,0 0-27 0,0 0 0 0,-7 0 0 0,7 0 0 16,0 0 77-16,-7 6 11 15,7-6 1-15,0 0 1 0,0 0-9 0,0 0-1 0,0 0-1 0,-3 0 0 16,3 0-45-16,0 0-9 16,0 0-1-16,-7 6-1 0,3 5 6 0,1-5 2 0,-1 0 0 0,1 3 0 15,3 3 17-15,-4 5 3 0,4-5 1 0,-4 3 0 16,1 8-16-16,-1-11-4 0,1 6 0 0,-4-1 0 16,3 4-16-16,1-3-4 0,-1-4-1 0,1 4 0 15,-1-6-11-15,1-1-12 0,3-5 2 0,0-6 1 16,0 0-145-16,0 0-29 0,0 0-5 15,0 0-2-15</inkml:trace>
  <inkml:trace contextRef="#ctx0" brushRef="#br0" timeOffset="7128.611">9860 7258 995 0,'0'0'42'0,"-3"0"-34"16,-4 0 92-16,-1 0 19 0,8 0 3 0,-7 0 1 15,0 0-40-15,0 0-8 0,0 0-2 0,-3 0 0 16,3-6-48-16,-4 6-9 0,4-6-3 0,-4 0 0 16,4 0-13-16,-3 0 0 0,3 6 8 0,0-6-8 15,0 6 0-15,3 0 0 0,-3 0 0 0,7 0 0 16,-7 0 0-16,0 6-12 0,3-6 12 0,-3 6-10 16,0 6-1-16,0-6 0 0,0 6 0 0,0-1 0 0,4 10 11 0,-8-9 0 15,4 2 0-15,0 10 0 0,0-6 0 0,3-1-12 16,-3 1 12-16,0 2-12 0,4-2 24 0,-4-3 4 15,3-3 0-15,1 5 1 16,-1-5-2-16,4 0-1 0,0-1 0 0,4 4 0 16,-1-3-1-16,1 0 0 0,3-6 0 0,-4-1 0 0,4 4-13 0,0-6-18 15,4 3 4-15,-1-3 1 0,1-3 13 0,0 3 0 16,-1-3 0-16,1-3 0 0,-4 0 27 0,-4 0 8 16,4-3 1-16,1-3 1 0,2 4-25 0,-3-7-4 15,0 6-8-15,0 0 11 0,0-12-11 0,-3 10 0 16,-1 2 0-16,-3 6 0 0,4-12 0 0,-4 12-14 0,0-12 2 15,0 12 0-15,0 0 2 0,0-12 1 0,-4 4 0 16,4 8 0-16,0 0 9 0,0 0 0 16,0 0 0-16,0 0 0 0,-3-9 0 0,3 9 0 15,0 0 0-15,0 0 0 0,0 0 0 0,0 0 0 0,0 0 0 0,0 0 0 16,0 0 8-16,0 0-8 0,-4-6 10 0,-3 6-10 16,4 6 0-16,-1-3 0 0,1 6 0 0,-1 8 0 31,1-5-20-31,-1 0-8 0,1 8 0 0,-1-2-1 0,1-6 49 0,-1-1 9 0,8 4 3 0,-1 9 0 15,1 2-23-15,-4 9-9 0,0-8 8 0,0 2-8 16,0 1 8-16,0-4-8 0,-4 3 0 0,1 1 8 16,3 2-8-16,-4-5 10 0,0 2-10 0,1 0 10 15,-1 4-1-15,4-7 0 0,-3-2 0 0,-1 8 0 0,1 3-9 16,-1 4 0-16,-3-4 0 0,0 0 8 16,4 3-8-16,-4-5 0 0,0-4 0 0,-1 3 0 15,1-2 0-15,0 2 8 0,0 1-8 0,0 2 0 0,0-12 8 16,0 1-8-16,0-4 8 0,4-2-8 15,-1-3 0-15,0 2 8 0,1 1-8 0,-1-6 0 16,4 0 0-16,-3-4 0 0,3 4 0 0,-4 0 0 0,4-6 0 0,0 0 0 16,0 0 0-16,0-6 0 0,0 0 48 0,0 0 4 15,0 0 0-15,0 0 1 0,0 0-33 0,0 0-8 16,0 0 0-16,0 0-1 0,-3-12 15 0,3 6 3 16,0-6 1-16,-4-5 0 0,4 5-22 0,0 3-8 15,0-9 0-15,0 4 0 0,4 2 0 0,-4 0 0 0,3-11 0 16,1 8 0-1,-1-3-20-15,-3 6-9 0,4-5-3 0,-1-1 0 0,5 1 47 0,-5 2 9 0,4-3 1 0,-3 4 1 32,6-1-42-32,-3 0-8 0,0 3-1 0,0-5-1 0,4 5 26 0,0-3-10 0,-1 3 10 15,1 1 0-15,-1-7-18 0,1 6 3 0,-4 4 1 0,-3-4 0 16,3 0-3-16,0 0-1 0,0 3 0 0,0 1 0 16,3-1-2-16,-3-3 0 0,0 6 0 0,4-6 0 15,-4 4 4-15,0-1 1 16,4-6 0-16,-4 9 0 0,3 6-27 15,1-6-6-15,3 0 0 0,-3-5-1 16,3 2-115-16,0 0-24 0,0 0-4 0</inkml:trace>
  <inkml:trace contextRef="#ctx0" brushRef="#br0" timeOffset="7854.254">10139 7325 385 0,'0'0'8'0,"0"0"1"0,0 0 1 0,0 0 2 0,0 0-12 0,-4 6 0 0,4-6 0 0,0 0 0 16,0 0 66-16,0 0 10 0,0 0 3 0,0 0 0 15,0 0-19-15,0 0-4 0,0 0-1 0,0 0 0 16,0 0 23-16,0 0 5 0,0 0 1 0,0 0 0 16,0 0-23-16,0 0-4 0,0 0-1 0,0 0 0 15,0 0-16-15,0 0-4 0,0 0-1 0,0 0 0 16,0 0 25-16,0 0 4 0,0 0 2 0,0 0 0 16,0 0-54-16,0 0-12 0,0 0 0 0,0 9 0 15,0 3 19-15,0-6 6 0,-3 0 2 0,6-1 0 16,-3 10-18-16,0-6-9 0,0 6 10 0,0-4-10 15,0 7 8-15,4-3-8 0,-4 2 0 0,0 1 0 16,0 0 8-16,0-4-8 0,0 10 0 0,0-12 0 16,0-1 0-16,3 1 0 0,-3-12 0 0,4 6 0 15,-1 3 12-15,1 3-4 0,-1-6-8 0,1 5 12 0,-4-11 8 0,0 0 0 16,7 0 1-16,-7 0 0 0,11 6-21 0,-1-6 0 16,1 3 0-16,-1-6 0 0,5 3 37 0,-5-6 3 15,1-5 1-15,-1 5 0 16,4 0-26-16,-3 6-6 0,3-9-1 0,-3 6 0 0,3-6-8 0,-7-3 10 15,3 1-10-15,-3-1 10 0,0-3-10 0,1-2 0 0,-1 5 0 16,0-6 0-16,0 1-19 16,-4-1 1-16,4-3 0 0,-3 4 0 0,-1 2-6 0,1-3 0 15,-1 1-1-15,-3 5 0 0,4-9 8 0,-4 4 1 16,3 5 1-16,-3-6 0 0,0 9 6 0,0 1 1 16,0 5 0-16,0-3 0 15,0 6-34-15,0 0-6 0,0 0-2 0,0 0 0 16,0 0-151-16,0 0-31 0</inkml:trace>
  <inkml:trace contextRef="#ctx0" brushRef="#br0" timeOffset="8188.533">10700 7314 1267 0,'0'0'28'0,"-4"5"5"0,1 1 2 0,-4 0 1 15,3 9-36-15,1-9 0 0,-1 0 0 0,1 0 0 0,-1 5 58 0,0 4 5 0,1-3 1 0,-1 5 0 31,-3-5-11-31,4 3-1 0,-1-3-1 0,1-1 0 16,-1 7-32-16,4 0-7 0,-3-7 0 0,-1 10-1 0,4-9-11 0,0 5 0 16,0 1 0-16,0-9 8 0,0-9-8 0,0 6 0 15,0-6 0-15,0 12 0 16,4-7-49-16,-4-5-12 0,0 0-3 0,0 6-640 0</inkml:trace>
  <inkml:trace contextRef="#ctx0" brushRef="#br0" timeOffset="8473.866">10552 6981 676 0,'0'0'28'16,"0"0"-28"-1,0 0 80-15,0 0 11 0,0 0 1 0,0 0 1 16,0 0-18-16,0 0-4 0,0 0-1 0,0 0 0 16,0 0-45-16,0 0-9 0,0 0-1 0,0 0-1 15,0 0-32-15,0 0-6 0,0 0-2 0</inkml:trace>
  <inkml:trace contextRef="#ctx0" brushRef="#br0" timeOffset="10091.398">11539 7246 899 0,'0'0'18'0,"0"0"6"0,-7 6-24 0,0-6 0 15,0 6 0-15,7-6 0 0,0-967 51 0,0 1934 5 16,0-967 0-16,0 0 1 16,0 0-9-16,-3 6-3 0,3-6 0 0,-7 5 0 0,7-5-12 0,-4 6-2 0,4-6-1 0,-3 9 0 15,3-9 0-15,0 0 0 0,3 12 0 0,-3-6 0 16,4 0-11-16,3 0-3 0,-4-1 0 0,4 1 0 15,0 0-16-15,4 3 0 0,-4 3 0 0,4-6 0 16,-4 0 29-16,3-6-1 0,1 0 0 0,-4 5 0 16,7-5-13-16,-4 0-3 0,1 0-1 0,0 0 0 15,-1 0-3-15,4 0-8 0,-3 0 12 16,0-5-4-16,-1 5-8 0,-3 0 0 16,0-6 0-16,0 6 8 0,4 0-8 0,-8 0 0 15,1 0 0-15,-1 0 0 0,1 0 0 0,3 0 0 0,-7 0 0 0,4 0-11 16,-1 0 2-16,4-6 0 0,-7 6 0 0,4-6 0 15,-1 0-17-15,1-6-3 0,-1 3-1 0,-3-2 0 16,4 5-35-16,-4-6-7 0,0-3-2 0,-4 4 0 16,1 5-17-16,-1-6-3 0,1 0-1 0,-4 6 0 15,0 0 26-15,0 1 5 0,-4-1 0 0,0 6 1 16,-3 0 95-16,-3 0 20 0,-1 3 3 0,0 5 1 16,1 4-11-16,3 0-1 0,-4 0-1 0,0 2 0 15,1 4 17-15,-1 0 3 0,0-1 1 0,-3 4 0 16,7 2 0-16,0-5 0 0,0 9 0 0,0-4 0 15,0-5-16-15,3 2-4 0,4 4 0 0,0-9 0 16,0 2-19-16,3 1-4 0,4-6-1 0,0 2 0 0,0-5 12 16,0-9 1-16,0 0 1 0,4 6 0 15,6 3-18-15,1-3-3 0,0 5-1 0,3 1 0 0,-4-6-4 16,4 3 0-16,4 0-8 0,-4-1 12 0,0-2-2 0,0-6-1 16,1 0 0-16,6-6 0 15,0 6-35-15,0 0-7 0,0-8-2 0,0 2-522 16,1-3-105-16</inkml:trace>
  <inkml:trace contextRef="#ctx0" brushRef="#br0" timeOffset="10613.283">12037 7322 1014 0,'-11'0'43'15,"1"0"-35"1,-1 0 92-16,4 3 17 0,-4-3 4 0,4 3 1 16,-3 0-46-16,3 6-10 0,0-3-2 0,3 0 0 15,-3 0-20-15,4 0-5 0,-1 5-1 0,0-5 0 16,1 0-21-16,-1 3-4 0,4-9-1 0,-3 12 0 15,-1-6-4-15,1 5 0 0,3 1-8 0,0-3 12 16,0 0-12-16,0 0 0 0,0-4 8 0,0 7-8 16,0-12 0-16,0 6 0 0,3 0 8 0,-3-6-8 15,4 6 0-15,-1 0 11 0,-3-6-11 0,0 0 10 16,4 3-10-16,-4-3 0 0,7 3 0 0,-3 0 0 0,3-1 0 0,-4-2 12 16,4 3-12-16,0 3 12 0,-3-3-12 0,6 0 0 0,-3 3-12 0,-3 0 12 15,3-6-11-15,0 6 11 0,-3 0-8 16,3 0 8-16,0-6 0 0,-4 5 0 0,4-5 0 0,-7 0 0 15,4 9 0-15,-4-9 0 0,3 6 0 16,-3 0 0-16,0-6 0 0,4 12 0 0,-4-6 0 0,0-6-8 16,0 0 8-16,0 0 0 0,-11 6 0 15,4-6 0-15,-3 0 0 0,-1 5 0 0,0 1 8 0,1 0-8 16,-4 0-8-16,0 0-7 16,0 0-1-16,-1 0 0 0,1-3-19 0,0 2-4 15,0-5-1-15,-4 0 0 0,4 0 0 16,0 0-1-16,0-5 0 0,0-1 0 0,0-3-52 15,0 3-11-15</inkml:trace>
  <inkml:trace contextRef="#ctx0" brushRef="#br0" timeOffset="11107.961">12344 6637 1067 0,'-4'3'22'0,"1"3"6"0,-1 0-28 0,1 3 0 0,-1 3 0 15,1 5 0-15,-1-8 88 0,0 6 13 0,4 0 3 0,0 2 0 16,0-2-36-16,0 5-6 0,0-5-2 0,0 9 0 16,4-4-15-16,0 10-3 0,-1-10-1 0,1 10 0 15,-1-1-12-15,-3 3-2 0,4 7-1 0,-1-4 0 16,1 0-6-16,-4 3-2 0,3 1 0 0,1-1 0 15,-1 3-8-15,-3-3-2 0,0 0 0 0,-3 9 0 16,-1-2-8-16,1-10-9 0,-1-3 9 0,1-2-13 16,-1 8 23-16,1-3 5 0,-1 3 1 0,1-8 0 0,-1 2-16 15,4-8 8-15,-4 2-8 0,1-5 0 0,3 2 8 16,0-5-8-16,-4 5 0 0,4-5 0 0,0 2 0 0,0-2 0 16,0-9 0-16,4 0 0 15,-4 5-32-15,3-8-7 0,-3-6-1 0,0 0 0 16,0 0-112-16,8 0-24 0,-5-6-4 0</inkml:trace>
  <inkml:trace contextRef="#ctx0" brushRef="#br0" timeOffset="11440.084">12054 7314 1101 0,'0'0'31'0,"0"0"7"0,0 0-30 0,0 0-8 0,0 0 0 0,0 0 0 16,0 0 67-16,0 0 12 0,0 0 2 0,0 0 1 16,0 0-20-16,0 0-4 0,0 0-1 0,0 0 0 15,0 0-24 1,0 0-5-16,0 0 0 0,0 5-1 0,4 1-14 0,3-3-2 0,0 6-1 0,0-6 0 15,4 3 14-15,-1-6 4 0,1 0 0 0,3 0 0 16,0 0-28-16,4 0 0 0,3 0 0 0,0-6 0 16,4-3 0-16,-4 6 0 0,4-3 0 0,-1 3 0 15,-3-2-17-15,4-1-9 0,-4 6-2 0,4-6 0 16,-4 0-163-16,4 0-33 0</inkml:trace>
  <inkml:trace contextRef="#ctx0" brushRef="#br0" timeOffset="12308.197">13564 7481 1364 0,'0'0'30'0,"0"0"6"0,-7-6 2 0,0 0 0 0,0 3-30 0,-3 1-8 0,3-4 0 0,-4 3 0 0,0-3 60 16,1 3 12-16,-1 0 1 0,1-3 1 0,-1 0-36 0,0 0-7 15,-3 0-2-15,4 1 0 16,-4 5-7-16,3 0-2 0,0 0 0 0,1 0 0 16,-1 0-20-16,-3 5 0 0,4-5 0 0,3 12 0 15,-4 0 0-15,0 0-8 0,1 2 8 0,3 4-8 16,-4 0 8-16,1 5 0 0,3-2-9 0,-4-4 9 15,4 4 0-15,0-3 0 0,0-1 10 0,0-2-10 16,0 0 0-16,3-1 0 0,4-2 0 0,0 0 0 0,0-3 0 16,0-3 0-16,0-6 0 0,4 11 0 0,3-5 16 0,-7-6-4 15,0 0-1-15,10 0 0 0,-3-6 8 0,7 3 1 16,-3-5 1-16,0-1 0 16,-1-3-4-16,4 0-1 0,-3 0 0 0,7-8 0 0,-8 2-16 15,4-11 8-15,0 2-8 0,0 4 0 0,1-9 8 0,-5 8-8 16,1-8 0-16,-1 2 0 0,-3 1 0 0,4-3-9 15,-4-1-1-15,0 4 0 16,0-4-18-16,4 10-3 0,-4-6-1 0,0 2 0 0,0-2 16 0,-4-4 4 16,1-5 0-16,-1 9 0 0,1-7-16 15,0 4-2-15,-1 3-1 0,-3 2 0 0,0-5 31 0,0 8 0 16,0 1 0-16,0-1 0 0,-3 4 0 0,3 2 0 16,-4 3 0-16,0 1 0 0,1 5 0 0,3 3 0 15,0 6 0-15,0 0-12 0,0 0 12 0,0 0 0 0,0 0 0 0,0 0 0 16,0 0 0-16,0 0 0 0,0 6-8 15,0 0 8-15,-4 9-12 0,4-4 12 0,0 1-13 0,0 0 5 16,-3 8 8-16,3-2 0 0,0 6 0 0,-4-1 0 16,4 4 0-16,-3 2 0 0,3 9 0 0,0-6 0 15,0 10 20-15,0-4 2 0,3-3 1 0,1 9 0 16,-4 0-3-16,3 0-1 0,1 3 0 0,-4 3 0 16,3-5-19-16,1-7 0 0,0 3 0 0,-4-9 0 15,3 4 12-15,-3-10-4 0,4 9 0 0,-4-17-8 0,3 8 15 0,-3-8-4 16,4-6-1-16,-4 5 0 0,0-2 7 0,0-9 2 15,3 6 0-15,-6-6 0 0,-1-3-6 0,1 5-1 16,3-8 0-16,0 0 0 0,0 0-3 0,0 0-1 16,0 0 0-16,0 0 0 15,0 0-35-15,0 0-7 0,0 0-2 0,0 0 0 16,7-3-115-16,0-2-23 0,0 2-5 0,0-3-1 0</inkml:trace>
  <inkml:trace contextRef="#ctx0" brushRef="#br0" timeOffset="12894.946">13864 7481 1414 0,'0'0'40'0,"0"0"9"0,0 0-39 0,-3 6-10 0,3-6 0 0,-11 6 0 15,4 0 69-15,3-6 12 0,4 0 3 0,-7 6 0 16,0-3-48-16,0 3-10 0,0-4-2 0,0 7 0 16,7-9-4-16,-7 3 0 0,7-3-1 0,-3 9 0 15,-4-9-19-15,0 6 0 0,-1 0 0 0,1-6 0 16,0 6 0-16,4 0 0 0,-1-1 0 0,-3 4 0 15,7-9-9-15,0 0 1 0,0 0 0 0,-3 6 0 16,-1 3 8-16,1 0 0 0,3 8-9 0,-4-5 9 16,4 0 0-16,0 0-11 0,0 2 11 0,0-2-8 0,4-6 8 0,-1 0 14 15,1 0-3-15,-1 0-1 0,4-3-2 0,0 0 0 16,0 2 0-16,4-5 0 0,0 0 8 0,-1-5 0 16,4-4 1-16,0 3 0 0,0-3-4 0,1 3-1 15,-1-12 0-15,-4 4 0 16,4 2-4-16,0 6-8 0,-3-6 11 0,0 1-11 0,-1-1 0 0,-3 0-20 15,0-3 2-15,-3 4 1 16,3-1-7-16,-7 6-2 0,3-3 0 0,-3 0 0 16,0 9-14-16,0 0-4 0,0-5 0 0,0 5 0 15,0 0 10-15,0 0 2 0,-7 5 0 0,-3 4 0 0,3 0 17 0,0 3 4 0,0 0 1 16,0 2 0-16,3-5 10 0,1-3 0 0,3-6 0 16,-4 15-8-16,0-9 16 0,4 5 3 15,-3 1 1-15,3 0 0 0,0-3 8 0,0 2 1 16,3 1 1-16,-3-6 0 0,4 0 0 0,0 0 0 0,-1-3 0 15,4 3 0-15,-3 2 7 0,3-5 2 0,-4 3 0 0,4 0 0 16,0-6-31-16,-3 0 8 0,3 0-8 0,0 0-530 16,0 0-108-16</inkml:trace>
  <inkml:trace contextRef="#ctx0" brushRef="#br0" timeOffset="13505.112">14206 7481 1026 0,'0'0'28'0,"0"0"8"0,-3 6-28 16,-1 0-8-16,1 0 0 0,-1 3 0 16,1-1 72-16,-1 7 12 0,1-3 4 0,-1-6 0 15,4 6-20-15,-3 2-3 0,3-5-1 0,0 0 0 0,0 3-16 0,0-12-3 0,0 6-1 0,3 11 0 16,-3-11-4-16,4 6-2 0,-4 2 0 0,3 4 0 16,1-6-24-16,-4 3-5 0,3 2-1 0,1-5 0 15,-4-6-8-15,0 6 12 0,0-4-12 0,0-5 12 16,0-3-4-16,0 0-8 0,0 0 12 0,0 0-4 15,0 0 22-15,0 0 4 0,0 0 1 0,3-8 0 16,1-1-16-16,-1-9-3 0,1-2-1 0,-1 2 0 16,4 0-15-16,1-2 0 0,2 2 8 0,-3 0-8 15,0-5 0-15,-3-4 0 0,3 4 0 0,3-1-10 16,-3 4 10-16,1 2 0 0,2-5 0 0,-6 8 0 16,3-3 0-16,-4 12 0 0,4 1 0 15,-7-1 0-15,4 0 0 0,-1 0-8 0,-3 0 8 0,0 6 0 16,0 0 0-16,0 0-8 0,0 0 8 0,0 0 0 15,0 0-9-15,0 0 9 0,0 0-10 0,0 0 10 16,4 9-10-16,-1 0 10 0,4 2-10 0,-3 1 10 16,-1 3-8-16,5 0 8 0,2 5 0 0,-3-2-9 15,0-6 9-15,0 5 0 0,0-2 0 0,0 3 0 16,0-13 0-16,0 7 0 0,1-9 0 0,-5 3-8 16,4 6 8-16,-3-6 0 0,3 0 0 0,-4 5 8 15,1-2-32-15,-1 3-5 0,-3-3-2 0,4 5 0 16,-4 4-21-16,0-9-4 0,0 3 0 0,0 5-1 15,0-5-27-15,0 6-4 0,0-7-2 0,0 1-577 16</inkml:trace>
  <inkml:trace contextRef="#ctx0" brushRef="#br0" timeOffset="14176.018">14757 7384 775 0,'0'0'32'16,"0"0"-32"-1,-4 6 76-15,1 0 8 0,3-6 1 0,-7 6 1 16,3 0 22-16,-3 0 4 0,0-1 0 0,0 1 1 15,0 0-7-15,0 0-2 0,0 0 0 0,0-3 0 16,0 0-68-16,0 0-13 0,7-3-3 0,-11 3-1 16,11-3-11-16,-7 3-8 0,7-3 9 0,0 0-9 15,0 0 38-15,0 0 2 0,0 0 0 0,-7 3 0 16,7-3-32-16,0 0-8 0,-7 3 0 0,3 2 0 16,4-5 0-16,-7 12 0 0,0-6 0 0,4 0 0 15,-1 0 0-15,1 0-12 0,3 0 4 0,-4 2 0 16,1 4 8-16,-1-6 0 0,4-6 0 0,0 12 0 15,0-12 0-15,0 0 0 0,0 0 0 0,0 0 0 16,0 0 0-16,0 6 0 0,0-6 0 0,4 6 0 16,-4-6 0-16,7 0 0 0,0 0 0 0,0 0 0 15,0 0 8-15,0-6 3 0,0 6 1 0,0-6 0 0,3 6-12 16,-2 0 0-16,-1 0 0 0,0-6 0 0,0 6 0 0,0 0 8 16,0 0-8-16,-4 0 8 0,4-6-8 0,-3 6 8 0,-4 0-8 0,7 6 8 15,-7-6-8-15,7 0 0 0,-3 0 0 0,-1 6 0 16,4 0 0-16,-3 0 0 0,-1-1 0 0,4 1 0 15,-3-3 0-15,-4-3-9 0,3 3 9 0,1 3 0 16,-1 3 0-16,1 3 0 16,-4-6 0-16,3 11 0 0,-3-5 0 0,0 0-8 0,0 8 8 15,4-8 0-15,-4-3 0 16,0 6-10-16,0-1 10 0,0-2-8 0,-4 6 8 0,4-7-12 0,0 1 12 16,-3-3-12-16,-1 3 12 0,4-6-12 0,0 5 12 0,-3-5-12 15,-1 0 12-15,4 0 0 0,-3 0 0 0,-1 3 0 16,1-3-25-16,3-6-7 0,-7 5 0 15,7-5-1-15,-4 6 7 0,4-6 2 0,-3 6 0 0,3-6 0 16,0 0-17-16,0 0-3 0,0 0-1 0,0 0 0 16,0 0 0-16,-7 0 0 0,7 0 0 0,-11-6 0 15,4 0-112-15,0 6-23 0</inkml:trace>
  <inkml:trace contextRef="#ctx0" brushRef="#br0" timeOffset="15568.189">15356 7505 858 0,'0'0'24'0,"0"0"6"16,0 0-30-16,0 0 0 0,0 0 0 0,0 0 0 16,0 0 77-16,0 0 10 0,0 0 1 0,0 9 1 15,-3-4-60-15,3 13-12 0,-4-12-2 0,4 6-1 16,-3-1 19-16,3 1 4 0,0-3 1 0,-4 3 0 15,4 0-38-15,0 5-23 0,-3-2 3 0,3 2 1 16,-4 1 52-16,4-6 11 0,0 0 1 0,-3 2 1 0,3-8-22 0,0 0-5 16,-4 0-1-16,4-6 0 15,0 0 37-15,0 0 7 0,0 0 2 0,0 0 0 0,0 0-12 0,0 0-3 0,0 0 0 0,0 0 0 16,0 0-27-16,-3-6-6 16,-4 6 0-16,3-6-1 0,1-8-15 0,3 8 0 15,-4-3 0-15,4 6 0 16,0-9 0-16,0 6 0 0,0-6 0 0,0 12 0 0,4-5 0 0,-1-1-15 0,-3 6 3 0,0-9 1 15,4 0 11-15,-4 0 0 0,0 3 0 16,0 6 0-16,0 0 0 0,0 0 0 0,0 0 0 0,0 0-8 16,0 0 8-16,7-5 0 0,0 5 0 0,0 0 0 15,0-6 0-15,0 0 0 0,3-3 0 0,-2-3 0 16,2 0 0-16,-3 7 0 0,0-7 0 0,0 6 0 16,-3 0 0-16,-1-3 0 0,-3 9 0 0,0 0 0 15,0 0-8-15,0 0 0 0,7 9 0 0,-3-3 0 16,-1 0 8-16,1 0 0 0,-1 5 0 0,1-2 0 15,-4 0 0-15,4 0 0 0,-8-3 8 0,4 6-8 16,0-1 11-16,-4-2-3 0,4 3 0 0,-3 0 0 16,3 5 1-16,0-11 0 0,0 6 0 0,-4-6 0 15,4 0-9-15,0-6 0 0,0 0 0 0,0 0 0 0,4-6 0 0,-1 0 0 16,5 0 0-16,-1-6 0 16,-4 6 0-16,4-5 0 0,-3 2 0 0,3 3 0 15,0 3 0-15,-4 0 0 0,8 3 0 0,-4 0 0 16,0-3 9-16,-3 3 0 0,3-3 0 0,-4 3 0 15,-3 0-9-15,0 0 0 0,0 0 0 0,0 0 0 16,0 0-13-16,0 0 5 0,4 0 8 0,-4 0-13 16,3 3 4-16,1 3 1 0,-1-3 0 0,-3-3 0 15,0 0 8-15,0 0 0 0,0 0 0 0,0 0-8 16,4 0 8-16,-1 0 0 0,1 6 0 0,-1-3 0 0,1 3 0 0,-1-1 0 16,1 7 0-16,0-6 0 0,-4 0 0 0,3 3 8 0,1-3-8 0,-1 0 11 15,1 5-11-15,-1-5 8 0,1 0-8 0,-4 0 8 16,3 0 0-16,1 0 0 0,-4 0 0 0,3 2 0 15,1 1-8-15,-4-3-9 0,3-3 9 0,-3-3-13 16,4 6 13-16,-4-6 0 0,0 0 0 0,0 6 0 16,0-6 0-16,0 0 0 0,7 6 0 0,-4 0 0 15,4-1-55-15,-7-5-8 0,8 6-1 0,-5-6-1 16,4 0-152-16,0-6-31 16</inkml:trace>
  <inkml:trace contextRef="#ctx0" brushRef="#br0" timeOffset="16109.989">15928 7575 1364 0,'0'0'28'0,"0"0"7"15,-7 0-35-15,3-3 0 0,-3 3 0 0,7 0 0 16,-7 0 93-16,7 0 12 0,-7 3 3 0,0-3 0 16,0 3-41-16,-4-3-8 0,4 3-2 0,-3 0 0 0,3 0-14 15,0 0-3-15,0 6-1 0,7-9 0 16,-7 0-25-16,0 0-5 0,0-9-1 0,7 9 0 0,0 0-8 0,-11 3 0 0,4 3 9 0,3 6-9 16,1-1 0-1,-1-5 0-15,1 0 0 0,-1 6-8 0,4-3 8 0,-3 8 0 16,-1-5 0-16,4-3 0 0,0 0 0 0,0 2 0 15,4-2 0-15,-4-3 0 16,3 0 0-16,-3 0 0 0,4 0 0 0,-1 0 0 0,-3-6 0 0,4 0 0 0,-4 0 0 16,7 3 0-16,0-6 0 0,0 3 0 0,0 0 10 0,0-6-10 15,4 6 0-15,-1-6 0 0,-3-6 0 0,4 12 0 16,-1-6 9-16,-2-3-9 0,-1-2 8 0,0 5-8 16,-4 0 8-16,4 0-8 0,-3-6 8 0,3 0-8 15,-4 4 0-15,1 2 0 0,-4 6 0 0,0 0 0 16,0 0 0-16,0 0 0 0,0 0 0 0,0 0 0 15,0 0-26-15,0 0-10 0,0 0-3 0,0 0 0 16,0 6 39-16,0-3 0 0,0 8 0 16,3-5 0-16,-3 6 52 0,0-3 19 0,4-3 3 0,-4 3 1 0,0 5-75 0,0-2 0 15,3-6-12-15,-3 0 1 16,0-6-42-16,0 6-9 0,4-3-2 16,-1 5 0-16,5-5 52 0,-5 3 12 0,4 0 0 0,0 0 0 0,4 0 0 0,-4-6 0 15,7-6 0-15,0 6 0 16,0 0-156-16,4 0-29 0,-4-9-6 0,4 0-1 0</inkml:trace>
  <inkml:trace contextRef="#ctx0" brushRef="#br0" timeOffset="17099.756">16559 7514 1212 0,'0'0'25'0,"0"0"6"15,0 0-31-15,0 0 0 0,-3-6 0 0,3 6 0 16,0 0 73-16,0 0 9 0,0 0 2 0,0 0 0 15,0 0-31-15,-7 8-5 0,3 1-2 0,1-3 0 16,3 6-23-16,0 0-5 0,0 5-1 0,3-2 0 16,-3-3 8-16,4 0 2 0,-1 5 0 0,1-8 0 15,-1 6 2-15,1 5 1 0,-1-2 0 0,1-3 0 0,0 2-8 0,-1 1-2 16,1-6 0-16,-1-4 0 0,-3 1-4 16,4-3 0-16,-4-6-1 0,0 0 0 0,0 0 26 0,0 0 6 0,0 0 1 15,0 0 0-15,0 0-9 16,0 0-2-16,0 0 0 0,0 0 0 15,-4-12-14-15,1 1-3 0,-1 5-1 0,-3-6 0 16,3 6-19-16,1-6 0 0,-1 4 0 0,4 8 0 0,-3-9 0 0,3 9 0 0,0 0 0 0,0 0 0 16,0 0 0-16,0-6-9 0,0 6 9 0,0 0-12 15,0 0 2-15,0 0 0 0,0 0 0 0,0 0 0 16,0 0 2-16,0 0 0 0,7-3 0 0,0-3 0 16,-3 6 8-16,3-6-8 0,0 6 8 0,0 0-8 15,0-6 8-15,-4 6-13 0,4 0 5 0,0-6 8 16,0 12 0-16,0-6 0 0,1 0 0 0,-1 6 0 15,0 0-24-15,-4 0 4 0,1 0 0 0,-4 0 0 16,3 0 10-16,-3 2 10 0,0 4-13 0,0-6 5 16,0 6 8-16,0-6-8 0,0 5 8 0,0 1-8 15,0-3 16-15,-3-3 3 0,3-6 1 0,0 0 0 16,0 0-12-16,0 0 0 0,0 0 0 0,0 0 0 16,0 0 0-16,0 0 0 0,0 0 0 0,7 0 0 15,-4 0 18-15,4 0 2 0,4-6 0 0,-4 0 0 16,0 0-20-16,0-3 0 0,0-2 0 0,0 5 0 15,0-6 0-15,4 6 0 0,-4-6 0 0,0 4 0 16,0-1 0-16,-3 6 0 0,3-3 0 0,-4 0 0 16,1 6 0-16,-4 0 0 0,3-6 0 0,-3 6 0 15,0 0 0-15,0 0 0 0,0 0 0 0,0 0 0 16,0 0 0-16,0 0 0 0,0 0 0 0,0 0 0 16,0 0 0-16,0 0 0 0,0 0 0 0,0 0 0 15,0 0 0-15,0 0 0 0,4 0 0 0,3 0 0 0,0 6-13 0,0-6-7 0,0 0 0 0,0 6-1 16,0-3 21-1,0 0 0-15,-3 0 0 0,3 3 0 0,0-3 0 0,-4 5 0 0,4-2 0 16,0 0 0-16,-3 0 0 0,-4 0 0 16,3 0 0-16,-3 0 0 0,4 2 0 0,3-5 0 0,0 6-11 15,-3-3 11-15,3 0-8 0,0 0 8 0,0 0-8 16,3-6 8-16,-3 6-55 16,4-6-5-16,-4 0-2 0,4 5 0 0,-1-5-24 0,1 0-5 15,-1 0-1-15,4-5 0 16,-3-1-11-16,0 6-2 0,3-6-1 0</inkml:trace>
  <inkml:trace contextRef="#ctx0" brushRef="#br0" timeOffset="17674.939">17247 7605 1264 0,'-7'-6'26'0,"4"0"7"16,-1 3-33-16,-3 3 0 0,4 3 0 0,-1 3 0 16,-3 0 104-16,3 0 15 0,-3-1 2 0,4 1 1 15,-4-6-27-15,0 6-6 0,3-6-1 0,-3 3 0 16,4-3-48-16,-1 0-9 0,-3 3-3 0,7-3 0 16,-3 0-19-16,-4 0-9 0,7 0 8 0,-8 0-8 15,1 3 0-15,4 0 0 0,-1 3 0 0,1 0 0 16,-1 2 0-16,1 4 0 0,-1-6 0 0,1 6 0 15,3-3-14-15,-4 5 5 0,1 1 1 0,3-3 0 0,0 0 8 16,0-1 0-16,0 1 0 0,0-3 0 0,3-3 0 16,-3-6 0-16,0 0 0 0,0 0 0 0,0 0 0 0,4 6 11 0,-1-6-3 0,4 0 0 15,0 0 13-15,0 0 3 0,0-6 0 0,1 0 0 16,-1 0-24-16,0 3 0 0,0-6 0 0,0 3 0 16,0-2 30-16,0-4 2 0,0 6 0 0,0-6 0 15,-4-2-32-15,5 8 0 0,-5-3 0 0,1 0 0 16,-1 3 0-16,1-6 0 0,-1 1 0 0,1 2 0 15,-4 0-10-15,3 3-8 0,1 3-2 0,-4 3 0 16,0 0 7-16,0 0 1 0,0 0 0 0,0 0 0 16,0 0 0-16,0 0 0 0,0 0 0 0,0 0 0 15,0 0 0-15,0 0 0 0,-4 3 0 0,1 6 0 16,3-3 2-16,-4 3 1 0,1 2 0 0,3 7 0 16,-4-6 17-16,1 8 4 0,3-2 1 0,-4 0 0 15,4 2 4-15,0-2 1 0,4 5 0 0,-4-8 0 16,3 3-6-16,1-1 0 0,-1-11-1 0,1 3 0 15,3-3 1-15,-4 0 1 0,4 0 0 0,0 0 0 16,0-1-2-16,4-5-1 0,-4 0 0 0,4 0 0 0,-1 0-10 0,1-5-17 16,-1-4 4-16,1 3 1 15,-4 3-109-15,4-3-22 0,-1 3-4 0,1-3-420 16,-1 0-84-16</inkml:trace>
  <inkml:trace contextRef="#ctx0" brushRef="#br0" timeOffset="17996.326">17551 7611 1454 0,'0'0'30'0,"0"0"8"0,-4-6-30 0,1 6-8 0,-4 6 0 0,3-1 0 16,4 1 80-16,-3 0 16 0,3-3 2 0,-4 3 1 15,4 0-29-15,0 3-6 0,4-1 0 0,-4 4-1 16,0-6-29-16,0 6-6 0,3-6 0 0,-3 3-1 0,4 8-15 0,-1-5-4 16,-3 0 0-16,4-3 0 0,-1 2-8 0,1-2 0 15,-4 0 0-15,3 3 8 0,1-6-22 0,-4-1-5 16,3 1-1-16,-3-6 0 15,0 0-110-15,0 0-22 0,0 0-5 0</inkml:trace>
  <inkml:trace contextRef="#ctx0" brushRef="#br0" timeOffset="18242.879">17441 7308 1504 0,'-7'6'43'0,"0"-1"9"0,0 1-42 0,4-3-10 0,3-3 0 0,0 0 0 16,0 0 79-16,0 0 13 0,0 0 4 0,0 0 0 15,0 0-68-15,0 0-12 0,0 0-4 0,0 0 0 16,0 0-54-16,3 0-11 0,8-6-3 0</inkml:trace>
  <inkml:trace contextRef="#ctx0" brushRef="#br0" timeOffset="18899.243">17875 7437 1121 0,'0'0'47'16,"0"0"-38"0,-3 6 87-16,3 3 18 0,-4 0 3 0,4-1 1 15,-3 4-17-15,-1 0-3 0,1 0-1 0,-1-1 0 0,4 10-53 16,-3-9-12-16,-1 0-1 0,4 5-1 0,0-5 1 0,-3-3 0 0,3 3 0 0,0-1 0 15,-4-2-12-15,4 6-3 0,0-1 0 0,0 4 0 16,0-6-6-16,0 0-2 0,4 8 0 16,-1-8 0-16,-3 0-8 0,0-3 8 0,4 2-8 0,-4 1 8 15,0-6-8-15,0 0 8 0,0 0-8 0,0 0 8 16,0-6-8-16,0 0 8 0,0 0-8 0,0 0 8 16,0 0 10-16,0 0 2 0,0 0 0 15,0 0 0-15,0 0-20 0,0 0 0 0,0 0 0 0,0 0 0 16,0 0 8-16,0-6 5 0,0 0 1 0,0-6 0 15,0 3-14-15,-4-5 0 0,4 5 0 0,-3-3 0 16,3 0 0-16,0-11 8 0,-4 8-8 0,4 3 12 16,-4-5-12-16,4 8 0 0,0 0 0 0,-3 0 0 15,3 3 0-15,3-5-10 0,-3-1 10 0,0-3-8 16,4 3 8-16,-4 1 0 0,4-1 0 0,-4 0 0 16,3 0 0-16,1 1 0 0,-1 2-11 0,1 3 11 15,-1 0-13-15,1 0 3 0,-1 0 1 0,1-6 0 16,3 7 9-16,-4-1 0 0,1 0 0 0,3 0 0 15,-4 3 0-15,1 3 0 0,-1-6 0 0,1 6 0 16,3 0-16-16,-3 0-2 0,3 0 0 0,-4 0 0 16,4 6 4-16,-3-6 1 0,3 6 0 0,0 3 0 15,-4-3 3-15,4 11 1 0,0-5 0 0,-3 0 0 16,3 2 9-16,-3 4 0 0,-1 0-9 0,1 2 9 16,3-5 0-16,-4 0 0 0,-3 2-9 0,4-8 9 15,-1 6 0-15,1-1 0 0,-1 4 0 0,4-6 0 0,-3 0 0 16,-1 2 0-16,5-2 0 0,-5 0 0 15,4 0 0-15,-3-1-8 0,3-5 8 0,0 3-13 16,0 3-19-16,0-6-4 0,0 5-1 0,0 1 0 16,0-3-95-16,0 0-18 0,4 6-4 0</inkml:trace>
  <inkml:trace contextRef="#ctx0" brushRef="#br0" timeOffset="19220.716">18316 7884 1212 0,'-3'6'51'15,"-1"6"-41"1,1-1 114-16,-1-5 22 0,4 6 5 0,-3-6 1 16,3 6-43-16,0-1-8 0,0-2-1 0,-4 3-1 15,4 6-75-15,-3-13-16 0,3 7-8 0,-4 3 10 16,4-9-10-16,0 6 0 0,0-12 0 0,0 0 0 16,0 0 0-16,-4 11 0 0,4-11-10 0,0 6 10 15,0-6-124-15,0 6-18 0,0-6-4 0</inkml:trace>
  <inkml:trace contextRef="#ctx0" brushRef="#br0" timeOffset="22831.087">19290 7531 630 0,'0'0'27'0,"0"0"-27"15,0 0 35-15,0 0 1 0,0 0 1 0,0 0 0 16,0 6 22-16,3 0 4 0,-3-6 1 0,4 6 0 16,-1 0 6-16,-3 0 2 0,4-1 0 0,0-5 0 15,-1 9-16-15,4 0-4 0,-3-3 0 0,3 3 0 16,0-9 10-16,-4 6 2 0,4-12 0 0,0 12 0 16,0 0-17-16,4 5-3 0,0-2-1 0,-1 6 0 15,1-1-43-15,3 4 0 0,-4-6 0 0,5 6 0 16,-5 2 9-16,1-8 0 0,-4 0 0 0,3 5 0 0,-3-2-9 0,0-3 10 15,-3 5-10-15,3-8 10 16,0 0-10-16,-7 0 12 0,4 3-12 0,-1-1 12 0,1 1-12 0,-1-9 10 16,-3 3-10-16,0-6 10 0,0 0-10 0,0 0 0 15,0 0 0-15,0 0 8 16,0 0 10-16,0 0 2 0,0 0 0 0,0 0 0 0,0 0 3 0,4-9 1 16,-4 3 0-16,0-6 0 0,3 1-13 0,-3-4-3 15,0 6 0-15,0-6 0 0,4-2 0 0,-4 2-8 16,0 0 12-16,3-5-4 0,-3 8-8 15,0-8 0-15,0 2 9 0,4 6-9 0,-4-6 0 0,3 10 0 16,1-4 0-16,-1 0 0 0,1-5 0 0,0 5 0 0,-1-9 0 16,4 4-8-16,0-1-2 0,0 0 0 15,0-2 0-15,0 2 0 16,4 0-20-16,-4 4-4 0,4 2-1 0,-4-6 0 16,3 7-22-16,1-4-5 0,-1 3-1 0,1 0 0 15,0 6-108-15,-1-5-21 0</inkml:trace>
  <inkml:trace contextRef="#ctx0" brushRef="#br0" timeOffset="23439.826">19946 7561 1212 0,'-14'0'25'0,"14"0"6"15,-7 0-31-15,0 5 0 0,0-5 0 0,0 0 0 16,0 6 67-16,-4-6 7 0,4-6 2 0,0 6 0 16,-4 0-4-16,4 0 0 0,0 0 0 0,0 0 0 15,-3 0-25-15,3 0-6 0,0 6-1 0,-4-3 0 16,7 0-32-16,-3 3-8 0,4 3 0 0,-1-3 0 15,4-6 0-15,-7 6 0 0,7-6 0 0,-7 6 0 0,4-1 0 0,-4 7 0 0,0 0 0 16,3 0 0-16,0 2 0 0,1 4 0 0,-1-9 0 0,1 3 0 16,-1 5 0-16,1-11 0 0,3 6 0 0,-4-6 0 15,4 0 0-15,0 5 0 0,0-5 9 0,4 3-9 16,-1-3 15-16,1 0-2 0,-1-6 0 0,-3 0 0 16,4 6-4-16,-1 0-1 0,-3-1 0 0,0-5 0 15,8 6 0-15,-8-6-8 0,0 0 12 0,7-6-4 16,0 1-8-16,0-1 0 15,-4 0 0-15,4 6 0 0,0-12 0 0,4 6-14 16,-4-6 3-16,-3 4 1 0,3-4-2 0,-4 0 0 0,4 6 0 16,-3-11 0-16,-1 8 12 0,1 3-10 0,-1-6 10 0,-3 6-10 15,4-6 10-15,-1 4-8 0,-3 8 8 0,0 0-8 16,0-12 8-16,0 12 0 0,0 0 0 0,0 0 0 16,0 0 0-16,0 0 0 0,0 0 8 0,0 0-8 15,0 0 0-15,0 0 0 0,0 0 0 0,0 0 0 16,0 0 0-16,0 0 0 0,0 3 0 0,0 0-8 15,0 3 8-15,0 2 0 0,0 4 0 0,0 0 0 16,0-6 0-16,0 6 0 0,0 2 0 0,0-2 0 16,0 6 0-16,0-1 0 0,4-2 0 0,-4 3 0 15,3-1 0-15,1-11 0 0,3 3 0 0,0-3 0 16,0 0-53-16,4 0-9 0,-1 0-2 0,1-1-683 0</inkml:trace>
  <inkml:trace contextRef="#ctx0" brushRef="#br0" timeOffset="24334.131">21057 7840 1735 0,'0'0'36'0,"-3"-3"9"0,-4 0-36 0,3-3-9 0,1 0 0 0,-1 0 0 15,-3 3 85-15,4-8 15 0,-5 5 4 0,5 0 0 16,-4 0-45-16,3 0-9 0,-3 0-2 0,4 3 0 16,-4-3-32-16,0 6-6 0,0-3-2 0,0 3 0 15,0-5-8-15,-4 2 0 0,4 3-10 0,0 0 10 16,-4 0-12-16,4 0 3 0,-3 3 1 0,3 5 0 15,-4-2-12-15,0 3-1 0,1 3-1 0,-4-6 0 16,3 5 9-16,1 1 1 0,-5 0 1 0,1 3 0 16,4-4 3-16,-1 1 0 0,-3-3 0 15,7 0 0-15,-4 6 8 0,4-4 0 0,4-5 0 0,-1 6 0 16,1-6 0-16,-4 6 0 0,3-7 0 0,-3 1 0 16,7-6 0-16,0 0 0 0,0 0 0 0,0 9 0 15,0-9 0-15,0 6 9 0,0-6-1 0,4 6-8 16,-4-6 8-16,0 0-8 0,7 6 0 0,0-6 0 15,3 0 0-15,4 0 0 0,1 0 0 0,-1-6 0 16,0 0 0-16,3 0-9 0,1 0 1 0,-4-3 0 16,0-2-16-16,0 5-4 0,-3-6 0 0,0 0 0 15,-4 6 28-15,0-5 0 0,0 2 0 0,-4 3 0 16,-3 0-11-16,4 0 11 0,-4 6-13 0,0 0 5 16,0-6 8-16,0 6 0 0,0 0 0 0,0 0 0 15,0 0 8-15,-4 0 3 0,4 0 1 0,0 0 0 16,0 0 8-16,0 0 3 0,0 0 0 0,0 0 0 0,0 0-35 15,0 0-8-15,0 0 0 0,0 0-1 16,-3 6 21-16,-1 0 0 0,4 0 0 0,0 0 0 0,0 3 0 16,-3 2 0-16,3-5 11 0,3 6-11 15,-3-6 10-15,0 6-10 0,4-3 10 0,-1-1-10 16,1 1 8-16,-1 3-8 0,4-6 0 0,-3 6 0 0,3-4 0 0,0 1 0 16,4-3 0-16,-4 3 0 15,3-9-31-15,1 0-12 0,-1 0-2 0</inkml:trace>
  <inkml:trace contextRef="#ctx0" brushRef="#br0" timeOffset="24733.286">20708 7217 919 0,'-3'11'39'15,"-1"-5"-31"-15,4 0 52 0,0 6 10 16,0-6 2-16,0 3 1 16,0-1 3-16,-4 1 1 0,4 3 0 0,0 0 0 0,8-1-18 0,-5-2-4 0,8 3-1 0,-1 0 0 15,1 5-36-15,-1-5-7 0,8 3-2 0,-4 3 0 16,0-7-9-16,0 7 8 0,4-6-8 0,-7 2 8 16,3 4-8-16,0-12 0 15,-4 6 0-15,5-3 0 0,-5-4-17 0,1 7-6 0,-1-6-1 0</inkml:trace>
  <inkml:trace contextRef="#ctx0" brushRef="#br0" timeOffset="25415.616">21717 7137 756 0,'0'12'32'0,"0"-12"-32"15,-4 12 60-15,1-1 7 0,3-5 1 0,0-6 0 16,-7 12 3-16,7-6 1 0,-4 3 0 0,1-3 0 16,3 5-7-16,-4-5-1 0,4 6 0 0,0 0 0 15,0-3-17-15,4 2-4 0,-4 1-1 0,3 6 0 16,1-1-13-16,-1 4-2 0,4 3-1 0,1 2 0 16,-1 3 2-16,0 7 0 0,0 8 0 0,0-6 0 15,3 0-28-15,-3-2 0 0,4-1 0 0,-4 9 0 16,0-6 12-16,0-3-4 0,-3-2 0 0,-1 8 0 15,-3-3-8-15,0-6 0 0,0-2 0 0,-3 2 0 16,-1-2 0-16,1-10 0 0,-1 4 0 0,-3-7 0 16,3-8 0-16,4-9-11 0,-7 3 3 0,7-3 0 15,-7 3-29-15,7-3-6 0,0 0-1 0</inkml:trace>
  <inkml:trace contextRef="#ctx0" brushRef="#br0" timeOffset="25839.46">21946 7123 832 0,'0'0'17'0,"0"0"4"15,0 0-21-15,0 11 0 0,0 4 0 0,0 3 0 0,0-7 79 0,4 7 11 16,-4-3 2-16,0 2 1 0,3 7-53 0,-3-12-10 16,4 8-2-16,-1 4-1 15,1-10-12-15,-1 10-3 0,1-6 0 0,0 2 0 16,-1-2-3-16,1-1-1 0,-1 1 0 0,1-9 0 0,-1 6 0 0,1-1 0 16,-1-2 0-16,-3 0 0 15,4-3-32-15,-4-1-6 0</inkml:trace>
  <inkml:trace contextRef="#ctx0" brushRef="#br0" timeOffset="26736.18">22278 7863 936 0,'0'0'26'0,"0"0"7"0,0 0-33 0,0 0 0 0,-4 12 0 0,4-12 0 16,0 0 61-16,0 0 6 0,0 0 1 0,0 0 0 15,0 0 12-15,0 0 4 0,0 0 0 0,7 0 0 16,-7 0-24-16,7 0-4 0,1 3 0 0,-1 0-1 16,0-3-11-16,0 3-3 0,3 3 0 0,-3-3 0 15,4 0-33-15,-4 3-8 0,0-1 0 0,4-5 0 16,-4 0 0-16,0 6 0 0,3-6 0 0,-3 0 0 16,0 0-8-16,1 0-4 0,-1 0-1 0,0-6 0 15,-4 6-7-15,4-11 0 0,0 5-1 0,-3-3 0 16,3 3 7-16,-4 0 2 0,1 0 0 0,-4-5 0 15,0-1 12-15,0 3 0 0,0 0 0 0,-4 0 0 16,1-2 0-16,-1 5 12 0,1-6-3 0,-4 0 0 16,3 3 2-16,-3-2 0 0,0 5 0 0,-3 0 0 15,2 0 18-15,-2 0 4 0,-1 0 1 0,1 0 0 16,-1 12-22-16,1-6-4 0,-1 6 0 0,0 0-8 16,1 0 8-16,3 0-8 0,-4 0 0 0,4 5 0 0,0-5 0 15,0 3 0-15,0 3 0 0,3 0-9 0,-3-1 9 0,4 1 0 16,-1 0 0-16,1 3 0 0,-1-4 0 0,4 1 11 15,0-3-3-15,4 9 0 0,-1-7-8 0,4 1 8 0,-3 0-8 16,3-6 8-16,0 8 0 0,0-2 0 0,4 0 0 0,-4-6 0 16,3 6 20-16,1-12 3 0,-1 5 1 0,5-2 0 15,-5 0-12-15,4 0-1 0,0-3-1 0,0-3 0 16,1 0-18-16,2 0 10 0,-3-2-10 0,4-1 8 16,0 0-8-16,-4 0 0 0,3 0 0 15,1 0 0-15,-4-3-48 0,4 3-11 16,-4 4-2-16,3-7-1 0,-2 9-149 0,-1-6-29 15</inkml:trace>
  <inkml:trace contextRef="#ctx0" brushRef="#br0" timeOffset="27366.915">22864 7790 964 0,'0'0'20'0,"0"0"5"0,0 0-25 0,0 0 0 0,0 0 0 0,0 0 0 15,0 0 84-15,0 0 11 0,0 0 2 0,0 0 1 32,0 0-27-32,3 6-6 0,1 0-1 0,-1 5 0 0,-3-11-51 0,0 0-13 0,7 0 0 0,-7 0 0 15,0 0 0-15,7 3 0 0,-7-3 0 0,0 0 0 16,0 0 32-16,0 0 4 0,0 0 1 0,0 0 0 16,0 0-18-16,4 3-4 0,-4-3-1 0,0 0 0 15,0 0 11-15,0 0 3 0,0 0 0 0,0 0 0 16,0 0-6-16,0 0-1 0,0 0 0 0,0 0 0 15,0 0-7-15,0-3-2 0,-7 0 0 0,7 3 0 16,-4-6 0-16,4 6 0 0,-10 0 0 0,3 0 0 16,-1 0-12-16,1 6 8 0,0-6-8 0,0 0 0 15,4 6 0-15,-4-3 0 0,0 0 0 0,3 3 0 16,-3 0 0-16,0 3 0 0,0-3 0 0,0 5 0 16,0-5 0-16,3 0 0 0,-3-3 0 0,4 3 0 15,3-6 0-15,-4 6 8 0,4-6-8 0,-7 6 0 16,7-6 24-16,0 0 3 0,-3 11 0 0,3-11 0 15,0 0-19-15,-4 6-8 0,4-6 8 0,0 0-8 16,-3 6 0-16,3 6 0 0,0-6 0 0,0 0 0 16,0 3 0-16,0-1 0 0,3 1-14 0,1-3 5 15,-1 6 9-15,1 0 0 0,-1-7 8 0,4 1-8 16,-3 3 0-16,3 3 0 0,0 0 0 0,0-1 0 16,4-5-17-16,-4 0-8 0,3 3-2 0,1-3 0 15,-1-6 9-15,1 0 2 0,0-3 0 0,3 0 0 16,0 0-28-16,0 3-4 0,4-3-2 0,-4 3 0 15,0 3-10-15,3-3-1 0,-3 3-1 0</inkml:trace>
  <inkml:trace contextRef="#ctx0" brushRef="#br0" timeOffset="27810.625">22458 7690 1094 0,'0'0'23'0,"0"0"5"0,0 0-28 16,0 0 0-16,0 0 0 0,0 0 0 0,0 0 108 0,0 0 16 0,0 0 3 0,7-6 1 15,0 0-47-15,4 0-9 0,-1-6-1 0,1 4-1 16,-1 2-35-1,1 0-7-15,3 0-2 0,-3 3 0 16,-1 0-14-16,1-3-2 0,3 6-1 0,-4-6 0 0,1 1-9 16,0-1 0-16,-4-6-12 0,0 3 12 15,3-3-62-15,-3 1-5 0,0-1-1 0,0 0 0 16,1 0-108-16,-1 1-23 0,3 2-4 0</inkml:trace>
  <inkml:trace contextRef="#ctx0" brushRef="#br0" timeOffset="28446.68">23273 7852 851 0,'0'0'36'0,"0"0"-36"16,0 0 109-16,0 0 15 0,0 0 4 0,0 0 0 16,-7 0-52-16,7 0-9 0,-7 0-3 0,7 0 0 15,-7 0-51-15,0 0-13 0,-1 0 0 0,1 5 0 16,0-5 0-16,0 12 0 0,0-6 0 0,0 0 0 16,0 6 0-16,-3 2 0 0,6-2 0 0,-7 0 0 15,4 0 0-15,4-3 0 16,-4 2 0-16,3 1 0 0,1-6 54 0,-1 0 8 0,4-6 2 0,0 12 0 15,0-7-52-15,0 4-12 0,0 0 0 0,4 0 0 16,3-3 0-16,-4 6 0 0,4-7 0 0,0 1 0 16,1-6 54-16,2 6 8 0,1 0 2 0,-1 0 0 15,1-3-52-15,-1 9-12 0,1-12 0 0,0 0 0 16,-1 0 0-16,1 0 0 0,-4 0 0 0,3-12 0 16,-3 9 0-16,-3 0 0 0,3-3 0 0,-3 3 0 15,-1-3 0-15,1 0 0 0,-4 1 0 0,3-7 0 16,-3 6-22-16,0-6-1 0,0 3 0 0,0 3 0 15,-3-5-13-15,-1-1-2 0,1 6-1 0,-1-6 0 16,0 3 39-16,-3-2 0 0,0 5 0 0,-3-6 0 16,3 6-59-16,-7 0-4 0,3-5-1 0,0 2 0 15,-3 3 52-15,0 3 12 0,0 0 0 0,4 6 0 0,-5 3 0 16,5 0 0-16,-1 11 0 0,4-5 0 0,-3 0 0 0,-1 3 0 16,4 2 0-16</inkml:trace>
  <inkml:trace contextRef="#ctx0" brushRef="#br0" timeOffset="29006.803">23484 7172 698 0,'-7'24'14'0,"4"-18"5"15,-1 3-19-15,-3 2 0 0,4-5 0 0,-1 6 0 16,4-12 87-16,-3 6 13 0,3-6 4 0,0 0 0 16,-4 12-32-16,4-12-7 0,0 0-1 0,-3 6 0 15,-1-1 0-15,4 1 0 0,-3 3 0 0,3 3 0 16,0 0-51-16,0-6-13 0,3 5 0 0,-3 10 0 16,4-3 27-16,-1 5 2 0,4 4 1 0,-3 2 0 15,3-6-30-15,-4 4 8 0,1-4-8 0,-1 10 0 16,4-4 29-16,-7 9 3 0,4-2 1 0,-4 5 0 0,3-6-33 15,-3 3-22-15,0-2 3 0,4-4 1 0,-4 3 18 0,-4-11 0 0,4 8 0 16,-3-3 9-16,-1-2 10 0,1-4 1 0,-4 4 1 16,3-4 0-16,1-8-1 0,-1-3 0 0,4-12 0 15,-7 12 0-15,4-1-20 0,-1 1 9 0,1 0-9 0,-1 3 0 16,1-9 9-16,3-6-9 0,0 0 0 0,0 0 9 16,0 5-33-16,0-5-8 0,0 12 0 15,0-12-1-15,0 0 33 0,0 0 0 0,0 0 0 0,0 0 0 16,3-6-58-16,4-3-5 0,-3 1-1 15,3-4 0-15,0 3-92 0,-4 3-20 16</inkml:trace>
  <inkml:trace contextRef="#ctx0" brushRef="#br0" timeOffset="29636.214">23657 7907 1314 0,'0'0'37'0,"0"0"8"0,0 0-36 0,0 6-9 0,0 0 0 16,0-6 0-16,0 6 53 0,0-6 9 0,0 6 2 15,0 6 0-15,0-12-52 16,4 6-12-16,-4-1 0 0,0 1 0 0,3 3 54 0,1-3 8 16,-1 0 2-16,4-6 0 15,-3 6-52-15,0-6-12 0,3 12 0 0,-4-12 0 0,4 0 0 0,-3 0 0 0,6 0 0 0,-3 0 0 16,0-12 0-16,0 12 0 0,4-6 0 0,-4 0 0 16,4-6 54-16,-1 3 8 0,-3-2 2 0,0-1 0 15,4 6-52-15,-4-6-12 0,0 1 0 0,0-1 0 16,0 3-48-1,-3-3-13-15,-1 6-3 0,1-11 0 0,-1 8 52 0,1 0 12 0,-4-3 0 0,3 3 0 16,-3-2-54-16,0 5-8 0,-3 0-2 16,3 0 0-16,0 6 0 0,-4-6 0 0,1 0 0 0,3 6 0 15,-4-6 52-15,4 6 12 0,-7 0 0 0,-3 0 0 16,2 0 0-16,-2 3 0 0,-1 0 0 16,1 3 0-16,-1 0 0 0,1 0 0 0,-1 6 0 0,0-6 0 15,1 8 48-15,3-2 13 0,0 0 3 0,-4 5 0 16,4-5-52-16,0 0-12 0,-4 0 0 0,4 8 0 15,4-8 0-15,-4 0 0 0,3 0 0 0,1-1 0 16,3 4 0-16,-4-3 0 0,4 5 0 0,0-5 0 16,0 3 54-16,0 3 8 0,4-7 2 0,-1-2 0 15,-3 0-52-15,0-9-12 0,0 0 0 0,7 6 0 16,-3 3 0-16,-1 2 0 0,4-5 0 0,1 6 0 16,-5-6 0-16,4 3 0 0,0-3 0 0,0 2 0 15,0 1 0-15,4-3 0 0,-4 0 0 0,0 0 0 16,4 6-48-16,-4-12-13 0,3 6-3 0,1-4 0 15,-4 1 0-15,3 0 0 0,4-3 0 0,-3 3 0 16,-4-3-102-16,4-3-21 0</inkml:trace>
  <inkml:trace contextRef="#ctx0" brushRef="#br0" timeOffset="31211.871">24881 8019 1105 0,'0'0'23'0,"0"0"5"16,0 0-28-16,0 0 0 0,0 0 0 0,0 0 0 15,0 0 104-15,0 0 16 0,0 0 2 0,0 0 1 16,0 0-31-16,0 0-5 0,0 0-2 0,0 0 0 16,0 0-18-16,0 0-4 0,0 0-1 0,0 0 0 15,0 0-42-15,0 0-9 0,0 0-2 0,0 0 0 16,0 0-9-16,0 0 0 0,-7 0 0 0,7 0 0 0,-10 3 0 0,3 0 0 0,7-3 0 0,-11 6 0 16,4-6 0-16,7 0 0 0,-7 0 0 0,0 0 0 15,-4 6 0-15,4 0-11 0,4 0 3 0,-4-1 0 16,0 1-15-1,0 0-2-15,3 3-1 0,4-9 0 0,0 0 26 0,-7 0 0 0,0-3 0 0,0 0-8 16,7 3 8-16,0 0 0 0,0 0 0 0,0 0-8 16,-7 3 8-16,7-3 0 0,-4 3 0 0,4-3-8 15,0 0 8-15,0 0 0 0,0 9 0 0,0-9 0 16,0 9 0-16,0-3 0 0,0-1 0 0,4 1 8 16,-1 0-8-16,1 0 0 0,-1-6 0 15,1 6-8-15,3-6 8 0,-3 0 0 0,3-6 8 0,0 6-8 16,-4-6 11-16,4 0-3 0,0 6 0 0,0-6 0 15,-3 1 0-15,3-10-8 0,0 6 12 0,-3 6-4 16,-4 3 4-16,3 0 1 0,1 9 0 0,-4-9 0 16,0 0-13-16,0 0 0 0,0 0 0 0,3-9 0 15,1 3 0-15,-4 0 12 0,3 0-3 0,-3 6-1 16,0-5-8-16,0 5 0 0,0 0 0 0,0 0 0 16,0 0 0-16,0 0-9 0,0 0 9 0,0 0-13 15,0 0 13-15,0 0 0 0,0 0 0 0,0 0 0 16,0 0-19-16,0 0-1 0,7 5 0 0,-7-5 0 15,4 6 4-15,-4 0 1 0,3 3 0 0,-3 0 0 16,0-9 15-16,0 0 16 0,0 0-3 0,0 0-1 0,0 0-12 0,0 15 9 0,0-10-9 16,4 7 8-16,-1 0-8 0,1-3 0 0,-1 0 0 15,1-1 0-15,3 4 0 0,4-6 0 0,-4 0 0 16,3 6 0-16,1-6 0 0,3-4 0 0,0 4-8 16,0-3 8-1,-3-3-155-15,-1 0-26 0,1 0-6 0</inkml:trace>
  <inkml:trace contextRef="#ctx0" brushRef="#br0" timeOffset="31705.54">25040 7981 781 0,'14'23'16'0,"-14"-23"5"0,4 9-21 0,-1 3 0 0,-3 0 0 0,0 0 0 16,0-1 70-16,0-2 10 0,-3 0 1 0,-1 6 1 15,4-9-14-15,-7-1-4 0,4 1 0 0,-1 6 0 16,1-6 0-16,3 9 0 0,3-4 0 0,1 7 0 15,-1 0 0-15,1-7 0 0,-1 10 0 0,1-3 0 0,-1-7-51 16,1-2-13-16,-1 9 0 0,4-6 0 16,-3-7 0-16,3 1 0 0,-3 0 0 0,3 0 0 15,-4-3 54-15,1 3 8 0,3-3 2 0,-7-3 0 16,3 0-56-16,4-3-8 0,0-3 0 0,0 3-10 0,-3 3 10 16,-1-6 0-16,5-6 10 0,-5 12-10 0,1-11 0 15,-1 5 0-15,-3-6 0 0,4 3 0 0,-1 3 0 0,-3-5 0 16,4 5 0-16,-1-6 0 0,-3 0 0 0,4 3 0 0,-1 1 0 15,-3-1 0-15,0-3 0 0,4 6 0 0,-4-6 0 0,0 1 0 16,3-1 0-16,-3 3 0 0,0-9 0 16,4 13 0-16,-4 5 0 0,0 0 0 0,0 0 0 0,0 0 0 15,3-15 0-15,1 6 0 0,-1 0 0 0,1-3 0 16,3 1 0-16,-3-1 0 0,-1-3 0 0,4 6 0 16,-3 1-50-16,3-4-10 0,0 6-1 15</inkml:trace>
  <inkml:trace contextRef="#ctx0" brushRef="#br0" timeOffset="32322.96">25368 8093 1150 0,'-10'-27'24'0,"6"21"6"0,-3 6-30 16,4 0 0-16,-1 6 0 0,-3 3 0 0,3-3 87 0,1 6 11 0,-1-6 2 0,1-1 1 15,-1 7-34-15,1-6-7 0,3 0-2 16,0 3 0-16,-4-6-32 0,8 3-6 0,-4-3-2 0,0-1 0 31,0-2 35-31,0 0 7 0,0 0 2 0,0 0 0 0,0 0-48 0,7 3-14 0,0-3 0 0,0 0 8 16,4-3 21-16,-1-2 5 0,1-4 1 0,-1 0 0 15,4 3-25-15,1 0-10 0,-5 0 8 0,4 0-8 16,-3 6 0-16,3-5 0 0,-3-1 0 0,-1 6 0 16,1-12-36-16,-1 3 1 0,-3 3 0 15,0-6 0-15,0 1 8 0,0-1 2 0,1 0 0 0,-1 0 0 16,-4 4-19-16,4 2-4 0,-3 0-1 0,-1-6 0 15,1 6-5-15,-1 6-1 0,-3-9 0 0,0 9 0 16,0 0-6-16,0 0-2 0,0 0 0 0,0 0 0 16,-7 3 50-16,0 3 13 0,0-6 0 0,-3 6 0 15,-5 6 0-15,1-6 0 0,0 5 0 0,-3-5 0 16,2 6 35-16,1-3 9 0,4 9 1 0,-4-7 1 16,0-2 7-16,-1-3 2 0,5 0 0 0,-4-3 0 15,3 12-23-15,4-10-4 0,-4 7 0 0,4 0-1 16,0-3 15-16,0 0 3 0,4 5 1 0,-1-8 0 15,1 6-10-15,3 0-3 0,-4-6 0 0,4 2 0 16,0 1-33-16,0 0-17 0,0-9 1 0,0 6 1 16,4 6 15-16,-4-6 0 0,3-1 0 0,-3 1 0 15,4-3 28-15,3 3 8 0,-4 3 1 0,4-6 1 16,0-3-61-16,4 6-12 0,0-6-2 0,-1 0-1 16,1 0 8-16,6 0 2 0,-2 0 0 0</inkml:trace>
  <inkml:trace contextRef="#ctx0" brushRef="#br0" timeOffset="32863.985">25770 8010 850 0,'-3'9'17'0,"-1"3"6"0,1-6-23 0,-1 11 0 0,4-11 0 0,0-6 0 15,0 0 107-15,0 0 17 0,0 0 3 0,0 0 1 16,0 0-52-16,0 0-9 0,0 0-3 0,0 0 0 16,0 0-51-16,0 0-13 0,0 0 0 0,0 0 0 15,0 0 54-15,0 6 8 0,4 3 2 0,-4-9 0 16,0 0-103-16,3-3-20 0,1-3-4 0,-1 0-1 15,-3-5 52-15,4 5 12 0,-4-6 0 0,0 3 0 16,-4 3 0-16,4 0 0 0,0 0 0 0,-3 1 0 16,-1-7 0-16,4 6 0 0,-3 0 0 0,-1 0 0 15,1 0 0-15,3 6 0 0,-7-3 0 0,7 3 0 0,-7-3 0 0,7 3 0 0,0 0 0 16,-7 0 0-16,0 3 0 0,-4-3 0 0,4 3 0 16,0 3 0-16,0 0 34 0,-4 6 10 0,4 0 1 0,0-4 1 15,-3 7-30 1,2 0-5-16,-6 2-2 0,4-2 0 0,3-3 0 15,-4 0 0-15,1-1 0 0,2-5 0 0,-2 6-9 0,3-3 0 0,0 6 0 16,0-1 0 0,7-2 0-16,-4 0 0 0,1 2 0 0,3-2 0 0,0 0 0 0,0 6 0 0,3-7 0 15,1-5 0-15,3 3 0 0,0 9 0 0,0-12 0 0,0 5 0 16,4-5 53-16,-1 3 9 0,-3 0 2 0,4-3 0 16,3-3-64-16,0 0-28 0,0 0 3 0,0-3 0 15,4 0-11-15,0 0-3 0,-1-3 0 16,1 0 0-16,-1-3-20 0,1-6-4 0,-4 9-1 15</inkml:trace>
  <inkml:trace contextRef="#ctx0" brushRef="#br0" timeOffset="34123.463">26296 7949 999 0,'0'0'42'16,"0"0"-34"-16,0 0 80 0,0 0 16 0,0 0 4 0,0 0 0 16,0 0-36-16,0 0-6 15,0 0-2-15,0 0 0 0,0 0-41 0,0 0-9 0,-3 5-2 0,3-5 0 16,0 0-3-16,-4 6-1 15,4-6 0-15,-4 9 0 0,1-3 4 0,3 6 0 0,0-6 0 16,-4 5 0-16,4-2 16 16,0 3 3-16,0 6 1 0,0-7 0 15,4 1-20-15,-4-3-3 0,3 0-1 0,-3 6 0 0,0-4-8 0,4 1 12 16,-4 9-12-16,0-4 12 0,4 1-12 0,-4-3 8 0,0-1-8 0,3 1 8 16,-3-3-8-16,0-6 8 0,4 0-8 0,-4-6 8 15,0 5 2-15,0-5 0 0,0 0 0 0,0 0 0 16,0 0 23-16,0 0 5 0,0 0 1 0,0-5 0 15,0-7-21-15,0 0-4 0,0 0-1 0,0 0 0 16,0 4-13-16,-4-10 0 0,4 6 0 0,4-2 0 16,-4-1 0-16,0 0 0 0,3 3 0 0,-3 1 0 15,0 11 0-15,0 0 0 0,0 0 0 0,0 0 0 16,0 0 0-16,0 0 0 0,0 0 0 0,0 0 0 16,0 0 0-16,4-9 0 0,-1 0 0 0,1 0 0 15,-1 3 0-15,1 6 0 0,-1-6 0 0,1 1 0 16,3-1 0-16,-4 0-10 0,4 0 2 0,-3 6 0 15,3-9 8-15,0 0 0 0,-3 3 0 0,3-2 0 16,-4 2 0-16,4 0-8 0,-3 0 8 0,3 6-8 16,-7 0 8-16,0 0 0 0,0 0 0 0,0 0 0 15,7 6-8-15,-7-6 0 0,3 12 0 0,-3-7 0 16,4 7 8-16,-4 3 0 0,0 3 0 0,0-7 0 16,0-5 0-16,0-6 0 0,0 0 0 0,-4 9 0 15,4 0 0-15,-3 6 0 0,3-10 10 0,0-5-10 0,0 0 8 16,0 0-8-16,0 0 0 0,0 0 9 0,0 0-9 0,0 0 8 0,0 0-8 15,0 0 8-15,0 0 0 0,0 0 0 0,7 0 0 16,0-5 0-16,-7 5-8 0,7 0 0 0,0 5 0 0,-7-5 0 16,7 0 0-16,-3-5-11 0,3-1 3 0,-4-9 0 15,1 9-4-15,-1 0 0 0,-3 0 0 16,0 0 0-16,4-5-16 0,3 5-3 16,0-6-1-16,4 6 0 0,-4 0 32 0,0 0 0 0,3 3 0 15,-3-2 0-15,4 5 0 16,-4-12 0-16,0 12 0 0,0-6 0 0,0 6 20 0,-3 0 9 0,3 0 3 0,0 0 0 15,-4 0-32-15,1 6 0 0,-1 0 0 0,1 0 0 16,-1 2-9-16,1 1-8 0,-1 6-2 0,1-9 0 16,-4 0 19-16,0-6 0 0,0 0 0 0,0 0 0 15,0 11 0-15,0 1 0 0,0 3 0 0,-4 8 0 16,4-11 0-16,-3 9 0 0,-1-4 0 0,-3 1 0 16,4 0 0-16,3-4 0 0,-4-2 0 0,4 6 0 15,0-6 0-15,0-7 0 0,0 1 0 0,0 0 0 16,0-6 0-16,0 0 0 0,7 0 0 0,-3-3 0 15,3-3-55-15,0 3-7 0,0-8-2 0</inkml:trace>
  <inkml:trace contextRef="#ctx0" brushRef="#br0" timeOffset="34782.142">26839 8019 836 0,'4'-9'24'0,"-1"3"4"0,1-5-28 0,3-1 0 15,-4 6 0-15,1-6 0 0,0 6 108 0,-4 1 16 0,3-4 4 0,-3-3 0 16,0 12-52-16,0 0-9 0,0 0-3 0,0 0 0 15,0 0-51-15,0 0-13 0,0 0 0 0,0 0 0 16,0 0 54-16,0 0 8 0,-7 0 2 0,3 0 0 16,-3 6-52-16,0-6-12 0,4 6 0 0,-4 5 0 15,3-2 30-15,-3 3 3 0,0 0 1 0,0 0 0 16,0 2-14-16,0-2-4 0,0 6 0 0,0-7 0 16,0-5-16-16,7-6 0 0,-7 6 0 0,0 0 0 15,0 3 12-15,3 3-4 0,-3-1 0 0,4-5-8 16,-1 6 12-16,1 3-12 0,3-6 12 0,-4 5-12 15,4-2 34-15,-4 0 0 0,4-3 0 0,0 2 0 16,0-2-19-16,4 6-4 0,-4-3-1 0,4-1 0 16,-4-5-10-16,7 0 10 0,-4 0-10 0,4 3 10 15,0-3 0-15,0 0 0 0,0-6 0 0,4 0 0 16,3 0 2-16,-3-6 0 0,6 6 0 0,-3-9 0 16,0 0-12-16,1 3-9 0,-1-3 9 0,0 4-13 15,-4-7 13-15,1-6 0 0,-8 6 0 0,5-2 0 16,-5-4 0-16,4 6 0 0,-3-2 0 0,3-1 0 0,-4 6 0 15,-3 9 0-15,0 0 0 0,0 0 0 0,4-6 0 0,-4-6 0 0,3 1-10 16,-3-1 10-16,-3 0 0 0,3 3 0 0,-4-2 0 16,1-7 0-16,3 9 0 0,-4-3 0 0,4 1 0 15,-3-1-11-15,-1 6-1 0,-3 0 0 0,-4 0 0 16,1-3 0-16,-1 6 12 0,1 3-12 0,-4 0 12 16,3 3-12-16,-3 0-23 0,3 9-5 15,-3 0 0-15,4 0-1 0,-4 2 64 16,3 4 13-16,4 0 2 0,-4-1 1 0,1-5-39 0,3 3 0 15,0-9 0-15,0-1 0 0,0 7 0 0,3 0-10 0,0-3 1 16,4 3 0-16,-3-1-25 16,3-5-5-16,0 6-1 0,0 0 0 0,3-4-61 0,-3 1-13 0,4 0-2 15</inkml:trace>
  <inkml:trace contextRef="#ctx0" brushRef="#br0" timeOffset="35222.271">27111 8037 850 0,'0'-15'17'0,"0"15"6"0,0-6-23 15,0-3 0-15,0 6 0 0,0 3 0 0,0 0 107 0,0 0 17 0,0 0 3 0,0 0 1 16,0 0-52-16,0 0-9 0,0 0-3 0,0 0 0 16,0 0-51-16,0 0-13 0,0 0 0 0,0 0 0 15,-7 0 0-15,3 6 0 0,1 0 0 0,-1 0 0 16,1 3 54-16,-1-3 8 0,4-6 2 0,-3 12 0 15,3-1-52-15,-4-5-12 0,4 6 0 0,0 3 0 16,-3-9 54-16,3-6 8 0,0 0 2 0,0 0 0 16,0 5-52-16,0 7-12 0,3 0 0 0,-3 3 0 15,0 2 0-15,0 1 0 0,-3 0 0 0,3-1 0 16,0 4 0-16,0-4 0 0,0-5 0 0,0 9 0 16,-4-10 0-16,4 1 0 0,-3-3 0 0,-1 3 0 15,4-6-151-15,-3 0-33 16,3-6-6-16</inkml:trace>
  <inkml:trace contextRef="#ctx0" brushRef="#br0" timeOffset="35523.599">27019 7678 1337 0,'0'0'28'0,"0"0"6"0,0 0-34 16,0 0 0-16,-7 6 0 0,7-6 0 0,0 0 109 0,0 0 15 0,0 0 4 0,0 0 0 15,0 0-52-15,0 0-9 0,0 0-3 0,0 0 0 31,0 0 0-31,0 0 0 0,0 0 0 0,0 0 0 16,0 0-102-16,0 0-21 0,0 0-4 0,0 0-1 16,0 0 0-16,4 0 0 0,3 0 0 0</inkml:trace>
  <inkml:trace contextRef="#ctx0" brushRef="#br0" timeOffset="36137.215">27411 8331 1094 0,'0'0'46'15,"0"0"-37"1,0 0 44-16,0 0 9 0,0 0 2 0,0 0 0 16,0 0 0-16,0 0 0 0,0 0 0 0,0 0 0 15,0 0-52-15,3 6-12 0,-3-6 0 0,0 0 0 16,0 0 0-16,0 8 0 0,4-2 0 0,-4-6 0 15,0 0 0-15,0 0 0 0,0 0 0 0,0 0 0 0,0 0 0 0,0 0 0 0,0 0 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45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 5224 0 0,'0'0'151'0'0,"0"0"122"0"0,0 0 409 0 0,0 0 176 0 0,0 0 35 0 0,0 0 26 0 0,0 0 69 0 0,0 0 32 0 0,0 0 4 0 0,0 0-138 0 0,0 0-512 0 0,0 0 14 0 0,1 9 1570 0 0,3 2-1784 0 0,0 1 0 0 0,-1-1 0 0 0,0 0 0 0 0,-1 1 0 0 0,0-1 0 0 0,-1 1 0 0 0,0 0 0 0 0,-1 0 0 0 0,0-1 0 0 0,-1 5-174 0 0,0 4 75 0 0,-27 293 85 0 0,24-202-65 0 0,-7 95 188 0 0,6-58-59 0 0,4-100-167 0 0,-1-2-50 0 0,1-24 35 0 0,1-20-101 0 0,0-2-62 0 0,0 0-21 0 0,0 0-194 0 0,0-2-806 0 0,0-12-347 0 0</inkml:trace>
  <inkml:trace contextRef="#ctx0" brushRef="#br0" timeOffset="673.52">300 569 9936 0 0,'0'0'292'0'0,"-1"9"101"0"0,-5 12-573 0 0,4-14 527 0 0,-1 1 0 0 0,1 0-1 0 0,1 0 1 0 0,0 0 0 0 0,0 0 0 0 0,0 0 0 0 0,1 0 0 0 0,0 0 0 0 0,0 0 0 0 0,2 8-347 0 0,10 19 1391 0 0,17-1-1096 0 0,13 2 213 0 0,-39-33-465 0 0,0-1 1 0 0,1 0 0 0 0,0 0 0 0 0,-1 0 0 0 0,1 0 0 0 0,0-1 0 0 0,0 1-1 0 0,0-1 1 0 0,0 0 0 0 0,0 0 0 0 0,0-1 0 0 0,0 1 0 0 0,0-1 0 0 0,0 0-1 0 0,0 0 1 0 0,1 0 0 0 0,-1-1 0 0 0,0 1 0 0 0,0-1 0 0 0,1 0-44 0 0,39-16 157 0 0,-22 0-29 0 0,-8-14-75 0 0,-3-42-429 0 0,-22-22-1273 0 0,-6 29 1297 0 0,-28-28 82 0 0,43 90 292 0 0,1 2-11 0 0,0 0 1 0 0,-1-1 0 0 0,1 1 0 0 0,0 0 0 0 0,-1 1 0 0 0,0-1 0 0 0,1 0 0 0 0,-1 0 0 0 0,0 1 0 0 0,0-1 0 0 0,0 1 0 0 0,0 0 0 0 0,0-1 0 0 0,0 1 0 0 0,0 0 0 0 0,0 0 0 0 0,-1 0 0 0 0,1 1 0 0 0,0-1 0 0 0,-1 0 0 0 0,-1 1-12 0 0,-1-1 30 0 0,1 1-1 0 0,-1 0 1 0 0,1 0 0 0 0,-1 1-1 0 0,0-1 1 0 0,1 1 0 0 0,-1 0 0 0 0,1 0-1 0 0,0 1 1 0 0,-1-1 0 0 0,1 1-1 0 0,0 0 1 0 0,0 0 0 0 0,0 0-1 0 0,0 1 1 0 0,1-1 0 0 0,-1 1 0 0 0,0 0-1 0 0,1 0 1 0 0,0 1 0 0 0,0-1-1 0 0,0 0 1 0 0,0 1 0 0 0,1 0 0 0 0,-1 0-1 0 0,1 0 1 0 0,0 0 0 0 0,0 0-1 0 0,0 0 1 0 0,1 0 0 0 0,-1 1 0 0 0,1 1-30 0 0,-34 74-95 0 0,11-4-266 0 0,0 65 1089 0 0,34-51-728 0 0,-5-76 10 0 0,38 12 107 0 0,-18-17-18 0 0,76 20 218 0 0,-98-28-352 0 0,1 0-1 0 0,-1 0 1 0 0,1 0-1 0 0,0 0 0 0 0,0-1 1 0 0,-1 0-1 0 0,1 1 0 0 0,0-1 1 0 0,0-1-1 0 0,0 1 1 0 0,-1-1-1 0 0,1 1 0 0 0,0-1 1 0 0,-1 0-1 0 0,1 0 0 0 0,0-1 1 0 0,-1 1-1 0 0,4-2 36 0 0,25-3-3054 0 0,-27 4 1174 0 0</inkml:trace>
  <inkml:trace contextRef="#ctx0" brushRef="#br0" timeOffset="1152.088">682 468 10136 0 0,'0'0'230'0'0,"0"1"30"0"0,-14 72 776 0 0,13-42 306 0 0,0-17-687 0 0,1 0 0 0 0,0-1-1 0 0,1 1 1 0 0,1 0 0 0 0,0 0 0 0 0,1-1-1 0 0,1 3-654 0 0,37 105-60 0 0,-38-116 72 0 0,-1 0 0 0 0,1 0 0 0 0,0 0 0 0 0,1 0 0 0 0,-1 0 0 0 0,1-1 0 0 0,0 1 0 0 0,0-1 0 0 0,1 0 0 0 0,-1 0 0 0 0,1-1 0 0 0,0 1 0 0 0,0-1 0 0 0,0 0-1 0 0,0 0 1 0 0,1-1 0 0 0,-1 0 0 0 0,1 1-12 0 0,68 8 537 0 0,-6-14 341 0 0,-52-2-668 0 0,-13 2-197 0 0,0 0 0 0 0,0-1 0 0 0,-1 1 0 0 0,1-1 0 0 0,-1 1 0 0 0,1-1 0 0 0,-1 0 0 0 0,0 0 0 0 0,-1 0 0 0 0,1 0 0 0 0,-1 0 1 0 0,1 0-1 0 0,-1 0 0 0 0,0-1 0 0 0,-1 1 0 0 0,1 0 0 0 0,-1-1 0 0 0,0 1 0 0 0,0 0 0 0 0,0-2-13 0 0,1-4 3 0 0,0-154-2855 0 0,-1 143 842 0 0,0 10-3487 0 0</inkml:trace>
  <inkml:trace contextRef="#ctx0" brushRef="#br0" timeOffset="1805.78">1151 457 7744 0 0,'0'0'174'0'0,"0"0"29"0"0,0 0 12 0 0,0 8 1 0 0,21 116 3808 0 0,5 10-1130 0 0,-10-35-1215 0 0,-8-73-1418 0 0,-7-23 32 0 0,-1-3 69 0 0,0 0 12 0 0,0 0-39 0 0,0 0-175 0 0,0 0-80 0 0,0 0-15 0 0,0 0-1 0 0,0 0 0 0 0,0 0 0 0 0,0 0 0 0 0,-16-20 127 0 0,-17-77 132 0 0,25 66-383 0 0,-1-35-54 0 0,16-53-31 0 0,-1 75-46 0 0,20-89-349 0 0,-14 88-508 0 0,-7 28 1342 0 0,14 12-660 0 0,39 13-42 0 0,11 14-1899 0 0,-57-17 1745 0 0,0 1-3791 0 0,-3-6 16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51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8288 0 0,'0'0'190'0'0,"0"0"28"0"0,0 0 7 0 0,0 2-33 0 0,0 43 2127 0 0,3-1 0 0 0,1 0 0 0 0,8 27-2319 0 0,3 29 1320 0 0,-1-25-681 0 0,20 100 755 0 0,-29-133-1091 0 0,-5-40-231 0 0,0-2 7 0 0,0 0-1 0 0,0 0 45 0 0,0 0 5 0 0,1-2-7 0 0,3-86 330 0 0,-5 85-436 0 0,-12-149-217 0 0,-14-31 55 0 0,19 136 78 0 0,-6-16-13 0 0,34 41-148 0 0,-13 18 172 0 0,0 1 1 0 0,0 0-1 0 0,0 0 0 0 0,1 0 0 0 0,-1 1 0 0 0,1 0 0 0 0,-1 0 0 0 0,1 1 0 0 0,0 0 0 0 0,-1 0 0 0 0,8 1 58 0 0,-7 1-328 0 0,0 0 0 0 0,0 1 0 0 0,0 0 0 0 0,0 0 0 0 0,0 1-1 0 0,0 0 1 0 0,-1 1 0 0 0,0-1 0 0 0,1 1 0 0 0,-1 1 0 0 0,-1-1 0 0 0,4 4 328 0 0,6 7-904 0 0,-7-10 463 0 0</inkml:trace>
  <inkml:trace contextRef="#ctx0" brushRef="#br0" timeOffset="837.652">373 128 10104 0 0,'0'0'230'0'0,"0"0"30"0"0,0 0 19 0 0,0 1-40 0 0,0 5-78 0 0,-5 14 3072 0 0,5-18-2950 0 0,24 23 1647 0 0,64 11-466 0 0,-10-11-1566 0 0,-30-10-524 0 0,23-16 626 0 0,-50-19 0 0 0,-17 16-93 0 0,-1 0-1 0 0,1 0 0 0 0,-1-1 0 0 0,0 1 0 0 0,-1 0 0 0 0,1-1 0 0 0,-1 0 0 0 0,0 0 0 0 0,0 0 0 0 0,0 0 0 0 0,-1 0 0 0 0,1 0 0 0 0,-1 0 0 0 0,0 0 0 0 0,-1 0 0 0 0,1-1 1 0 0,-1 1-1 0 0,0 0 0 0 0,-1-1 0 0 0,1 1 0 0 0,-1 0 0 0 0,0-1 94 0 0,0 2-6 0 0,1 0 5 0 0,-1 1-1 0 0,1-1 1 0 0,-1 1 0 0 0,0 0-1 0 0,0-1 1 0 0,0 1 0 0 0,0 0 0 0 0,-1 0-1 0 0,1-1 1 0 0,-1 1 0 0 0,0 0-1 0 0,0 1 1 0 0,0-1 0 0 0,0 0 0 0 0,-2-1 1 0 0,-4-3-33 0 0,2 1 30 0 0,0 1 0 0 0,-1 0 0 0 0,1 0 0 0 0,-1 1 0 0 0,0 0 0 0 0,0 0 0 0 0,0 0 0 0 0,0 1 0 0 0,-8-2 3 0 0,-9-2-41 0 0,-38-2 1545 0 0,50 11-1168 0 0,6-1-316 0 0,1 0 1 0 0,-1 0-1 0 0,1 0 0 0 0,0 1 1 0 0,-1 0-1 0 0,1 0 0 0 0,0 0 1 0 0,0 1-1 0 0,0-1 0 0 0,1 1 1 0 0,-1 0-1 0 0,0 1 0 0 0,1 0-20 0 0,1-1 0 0 0,0 1 0 0 0,0 0 0 0 0,0 1 0 0 0,0-1 0 0 0,1 0 0 0 0,0 1 0 0 0,0 0 0 0 0,0-1 0 0 0,0 1 0 0 0,1 0 0 0 0,0 0 0 0 0,0 0 0 0 0,0 0 0 0 0,1 0 0 0 0,0 0 0 0 0,0 0 0 0 0,0 0 0 0 0,0 0 0 0 0,1 2 0 0 0,-1-3 0 0 0,28 190 0 0 0,-22-164 0 0 0,2-1 0 0 0,0 1 0 0 0,2-1 0 0 0,10 17 0 0 0,-9-17 0 0 0,-5-16 80 0 0,1 0 0 0 0,0-1 0 0 0,1 1 0 0 0,0-2 0 0 0,1 1 0 0 0,1-1 0 0 0,-1 0 0 0 0,2-1 0 0 0,-1 0 0 0 0,1-1 0 0 0,1 0 0 0 0,0-1 0 0 0,0 0 0 0 0,1-1 0 0 0,2 1-80 0 0,38 15-448 0 0,-18-13-252 0 0,6-2-927 0 0,-16-8-544 0 0,-10 0-2826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49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0 612 6448 0 0,'0'0'141'0'0,"0"0"23"0"0,0 0 13 0 0,0 0 55 0 0,0 0 182 0 0,0 0 76 0 0,0 0 20 0 0,0 0-14 0 0,0 0-68 0 0,0 0-32 0 0,0 0-4 0 0,0 2-36 0 0,21 69 2158 0 0,-7 10-924 0 0,-14 156-977 0 0,-3-216 206 0 0,1-25 360 0 0,15-190-1355 0 0,14-31-372 0 0,-5 169 688 0 0,-21 55 44 0 0,-1 1 10 0 0,1-1-29 0 0,4-2-132 0 0,3-1-33 0 0,17 1 0 0 0,-15 6 0 0 0,5 9 0 0 0,17 21 75 0 0,-27-19-74 0 0,-1 1-1 0 0,0 0 1 0 0,-1 0 0 0 0,-1 0-1 0 0,-1 0 1 0 0,0 1 0 0 0,-1-1-1 0 0,0 6 0 0 0,19-57-22 0 0,11-45-998 0 0,-21 62 303 0 0,-4 1 1694 0 0,16 8-416 0 0,21 10-388 0 0,-28 6-173 0 0,-8-2 0 0 0,0 0 0 0 0,0 0 0 0 0,0 1 0 0 0,-1 0 0 0 0,0 0 0 0 0,0 0 0 0 0,0 1 0 0 0,-1-1 0 0 0,1 1 0 0 0,-1 0 0 0 0,-1 0 0 0 0,1 1 0 0 0,-1-1 0 0 0,0 1 0 0 0,-1 0 0 0 0,1-1 0 0 0,-1 1 0 0 0,-1 0 0 0 0,1 0 0 0 0,-1 1 0 0 0,-1-1 0 0 0,1 0 0 0 0,-1 0 0 0 0,0 1 0 0 0,1-2 0 0 0,13 187 0 0 0,-14-14-17 0 0,0-177-68 0 0,0-2-11 0 0,0 0 6 0 0,0 0-40 0 0,0 0-180 0 0,0 0-76 0 0,0 0-19 0 0,5-5-1345 0 0,11-32-1238 0 0,-2 2 1454 0 0</inkml:trace>
  <inkml:trace contextRef="#ctx0" brushRef="#br0" timeOffset="553.498">692 557 11232 0 0,'0'0'256'0'0,"0"0"34"0"0,0 0 20 0 0,0 0-40 0 0,0 0-78 0 0,0 0 324 0 0,0 0 164 0 0,0 0 31 0 0,0 0-20 0 0,0 0-117 0 0,0 0-50 0 0,-1 2-11 0 0,-3 41 166 0 0,9-22 498 0 0,13 5-433 0 0,-2-14-672 0 0,33-17-72 0 0,-6-14 0 0 0,-37 16 0 0 0,-5 3-44 0 0,0 0-1 0 0,0-1 0 0 0,0 1 0 0 0,0-1 0 0 0,0 1 0 0 0,0 0 0 0 0,0-1 0 0 0,0 1 0 0 0,0-1 0 0 0,-1 0 0 0 0,1 1 1 0 0,0-1-1 0 0,0 0 0 0 0,-1 0 0 0 0,1 1 0 0 0,0-1 0 0 0,-1 0 0 0 0,1 0 0 0 0,0 0 0 0 0,-1 0 0 0 0,0 0 1 0 0,1 0-1 0 0,-1 0 0 0 0,1 0 0 0 0,-1 0 0 0 0,0 0 0 0 0,0 0 0 0 0,0 0 0 0 0,1 0 0 0 0,-1 0 0 0 0,0 0 45 0 0,0 0-442 0 0,-5-16 276 0 0,-15-11 153 0 0,-24-9-344 0 0,10 27 217 0 0,24 10 70 0 0,2 2-4 0 0,1 11-77 0 0,-8 12 31 0 0,6 36 53 0 0,13 110 971 0 0,12-53-904 0 0,-15-112-48 0 0,4 16 238 0 0,1 0 1 0 0,1-1-1 0 0,0 1 1 0 0,2-1-1 0 0,4 5-190 0 0,-10-22 10 0 0,-1 0 0 0 0,2 0 0 0 0,-1-1 0 0 0,0 1 0 0 0,1-1 0 0 0,-1 0 0 0 0,1 0 0 0 0,0 0 0 0 0,0 0 0 0 0,1-1 0 0 0,-1 0 0 0 0,0 0 0 0 0,1 0 0 0 0,2 1-10 0 0,11 5-597 0 0,15-18-2191 0 0,-22-4-2670 0 0</inkml:trace>
  <inkml:trace contextRef="#ctx0" brushRef="#br0" timeOffset="1128.1">674 0 10000 0 0,'0'0'292'0'0,"0"0"0"0"0,0 0-127 0 0,0 0 175 0 0,0 0 92 0 0,0 0 16 0 0,0 0 40 0 0,0 0 141 0 0,0 0 62 0 0,0 0 12 0 0,0 0-39 0 0,0 0-168 0 0,0 0-72 0 0,0 0-10 0 0,0 0-41 0 0,0 0-153 0 0,0 0-69 0 0,0 3-14 0 0,2 14-84 0 0,1 1-1 0 0,1-1 0 0 0,0 0 0 0 0,2-1 0 0 0,-1 1 0 0 0,2-1 0 0 0,2 2-52 0 0,3 12 3 0 0,27 51-3 0 0,30 31-1739 0 0,-38-92-1132 0 0,-15-14 1386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2:05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1 200 0 0,'0'2'179'0'0,"-14"43"3159"0"0,13-43-2790 0 0,-7 24 1248 0 0,-1-11-713 0 0,2-1-1083 0 0,-2 6 0 0 0,8 15 0 0 0,0 0 1432 0 0,7-8 1798 0 0,17-22-2180 0 0,-21-5-850 0 0,17-4 328 0 0,6 2-144 0 0,-20 4-385 0 0,0 1 1 0 0,0-1-1 0 0,-1 1 1 0 0,1 0-1 0 0,-1 0 1 0 0,1 1-1 0 0,-1-1 1 0 0,0 1-1 0 0,0 0 1 0 0,0 0-1 0 0,-1 0 0 0 0,1 1 1 0 0,-1-1-1 0 0,0 1 1 0 0,-1 0-1 0 0,3 4 1 0 0,9 13-45 0 0,27 48 35 0 0,9 50 74 0 0,-30-67-64 0 0,-16-41 10 0 0,10 19 54 0 0,-13-29-10 0 0,-1-2-25 0 0,0 0-149 0 0,10-13-4065 0 0,-6 2-43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2T15:29:50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4173 5914 619 0,'0'0'17'0,"0"0"5"0,0 0-22 0,-3 0 0 0,3 0 0 0,-4 0 0 15,4 0 60-15,0 0 7 0,0 0 1 0,0 0 1 16,-7 0-13-16,7 0-2 0,0 0-1 0,-7 6 0 15,7-6 9-15,0 0 2 0,0 0 0 0,-3 12 0 0,3-12-52 0,0 6-12 16,0 0 0-16,3 5 0 0,-3-8 0 0,0-3 0 16,7 6 0-16,-3 6 0 0,-1-6 21 0,1 6 2 15,-1-7 0-15,1 1 0 0,3 0-37 0,0 3-7 16,0 0-2-16,0 0 0 0,0 2 48 0,0 1 10 16,-3 6 1-16,3 0 1 0,0 2-29 15,0 4-8-15,-4-4 0 0,4 4 0 0,4-1 8 0,-7 4-8 16,3-4 8-16,-4 4-8 0,1 2 22 0,-1-5 0 15,1 2 0-15,-4-2 0 0,3 2-30 0,-3-8-7 16,0 2-1-16,0-2 0 0,0 5 26 0,0-5 5 16,0-3 1-16,0 8 0 0,0-11-16 0,0 3 0 15,0 2 0-15,-3 1 0 0,3-6 44 0,-4 2 5 16,4-5 2-16,0 0 0 0,-3 3-32 0,3-12-7 0,0 0 0 0,0 0-1 16,0 0-11-16,0 0 0 0,0 0 0 0,0 0 8 15,0 0 39-15,-7 0 7 0,0 0 2 0,-4-6 0 16,4 0-44-16,-4 0-12 0,4 0 0 0,-3-3 8 15,-1-2-8-15,1 5-15 0,-5-6 4 16,1-3 1-16,0 1-6 0,0 5-2 0,-7-9 0 0,3 1 0 16,1 2 3-16,-1 9 1 0,4-6 0 0,0-5 0 15,0 11-23 1,0-9-5-16,-1 3-1 0,5 1 0 16,3-1-149-16,0 0-29 0</inkml:trace>
  <inkml:trace contextRef="#ctx0" brushRef="#br0" timeOffset="440.971">3852 5617 1036 0,'0'0'23'0,"0"0"5"0,0 0 0 0,0 0 1 0,0 0-29 16,0 0 0-16,0 0 0 0,0 0 0 0,0 0 60 0,0 0 5 0,0 0 2 15,0 0 0-15,0 0-26 0,0 0-5 0,0 0 0 0,0 0-1 16,0 0-10-16,7 0-1 0,0 0-1 0,1 6 0 15,2-6-5-15,1 6-1 0,-1 0 0 0,1 6 0 16,-4-3-17-16,7 2-19 0,4 1 4 0,-4 6 1 16,3-12 38-16,5 5 7 0,-1 4 1 0,-4 3 1 15,5-12-25-15,2 5-8 0,-3-5 0 0,1 3 0 16,2 3 0-16,-10-6 0 0,4 0 0 0,0-6 0 16,-1 5 8-16,-3 1-8 0,0-6 0 0,4 0 0 15,-4 0 13-15,-3 0-4 0,3 6-1 0,4-6 0 16,-4 0-8-16,3 6 0 0,1-6 0 0,3 6 0 15,-3 0-119-15,-1 0-25 16,36 8-6-16,-14-2-1 0</inkml:trace>
  <inkml:trace contextRef="#ctx0" brushRef="#br0" timeOffset="1130.486">4420 6111 1267 0,'0'0'28'0,"0"0"5"0,0 0 2 0,0 0 1 0,0 0-36 0,0 0 0 0,0 0 0 0,0 0 0 15,0 0 58-15,0 0 5 0,0 0 1 0,0 0 0 16,0 0-52-16,4 6-12 0,-1 0 0 0,8 0 0 16,0 0 25-16,-1 3 3 0,8-1 0 0,-4 7 0 15,11-9-28-15,-8 6 0 0,1-6 0 0,3-1 0 16,4 1-17-16,-4 0-9 15,-3-3-2-15,6 0 0 0,-10 0 28 0,0-3 0 0,1 0 0 0,-1 0 0 16,-4 0 46-16,-3-3 14 0,0 3 4 0,-3-3 0 16,3 0-52-16,-4-3-12 0,-3 6 0 0,0 0 0 15,0 0 0-15,0 0 0 0,0 0 0 0,0 0 0 16,0 0 0-16,-3-11 0 0,-1 5 10 0,1 0-2 16,-4 6-8-16,0-6 0 0,-4 0-8 0,-3-6 8 15,3 6-56-15,-3 1-7 16,4 2-1-16,-1-3 0 0,-3 0 47 0,-7 6 9 0,7-6 8 0,0 0-12 0,-4 6 12 15,4 0 0-15,0 0 0 0,3 0 0 0,1 0 8 0,-4 0-8 16,-1 6 8-16,8 0-8 0,0 0 19 0,0 0-1 16,0-1 0-16,4 4 0 0,-1 3-29 15,1 0-5-15,-1 0-2 0,4-1 0 0,-3 1 30 16,3 3 7-16,0 2 1 0,0-5 0 0,3 3-20 0,-3 3 0 16,4-7 8-16,-1 7-8 0,1-3-14 0,-1 2-6 15,1 1-2-15,-1-6 0 0,1 2 41 0,-1 4 8 16,4-6 1-16,0 0 1 0,-3-1-18 0,7-5-11 0,-4 3 12 15,3 3-12-15,-3-6 12 0,0 5-12 0,4-5 12 16,-1 6-12-16,1-9 25 0,3 6-1 0,0-3-1 0,0 2 0 16,1-2-23-16,2 0 0 0,-3 0 0 0,-3 0 0 15,6-6 0-15,-2 6 0 0,-1-6 0 0,0 6 0 32,0-6-47-32,4 0-13 0,-4 0-4 0,-4 0-640 0</inkml:trace>
  <inkml:trace contextRef="#ctx0" brushRef="#br0" timeOffset="2294.526">5750 6246 597 0,'0'0'16'0,"0"0"5"0,0 0-21 0,0 0 0 0,0 0 0 0,0 0 0 16,0 0 41-16,0 0 4 0,0 0 1 0,0 0 0 16,0 0 34-16,0 0 8 0,0 0 0 0,0 0 1 15,-3 0-23-15,-1-5-5 0,4-1-1 0,0 6 0 16,0 0-8-16,0 0-3 0,0 0 0 0,0 0 0 15,0 0-29-15,0 0-7 0,0 0-1 0,0 0 0 16,0 0 20-16,0 0 4 0,0 0 1 0,0 0 0 16,0 0-59-16,0 0-12 0,0 11-2 0,0 1-1 15,4-6 37-15,-1 6 0 0,1 3 0 0,-1 2 0 16,1-11 0-16,6 0 0 0,-6 3 0 0,3 0 0 16,0 5 0-16,-3-2 0 0,3 0 0 0,0 0 0 0,3-4 0 15,-3 1 0-15,4 0 0 0,-4 3 0 16,0 0 17-16,0-1 11 0,0-2 3 0,-3-3 0 0,3 6-31 15,-4-6 0-15,1 0 0 0,-1-1 0 0,-3-5 0 0,0 0 0 16,0 0 0-16,4 6 0 16,-4-6 0-16,0 0 0 0,0 0 0 0,0 0 0 0,0 0 0 0,0 0 0 15,0 0 0-15,0 0 0 0,0 0 11 0,0 0-11 16,0 0 12-16,0 0-12 0,0 0 8 0,0 0-8 16,0 0 0-16,3 6 0 0,8-6 0 0,-11 0 0 15,7 0 0-15,-3 0 0 0,3-6 0 0,0 6 0 16,0 0 0-16,3 0 0 0,-3-6 12 0,4-5-4 15,0 5 0-15,-1-3-8 0,-3 3 14 0,0-3-4 0,4 0-1 0,-4-2 0 16,3-1 5-16,-6 0 1 0,3-6 0 0,-3 10 0 16,-1-10-5-16,1 6-1 0,-1-5 0 0,1 8 0 15,3-3-9-15,-7-6 0 16,3 7 0-16,1 2 0 0,-1 0 0 0,-3 0 0 0,4 3 0 0,-4 0 0 16,3 1 0-16,-3-1-17 0,0 6 2 0,0 0 1 31,0 0-46-31,4-6-10 0,-4 0-2 0,0 6 0 15,0 0-36-15,7 0-8 0,-4-3-2 0</inkml:trace>
  <inkml:trace contextRef="#ctx0" brushRef="#br0" timeOffset="2670.96">6216 6229 1036 0,'0'0'23'0,"0"0"5"0,0 0 0 0,0 0 1 0,0 0-29 16,0 0 0-16,0 0 0 0,0 0 0 0,0 0 57 0,0 0 6 0,-4 12 1 0,1-7 0 15,3 7 18-15,0-12 4 0,0 0 1 0,-4 6 0 16,4 0-59-16,0 6-11 0,0-3-2 0,0 8-1 16,0-5 3-16,0 0 1 15,0 8 0-15,4-2 0 0,-4-6-10 0,0 8-8 0,0-8 12 0,3 6-12 16,-3-1 9-16,4-2-9 0,-4-3 0 0,0 5 9 16,3-5-9-16,-3-6 0 0,0 0 0 0,0-6 0 31,0 0-29-31,0 0-2 0,0 0 0 0,0 0 0 15,0 0-51-15,0 0-10 0,8-3-3 0,-8-6-525 0</inkml:trace>
  <inkml:trace contextRef="#ctx0" brushRef="#br0" timeOffset="2880.624">6177 5888 961 0,'0'0'20'0,"0"0"5"0,0 0 1 0,0 0 2 0,0 0-28 0,-7-6 0 15,4 0 0-15,3 6 0 0,0 0 41 0,-4-6 3 16,4 0 0-16,0 6 0 0,0-6-52 0,0 1-11 16,4-4-1-16,-4 9-1 0</inkml:trace>
  <inkml:trace contextRef="#ctx0" brushRef="#br0" timeOffset="3738.617">6431 6161 1074 0,'0'0'30'0,"0"0"8"0,0 0-30 0,0 0-8 0,0 0 0 0,0 0 0 16,0 0 79-16,0 0 14 0,0 0 3 0,0 0 1 15,0 0-19-15,0 0-4 0,0 0-1 0,0 0 0 16,0 0-51-16,0 0-10 0,4 6-3 0,-4 6 0 15,3-6-9-15,1 5 0 0,3-5 0 0,-4-6 8 0,4 9-8 0,0-3 0 16,0 0 0-16,-3 0 0 0,3 0 0 0,0-6 0 16,0 6 0-16,0-6 0 0,0 5 0 0,-3-5 8 15,6 0-8-15,-3 0 8 0,-3 0-8 0,3 6 10 16,-3-6-10-16,3 6 10 0,-4-6-10 0,4-6 8 16,-3 6-8-16,-1 0 8 0,4 0-8 0,0-6 8 15,-3 6-8-15,3 0 8 0,-4 0-8 0,1 0 0 16,-4 0 0-16,4-5 0 0,-1 5-16 0,-3 0-4 15,0 0-2-15,0 0 0 16,4-6-22-16,-4 6-4 0,0-6 0 0,0 6-1 16,0 0 7-16,0-9 2 0,-4 6 0 0,1-3 0 0,3 6 27 0,0 0 13 0,-8-9-12 0,-2 3 12 15,-1 1 0-15,4-1 0 16,-3 0 0-16,3 0 0 0,-4 0 33 0,4-6 2 16,-4 3 0-16,-3 7 0 0,4-1 9 0,-1-3 3 0,1 6 0 0,-1-6 0 15,0 6-16-15,1 0-3 0,-1 0-1 0,4 6 0 16,4-6-19-16,-4 0-8 0,0 6 8 0,3-3-8 15,4-3 0-15,-4 5 0 0,4-5-9 0,-3 6 9 16,3-6-8-16,-11 6 8 0,11 0 0 0,0-6 0 16,0 0 0-16,-3 12-8 0,3-12 8 0,0 6 0 15,0-6 0-15,-4 6 0 0,4-6 0 0,0 0 0 16,0 0 0-16,0 0 0 0,0 0 0 0,0 0 0 16,4 5 0-16,-4 1 0 0,3 0 0 15,-3 0 0-15,7 0 0 0,-7-3 0 0,0-3 0 0,0 6 0 16,0 6 0-16,-7-7 0 0,4 7 0 0,3-3 0 15,0 0 0-15,0 0 0 0,0 2 0 0,3-5 0 16,-3 0 0-16,7 6 0 0,-3-6 0 0,-4 6 0 16,3 2 8-16,1-8-8 0,-4 6 0 0,4-6 0 15,3 0 9-15,0 0-9 0,0 2 8 0,0 1-8 0,-4 0 8 16,4-3-8-16,4 0 0 0,-4 0 8 0,0 0-8 0,0 5 8 16,0-8-8-16,4 3 8 0,-4 0-8 0,0 6 0 15,3-6 9-15,-3 0-9 0,-3-1 0 0,3 1 8 16,0 0-8-16,0 0 0 0,0-6 8 0,0 3-8 15,4 0 10-15,-1 0-10 0,-3-3 9 0,1 3-9 16,2-3 8-16,1 0-8 0,-1 0 8 0,1-3-8 16,-4 3 0-16,0-3 8 0,0 0-8 0,4 0-9 0,-4 3 9 15,3-6-13 1,-3 0-42-16,4 0-8 0,-4 1-1 0,0-1-434 0,0 0-86 16</inkml:trace>
  <inkml:trace contextRef="#ctx0" brushRef="#br0" timeOffset="4155.799">6812 5932 1036 0,'0'0'23'0,"0"0"5"0,0 0 0 0,0 0 1 0,0 0-29 0,0 0 0 16,0 0 0-16,0 0 0 0,0 0 88 0,0 0 11 16,-7 6 2-16,4 0 1 0,-1 0-61 0,0-1-12 15,1 7-2-15,3 3-1 0,0 2 30 0,0-5 7 16,3 9 1-16,-3 2 0 0,4 1-52 0,3-6-12 15,-3 8 0-15,3-3 0 0,0 4 0 0,0-4 0 0,0 1 0 0,0-3 0 16,0 2 28-16,0 4 4 0,0-4 0 16,0-5 0-16,4 8-24 0,-4-8-8 15,3-6 0-15,-3 8 0 0,-3-2 8 0,-1-6-8 0,1 5 0 16,0 4 9-16,-1-9-9 0,-3-1 8 0,0 1-8 0,0-3 8 16,4 0-8-16,-4 5 0 0,0-8 0 0,0-6 0 31,0 0-42-31,0 0-10 0,0 0-3 0,0 0-468 0,0 0-93 0</inkml:trace>
  <inkml:trace contextRef="#ctx0" brushRef="#br0" timeOffset="4664.674">6950 5820 1270 0,'0'0'28'0,"0"0"5"0,0 0 2 0,0 0 1 0,0 0-28 0,0 0-8 16,0 0 0-16,0 0 0 0,0 0 52 0,0 0 8 16,-7 6 3-16,7-6 0 0,0 0-15 0,0 0-4 0,-4 6 0 0,4 0 0 15,0 3-29-15,0 2-7 0,4 1 0 0,-1 0-8 16,1 0 8-16,-1-1-8 0,4 4 0 0,-3 3 0 16,3-6 0-16,0 5 0 0,0 10 0 0,0-10 0 15,0 10 0-15,0 2 0 0,0-2 0 0,-3 2 0 16,6-3 8-16,-3 4-8 0,-3-7 0 0,3 10 0 15,0-10 0-15,-3 1 0 0,3 2 0 0,0-5 0 16,0 2 8-16,-4 1-8 0,4-4 0 0,-3-2 0 16,3 0 0-16,-4-1 0 0,4 1 0 0,1-3 0 15,-5 2 8-15,1-5-8 0,-1 0 0 0,1 2 0 16,-1-2 9-16,-3-6-9 0,4 0 0 0,-1 0 9 16,-3-6-9-16,0 0 0 0,0 0 0 0,0 0 8 15,0 0-20-15,4 6-5 0,-4-6-1 0,7 0 0 16,0 0-50-16,-7 0-11 0,0 0-1 0,3-6-1 15</inkml:trace>
  <inkml:trace contextRef="#ctx0" brushRef="#br0" timeOffset="6102.795">7377 6246 500 0,'0'0'11'0,"0"0"2"0,0 0 1 0,0 0 0 0,0 0-14 0,0 0 0 16,0 0 0-16,0 0 0 0,0 0 71 0,0 0 11 15,0 0 2-15,0 0 1 0,0 0-17 0,0 0-3 16,0 0-1-16,0 12 0 0,0-12-46 0,-4 6-10 15,4-3-8-15,0-3 12 0,0 0-12 0,0 0 0 16,0 6-12-16,-3 3 12 0,3 0 0 0,3-4 0 16,-3 7 0-16,4 0 0 0,-4-6 44 0,0-3 16 0,0-3 3 15,0 6 1-15,3 2-52 0,-3 7-12 16,0-9 0-16,4 0 0 0,-4-6 0 0,0 6 0 16,0 6 0-16,3-4 0 0,-3-2 44 0,4 0 7 15,-4 6 1-15,0-6 0 0,3 6-32 0,-3 2-7 16,0-5-1-16,0 6 0 0,7-3-2 0,-7-1-1 0,0 1 0 15,4 0 0-15,-4 2-9 0,0-2-12 0,3-6 2 0,-3 0 1 16,0 0 9-16,0 0 16 0,0-6-4 0,0 3-1 31,0-3-32-31,0 0-7 0,0 0 0 0,0 0-1 0,0 0-32 0,4-3-7 0,-1-9 0 16</inkml:trace>
  <inkml:trace contextRef="#ctx0" brushRef="#br0" timeOffset="6524.967">7317 5838 604 0,'0'0'16'0,"0"0"6"0,0 0-22 0,0 0 0 0,0 0 0 0,-4 9 0 16,4-3 54-16,0-1 6 0,-3 7 2 0,3-6 0 16,0 0 2-16,-4 0 0 0,4-6 0 0,-4 6 0 15,4-6-52-15,0 0-12 0,0 0 0 0,0 0 0 16,0 0 54-16,0 0 8 0,0 0 2 0,0 0 0 16,0 0-52-16,0 0-12 0,0 0 0 0,0 0 0 15,4 3-100-15,-4-3-22 0,0 0-5 16,11-3-1-16</inkml:trace>
  <inkml:trace contextRef="#ctx0" brushRef="#br0" timeOffset="9499.299">7793 6211 806 0,'0'0'17'0,"0"0"4"0,0 0 1 0,0 0 2 0,0 0-24 0,0 0 0 0,0 0 0 0,0 0 0 16,0 0 24-16,0 0 0 0,0 0 0 0,0 0 0 15,0 0 12-15,0 0 4 0,0 0 0 0,0 0 0 16,0-9 19-16,0 9 4 0,0 0 1 0,0 0 0 0,-4-6-52 0,4 6-12 16,0 0 0-16,0 0 0 15,0-970 0-15,0 1940 0 0,0-970 0 0,0 0 0 0,0 0 0 16,0-5 0-16,-3-1 0 0,3 6 0 15,0 0 54-15,0 0 8 0,0 0 2 0,0 0 0 16,0 0-52-16,0 0-12 0,-4-6 0 0,-6 6 0 0,10 0 54 0,-7 0 8 16,7 0 2-16,-7 0 0 0,7 0-52 0,-11-6-12 15,4 6 0-15,0 0 0 0,7 0 0 0,-7 0 0 16,7 0 0-16,-11 6 0 0,4-6 0 0,-3 0 0 16,3 0 0-16,7 0 0 0,0 0 32 0,-7 0 3 15,7 0 1-15,0 0 0 16,-8 6-58-16,8-6-11 0,0 0-3 0,0 0 0 0,0 0 36 0,-7 6 0 15,0-1 0-15,4 1 0 0,3-6 19 0,0 0 10 0,-4 0 3 16,1 12 0 0,3-12-52-16,-7 9-9 0,7 3-3 0,0-6 0 0,-4 11 32 0,4-11 0 15,-3 3 0-15,3 0 0 0,3 0 0 0,-3 2 0 0,0 1 0 16,4-6 0-16,-4 0 0 0,0 0 0 16,0-6 0-16,7 3 0 0,-7 3 0 0,3 5 0 15,-3-5 0-15,4 0 0 0,-4 0 0 0,0-6 0 0,0 0 0 0,0 0 0 16,7 0 0-16,0 0 0 0,-7 0 0 0,3 0 0 15,5 0 0-15,-8 0 0 0,7 0 0 0,0 0 0 16,-7 0 0-16,7-6 0 0,0 6 0 0,-7 0 0 16,7 0 0-16,-4 0 0 0,-3 0 0 0,7 0 0 15,-7 0 0-15,0 0 0 0,7 0 0 0,0-6 0 16,1 6 0-16,-1 0 0 0,-4 0 0 0,-3 0 0 16,0 0 0-16,7 6 0 0,-3-6 0 0,6 6 0 15,-6-6 0-15,-1 0 0 0,1 6 0 0,-1 0 0 0,1 0 0 16,-1-6 0-16,1 11 0 0,-1-5 0 0,5-3 0 15,-5 3 0-15,4 0 0 0,-3 0 0 0,3 0 0 0,-4 0 0 16,1 5 0-16,-4-5 0 0,3 0 0 0,1 3 0 16,-1 3 0-16,-3-6 0 0,0-6 0 0,4 5 0 15,-1 1 0-15,-3 0 0 0,0 0 0 0,4 0 0 16,-4 3 0-16,0-9 0 0,0 0 0 0,-4 6 0 16,1 5 0-16,-1-5 0 0,4-6 14 15,-7 6 9-15,4 0 1 0,-4 0 1 0,-4 0-14 0,4-3-3 16,-4 0-8-16,4-3 12 0,7 0-12 0,-10 0 11 15,3 8-11-15,0-8 10 0,-7 0-10 0,7-2 0 16,-4-7 0-16,0 6 8 16,4 3-37-16,-3 0-8 0,-1-6-2 0,1 6 0 0,3-6 39 0,-4 6 0 0,4 0 0 15,-4-6 0-15,4 0-24 0,4 0 4 0,-8-5 0 16,8 5 0 0,-4 3-59-16,7-3-11 0,-4 0-2 0,8 0-1 0</inkml:trace>
  <inkml:trace contextRef="#ctx0" brushRef="#br0" timeOffset="10581.021">9095 6088 399 0,'0'0'11'16,"0"0"3"-16,0 0-14 0,0 0 0 0,0 0 0 0,0 0 0 0,0 0 56 0,7 0 8 15,-4-3 1-15,-3 3 1 0,7-3 18 0,-7 3 4 16,4-3 1-16,-4 3 0 0,0 0-9 0,3-6-3 16,-3 6 0-16,0 0 0 0,0 0-3 0,0 0-1 15,0-6 0-15,0 6 0 0,0 0-5 0,0 0-2 16,0 0 0-16,0 0 0 0,0 0-51 0,-7 0-15 15,-3 6 0-15,3-6 8 0,-4 0-8 0,-3 6 0 16,3-3 0-16,1 3 0 0,-1-3 0 0,-6 3 0 16,2 2 0-16,1 4 0 0,0-6 0 0,-3 0 0 15,6 0 0-15,-3 0 8 0,0-1-8 0,3-2 0 0,1 3-8 16,-1 6 8-16,0-6 0 0,1 0 0 0,3 6 0 16,0-1 0-16,0-2 0 0,3-3 0 0,-3 0 0 0,4 0 0 15,3 0 0-15,0-6 0 0,0 0 0 16,0 0 0-16,0 0 0 0,0 0 0 0,0 0 9 15,0 0-9-15,0 0 14 0,0 0-4 0,0 0-1 0,0 0 0 16,10 6-9-16,-10-6 10 0,11 5-10 16,-4-5 10-16,-7 0-10 0,10 0 0 0,1 6 0 0,0-6 8 15,-11 0-8-15,10 0 0 0,1 6 0 0,-4-6 0 16,3 6-19-16,-10-6 1 16,11 3 0-16,0 3 0 0,-1 3 18 0,1 0 0 0,-4 2 0 0,3 1 9 15,-3 0-19-15,0-6-4 0,-3 3-1 0,3 8 0 16,-3-5 7-16,-1-6 8 0,1 6-13 0,-1-10 5 15,1 10 8-15,-1 0 0 0,-3-6 0 0,4 0 0 16,-4 6 0-16,0-12 0 0,0 0 8 0,0 0-8 0,0 0 0 16,0 5 9-16,3 4-9 0,-3-9 0 0,-3 6 12 15,-1 0-12-15,4 0 12 0,0-6-12 0,-3 6 8 0,-1 0-8 16,4 5 0-16,-7-11 0 0,4 6 9 0,3-6-9 16,-4 0 0-16,-3 6 9 0,-4-6-9 0,4 0 0 15,0 0 0-15,-3-6 0 0,-1 6 0 0,1-6 0 16,2 6 0-16,-2 0 0 0,-1-11-12 0,1 5 3 15,3 0 0-15,-4 0 0 0,4-3-13 0,-4 3-2 16,4-5-1-16,-3 5 0 16,3-6-39-16</inkml:trace>
  <inkml:trace contextRef="#ctx0" brushRef="#br0" timeOffset="11232.014">9292 6302 1036 0,'0'0'23'0,"0"0"5"0,0 0 0 0,0 0 1 0,0 0-29 0,0 0 0 15,0 0 0-15,0 0 0 0,0 0 69 0,0 0 8 16,0 0 2-16,0 0 0 0,0 0-24 0,0 0-5 0,0 0-1 0,0 0 0 16,0 0 12-16,0 0 3 0,0 0 0 0,0 0 0 31,0 0-73-31,0 0-15 0,0 0-2 0,4 12-1 0,-1-6 19 0,1 0 8 0,-1 0-8 0,1 3 8 15,-1-7 0-15,1 13 0 0,3-9 0 0,-4 6 0 16,4-6 8-16,1 0 1 0,-1 2 0 0,0 1 0 16,0 0 0-16,0-3 0 0,0 6 0 15,0-6 0-15,0 5-9 0,4-5 8 0,-4 3-8 0,3 3 8 16,1-6-8-16,-4 5 0 0,3-5 0 0,-3 0 0 16,1-6 0-16,-1 0 10 0,3 0-10 0,-3 0 10 15,0 0-10-15,-7 0 0 16,7-6 0-16,0 6 8 0,0-6 8 0,0 1 2 0,-3-1 0 0,0 0 0 15,-1-6-3-15,1 3-1 16,-1 3 0-16,1-11 0 0,-4 5-6 0,3-3 0 16,-3-2-8-16,-3 5 12 0,3-6-20 0,-4-2-5 0,1 2-1 0,-1 0 0 15,-3-2-41-15,3 5-8 0,-6 0-1 0,3-2-680 16</inkml:trace>
  <inkml:trace contextRef="#ctx0" brushRef="#br0" timeOffset="11849.247">9631 6258 828 0,'0'0'18'0,"0"0"4"0,0 0 1 0,0 0 0 0,0 0-23 0,0 6 0 0,3 3 0 0,1 0 0 16,-1 0 51-16,1-4 5 0,-1 7 2 0,1 0 0 15,0-6 5-15,-1 6 1 0,1 2 0 0,3-2 0 16,-4-6-52-16,1 6-12 0,-1-6 0 0,1 5 0 16,-1-5 54-16,4 3 8 0,-3-3 2 0,-1 6 0 15,-3-12-8-15,0 6-2 0,4-1 0 0,-1 1 0 16,-3-6-34-16,0 6-6 0,4-3-2 0,-4 3 0 15,4 0-2-15,-4-6-1 0,0 6 0 0,0-6 0 16,0 0-9-16,0 0-16 0,0 0 4 0,0 0 1 0,0 0 11 16,0 0 0-16,0 0 0 0,0 0 0 0,0 0 0 0,0 0 0 15,0 0 0-15,0 0 0 16,0 0 0-16,0 0 0 0,0 0 0 0,0 0 0 16,0 0 29-16,0 0 8 0,0 0 2 0,-4-6 0 15,0-3-22-15,4 0-4 0,-3 6-1 0,-1-8 0 0,1-1-12 16,-1 0 0-16,4 0 0 0,-7-2 0 0,4 2 0 0,-1 0 0 15,1 0-12-15,-1-5 12 0,1 8 0 0,-1-3 0 16,1 0 0-16,3 1 0 0,-4-1 13 0,1 0 3 16,-1 3 1-16,0-3 0 0,4 7-32 0,-3-1-6 15,3 0-2-15,0 6 0 0,0 0 37 0,0 0 7 0,0 0 2 16,0 0 0-16,-4 0-39 0,4 0-7 0,4-9-1 16,-1 6-1-16,1-3 25 0,0-3-8 0,3 9 8 15,-7 0 0-15,7-6 0 0,0 1 11 0,0 5-1 0,0-6 0 16,0 0 6-16,0 6 0 0,0-6 1 0,4 0 0 15,-8 0-17-15,1 0 0 0,-4 6 0 0,7-6 0 16,0 3 0-16,3 1-11 0,-3-1 2 16,4 3 0-1,-4 0-37-15,4-6-7 0,-4 6-2 0,3 6-482 16,-10-6-97-16</inkml:trace>
  <inkml:trace contextRef="#ctx0" brushRef="#br0" timeOffset="12787.77">10608 6141 597 0,'0'0'16'0,"0"0"5"0,0 0-21 0,0 0 0 16,0 0 0-16,0 0 0 0,0 0 60 0,0 0 8 16,-7 3 2-16,3-1 0 0,4-2 8 0,-7 6 2 0,7-6 0 0,-3 9 0 15,3-9-19-15,0 6-3 0,0-6-1 0,0 6 0 16,-4 0-15-16,4 0-3 0,0 5-1 0,0-5 0 15,0 0-16-15,4 3-3 16,-4 3-1-16,3 0 0 0,-3-7-10 0,4 13-8 0,-1-9 12 0,1 3-12 16,-1-1 14-16,1 1-4 15,0 0-1-15,-1-3 0 0,1-968-25 0,-1 1947-4 0,4-976-2 0,-3 0 0 16,3-4 47-16,-4 7 10 16,4 0 1-16,0-3 1 0,0-1-22 0,1 1-5 0,-1-3-1 0,0-3 0 15,0 0 0-15,0 0 0 0,0 5 0 0,0-11 0 16,-7 0 0-16,0 0 0 15,10 0 0-15,1 0 0 0,-4 0 24 0,4 0 5 0,-4 0 1 0,3-5 0 16,-3-1-15-16,0 0-2 0,0-3-1 0,1 0 0 16,-1 0-13-16,0-2-8 0,-4-1 8 0,1 0-8 15,-1-6 0-15,1 4 0 0,-4-4 0 0,3 6 0 16,-3-8 0-16,4 2 0 0,-4 0 0 0,-4 1 0 16,1 2-27-16,-1-3-9 0,4 1-3 15,-3-1 0-15,-1 3-37 0,1 4-8 16,-1 5-2-16,1-6 0 0,-1 0-102 0,1 6-20 15</inkml:trace>
  <inkml:trace contextRef="#ctx0" brushRef="#br0" timeOffset="13419.73">10978 6246 1065 0,'0'0'23'0,"0"0"5"0,0 0 0 0,0 0 4 0,0 0-32 0,0 0 0 0,0 0 0 0,0 0 0 15,0 0 44-15,0 0 2 0,0 6 1 0,0-6 0 16,0 6 5-16,4 0 0 0,0 3 1 0,-4-3 0 15,0 6-26-15,0-7-6 0,3 7-1 0,-3-6 0 16,0 6 14-16,0-3 2 0,4-1 1 0,-4 7 0 16,0-3-17-16,0-6-3 0,0 6-1 0,3-4 0 15,-3-2-16-15,0 0 10 16,0 6-10-16,4-6 8 0,-4 0-8 0,0 5 0 0,3-5 0 0,-3-6 8 16,0 9-8-16,0-9 0 0,0 0 0 0,4 6 8 15,-1 0-8-15,-3-6 0 16,0 0 0-16,0 0 0 0,0 0 0 0,0 0 8 0,0 0-8 0,0 0 0 0,0 0 0 15,0 0 0-15,4-3 0 0,-1-3 0 0,1 0 0 0,-4 0 0 16,0-11 0-16,0 5 0 0,0-3 0 0,0 0 0 16,0 1 0-16,-4 2 0 0,4-9 0 0,0 7 0 15,0 5 0-15,0-9 0 0,0 7 0 0,-3-4 0 16,3 3 0-16,3 6 0 0,-3-6 0 0,4 1 0 16,-1 5 0-16,1 0 0 0,-4 6 0 0,7-6 0 15,0 3 0-15,-7 3 0 0,0 0 0 0,7 0 0 16,-7 0 0-16,11 0 0 0,3 3 0 15,-4 0 0-15,-3 0 0 0,4 3 0 0,-11-6 0 0,10 6 0 16,-2 5 0-16,-1 1 0 0,-7-12 0 0,7 6 0 16,3 3 0-16,-3 3 0 0,-3-1 0 0,-1 7 0 15,4-6 0-15,-3-3 0 0,-1 8 0 0,1-5 0 0,-4 0 0 0,4 0 0 16,-1 2 0-16,1-2 0 0,-1 0 0 0,4-6 0 16,-7-6 0-16,0 0 0 0,4 11 0 0,-4-11 0 31,0 0-48-31,0 0-12 0,0 0-3 0,10 6 0 15,-10-6-1-15,0 0 0 0,0 0 0 0,11 0 0 0</inkml:trace>
  <inkml:trace contextRef="#ctx0" brushRef="#br0" timeOffset="14537.192">11804 5617 1074 0,'0'0'30'0,"0"0"8"0,-4 6-30 0,-3 0-8 0,7-6 0 0,-3 6 0 0,-4-6 52 16,3 9 10-16,1-3 2 0,3-6 0 0,0 0-52 0,-4 6-12 15,4-6 0-15,0 0 0 0,0 0 54 16,-3 2 8-16,3-2 2 0,0 0 0 15,0 0-13-15,0 0-3 0,0 0 0 0,0 9 0 0,0-9-28 0,0 0-5 16,0 0-2-16,-4 6 0 0,1 0-13 0,3 6 0 16,0 0 0-16,0-4-10 0,0 10 10 0,3-6 0 15,-3 5 0-15,4-5 0 0,-1 9 0 0,4-4 0 16,-3 1 8-16,-1 9-8 0,1-4 0 0,3 1 9 16,-4 2-9-16,4-2 0 0,-3 2 0 0,0 3 0 15,3-5 0-15,0 2 0 0,-4 1 8 0,4-4-8 0,0 7 0 16,0 2 0-16,-3-8 12 0,-1 2-4 0,1-2 0 0,-1 5-8 15,1-8 17 1,-1 8-3-16,-3-11-1 0,4 8 0 0,0-8 3 0,-4 2 1 0,0-2 0 16,0 0 0-16,3-4-1 0,-3 1 0 0,0 0 0 0,0-4 0 15,0 7-8-15,0-15-8 0,0-3 9 16,0 0-9-16,4 6 14 0,-4-6-3 16,0 0-1-16,0 0 0 0,0 0 38 0,0 0 8 0,0 0 2 0,0 0 0 15,0 0-46-15,0 0-12 0,0-3 0 0,0-3 0 16,3 0 0-16,-3-6 0 0,4 1 0 0,-4-1 0 15,3 3 0-15,-3-3-14 0,4 1 5 0,-4-7 1 16,3 3 0-16,1-2 0 0,-4 5 0 0,3 0 0 16,-3 0-2-16,4-2 0 0,-1 2 0 0,1 6 0 15,-1-6-22 1,1 0-4-16,-4 12 0 0,3-5-1 0,5-4 46 0,-8 9 10 0,7-6 1 0,0 0 1 16,-7 6-21-16,10-3-15 0,1 0 3 0,-1 3 0 15,1-6-4-15,-4 6-1 0,4 0 0 0,-1 0 0 16,1 6 5-16,-4-6 0 0,3 0 1 0,-3 0 0 15,1 3 11-15,-1 3-12 16,3-3 12-16,-3 3-12 0,4 3-21 0,-1-4-5 0,1 7-1 16,-4-6 0-16,4 6 39 0,-4-6 0 0,0 0 0 0,0 8 0 15,0-8 0-15,-4 6 0 0,4-6 0 0,-3 6 0 0,-1 2 0 0,-3-2 0 16,4 0 0-16,-4 5 0 0,-4-2 18 0,4 3 11 16,-3-6 3-16,-1 5 0 0,1-11-24 15,-1 6-8-15,1-3 0 0,-4 8 0 0,3-5 10 0,-3-6-10 16,0 0 10-16,0 0-10 0,0 0 19 15,-4-4-3-15,4-4 0 0,0 4 0 0,-3 1-6 0,-1 0-2 16,1-6 0-16,-5 0 0 0,5-5 0 0,-1 2 0 16,-3-6 0-16,0 6 0 0,0-6-8 0,0-8 0 15,0 8 9-15,-4-6-9 0,4 7 0 0,0-7-12 0,0 3 2 16,0-2 0-16,3 5 10 0,0 6 0 0,1-6 8 0,3 6-8 31,0-2-19-31,0 2-8 0,3 0-1 0,4 6-1 16,0 0-105-16,0 0-21 0,0 0-4 0,0 0-298 15,0 0-60-15</inkml:trace>
  <inkml:trace contextRef="#ctx0" brushRef="#br0" timeOffset="15222.138">12478 6343 576 0,'0'0'12'0,"0"0"4"0,0 0 0 0,0 0 0 0,-7-2-16 0,0-1 0 15,3 0 0-15,-3 0 0 0,4-3 111 0,-5 6 19 0,8 0 4 16,-7-6 1-16,0 6-63 0,0-6-12 0,7 6-2 0,-7 0-1 16,0 0 6-16,0 0 1 0,7 0 0 15,0 0 0-15,-7 6-52 0,0 0-12 16,3-3 0-16,1 6 0 0,-1 5 0 0,1-8 0 0,-1 6 0 0,1 0 0 16,-1 2 0-16,4-2 0 0,-3 0 0 0,-1 0 0 15,4-6 54-15,0 5 8 0,-3 1 2 0,-1-3 0 16,4 3-52-16,0-6-12 0,0 5 0 15,0 1 0-15,4-6 0 0,-1 3 0 0,1-3 0 16,-1 5 0-16,1-5 54 0,-1 0 8 0,4 0 2 16,4-6 0-16,-4 6-64 0,4 0-15 15,-4-6-1-15,3 3-1 0,1 0 27 0,-4-3 6 0,4 0 0 0,-4-3 1 16,3 0-17-16,1 3-17 0,-4-6 3 0,0 6 1 16,3-6 13-16,-2 0 0 0,-1-6 0 0,-4 6 0 15,4-2 8-15,-3 2 4 0,-1-6 0 0,1 6 1 16,-4 0-35-1,0-11-7-15,0 11-2 0,0-6 0 0,-4 3-1 0,4 3-1 16,-3-5 0-16,-1-1 0 0,4 6 33 0,-7 0 0 0,4-3 0 0,-1 3 0 16,-3-5-8-16,3 11 8 0,1-6 0 0,-1 0 0 15,-3 6 0-15,7-6 0 0,0 6 0 0,0 0 0 0,0 0 0 16,0 0 0-16,0 0 0 0,-3 6 0 0,3-6 0 0,-4 6 0 16,4 0 0-16,0 5 0 0,0-5 0 0,0 3 0 15,0-3 0-15,0 6 0 0,4-6 0 0,-1 5 0 16,1-2 0-16,-1 0 0 0,4 6 0 0,-3-4 0 15,3 1 0-15,0 0 0 0,-3 3 0 0,3-4 0 16,0 1 0-16,0 0 0 0,0 0 0 0,-4-1 0 0,-3-11 0 16,7 9 0-1,4-3-52-15,-4 0-9 0,0 0-3 0,0 0-640 0</inkml:trace>
  <inkml:trace contextRef="#ctx0" brushRef="#br0" timeOffset="15823.022">12725 6420 1036 0,'0'0'23'0,"0"0"5"0,0 0 0 0,0 0 1 0,0 0-29 0,0 0 0 0,0 0 0 0,0 0 0 0,0 0 57 16,0 0 6-16,0 0 1 0,3 6 0 0,1 0 0 0,-4 0 0 16,3 5 0-16,1-5 0 0,-1 3 0 0,1 3 0 15,-1-6 0-15,1 5 0 0,-1 1-52 0,1-3-12 16,0 0 0-16,-1 0 0 0,1 2 0 0,-1 1 0 16,1 0 0-16,-4-6 0 0,3 0 0 0,1 2 0 15,-4-8 0-15,3 6 0 0,-3-6 0 0,0 0 0 16,4 6 0-16,-4-6 0 0,0 0 0 0,0 0 0 15,0 0 0-15,0 0 0 0,0 0 54 0,0-9 8 16,0-5 2-16,3 5 0 0,-3-3-52 0,0 0-12 16,0-5 0-16,0 8 0 0,0-3 0 0,0 0 0 15,0 1 0-15,0-4 0 0,-3 6 0 0,3 0 0 16,0-8 0-16,0 11 0 0,0-6 0 0,0 3 0 16,0 0 0-16,0 1 0 0,3 2 0 0,-3 6 0 0,0 0 0 15,0 0 0-15,0 0 0 0,0 0 0 0,0-6 0 0,0 6 0 16,7 0-8-16,-7 0-5 0,7 0-1 0,-3 0 0 15,6 6 14-15,-2-6-12 0,-1 6 12 0,0-4-12 16,0 4 12-16,0 0 0 0,0-3 0 0,0 6 0 16,0-9 0-16,-4 6-9 0,4 0 9 0,1-6 0 15,-1 6 0-15,-4 0 0 0,4 5 0 0,0-5 0 16,-3 0 0-16,3 9-8 0,0-3 8 0,0-1 0 16,-4 1 0-16,1-3 0 0,3 3 0 15,0 5 0-15,0-5 0 0,-3 0 0 0,3 2 0 0,0-2 0 16,0 0 0-16,-4-6 0 0,4 0 0 0,1 5 0 15,-8-11-36-15,0 0-3 16,7 6 0-16,-7-6 0 16,0 0-71-16,7 0-14 0,-7 0-4 0,0 0 0 0</inkml:trace>
  <inkml:trace contextRef="#ctx0" brushRef="#br0" timeOffset="16391.897">13197 6241 806 0,'0'0'17'0,"0"0"4"0,-3 5 1 0,3-5 2 0,0 0-24 0,0 0 0 0,0 0 0 0,0 0 0 16,0 0 107-16,0 0 17 0,0 0 3 0,0 0 1 16,-7 0-52-16,7 0-9 0,0 0-3 0,-4 12 0 15,4-12 0-15,-7 6 0 0,7-6 0 0,-7 3 0 16,0 0 0-16,4 3 0 0,-4-3 0 0,7-3 0 15,-4 6-51-15,-3 0-13 0,0-1 0 0,3 1 0 16,1 0 0-16,-4 0 0 0,3 0 0 0,-3 0 0 0,4 0 0 16,-1 0 0-16,-3-1 0 0,4 10 0 0,3-9 0 0,0 6 0 15,-4-6 0-15,4 0 0 0,-3 2 0 0,3 1 0 16,0-9 0-16,0 9 0 0,0-3 34 0,3 0 4 16,-3 0 1-16,0 0 0 0,0 5-31 0,0-11-8 15,4 3 0-15,-4 3 0 0,3 3 0 0,1 0 0 16,-4-3 0-16,3 5 0 0,4 1 0 0,-3-6 0 15,3 3 0-15,0-3 0 0,0-6 0 0,3 6 0 16,-2-1 0-16,2 1 0 16,1 0-30-16,-1 0-7 0,4 0-2 0,4 6 0 0,0-9 39 0,-1 8 0 15,-3-8 0-15,4 6 0 0,0-3-22 0,-1-6 3 16,1 6 1-16,-4-6 0 16,4 6-38-16,-1-6-7 0,1 0-1 0,0-6-1 15,-4 6-95-15,3 0-20 0,-2-6-3 0,-8 0-1 0</inkml:trace>
  <inkml:trace contextRef="#ctx0" brushRef="#br0" timeOffset="17524.172">14429 6329 1036 0,'0'0'23'0,"0"0"5"0,-7 3 0 0,-1 0 1 0,5 0-29 0,-4 2 0 16,0 4 0-16,0-9 0 0,0 6 111 0,0 0 16 16,0-6 3-16,0 6 1 0,-4-6-59 0,4 0-11 15,0 6-2-15,-4-6-1 0,4 0-41 0,0 0-8 0,0 0-1 0,0 0-8 16,4 0 8-16,-4 0-8 0,-1 0 0 0,5 0 0 15,-4 6 0-15,7-6 0 0,-7 0 0 0,3 6-12 16,1 2 12-16,-1-2 0 0,1 6-10 0,-1-6 10 16,4 0-12-16,-3 6 1 0,3-1 1 0,-4-5 0 15,1 3 10-15,3 3 0 0,-4 0 0 0,4-1 0 16,-3 1 0-16,3-3 0 0,0 0 0 0,3 5 0 16,-3-8 15-16,7 0-2 0,-3 0 0 15,-1 0 0-15,4 0 3 0,0-3 0 0,0 0 0 0,4 5 0 16,0-5-6-16,-1 0-1 0,1 3 0 0,-1-6 0 15,4 0 0-15,-3-9 0 0,3 4 0 0,0-7 0 16,-3 6-9-16,3-6 0 0,0-6 0 0,-3 4 0 31,-1 2-24-31,1 0-11 0,-4-5-1 0,0 5-1 0,-4 0 29 0,1 3 8 0,-1-8 0 0,1 5 0 16,-1 0-32-16,1 3-1 0,-4 0-1 16,0 7 0-16,-4-4 21 0,4 6 4 0,-3-6 1 0,3 6 0 0,-4-6 8 0,4 6 11 15,0 0-3-15,0 0 0 0,0 0 0 0,0 0 0 16,0 0 0-16,0 0 0 0,0 0 1 0,-7 6 0 15,7-6 0-15,-3 12 0 0,-1-4 6 0,1 1 1 16,3 0 0-16,0 3 0 0,0 0-1 0,-4-1 0 16,4 4 0-16,4-3 0 0,-4 0-1 0,3-1 0 15,-3 1 0-15,4-3 0 0,-1 0-14 0,-3 5 8 16,4-2-8-16,-1 0 0 0,1-6 9 0,3 0-9 16,-3 2 8-16,3-2-8 15,0 0-24-15,0-6-11 0,0 6-1 0,0 0-490 16,3 0-98-16</inkml:trace>
  <inkml:trace contextRef="#ctx0" brushRef="#br0" timeOffset="18017.975">14626 6352 836 0,'0'0'24'16,"0"0"4"-16,0 0-28 0,0 0 0 0,-7 0 0 0,7 0 0 0,0 0 108 0,0 0 16 16,0 0 4-16,0 0 0 0,0 0-52 0,0 0-9 15,0 0-3-15,-3 0 0 0,3 0-51 0,0 0-13 16,-4 12 0-16,1-6 0 0,3 0 54 0,0 0 8 15,3 0 2-15,-3 2 0 0,4-2-52 0,-1 6-12 16,1-6 0-16,3 0 0 0,0 6 0 0,0 2 0 16,0-5 0-16,0 6 0 0,0-3 0 0,0 5 0 15,4-2 0-15,-1 2 0 0,1 1 0 0,-1-6 0 16,-3-3 0-16,4 2 0 0,0 1 27 0,-1-6 2 16,1 6 1-16,-1-6 0 0,-3 5-14 0,8-5-2 15,-5-3-1-15,1 0 0 0,-1-3 6 0,1 0 1 16,-1-6 0-16,5 0 0 0,-5 1-20 0,-3-7 0 0,4 6 0 15,-4-6 0-15,3-2 0 0,-3-4 0 0,0 6 0 0,4-6 0 16,-7 4 25-16,3 2-1 0,-4 0-1 0,1-5 0 16,3 5-37-16,-4 3-7 0,-3 0-2 15,4-5 0-15,-4 8 15 0,0-6 8 0,0 6-10 0,-4-6 10 32,1-2-53-32,-1 8-5 0,1-6-1 0,-1 0 0 15,-3-3-4-15,0 4-1 0,0-1 0 0,0 0-409 0,-4 0-83 0</inkml:trace>
  <inkml:trace contextRef="#ctx0" brushRef="#br0" timeOffset="19441.5">15363 6335 1036 0,'0'0'23'0,"0"0"5"0,0 0 0 0,0 0 1 0,0 0-29 0,0 0 0 0,0 0 0 0,0 0 0 16,0 0 57-16,0 0 6 0,0 0 1 0,0 0 0 15,0 0 0-15,0 0 0 0,0 0 0 0,0 0 0 16,0 0-46-16,0 0-9 0,0 0-1 0,0 0-8 16,0 0 0-16,0 0 0 0,0 0-10 0,0 8 10 15,0 1 15-15,0 3 10 0,0 0 3 0,0 0 0 16,4 2 6-16,0 4 2 0,-4 0 0 0,3 2 0 16,1 4-36-16,-1-1 0 0,1-2 0 0,-1 8 0 0,1-8 0 15,3 8 0-15,-4 0 0 0,4-8 0 0,-3 8 0 0,-1-5 0 16,4 2-15-16,-3-2 5 0,-1 8 10 0,1-8 11 15,0 2-3-15,-1 4 0 0,1-13-8 0,-4 4 0 16,3 2 0-16,-3-2 0 0,4 3 0 0,-4-7 0 16,0-11 0-16,0 6 0 0,0-6 0 0,3 0 0 15,-3-6 0-15,0 0 0 0,0 0 36 16,0 0 3-16,0 0 0 0,0 0 0 0,0 0-23 0,0 0-4 16,0 0 0-16,0-6-1 0,0 0 2 0,0-6 1 15,0 6 0-15,0 0 0 0,-3-5-14 0,3 2 0 16,-4-3 0-16,4 6 0 0,0-6 0 0,-3 6 0 15,-1-5 0-15,1-1 0 0,-1 3 0 0,0-3 0 0,1 1 0 16,-4-7 0-16,3-3 0 0,1 4 0 16,-4-7 0-16,3 1 0 0,-3-4 0 0,4-2 0 0,-4 2 0 0,3-2 0 15,1-3 0-15,-1 2 0 0,1-2 0 0,3 8 0 16,0-5 0-16,0 8 0 0,0-8 0 0,0 3 0 16,0 2 0-16,3-8 0 0,1 8 0 0,3-5-10 15,-4 8 10-15,1-5 0 0,-1 8 0 0,4-5 0 16,-3 5 0-16,-1-3 0 0,1 10 0 0,-1-1 8 15,4 0-8-15,-3 0-12 0,-1 3 4 0,5 4 0 16,-5-1 8-16,1 6 0 0,3-6 0 16,-4 6 0-16,4-6 0 0,0 6-10 0,4 6 10 0,3-6-10 15,0 6 10-15,4-6 0 0,-1 6 0 0,1-1 0 16,0-2 0-16,-4 3 0 0,0 6 0 0,4-6 0 16,-4 0 0-16,0 0 0 0,3 5 0 0,-6-5 0 15,3 9 0-15,-3 3-13 0,-1-7 5 0,1 7 8 0,-8-3-17 16,1-3 4-16,-1 5 1 0,-3 1 0 15,-3-3 2-15,3 2 1 0,-4 1 0 0,1-6 0 16,-4 2 9-16,3-2 0 0,-3-6 0 0,0 6 0 0,0-6 10 0,0-1 1 16,0 1 0-16,-4-3 0 0,4-3 8 0,-3 0 1 15,-1 0 1-15,1-3 0 0,-1 3-9 0,-3-6-3 16,-4 1 0-16,4-7 0 0,0 0-9 0,0 3 0 16,-4-8 0-16,4 11 0 0,-3-6 0 0,2 0 0 15,5-5 0-15,-1 5 0 0,1 9-8 0,3-9-4 16,0 6-1-16,3 6 0 15,0-12-31-15,4 12-5 0,0 0-2 0,0 0 0 16,0 0-61-16,0 0-13 0,4 12-3 0,0-6-512 0</inkml:trace>
  <inkml:trace contextRef="#ctx0" brushRef="#br0" timeOffset="20058.328">15995 6202 806 0,'0'0'17'0,"0"0"4"0,-7 6 1 0,-4 0 2 0,4 3-24 16,0-3 0-16,0 6 0 0,-3-7 0 0,-1 7 93 0,4-6 15 15,-4 0 2-15,4 3 1 0,0-6-39 0,0 6-7 16,0-4-1-16,0 1-1 0,0 0-19 0,3 0-3 16,-3-6-1-16,7 0 0 0,0 0 2 0,0 0 0 15,0 0 0-15,0 0 0 0,-7 6-34 16,4 0-8-16,3 0 0 0,-4 0 0 0,4-1 0 0,0 4 0 16,0 3 0-16,0-6 0 0,4 6 30 0,-1-4 4 15,1 7 1-15,3 0 0 0,4-3-35 0,-4-1 0 16,0 1 0-16,0-3 0 0,3 3 0 0,-3 5 0 15,4-11 0-15,-1 0 0 0,1 0 30 0,0-6-1 16,-1 0 0-16,1 3 0 16,-1-3-74-16,1-3-15 0,0-3-4 0,-1 0 0 15,-3-5 52-15,0-1 12 0,4-6 0 0,-4 3 0 0,0-2 0 0,-3-1 0 16,3 0 0-16,-4 4 0 0,1 2 0 0,-4 0 0 0,3-5 0 0,-6 8 0 16,3-9 48-16,-4 6 13 0,1 1 3 15,-1-1 0-15,-3 3-64 0,3-3-28 0,4 1 3 0,-3 5 0 16,-1 6 25-16,1-6 0 0,-1 0 0 15,4 6 0-15,0 0-12 0,0 0 4 0,0 0 0 0,0 0 0 32,-3 12-19-32,-1-1-3 0,1-5-1 0,-1 6 0 0,1-6 31 0,3 3 0 0,-4 3 0 0,1-1 0 15,3 1 45-15,0 0 15 0,0 0 4 0,0 2 0 32,0-2-103-32,3 0-20 0,-3 0-4 0,4 2-1 0,3-2 83 0,-4-6 16 0,1 6 3 0,-1 5 1 15,4-11-39-15,0 3 0 0,1-3 0 0,2 6 0 16,-3-6-31-16,4-1-4 15,-1 7-1-15,1-6 0 0,-1-6-73 0,1 6-15 0,0 0-4 0,-1-3 0 16</inkml:trace>
  <inkml:trace contextRef="#ctx0" brushRef="#br0" timeOffset="20852.98">16249 6246 578 0,'0'0'16'0,"0"0"4"0,0 12-20 0,0-6 0 0,-4 3 0 0,4 0 0 0,0 0 97 0,-3-4 15 16,3 1 4-16,0 0 0 0,0 0-7 0,-4 6-1 15,4-6 0-15,0 3 0 0,0 2-30 0,0 1-6 16,0 0-2-16,4-6 0 0,-4 8-17 0,3-5-3 15,1 6-1-15,-1-3 0 0,-3-6-9 0,4 8-3 16,0-2 0-16,-4 0 0 0,3-6-17 0,1 5-4 16,-1 1-1-16,1-6 0 0,-1 0-15 0,1 0 0 0,-4-3-12 0,0-3 12 15,0 0 0-15,0 0 17 0,0 0-1 0,0 0-1 32,0 0-33-32,0 0-6 0,3-6-2 0,-3-3 0 15,0 3 0-15,-3-6 0 0,3 1 0 0,0-4 0 16,-4 3-8-16,1 0-2 0,3 1 0 0,-4-7 0 0,1 6 18 0,-4-2 3 0,3 2 1 0,0 0 0 15,1-9 14-15,-1 13 0 0,1-1 0 16,-1 3 0-16,-3-6 0 0,7 6 0 0,-3 0 0 16,-1 1 0-16,4-1 14 0,-3 3-4 0,3-3-1 15,0 6 0-15,0 0 2 0,-4-3 0 0,4-3 0 0,0 3 0 16,0-3 5-16,0-6 2 0,0 7 0 0,0-1 0 16,4 0-6-16,-1-3 0 0,1 0-1 0,-1 0 0 15,4 3-11-15,-3 1 10 0,-1-1-10 0,4 0 10 16,-3-6-10-16,3 12 0 0,-3-6 0 0,-1 6 0 15,4-6-12-15,0 12 1 0,0-6 1 0,0 6 0 16,4 0-18-16,-1 0-4 0,1 0-1 16,0 0 0-16,3 5-16 0,0-2-3 0,0-3-1 15,-3 0 0-15,-1 6-60 0,4-12-12 0,-3 6-3 16,-1-6 0-16</inkml:trace>
  <inkml:trace contextRef="#ctx0" brushRef="#br0" timeOffset="21997.476">16609 6223 525 0,'0'0'11'0,"0"0"2"0,0 0 1 0,0 0 2 0,0 0-16 0,0 0 0 15,0 0 0-15,0 0 0 0,0 0 69 0,0 0 11 16,0 0 1-16,0 0 1 0,3 6-19 0,-3-6-4 15,0 0-1-15,0 0 0 0,0 0-2 0,0 0-1 16,0 0 0-16,7 0 0 0,0 0-14 0,0 0-2 16,-3-6-1-16,0 3 0 0,-1-3-25 0,1 3-5 0,-1 0 0 0,-3-3-8 15,4 0 0-15,-4 1 0 16,3-1-10-16,-3 6 10 0,0 0-20 0,0 0 3 0,-3-6 1 0,3 6 0 16,0 0 3-16,-7-6 1 0,7 6 0 0,-7 0 0 15,-1 0 12-15,-2 0-12 16,-1 0 12-16,1 0-12 15,-1 6 22-15,1-6 5 0,-1 6 1 0,-3-6 0 0,3 11 13 0,1-5 3 0,-1 0 1 0,1-3 0 16,-1 3-9-16,-3 0-1 0,3 0-1 0,4 6 0 16,-3-7 16-16,3 1 3 0,3 0 1 0,-3 0 0 15,0 3-24-15,3-3-5 0,1 0-1 0,-1 5 0 16,1 1-12-16,3-6-10 0,-4 6 2 0,4-3 0 16,-3 8 8-16,3-5 0 0,-4 0 0 0,4 0 0 15,0-1 0-15,4 4 0 0,-1-3 0 0,4 0 0 16,-3 2 0-16,3-2 0 0,3 6 0 0,-2-7 0 15,2 1 0-15,-3-3 0 0,4 0 8 0,-1 0-8 16,1 2 8-16,0 1-8 0,-1-6 10 0,1 0-10 16,-1 0 11-16,4-6-11 0,1 0 12 0,-1 0-12 15,0 0 0-15,0-6 0 0,3 6 0 0,1-6-12 16,0 0-43-16,3-6-8 16,0 1-1-16,0 2-400 0,0-3-79 0</inkml:trace>
  <inkml:trace contextRef="#ctx0" brushRef="#br0" timeOffset="22493.63">17074 6537 1036 0,'0'0'23'0,"-7"6"5"0,0 0 0 0,0 0 1 0,0 0-29 0,0 6 0 16,4 2 0-16,-8-2 0 0,4 6 57 0,0-1 6 15,0-2 1-15,-4 3 0 0,4 5 0 0,0-2 0 16,0 2 0-16,0-5 0 0,0-3-52 0,3 8-12 16,-3-11 0-16,4 0 0 0,-1 3 0 0,1-4 0 15,-1 1 0-15,1-6 0 16,-1 6-48-16,4-12-13 0,0 0-3 0,0 0 0 0</inkml:trace>
  <inkml:trace contextRef="#ctx0" brushRef="#br0" timeOffset="23417.308">17953 6011 874 0,'0'0'19'0,"-4"0"4"0,-3 9 1 0,0-3 1 0,0-3-25 0,-3 3 0 0,3 3 0 0,-1-4 0 16,1 1 23-16,-3 0-1 0,3 0 0 0,0 0 0 16,0 3 16-16,0-3 3 0,3-3 1 0,-3 0 0 15,4 2 2-15,3-5 1 0,0 0 0 0,-8 6 0 16,8-6-36-16,0 0-9 0,0 0 0 0,-3 6 0 15,3-6 53-15,0 0 9 0,0 0 2 0,-7 6 0 16,3 0-52-16,-3 0-12 0,4 0 0 0,-1 0 0 16,-3 2 0-16,0 4 0 0,0 0 0 0,0 0 0 15,0-1 0-15,0 4 0 0,0 3 0 0,0-6 0 0,0 5 20 0,0-5 2 16,0 0 0-16,0 2 0 0,-1 4-35 0,5-3-7 16,-4-3-2-16,3 5 0 0,-3 1 22 0,4-4 0 15,-1 4 0-15,1 0 0 0,-1-6 22 0,4-1 9 16,0 1 1-16,0 3 1 0,0-9-23 15,4 11-10-15,-1-11 8 0,4 0-8 0,-3 0 16 0,3 0-3 16,0 0 0-16,0-3 0 0,4 2-3 0,-1-5-1 16,4 0 0-16,-3-5 0 0,3-1-9 0,0 0 10 15,0-3-10-15,0-3 10 0,4-5-10 16,-4-1 0-16,0 3 0 0,4-8 0 0,-8 2 53 0,1-2 9 16,0-1 2-16,-4-2 0 0,0 8-64 0,0-5 0 15,-4-4-14-15,1 4 2 0,-4 2 12 0,0 3-12 16,-4 7 12-16,1-1-12 0,-4-6 12 0,0 3-12 15,0 4 12-15,-4-1-12 0,4 0-8 0,-4 0-1 0,1 4-1 0,-1-1 0 16,-3 6 22-16,4-3 0 0,-5 0 0 0,1 0 0 16,0 6-23-16,0 0 3 0,0 0 1 0,0 0 0 15,0 6 19-15,0 0 0 0,-1 0 0 0,5-3 0 16,-1 6 0-16,1-1-8 0,3 4 8 0,-4 0 0 16,8-6 0-16,-4 6-10 0,3-4 10 0,4 4-8 15,-4 0 8-15,4 0-8 0,4-1 8 0,0 4-8 16,-1-6-32-16,4 6-7 0,0-4-1 0,0 1-423 15,4-6-85-15</inkml:trace>
  <inkml:trace contextRef="#ctx0" brushRef="#br0" timeOffset="23843.891">18228 6235 1101 0,'0'0'31'0,"0"0"7"0,0 0-30 0,0 0-8 0,0 0 0 0,-7 6 0 16,0-1 96-16,0 1 17 16,0 6 4-16,0-6 1 0,0 0-39 0,3 3-8 0,-3 2-2 0,4 1 0 15,-1 0-35-15,1-3-7 0,-1 3-2 0,0 5 0 16,1-5 3-16,3-6 0 0,0 6 0 0,0-4 0 15,3 4-1-15,1 0 0 0,0-6 0 0,3 6 0 16,-4-1-36-16,4-5-7 0,0 3-2 0,0-3 0 16,0 0 47-16,0 0 10 0,0 0 1 0,4-1 1 15,-4-5-20-15,0 0-4 0,4 0-1 16,-4 0 0-16,3 0-7 0,-3-5-1 0,4-1-8 0,-4 6 12 16,0-6-12-16,4 0 0 0,-4 0 0 0,3-3 0 15,-3 3 0-15,4-5 0 0,-4 5 0 0,0-6 0 16,0 6 0-16,4-6 0 0,-4-2 0 0,0 8 0 15,-4-6 0-15,1 0 0 0,-1 6 0 0,1-11 0 16,-4 8-11-16,3-3-5 0,-3-6 0 0,0 7-1 16,0-1-75-16,-3-3-16 15,3-2-2-15,0 5-454 0,-4-3-90 0</inkml:trace>
  <inkml:trace contextRef="#ctx0" brushRef="#br0" timeOffset="24682.172">19061 6276 820 0,'0'0'18'0,"0"0"4"0,0 0 1 16,0 0 0-16,0 0-23 0,0-6 0 0,3 3 0 0,-3 0 0 0,-3-3 85 0,3-6 13 16,0 7 2-16,0-1 1 0,0 0-17 0,-4 0-4 15,4 6-1-15,0 0 0 0,0-6-19 0,0 6-3 16,0 0-1-16,0 0 0 0,0 0-21 0,0 0-5 16,0 0-1-16,0 0 0 0,0 0-16 0,0 0-3 0,0 0-1 15,0 0 0-15,0 0-25 0,0 0-4 0,0 0-2 16,0 0 0-16,0 12 22 0,4 0 0 0,-1-7 0 0,1 13 0 15,-1 0 20-15,-3 2 8 0,4 4 1 0,-1-7 1 32,-3 10-48-32,0-1-10 0,4 4-1 0,-4-1-1 0,0 9 50 0,-4-8 9 0,4 8 3 0,-3-6 0 15,3 9-24-15,-4-8-8 0,1-1 0 0,-1 3 0 16,1-5 8-16,3 2-8 0,-4-5 0 0,1 2 0 16,3-5 0-16,0-1 8 0,0 4-8 15,0-4 0-15,0-5 0 0,0 2 0 0,0-8 0 0,0 3 0 16,0-4 0-16,3 1 9 0,-3-6-9 0,0 6 8 15,0-6-8-15,0-6 0 0,0 0 0 0,0 0 8 16,0 0-8-16,0 0 0 0,0 0 9 0,0 0-9 16,0 0 0-16,0 0 8 0,0 0-8 0,0 0 0 15,-7 0 0-15,0-12 0 0,0 0 0 0,0-5-12 16,0 2 12-16,0-3 0 0,0 1 0 0,-4-4 0 16,4 3 0-16,-4 1 0 0,-3-7 0 0,4 4 0 15,-1-7-12-15,-3-2-1 0,0 5 0 0,0-8 0 16,0 3-35-16,-4-1-8 15,8-2 0-15,-5-1-1 0,5 4-138 16,3-3-27-16,0 2-6 0,0-2 0 0</inkml:trace>
  <inkml:trace contextRef="#ctx0" brushRef="#br0" timeOffset="24922.526">18951 5870 1087 0,'0'0'24'0,"0"0"4"0,0 0 2 0,0 0 1 0,0 0-31 0,0 0 0 0,0 0 0 0,-7 0 0 15,7 0 50-15,-3 0 4 0,3 0 1 0,0 0 0 16,-7 6-27-16,7-6-4 0,0 0-2 0,0 0 0 16,0 0-22-16,0 0-15 0,3 6 3 0,-3-6 0 15,4 6 12-15,3-6-9 0,0 6 9 0,3-6-8 16,4 0-36-16,1 0-6 0,2 0-2 0,1 0 0 15</inkml:trace>
  <inkml:trace contextRef="#ctx0" brushRef="#br0" timeOffset="25498.419">19311 6191 1036 0,'0'0'23'0,"0"0"5"0,0 0 0 0,0 0 1 0,0 0-29 0,0 0 0 16,0 0 0-16,0 0 0 0,0 0 57 0,0 0 6 15,-7 5 1-15,7-5 0 16,0 0 0-16,0 0 0 0,0 0 0 0,0 0 0 0,0 0-52 0,0 6-12 16,0 6 0-16,4-3 0 0,-1 3 0 0,4-1 0 15,-3 1 0-15,3-3 0 0,0 0 54 0,0 0 8 16,0-3 2-16,0 5 0 0,4-5-54 0,-4 0-10 15,3 0 0-15,-3 0 0 0,0-6 10 0,4 3 7 16,-4-3 2-16,3 3 0 0,-2-3-10 0,-1 0-1 16,3-3-8-16,-3 0 12 0,0 3-2 0,0-6-1 15,0 6 0-15,0-6 0 0,-3-6-9 0,3 1 0 16,0 2 0-16,-3 0 0 0,-1 0 0 0,-3 3 0 0,4-11 0 0,-4 11 0 16,0-6-8-16,0 3 8 0,-4-3-10 15,4 6 10-15,-3 1-20 0,-1-1 1 0,-3 0 1 0,0 0 0 16,0 6 0-16,0-6 0 0,0 6 0 15,-4 0 0-15,4 0 18 0,-3-6 0 0,-5 6-8 0,5 0 8 16,-1 0 0-16,1 6-12 0,-1 0 12 0,1 0-10 16,-1 6 22-16,4-7 5 15,0 7 1-15,0 0 0 0,0 3-66 0,3-4-12 16,-3 1-4-16,4 3 0 0,-1-3 52 0,4-1 12 0,0 1 0 0,0 0 0 16,0-3 0-16,0 0 0 0,0 5 0 0,4-8 0 15,-4 0 48-15,3 6 13 0,4 0 3 0,0-4 0 16,-3-2-52-16,3 6-12 0,3-6 0 0,-2 6 0 0,-1-6 16 15,3 5 0-15,-3-2 0 0,0 0 0 16,4 0-16-16,-1 3 9 0,-3-7-9 0,4 1 8 16,-4 6-8-16,0-9 0 0,4 3 0 0,-4 0 0 15,3 0-28-15,-3-1 0 0,4 1-1 0,0-6 0 16,-1 0-19-16,1 6-4 0,-1-6-1 0,4 0-415 16,4 0-84-16</inkml:trace>
  <inkml:trace contextRef="#ctx0" brushRef="#br0" timeOffset="26401.01">20126 6185 806 0,'0'0'17'0,"0"0"4"0,0 0 1 0,0 0 2 0,0 0-24 0,0 0 0 0,0 0 0 0,0 0 0 16,0 0 56-16,0 0 6 15,0 0 2-15,0 0 0 0,0 0 0 0,0 0 0 0,0 0 0 0,0 0 0 16,0 0-27-16,0 0-5 0,0 6 0 0,4-1-1 15,-1 1 1-15,1 0 1 0,-4 0 0 0,3 0 0 16,-3 3-33-16,4 3 0 0,-4 5 0 0,3 1 0 16,-3-3 24-16,4 8-1 0,-1-8-1 0,1 8 0 15,-4-11-35-15,0 6-7 0,0-1-2 0,3-2 0 16,-3-3 35-16,0 0 7 0,4-1 2 0,-4-5 0 16,0-6-11-16,0 0-3 0,0 0 0 0,0 0 0 15,0 0 1-15,0 0 0 0,0 0 0 0,0 0 0 16,0 0-1-16,0 0-8 0,0 0 12 0,0-6-4 0,3 0 8 15,1 1 2-15,-1-7 0 0,1 6 0 16,-4-6-34-16,3 3-8 0,4-2 0 0,-7-1-1 0,4 0 40 16,0 0 8-16,-4-5 1 0,3 8 1 15,1-9-25-15,-1 6-14 0,-3-5 2 0,4 2 0 16,-4 3 37-16,0-5 8 0,3 5 2 0,-3 3 0 0,0-3-10 0,4 6-1 16,-4 1-1-16,3-1 0 0,1 0-23 0,-4 6 0 15,3 0 0-15,-3 0 0 0,11 0 12 0,-4 0 7 16,3 0 1-16,1 0 1 15,0 6-68-15,-1 0-13 0,1-1-4 0,-1 7 0 0,5-6 52 0,-5 3 12 16,4 3 0-16,0-1 0 0,-3 1 13 0,3 0 6 16,-7 0 1-16,4 2 0 0,-4-2-20 0,0 6 0 15,0-9 0-15,0 8 0 0,0 1 0 0,0-6 0 0,-3-4 0 16,-1 7 0-16,-3 0 0 0,4-3 0 0,-4-6 0 0,0 5-9 31,3-2-35-31,-3-9-6 0,0 0-2 0,0 0 0 16,0 0-32-16,0 0-6 0,0 0-2 0</inkml:trace>
  <inkml:trace contextRef="#ctx0" brushRef="#br0" timeOffset="26965.748">20669 6155 1267 0,'0'0'28'16,"0"0"5"-16,0 0 2 0,0 0 1 0,0 0-36 0,0 0 0 0,0 0 0 0,0 0 0 0,0 0 58 0,0 0 5 15,0 0 1-15,0 0 0 0,-7 0 0 0,0 0 0 16,7 0 0-16,-10 6 0 0,3 0-40 0,-4-6-7 16,4 6-1-16,0 0-1 0,3 0-7 0,-3-6 0 15,0 6-8-15,4 5 12 0,-4-5-12 0,3 0 8 16,1 3-8-16,-1 3 0 0,0-6 0 0,1 11 0 15,3-11 0-15,0 9 0 0,3-3 12 0,1 5-4 16,0-5-8-16,-1 3 12 0,1 8-12 0,-1-11 0 16,1 6 8-16,3-7-8 0,-4 4 0 0,1-3 8 15,3 0-8-15,-4-1 0 0,4-2 9 0,0-3-9 16,1-3 8-16,-5 6-8 0,4-9 11 0,-3 6-3 16,-4-6-8-16,3 0 12 0,-3 0 2 0,7-6 0 0,0-3 0 0,-3 6 0 15,3-6 6-15,-4 3 0 0,1-5 1 0,3-7 0 16,-4 6-32-16,5 0-6 0,-5-2-2 0,4 2 0 15,-3 0 34-15,-4-5 6 0,3 2 2 0,-3 9 0 16,0-6-23-16,4-5-15 0,-4 8 3 0,0 3 0 16,0-3-11-16,0 0-1 0,-4 3-1 0,1 0 0 31,-4-5-20-31,3 5-4 0,-3-3-1 0,3 3 0 0,-3 0 40 0,0 0 10 0,0 0 0 16,-3 1 0-16,3 5 10 0,-4 0 4 0,1-6 1 0,-1 6 0 15,-3 0-15-15,3 0 11 0,1 0-11 0,-1 6 10 16,0-6-10-16,4 5 0 0,7-5 0 0,-7 0 0 15,7 0 0-15,-7 6-9 0,7-6 9 0,0 9-13 16,0 0-7-16,0 0-2 0,7 3 0 0,0-7 0 16,0 13-129-16,4-12-25 0,17 20-6 15,-7-8-1-15</inkml:trace>
  <inkml:trace contextRef="#ctx0" brushRef="#br0" timeOffset="27466.486">20849 6341 1036 0,'0'0'23'0,"0"0"5"0,0 0 0 0,0 0 1 0,0 0-29 0,0 0 0 0,0 0 0 0,0 0 0 16,0 0 57-16,0 0 6 0,0 0 1 0,0 0 0 16,0 0 51-16,0 0 10 0,0 0 3 0,0 0 0 15,0 0-74-15,0 0-14 0,0 0-4 0,0 0 0 16,0 0-15-16,0 0-3 0,0 0-1 0,0 0 0 16,0 0-17-16,0 2 8 0,4 7-8 0,-1-3 0 15,1 0 8-15,-1 0-8 0,1 0 0 0,-4 6 0 16,3-4 8-16,1 4-8 0,-1 0 0 0,4 0 0 15,-3-6 9-15,0 5-9 0,-1-5 0 0,1-3 9 16,-1 3-9-16,4-3 8 0,0 0-8 0,0 3 8 16,0-6 12-16,0 0 3 0,0 0 0 0,4 0 0 0,-4-6 0 15,0 3 0-15,4 0 0 0,-4 0 0 0,0 0-10 16,0-3-1-16,3 3-1 0,-3-8 0 0,-3 5-3 0,3 0 0 16,-3-6 0-16,3 3 0 0,-4 0-8 15,1-5 10-15,-1 2-10 0,1 6 10 0,-1-6-10 16,-3-5-14-16,0 8 3 0,0-3 1 0,0-6-10 0,0 13-1 15,0-10-1-15,-3 3 0 16,-1-6-16-16,4 13-3 0,-3-7-1 0,-1 3 0 16,1 0-11-16,-1 0-3 0,4 3 0 0,-3-5-489 15,3 5-99-15</inkml:trace>
  <inkml:trace contextRef="#ctx0" brushRef="#br0" timeOffset="28092.13">21174 6314 1074 0,'0'0'30'0,"0"0"8"0,0 0-30 0,0 0-8 0,0 0 0 0,0 0 0 0,0 0 52 0,0 0 10 16,0 0 2-16,0 0 0 0,0 0 51 0,0 0 10 15,0 0 3-15,0 0 0 0,0 0-66 0,0 0-13 16,0 0-2-16,0 0-1 0,3 6-27 0,-3 0-6 16,4 3-1-16,-1-3 0 15,1 5-4-15,-4 1-8 0,3-6 11 0,1 0-11 0,3 6 0 0,-4-4 0 16,1 1 0-16,-4 0 0 0,4 3 28 0,-1-6 0 15,-3 0-1-15,4 5 0 16,-4-11-43-16,0 0-9 0,0 0-2 0,0 0 0 0,-4 0 53 0,4 0 10 16,0 0 3-16,0 0 0 0,0 0-19 0,0 0-3 15,0 0-1-15,0 0 0 0,0 0-16 0,0 0 0 16,0 0 0-16,0 0 0 0,0 0 0 0,0 0-16 16,0 0 4-16,0 0 0 0,0 0 3 0,0 0 1 15,0-11 0-15,-3 5 0 16,3 0-22-16,-4 0-4 0,0 0-1 0,4 0 0 0,-3-3 59 0,-1-2 12 0,4 5 3 15,-3-6 0-15,-1 6-12 0,1-6-3 16,-1 1 0-16,4-1 0 0,-3 3-11 0,-1-3-2 16,4 0-1-16,-3-2 0 0,3 5-10 0,-4 0-12 0,4-3 2 15,0 1 1-15,4-1 9 0,-4-3 0 0,0 3 0 0,0 6 0 16,0 1 0-16,3-1 0 0,1 0 0 0,-4 0 0 16,0 6 0-16,3-6 0 0,1 6 0 0,-1-6 0 15,4 6 0-15,-7 0 0 0,0 0 0 0,0 0 0 16,7 6-24-16,1-6 0 0,-1 6 0 0,-4 0 0 15,-3-6-16-15,7 6-4 0,0-6 0 16,0 6 0-16,0-6-12 0,4 0-2 0,-4 0-1 16,4 0 0-16,-1 0-55 0,1-6-11 0,-1 6-3 15,1 0-512-15</inkml:trace>
  <inkml:trace contextRef="#ctx0" brushRef="#br0" timeOffset="28783.592">21431 6314 1267 0,'0'0'28'0,"0"0"5"0,0 0 2 0,4-6 1 0,-4 0-36 0,0 0 0 0,0 6 0 0,0 0 0 16,0 0 71-16,0 0 7 0,0 0 2 0,0 0 0 15,0 0-80-15,0 0-10 0,0 0-5 0,0 0-1 16,0 0 16-16,0 0 0 0,0 0 0 0,0 0 0 16,0 0 24-16,0 0 7 0,0 12 1 0,-4-6 1 15,4 0-12-15,-3 0-2 0,3 0-1 0,-4 0 0 16,4 8 14-16,0-8 2 0,-3 6 1 0,3-6 0 15,0 6-2-15,-4-1 0 0,4-2 0 0,0 3 0 16,4 0-13-16,-4-1-2 0,0-2-1 0,3 0 0 16,1-3-7-16,-4 3-2 0,3 3 0 0,1-7 0 0,-4 7-8 15,3-6 10-15,1-3-10 0,-4-3 10 0,3 3-10 16,-3-3 10-16,0 0-10 0,0 0 10 0,0 0 2 16,0 0 0-16,0 0 0 0,0 0 0 15,0 0 0-15,0 0 0 0,0 0 0 0,0 0 0 16,0 0 0-16,0-6 1 0,0 0 0 0,4 0 0 0,-4 0-5 0,0 1 0 15,0-1-8-15,-4 0 12 0,4-6-2 0,0 6-1 16,-3 0 0-16,3 3 0 0,0-8 5 0,-4-1 1 16,4 6 0-16,-3-6 0 0,-1 3-1 0,4-2 0 15,-3-1 0-15,3 0 0 0,-4-9 0 0,4 10 0 16,-3-1 0-16,-1-12 0 0,1 10-3 0,-1-4-1 0,4 0 0 16,0 1 0-16,-3 2-10 0,3 3 0 0,0-5 9 15,0 11-9-15,0-6 0 0,0 0 0 0,0 3 0 0,0 4 0 16,0-1 0-16,3 6-8 0,-3 0 8 0,0 0 0 15,4-6-12-15,-4 6 4 0,3 0 0 0,4-6 0 16,0 6-8-16,0 0 0 0,4 6-1 0,-1-6 0 31,1 6-19-31,0-6-4 0,-1 0-1 0,1 0 0 0,3 6 13 0,-4-6 2 16,1 0 1-16,-4 0 0 16,4 0-20-16,-4 3-4 0,0-3-1 0,3 2 0 15,-3-2-17-15,4 0-3 0,-4 0-1 0,0 3 0 0,4-3-31 0,-4 0-6 16,3 0-2-16,-3 0-317 0,1 3-63 0</inkml:trace>
  <inkml:trace contextRef="#ctx0" brushRef="#br0" timeOffset="29124.82">21731 6241 694 0,'0'0'20'0,"0"0"4"0,0 0-24 0,0 0 0 16,0 0 0-16,0 0 0 0,0 0 35 0,0 0 2 15,0 0 1-15,0 0 0 16,0 0 72-16,0 0 14 0,0 0 4 0,0 0 0 0,0 0-52 0,0 0-9 16,4 5-3-16,-4 7 0 0,3-3-51 0,-3 0-13 15,4 0 0-15,-4 2 0 0,0 1 54 0,0 0 8 16,0-3 2-16,-4 3 0 0,4-1-25 0,0 1-5 0,0 0-1 0,4 0 0 15,-1-4-24-15,-3-2-9 0,0 6 0 0,4-6 9 32,-4 0-36-32,0 0-7 0,0 0-2 0,3 5 0 0,-3-11 36 0,4 6 0 0,-1-3 0 0,1 3 0 31,-4-6-58-31,7 3-5 0,-4 6-1 0,1-9 0 16,-4 0-51-16,3 6-10 0,-3-6-3 0,0 0-409 0</inkml:trace>
  <inkml:trace contextRef="#ctx0" brushRef="#br0" timeOffset="29369.913">21608 5841 1364 0,'0'0'30'0,"0"0"6"0,0 0 2 0,0 0 0 15,0 0-30-15,0 0-8 0,0 0 0 0,0 0 0 0,0 0 53 0,0 0 10 16,0 0 1-16,0 0 1 0,3 6-24 0,-3-6-5 16,0 0 0-16,7 6-1 0,-7-6-35 0,4 0 0 15,3 0-15-15,0 0 5 16,0 5-51-16,0-5-11 0,-3-5-1 0,3 5-605 0</inkml:trace>
  <inkml:trace contextRef="#ctx0" brushRef="#br0" timeOffset="30146.05">22116 6088 1026 0,'0'0'28'0,"-7"3"8"0,0 0-28 0,-1 0-8 15,1-1 0-15,0 4 0 0,0-6 76 0,0 6 15 16,0 0 2-16,0-6 1 0,0 6-47 0,0 0-10 0,0 0-1 0,0 0-1 15,3-6-19-15,4 0-3 0,-3 5-1 0,-4-2 0 16,3 3 22-16,4-6 4 0,0 0 1 0,-7 6 0 16,7-6-14-16,-3 6-2 0,3-6-1 0,0 0 0 15,0 0-14-15,-7 6-8 0,7-6 10 0,0 0-10 16,-4 6 16-16,4-6-2 0,0 0-1 0,0 0 0 16,0 0 2-16,0 0 0 0,-3 0 0 15,3 0 0-15,0 0 5 0,0 6 0 0,0-6 1 0,0 0 0 16,0 0-13-16,0 0-8 0,0 0 10 0,0 11-10 15,3-5 15-15,-3-6-3 0,0 0-1 0,4 0 0 16,-1 9-11-16,-3-9 12 0,0 0-12 0,7 6 12 16,0-3-12-16,0 6 8 0,-3-9-8 0,3 0 8 15,-7 0-16-15,7 6-4 0,0-6-1 0,0 6 0 16,-7-6 13-16,4 5 0 0,-1-5 0 0,1 12 0 16,3-6-16-16,-4-6 4 0,8 6 0 0,-8-3 0 15,4 3 4-15,-3-3 8 0,3 6-13 0,-3-4 5 16,3 7 8-16,-4-6-10 0,1 0 10 0,-1 0-10 0,1 3 10 15,-4-1 0-15,0 7-9 0,3-9 9 16,-3 0 0-16,0 0 0 0,0 0 0 0,0 0 0 0,-3 5 0 16,3-5 10-16,-4 3-2 0,4-3-8 0,-3 0 12 0,-1-6-4 15,4 0 0-15,-7 6-8 0,0 0-10 0,0-6-9 16,7 0-1-16,-7 5-1 16,-4-5-8-16,4 6-2 0,0-6 0 0,-3 0 0 15,3 0-125-15,-4 3-24 0,-3 0-6 0,3 0-1 0</inkml:trace>
  <inkml:trace contextRef="#ctx0" brushRef="#br0" timeOffset="31548.626">22906 5691 586 0,'0'0'16'0,"0"0"4"0,0 0-20 0,0 0 0 0,0 0 0 0,0 0 0 16,0 0 30-16,0 0 2 0,0 0 0 0,-4 6 0 16,4-6-2-16,0 0 0 0,0 0 0 0,0 9 0 15,0-9 6-15,0 0 2 0,0 0 0 0,0 0 0 16,0 0 19-16,0 0 4 0,0 0 1 0,0 5 0 15,0-5 0-15,0 0 0 0,0 0 0 0,4 6 0 16,-4-6-24-16,0 12-5 0,0-6-1 0,3 0 0 16,-3 0-11-16,0 0-2 0,0-1-1 0,0 1 0 15,0 3-2-15,0 3 0 0,0 0 0 0,0-1 0 16,0 1 1-16,0 6 0 0,0-3 0 16,-3 2 0-16,3 1-5 0,0 2 0 0,-4 4-1 0,4-1 0 15,-3 4-11-15,3-4 10 0,0 4-10 0,-4-4 10 16,4 7-10-16,0 2 0 0,0-5 0 0,0 8 8 15,-3-12-8-15,3 4 8 0,0 2-8 0,0-8 8 0,0 2 0 16,0 1-8-16,0-9 12 0,-4 8-4 16,1-5 4-16,3-1 0 0,0-2 0 0,-4 3 0 0,1-1 0 15,3-8 0-15,-4 3 0 0,1 0 0 0,3-1-12 16,-4-5 12-16,4 0-12 0,0-6 12 0,0 0-4 0,0 0-8 16,0 0 12-16,0 6-4 0,0-6 0 0,0 0 0 15,0 0 0-15,0 0 0 0,0 0-8 0,0 0 10 16,0 0-10-16,0 0 10 0,0 0-10 0,0 0 0 15,0 0 0-15,0 0 0 0,0 0 0 0,0 0 0 16,0 0 0-16,4 0 0 0,-4 0 0 0,3 3 0 16,4 0-11-16,-3 0 11 0,-4-3-9 0,0 0 9 0,0 0-10 15,3 3 10-15,-3-3-10 0,0 0 10 0,0 0-10 16,4 3 10-16,-1 3-9 0,-3-6 9 0,0 0-8 0,0 0 8 16,0 0 0-16,0 0 0 0,0 0 0 0,0 0 0 15,0 0 0-15,0 0 0 0,0 0 0 16,0 0 0-16,0 0 0 0,0 0 0 0,0 0 0 15,0 0-8-15,4 5-8 0,-4-5-2 0,0 0 0 0,0 0 0 16,0 0-1-16,0 0 0 0,0 0 0 0,0 0 0 16,0 6 7-16,0-6 0 0,0 0 1 0,0 0 0 15,0 0 11-15,0 0-12 0,0 0 12 0,0 0-12 16,0 0 12-16,3 6 0 0,-3-6 0 0,0 0 0 16,0 0 0-16,0 0 0 0,0 0 0 0,0 0 0 15,0 0 0-15,0 0 0 0,0 0 0 0,0 0-8 16,0 0-40-16,0 0-7 0,0 0-1 0,0 0-1 15,0 0-131-15,0 0-27 0</inkml:trace>
  <inkml:trace contextRef="#ctx0" brushRef="#br0" timeOffset="32773.674">23054 6302 874 0,'0'0'19'0,"0"0"4"0,0 0 1 0,0 0 1 0,0 0-25 0,0 0 0 0,0 0 0 0,0 0 0 0,-4 6 28 0,4-6 1 15,0 0 0-15,-3 6 0 0,3-6 18 0,0 0 3 16,-4 12 1-16,4-12 0 0,0 0-3 0,0 0 0 16,0 0 0-16,0 0 0 0,0 0 12 0,0 0 1 15,0 0 1-15,0 0 0 0,0 0-19 0,0 0-4 16,0 0-1-16,0 0 0 16,0 0-8-16,0 0-2 0,0 0 0 0,0 0 0 0,0 0-18 0,0 0-10 15,0 0 10-15,0 0-10 0,0 0 14 0,0 0-3 16,0 0-1-16,0 0 0 0,0 0-2 0,0 0-8 15,0 0 12-15,4 0-4 0,3 0-8 0,-3 0 0 16,-1 0 0-16,4 0 0 0,-3 3 0 0,-1-3 0 16,4 0 0-16,-3 0 0 0,3 3 0 0,-7-3 0 0,0 0 0 15,7 0 0-15,0 3 0 0,0 0 0 0,-7-3 0 0,7 3 0 16,-3-3 0-16,-4 0 0 0,0 0 0 0,7 0 0 16,0 2 0-16,-7-2 0 0,0 0-9 15,0 0 9-15,0 0 0 0,0 0-8 0,0 0 8 16,0 0 0-16,0 0 0 0,0 0 0 0,0 0 0 15,0 0 0-15,0 0 0 0,0 0-15 0,3-2 3 0,-3 2 1 16,0 0 3-16,0 0 0 0,0 0 0 0,0 0 0 31,4-6-19-31,-4 6-3 0,-4-6-1 0,4 6 0 0,0 0 18 0,0-3 3 0,0 3 1 16,0-6 0-16,0 0-3 0,0 6 0 0,0 0 0 0,0 0 0 16,0 0 12-16,0 0 0 0,0 0-9 0,0 0 9 15,0 0-11-15,0 0 3 0,0 0 0 0,0 0 0 16,0 0 8-16,0 0 0 0,0 0 0 0,0 0-8 15,0 0 8-15,0 0 0 0,0 0 0 0,0 0 0 16,0 0 0-16,0 0 11 0,0 0-3 0,0 0 0 0,0 0-8 0,0 0 12 16,0 0-12-16,0 0 12 0,0 0-1 0,0 0 0 15,0 0 0-15,0 0 0 0,4-6-3 0,-4 6-8 16,0 0 12-16,3 0-4 0,1-12-8 0,-4 12 0 16,3-5 0-16,-3 5 8 0,4-9-8 0,-4 3 0 15,3 0 0-15,-3 0 0 0,0 0 0 0,0 0 0 16,4 0 0-16,-4 1 0 0,0-1 24 0,3 0 7 15,-3 0 1-15,0-3 0 0,0 6-32 0,0-6 0 16,0 9 0-16,0-6 0 0,0 1 0 0,0-1 0 16,0 0 0-16,0 0 0 15,0 0-19-15,0 0-9 0,0 0-3 0,0 0 0 0,0-2 18 0,0 2 3 0,0 6 1 16,0-6 0-16,0-6-2 0,0 0 0 16,0 4 0-16,0-1 0 0,0 0 11 0,0 3-12 0,0-6 12 0,-3 6-12 15,3-5 4-15,-4 5 0 0,4 3 0 0,0 3 0 31,-3-6-18-31,-1 3-3 0,4 3-1 0,-7-3 0 0,7 3 30 0,-10 3-9 0,3 0 9 0,0 3 0 16,7-6 0-16,-7 9 0 0,-4-4 0 0,4 7 0 16,0 0 0-16,0-3 0 0,0 0 0 0,0-1 0 15,3 10 0-15,-3-12 0 0,4 6 0 0,-1 2 0 16,-3 4 0-16,3-6 0 0,-3 0 0 0,4 5 0 16,-1-2 25-16,1 3 4 0,-1-7 1 0,4 1 0 15,-3 3-30-15,3-3-21 0,0-1 3 0,0 1 1 16,0 0 17-16,3 0 0 0,1 2 0 0,-1-8 0 15,1 0 0-15,3 0 0 0,-4 0 0 0,1 0 0 16,3 0 0-16,0-4 0 0,4 7 0 0,-4-6 0 0,3 3 0 16,-3 0 0-16,4 0 0 0,0 0 0 0,-4 0 0 15,0-6 0-15,3 6 0 0,-3-6 0 16,4 11 0-16,-4-11 0 0,0 0 0 0,4 3 0 16,-4 0 0-16,0-3 0 0,0 0 0 0,3 0 0 15,-3-3-55-15,0 0-7 0,4 3-2 0,-4-6-341 16,0 1-69-16</inkml:trace>
  <inkml:trace contextRef="#ctx0" brushRef="#br0" timeOffset="33366.894">22821 6173 1036 0,'0'0'23'0,"0"0"5"0,0 0 0 0,0 0 1 16,0 0-29-16,0 0 0 0,0 0 0 0,0 0 0 0,0 0 0 0,0 0 0 15,0 0 0-15,0 0 0 0,0 0 57 0,-7 0 6 16,7 0 1-16,0 0 0 0,-7 0-52 0,7 0-12 15,-7 0 0-15,0 0 0 0,7 0 0 0,-7 6 0 16,7-6 0-16,-4 0 0 0,-3 6 0 16,0 0 0-16,0-971 0 0,0 1941 0 0,4-967 0 0,-1 0 0 15,1 0 0-15,-1-3 0 0,1 0 0 0,3-1 0 16,0 7 0-16,-4-6 0 0,0 0 0 0,4-6 0 0,0 0 0 16,0 0 0-16,0 3 0 0,0-3 0 15,0 0 0-15,4 6 0 0,0 0 0 0,-1 0 0 0,1-1 0 0,3 7 0 16,7-6 54-16,-4 6 8 0,1-9 2 15,-1 3 0-15,1 2-52 0,3 1-12 0,-3-3 0 16,3 6 0-16,0-6 0 0,0-6 0 16,0 6 0-16,0 0 0 0,-3-6-27 15,3 2-8-15,-3 4-1 0,3 0-1 16,0-6-12-16,0 0-3 0,-7 3 0 0,4-3-320 0,-4 3-65 0</inkml:trace>
  <inkml:trace contextRef="#ctx0" brushRef="#br0" timeOffset="34078.803">23407 6117 694 0,'0'0'20'0,"0"0"4"0,0 0-24 0,0 0 0 0,0 0 0 0,0 0 0 15,0 0 50-15,0 0 6 0,0 0 0 0,0 0 1 16,0 0 15-16,0 0 4 0,0 0 0 0,0 0 0 16,0 0-23-16,0 0-4 0,0 0-1 0,0 0 0 15,0 0-6-15,0 0-2 0,0 0 0 0,0 0 0 16,0 0-9-16,0 0-3 0,0 0 0 0,0 0 0 16,0 0-28-16,0 0 0 0,0 0 0 0,-4 0 0 15,-3 0 0-15,4 0 0 0,-4 6 0 0,0-6 0 16,3 6 16-16,-3-6-4 0,3 0 0 0,-3 6 0 15,-3-6 6-15,3 0 1 0,-4 6 0 0,4-6 0 16,0 5-11-16,-4-2-8 0,4 0 9 0,0 0-9 16,7-3 0-16,-7 6 0 0,7-6 0 0,-3 6 0 15,3-6 0-15,0 0 0 0,-7 6 0 0,7-6 0 0,0 0 0 16,0 0 0-16,0 0 0 0,0 6 0 0,3 0-12 16,1 0 12-16,-1-1-12 0,1 1 12 15,-4-6 0-15,3 9 0 0,4-3 0 0,-3 0 0 16,-1 6 0-16,1-6 0 0,3-1 0 0,0 1 0 0,-3 0 0 0,-1 0 0 15,4-6 0-15,-3 6 0 16,-1-3 0-16,1 3 0 0,-4-6 0 0,7 6 0 0,-4 0 0 0,4-1 0 16,-3 1 0-16,0 0 0 0,3 0 0 0,-4 0 0 15,4 0 0-15,-3-3 0 0,-1 3 0 0,1-3 0 16,-1 2 0-16,1 4 0 0,-1-3 0 0,1 0 0 16,-1 0 0-16,1 0 0 0,-4 0 0 0,0 0 9 15,0-4-1-15,0 7 0 0,0-3-8 0,-4 3 0 16,1-3 0-16,-1 0 0 0,1 0-11 0,-4 0-1 0,0-6 0 15,0 0 0-15,7 0-8 0,-11 0-1 0,4 0-1 0,0-6 0 32,-4 0-34-32,4 0-6 0,-3 0-2 0,-1-6 0 0</inkml:trace>
  <inkml:trace contextRef="#ctx0" brushRef="#br0" timeOffset="35336.623">24172 6223 831 0,'0'0'18'0,"0"0"4"0,0 0 1 0,-7-6 1 0,0 3-24 0,4 0 0 15,-4-6 0-15,7 9 0 0,0 0 30 0,0 0 2 16,-4 0 0-16,4 0 0 0,-7-6 9 0,4 1 3 16,3 5 0-16,0 0 0 15,0 0-10-15,0 0-2 0,0 0 0 0,0 0 0 16,0 0 7-16,0 0 1 0,0 0 0 0,0 0 0 0,0 0-13 0,-4 5-3 16,0 1 0-16,1 6 0 0,-1-3 5 0,1 9 1 15,3-1 0-15,-4-2 0 0,1 8-6 0,3 1-2 16,-4-9 0-16,4 14 0 0,0-5-5 0,0 2-1 15,0-2 0-15,0 5 0 0,0 3-16 0,0-2 0 16,0 2 0-16,0 0-9 0,4-2 17 0,-4-4 4 0,-4 4 1 16,4-1 0-16,0 3-13 0,4-5 0 0,-1 2 0 15,1 4 0-15,-1-4 0 0,1 0 0 0,3-2 0 16,-3-4 0-16,3-5 0 0,0 3 0 0,-4-4 0 16,1-5 0-16,3 0 0 0,0-4 0 0,-4-2 0 0,-3-6 0 15,0 0 0-15,0 0 0 0,0 0 0 0,0 0 0 16,14-6 0-16,-3-2 0 0,-4-4 0 0,4-6 0 15,-1-2 0-15,-3-4 0 0,0 1 8 0,0-10-8 16,0 4-17-16,1-6-7 0,-5-4 0 0,4 1-1 16,-3 0 9-16,-4-3 3 0,3 3 0 0,-6-6 0 15,3 2 13-15,-4 4 0 0,-3-3 0 0,4 3 0 16,-5 0 20-16,1 2-2 0,0 4-1 0,0-3 0 16,0 14 15-16,0-2 2 0,-3-4 1 0,3 9 0 15,0 7-35-15,3-1 0 0,0 6 0 0,1 6 0 0,-1-6 0 0,4 0 0 16,-3 0 0-16,3 3 0 0,-4 1 0 0,4 2 0 15,0 0 0-15,0 0 0 0,0-3 0 16,0 3 0-16,4-6 0 0,-4 6 0 16,3-6 0-16,-3 6 0 0,0 0 0 0,7 0 0 0,1-6 0 0,-1 6-20 15,0 0 2-15,3 0 1 0,1 6 17 0,-1 0 0 16,1-6 0-16,0 9 0 0,-1-4 0 0,4 7 0 16,-3 0 0-16,-1 0 0 0,4 5 14 0,-3 1 0 15,-4 3 0-15,4-4 0 16,-4 1-36-16,0-3-7 0,-4 8-2 0,4-11 0 0,-3 3 31 0,-4 8 0 15,0-11 8-15,0 0-8 16,0 2 0-16,-4-2 0 0,1-6-12 0,-1 6 3 0,1-1 9 0,-1-2-8 0,1-3 8 16,-4 0-8-16,0 0 8 0,0 0 0 0,0 0-9 0,-1-6 9 15,-2 0 0-15,3-6 16 0,-4 6-2 16,1-9-1-16,-1 6 0 0,-3-6 0 0,3 3 0 0,-3-5 0 16,0 5 2-16,4-6 0 0,-4-3 0 0,-1 6 0 15,1-5-15-15,0 2 0 0,0 6 0 0,3-6 0 16,1 3 0-16,-1 1 0 0,4-1 0 0,-3 9 0 15,3-6-23-15,-4 0-7 0,4 0-2 0,0 6 0 16,3-6-6-16,-3 0-2 0,7 6 0 0,0 0 0 16,0 0-125-16,0 0-26 0,0 0-5 0,0 0 0 15</inkml:trace>
  <inkml:trace contextRef="#ctx0" brushRef="#br0" timeOffset="35677.887">24627 6220 1265 0,'0'0'36'0,"-3"9"8"0,-1-3-36 0,1 5-8 0,-1 1 0 0,1 0 0 16,-4 0 84-16,3 2 16 0,1 4 2 0,-4-6 1 16,3 3-15-16,1 2-4 0,-5 1 0 0,5-6 0 15,-1 5-34-15,1-2-7 0,-1-3-2 0,1 5 0 16,-1-5-26-16,4 3-6 0,0-3-1 0,0-1 0 16,0-5-8-16,0 3 0 0,0-3 0 0,0 0 8 15,0-6-8-15,0 0 0 0,0 0 0 0,0 0-11 31,0 0-87-31,0 0-18 0,0-6-3 0,4-3-677 0</inkml:trace>
  <inkml:trace contextRef="#ctx0" brushRef="#br0" timeOffset="35857.943">24560 5820 1407 0,'0'0'31'0,"0"0"6"0,0 0 2 0,0 0 1 0,-3 6-32 0,-4 0-8 15,7-6 0-15,-4 6 0 0,4-6 35 0,0 0 5 16,-3 6 2-16,3-6 0 0,0 0-34 0,0 3-8 16,0-3 0-16,0 0 0 15,7 6-41-15,-4-6-11 0,-3 0-1 0,7 5-586 0</inkml:trace>
  <inkml:trace contextRef="#ctx0" brushRef="#br0" timeOffset="36973.54">25015 6161 1213 0,'0'0'26'0,"0"-9"6"0,-3 1 0 0,-1-1 4 0,1-3-36 0,-1 6 0 0,1-6 0 0,-1 1 0 16,-3 5 63-16,4 3 5 0,-1-3 2 0,-3 6 0 0,7 0-35 0,-7 0-7 15,0 0-2-15,0 0 0 0,-4 0-15 16,4 3-3-16,0 3-8 0,0 3 12 0,-3-1 5 0,-1 4 1 15,0-6 0-15,1 6 0 0,3-6 2 0,0-1 0 16,0 4 0-16,-4 3 0 0,4 0-12 0,0-6-8 16,0 0 12-16,0 5-12 15,0-2 19-15,3-6-3 0,4-3-1 0,-7 6 0 0,4-3-2 0,3-3 0 16,0 0 0-16,0 0 0 0,-4 6-1 0,4-6 0 16,0 0 0-16,0 0 0 0,0 0-12 0,0 0 9 15,-3 6-9-15,3-6 8 0,-4 6-8 0,4-6 0 16,0 0 0-16,-3 5 8 0,3 7-8 0,0-12 0 15,0 0 0-15,0 6 0 0,0-6 0 0,3 6 0 0,1-3 0 16,-1 3 0-16,1-3 0 0,3 6 10 0,-4-9-10 16,4 5 10-16,0-5-10 0,-3 6 10 15,3-6-10-15,-3 0 10 0,3-6 10 0,-4 6 1 0,4-5 1 16,0 5 0-16,0-6-22 0,0 0 0 0,0 0-12 0,-3 0 4 16,3 3 8-16,0-3 11 15,0-6-3-15,0 1 0 0,-3 5-8 0,3 6 0 16,-4-9 0-16,1 6 0 0,-4 3 0 0,3-3 0 0,-3 3 0 0,0 0 0 15,0 0 0-15,0 0 0 0,0 0 0 0,0 0 0 16,4-3 0-16,-4 3 0 0,0 0 0 0,0 0 0 16,0-9 0-16,3 9 0 0,-3 0 0 0,0 0-11 15,0 0 11-15,0 0 0 0,0-6 8 0,0 6-8 16,0 0 0-16,0 0 0 0,0-5 0 0,0 5 0 16,0 0 0-16,0 0 0 0,0 0 0 0,0 0 0 15,0 0-12-15,0 0-6 0,0 0-2 0,0 0 0 16,0 0 10-16,0 0 2 0,0 0 0 0,0 0 0 0,0 0-1 0,0 0 0 15,0 0 0-15,0 0 0 0,-3 11 9 0,3-5 0 16,0-6 0-16,-4 6 0 0,4-6 0 0,0 9 0 16,0-3 0-16,0-6 0 0,0 0 8 0,0 0-8 15,0 12 10-15,0-7-10 0,0-5 14 0,0 6-3 16,-3 0-1-16,3 3 0 0,0-9 7 0,0 6 2 16,0 3 0-16,0 0 0 0,0-4-19 0,0 7 0 15,0 0 0-15,0-6 0 0,0 6 13 0,0 2-4 16,0-2-1-16,0 0 0 0,0 0-8 0,0 5 0 15,0-2 0-15,0 3 0 0,3 5 0 0,-3-2 0 0,4 8 0 0,-4-8 0 16,3 2 0-16,1 1 0 0,-1 2 0 0,1 3 0 31,3-2-20-31,-7 2-5 0,4-8-2 0,-4 8 0 0,3-5 27 0,-3 8 0 16,4-8 0-16,-4-1 0 0,0 4 0 0,0-10 0 0,0 10 0 0,-4-10 0 16,4 1 0-16,-3 0 0 0,-1-4 0 0,1 4 0 15,3-6 0-15,-4 0 0 0,0-4 0 0,1 4 0 16,-1-6 21-16,4 6 10 0,-7-6 1 0,4 0 1 15,3-6-23-15,0 0-10 0,0 0 8 0,-4 0-8 16,4 0 0-16,-7 0 8 0,4 2-8 0,-8-2 0 16,4-2 0-16,-4 2 0 0,1 0 0 0,3-6-11 15,-4 6 11-15,4-6 0 0,-3-6 0 0,-1 6 0 16,0 0 0-16,4-3 0 0,-3 1 0 0,-1-1 0 16,1-3 0-16,3 0-8 0,-4 1 8 0,0 2 0 0,4-3 0 0,0 0-8 15,0 6 8-15,-3-5 0 0,3-1-14 0,-4 0 2 16,8 3 1-16,-8 3 0 0,4-5-6 15,3 5-2-15,-3-6 0 0,4 0 0 16,-1 3-35-16,4 1-7 0,-3-1-2 0,-1-3 0 16,4 0-1-16,0 0 0 0,-3-5 0 0,6 8 0 15,1-9-51-15,-1 7-10 0,4-10-3 0,0 9 0 0</inkml:trace>
  <inkml:trace contextRef="#ctx0" brushRef="#br0" timeOffset="37647.871">25012 6211 1176 0,'0'0'33'0,"0"0"7"0,-4 6-32 0,1 0-8 0,-1 6 0 0,1-6 0 16,-1-1 70-16,1 7 12 0,3-3 2 0,-4-3 1 16,4 3-16-16,0 0-3 0,0-4-1 0,0 7 0 15,4-6-9-15,-1 0-1 0,4 0-1 0,0-6 0 16,0 6-9-16,1-6-1 0,-1 3-1 0,0 0 0 0,3-3-15 0,1 3-2 15,-4-3-1-15,3 0 0 0,1 0-15 0,0-3-10 16,-4 0 12-16,3 0-12 0,1 0 16 0,-4 0-4 16,0 3-1-16,0-6 0 0,0 0-11 0,0 6-12 15,0-6 2-15,0 6 1 0,-3-6 9 0,3 0 14 16,-4 6-3-16,4-5-1 16,-3 5-32-16,-1-9-6 0,5 3-2 0,-5 0 0 15,1 0-14-15,-1 0-2 0,1-6-1 0,-1 1 0 16,1-4 15-16,-1-3 2 0,1 7 1 0,-4-1 0 15,3-6-10-15,-3 3-1 0,4 10-1 0,-4-1 0 0,-4-6 41 0,4 0 0 0,-3 0 11 0,-1 4-3 16,-3 2-8-16,4 0 0 16,-8 0 0-16,4 0 0 0,0 0 28 0,0 6 4 15,-4-6 1-15,4 6 0 0,-3 6-33 0,3-6 0 16,-8 12 0-16,5-6 0 0,-1 3 16 0,1 0-3 0,-1-1-1 0,-3 4 0 16,3 0 0-16,4 0 0 0,0 8 0 0,0-2 0 15,0-6 0-15,0 5 0 0,0-2 0 0,4 3 0 16,-1-1 0-16,1-5 0 0,-1 0 0 0,4 2 0 15,4 4 0-15,-1-6 0 0,-3 0 0 0,4 8 0 16,3-8 0-16,0 0 0 0,-4-4 0 0,4 10 0 16,0-6-3-16,4 0-1 0,-1-1 0 0,1 1 0 15,3-3-8-15,0 3 8 0,0-6-8 0,4 5 8 16,-4-5-8-16,4-6-11 0,-4 6 3 0,0 0 0 16,4-6-35-16,-4 0-6 15,3 0-2-15,1-6 0 0,-4 0-107 16,4 0-22-16,-1-5-4 0</inkml:trace>
  <inkml:trace contextRef="#ctx0" brushRef="#br0" timeOffset="38225.698">25573 6241 990 0,'0'0'21'0,"0"0"5"0,0 0 1 0,-7 5 1 0,0 1-28 0,0 0 0 0,0 0 0 0,3-3 0 16,-3 3 97-16,4 0 14 0,-5-3 2 0,1 0 1 15,7-3-46-15,-7 6-8 0,0-1-3 0,4 1 0 16,3-6-29-16,-7 0-5 0,7 0-2 0,-11 6 0 16,4-6 9-16,4 0 2 0,-4 0 0 0,-1 6 0 15,5-6-17-15,-4 0-3 0,3 0-1 0,1 6 0 16,3-6 0-16,-7 0 0 0,3 6 0 0,-3 0 0 15,4 3-11-15,-4 2 0 0,0 1 0 0,3 6 0 16,-3-4 0-16,7-2 10 0,-4 6-10 0,4-6 10 16,0-1 5-16,0-2 1 0,4-3 0 0,-1 0 0 15,-3-6 4-15,8 6 0 0,-1 0 1 0,0-6 0 16,3 0-7-16,-3 0-2 0,4 0 0 0,-1 0 0 16,1-6-12-16,0 0 9 0,3 3-9 0,-4 0 8 15,-3-3-8-15,4 0 0 0,0 3 0 0,-1-8-11 16,-3 5 11-16,0 0-8 0,4-6 8 0,-4 6-8 15,0 0 0-15,-4-6 0 0,4 10 0 0,-3-10 0 0,3 0 8 0,-3 0 0 16,-1-2 0-16,1 2 0 16,-1 0-37-16,1 0-6 0,-1 1-1 0,-3-1 0 15,0 0 26-15,0 3 5 0,0-8 1 0,-3 5 0 0,-1 0 12 0,1-3 0 16,-1 9 0-16,1-5 0 0,-4 5-9 0,-1-6 1 16,-2-3 0-16,-1 9 0 0,1 6 8 0,-1-2 0 15,4-1 0-15,0 6 0 16,0-1-29-16,-4 7-4 0,4 3-1 0,-3 0 0 0,3 11 34 15,-4-5 0-15,4-3 0 0,0 8 0 0,4-5 0 0,-1 2 0 16,4-2 0-16,-4 0 0 0,4-7-17 0,0 10-3 16,4-15-1-16,0 6 0 15,-1-4-69-15,4 4-14 0,-3-9-2 0,-1 6-1 0</inkml:trace>
  <inkml:trace contextRef="#ctx0" brushRef="#br0" timeOffset="38747.417">25728 6246 1177 0,'0'0'25'0,"0"0"6"0,0 0 1 0,0 0 2 0,0 0-34 0,0 0 0 0,0 6 0 0,0 0 0 15,4 0 66-15,-4 0 6 0,0-6 2 0,0 6 0 0,3 0 19 16,-3 3 4-16,4-4 1 0,-4 7 0 16,3-6-62-16,-3 6-13 0,4-6-3 0,-4 3 0 0,0 2-20 0,3 1 0 15,-3-6 0-15,0 6 0 16,0-6 0-16,4 2 12 0,-4-2-2 0,0 0-1 0,0 0-9 0,0 0 0 16,3 0 0-16,-3-6 8 0,0 6-8 0,0-6 0 15,0 0 0-15,0 0 0 0,0 0-8 0,0 0 8 16,7 0-10-16,-3-6 10 0,3 0-10 0,-4 0 10 15,5-6-10-15,-5 0 10 0,1 4-13 0,3-4 3 16,-4 0 1-16,4-5 0 0,-3 5 9 0,-1-3 0 16,1 3 0-16,-1-5 0 0,1 2 0 0,-1 3 0 15,-3 0 8-15,0 1-8 0,4-4 22 0,-4 6 0 16,0 0 0-16,0 3 0 0,0 1 2 0,0-1 1 16,0 6 0-16,0 0 0 0,0 0-16 0,3-6-9 15,-3 6 10-15,0 0-10 0,0 0 0 0,0 0 0 16,0 0 0-16,4 6 0 0,3-6 0 0,0 11-8 15,0-5 8-15,0 12-13 0,0-3 13 0,0 8 10 0,4-8-2 16,-4 3 0 0,4 5-32-16,-4-8-8 0,0 8 0 0,-4-5-1 0,4 0 8 0,-3-1 1 15,3-2 1-15,0-3 0 16,-4 5-21-16,1-11-4 0,3 3 0 0,0 3-1 0,-3-6-133 16,-1 0-26-16,1-1-6 0,-1-5-1 0</inkml:trace>
  <inkml:trace contextRef="#ctx0" brushRef="#br0" timeOffset="39375.854">26324 6196 981 0,'0'0'28'0,"0"0"6"16,0 0-34-16,0 0 0 0,0 0 0 0,0 0 0 0,0 0 103 0,0 0 13 16,0 0 4-16,0 0 0 0,0 0-29 0,0 0-6 15,0 0-1-15,0 0 0 0,0 0-12 0,0 0-2 16,0 0-1-16,0 0 0 0,0 0-27 0,0 0-6 16,0 0 0-16,0 0-1 0,-3-5-35 0,-4-1 0 0,3 0 0 0,-3 0 0 15,4 0 0-15,-1 0 0 0,-3-3-12 0,3 6 3 16,1 0 9-16,-4 1 0 0,0 2 0 0,0 0 0 15,7 0 0-15,-7 2 0 0,0 4 0 0,0 9 0 16,0-9 0-16,3 6 0 0,-3-6 0 0,0 5 0 16,3 4 0-16,-3 3 0 0,4-7 0 0,-1 1 0 15,1-3 0-15,-1 3 11 0,1 0-3 0,-1-7 0 16,4 7-8-16,-3 0 8 0,3-6-8 0,0-6 8 16,0 0 11-16,0 0 1 0,0 0 1 0,0 0 0 15,0 0 15-15,0 0 2 0,0 0 1 0,3 3 0 16,1 0-28-16,-1 0-11 0,-3-3 8 0,7 3-8 15,0 0 0-15,-3-1 0 0,3 7 0 0,0-9 0 16,-3 0 0-16,3 6 0 0,-7-6 0 0,7 0 0 16,-4 6-14-16,4-6 5 0,0 0 1 0,0 6 0 15,-3-6 8-15,-1 0 0 0,4 6 0 0,0-6 0 16,1 6 0-16,-5-6 0 0,-3 0 0 0,7 6 0 0,-3-6-18 0,3 2-2 16,0 4 0-16,0-3 0 0,-4 0 10 0,4 0 2 15,-7-3 0-15,4 3 0 0,-1 3-8 0,1 0-2 16,-1 0 0-16,1 0 0 0,-4 0 0 0,0 5 0 15,0-8 0-15,0 6 0 0,-4 0-6 0,1 3 0 16,-1-1-1-16,-3 1 0 0,0-3 4 0,0 3 1 16,0 5 0-16,-3-5 0 0,-1-6 10 0,0 6 10 15,1-6-13-15,-1 5 5 16,1-2-19-16,3-9-3 0,-4 6-1 0,4-6 0 16,4 0-228-16,3 0-45 0,-15 0-10 0,15 0-2 0</inkml:trace>
  <inkml:trace contextRef="#ctx0" brushRef="#br0" timeOffset="39715.072">26504 6414 1821 0,'0'0'40'0,"0"0"8"16,-3 12 1-16,-1-6 3 0,1 0-41 0,-1 5-11 0,-3-5 0 0,4 0 0 0,3-6 48 0,-4 6 7 15,4-6 1-15,0 0 1 0,0 0-39 0,0 0-8 16,0 0-2-16,0 0 0 0,0 0 7 0,0 0 1 15,0 0 0-15,-4-3 0 16,1-3-33-16,3-3-7 0,0 3 0 0,0-5-1 16,0-1-210-16,0 6-41 0,7-26-9 0,-3 14-2 0</inkml:trace>
  <inkml:trace contextRef="#ctx0" brushRef="#br0" timeOffset="67246.12">15625 13481 846 0,'-15'6'18'0,"5"6"4"0,-4 0 1 0,0-6 1 0,0-1-24 0,-1 10 0 0,1 6 0 0,0-1 0 16,0-14 24-16,-4 12-1 0,4-1 0 0,0 10 0 15,4-15-15-15,-5 5-8 0,1 4 8 0,4-3-8 16,-1 2 12-16,1 4-3 0,3-1 0 0,-4-2 0 0,4-4 38 16,3 4 7-16,1 5 2 0,-1-5 0 0,4-6-25 0,0 2-5 15,0 7-1-15,0-1 0 0,4-5 31 0,-4 0 7 16,3-4 1-16,1-2 0 0,-1 0-10 0,1-3-2 16,0 2 0-16,3-8 0 0,0 0-30 0,0 3-6 15,0-12-2-15,3 3 0 0,4 0 0 0,1-8 0 16,2-1 0-16,1-3 0 0,-1-8-14 0,5-4 9 15,-5-8-9-15,4 0 8 0,4-1-8 0,-4 7 0 16,0-9 0-16,1 3 8 0,-5-7-8 0,1 7 0 16,-4 0 9-16,0-12-9 0,-3 9-16 0,-1-1-7 15,1-11-1-15,-4 3-1 0,0-3 25 0,-3 0 0 16,-1 3 0-16,1-3 0 0,-4 3 0 0,0 0 0 16,-4 3 0-16,1-6 0 0,-1 6 0 0,-3 3-10 15,0 3 10-15,0 8 0 0,0-5-16 0,-4 9 4 16,4 5 1-16,-3 3 0 0,2 7 11 0,1-1 0 0,0-3 0 0,0 9 0 15,7 6 0-15,0 0 0 0,0 0 0 0,-7 0-8 16,0 0-3-16,0 6 0 0,4 3 0 0,-1 3 0 31,1 8-21-31,-1 4-4 0,1 8 0 0,-1 3-1 0,0-8 50 0,4 8 11 0,-7-5 1 0,4 2 1 16,3 9-17-16,-4 9-9 0,1 3 10 0,-1 0-10 16,1-15 9-16,3 12-9 0,-4 0 8 0,4 3-8 15,0-12 28-15,0 9 1 0,-3 6 0 0,3-6 0 16,0-12-43-16,0 0-9 0,0 7-1 0,0-4-1 15,0-12 40-15,3-2 8 0,-3-1 1 0,4 0 1 16,3 1-25-16,-4-1 0 0,1-2 0 0,3-1 0 16,0-5-12-16,0 3-8 0,4 8-2 0,-4-8 0 15,3-4 10-15,1-2 3 0,-4 0 0 0,0-1 0 16,4-8-163-16,-4-3-32 0,7-3-6 16,-4-3-2-16</inkml:trace>
  <inkml:trace contextRef="#ctx0" brushRef="#br0" timeOffset="67797.422">15998 13628 1267 0,'-7'-3'28'0,"7"3"5"0,0 0 2 0,0 0 1 0,0 0-36 0,0 0 0 0,-7 3 0 0,7-3 0 16,-3 6 109-16,-4 0 15 0,0 0 4 0,3 0 0 16,1 0-84-16,-1 3-17 0,4-1-3 0,0 7-1 15,0-3-37-15,4 0-7 0,-1-4-2 0,1 10 0 16,3-6 46-16,0 5 9 0,3-5 1 0,-3 3 1 16,8 0-3-16,-1-1-1 0,0-2 0 0,3-3 0 31,1 0-46-31,0-3-10 0,-1-3-2 0,1-3 0 0,0 0 28 0,-1-3 0 0,1-3 0 0,-4-3 0 15,4 0 0-15,-4-3 0 0,-4-2 0 0,1-1 0 16,-4-3 0-16,0-2-8 0,0 2 8 0,-3-3 0 16,3 4-32-16,-7-7-2 0,3 7 0 0,-3-4 0 15,0-2 16-15,0 5 3 0,-3 3 1 0,-4 3 0 16,3-2-18-16,-3 5-4 0,0-6-1 0,0 9 0 0,-7 0 9 16,3 6 3-16,1-5 0 0,-1 5 0 0,0 0 33 0,1 0 8 15,-4 0 0-15,0 5 1 0,0-5 6 0,-1 6 1 16,1 3 0-16,0 6 0 0,4-6-12 0,-1 2-1 15,1 13-1-15,-1-9 0 0,4-4-10 0,-4 7 10 16,4 0-10-16,0 2 10 0,0 4 6 0,4-4 0 16,-1 1 1-16,1 0 0 0,-1-7 5 0,4 1 1 15,0-6 0-15,-4 3 0 0,4 5-7 0,4-5-2 16,0 3 0-16,3 2 0 0,0 1-14 0,3-6 0 16,-3 5 8-16,4-5-8 0,3-3 0 0,-3 3 0 15,-1-1 0-15,4-2 0 16,0 0-19-16,0-6-6 0,1-6-2 0,2 0 0 15,-3 3-37-15,0-6-7 0,1-3-1 0,-1-8-638 0</inkml:trace>
  <inkml:trace contextRef="#ctx0" brushRef="#br0" timeOffset="68106.513">16256 13181 1280 0,'0'0'36'0,"-7"3"8"0,0-3-35 0,0 6-9 0,3 0 0 0,-3 0 0 0,7 0 0 0,0-6 12 16,0 0-12-16,-3 9 12 15,6-3 16-15,-3-6 3 0,0 6 1 0,0-6 0 0,7-3 14 0,-3 6 3 16,6 2 1-16,-3 1 0 0,4 0-19 0,-4-3-4 15,0 0-1-15,4-6 0 0,-1 0-2 0,1 0-1 16,3-3 0-16,-3 0 0 0,3 1-23 0,-4-4 0 16,4 0 0-16,1-3 0 0,2 0 0 0,-3-2 0 15,4-4 0-15,-4 6 0 16,0-2-172-16,4-7-28 0</inkml:trace>
  <inkml:trace contextRef="#ctx0" brushRef="#br0" timeOffset="68690.016">16729 13640 1292 0,'-11'12'28'0,"11"-12"7"0,-7 3 1 0,0 3 0 0,3-3-36 0,-3 0 0 0,0-1 0 0,7-2 0 0,-3 3 52 15,3-3 4-15,-7 3 1 0,0 0 0 0,0 3 23 0,0-3 5 16,0 0 1-16,0 3 0 0,-1-6-55 0,1 0-11 16,7 0-3-16,-7 0 0 0,0 0-6 0,0 6-2 15,0-6 0-15,4 6 0 0,-4 0-9 0,3-6 0 16,4 0 0-16,-7 5 0 0,4 1 0 0,-1 6-9 15,4-3 9-15,-4 3-13 0,4-1 13 0,0 4-11 16,0 0 11-16,0 2-10 0,4 4 10 0,-4-6 0 16,4 5 0-16,-1-5 0 0,1 3 0 0,-1-1 0 15,1-5 0-15,-1 3 0 0,4-3 0 0,0-1 0 16,0-2 0-16,0 0 0 0,0-6 0 0,4 3 0 16,-4-3 10-16,4 0-10 0,-1-6 16 0,4 0-4 15,-3-6 0-15,-1 0 0 0,1-3 2 0,0-2 0 0,3-7 0 16,0 0 0-16,-4 1-14 0,1-1 0 15,0-2 0-15,-1 5 0 0,-3-5 0 0,0 5 0 0,0 3 0 16,-3 4 0-16,-1-7 8 0,1 6 9 16,-4-3 2-16,0 4 0 0,0-1-10 0,-4-6-1 0,4 7-8 15,-7 2 12-15,0 3-12 0,0-6 8 0,0 0-8 0,-3 6 0 32,-1 1-17-32,-3-1-10 0,3 0-1 0,-3-3-1 0,0 3 29 0,0 0 0 15,3 6 0-15,1-6 0 0,-1 6-24 0,1 0 0 0,3 6 1 16,0 0 0-16,0 3-30 0,3-3-7 15,-3 6 0-15,3-1-1 0,1 7-26 0,-1-9-5 16,4 3 0-16,0-12-552 0</inkml:trace>
  <inkml:trace contextRef="#ctx0" brushRef="#br0" timeOffset="69421.362">17099 12905 1342 0,'0'0'29'0,"-7"0"7"0,7 0 0 0,-7 0 3 0,0 0-31 0,7 0-8 0,-7 3 0 0,0 3 0 16,0 6 46-16,0 5 8 0,3 1 2 16,-3 3 0-16,4 2-4 0,-1 4-1 15,4-1 0-15,-3 6 0 0,-1 1 1 0,4-4 1 0,0 6 0 0,0-2 0 16,0-1-21-16,4 3-4 0,-4-2 0 0,3 5-1 16,1-3-11-16,-1 0-3 0,1-2 0 0,-1-10 0 15,4 4-5-15,-3-7 0 0,-1 4-8 0,1-1 12 16,-1 1-3-16,4-4-1 0,-3 4 0 0,0-9 0 15,-1 2 0-15,-3 1 0 0,0-18 0 0,4 12 0 16,-4-1 0-16,0-11 0 0,0 0 0 0,3 18 0 16,-3-18-8-16,0 12 0 0,0-12 9 0,0 0-9 15,0 0 0-15,0 0 9 0,0 0-9 0,0 0 0 0,0 0 11 16,0 0-11-16,0 0 10 0,0 0-10 0,0 0 24 16,0 0-2-16,0 0 0 0,0 0 0 0,0 0 1 0,0-3 0 15,0-3 0-15,0 0 0 0,0-6-23 16,0 4 9-16,0-10-9 0,0 0 0 0,4 1 0 15,-1 2 0-15,-3-9 0 0,7 7 0 0,-3 2 0 16,-1-3 0-16,4 7-9 0,0 2 9 16,-3-6-9-16,3 6 9 0,0 3-10 0,0 1 10 0,4 5-8 0,-4-6 8 15,0 0 0-15,3 3-9 0,-3 3 9 0,0-3 0 16,4 3-9-16,0 0 9 0,-4 3-9 0,3 0 9 16,1 3-12-16,-1-6 12 15,1 6-32-15,0 5 0 0,-1-8 0 0,-3 12 0 0,4-3 32 16,-4 2 0-16,3 10 0 0,-2-6 0 0,-5 8 20 0,1-11 10 15,-1 5 2-15,-3 1 1 0,4 0-1 0,-4 2-1 16,-4 1 0-16,4-1 0 0,-3-2-42 16,-1 2-8-16,1-2-1 0,-1-1-1 0,-3 1 33 0,3-9 8 0,-3 5 0 15,0-5 1-15,0 3-21 0,-3-3 0 0,3-7 0 0,0 4 0 16,-4-3 0-16,4-3 0 0,-4 0 0 16,1-3 0-16,-1 0 0 0,-3-3-20 0,3-6 4 0,-3 0 1 15,0-2-21-15,0-7-5 16,0-6-1-16,0 4 0 0,3-7-99 0,-3 4-20 15,7-1-4-15,4 4-653 0</inkml:trace>
  <inkml:trace contextRef="#ctx0" brushRef="#br0" timeOffset="70065.156">17600 13555 1386 0,'0'0'30'0,"0"0"6"0,0 0 2 0,0 0 2 0,0 0-32 0,0 0-8 0,0 0 0 0,-3 9 0 15,3-9 49-15,0 8 9 0,0-2 2 0,0 6 0 16,0-6-8-16,3 3-2 0,-3-9 0 0,4 9 0 16,-1-6-12-16,1 5-2 0,-4-8-1 0,3 9 0 15,1 3-16-15,3-6-3 0,-4-6-1 0,4 9 0 16,0-3-15-16,0-1 0 0,1-2 0 0,-1 6 0 16,0-6 0-16,0 0 12 0,3 3-3 0,-3-6-1 15,4 6-8-15,-4-6 0 0,4 0 0 0,-4 0 8 16,3 0-8-16,1 0-14 0,-4 0 3 0,0 0 1 15,0 0 10-15,0-6 0 0,0 6 0 0,0-6 0 16,-3 0 0-16,3 0 0 0,-4 0 0 0,1 1 0 16,-1-1 0-16,1 0 0 0,-1 3 0 0,-3-3 0 15,4 0 0-15,-4 0 0 0,0-6 0 0,-4 7 0 16,4-1-19-16,-3 0 2 0,-4 0 0 0,3 3 0 16,-3-3-23-16,-3 0-5 15,3 0-1-15,-8 6 0 0,5-6 28 0,-1 6 6 0,-3 0 0 0,0 0 1 0,3 0 25 16,-3 0 5-16,7 6 1 0,-3-6 0 15,-1 12 5-15,1-6 2 0,-1 3 0 0,0 3 0 16,4-1-6-16,-3 1-1 0,3 0 0 0,0 0 0 16,3 2-8-16,1 4-3 0,-1-12 0 0,1 6 0 0,3-4-9 0,-4 1 0 15,8 0 0-15,-4 0 0 0,3 6 0 0,-3-10 0 16,4 1 0-16,-4 3 0 0,3-3 0 0,4 3 0 16,-3 0 0-16,3-1 0 0,0 1 0 0,0-3 0 15,3 3 0-15,1 0 0 0,0-6 0 0,-1 3 0 16,1 0 0-16,3 2 0 0,-4-5-22 0,5 0 0 15,-1-3 0-15,0-3 0 16,0 0-125-16,4-8-25 0,-4 5-4 0,0-9-2 0</inkml:trace>
  <inkml:trace contextRef="#ctx0" brushRef="#br0" timeOffset="70409.725">17801 13299 1638 0,'-7'3'36'0,"0"3"7"16,7-6 1-16,0 0 3 0,-3 3-38 0,3-3-9 0,-8 6 0 0,8-6 0 0,0 0 66 15,0 0 11-15,0 0 3 0,0 0 0 0,0 0-20 0,0 0-3 16,0 0-1-16,0 0 0 0,0 0-31 0,0 0-6 16,0 0-2-16,0 0 0 0,8 3-17 0,-1-3 0 15,0 0 0-15,0 0 0 0,3-3 0 0,-3 3 0 16,4-6 0-16,-4 3 0 0,4 6 0 0,-1-6-19 16,8-6 4-16,-8 0 1 15,1 3-57-15,0-2-11 0,3 2-2 0,-4-9-1 16,1 6-131-16,-1-8-27 0,15-33-5 0,-7 17 0 0</inkml:trace>
  <inkml:trace contextRef="#ctx0" brushRef="#br0" timeOffset="71092.033">18337 13564 544 0,'0'0'15'0,"0"0"5"0,0 0-20 0,0 0 0 0,0 0 0 0,0 0 0 16,0 0-26-16,-3 0-9 0,-4-3-1 16,7 3-1-16,-7 0 75 0,0-3 15 0,7 3 3 0,0 0 1 15,-4 0 13-15,4 0 2 0,-7 3 1 0,0 0 0 16,7-3-19-16,-3 8-4 0,-1-2-1 0,0 6 0 16,1-3 50-16,-1 3 9 0,1-1 3 0,3 7 0 15,-4-6-24-15,1 3-5 0,3 2-1 0,-4 1 0 16,4-3-13-16,-3 2-4 0,3-2 0 0,-4 0 0 15,8-1-51-15,-4 1-13 0,0-3 0 0,3 2 0 16,-3 4 0-16,0-9 0 0,0 0 0 0,4 0 0 16,-4-1-48-16,0-8-13 0,3 6-3 0,-3-6-477 15,0 0-96-15</inkml:trace>
  <inkml:trace contextRef="#ctx0" brushRef="#br0" timeOffset="71640.863">18493 13528 1314 0,'0'0'37'0,"0"0"8"0,0 0-36 0,0 0-9 0,0 0 0 0,0 0 0 15,0 0 62-15,0 0 10 0,-4 6 3 0,4 3 0 16,0-9-16-16,0 9-3 0,4 3-1 0,-4-4 0 16,3 4-30-16,1 6-5 0,-1-6-2 0,1 8 0 15,-1-2 21-15,1-6 4 0,-1 2 1 0,1 4 0 16,3 0-44-16,-4-7 0 0,1 4-11 0,-4 3 3 16,3-12 22-16,1 8 5 0,-4-5 1 0,0-9 0 15,4 9-20-15,-4-9 0 0,0 0 0 0,0 0 0 0,0 0 11 0,0 0-11 16,0 0 10-16,0 0-10 0,0 0 20 0,0 0-3 15,0 0 0-15,0 0 0 0,0 0 10 0,0 0 1 16,0 0 1-16,0-3 0 0,0-3-29 0,0-3-21 16,-4 0 3-16,0-2 1 0,1-1 17 0,-1 0 0 15,1-3 0-15,-1 4 9 16,1-1 3-16,-1-9 1 0,-3 10 0 0,4-1 0 16,-1 0-13-16,1-6-12 0,-1 7 3 0,1 2 0 0,-1 0 9 0,1 0 12 15,3 3-2-15,0-5-1 0,0 11-9 0,-4-6 0 16,4-3 0-16,0 9 0 0,0 0-12 0,4-6-4 15,3-3 0-15,0 6-1 0,-4-3 7 0,4 6 2 16,4-6 0-16,-4 6 0 0,7-5 0 0,-3 5 0 16,3-6 0-16,0 6 0 15,0 0-18-15,4-6-3 0,-4 6-1 0,3 0 0 16,-3 0-16-16,4 0-3 0,-4 0-1 0,0 0 0 16,0-3-23-16,0 3-5 0,-3 0-1 0,3-3 0 15,-3 0-141-15,-1 3-29 0,12 15-6 0,-1-15-1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21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82 7072 0 0,'0'0'202'0'0,"-11"4"1726"0"0,4-1-1017 0 0,5-2-47 0 0,2-1-228 0 0,0 0-100 0 0,-9 9 1003 0 0,6-4-1371 0 0,1 2 1 0 0,-1-1-1 0 0,1 0 1 0 0,1 0-1 0 0,-1 1 1 0 0,1-1-1 0 0,0 1 1 0 0,0-1 0 0 0,1 1-1 0 0,0 6-168 0 0,4 38-169 0 0,13 134 123 0 0,-8-116-176 0 0,-9-48 392 0 0,-9-22 113 0 0,-15-125 1629 0 0,15 56-1926 0 0,3-86 14 0 0,7 98 0 0 0,9 32-14 0 0,10 11-111 0 0,-17 16 110 0 0,90-6 177 0 0,-89 5-177 0 0,0 0-1 0 0,1 1 1 0 0,-1-1-1 0 0,0 1 1 0 0,0 0-1 0 0,1 0 1 0 0,-1 0-1 0 0,0 1 1 0 0,0-1-1 0 0,0 1 1 0 0,0 0-1 0 0,0 0 1 0 0,-1 0-1 0 0,1 1 1 0 0,-1 0-1 0 0,1-1 1 0 0,-1 1-1 0 0,0 0 1 0 0,0 1-1 0 0,0-1 1 0 0,0 0-1 0 0,-1 1 1 0 0,1 1 15 0 0,47 91-129 0 0,-44-66 120 0 0,-8 14 103 0 0,0-11 0 0 0,-12 17-12 0 0,9-37-71 0 0,4-13 46 0 0,1 0 29 0 0,6-22 72 0 0,16-32-263 0 0,-18 49 64 0 0,0 1-1 0 0,-1-1 1 0 0,1 0-1 0 0,-1 0 1 0 0,0 0-1 0 0,-1 0 1 0 0,1 0-1 0 0,-1-1 1 0 0,0 1-1 0 0,-1-1 1 0 0,1 0-1 0 0,-1 1 1 0 0,0-1 41 0 0,0 0-44 0 0,4-20 32 0 0,3 6-48 0 0,-6 14 60 0 0,3 1-10 0 0,5 10-44 0 0,18 11-10 0 0,14 33 64 0 0,37 8-995 0 0,-74-55 1074 0 0,1 2 0 0 0,-1-1 0 0 0,0 1 0 0 0,1-1 1 0 0,-2 1-1 0 0,1 1 0 0 0,0-1 0 0 0,-1 1 0 0 0,0 0 1 0 0,0 0-1 0 0,3 5-79 0 0,28 28 101 0 0,-31-33-80 0 0,0 1 1 0 0,0-1-1 0 0,0 1 1 0 0,0-1 0 0 0,-1 1-1 0 0,0 1 1 0 0,-1-1 0 0 0,1 0-1 0 0,-1 1 1 0 0,0-1 0 0 0,-1 1-1 0 0,1-1 1 0 0,-1 1 0 0 0,-1 0-1 0 0,1-1 1 0 0,-1 1-1 0 0,0 1-21 0 0,-5 56-1047 0 0,0-33-540 0 0,5-29 934 0 0,0-2-3 0 0</inkml:trace>
  <inkml:trace contextRef="#ctx0" brushRef="#br0" timeOffset="568.076">814 183 8752 0 0,'0'0'197'0'0,"0"0"24"0"0,0 0 19 0 0,0 2-29 0 0,8 44 3253 0 0,6-28-1233 0 0,-6-8-2585 0 0,-8-9 364 0 0,1 0 1 0 0,0 0-1 0 0,-1-1 0 0 0,1 1 0 0 0,0 0 1 0 0,-1 0-1 0 0,1 0 0 0 0,0-1 0 0 0,0 1 0 0 0,0 0 1 0 0,0-1-1 0 0,0 1 0 0 0,0-1 0 0 0,0 1 1 0 0,0-1-1 0 0,0 0 0 0 0,0 1 0 0 0,0-1 0 0 0,0 0 1 0 0,0 0-1 0 0,0 1 0 0 0,0-1 0 0 0,0 0 0 0 0,0 0 1 0 0,0 0-1 0 0,0 0 0 0 0,0-1 0 0 0,0 1 1 0 0,0 0-1 0 0,0 0 0 0 0,0-1 0 0 0,1 1-10 0 0,9-2 49 0 0,-9 2 13 0 0,1 0-1 0 0,0 0 1 0 0,-1 0-1 0 0,1 1 1 0 0,0-1-1 0 0,-1 1 1 0 0,1 0-1 0 0,0 0 1 0 0,-1 0-1 0 0,1 0 1 0 0,-1 0-1 0 0,0 0 1 0 0,1 1-1 0 0,-1-1 1 0 0,0 1-1 0 0,0 0 1 0 0,0 0-1 0 0,0 0-61 0 0,0 0 18 0 0,0-1 0 0 0,1 1 0 0 0,-1 0 0 0 0,0-1 0 0 0,1 1-1 0 0,-1-1 1 0 0,1 1 0 0 0,-1-1 0 0 0,1 0 0 0 0,0 0 0 0 0,-1 0 0 0 0,1-1-1 0 0,0 1 1 0 0,0-1 0 0 0,0 1 0 0 0,-1-1 0 0 0,2 0-18 0 0,72-39 272 0 0,-73 38-254 0 0,0-1 0 0 0,0 0 0 0 0,0 0-1 0 0,0 0 1 0 0,-1 0 0 0 0,1-1 0 0 0,-1 1 0 0 0,1-1 0 0 0,-1 1 0 0 0,0-1 0 0 0,0 0 0 0 0,0 0 0 0 0,0 0 0 0 0,0 0 0 0 0,-1 0 0 0 0,1 0-1 0 0,-1-1 1 0 0,0 1 0 0 0,0 0 0 0 0,0-1 0 0 0,-1 1 0 0 0,1-1 0 0 0,-1 1 0 0 0,0-1 0 0 0,0 0-18 0 0,1-5-24 0 0,-1 1 0 0 0,0 0 0 0 0,-1-1 0 0 0,0 1 0 0 0,0 0 0 0 0,-1 0 0 0 0,0 0 0 0 0,0 0 0 0 0,-1 0 0 0 0,0 0 0 0 0,0 1 0 0 0,-1-1 0 0 0,-4-6 24 0 0,1-3-10 0 0,7 16 5 0 0,0-1 0 0 0,0 1-1 0 0,-1 0 1 0 0,1 0 0 0 0,0-1 0 0 0,-1 1 0 0 0,1 0 0 0 0,-1 0 0 0 0,1 0 0 0 0,-1 0 0 0 0,0 0 0 0 0,0-1 0 0 0,1 1 0 0 0,-1 0 0 0 0,0 1 0 0 0,0-1-1 0 0,0 0 1 0 0,0 0 0 0 0,0 0 0 0 0,0 0 0 0 0,0 1 0 0 0,0-1 0 0 0,0 1 0 0 0,-1-1 0 0 0,1 0 0 0 0,0 1 0 0 0,0 0 0 0 0,-1-1 0 0 0,1 1-1 0 0,0 0 1 0 0,0 0 0 0 0,-1 0 0 0 0,1 0 0 0 0,-1 0 5 0 0,-33-15-189 0 0,33 13 174 0 0,1 1 0 0 0,-1 0 0 0 0,0-1 0 0 0,1 1 0 0 0,-1 0 1 0 0,0 0-1 0 0,0 0 0 0 0,0 0 0 0 0,0 1 0 0 0,0-1 0 0 0,0 0 0 0 0,0 1 1 0 0,0-1-1 0 0,-1 1 0 0 0,1 0 0 0 0,0 0 0 0 0,0 0 0 0 0,0 0 0 0 0,0 0 0 0 0,-3 1 15 0 0,-33 21-22 0 0,-1 34 216 0 0,16-18 74 0 0,-26 37 428 0 0,30-43-444 0 0,16-28-233 0 0,0 1 0 0 0,0-1-1 0 0,1 1 1 0 0,-1 0 0 0 0,1 0 0 0 0,0 0 0 0 0,0 0-1 0 0,1 0 1 0 0,0 1 0 0 0,0-1 0 0 0,0 0 0 0 0,0 5-19 0 0,10 54 104 0 0,7-50 22 0 0,-4-6-117 0 0,0-2 0 0 0,0 0 0 0 0,1 0 0 0 0,-1-1 0 0 0,1 0 0 0 0,0-1 0 0 0,1-1 0 0 0,11 2-9 0 0,7 3 4 0 0,33 13-69 0 0,-53-13-69 0 0,-9-5 35 0 0,0-1-1 0 0,0 0 0 0 0,0 0 0 0 0,1 0 0 0 0,-1 0 1 0 0,0 0-1 0 0,1-1 0 0 0,-1 1 0 0 0,1-1 0 0 0,-1 0 1 0 0,1 0-1 0 0,0-1 0 0 0,-1 1 0 0 0,1-1 0 0 0,3 1 100 0 0,47-14-3185 0 0,-39 5-1813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18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77 4208 0 0,'0'0'124'0'0,"-2"-1"-8"0"0,-15-10-92 0 0,-4-30 2197 0 0,13 19-1240 0 0,7 20-365 0 0,1 2 22 0 0,0 0-52 0 0,0 0-222 0 0,0 0-92 0 0,-1 21 474 0 0,1 78 222 0 0,-32 563 2256 0 0,25-558-2994 0 0,-11 48-244 0 0,-6-38 12 0 0,0 4 676 0 0,19-1 136 0 0,15-56-829 0 0,-6-54-5 0 0,3-6-1454 0 0,-3-5 766 0 0,1-2-2921 0 0,4-5-1079 0 0</inkml:trace>
  <inkml:trace contextRef="#ctx0" brushRef="#br0" timeOffset="647.953">374 823 8288 0 0,'0'0'190'0'0,"-2"-1"28"0"0,-25-9 238 0 0,19 9-312 0 0,6 1 597 0 0,-27 14 4285 0 0,24 19-4062 0 0,29 36-1529 0 0,-22-67 590 0 0,3 9 11 0 0,1-1-1 0 0,0 0 1 0 0,1-1-1 0 0,0 0 1 0 0,1 0 0 0 0,0 0-1 0 0,0-1 1 0 0,1 0 0 0 0,3 3-36 0 0,-10-11 0 0 0,-1 1 0 0 0,0-1 0 0 0,0 1 0 0 0,1-1 0 0 0,-1 1 0 0 0,0-1 0 0 0,1 0 0 0 0,-1 0 0 0 0,1 0 0 0 0,-1 0 0 0 0,0 0 0 0 0,1 0 0 0 0,-1 0 0 0 0,0 0 0 0 0,1 0 0 0 0,-1-1 0 0 0,0 1 0 0 0,1 0 0 0 0,-1-1 0 0 0,0 1 0 0 0,1-1 0 0 0,-1 0 0 0 0,0 1 0 0 0,0-1 0 0 0,0 0 0 0 0,0 0 0 0 0,0 0 0 0 0,2 0 0 0 0,10-3 16 0 0,10-6 144 0 0,-20 8-135 0 0,-1 0 1 0 0,0-1 0 0 0,1 1 0 0 0,-1-1-1 0 0,0 0 1 0 0,-1 1 0 0 0,1-1 0 0 0,0 0 0 0 0,-1 0-1 0 0,0 0 1 0 0,0 0 0 0 0,0-1 0 0 0,0 1-1 0 0,0 0 1 0 0,0 0 0 0 0,-1-1 0 0 0,0 1-1 0 0,1 0 1 0 0,-1-1 0 0 0,-1 1 0 0 0,1 0 0 0 0,0-1-1 0 0,-1 1 1 0 0,0 0 0 0 0,1-1 0 0 0,-1 1-1 0 0,-1-2-25 0 0,-1 1 8 0 0,2 0-14 0 0,-1 0-1 0 0,0 0 1 0 0,0 0-1 0 0,0 1 1 0 0,0-1 0 0 0,-1 1-1 0 0,0-1 1 0 0,1 1-1 0 0,-1 0 1 0 0,0 0-1 0 0,-1 0 1 0 0,1 0 0 0 0,0 1-1 0 0,-1-1 1 0 0,0 1-1 0 0,1 0 1 0 0,-1 0 0 0 0,-1 0 5 0 0,-46-34-786 0 0,-10-4 81 0 0,40 29 588 0 0,19 9 112 0 0,0 1 1 0 0,0-1-1 0 0,0 1 0 0 0,0 0 1 0 0,0 0-1 0 0,-1 0 0 0 0,1 0 1 0 0,0 0-1 0 0,0 0 1 0 0,-1 1-1 0 0,1-1 0 0 0,0 1 1 0 0,-1-1-1 0 0,1 1 0 0 0,0 0 1 0 0,-1 0-1 0 0,1 0 1 0 0,-1 0-1 0 0,0 1 6 0 0,-4 3-10 0 0,1 0 0 0 0,-1 1 0 0 0,0 0 0 0 0,1 0 0 0 0,0 0 0 0 0,1 1-1 0 0,-1 0 1 0 0,1 0 0 0 0,0 0 0 0 0,0 1 0 0 0,1 0 0 0 0,0 0 0 0 0,0 0 0 0 0,1 0 0 0 0,0 1 0 0 0,0-1 0 0 0,0 1 0 0 0,1 0 0 0 0,0 0 0 0 0,1-1 0 0 0,0 1 0 0 0,0 7 10 0 0,-20 84 16 0 0,18-68 45 0 0,1-23-42 0 0,1 0 1 0 0,0 0-1 0 0,0 0 1 0 0,1 0-1 0 0,0 0 0 0 0,0 0 1 0 0,1 0-1 0 0,0 0 1 0 0,0 0-1 0 0,1 0 1 0 0,0 0-1 0 0,1 1-19 0 0,36 52 290 0 0,108 60-1098 0 0,-131-110 737 0 0,29 8-466 0 0,-27-19-630 0 0,-7 9-3418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17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331 482 6448 0 0,'0'0'141'0'0,"0"0"23"0"0,0 0 13 0 0,0 0 122 0 0,0 0 462 0 0,0 0 205 0 0,-10-12 1804 0 0,-8-8-258 0 0,10 7-1456 0 0,5 11-876 0 0,0 0 0 0 0,0 1 0 0 0,-1-1 0 0 0,1 1 0 0 0,0 0-1 0 0,-1 0 1 0 0,1 0 0 0 0,-1 0 0 0 0,1 1 0 0 0,-1-1 0 0 0,1 1 0 0 0,-1 0 0 0 0,1 0-1 0 0,-1 0 1 0 0,-1 1-180 0 0,-6-1 29 0 0,-46 25 45 0 0,52-23-74 0 0,1 1 0 0 0,-1-1 0 0 0,1 1 0 0 0,0 1-1 0 0,-1-1 1 0 0,1 0 0 0 0,1 1 0 0 0,-1 0 0 0 0,1 0 0 0 0,-1 0-1 0 0,1 0 1 0 0,-2 4 0 0 0,-11 12-78 0 0,-27 37-2 0 0,33-36-8 0 0,1 1 1 0 0,1 1-1 0 0,0-1 0 0 0,2 1 0 0 0,-1 9 88 0 0,3-14 5 0 0,-2 59 258 0 0,7-62-290 0 0,0 1 0 0 0,2-1-1 0 0,-1-1 1 0 0,2 1 0 0 0,0 0 0 0 0,6 12 27 0 0,17 15-55 0 0,-26-40 155 0 0,24 1-133 0 0,-20-5 50 0 0,0 1 0 0 0,0-1 1 0 0,0-1-1 0 0,-1 1 0 0 0,1-1 0 0 0,-1 0 1 0 0,1 0-1 0 0,-1 0 0 0 0,0 0 0 0 0,0-1 1 0 0,-1 1-1 0 0,1-1 0 0 0,-1 0 1 0 0,0-1-1 0 0,0 1 0 0 0,0 0 0 0 0,0-2-17 0 0,-2 5 13 0 0,37-60 11 0 0,-5-7-24 0 0,-14 31-202 0 0,-18 35 52 0 0,0 1 24 0 0,6-5 115 0 0,-6 5 91 0 0,-1 1 44 0 0,0 0 17 0 0,0 0-35 0 0,0 0-162 0 0,0 0-68 0 0,0 0-18 0 0,3 1 138 0 0,0 0 1 0 0,0 1-1 0 0,0-1 0 0 0,-1 1 0 0 0,1 0 0 0 0,-1-1 0 0 0,1 1 0 0 0,-1 0 0 0 0,0 0 0 0 0,0 1 0 0 0,0-1 0 0 0,0 0 0 0 0,0 1 0 0 0,0-1 0 0 0,-1 1 0 0 0,1 0 0 0 0,-1-1 0 0 0,0 1 0 0 0,0 0 0 0 0,0 0 0 0 0,0 0 0 0 0,0 0 0 0 0,0 0 0 0 0,-1 0 0 0 0,0 0 0 0 0,1 0 0 0 0,-1 0 0 0 0,0 0 0 0 0,-1 0 0 0 0,1 0 0 0 0,0 0 0 0 0,-1 0 0 0 0,0 0 4 0 0,2 14-13 0 0,19 166 13 0 0,-20-177-9 0 0,0 0-1 0 0,1 0 0 0 0,0 0 0 0 0,0 0 0 0 0,1 0 0 0 0,-1 0 0 0 0,1-1 0 0 0,1 1 0 0 0,-1 0 0 0 0,1-1 0 0 0,0 0 0 0 0,0 1 0 0 0,0-1 0 0 0,1 0 0 0 0,0-1 0 0 0,0 1 0 0 0,0-1 0 0 0,0 0 0 0 0,1 0 0 0 0,0 0 0 0 0,0 0 10 0 0,-1-4-1084 0 0,4-4-358 0 0</inkml:trace>
  <inkml:trace contextRef="#ctx0" brushRef="#br0" timeOffset="497.994">59 10 5928 0 0,'0'0'132'0'0,"0"-3"17"0"0,-1-4 57 0 0,1 16-102 0 0,2 0-79 0 0,1 2 71 0 0,-2-9 396 0 0,5 16 1367 0 0,6 7-978 0 0,1-10-84 0 0,0 5-540 0 0,48 72 234 0 0,-34-56-492 0 0,21 1-2905 0 0,-44-34 1828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24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2416 0 0,'0'0'68'0'0,"0"0"61"0"0,-12 0 2762 0 0,-3 11 924 0 0,14-10-3715 0 0,0 1 1 0 0,0-1-1 0 0,0 1 0 0 0,1-1 1 0 0,-1 1-1 0 0,0-1 0 0 0,1 1 1 0 0,-1-1-1 0 0,1 1 0 0 0,-1 0 1 0 0,1-1-1 0 0,0 1 0 0 0,0 0 1 0 0,0-1-1 0 0,0 1 0 0 0,0 0 1 0 0,0-1-1 0 0,0 1 0 0 0,0 0 1 0 0,1-1-1 0 0,-1 1 0 0 0,1-1 1 0 0,-1 1-1 0 0,1 0 0 0 0,0-1 1 0 0,-1 1-101 0 0,7 21 1160 0 0,70 120 853 0 0,-63-120-1958 0 0,55 63 135 0 0,2-25-62 0 0,-35-40-75 0 0,54 22-52 0 0,-20-30-4332 0 0,-66-13 2742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22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54 158 9760 0 0,'-1'1'284'0'0,"-12"37"112"0"0,12-27-322 0 0,1-9 310 0 0,-1 3 441 0 0,-2 0-547 0 0,-1 4 542 0 0,2-1 1437 0 0,3 50 40 0 0,3-51-2297 0 0,2-12 0 0 0,-5 5 0 0 0,0 0 0 0 0,0 0 0 0 0,0 0 0 0 0,0 0 0 0 0,-1 0 0 0 0,1 0 0 0 0,0 0 0 0 0,0 1 0 0 0,0-1 0 0 0,0 0 0 0 0,0 0 0 0 0,-1 1 0 0 0,1-1 0 0 0,0 1 0 0 0,0-1 0 0 0,-1 1 0 0 0,1-1 0 0 0,0 1 0 0 0,0-1 0 0 0,-1 1 0 0 0,1 0 0 0 0,-1-1 0 0 0,1 1 0 0 0,-1 0 0 0 0,1 0 0 0 0,-1-1 0 0 0,1 1 0 0 0,-1 0 0 0 0,0 0 0 0 0,1 0 0 0 0,-1 0 0 0 0,0 0 0 0 0,0-1 0 0 0,1 1 0 0 0,-1 0 0 0 0,0 0 0 0 0,1 3 0 0 0,18 60 0 0 0,1-33 0 0 0,-6 3 72 0 0,-14-32 299 0 0,0-2 117 0 0,0 0 21 0 0,0 0-103 0 0,0 0-430 0 0,0 0-118 0 0,0 0 33 0 0,-9-19 346 0 0,-7-87-61 0 0,6 55-176 0 0,-18 24 0 0 0,-2-43 74 0 0,27 67-72 0 0,1 1 0 0 0,0-1 1 0 0,0 0-1 0 0,0 1 0 0 0,0-1 1 0 0,1 0-1 0 0,-1 0 0 0 0,1 0 1 0 0,0 0-1 0 0,0-1 0 0 0,0 1 1 0 0,0 0-1 0 0,0 0 0 0 0,1-1 1 0 0,-1 1-1 0 0,1 0 0 0 0,0-1 1 0 0,0 1-1 0 0,0-1 0 0 0,1-1-2 0 0,-1 3-7 0 0,0 0 0 0 0,0 0 0 0 0,0-1 0 0 0,0 1 0 0 0,0 0 0 0 0,1 0 0 0 0,-1 0 0 0 0,1 0 0 0 0,0-1 0 0 0,-1 1 0 0 0,1 0 0 0 0,0 0 0 0 0,0 0 0 0 0,1 1 0 0 0,-1-1 0 0 0,0 0-1 0 0,0 0 1 0 0,1 0 0 0 0,-1 1 0 0 0,1-1 0 0 0,0 1 0 0 0,-1 0 0 0 0,1-1 0 0 0,0 1 0 0 0,0 0 0 0 0,0 0 0 0 0,0 0 0 0 0,0 0 0 0 0,0 0 0 0 0,0 0 0 0 0,0 1 7 0 0,56-17-171 0 0,49 5 8 0 0,-16 13-264 0 0,-33 9-826 0 0,-24 2-379 0 0,2 1-3293 0 0,-23-13 795 0 0</inkml:trace>
  <inkml:trace contextRef="#ctx0" brushRef="#br0" timeOffset="626.21">562 161 10136 0 0,'0'0'230'0'0,"0"0"30"0"0,0 0 19 0 0,-1 2-40 0 0,-2 3-46 0 0,2-3 554 0 0,1-2 230 0 0,0 0 42 0 0,0 0-65 0 0,0 0-288 0 0,0 0-122 0 0,0 0-29 0 0,0 0-3 0 0,0 0 0 0 0,6 9 956 0 0,72 17-1299 0 0,-40-17-166 0 0,52 3-3 0 0,-22-27 150 0 0,-66 14-84 0 0,16-16 132 0 0,-14-6-198 0 0,-5 20-23 0 0,1 0 0 0 0,-1-1-1 0 0,1 1 1 0 0,-1 0 0 0 0,0 0 0 0 0,-1 0 0 0 0,1 0 0 0 0,0 0 0 0 0,-1 0 0 0 0,0 1 0 0 0,1-1-1 0 0,-1 0 1 0 0,0 1 0 0 0,0-1 0 0 0,-1 1 0 0 0,-1-2 23 0 0,-8-11-74 0 0,-41-16-251 0 0,33 22 176 0 0,-42-22-368 0 0,9 6-354 0 0,50 23 870 0 0,-1 1 0 0 0,1 0-1 0 0,0 0 1 0 0,-1 0-1 0 0,0 0 1 0 0,1 1-1 0 0,-1-1 1 0 0,1 1-1 0 0,-1 0 1 0 0,1 0 0 0 0,-1 0-1 0 0,0 1 1 0 0,1-1-1 0 0,-1 1 1 0 0,1 0-1 0 0,-1 0 1 0 0,1 0-1 0 0,0 0 1 0 0,-1 1 0 0 0,1-1-1 0 0,0 1 1 0 0,0 0-1 0 0,0 0 1 0 0,0 0-1 0 0,0 0 1 0 0,0 0-1 0 0,1 1 1 0 0,-1-1 0 0 0,1 1-1 0 0,-1 0 1 0 0,1 0-1 0 0,0 0 1 0 0,0 0-1 0 0,1 0 1 0 0,-1 0-1 0 0,1 1 2 0 0,-2 21-14 0 0,1 0 0 0 0,2 1-1 0 0,1-1 1 0 0,1 0-1 0 0,2 9 15 0 0,-2-12 0 0 0,1-3 0 0 0,0-1 0 0 0,1 0 0 0 0,0 0 0 0 0,2 0 0 0 0,0 0 0 0 0,7 14 0 0 0,31 97 0 0 0,29 2 16 0 0,-68-124 1 0 0,1-1 0 0 0,0 0-1 0 0,1 0 1 0 0,0 0 0 0 0,0-1-1 0 0,0 0 1 0 0,0 0-1 0 0,1-1 1 0 0,-1 0 0 0 0,1-1-1 0 0,0 1 1 0 0,1-2-1 0 0,-1 1-16 0 0,47 5-18 0 0,1-12-426 0 0,-12-8-1325 0 0,-25 5-1682 0 0,2 2-1698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36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59 5120 0 0,'0'0'116'0'0,"0"0"17"0"0,0 0 10 0 0,0 0 107 0 0,0 0 449 0 0,0 0 196 0 0,0 0 38 0 0,1-8 696 0 0,3-7 1373 0 0,-4 14-2668 0 0,0-7 324 0 0,-10-7 388 0 0,7 5-868 0 0,-9 8-2 0 0,-54 21 416 0 0,3 4-392 0 0,15-1-288 0 0,0 2-280 0 0,32-13 133 0 0,-27 11 630 0 0,13 37-699 0 0,21-22 184 0 0,14-9 120 0 0,-1-22 16 0 0,7 20 64 0 0,4-10-80 0 0,-13-15 4 0 0,-1 0-4 0 0,0 0 1 0 0,0 0-1 0 0,0 0 0 0 0,-1 0 0 0 0,1 0 1 0 0,0-1-1 0 0,0 1 0 0 0,0 0 0 0 0,1-1 1 0 0,-1 1-1 0 0,0-1 0 0 0,0 1 1 0 0,0-1-1 0 0,0 1 0 0 0,0-1 0 0 0,1 0 1 0 0,-1 0-1 0 0,0 0 0 0 0,0 0 1 0 0,0 0-1 0 0,1 0 0 0 0,-1 0 0 0 0,0 0 1 0 0,0 0-1 0 0,1 0 0 0 0,-1 0 1 0 0,0-1-1 0 0,1 1 0 0 0,6-2 136 0 0,55 18-52 0 0,-36 4 44 0 0,7 29-463 0 0,-24-26 582 0 0,21 38-583 0 0,-16-6 312 0 0,-21-14 24 0 0,1-31 0 0 0,-4-10 0 0 0,-30 27-64 0 0,-11-4 64 0 0,8-10 64 0 0,-10-18 0 0 0,48 5-153 0 0,1-1 0 0 0,-1 0 0 0 0,1 0 0 0 0,0 0 0 0 0,0-1 0 0 0,0 1 0 0 0,0-1 1 0 0,0 1-1 0 0,0-1 0 0 0,0 0 0 0 0,0 0 0 0 0,0-1 0 0 0,1 1 0 0 0,-1 0 0 0 0,1-1 1 0 0,0 0-1 0 0,0 1 0 0 0,0-1 0 0 0,0 0 0 0 0,0 0 0 0 0,1 0 0 0 0,-1 0 1 0 0,1 0-1 0 0,0-1 0 0 0,0 1 0 0 0,0-1 89 0 0,-4-5-985 0 0,-4-22-1809 0 0,9 11 1364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1-22T15:31:19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47 287 9584 0 0,'0'0'216'0'0,"-5"-8"521"0"0,1 6-690 0 0,-1 4 55 0 0,5-2 424 0 0,0 0 152 0 0,-2 2 24 0 0,-1 2-528 0 0,0 0 1 0 0,0 0-1 0 0,0 0 1 0 0,0 1-1 0 0,1 0 1 0 0,0-1-1 0 0,0 1 1 0 0,0 0 0 0 0,1 0-1 0 0,-1 0 1 0 0,1 0-1 0 0,0 4-174 0 0,-2 113 626 0 0,6-31 824 0 0,-1-82-1387 0 0,-1 0-1 0 0,1 0 1 0 0,1 0 0 0 0,-1 0-1 0 0,1 0 1 0 0,1-1 0 0 0,0 1-1 0 0,0-1 1 0 0,6 8-63 0 0,-6-8-4 0 0,65 57 57 0 0,-65-61-31 0 0,0 0 0 0 0,1-1 0 0 0,0 0 0 0 0,-1 0 0 0 0,1 0 0 0 0,0 0-1 0 0,1-1 1 0 0,-1 0 0 0 0,0 0 0 0 0,1 0 0 0 0,-1 0 0 0 0,1-1 0 0 0,-1 0-1 0 0,5 0-21 0 0,-5-1 17 0 0,1 0 0 0 0,-1 0 0 0 0,1 0 0 0 0,-1-1 0 0 0,1 0 0 0 0,0 0 0 0 0,-1 0-1 0 0,0-1 1 0 0,1 0 0 0 0,-1 0 0 0 0,0 0 0 0 0,0-1 0 0 0,0 1 0 0 0,0-1 0 0 0,-1-1 0 0 0,1 1-1 0 0,-1 0 1 0 0,0-1 0 0 0,0 0 0 0 0,0 0 0 0 0,0 0 0 0 0,0-1-17 0 0,30-41 66 0 0,-29 38-79 0 0,-2 0-1 0 0,1-1 1 0 0,-1 0-1 0 0,-1 1 1 0 0,1-1-1 0 0,-1 0 1 0 0,-1-1-1 0 0,0 1 0 0 0,0 0 1 0 0,-1 0-1 0 0,0 0 1 0 0,-1-1 13 0 0,-10-71-374 0 0,9 72 133 0 0,-1 0-1 0 0,0 0 0 0 0,-1 1 0 0 0,0-1 0 0 0,0 1 1 0 0,-1 0-1 0 0,0 0 0 0 0,0 0 0 0 0,-1 1 0 0 0,0 0 0 0 0,0 0 1 0 0,-1 0-1 0 0,1 1 0 0 0,-1 0 0 0 0,-1 1 0 0 0,-2-3 242 0 0,-2 0-733 0 0,5-3-16 0 0</inkml:trace>
  <inkml:trace contextRef="#ctx0" brushRef="#br0" timeOffset="841.094">479 356 5904 0 0,'0'0'169'0'0,"-1"1"2"0"0,-2 4-35 0 0,-10 1 1732 0 0,-13 36 3444 0 0,25-39-4984 0 0,1-3-7 0 0,0 0-26 0 0,0 0-9 0 0,0 12 277 0 0,14 56 719 0 0,6-6-904 0 0,4 26-226 0 0,-10-56-142 0 0,9 21 65 0 0,-22-51-22 0 0,3-26 11 0 0,-13-11-64 0 0,-20-43 0 0 0,-4 29 0 0 0,9-11 0 0 0,-6-25 0 0 0,21 32 0 0 0,18 36 0 0 0,-8 10 0 0 0,1-4 0 0 0,0 1 0 0 0,1 0 0 0 0,0 0 0 0 0,0 0 0 0 0,1 0 0 0 0,1 1 0 0 0,-1-1 0 0 0,1 1 0 0 0,1 0 0 0 0,0 0 0 0 0,9-12 0 0 0,-13 18 0 0 0,-1 1 0 0 0,0 0 0 0 0,0-1 0 0 0,1 1 0 0 0,-1 0 0 0 0,1 0 0 0 0,0 0 0 0 0,-1 0 0 0 0,1 0 0 0 0,0 1 0 0 0,0-1 0 0 0,0 1 0 0 0,1-1 0 0 0,-1 1 0 0 0,0 0 0 0 0,0-1 0 0 0,1 1 0 0 0,-1 0 0 0 0,2 0 0 0 0,58-16 0 0 0,6-15-337 0 0,-10 20-1016 0 0,-25-8-3404 0 0,-18 16 45 0 0</inkml:trace>
  <inkml:trace contextRef="#ctx0" brushRef="#br0" timeOffset="20736.937">996 1 5872 0 0,'0'0'132'0'0,"0"0"17"0"0,0 0 11 0 0,0 2-21 0 0,0 7-21 0 0,0-7 349 0 0,-6 11 3385 0 0,3-6-3483 0 0,-31 59 2099 0 0,24-63-2013 0 0,-34 12 628 0 0,11 5-1019 0 0,26-13-56 0 0,-9 3-8 0 0,0 2 0 0 0,-4 17 0 0 0,-8 19 0 0 0,22-37 0 0 0,2-3 0 0 0,-5 20 0 0 0,7-16 0 0 0,-1 1 0 0 0,8 0 0 0 0,3-6 0 0 0,21 11 1431 0 0,-28-16-1036 0 0,-1-2-470 0 0,0 0-115 0 0,1 1 35 0 0,36 37 348 0 0,-8 21-57 0 0,-15-7-136 0 0,-23 24 139 0 0,4-37-86 0 0,-9 60 11 0 0,5-92-64 0 0,-17 25 304 0 0,8-24-473 0 0,18-7 168 0 0,-1-1 0 0 0,1 1 0 0 0,-1-1 0 0 0,1 1 0 0 0,-1-1 0 0 0,0 1 0 0 0,1-1 1 0 0,-1 0-1 0 0,1 1 0 0 0,-1-1 0 0 0,0 0 0 0 0,1 1 0 0 0,-1-1 0 0 0,0 0 0 0 0,1 0 0 0 0,-1 0 0 0 0,0 1 0 0 0,1-1 0 0 0,-1 0 0 0 0,0 0 0 0 0,1 0 0 0 0,-1 0 0 0 0,0 0 0 0 0,0-1 0 0 0,1 1 0 0 0,-1 0 0 0 0,0 0 0 0 0,1 0 0 0 0,-1-1 0 0 0,0 1 0 0 0,1 0 0 0 0,-1 0 0 0 0,1-1 0 0 0,-1 1 0 0 0,0-1 0 0 0,1 1 0 0 0,-1-1 0 0 0,1 1 0 0 0,-1-1 0 0 0,1 1 1 0 0,-1-1 0 0 0,0 0 0 0 0,1 1 0 0 0,-1-1 0 0 0,0 0 0 0 0,1 1 0 0 0,-1-1 0 0 0,0 1 0 0 0,1 0 0 0 0,-1-1 0 0 0,0 1 0 0 0,0-1 0 0 0,0 1 0 0 0,0 0 0 0 0,1 0 0 0 0,-1-1 0 0 0,0 1 0 0 0,0 0 0 0 0,0 0 0 0 0,0 0 0 0 0,0 0 0 0 0,1 0 0 0 0,-1 0 0 0 0,0 0 0 0 0,0 0 0 0 0,0 1 0 0 0,0-1 0 0 0,0 0 0 0 0,1 0 0 0 0,-1 1 0 0 0,0-1 0 0 0,0 1 0 0 0,0-1 0 0 0,1 0 0 0 0,-1 1 0 0 0,0 0 0 0 0,-24 1 0 0 0,-22-34-138 0 0,47 31 130 0 0,0 0 0 0 0,-1 1-1 0 0,1-1 1 0 0,-1 0 0 0 0,1 1 0 0 0,-1-1 0 0 0,0 0 0 0 0,1 1-1 0 0,-1-1 1 0 0,0 0 0 0 0,1 1 0 0 0,-1-1 0 0 0,0 1 0 0 0,0 0 0 0 0,0-1-1 0 0,1 1 1 0 0,-1 0 0 0 0,0-1 0 0 0,0 1 0 0 0,0 0 0 0 0,0 0 0 0 0,1 0-1 0 0,-1-1 1 0 0,0 1 0 0 0,0 0 0 0 0,0 0 0 0 0,0 0 0 0 0,0 1 0 0 0,0-1-1 0 0,0 0 1 0 0,1 0 0 0 0,-1 0 0 0 0,0 1 0 0 0,0-1 0 0 0,0 0-1 0 0,0 1 9 0 0,-40-25-1054 0 0,27 13-494 0 0,10 4 267 0 0,4 6-419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10.png"/><Relationship Id="rId18" Type="http://schemas.openxmlformats.org/officeDocument/2006/relationships/customXml" Target="../ink/ink10.xml"/><Relationship Id="rId3" Type="http://schemas.openxmlformats.org/officeDocument/2006/relationships/image" Target="../media/image5.png"/><Relationship Id="rId21" Type="http://schemas.openxmlformats.org/officeDocument/2006/relationships/image" Target="../media/image14.png"/><Relationship Id="rId7" Type="http://schemas.openxmlformats.org/officeDocument/2006/relationships/image" Target="../media/image7.png"/><Relationship Id="rId12" Type="http://schemas.openxmlformats.org/officeDocument/2006/relationships/customXml" Target="../ink/ink7.xml"/><Relationship Id="rId17" Type="http://schemas.openxmlformats.org/officeDocument/2006/relationships/image" Target="../media/image12.png"/><Relationship Id="rId25" Type="http://schemas.openxmlformats.org/officeDocument/2006/relationships/image" Target="../media/image16.png"/><Relationship Id="rId2" Type="http://schemas.openxmlformats.org/officeDocument/2006/relationships/customXml" Target="../ink/ink2.xml"/><Relationship Id="rId16" Type="http://schemas.openxmlformats.org/officeDocument/2006/relationships/customXml" Target="../ink/ink9.xml"/><Relationship Id="rId20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image" Target="../media/image9.png"/><Relationship Id="rId24" Type="http://schemas.openxmlformats.org/officeDocument/2006/relationships/customXml" Target="../ink/ink13.xml"/><Relationship Id="rId5" Type="http://schemas.openxmlformats.org/officeDocument/2006/relationships/image" Target="../media/image6.png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10" Type="http://schemas.openxmlformats.org/officeDocument/2006/relationships/customXml" Target="../ink/ink6.xml"/><Relationship Id="rId19" Type="http://schemas.openxmlformats.org/officeDocument/2006/relationships/image" Target="../media/image13.png"/><Relationship Id="rId4" Type="http://schemas.openxmlformats.org/officeDocument/2006/relationships/customXml" Target="../ink/ink3.xml"/><Relationship Id="rId9" Type="http://schemas.openxmlformats.org/officeDocument/2006/relationships/image" Target="../media/image8.png"/><Relationship Id="rId14" Type="http://schemas.openxmlformats.org/officeDocument/2006/relationships/customXml" Target="../ink/ink8.xml"/><Relationship Id="rId22" Type="http://schemas.openxmlformats.org/officeDocument/2006/relationships/customXml" Target="../ink/ink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novembre.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Essayez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 161</a:t>
            </a:r>
          </a:p>
        </p:txBody>
      </p:sp>
    </p:spTree>
    <p:extLst>
      <p:ext uri="{BB962C8B-B14F-4D97-AF65-F5344CB8AC3E}">
        <p14:creationId xmlns:p14="http://schemas.microsoft.com/office/powerpoint/2010/main" val="387266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Essayez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 147</a:t>
            </a:r>
          </a:p>
        </p:txBody>
      </p:sp>
    </p:spTree>
    <p:extLst>
      <p:ext uri="{BB962C8B-B14F-4D97-AF65-F5344CB8AC3E}">
        <p14:creationId xmlns:p14="http://schemas.microsoft.com/office/powerpoint/2010/main" val="4020967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Essayez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 143</a:t>
            </a:r>
          </a:p>
        </p:txBody>
      </p:sp>
    </p:spTree>
    <p:extLst>
      <p:ext uri="{BB962C8B-B14F-4D97-AF65-F5344CB8AC3E}">
        <p14:creationId xmlns:p14="http://schemas.microsoft.com/office/powerpoint/2010/main" val="2444553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639AE-5FEF-4740-B04C-9E6EF0F3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F59CE-5D33-4C32-9059-A9B1698A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88455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 which uses a regular “IR” verb and which describes something that happens at a park.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A40D909-F7FA-4EFF-B660-AEBA0247CD28}"/>
                  </a:ext>
                </a:extLst>
              </p14:cNvPr>
              <p14:cNvContentPartPr/>
              <p14:nvPr/>
            </p14:nvContentPartPr>
            <p14:xfrm>
              <a:off x="1386720" y="1881360"/>
              <a:ext cx="8155080" cy="3204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A40D909-F7FA-4EFF-B660-AEBA0247CD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7360" y="1872000"/>
                <a:ext cx="8173800" cy="322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03F7596-FFC4-40A1-B2E1-DD697EE92BCB}"/>
                  </a:ext>
                </a:extLst>
              </p14:cNvPr>
              <p14:cNvContentPartPr/>
              <p14:nvPr/>
            </p14:nvContentPartPr>
            <p14:xfrm>
              <a:off x="8435040" y="4906131"/>
              <a:ext cx="413280" cy="2080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03F7596-FFC4-40A1-B2E1-DD697EE92BC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26400" y="4897476"/>
                <a:ext cx="430920" cy="2257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2EFBA2F-0455-4213-A11D-FC30C86BB528}"/>
                  </a:ext>
                </a:extLst>
              </p14:cNvPr>
              <p14:cNvContentPartPr/>
              <p14:nvPr/>
            </p14:nvContentPartPr>
            <p14:xfrm>
              <a:off x="7611360" y="4652331"/>
              <a:ext cx="181800" cy="5245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2EFBA2F-0455-4213-A11D-FC30C86BB52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02720" y="4643331"/>
                <a:ext cx="199440" cy="54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C4D8A70-0EEC-42C5-A689-BF79F512B698}"/>
                  </a:ext>
                </a:extLst>
              </p14:cNvPr>
              <p14:cNvContentPartPr/>
              <p14:nvPr/>
            </p14:nvContentPartPr>
            <p14:xfrm>
              <a:off x="7074960" y="4674651"/>
              <a:ext cx="140400" cy="41040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C4D8A70-0EEC-42C5-A689-BF79F512B69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66320" y="4665651"/>
                <a:ext cx="158040" cy="42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EF82075-0462-45B8-A67A-C97BF6FC2AAD}"/>
                  </a:ext>
                </a:extLst>
              </p14:cNvPr>
              <p14:cNvContentPartPr/>
              <p14:nvPr/>
            </p14:nvContentPartPr>
            <p14:xfrm>
              <a:off x="8713680" y="4603011"/>
              <a:ext cx="159480" cy="1688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EF82075-0462-45B8-A67A-C97BF6FC2AA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705040" y="4594371"/>
                <a:ext cx="177120" cy="18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0360E5E-9225-40A4-8B4F-A39339117582}"/>
                  </a:ext>
                </a:extLst>
              </p14:cNvPr>
              <p14:cNvContentPartPr/>
              <p14:nvPr/>
            </p14:nvContentPartPr>
            <p14:xfrm>
              <a:off x="8935080" y="4887411"/>
              <a:ext cx="352440" cy="2552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0360E5E-9225-40A4-8B4F-A3933911758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926440" y="4878771"/>
                <a:ext cx="37008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6264A8A-797F-4D68-892E-7B18EFC028B0}"/>
                  </a:ext>
                </a:extLst>
              </p14:cNvPr>
              <p14:cNvContentPartPr/>
              <p14:nvPr/>
            </p14:nvContentPartPr>
            <p14:xfrm>
              <a:off x="9372120" y="4879131"/>
              <a:ext cx="134640" cy="2307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6264A8A-797F-4D68-892E-7B18EFC028B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363480" y="4870131"/>
                <a:ext cx="15228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F0A4AF9-FD08-4890-A0B9-07684811B767}"/>
                  </a:ext>
                </a:extLst>
              </p14:cNvPr>
              <p14:cNvContentPartPr/>
              <p14:nvPr/>
            </p14:nvContentPartPr>
            <p14:xfrm>
              <a:off x="7892520" y="4878411"/>
              <a:ext cx="358920" cy="27864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F0A4AF9-FD08-4890-A0B9-07684811B76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883520" y="4869771"/>
                <a:ext cx="376560" cy="2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1ED3978-E551-4B95-B8B8-F55BC6D90DC2}"/>
                  </a:ext>
                </a:extLst>
              </p14:cNvPr>
              <p14:cNvContentPartPr/>
              <p14:nvPr/>
            </p14:nvContentPartPr>
            <p14:xfrm>
              <a:off x="7707840" y="5380611"/>
              <a:ext cx="501480" cy="38088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81ED3978-E551-4B95-B8B8-F55BC6D90DC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698840" y="5371971"/>
                <a:ext cx="519120" cy="39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C251F68C-7B0A-49A8-983C-5BA879C59A0A}"/>
                  </a:ext>
                </a:extLst>
              </p14:cNvPr>
              <p14:cNvContentPartPr/>
              <p14:nvPr/>
            </p14:nvContentPartPr>
            <p14:xfrm>
              <a:off x="8959560" y="5463771"/>
              <a:ext cx="305280" cy="2613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C251F68C-7B0A-49A8-983C-5BA879C59A0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950920" y="5454771"/>
                <a:ext cx="32292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AFBF4433-6E5A-4406-ACEA-5146089FCC2B}"/>
                  </a:ext>
                </a:extLst>
              </p14:cNvPr>
              <p14:cNvContentPartPr/>
              <p14:nvPr/>
            </p14:nvContentPartPr>
            <p14:xfrm>
              <a:off x="8569320" y="5295291"/>
              <a:ext cx="317520" cy="3960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AFBF4433-6E5A-4406-ACEA-5146089FCC2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560320" y="5286299"/>
                <a:ext cx="335160" cy="4136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E5FD54AD-0669-4561-9CFB-295A3E389F4F}"/>
                  </a:ext>
                </a:extLst>
              </p14:cNvPr>
              <p14:cNvContentPartPr/>
              <p14:nvPr/>
            </p14:nvContentPartPr>
            <p14:xfrm>
              <a:off x="6543600" y="1999131"/>
              <a:ext cx="109080" cy="21528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E5FD54AD-0669-4561-9CFB-295A3E389F4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534600" y="1990491"/>
                <a:ext cx="126720" cy="23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for which “un éclair” is the subject and “</a:t>
            </a:r>
            <a:r>
              <a:rPr lang="en-US" dirty="0" err="1"/>
              <a:t>l’école</a:t>
            </a:r>
            <a:r>
              <a:rPr lang="en-US" dirty="0"/>
              <a:t>” is the object of a preposition.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A23114-651A-446A-91DF-0A0FFAD33197}"/>
                  </a:ext>
                </a:extLst>
              </p14:cNvPr>
              <p14:cNvContentPartPr/>
              <p14:nvPr/>
            </p14:nvContentPartPr>
            <p14:xfrm>
              <a:off x="1549440" y="2264760"/>
              <a:ext cx="8321400" cy="86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A23114-651A-446A-91DF-0A0FFAD331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40080" y="2255400"/>
                <a:ext cx="8340120" cy="88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585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novembre.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2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7FAFB-190E-4107-BB82-ADF46D2B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F7983-E10B-4687-A592-7FB78F9F5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8624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décembre.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le vocabulaire</a:t>
            </a:r>
          </a:p>
          <a:p>
            <a:pPr marL="0" indent="0" algn="ctr">
              <a:buNone/>
            </a:pPr>
            <a:r>
              <a:rPr lang="fr-FR" dirty="0"/>
              <a:t>essayez!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8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79BD9-08AE-427D-A804-300960D8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president of France and the Bishop of </a:t>
            </a:r>
            <a:r>
              <a:rPr lang="en-US" sz="2800" b="1" dirty="0" err="1"/>
              <a:t>Urgel</a:t>
            </a:r>
            <a:r>
              <a:rPr lang="en-US" sz="2800" b="1" dirty="0"/>
              <a:t> are the co-princes of the independent, partially francophone, nation Andorra.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2D59C8-8D6D-48A4-AF23-281D910F7A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7518" y="2122004"/>
            <a:ext cx="4356935" cy="30910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54DC54-A426-4007-8D95-975C5CA0B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5526" y="2166522"/>
            <a:ext cx="4711147" cy="309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47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Louise </a:t>
            </a:r>
            <a:r>
              <a:rPr lang="en-US" dirty="0" err="1"/>
              <a:t>vieillit</a:t>
            </a:r>
            <a:r>
              <a:rPr lang="en-US" dirty="0"/>
              <a:t> avec des beaux </a:t>
            </a:r>
            <a:r>
              <a:rPr lang="en-US" dirty="0" err="1"/>
              <a:t>cheveux</a:t>
            </a:r>
            <a:r>
              <a:rPr lang="en-US" dirty="0"/>
              <a:t> </a:t>
            </a:r>
            <a:r>
              <a:rPr lang="en-US" dirty="0" err="1"/>
              <a:t>blancs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Louise et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soeur</a:t>
            </a:r>
            <a:r>
              <a:rPr lang="en-US" dirty="0"/>
              <a:t> </a:t>
            </a:r>
            <a:r>
              <a:rPr lang="en-US" dirty="0" err="1"/>
              <a:t>vieillissent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Floride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vieillissez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dificile</a:t>
            </a:r>
            <a:r>
              <a:rPr lang="en-US" dirty="0"/>
              <a:t> à </a:t>
            </a:r>
            <a:r>
              <a:rPr lang="en-US" dirty="0" err="1"/>
              <a:t>patiner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buvons</a:t>
            </a:r>
            <a:r>
              <a:rPr lang="en-US" dirty="0"/>
              <a:t> du café au café.</a:t>
            </a:r>
          </a:p>
          <a:p>
            <a:pPr marL="0" indent="0">
              <a:buNone/>
            </a:pPr>
            <a:r>
              <a:rPr lang="en-US" dirty="0"/>
              <a:t>Tu </a:t>
            </a:r>
            <a:r>
              <a:rPr lang="en-US" dirty="0" err="1"/>
              <a:t>bois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boisson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tasse</a:t>
            </a:r>
            <a:r>
              <a:rPr lang="en-US" dirty="0"/>
              <a:t> de </a:t>
            </a:r>
            <a:r>
              <a:rPr lang="en-US" dirty="0" err="1"/>
              <a:t>bois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réussissent</a:t>
            </a:r>
            <a:r>
              <a:rPr lang="en-US" dirty="0"/>
              <a:t> à </a:t>
            </a:r>
            <a:r>
              <a:rPr lang="en-US" dirty="0" err="1"/>
              <a:t>nager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la </a:t>
            </a:r>
            <a:r>
              <a:rPr lang="en-US" dirty="0" err="1"/>
              <a:t>soupe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comprenez</a:t>
            </a:r>
            <a:r>
              <a:rPr lang="en-US" dirty="0"/>
              <a:t> </a:t>
            </a: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parc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Elle </a:t>
            </a:r>
            <a:r>
              <a:rPr lang="en-US" dirty="0" err="1"/>
              <a:t>grossit</a:t>
            </a:r>
            <a:r>
              <a:rPr lang="en-US" dirty="0"/>
              <a:t> </a:t>
            </a:r>
            <a:r>
              <a:rPr lang="en-US" dirty="0" err="1"/>
              <a:t>parce</a:t>
            </a:r>
            <a:r>
              <a:rPr lang="en-US" dirty="0"/>
              <a:t> </a:t>
            </a:r>
            <a:r>
              <a:rPr lang="en-US" dirty="0" err="1"/>
              <a:t>qu’elle</a:t>
            </a:r>
            <a:r>
              <a:rPr lang="en-US" dirty="0"/>
              <a:t> mange beaucoup </a:t>
            </a:r>
            <a:r>
              <a:rPr lang="en-US" dirty="0" err="1"/>
              <a:t>d’éclairs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3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20934</TotalTime>
  <Words>220</Words>
  <Application>Microsoft Office PowerPoint</Application>
  <PresentationFormat>Widescreen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PowerPoint Presentation</vt:lpstr>
      <vt:lpstr>Bonjour</vt:lpstr>
      <vt:lpstr>Pourquoi tombons-nous?</vt:lpstr>
      <vt:lpstr>PowerPoint Presentation</vt:lpstr>
      <vt:lpstr>The president of France and the Bishop of Urgel are the co-princes of the independent, partially francophone, nation Andorra.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292</cp:revision>
  <cp:lastPrinted>2017-12-14T22:00:10Z</cp:lastPrinted>
  <dcterms:created xsi:type="dcterms:W3CDTF">2016-10-03T15:38:19Z</dcterms:created>
  <dcterms:modified xsi:type="dcterms:W3CDTF">2024-11-22T16:52:32Z</dcterms:modified>
</cp:coreProperties>
</file>