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1" r:id="rId2"/>
    <p:sldId id="325" r:id="rId3"/>
    <p:sldId id="458" r:id="rId4"/>
    <p:sldId id="455" r:id="rId5"/>
    <p:sldId id="457" r:id="rId6"/>
    <p:sldId id="459" r:id="rId7"/>
    <p:sldId id="456" r:id="rId8"/>
    <p:sldId id="446" r:id="rId9"/>
    <p:sldId id="460" r:id="rId10"/>
    <p:sldId id="432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25"/>
            <p14:sldId id="458"/>
            <p14:sldId id="455"/>
            <p14:sldId id="457"/>
            <p14:sldId id="459"/>
            <p14:sldId id="456"/>
            <p14:sldId id="446"/>
            <p14:sldId id="460"/>
            <p14:sldId id="43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04T19:40:02.0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1231 10514 2372 0,'-21'-9'52'0,"10"9"12"0,-3-6 1 0,4 3 1 0,-4-1-53 0,3 1-13 16,4 3 0-16,7 0 0 15,0 0-127-15,0 0-28 0,0 0-5 0,4 3-732 0</inkml:trace>
  <inkml:trace contextRef="#ctx0" brushRef="#br0" timeOffset="6177.874">0 12919 1126 0,'0'0'24'0,"0"0"6"0,0 0 1 0,0 0 1 0,0 0-32 0,0 0 0 16,0 0 0-16,0 0 0 0,0 0 26 0,0 0-2 0,0 0 0 16,0 0 0-16,0 0 12 0,0 0 1 15,0 0 1-15,0 0 0 0,0 0-38 0,0 0 0 0,0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BE18B-1CDC-4EA9-8701-050948B23EFF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FB8C6-E6C5-4F73-B11B-357725A8B1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74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vingt-deux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5243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Écrivez une phrase qui parle de la semaine prochaine. </a:t>
            </a:r>
          </a:p>
        </p:txBody>
      </p:sp>
    </p:spTree>
    <p:extLst>
      <p:ext uri="{BB962C8B-B14F-4D97-AF65-F5344CB8AC3E}">
        <p14:creationId xmlns:p14="http://schemas.microsoft.com/office/powerpoint/2010/main" val="2065579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5DCC8-B55F-4540-A35B-57194DB20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F1A4B-A2CD-4C2D-BB82-84E726FB3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chapitre</a:t>
            </a:r>
            <a:r>
              <a:rPr lang="en-US" dirty="0"/>
              <a:t> 4 Christine </a:t>
            </a:r>
            <a:r>
              <a:rPr lang="en-US" dirty="0" err="1"/>
              <a:t>veut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</a:t>
            </a:r>
            <a:r>
              <a:rPr lang="en-US" dirty="0" err="1"/>
              <a:t>seule</a:t>
            </a:r>
            <a:r>
              <a:rPr lang="en-US" dirty="0"/>
              <a:t>, </a:t>
            </a:r>
            <a:r>
              <a:rPr lang="en-US" dirty="0" err="1"/>
              <a:t>mais</a:t>
            </a:r>
            <a:r>
              <a:rPr lang="en-US" dirty="0"/>
              <a:t> Raoul la suit à </a:t>
            </a:r>
            <a:r>
              <a:rPr lang="en-US" dirty="0" err="1"/>
              <a:t>Perros-Guirec</a:t>
            </a:r>
            <a:r>
              <a:rPr lang="en-US" dirty="0"/>
              <a:t>. 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étiez</a:t>
            </a:r>
            <a:r>
              <a:rPr lang="en-US" dirty="0"/>
              <a:t> Christine,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facheriez-vous</a:t>
            </a:r>
            <a:r>
              <a:rPr lang="en-US" dirty="0"/>
              <a:t>? </a:t>
            </a:r>
            <a:r>
              <a:rPr lang="en-US" dirty="0" err="1"/>
              <a:t>Pourquoi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97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vingt-deux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Vendredi, vendredi</a:t>
            </a:r>
          </a:p>
          <a:p>
            <a:pPr marL="0" indent="0">
              <a:buNone/>
            </a:pPr>
            <a:r>
              <a:rPr lang="fr-FR" dirty="0"/>
              <a:t>Rah, </a:t>
            </a:r>
            <a:r>
              <a:rPr lang="fr-FR" dirty="0" err="1"/>
              <a:t>rah</a:t>
            </a:r>
            <a:r>
              <a:rPr lang="fr-FR" dirty="0"/>
              <a:t>, </a:t>
            </a:r>
            <a:r>
              <a:rPr lang="fr-FR" dirty="0" err="1"/>
              <a:t>rah</a:t>
            </a:r>
            <a:r>
              <a:rPr lang="fr-FR" dirty="0"/>
              <a:t>!</a:t>
            </a:r>
          </a:p>
          <a:p>
            <a:pPr marL="0" indent="0">
              <a:buNone/>
            </a:pPr>
            <a:r>
              <a:rPr lang="fr-FR" dirty="0"/>
              <a:t>Vendredi, vendredi</a:t>
            </a:r>
          </a:p>
          <a:p>
            <a:pPr marL="0" indent="0">
              <a:buNone/>
            </a:pPr>
            <a:r>
              <a:rPr lang="fr-FR" dirty="0"/>
              <a:t>On y va!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1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2DCA3-22ED-4C38-987B-9087DAD1A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Selon « La Crêperie de Fort Collins » il vaut mieux de manger beaucoup de nourriture française parce qu’il est plus facile d’enlever quelqu’un(e) qui est mince.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24149-A36F-4BF0-9F50-BE84D3C73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39D600-8F89-4C8B-826F-9D521DDDCD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7242" y="2117035"/>
            <a:ext cx="5017516" cy="355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37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0E66C-E565-4372-BB3F-3E6A4FBA2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Forte" panose="03060902040502070203" pitchFamily="66" charset="0"/>
              </a:rPr>
              <a:t>Et </a:t>
            </a:r>
            <a:r>
              <a:rPr lang="en-US" sz="2800" b="1" dirty="0" err="1">
                <a:latin typeface="Forte" panose="03060902040502070203" pitchFamily="66" charset="0"/>
              </a:rPr>
              <a:t>maintenant</a:t>
            </a:r>
            <a:r>
              <a:rPr lang="en-US" sz="2800" b="1" dirty="0">
                <a:latin typeface="Forte" panose="03060902040502070203" pitchFamily="66" charset="0"/>
              </a:rPr>
              <a:t>, </a:t>
            </a:r>
            <a:r>
              <a:rPr lang="en-US" sz="2800" b="1" dirty="0" err="1">
                <a:latin typeface="Forte" panose="03060902040502070203" pitchFamily="66" charset="0"/>
              </a:rPr>
              <a:t>notre</a:t>
            </a:r>
            <a:r>
              <a:rPr lang="en-US" sz="2800" b="1" dirty="0">
                <a:latin typeface="Forte" panose="03060902040502070203" pitchFamily="66" charset="0"/>
              </a:rPr>
              <a:t> </a:t>
            </a:r>
            <a:r>
              <a:rPr lang="en-US" sz="2800" b="1" dirty="0" err="1">
                <a:latin typeface="Forte" panose="03060902040502070203" pitchFamily="66" charset="0"/>
              </a:rPr>
              <a:t>vedette</a:t>
            </a:r>
            <a:r>
              <a:rPr lang="en-US" sz="2800" b="1" dirty="0">
                <a:latin typeface="Forte" panose="03060902040502070203" pitchFamily="66" charset="0"/>
              </a:rPr>
              <a:t> du jour…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2AE1708-FEFD-4517-95DF-F27124D300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3676" y="1568970"/>
            <a:ext cx="4806845" cy="480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556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0E66C-E565-4372-BB3F-3E6A4FBA2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Forte" panose="03060902040502070203" pitchFamily="66" charset="0"/>
              </a:rPr>
              <a:t>Et </a:t>
            </a:r>
            <a:r>
              <a:rPr lang="en-US" sz="2800" b="1" dirty="0" err="1">
                <a:latin typeface="Forte" panose="03060902040502070203" pitchFamily="66" charset="0"/>
              </a:rPr>
              <a:t>maintenant</a:t>
            </a:r>
            <a:r>
              <a:rPr lang="en-US" sz="2800" b="1" dirty="0">
                <a:latin typeface="Forte" panose="03060902040502070203" pitchFamily="66" charset="0"/>
              </a:rPr>
              <a:t>, </a:t>
            </a:r>
            <a:r>
              <a:rPr lang="en-US" sz="2800" b="1" dirty="0" err="1">
                <a:latin typeface="Forte" panose="03060902040502070203" pitchFamily="66" charset="0"/>
              </a:rPr>
              <a:t>notre</a:t>
            </a:r>
            <a:r>
              <a:rPr lang="en-US" sz="2800" b="1" dirty="0">
                <a:latin typeface="Forte" panose="03060902040502070203" pitchFamily="66" charset="0"/>
              </a:rPr>
              <a:t> </a:t>
            </a:r>
            <a:r>
              <a:rPr lang="en-US" sz="2800" b="1" dirty="0" err="1">
                <a:latin typeface="Forte" panose="03060902040502070203" pitchFamily="66" charset="0"/>
              </a:rPr>
              <a:t>vedette</a:t>
            </a:r>
            <a:r>
              <a:rPr lang="en-US" sz="2800" b="1" dirty="0">
                <a:latin typeface="Forte" panose="03060902040502070203" pitchFamily="66" charset="0"/>
              </a:rPr>
              <a:t> du jour…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2AE1708-FEFD-4517-95DF-F27124D300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63676" y="1568970"/>
            <a:ext cx="4806845" cy="48068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4DF1B9F-DDB6-4948-A7F6-1783361AA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1620" y="3354049"/>
            <a:ext cx="1778831" cy="165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668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60CF8-3418-40D7-BCC5-88E0B8D6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28A67F8-D5E2-4A78-8F40-2DF66CE81C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48169" y="1781538"/>
            <a:ext cx="6629479" cy="439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65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Lisons</a:t>
            </a:r>
            <a:r>
              <a:rPr lang="en-US" dirty="0"/>
              <a:t>!</a:t>
            </a:r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4EE36E7-FA3D-46F8-B094-069BA5D2DFC1}"/>
                  </a:ext>
                </a:extLst>
              </p14:cNvPr>
              <p14:cNvContentPartPr/>
              <p14:nvPr/>
            </p14:nvContentPartPr>
            <p14:xfrm>
              <a:off x="0" y="3776040"/>
              <a:ext cx="443520" cy="8751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4EE36E7-FA3D-46F8-B094-069BA5D2DFC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360" y="3766680"/>
                <a:ext cx="462240" cy="893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0969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5D719-E7C4-4976-ACE9-B21D5CBEF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952E5-CE32-4D9D-BBD5-4F8EC8BAC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097149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52631</TotalTime>
  <Words>123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Forte</vt:lpstr>
      <vt:lpstr>Office Theme</vt:lpstr>
      <vt:lpstr>Bonjour!</vt:lpstr>
      <vt:lpstr>Travail de cloche</vt:lpstr>
      <vt:lpstr>Bonjour!</vt:lpstr>
      <vt:lpstr>Selon « La Crêperie de Fort Collins » il vaut mieux de manger beaucoup de nourriture française parce qu’il est plus facile d’enlever quelqu’un(e) qui est mince.</vt:lpstr>
      <vt:lpstr>Et maintenant, notre vedette du jour…</vt:lpstr>
      <vt:lpstr>Et maintenant, notre vedette du jour…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743</cp:revision>
  <cp:lastPrinted>2017-09-11T13:53:50Z</cp:lastPrinted>
  <dcterms:created xsi:type="dcterms:W3CDTF">2016-10-03T16:25:09Z</dcterms:created>
  <dcterms:modified xsi:type="dcterms:W3CDTF">2024-11-22T16:42:29Z</dcterms:modified>
</cp:coreProperties>
</file>