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49" r:id="rId3"/>
    <p:sldId id="356" r:id="rId4"/>
    <p:sldId id="299" r:id="rId5"/>
    <p:sldId id="263" r:id="rId6"/>
    <p:sldId id="320" r:id="rId7"/>
    <p:sldId id="351" r:id="rId8"/>
    <p:sldId id="352" r:id="rId9"/>
    <p:sldId id="353" r:id="rId10"/>
    <p:sldId id="354" r:id="rId11"/>
    <p:sldId id="345" r:id="rId12"/>
    <p:sldId id="347" r:id="rId13"/>
    <p:sldId id="346" r:id="rId14"/>
    <p:sldId id="355" r:id="rId15"/>
    <p:sldId id="319" r:id="rId1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 varScale="1">
        <p:scale>
          <a:sx n="85" d="100"/>
          <a:sy n="85" d="100"/>
        </p:scale>
        <p:origin x="64" y="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5T14:53:01.0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4191 3850 799 0,'0'0'17'0,"0"0"4"0,0 0 1 0,0 0 1 0,0 0-23 0,0 0 0 16,0 0 0-16,0 0 0 0,0 0 47 0,0 0 5 15,0 0 0-15,0 0 1 0,0 0-16 0,0 0-3 0,-7 0-1 0,0 9 0 16,7-9-9-16,-4 0-3 0,4 0 0 0,-3 0 0 16,-4 6 1-16,0-6 0 0,7 0 0 0,0 0 0 15,0 0-5-15,-7 6-1 0,7-6 0 0,0 0 0 16,0 0-16-16,0 0 0 0,0 0 8 0,0 0-8 15,0 0 8-15,0 0-8 0,0 0 12 0,0 0-12 16,0 0 0-16,0 0 0 0,-4 6 0 0,4-6 0 16,-3 6 12-16,3 0-12 0,0 0 12 15,0 5-12-15,3-5 35 0,-3 9 0 0,4-3 0 0,-1-1 0 16,1 1-35-16,-1 3 0 0,1-3 0 0,-1 11 0 16,1-11 0-16,-1 9 0 0,1 2 0 0,-1-5 0 15,1 8 38-15,-1-2 1 0,5-1 0 0,-5 10 0 16,1-10-14-16,-4 9-2 0,7-2-1 0,-4 2 0 15,1-2-5-15,-4-4-1 0,3 3 0 0,-3-2 0 16,4-4 4-16,-4 7 1 0,0-4 0 0,0-2 0 16,0 2-5-16,-4-2-2 0,4-4 0 0,0 4 0 0,-3-1-3 15,3-5-1-15,0 3 0 0,-4-10 0 0,4 7-10 16,0-12 8-16,0 0-8 0,0-6 8 0,0 0 2 0,0 0 0 16,0 0 0-16,0 0 0 0,0 0 37 0,0 0 7 15,0 0 2-15,0 0 0 0,-7-6-45 0,4 3-11 16,-4 0 0-16,-1-9 0 0,1 6-12 15,4-5-4-15,-4 5 0 0,3-3-1 0,1 0 17 0,-4 0 0 16,3 3 0-16,-3-5 0 0,4 5 0 0,-8 0 0 16,4 0 0-16,0-6 0 0,0 6 0 0,0-3 0 15,0 4 0-15,-4-1 0 0,1 0 10 0,-1-12 6 16,0 6 0-16,4 1 1 16,-7 2-61-16,4-15-13 0,-8 13-3 0,4-10 0 15,3-3 10-15,-3 7 2 0,4-4 0 0,-1-2 0 16,0-1-29-16,1 4-6 0,6 2-1 0,1 0 0 15,-1-2 9-15,1 2 2 0,6 6 0 0,-3 1 0 0</inkml:trace>
  <inkml:trace contextRef="#ctx0" brushRef="#br0" timeOffset="540">3884 3648 597 0,'0'0'12'0,"0"0"4"0,0 0 0 0,0 0 2 0,0 0-18 0,0 0 0 15,-7-6 0-15,7 6 0 0,-7 0 50 0,7 0 6 16,0 0 2-16,0 0 0 0,0 0 36 0,0 0 7 0,-7-6 2 0,7 6 0 16,0 0-63-16,0 0-12 0,0 0-2 0,0 0-1 15,0 0-25-15,0 0 0 0,0 6 0 0,0 0 0 16,0 0 0-16,3-1 0 0,1 4 0 0,3-3 0 15,-3 0 48-15,6 0 4 0,-3 0 0 0,0 0 1 16,0-6-28-16,0 6-5 16,0-6-2-16,4 5 0 0,0-5 1 0,-1 0 0 0,1 0 0 0,3 0 0 15,0 0-5-15,4 0-1 0,-4 0 0 0,0 0 0 16,-4 0-13-16,8 0 11 0,-4 6-11 0,4-6 10 16,-1 0-10-16,5 6 0 0,-5-6 0 0,-3 0 8 15,4 0-8-15,-4 0 0 0,4 0 0 0,-4 0 0 16,0 0 0-16,4 0 0 0,-4 0 0 0,-4-6 0 15,4 0 8-15,1 6 0 0,2-5 0 0,-3-1 0 16,0 0-49-16,1 6-11 16,2-6-1-16,-3 0-1 0,-3 6-59 0,3-6-12 15,4 6-3-15</inkml:trace>
  <inkml:trace contextRef="#ctx0" brushRef="#br0" timeOffset="1293.155">4420 4218 745 0,'0'0'16'0,"0"0"3"0,0 0 1 0,0 0 2 0,0 0-22 0,0 0 0 0,0 0 0 0,0 0 0 16,-3 6 69-16,3-6 10 0,3 12 1 0,-3-12 1 15,0 5-33-15,0 1-8 0,0-6 0 0,4 6-1 16,-1 0-19-16,1 0-3 0,-1 0-1 0,4 0 0 16,-3 0-5-16,3 0-2 0,4 2 0 0,-4-2 0 15,3 0-9-15,1 0 0 0,3 0 0 0,0 0 0 16,4 0 34-16,-11 0 5 0,7-4 1 0,0 1 0 16,0 0-31-16,0 3-9 0,4 0 0 0,-4-6 0 0,4 6 8 15,-4-6-8-15,-7 0 0 0,3 0 0 0,1 0 8 16,0 0-8-16,-4 0 0 0,-4 0 0 0,4-6 14 0,-3 6-4 15,-1-6-1-15,1 0 0 0,-4-2-1 0,3 2 0 16,-3-6 0-16,4 0 0 0,-4 0-8 0,0 1 0 16,-4-4 0-16,4 3 0 15,-3-6-27-15,-1 13-1 0,1-16 0 16,-1 9 0-16,-3 1-6 0,0-1-2 0,0 0 0 0,-4 3 0 16,1 3 36-16,-1 0 0 0,1 1 0 0,-1-7 0 15,-7 12-24-15,8 0-7 0,-4 12-1 0,3-7-1 0,1 1 21 16,-5 6 12-16,5 3-12 0,-4 2 12 0,7 1 0 0,-4 3 0 15,1 2 0-15,-5 1 0 0,1-4 29 0,7 4 7 0,-3-4 0 16,-1 10 1-16,1-13-29 0,-1 4-8 16,0 2 0-16,4 1 0 0,0-3 0 0,0-4 0 0,0 1 0 0,0-6 0 15,-3 2 52-15,6-2 10 0,0 6 2 0,1-7 0 16,3-8-52-16,-4 6-12 0,8-3 0 0,-4-6 0 16,3 9 0-16,1-3 0 0,3 0 0 0,4 0 0 15,-1-1 0-15,-3 1 0 0,4 0 0 0,6 3 0 16,1-3 0-16,0 6 0 0,3-6 0 0,4-1 0 15,-4 1 0-15,-7 0 0 0,7 6 0 0,-3-6 0 16,3-3 0-16,-3 0 0 0,3 0-12 0,-11-3 12 16,4 0-166-1,-3-3-26-15</inkml:trace>
  <inkml:trace contextRef="#ctx0" brushRef="#br0" timeOffset="2553.454">5729 4118 806 0,'0'0'17'0,"0"0"4"0,-3 6 1 0,3 6 2 0,-4-1-24 0,1-2 0 0,3 0 0 0,-4 6 0 16,4-3 56-16,-4-1 6 0,4 1 2 0,0 0 0 15,-3 2-9-15,3-2-2 0,0-6 0 0,0 6 0 16,0 0-10-16,0-6-3 0,0 2 0 0,-4-2 0 16,4-6-4-16,0 12-2 0,0-12 0 0,0 6 0 15,0 6-26-15,0-6-8 0,0-6 0 0,4 5 0 16,-4 1 37-16,0 3 4 0,0-3 1 0,3 6 0 16,-3-6-16-16,0 5-3 0,0-5-1 0,0 0 0 15,0 3-22-15,0 9 8 0,0-13-8 0,0 7 0 0,0-6 0 16,0-6 0-16,0 0 0 0,0 0 0 15,0 0 0-15,0 0 0 0,0 0 0 0,0 0 0 0,0 0 36 16,0 0 10-16,0 0 2 0,0 0 0 16,0 0-33-16,0 0-7 0,-3-6 0 0,3 0-8 0,0-5 8 0,0 5-8 15,0-6 0-15,0 6 0 0,0 0 0 0,0 3 0 16,0-9 0-16,3 7 0 0,-3-1 0 0,0 6 0 16,4-12-9-16,-4 12 9 0,0 0 0 0,0 0 0 15,4-6 0-15,-4 6-8 0,0-9 8 0,3 6-8 16,-3-3 8-16,0 4-8 0,4-4 8 0,-4-6 0 15,3 6 0-15,-3 0-8 0,4-6 8 0,-4 4-10 0,0-1 10 16,3-6-10-16,-3 3 10 0,4 0-13 0,-1-5 5 0,1 8 8 31,-1-9-33-31,1 7 1 0,-4-1 0 0,7-3 0 0,-4 3 32 0,4 7 0 16,0-7 0-16,-3 6 0 0,0 0 0 0,-1 0 0 0,1 6 0 0,-1-6 0 16,4 3 0-16,0 3 0 0,0 0 0 0,-7 0 0 15,7 3 0-15,0 3 0 0,0-6 0 16,1 6 0-16,-1 0 0 0,0 0 0 0,0 0 0 0,0 5 0 15,3-5 0-15,-3 0 0 0,4 3 10 0,-4 3-2 16,-3 0-8-16,-1-7 0 0,4 7 0 0,0-6-8 16,0 6 8-16,0 2-8 0,-3-2 8 0,3 6-8 15,0-6 8-15,-4 2 0 0,1 4 0 0,3 0 0 16,-3-4 0-16,3 4 0 0,0 5 0 0,-4-2-8 0,4 3 8 16,-3-7 0-16,3 1 0 0,0 2 0 0,-4-2 0 15,4 0 0-15,-3-9 0 0,-4 2 0 0,4 1 0 16,-1 0 0-16,1-6 0 0,-1 0 0 0,1-1 8 0,-4-5-8 15,0 0 8-15,3 3-8 0,-3-3 0 0,0 0 0 16,0 0 0-16,0 0 0 16,0 0-30-16,0 0-4 0,0 0-1 0,0 0 0 15,4 3-49-15,-4-3-9 0,0 0-3 0,0 0-523 0</inkml:trace>
  <inkml:trace contextRef="#ctx0" brushRef="#br0" timeOffset="3263.741">6339 4203 806 0,'0'0'17'0,"0"0"4"0,0 0 1 0,0 0 2 0,0-6-24 0,0 6 0 0,0 0 0 0,0 0 0 0,0 0 56 0,0 0 6 15,0 0 2-15,-7 0 0 0,7 0 0 0,-7 0 0 16,0 0 0-16,0 0 0 0,0 6 0 0,0 0 0 15,0 0 0-15,0-3 0 0,0 6-52 0,-4 0-12 16,4 2 0-16,0-5 0 0,0 6 54 0,-3-6 8 16,6 6 2-16,-3-4 0 0,0 4-64 0,3 0 0 15,1 0-9-15,-1 0 0 16,1-1 9-16,-1 4-13 0,4-3 5 0,-3-1 8 0,3 4-9 0,-4-3 9 16,4 6 0-16,4-1 0 0,-4-5 0 0,0 3 0 15,3-4 0-15,1 1 0 0,-1-6 0 0,1 12 0 16,-1-15 0-16,4 5 0 0,-3 1 0 0,3-3 0 15,-3-6 10-15,3 6-2 0,0-6 0 0,-4 6 1 0,-3-6 0 16,7 0 0-16,0-6-9 0,4 6 0 0,-4 0 0 16,-4-6 8-16,5 0-8 0,-1-5 0 15,0 2 0-15,0 3 0 0,-4-12 0 0,4 6 0 0,0-5 0 16,0-4 0-16,0 4 0 0,-3-4 0 0,3 3 0 0,0 1 0 16,-3-1 0-16,3 0 0 15,-4 4 0-15,1-4 0 0,3 6 0 0,-4 1 0 16,4 2 0-16,-3-3 0 0,-1 6-16 0,-3 6 2 15,0 0 0-15,0 0 0 0,0 0-27 16,0 0-6-16,0 0-1 0,4 12 0 0,-4-6 48 0,0 3 20 0,0 2-2 0,0 1 0 16,0 0-29-16,0 0-5 0,-4-1-2 0,4 4 0 15,-3-9 18-15,3 12 0 0,0-13 0 0,-4 7 0 16,-3-3 28-16,7 3 8 0,0-6 3 0,0-6 0 16,-3 6-23-16,3-6-4 0,0 11 0 0,0-11-1 15,0 0-11-15,3 6 0 0,-3-6 0 0,0 0 0 0,7 6 0 16,-3-6 8-16,3 6-8 0,-7-6 0 0,4 6 0 15,3-3-17-15,0-3 2 0,0 3-477 16,0-3-95-16</inkml:trace>
  <inkml:trace contextRef="#ctx0" brushRef="#br0" timeOffset="4109.481">6802 4186 836 0,'0'0'24'0,"0"0"4"0,0 0-28 0,-8-6 0 0,8 6 0 0,-7 0 0 15,4 0 108-15,-4 0 16 0,-4 0 4 0,1 0 0 16,3 0 0-16,0 0 0 0,7 0 0 0,-7 6 0 16,-1 0-88-16,-2-6-18 0,3 5-3 0,-4-5-1 15,4 6-29-15,4 0-5 0,-4-6-2 0,3 9 0 16,1-3 36-16,-1 6 7 0,1-1 2 0,-1 1 0 0,0 6-27 16,4-4 0-16,0 4 0 0,0-6 0 0,0 8-8 15,0-2 8-15,0 6 0 0,0-7 0 0,0-2 0 0,0 3 0 16,4-1 0-16,-4-5 0 0,4 3-22 0,-4-4 0 15,3 1 0-15,1-6 0 0,3 6 35 0,-4-6 7 16,4 0 2-16,-3-3 0 0,3 2-22 0,0-5 9 16,0 6-9-16,0-6 0 0,4-6 11 15,-4 3-11-15,3-2 10 0,-3-1-10 16,7 0-18-16,-3-6-10 0,-4 0-1 0,4 1-1 0,-1-4 30 0,1-3 0 16,-4 6 0-16,3-5 0 0,-3-1 0 0,0 3 0 15,4 4 0-15,-4-7 0 0,-3 0 0 0,3 4 0 16,-4-4 0-16,1 6 0 0,-1 1 0 0,4 2 0 15,-7-3 0-15,0 6 0 0,0 0 0 0,-7 0 0 16,7 6 0-16,0 0 0 0,0 0 0 0,0 0 0 0,0 0 0 16,0 0 0-16,-3 6 0 0,-4 0 0 0,3 0 0 0,1 9 0 15,3-4 0-15,-4 7 0 0,4-6 0 0,0 8 0 16,0-2 0-16,0 6 0 0,4-7 0 0,-1 10 0 16,1-10 0-16,-1 7 0 0,1 2 0 0,-1-2 0 15,8 2 0-15,-8-2 0 0,1 2 0 0,-1 10 0 16,1-10 21-16,3 3 11 0,-3 4 1 0,3 2 1 15,-4-11-26-15,1 2-8 0,-1 3 0 0,1-2 0 16,-1-4 8-16,1 7-8 0,-1-4 0 16,1 1 0-16,-4 2 0 0,0-5 10 0,3 8-10 0,-3-9 8 15,0 10 1-15,0-4 0 0,0-2 0 0,0 8 0 16,-3-12 7-16,-1 4 0 0,4-4 1 0,-7-2 0 16,7 3-5-16,-3-4-2 0,3-5 0 0,-4 5 0 15,1-8-10-15,-1 0 0 0,1-3 9 0,-1 0-9 16,1-1 8-16,3-8-8 0,0 0 10 0,-7 0-10 15,-1 0 12-15,5-6-3 0,-4 1-1 0,-7-4 0 0,3 3-8 0,-3-6 0 16,3 0-12-16,-3-5 12 0,0 2-26 0,-3 3 2 16,2-11 1-16,1-1 0 0,-3-2 23 0,-1 2 12 15,0-2-2-15,4-4 0 0,0 4-21 0,0-3-4 16,4 2-1-16,-5-2 0 16,8 5-33-16,-7-2-7 0,7 2-2 0,0-2 0 0,4 8 29 15,-1-5 5-15,4 2 2 0,4 3 0 16,-1 1-57-16,1 5-11 0,3-3-2 0</inkml:trace>
  <inkml:trace contextRef="#ctx0" brushRef="#br0" timeOffset="4878.689">7232 4192 806 0,'0'0'17'0,"0"0"4"0,0 0 1 16,0 0 2-16,-4 5-24 0,4-5 0 0,-3 6 0 0,3-6 0 0,-4 6 107 0,4 3 17 15,0-9 3-15,0 0 1 0,-3 6-52 0,3-6-9 16,-4 12-3-16,4-12 0 0,0 0-51 0,0 5-13 16,0 1 0-16,0-6 0 0,0 12 36 0,0-12 5 15,0 6 1-15,0 0 0 0,0-6-18 0,4 9-3 16,-1 0-1-16,4-1 0 0,-3-2-20 0,3 6 8 15,0-6-8-15,0 0 0 0,0 0 0 0,0 0 0 16,4-4 0-16,-8 1 0 0,8 0 0 0,-4 0 0 0,0 0 0 16,0-3 0-16,0 0 0 0,0 0 0 0,0 0 0 0,0 0 0 15,0 0 36-15,0-3 2 0,0 0 1 0,1 0 0 16,-1-2-24-16,0 5-5 0,-4-6-1 0,4-6 0 16,0 6 1-16,-3 0 0 0,-1 0 0 0,-3 0 0 15,4-5-1-15,-1-4 0 0,-3 9 0 0,4-6 0 16,-4 6-9-16,0-5-9 0,-4-1 9 0,4 3-13 15,-3 3-7-15,-1 0 0 0,1-5-1 0,-8 5 0 16,4 0-15 0,-3 0-2-16,3 6-1 0,-4-6 0 0,0 3 39 0,-3 3 0 0,0 0 0 0,4 3 0 15,-5 3 18-15,1-6 11 0,4 6 3 0,-1 0 0 16,1 0 0-16,-1-1 0 0,4 7 0 0,-4-6 0 16,8 0-48-16,-4 9-10 15,0-4-2-15,3-5 0 0,1 12 20 0,-1-6 8 0,4 2-8 0,-3-2 8 16,3 0 0-16,-4 0 0 0,4-1 0 0,0 4 0 15,0 3 0-15,4-7 0 0,-4 1 0 0,3 0 0 0,-3 3 0 16,4-4 0-16,-1 1 0 0,1 0 8 0,3 3-8 16,-4-4 12-16,4 1-4 0,-3-6 0 0,3 12 0 0,0-12 0 15,0 8 0-15,0-8 0 0,0 6-8 0,0 0 8 16,7-6-8-16,-10-1 8 0,3 7-8 0,3-6 0 16,-2 3 8-16,2-3-8 0,1-6 8 0,-1 6-8 15,1-6 8-15,3 0-8 0,-3-6-10 0,3 6-6 16,3-6-2-16,-6-6 0 15,3 6-41-15,0 0-8 0,4 3-1 0,-4-2-450 16,4-1-90-16</inkml:trace>
  <inkml:trace contextRef="#ctx0" brushRef="#br0" timeOffset="5277.708">7906 4462 1036 0,'0'0'23'0,"0"0"5"0,0 0 0 0,-4 9 1 15,-3-3-29-15,4 0 0 0,3-6 0 0,-4 5 0 0,1 1 57 16,-1 0 6-16,4-6 1 0,-3 6 0 16,3-6 0-16,0 0 0 0,0 0 0 0,0 0 0 0,0 0-52 0,0 0-12 15,0 0 0-15,0 0 0 0,0 0 0 0,0 0 0 16,0 0 0-16,0 0-441 15,0 0-91-15</inkml:trace>
  <inkml:trace contextRef="#ctx0" brushRef="#br0" timeOffset="20966.72">4053 5520 345 0,'0'0'0'0,"0"0"14"0,0 0-4 0,0 0 2 0,4-3-12 0,-4-3 0 0,0 1 0 0,3-1 0 16,-3 0 44-16,4 0 6 0,-4 0 2 0,0 6 0 15,0 0 8-15,0 0 3 0,0-6 0 0,0 6 0 16,0 0-11-16,0 0-3 0,0 0 0 0,0 0 0 16,0 0 3-16,0 0 1 0,0 0 0 0,0 0 0 15,0 0-33-15,-4 6-6 0,1 6-2 0,-4 0 0 16,7-1-12-16,-4-8 0 0,4 6 0 0,0-3 0 15,-3 3 0-15,3 8 0 0,0-11 0 0,0 6 0 16,-4-3 9-16,4 9-1 0,0-1 0 0,4-5 0 16,-4 11 15-16,0-2 2 0,3 3 1 0,-3-7 0 15,0 10 6-15,0-7 0 0,0 4 1 0,0 5 0 16,0-5 2-16,-3 2 0 0,3 1 0 0,-4 2 0 16,1-5 1-16,-1 8 1 0,1-3 0 0,-1 9 0 15,1-5-8-15,-4 8-1 0,0-12-1 0,3 10 0 0,0-13-11 16,4 3-1-16,-3-2-1 0,3-4 0 15,-4 1-6-15,4-6 0 0,-3 2-8 0,3-8 12 0,0 0-12 16,0 2 11-16,0-5-11 0,0-9 10 0,0 0-10 16,0 0 8-16,0 0-8 0,0 0 8 0,0 0 12 0,0 0 3 15,0 0 0-15,0 0 0 16,0 0-41-16,0-6-8 0,3-3-2 0,-3 1 0 16,4-4 12-16,-1 0 1 0,-3-5 1 0,4 2 0 0,0 3-3 0,-4-6-1 15,7 4 0-15,-4-4 0 0,1 0 2 0,-1 1 1 16,1-10 0-16,-4 10 0 0,3-13 15 0,1 10-11 15,-4-4 11-15,3-2-10 0,-3 2 21 0,4 7 4 16,-1-1 1-16,-3-3 0 0,0 4-26 0,0-4-5 16,0-2-1-16,0-1 0 0,0 6 16 0,0 4 0 0,0-4 0 15,0-5 0-15,0 2 10 0,0-2-10 0,0-1 8 0,0 3-8 16,0 4 8-16,-3-10-8 0,3 10 8 0,0-13-8 16,0 13 9-16,-4-4-9 0,4 3 10 15,0 4-10-15,0-4 0 0,-3 12 0 0,3-6 0 0,0 1 0 16,0-4 0-16,0 9 0 0,-4-3 0 0,4 6 0 15,0-3 0-15,0 1 0 0,0 5 0 0,0 0 0 16,4 0 0-16,-4 0 0 0,0 0 0 0,0 0 0 16,0 0 0-16,0 0 0 0,0 0 0 15,0 0 0-15,0 0-10 0,0 0 2 0,0 0 0 0,0 0 0 16,0 0 8-16,0 0 0 0,3 5 0 0,-3-5-8 16,4 6 8-16,-1-3 0 0,-3 3 0 0,7 3 0 15,-3 0 0-15,-1 3 8 0,5-7-8 0,-5 7 0 16,4-3 0-16,-3 6 0 0,3-1 0 0,0 4 0 15,0-3 0-15,0 2 0 0,0 1 0 0,0 6-8 0,4-10 8 16,-1 10 0-16,1-7 8 0,-4-2-8 0,0 9 0 16,0-7 0-16,-4 1 0 0,4 3 0 0,4-10 0 15,-4 13 8-15,4-12-8 0,-8 2 0 0,4 4 0 0,0-6 0 16,-3-1 0-16,3-2 0 0,0 3 0 0,0 0 8 16,4-1-8-16,-4 1 0 0,0 0 0 0,-4 0 8 15,4 2-8-15,-7-2 0 0,7 0 0 0,0-6 9 16,-3 3-9-16,-1 2 0 0,5 1 0 0,-5-6 0 15,1 6 0-15,-1-6 0 0,1 0 0 0,-4 2 0 16,3-2 0-16,1 6 0 0,-4-12 0 16,0 6 0-16,3 0 0 0,-3 0 0 0,4 0 0 0,-4-1 0 15,3 1 0-15,-3-6 0 0,0 0 0 0,0 9 0 16,0-9 0-16,0 0 0 0,0 0 0 0,0 0 0 0,0 0 0 0,0 0 0 16,0 0 57-16,0 0 5 0,0 0 1 0,0 0 0 15,0 0-25-15,0 0-5 0,0 0-1 0,0-9 0 16,4 3-12-16,-4 1-4 0,0-7 0 0,0 6 0 15,0-6-8-15,0-3-8 0,0 10 12 0,3-7-12 16,-3 0 16-16,0 0-4 0,4-2-1 0,-4 2 0 16,3-6-11-16,-3 6-12 0,4-2 2 0,-1 2 1 15,1 0 9-15,0 0 0 0,-1-5 0 0,4 2 0 16,-3 3 0-16,-4 1 0 0,3-1 0 0,1-15 0 16,-4 4 0-16,3-1 0 0,-3 1 0 0,4-4 0 15,-4-2 0-15,0 3 0 0,0-13 0 16,3 4 0-16,-3-3 0 0,0 3 0 0,0 2 0 0,0-5 0 0,4 9 0 15,-4-1 8-15,0 4-8 0,3 2 0 0,-3 7 0 16,0-4 0-16,0-3 0 0,0 4 0 0,0 2 0 16,4 1 0-16,-4-1 0 0,3-3 0 0,-3 4 0 15,4-1 0-15,-4 6 0 0,3-2-8 0,1 8-3 16,-4-6 0-16,3 6 0 0,1-6 0 16,-4 7-28-16,4-1-5 0,-1 3-2 0,-3 3 0 15,0 0-166-15,7 0-34 0</inkml:trace>
  <inkml:trace contextRef="#ctx0" brushRef="#br0" timeOffset="21777.414">4759 5882 806 0,'0'0'17'0,"-4"-12"4"0,4 12 1 0,-7 0 2 0,7 0-24 0,-3-6 0 0,3 6 0 0,0 0 0 0,-7-6 107 0,7 6 17 16,-4 0 3-16,-3-5 1 0,7 5-52 0,-7-6-9 16,0-3-3-16,0 9 0 0,7 0 0 0,-7 3 0 15,0 0 0-15,-4 6 0 0,4-9-51 0,0 5-13 16,0 1 0-16,0 0 0 0,-3 6 0 0,-1 0 0 15,0-4 0-15,1 4 0 0,3-6 0 0,0 6 0 16,0 0 0-16,0-1 0 0,-4 1 0 0,7 3 0 16,-3-3 0-16,0-1 0 0,4 7 0 0,-1-3 0 15,1 2 0-15,-1 1 0 0,1-6 0 0,-1 2 0 16,4 4 0-16,-3-6 0 0,3 0 20 0,0-1 2 16,0 4 0-16,3-3 0 0,1-6-35 0,-1 0-7 15,1-1-2-15,-1 1 0 0,1-6 43 0,3 0 9 0,0 0 2 16,4 0 0-16,-1 0 0 0,1-6 0 0,-1 1 0 0,1-1 0 15,3-6-32-15,0 0 0 0,0-3 0 0,-7 4 0 16,4-7 0-16,-1-2 0 0,1 2 0 0,0 0 0 16,-4 1 0-16,0-1 0 0,3 3 0 0,-6 3 0 15,3 1 0-15,-4-1 0 0,1-3 0 0,-1 9 0 16,1 1 0-16,-1-1 0 0,-3 6 0 0,0 0 0 16,8-12 0-16,-8 12 0 0,0 0 0 0,0 0 0 15,0 0 0-15,0 0 0 0,0 0 0 0,0 0 0 16,0 0 0-16,0 0 0 0,0 0 0 0,0 0 0 15,0 0 0-15,0 0 0 0,0 0 0 0,0 0 0 16,0 6 0-16,3 0 0 0,-3 0 0 0,4-1 0 16,-4 4 0-16,0-9 0 0,0 0 0 0,3 12 0 15,1-6 0-15,-1 6 8 0,-3-1-8 0,4 1 0 16,-4-3 0-16,0 3 0 0,3-1 0 0,-3 1 0 16,0 6 0-16,4-9 0 0,-4 0 8 0,3 5-8 0,-3-2 0 0,4-6 0 15,-4 0 0-15,3 0 0 0,-3-6 0 0,4 5-16 16,-4-5 3-16,3 6 1 15,-3-6-35-15,7 3-6 0,4 3-2 0,-4-6 0 16,0 6-7-16,0-6-2 0,4 0 0 0,-1 6-409 16,-3-6-83-16</inkml:trace>
  <inkml:trace contextRef="#ctx0" brushRef="#br0" timeOffset="22594.167">5182 5864 1101 0,'0'0'24'0,"0"0"4"0,0 0 2 0,-3 6 2 0,3-6-32 0,-7 6 0 0,0 0 0 0,3-6 0 16,4 0 81-16,-3 6 10 0,-4 0 1 0,7-6 1 15,-7 6-33-15,-4-1-6 0,7 4-2 0,-3-9 0 16,7 0-18-16,-7 6-4 0,7-6-1 0,-7 6 0 16,0-6-29-16,4 6 0 0,3-6 0 0,-7 0 0 0,3 6 26 0,-3 0-1 15,0 0 0-15,3-1 0 0,4-5-40 0,-3 6-8 16,-1 9-1-16,1 3-1 0,-1-7 37 0,4 1 8 16,-3 0 2-16,3 3 0 0,0-4-35 15,0 7-7-15,-4 0-2 0,4-10 0 0,0-2 22 0,0 6 0 16,4-6 0-16,-4 0 0 0,3 0 12 0,1-6 6 15,-4 0 2-15,7 6 0 0,-4-3-32 0,4-1-7 16,1-2-1-16,-1 0 0 0,0 0 60 16,0-5 12-16,0-1 3 0,0 6 0 0,3-12-37 15,-3 6-7-15,8-6-2 0,-8 4 0 0,0-4-9 0,-4 0 0 16,1 0 0-16,3 6 0 0,-4-5 0 0,1-1 0 16,-1 0 0-16,1 3 0 0,3-3 0 0,-7 1 0 15,3-1 0-15,1 0 0 0,-4 3 0 0,0-2 0 0,0 5 0 16,-4-6 0-16,4 0 0 0,-3 3 0 0,3 1 0 0,0 5 0 15,0-3 0-15,-4 0 0 0,4 6 0 0,0 0 0 16,0 0 0-16,0 0 0 0,0 0 0 0,0 0 0 16,0 0 0-16,0 0 0 0,0 12 0 0,-3-4 0 15,3 4 0-15,0 6 0 0,3 0 9 0,1-4-9 16,-4 10 0-16,7-1 0 0,-3 4 0 0,-1 2-8 16,1-2 8-16,3 2 0 0,0-3 0 0,-4 10 0 15,4-7 0-15,-3 3 0 0,3 1 0 0,0 2 0 16,-4-11 0-16,8 8 0 0,-4-3 0 0,-3-2 0 15,-1 2 0-15,1-2 0 0,-4 5 0 0,3 3 0 16,-3-8 0-16,4 8 0 0,-4-3 0 0,3-2 0 16,-3-1 0-16,-3 3 0 0,3-5 0 0,0 2 0 0,0-5 0 15,0-1 0-15,-4-2 0 0,4-3 0 0,0-1 0 0,0-2 0 16,-3 3 0-16,3-7 0 0,0 1 0 0,0 0 0 16,0-6 0-16,0 3 0 0,0-4 52 0,0-5 10 15,0 0 2-15,0 0 0 0,0 0-64 16,0 0-15-16,0 0-1 0,0 0-1 15,-7 0-24-15,-4-5-5 0,0-1-1 0,4-3 0 0,0-3 55 0,-3 6 10 16,-1-6 2-16,-3-5 1 0,0-4-33 0,0 4-6 16,0-7-2-16,3 1 0 15,-3 2-6-15,-4 3-2 0,4-11 0 0,0 8 0 0,4-2 13 0,-1 5 3 16,0 3 0-16,4-2 0 0,-3-1-9 0,3 6-2 0,3-2 0 16,1 2 0-1,-1 0-33-15,1 0-8 0,3 1 0 0,0 2-643 0</inkml:trace>
  <inkml:trace contextRef="#ctx0" brushRef="#br0" timeOffset="23498.692">5524 5988 836 0,'0'0'24'0,"0"0"4"0,0 0-28 0,0 0 0 16,0 0 0-16,0 0 0 0,0 0 57 0,0 0 6 15,0 0 1-15,0 0 0 0,0 0 30 0,0 0 6 16,0 0 2-16,0 0 0 0,0 0-42 0,0 0-9 16,0 0-2-16,0 0 0 0,0 0-20 0,0 0-4 15,0 0-1-15,0 0 0 0,0 0-14 0,0 0-10 16,0 6 12-16,0 5-12 0,0-5 15 0,0 3-4 0,4-3-1 0,3 3 0 15,-3 0-10-15,-1-4 0 0,4 1 0 0,0 6 0 16,4 0 0-16,-4-9 0 0,3 3 0 0,1 0 0 16,0-6 11-16,-4 3-3 0,3 5-8 0,-3-8 12 15,7 0 4-15,-3-6 0 0,-4 12 0 0,-3-6 0 16,6 0 4-16,-3-6 2 16,0 1 0-16,4 2 0 0,-1-3-8 0,-2 3-2 0,-1 0 0 15,0-3 0-15,0-6-3 0,-7 12-1 0,7 0 0 0,-7 0 0 16,7-6-8-16,-7 6 12 0,3-6-12 0,-3 6 12 15,0 0-12-15,0 0 8 0,0 0-8 0,0 0 8 16,4-11-8-16,-4 11 10 0,0-9-10 0,0 9 10 16,0-9-10-16,-4 0 0 0,4 3 0 0,-3 0 8 15,-1 1-20-15,1-7-4 0,-4 6 0 0,3-6-1 16,-3 6-6-16,0 3-1 0,0-2 0 0,0-1 0 16,0 0-6-16,0 0-2 0,0 6 0 0,0-6 0 15,0 0 4-15,0 6 1 0,7 0 0 16,-7 0 0-16,0 0 15 0,-1 0 2 0,1 0 1 0,0 0 0 0,4 6 9 0,-4 0-12 15,0 6 12-15,0-6-12 0,0 2 12 0,3 1 0 16,1 6-9-16,-5-9 9 0,1 5 0 0,4 1 10 16,-4-3-1-16,3 0 0 0,1 6 2 0,-4-4 0 15,3 1 0-15,1 0 0 0,-1-6-3 0,1 3-8 16,3 2 12-16,0 1-4 0,-4 0 1 0,4-6 0 16,0-6 0-16,0 0 0 15,-3 0-9-15,3 6 0 0,0 5 0 0,0-2 0 0,0 3 0 0,3-6 8 16,-3 6-8-16,0-1 8 0,4 1 0 0,-4-6-8 15,3 3 12-15,4-3-4 0,0 0-8 0,-3-1-16 0,3 7 4 16,3-6 1-16,-3-3 36 0,4 3 7 0,-4-3 2 0,0 0 0 16,4 0-19-16,-1 0-4 0,4 3-1 0,-3-6 0 15,0 0 8-15,-1 0 2 0,1 0 0 16,3 0 0-16,0 0-20 0,-3 0 0 16,3 0 0-16,-4 0 0 0,4 0 0 0,4-6 0 0,-7 6 0 0,-1-3 0 15,4 3-11-15,0 0-5 0,-3-3-2 0,0 3 0 31,-1 0-42-31,1 0-9 0,-4 0-2 0,3 0-700 0</inkml:trace>
  <inkml:trace contextRef="#ctx0" brushRef="#br0" timeOffset="24392.85">6565 5459 680 0,'0'0'15'0,"0"0"3"0,-7 0 1 0,4-9 0 0,3 9-19 0,-7 0 0 16,3-6 0-16,0 0 0 0,4 6 72 0,0-6 12 15,-3 0 1-15,3 6 1 0,0 0-29 0,0 0-5 0,0 0-2 0,0 0 0 16,0 0-30-16,0 0-7 0,0 0-1 0,0 0 0 15,0 0-12-15,0 0 0 0,0 0 0 0,0 0 0 16,0 0 0-16,0 0 9 0,0 0-9 0,0 0 8 16,0 0 8-16,0 0 2 0,0 0 0 15,0 0 0-15,3 6-2 0,-3 0 0 0,4 6 0 16,-8-3 0-16,4-1 8 0,0 7 0 0,0-3 1 0,0 0 0 16,0 2 7-16,-3 4 2 0,3 5 0 0,0-5 0 15,0 3-5-15,0-4-1 0,0 7 0 0,0-4 0 16,0 4-3-16,0-3-1 0,3 2 0 0,-3 6 0 15,0-2-24-15,0-4 0 0,4 1-9 0,-4 2 9 16,4 4 0-16,-4-4 0 0,0 4 0 0,0-10 0 16,-4 10 12-16,4-13 8 0,-4 10 3 0,1-4 0 15,3 1-14-15,0-4-9 0,-4 10 12 0,4-19-12 16,-3 4 12-16,-1 3-4 16,4-12 0-16,-3 5-8 0,-4-5 9 0,7 3-9 0,-4 0 0 0,8 0 9 15,-4-3-9-15,0-6 0 0,0 0 0 0,7 11 8 0,-7-11-8 0,3 12 0 16,1-3-10-16,-1 0 10 31,1-3-65-31,-4-6-7 0,0 0-2 0,7 9-678 0</inkml:trace>
  <inkml:trace contextRef="#ctx0" brushRef="#br0" timeOffset="24715.361">6636 6599 1267 0,'-11'12'28'0,"8"-12"5"0,-4 6 2 0,3 0 1 0,-3 5-36 0,3-11 0 0,4 0 0 0,-3 6 0 16,3-6 25-16,0 0-1 0,0 0-1 0,0 0 0 15,0 0 14-15,0 0 3 0,0 0 1 0,0 0 0 16,0 0 19-16,0 0 3 0,0 0 1 0,0 0 0 16,0-6-52-16,0-5-12 0,3 5 0 0,1 0-509 15,0-6-105-15</inkml:trace>
  <inkml:trace contextRef="#ctx0" brushRef="#br0" timeOffset="33951.546">4251 7075 428 0,'0'0'9'0,"0"0"3"0,0 0 0 0,0 0 0 0,0 0-12 0,0 0 0 0,0 0 0 0,0 0 0 16,0 0 0-16,0 0 8 0,0 0-8 0,0 0 8 16,0 0-8-16,0 0 0 0,0 0 0 0,0 0 0 15,0 0-24-15,0 0-1 0,0 0 0 0,0 0 0 16,0 0 25-16,0 0 0 0,3 6 0 0,-3-6 0 16,4 0 0-16,-4 0 0 0,7 6 0 0,-3 6 0 15,-1 0 0-15,-3-12 0 0,0 0 0 0,0 0 0 16,0 6 46-16,4 0 14 0,-4-6 4 0,0 5 0 15,0 1-52-15,-4 3-12 0,4 3 0 0,0-6 0 16,0-6 54-16,-3 6 8 0,3-1 2 0,0-5 0 0,0 0-64 16,0 0 0-16,0 0-14 0,0 0 2 0,0 0 44 0,-4 6 8 15,4 0 1-15,0-6 1 0,0 0-13 0,0 0-2 16,0 0-1-16,0 0 0 16,0 0-14-16,0 0-2 0,0 0-1 0,0 0 0 0,0 0 7 0,0 6 2 15,-7 3 0-15,7-3 0 16,-4 0 2-16,4 0 1 0,0-1 0 0,0 1 0 0,0 0 2 0,0 6 0 15,0-12 0-15,-3 12 0 0,3-3-23 0,3 2 0 16,-3 7 0-16,0-6 0 0,0-6 38 0,4 2 3 16,-4 7 1-16,0 0 0 0,7-3-29 0,-3-1-5 15,-1 7-8-15,1-3 11 0,-1 2-2 0,1 4 0 16,-1 2 0-16,1 7 0 0,-1-13-9 0,-3 4 12 16,0-3-12-16,4-7 12 0,-1 10 1 15,1-3 1-15,-4-1 0 0,3-2 0 0,-3 0-14 0,4 11-18 0,-4-11 4 16,3 0 1-16,-3 5 13 0,0-2 0 15,4-4 0-15,-4 4 0 0,-4 0 48 0,4-7 13 0,0 4 3 16,-3 0 0-16,3-6-52 0,-4 8-12 0,4-11 0 0,-3 0 0 16,3 3 34-16,-4-3 4 15,4-6 1-15,0 3 0 0,0-3-28 0,0 0-11 16,0 0 8-16,0 0-8 0,0 0 15 0,0 0-3 0,0 0 0 0,0 0 0 16,0 0-2-16,-7 0-1 0,0 0 0 0,0-3 0 15,4-3-9-15,-4 0 0 0,-4 3 0 0,4-9 0 16,-4 6-12-16,4-5 0 0,0 5-1 0,-3 0 0 15,3-3 0-15,0 0 0 0,0-5 0 0,-1 8 0 16,5-6-19-16,-4 0-4 0,0 0-1 0,7 4 0 16,-7-4 37-16,3 0 13 0,-3 0 0 0,4 1 0 15,-1-1-31-15,1 3-6 0,3-3-2 0,-7-5 0 16,3 8-25-16,4-3-5 0,-3 0 0 0,3 1-1 16,0-1-31-16,0 0-5 0,0 0-2 0</inkml:trace>
  <inkml:trace contextRef="#ctx0" brushRef="#br0" timeOffset="34457.897">4046 7049 648 0,'0'0'14'0,"0"0"3"0,0 0 1 0,0 0 0 0,0 0-18 0,0 0 0 0,0 0 0 0,0 0 0 15,0 0 61-15,0 0 9 0,0 0 2 0,-3 6 0 16,3-6-12-16,0 0-1 0,0 0-1 0,0 0 0 15,0 0-18-15,0 0-4 0,-7-6-1 0,7 6 0 16,0 0-3-16,-4-6 0 0,1 6 0 0,3 0 0 0,0 0-8 0,0 0-3 16,0 0 0-16,0 0 0 15,0 0-21-15,0 0 0 0,0 0 0 0,0 0 0 0,10 0 0 0,-3 0 0 16,4 0 0-16,0 0 0 0,6 0 0 0,-3-6 8 16,0 6-8-16,1 0 0 0,6 0 17 15,-7 0-1-15,0-6 0 0,4 0 0 16,-1 4-16-16,-3-4 0 0,4 3 0 0,3 0 0 0,-3 3 0 0,-4-6 0 15,3 0 0-15,5 6 0 0,-1 6 0 0,0-6 0 16,4 6-8-16,-8-6 8 0,4 0 0 0,4 6 0 16,-4 0 0-16,0-4 10 0,4-2-10 0,-7 12 0 15,-1 0 0-15,8 6 0 0,-7-18-16 0,3 0 4 16,-3 0 0-16,-1 6 1 16,-3-6-31-16,0 2-6 0,1-2-2 0,-1 0-543 0</inkml:trace>
  <inkml:trace contextRef="#ctx0" brushRef="#br0" timeOffset="35235.762">4568 7505 576 0,'-14'0'12'0,"7"0"4"0,4 0 0 0,3 0 0 0,0 0-16 0,-7 3 0 15,0-3 0-15,0 6 0 0,3-1 54 0,1 7 8 16,-5-6 2-16,8 0 0 0,0-6 0 0,-3 6 0 15,3 0 0-15,0-6 0 0,0 0-52 0,0 0-12 16,0 6 0-16,0-1 0 0,0-5 54 0,0 9 8 16,0-9 2-16,3 9 0 0,-3-6-52 0,0-3-12 15,11 6 0-15,-7 0 0 0,-1 6 54 0,-3-12 8 16,4-6 2-16,3 6 0 0,0 6-40 0,-7 5-8 16,7-11-2-16,-4 6 0 0,4-3-22 0,4 3-5 15,-4-3-1-15,4 0 0 0,-4-3 14 0,3-3 0 16,1 3 0-16,-4-3 0 0,4 3 28 0,-1-3 9 15,-3 0 2-15,4 0 0 0,-8 3-11 0,4 0-3 0,0-6 0 16,0-5 0-16,0-1-25 0,1 3 0 0,-1 0 0 16,0 0 0-16,-4 3-9 0,1-5-7 0,-1 5-2 0,-3-6 0 15,4 6 2-15,-1 0 1 0,1-5 0 0,-1 5 0 16,-3 6-1-16,0 0 0 0,0 0 0 0,0-3 0 16,0-3 1-16,0 6 0 0,-3-6 0 0,3 6 0 15,0 0-2-15,-4-6-1 0,1 0 0 0,-1 6 0 16,-3-6 5-16,4 0 1 0,-4 1 0 0,3 2 0 15,-3 0-18-15,0 0-3 0,0 6-1 0,0-3 0 16,0 3 58-16,0-3 11 0,-4 0 2 0,1 3 1 16,-5-1-10-16,8 7-1 0,-3-3-1 0,-1 0 0 15,4 0-26-15,-3 6 0 0,3-6 0 0,-4 2 0 16,4 4 21-16,0 0-1 0,3 0 0 0,1-1 0 0,-1 7-20 16,1-9 0-16,3-9 0 0,0 0 0 0,-4 6-16 15,1 0-2-15,-1 5 0 0,4 1 0 16,0-9 18-16,0 6 0 0,0 0 0 0,0-3 0 15,4 5 23-15,3-5 8 0,-4 6 1 0,1-6 1 0,-1 3-23 0,1 0-10 16,3 5 8-16,0-8-8 0,0 0 27 0,0 0 0 16,4-6 0-16,-4 6 0 0,3 0-36 0,-3-3-7 15,4 5-2-15,-4-2 0 0,7-6 18 0,-3 0 0 16,-1 3 0-16,-3 0 9 0,7-3 4 0,-3 0 1 16,3-3 0-16,-3 0 0 15,3 3-33-15,0-3-6 0,-4-3-2 0,8 6 0 16,-7-5-47-16,-1 2-10 0,4-3-1 0,1-6-554 0</inkml:trace>
  <inkml:trace contextRef="#ctx0" brushRef="#br0" timeOffset="36062.122">5676 7493 741 0,'-10'-6'16'0,"6"6"3"0,1-6 1 0,-4 6 2 0,-1-6-22 0,-2 0 0 16,3 1 0-16,3 2 0 0,-3-3 43 0,4 3 4 16,-4 0 1-16,0 0 0 0,7 3 6 0,0 0 2 0,-4-3 0 15,4 3 0-15,0 0-22 0,-7-6-4 0,7 6-1 16,-4 0 0-16,4 0-7 0,0 0-2 15,-3 0 0-15,-4 6 0 0,7-6-8 0,-4 0-1 16,4 0-1-16,-3 6 0 0,-4 0 0 0,3 0 0 0,1 2 0 0,-1 4 0 16,1-6 1-16,-1 0 0 0,1 0 0 0,3 3 0 15,0 2 4-15,0 7 1 0,-4-6 0 0,4 0 0 16,0-1-8-16,0 1 0 0,0-3-8 0,4 3 12 16,-4 5-12-16,0-5 0 0,3-3 8 0,-3 3-8 15,0-1 0-15,4-5 0 0,-4-6 8 0,0 0-8 16,0 0 12-16,0 0 0 0,0 0 0 0,0 0 0 15,0 0 29-15,0 0 6 0,0 0 1 0,0 0 0 16,0 0-29-16,0 0-6 0,0 0-1 0,0-6 0 16,0-5-12-16,0 2-8 0,0 0 8 0,3 0-13 15,-3 3-3-15,4-5 0 0,-4-1 0 0,3 0 0 16,1 3 3-16,-1-3 0 0,4 1 0 0,-3 5 0 31,-1-6-19-31,1 0-4 0,-1 3-1 0,1 4 0 0,3-1 37 0,-3 0 0 0,-1 6 0 0,1-6 0 16,-1-6 12-16,4 12 9 0,-3-6 3 0,-1 0 0 15,4 1-24-15,-3 2 0 0,6-3 0 0,-6 3 0 0,0-3 0 0,3 3 0 16,-4 3 0-16,1 0-8 0,-1-6 8 0,4 6 0 16,-3 0 0-16,-4 0-8 0,7 0 8 0,-7 0-13 15,3 0 5-15,4 0 8 0,-3 6-16 0,3-3 4 16,0 3 0-16,-3 0 1 0,-1 2 11 0,1 7 0 16,-1-9-9-16,4 6 9 0,-3 0 0 0,-4 5 0 15,3 4 0-15,-3-4 0 0,0 4 0 0,0-3 0 0,4-1 0 16,-4 1 0-16,-4 2 30 0,4 4 1 0,0-18 0 0,4 3 0 15,-4 5-16-15,0-5-3 0,3 3-1 0,1-6 0 16,-4-6-11-16,0 0 0 0,3 6 0 0,-3-6 8 16,0 0-8-16,4 0 0 15,6 0 0-15,-3-6 0 16,1 0-105-16,-1 0-14 0,3-9-2 0,-3 4-1 0</inkml:trace>
  <inkml:trace contextRef="#ctx0" brushRef="#br0" timeOffset="36765.778">6138 7543 1076 0,'0'0'24'0,"0"0"4"0,0 0 2 0,-7 0 0 0,7 0-30 0,-7 0 0 15,-3 0 0-15,-1-6 0 0,4 6 48 0,-4-6 4 16,1 6 1-16,-1-3 0 16,1 3-32-16,-1 0-6 0,4 0-2 0,0 0 0 0,-7 3 31 0,7-3 5 15,-4 6 2-15,4 0 0 0,4-6-41 0,-4 6-10 16,3 6 0-16,1-7 0 0,3 10 0 0,-4-3 0 15,-3-6 0-15,3 0 0 0,1 0 0 0,-1 5 0 16,4 7 0-16,-3-3 0 0,3-4 0 0,-4 1 0 0,8 0 0 0,-4-3 0 16,3 5 53-16,4-5 9 0,-7-9 2 15,4 6 0-15,-1 6-52 0,1-6-12 0,3 0 0 0,0 2 0 16,-3-2 0-16,3-3 0 0,0 3 0 0,-4-6 0 16,8 0 40-16,-1-3 4 0,-3 0 2 0,-3 0 0 15,0 3-22-15,3-3-5 0,0-5-1 0,-4 5 0 16,4-9-18-16,0 6 0 0,-3 6 0 0,-1-6 0 15,1-6 0-15,-1 4 0 0,4 2 0 0,-3 0 0 16,-4 0 14-16,4 0-1 0,-1 0 0 0,-3 0 0 16,0-6-13-16,4 4-18 0,-4 2 4 0,0 0 1 15,3 0 13-15,-3 0 0 0,0 0 0 0,0 6 0 16,0 0 0-16,0 0 0 0,0-6 0 0,0 6 0 16,0 0-12-16,0 0 1 0,0-5 0 0,0 5 0 15,4-6 11-15,-4 6-13 0,0 0 5 0,0 0 8 16,0 0-17-16,0 0 4 0,0 0 1 0,0 0 0 15,0 0 2-15,0 0 1 0,0 0 0 0,0 0 0 16,0 0-13-16,0 6-2 0,0 5-1 0,-4-5 0 0,4 0 37 0,0 3 8 16,0 3 2-16,0 5 0 0,-3-5-5 0,3 3-1 15,0 2 0-15,0-5 0 0,0 0-8 0,0-6-8 16,3 0 12-16,-3 5-12 0,4 1 10 0,-4 3-10 16,0-15 8-16,3 6-8 0,1 0 0 0,-1-1 8 15,-3-5-8-15,0 0 0 16,4 6 16-16,3-6-1 0,0 3-1 0,3 0 0 0,-10-3-26 0,8 3-6 0,-5-3-1 15,-3 0 0 1,11 0-39-16,-4 0-8 0,3-3-2 0,-3 0-451 0,0 3-90 0</inkml:trace>
  <inkml:trace contextRef="#ctx0" brushRef="#br0" timeOffset="37653.443">6516 7605 860 0,'0'0'19'0,"0"0"4"0,0 0 1 0,0-6 0 0,-4 0-24 0,4 0 0 15,0-3 0-15,-3 3 0 0,-1 0 70 0,4 6 10 16,0 0 1-16,0 0 1 0,0 0-14 0,0 0-2 15,-3-5-1-15,3 5 0 0,0 0-24 0,0 0-5 16,-4 0 0-16,-3 0-1 0,0 5-35 0,4-5 0 16,-5 6 0-16,1 0-9 0,4 0 9 0,-4 0 0 15,0 9 0-15,0-4 0 0,3 4 0 0,1 0 0 0,-1-1 0 0,1 10 0 16,-1-9 35-16,1 8 9 0,-1-11 1 0,-3 6 1 16,7 2-22-16,-4-2-5 0,1-6-1 0,-1-1 0 15,4-5 17-15,0 0 3 0,0 0 1 0,0-6 0 16,0 0-26-16,0 0-5 0,0 0 0 0,7 3-8 15,-3 3 14-15,3 0-4 0,4-6-1 0,-1-6 0 16,1-3 0-16,3 0 0 16,-4 0 0-16,1-2 0 0,0-1-9 0,-1 0 0 0,8 3 0 0,-8 0 0 15,-3-5 0-15,1 8 12 0,-1 0-12 0,0-6 12 16,0-2-12-16,-4 5 0 0,-3 9-12 0,0 0 12 16,4-6 0-16,-4 6 0 0,0 0 0 0,0 0 0 15,3-3 0-15,-3 3 0 0,0-6-9 0,0 6 9 16,0 0-12-16,0 0 12 0,0-6-12 0,-3 6 12 15,3 6-13-15,-4-6 4 0,1 6 1 0,-4-6 0 16,3 0 8-16,1 0-10 0,-1 3 10 0,-3 0-10 0,3 0 10 16,1 3-12-16,-1 5 12 0,1 1-12 0,-1 0 12 0,4 0-10 15,-3-9 10-15,3 8-10 0,0-2 10 0,3 0-10 16,-3 3 10-16,4 5-10 0,-1-8 10 0,1 9-8 16,-4-1 8-16,3 1-8 0,1 0 8 0,3 8 0 15,-3-8 0-15,3 2 0 0,-4 4-23 0,1-1 1 16,-1-5 0-16,1 3 0 0,-1 2 22 0,1-5 0 15,-1 8 0-15,-3 1 0 0,0-4 0 0,4 7 0 16,-4-7 0-16,0 10 0 0,0-10 0 0,-4 3 0 0,1-5 0 0,-1 8 0 16,1-11 47-16,-1 3 13 0,1-4 4 15,-1 7 0-15,1-12-52 0,-4 2-12 0,3 4 0 16,1-6 0-16,-1-1 0 0,0-5 0 0,1-3 0 16,3-3 0-16,0 9 0 0,-4-6 0 15,1-3 0-15,-1-3 0 0,-6-3 0 0,-1 0 0 0,4 0 0 0,0-5 0 31,0-1-48-31,-4-3-13 0,1 3-3 0,-4 1 0 0,3-1 52 0,1-6 12 0,-1 7 0 0,0-4 0 16,-3-3-71 0,4-2-11-16,3-1-2 0,-4 0-600 0</inkml:trace>
  <inkml:trace contextRef="#ctx0" brushRef="#br0" timeOffset="38366.024">6763 7628 1036 0,'0'0'23'0,"0"0"5"0,0 0 0 0,0 0 1 0,0 0-29 0,0 0 0 0,0 0 0 0,0 0 0 16,0 0 89-16,0 0 12 0,0 0 3 0,0 0 0 16,0 0-64-16,0 9-13 0,3 0-3 0,-3 0 0 15,7 2-24-15,-3 1 0 0,-1-6 0 0,1 6 0 16,-1-3 0-16,1 2 0 0,3 1 0 0,0-6 0 15,0-6 0-15,-3 6 0 0,3-6 0 0,0 0 0 16,0-6 0-16,-4 6 0 0,4-6 0 0,0 6 0 16,-3-6 36-16,3-3 3 0,-3 1 0 0,3-1 0 15,-4-3-26-15,1 0-5 0,-1 0 0 0,1 7-8 16,-1-4 10-16,-3 0-10 0,7 0 8 0,-7 3-8 16,-7-5 9-16,7-1-9 0,0 3 10 0,-3 0-10 15,-1 0 0-15,4 3 0 0,-3 1 0 0,-1-1 0 16,1 0 0-16,3 6-16 0,-4-6 3 0,-3 6 1 15,0 0-24-15,7 0-5 0,0 0-1 0,0 0 0 16,-7 0 19-16,0 0 4 0,3 0 1 0,-6 6 0 0,3-6 2 16,3 0 1-16,-3 6 0 0,0 0 0 0,4-1 6 0,-5 4 1 15,1-6 0-15,4 3 0 0,-1-6 8 0,-3 3 11 16,-3 3-3-16,6 0 0 0,-3 0 4 0,7-6 1 16,-3 6 0-16,3-6 0 0,0 0-2 0,-4 5-1 15,4-5 0-15,-7 6 0 0,4 3-10 0,3 0 0 16,-4 0 0-16,4 2 0 0,0 1 0 0,0 0 0 15,4-3 0-15,-1 6-11 0,1-1 11 0,-1-2 0 16,1 6 0-16,3-1 0 0,-4 4 0 0,4-4 0 16,4-8 8-16,-4 3-8 0,-4 6 0 0,1-1 0 15,3-5 0-15,0 3 0 0,0-3 0 0,0-1 12 0,0 1-2 16,0 0-1-16,0 3-9 0,0-4 0 0,-3 1 0 16,-4-12 0-16,0 0 0 0,11-6 0 15,-1 0 0-15,4 3 0 0,4 0-10 0,-11 0-4 16,7-8-1-16,4 5-417 15,-1-6-83-15</inkml:trace>
  <inkml:trace contextRef="#ctx0" brushRef="#br0" timeOffset="39469.836">7687 7599 728 0,'0'0'20'0,"0"0"5"0,0 0-25 0,0 0 0 0,0 0 0 0,0 0 0 15,0 0 57-15,0 0 7 0,0 0 0 0,-7 0 1 16,7 0-1-16,0 0-1 0,0 0 0 0,0 0 0 16,0 0-36-16,0 0-7 0,-7 0-2 0,7 0 0 15,0 12-6-15,0-1-2 0,-4-5 0 0,4 3 0 16,0 6 13-16,0-1 2 0,0 4 1 0,0-3 0 16,0 8 2-16,4-5 1 0,-4-6 0 0,3 20 0 15,-3-3-15-15,4-5-3 0,-4 2-1 0,4-5 0 16,-4 8 29-16,0-5 5 0,3 2 2 0,-3-2 0 0,0-7-22 15,0 4-5-15,0 3-1 0,0 2 0 16,4 3 26-16,-4-5 6 0,0 2 1 0,0-8 0 0,0 3-31 16,-4-1-7-16,8 7-1 0,-4-13 0 0,0 1-12 15,0 0 0-15,0-15 0 0,0 11 0 0,3-5 0 16,-3 0 0-16,0-6 0 0,0 0 0 0,0 0 0 16,0 0 0-16,0 0 0 0,0 0 0 0,0 0 0 0,0 0 0 15,0 0 0-15,0 0 0 0,0 0 0 16,0 0 0-16,4-6 0 0,-4 0 0 15,0 1 0-15,-4-1 0 0,4 0 0 0,0-3 0 0,0 0 0 0,0 0 0 16,0-8 0-16,0-1 0 0,-3 6 0 0,3-2 0 16,0-4-9-16,-4 6 9 0,4 3 0 0,-3-5 0 15,3-1 8-15,-4-3-8 0,0 7 0 0,4-13 0 16,-3 9 0-16,-1-2 0 0,1-4 0 0,-4 4 0 0,3-1 0 16,4 6 0-16,0-8 0 0,-3 2 0 0,-4 0 0 0,7-5 0 15,-4 8 28-15,4-8 0 0,-3-1-1 0,3 3 0 31,-4 4-43-31,4-4-9 0,0 4-2 0,0-1 0 0,0 0 43 0,0 1 9 0,0 2 2 0,4-3 0 16,-4 1-43 0,3 5-9-16,-3 6-2 0,4-3 0 0,3 3 27 0,-4 1 0 15,-3-7 0-15,7 6 0 0,0 0 0 0,0 0 0 0,1 0 0 0,-8 6 0 16,7-3 0-16,-4-3 0 0,4 6 0 0,0-5 0 16,0-1 0-16,0 6 0 0,0-6 0 0,-7 6 0 15,11 0-9-15,-11 0 9 0,0 0-10 0,0 0 10 16,7 6 0-16,-7-6 0 15,7 0 0-15,-7 0 10 0,7 6-10 0,-7-6 0 0,11 0 0 0,-1 5 0 16,-6 7-49-16,6-6-12 0,-3 3-3 0,0-3 0 16,4 0 80-16,-4 0 16 0,0-6 4 0,0 11 0 15,0-5-36-15,0-3 0 0,-3 6 0 0,-1 0 0 0,1 2 0 16,-1-5-11-16,1 0 11 0,-4 0-13 0,0 0 1 0,0 6 1 16,0 0 0-16,-4 2 0 0,1-8-4 0,-4 0-1 15,3 0 0-15,-3 0 0 16,0-6 16-16,0 6 0 0,4-3 0 0,-4 2 0 15,0 1 0-15,3 0 0 0,-3 0 0 0,0 0 0 0,0-6 0 0,0 6 0 16,0 0 0-16,-4-6 0 0,4 6 0 0,0-1 0 16,0-5 0-16,-4 6 0 0,4-6 0 0,-3 0 0 0,3 0 0 15,-4 0 0-15,1 3 10 0,3 0 5 0,-4-6 1 16,0 3 0 0,4-3-77-16,-3 3-15 0,3 0-4 0,0 3 0 15,7-3 13-15,-4 0 3 0,4 0 0 0,0 0-538 0</inkml:trace>
  <inkml:trace contextRef="#ctx0" brushRef="#br0" timeOffset="40117.971">8223 7519 787 0,'0'0'22'0,"0"0"6"0,0 0-28 0,0 0 0 15,0 0 0-15,0 0 0 0,0 0 67 16,-7 6 8-16,-3-6 1 0,6 3 1 0,4-3-13 0,-7 3-2 15,0 3-1-15,0 0 0 0,0 6 5 0,0-6 1 16,0-1 0-16,3 7 0 0,-10 0-41 0,7 3-8 16,-4 2-2-16,1-5 0 0,-1 6 13 0,4-4 3 15,0-2 0-15,0 0 0 0,0 3-22 0,4 2-10 16,-1-5 10-16,0 0-10 0,1-6 9 0,-1 5-9 16,1-2 8-16,3-3-8 0,0-6 12 0,-4 6-2 0,4 6-1 0,0-6 0 15,0-6 9-15,0 0 2 0,0 0 0 0,0 0 0 16,0 0-5-16,11 0-1 0,-11 0 0 0,11 5 0 15,-11-5-6-15,10 0 0 0,1 0-8 0,-1-5 12 16,1 5-12-16,-1 0 8 0,1-6-8 16,0 0 0-16,-1 0 0 0,1-3 0 15,-1 0 0-15,-3-2 0 0,0 8-14 0,1-9 1 0,-5 0 0 0,1 6 0 16,3-8 1-16,-4 8 0 0,1 0 0 16,-4 0 0-16,3 0-5 0,-3 0-1 15,0 6 0-15,0 0 0 0,0-6 29 0,0 6 5 16,0 0 2-16,0-6 0 0,-3 0-18 0,3 6 10 0,0 0-10 0,0 0 8 15,0 0-24-15,-7 6-4 0,3 0-2 0,1 0 0 16,-1 0 35-16,1 0 7 0,-1 3 2 0,4 5 0 16,-4-5-22-16,4 3 0 0,-3 0 0 0,3 2-8 15,0-2-8-15,0 6-2 0,0-6 0 0,0 2 0 16,0-2 18-16,0 0 0 0,0 5 0 0,0-5 0 16,0-6 12-16,0 3 7 0,0 0 1 0,3 5 0 0,-3-8-32 0,0-6-7 15,0 0-1-15,0 0 0 16,0 0-35-16,0 0-7 0,0 0-2 0,11 0-640 0</inkml:trace>
  <inkml:trace contextRef="#ctx0" brushRef="#br0" timeOffset="40866.758">8576 7605 1155 0,'0'0'25'0,"0"0"6"0,0 0 1 0,-7 6 0 0,7-6-32 0,-4 0 0 0,4 0 0 0,0 0 0 15,-7 0 75-15,7 0 8 0,0 0 1 0,0 0 1 16,0 0-21-16,0 0-5 0,-7 0-1 0,4 0 0 16,3 0-14-16,-4-6-2 0,4 0-1 0,-3-3 0 0,3 3-18 0,0 3-4 15,0-3-1-15,0-3 0 0,0 9-18 0,0 0 0 16,0 0 0-16,0 0 0 0,0 0 0 0,0 0 0 16,0 0 0-16,0 0 0 15,-4 6-8-15,1 0 8 0,-1 0-13 0,-3-3 5 0,0 0 8 16,0 6 0-16,3-3 0 0,-3 5 0 0,0 1 0 0,0 3 0 31,-3 2 0-31,3 1 0 0,-4-6 16 0,4 0-2 0,0 2 0 0,0-2 0 16,0 0-14-16,0 0 11 0,0-4-11 0,3-2 10 0,1 3-10 0,-1-6 0 15,4 3 0-15,0-6 0 0,0 0 0 0,0 0 8 16,0 0-8-16,0 0 0 16,0 0 8-16,0 0-8 0,0 0 8 0,0 0-8 0,0 0 8 0,0 0-8 15,0 0 0-15,11 0 8 0,-11 0-8 0,7 0 0 16,3-6 0-16,-10 6 0 0,11 0 0 0,-11 0 0 0,11 0 0 0,-11 0 0 15,10 0 0-15,-10 0 0 0,11 0 0 0,-11 0 0 16,0 0-9-16,10 6 9 0,-10-6 0 0,11 0 0 16,-1 6-8-16,-10-6 8 0,0 0 0 0,11 6 0 15,-11-6 0-15,7 6 0 0,-7-6 0 0,11 11 0 16,-4-8 0-16,-7-3 0 0,0 0 0 0,10 6 0 16,-10-6 0-16,7 6 0 0,-7-6 0 0,0 0 0 15,0 0 0-15,11 9 0 0,-4 0 0 16,-3-3 0-16,-4-6 0 0,0 0 0 0,0 0 0 0,0 0 0 15,7 11 0-15,0-5 0 0,-7-6 0 0,0 0 0 16,3 6 0-16,-3 3 0 0,4-3 0 0,-4 6 0 16,-4-7 0-16,4 1 0 0,-3 0 0 0,-1 0 0 15,1 0 0-15,-1 0 0 0,1 0 0 0,-1-6 0 16,-3 0 0-16,3 6 0 0,1-6 9 0,-4 3-9 16,3-3 0-16,1-971 0 0,-4 1942 0 0,3-971 0 0,-3-9-15 15,4 9-8-15,-1 0-1 0,-3 0-1 16,4 0-119-16,3 6-24 0,-4-6-5 15</inkml:trace>
  <inkml:trace contextRef="#ctx0" brushRef="#br0" timeOffset="41199.846">8904 7981 1036 0,'0'0'23'0,"0"0"5"0,0 0 0 0,-7 6 1 0,7-6-29 0,0 0 0 0,-3 0 0 0,3 0 0 16,0 0 57-16,0 0 6 0,0 0 1 0,-4 12 0 16,4-12 0-16,0 0 0 0,0 0 0 0,0 0 0 15,0 0-52-15,0 0-12 0,0 0 0 0,0 0 0 16,4 5 0-16,-4-5 0 0,0 0 0 0,3 0 0 0</inkml:trace>
  <inkml:trace contextRef="#ctx0" brushRef="#br0" timeOffset="99480.589">10209 7308 450 0,'-7'-18'9'0,"7"12"3"0,0 6 0 0,0 0 1 0,-7-9-13 0,4 3 0 0,-1-5 0 0,1-1 0 0,3 0 34 0,-4 0 4 16,1 7 1-16,-1-1 0 0,4 0 6 0,0 6 2 15,0 0 0-15,0 0 0 16,0 0 24-16,0 0 5 0,0 0 0 0,0 0 1 0,0 0-37 0,0 0-7 16,0 0-1-16,-3 9-1 0,-4 5 1 0,3 4 1 15,0 0 0-15,1 2 0 0,-4 4-33 0,3-10 0 16,-3 4 0-16,0 6 0 0,4-7 58 0,-4 4 5 15,3 2 1-15,-3 4 0 0,0-4-52 0,3 1-12 16,-3 5 0-16,0-8 0 16,4 5 34-16,-4-8 4 0,3 5 1 0,-3 7 0 0,4 8-23 0,-4 0-4 0,0-8 0 15,0 2-1-15,-1 0 2 0,1-2 1 0,0-7 0 0,0-5 0 16,4 8-14-16,-4-8 0 0,7 0 0 16,-4-4 0-16,1 4 8 0,-1-6 0 0,4-1-8 15,-3-5 12-15,-1 3-12 0,4-3-8 0,-3 0 8 0,3 0-13 16,0-6 3-16,0 0 1 15,-4 0 0-15,4-6 0 16,-3 0-19-16,3-3-4 0,0 0-1 0,-4 1 0 16,4-10 1-16,0 0 0 0,0 4 0 0,0-4 0 15,0 0-18-15,0-5-3 0,0 2-1 0,0-11 0 0,0 2 54 0,4-2 0 0,-4 3 16 0,3-1-4 16,-3 4-12-16,-3 2-16 0,6-2 4 0,-3 2 1 16,4-8 11-16,-4 3 0 0,3 5 0 0,1-8 0 15,-1 2 24-15,4 7 8 16,-3-4 0-16,-1 10 1 0,1-1-53 0,-1 3-10 0,-3 4-2 15,4 5-1-15,-4 0 55 0,0 6 11 0,0 0 3 0,0 0 0 0,0 0-7 16,3 6-1-16,-3 0 0 0,0 5 0 0,4 4-28 16,-4-3-20-16,0 6 4 0,0 5 0 0,0 1 25 0,3 8 6 15,1-11 1-15,-1 14 0 0,1-6-26 16,0 4-5-16,-1-7-1 0,4 3 0 0,0-2 16 0,0 2 0 16,7-11 12-16,-3-3-12 0,-1 2 8 0,1 1-8 15,3-12 0-15,0 11 0 0,0-5 11 0,1-3-2 16,-1 3 0-16,0-1 0 15,0 7-9-15,4-6 0 0,-8-9 0 0,4 3 0 0,0 5 0 0,-3 1 0 16,-1 0 0-16,1-6 0 0,0 0 0 0,-4 0 0 16,0 5 0-16,-4-2 0 0,1 3 0 0,-1-6 0 15,-3 6-8-15,4-4 8 0,-4 7 0 0,0-6 0 0,0-9 0 16,0 0 0-16,0 6 0 0,0-6 0 0,0 0 0 16,0 0 0-16,0-6 0 0,0-3 0 0,-4-3 0 0,4 1 8 15,4-1 24-15,-4-15 4 0,3-2 0 0,1-6 1 16,-1 14-5-16,4-8 0 0,1 2-1 0,-1-8 0 15,3-9-5-15,1-3-1 0,-1 3 0 0,1 6 0 16,3 2 3-16,-3 4 1 0,3-6 0 0,-4-1 0 16,1 10-18-16,0-6-11 15,-1 8 12-15,1-2-12 0,-4 2 0 0,0-2 0 0,0 0 0 0,-4-4 0 16,1 4 0-16,-4 2 0 16,3-8 0-16,-3 9 0 0,0-4 0 0,-3 4 0 15,-1-4 0-15,1-2 0 0,-1 6-96 0,1-4-25 16,-1 1-6-16,1 2-376 0,3 4-75 0</inkml:trace>
  <inkml:trace contextRef="#ctx0" brushRef="#br0" timeOffset="100204.028">10732 7802 1036 0,'0'-6'23'0,"-4"0"5"0,0-6 0 0,-6 0 1 0,3 1-29 0,3 2 0 0,-3 3 0 0,4-6 0 16,-4 0 0-16,0-2 0 0,0 2 0 0,-1-6 0 15,-2-2 0-15,6 8 0 0,-3 0 0 0,4 6 0 16,3 6 0-16,0 0 0 0,-7 0 0 0,7 0 0 15,0-11 0-15,0 11 0 0,-7 11 0 0,0 1 0 16,3 0 0-16,-3 2 0 0,3-2 0 0,-3 6 0 16,0-9 55-16,0 5 5 0,0 1 0 0,0-3 1 0,0 11 5 15,0-2 1-15,0-3 0 0,0 5 0 0,0-2-43 16,0-4-9-16,3-2-2 0,1-3 0 0,-1 0 9 0,1-1 2 16,-1 1 0-16,4 0 0 0,0-6 2 0,0 3 1 15,4-1 0-15,-4-8 0 0,0 0-11 16,3-3-3-16,-3 3 0 0,11 3 0 15,-1-3 5-15,1-3 1 0,-4-2 0 0,4-4 0 0,3 9-4 0,-4-6-1 16,1 0 0-16,0-6 0 0,-1-5-14 0,1-1 11 16,-1 3-11-16,-3 3 10 0,0-8-20 0,0 5-4 15,1-5-1-15,-5 8 0 0,1 0-8 0,-1 0-1 16,4-2-1-16,-3 2 0 0,-4 0 9 0,0-8 3 16,0 11 0-16,0 0 0 0,0 3 13 0,0 6 0 0,0 0-10 15,0 0 10-15,0 0 0 0,0 0 0 0,0 0 0 0,-7 0 0 16,0 9 0-16,3 0 0 0,-3 2 9 0,3 4-9 15,1-3 0-15,-1 0 0 0,1-4 0 0,-1 1 0 16,4 0 0-16,-3 3 0 0,3-6 0 16,0 5 0-16,3-2 0 0,1 0 0 0,3-3 0 0,-4 3 0 15,5 3 0-15,-5-7 0 0,4 1 0 0,4 0 0 16,-1 0 0-16,4 3-13 0,-3 3 1 0,3-1-493 16,0-5-99-16</inkml:trace>
  <inkml:trace contextRef="#ctx0" brushRef="#br0" timeOffset="100888.235">11176 7449 1036 0,'0'0'23'0,"0"0"5"0,0 0 0 0,0 0 1 0,0 0-29 0,0 0 0 15,0 0 0-15,0 0 0 0,-4 6 22 0,4 5-2 16,-7 10 0-16,4-9 0 0,-4-3 12 0,0 2 3 16,-4 7 0-16,1-6 0 0,-5 0-21 0,5-962-4 0,-1 1938-1 15,-3-971 0-15,4-2 44 0,-4 3 9 0,3-1 2 0,0-5 0 16,4 0 0-16,0 0 0 0,0 14 0 0,0-14 0 16,0 3-52-16,4 2-12 0,-1 1 0 0,4 5 0 15,0-8 0-15,0 3 0 0,4-1 0 16,-1-5 0-16,1 0 0 0,-1-3 0 0,1 2 0 0,-1-5 0 15,1 0 0-15,-4-6 0 0,7 0 0 0,3 0 0 16,1 0 0-16,-4 0 0 16,4 0 0-16,-4-6 0 0,0 0 0 0,0-5 0 0,3 5 0 0,1-3 0 15,-1-3 0-15,-2-5 0 0,-1 2 0 0,-4-3 0 16,1 1-12-16,-1-1-4 0,1-6-2 0,-1 4 0 16,4 2-22-16,-3 1-5 15,-4 2-1-15,3 3 0 0,-3-6 37 0,4 4 9 0,-4 5 0 0,-4 0 0 16,4 3 28-16,0-5 7 0,0 11 1 0,0 0 1 15,0 0-37-15,0 0 0 0,0 0 0 0,0 0 0 16,0 0 24-16,0 0 4 0,0 0 1 0,0 0 0 16,-3 17-74-16,3-5-15 0,0-3-4 0,0 2 0 0,0 1 103 0,-4 0 20 15,1 3 4-15,-1 2 1 0,4-5-52 0,0 0-12 16,0 3 0-16,0 5 0 0,0 7 0 0,4-7 0 16,-4-2 0-16,0 11 0 0,0 9 0 0,0-8 0 15,-4 8 0-15,4 0 0 0,0 3 0 0,-3-11 0 16,-1 8 0-16,1-6 0 0,-1 7 0 0,1 2 0 15,-4-9 0-15,3 15 0 0,-3-9 0 0,0 1 0 16,0-4 0-16,3-3 0 0,-3 3 15 0,4-5 0 16,-4-10 0-16,3-2 0 0,1 0 9 0,-4 2 1 15,3-2 1-15,-3 0 0 0,3 8-11 0,1-8-3 16,-1-10 0-16,1 7 0 0,-1-9 0 0,1 3-1 16,-4-3 0-16,3-6 0 0,1-6 0 0,-4 0 0 15,3-6 0-15,1-2 0 0,-4-4-27 0,3-6-4 0,1-2-2 0,-5-3 0 31,5 2-25-31,-4-2-5 0,3 2 0 0,-3 4-1 16,0-10-27-16,4 4-4 0,-4-3-2 0,3 2-374 0,1 10-76 0</inkml:trace>
  <inkml:trace contextRef="#ctx0" brushRef="#br0" timeOffset="101502.792">11370 7769 1272 0,'0'0'36'0,"-4"-3"8"0,-3 0-35 0,7 3-9 15,-3-3 0-15,3 3 0 0,0 0 29 0,0 0 4 16,0 0 1-16,0 0 0 0,0 0 6 0,0 0 0 16,0 0 1-16,0 0 0 0,0 0-1 0,0 0-1 15,0 0 0-15,0 0 0 0,7 3-22 0,0 3-4 0,0-3-1 16,0 3 0-16,0 0-3 0,0 0-1 0,4-6 0 0,-1 0 0 16,1 0 0-16,0 0-8 0,-4 0 12 0,0 0-4 15,0 0-8-15,3 0 8 0,-3 0-8 0,0 0 8 16,1-6-8-16,-5 6 10 0,4-6-10 15,-7 6 10-15,4 0 1 0,-1-3 0 16,1-3 0-16,-1 0 0 0,-3-5-2 0,4 5 0 16,-4-6 0-16,0 0 0 0,0 3-9 0,3-2 0 0,1-1 0 15,-4 0 0-15,0-6 0 0,-4 7 0 0,1-4 0 0,3 3 0 16,-4 1 0-16,1-1-12 0,-1 3 2 0,-3 0 1 16,0 3-11-16,0-3-3 0,0 4 0 0,-4-1 0 15,1 6-1-15,-1 0 0 0,1 0 0 0,-1 6 0 16,4 5-12-1,-4 1-2-15,4 3-1 0,-3 2 0 0,-1 4 39 0,4 8 0 0,-4-5 0 0,4 2 0 16,0 4 0-16,0-7 0 0,4 4 0 0,3-7 0 16,0 1 28-16,0 5 14 0,3-8 2 0,1 8 1 15,-1-14-21-15,4 0-5 0,-3 6-1 0,7-7 0 16,-4 4-18-16,3-3 0 0,1-6 0 0,-4 5 0 0,7-8 0 16,-3 3 0-16,3-6 0 0,-4 0 0 15,4 0 41-15,0-3 2 0,4 0 0 0,0 0 0 16,-1-2-43-16,-3 5 0 0,4-12 0 0,3 0-552 15,0-3-115-15</inkml:trace>
  <inkml:trace contextRef="#ctx0" brushRef="#br0" timeOffset="102271.505">12382 7605 1407 0,'0'0'40'0,"-7"-6"8"0,0 6-38 0,4 0-10 0,-4-6 0 0,0 6 0 15,7 0 76-15,-7 0 12 0,0 0 4 0,7 0 0 16,-7 6-38-16,0-6-7 0,7 0-2 0,0 0 0 16,0 0-14-16,-8 6-3 0,8-6-1 0,-7 6 0 15,0 5-13-15,4 1-2 0,3 0-1 0,-4 8 0 16,4 7-11-16,4 2 10 0,-4-5-10 0,3 5 10 16,1 3-10-16,-4 1 0 0,3 2 0 0,1 3 0 0,-1-2 9 15,1 2-9-15,0-3 10 16,-4 9-10-16,3-6 9 0,-3-5-9 0,0 2 8 0,0-3-8 0,0 4 18 15,0-10-2-15,-3-2 0 0,3-1 0 0,-4 4 12 0,0-4 3 16,1-2 0-16,-4-4 0 0,7 7-31 0,-4-12 0 16,1-1-8-16,-1-2 8 0,1 3 23 0,3-12 11 15,0 0 2-15,0 0 1 0,0 0-2 0,0 0-1 16,-7-21 0-16,3 4 0 0,1-7-23 0,-1-5-11 16,1-4 10-16,-1 1-10 15,1-3 0-15,3 3 0 0,3-1 0 0,-3-2 0 0,0 3-14 0,0-4 4 16,4 1 1-16,-4-3 0 0,3 8 9 0,1 4 0 15,-4-3-9-15,3-4 9 0,-3 1 0 0,4 8 0 16,-1-5 0-16,1 8 0 0,-1-2-8 0,1-4 8 16,-4 4 0-16,3-1 0 0,1 1 0 0,-4 2 0 0,3-2-9 15,1 5 9-15,-1 3 0 0,5 4-8 0,-5-4 8 0,4 3 0 16,0 0-9-16,0 1 9 0,4-1 0 0,-4-3-9 16,3 1 9-16,-3 5 0 0,4-3-9 0,3 0 9 15,-3 0-14-15,3 7 2 0,0 2 0 0,0 0 0 16,0 6-4-16,0-3 0 0,0 5 0 0,1 4 0 15,2 3-24-15,-6-6-4 16,-4 9-2-16,-4-4 0 0,4 7 22 0,0 0 5 0,-3-1 1 0,-4 4 0 16,0-3 5-16,0 5 1 0,-4-2 0 0,-3 2 0 15,0-2 12-15,0 2 0 0,-3 1 0 0,-1-4 10 16,-3-2 14-16,3-6 4 0,-3-1 0 0,0-2 0 16,4 0 8-16,-1-3 1 0,0 0 1 0,-3-3 0 0,4-3-38 15,-1-6-13-15,1 0 0 0,-1-3 0 0,4 3 13 16,-4-5 0-16,1-1 0 0,-4-3 0 0,3 3-10 15,-3-5 1-15,3-1 0 0,-3 3 0 16,4-5-47-16,-1 5-10 0,4-3-2 0,0 4-530 16,4 5-106-16</inkml:trace>
  <inkml:trace contextRef="#ctx0" brushRef="#br0" timeOffset="102810.025">12841 7652 1134 0,'0'-6'24'0,"0"0"6"0,0 6 1 0,-3-9 1 0,3 9-32 0,0 0 0 0,0 0 0 0,-4-3 0 15,-3-3 88-15,3-5 12 0,-3 5 1 0,4 6 1 16,3 0-31-16,0 0-7 0,-11-6 0 0,11 6-1 15,0 0-25-15,-7 0-5 0,-3 0-1 0,3 0 0 16,0 0-16-16,-4 0-3 0,4 6-1 0,0 0 0 16,7-6-12-16,-11 0 0 0,4 17 8 0,0-8-8 15,0 6 0-15,0 5 0 0,0-8 0 0,0 6 0 16,3 2-8-16,1-2 8 0,-1-3 0 0,1 5 0 16,3 1 0-16,-4-1 0 0,4-11 0 0,0 0 0 15,4 3 8-15,-4-1 0 0,0-11-8 0,0 0 12 0,7 6 6 16,0 0 1-16,0 0 0 0,4-6 0 0,-4-6-1 15,7 0 0-15,-4 0 0 0,1-5 0 0,0-1-7 0,-1 3-2 16,-3-3 0-16,4 1 0 0,-1-1-9 0,-3 0 0 16,-3 3 0-16,3 0 0 0,-4 1 0 0,1 8 0 15,0-6 0-15,-4 6-11 0,0 0 3 0,0 0 0 16,3-6 0-16,-3 6 0 0,0 0 0 0,0 0 0 16,0-6 0-16,0 6 0 0,0 0-1 0,-3 6 0 15,3 6 0-15,-4-1 0 0,4 1 9 16,-4 3-8-16,1-9 8 0,3 11-8 0,-4-8 23 0,4 3 5 15,-3 0 0-15,3 5 1 0,0-5-21 0,3-6 8 16,-3 3-8-16,4-3 0 0,3 5 0 0,-3-5 0 16,3-6 0-16,0 6 0 0,0-6-14 0,3 0-7 0,-3 0-2 0,4 0 0 31,-1 0-135-31,5-6-27 0,13-23-6 0,-3 14-1 0</inkml:trace>
  <inkml:trace contextRef="#ctx0" brushRef="#br0" timeOffset="103352.845">13254 7525 1414 0,'0'0'40'0,"0"0"9"0,0 0-39 0,0 0-10 0,0 0 0 0,0 0 0 0,0 0 98 0,0 0 18 16,-7 0 3-16,0 3 1 0,7-3-45 0,-7 0-9 15,0 0-2-15,-4 3 0 0,4-3-29 0,0 6-7 16,-4-6 0-16,1 6-1 0,-1-6-15 0,-3 6-4 16,7 0 0-16,-4-6 0 15,1 6-8-15,-1-1 0 0,1-5 0 0,-1 9 0 0,11-9 0 0,-3 6-11 16,-4 0 11-16,-1 6-12 0,5-6 12 0,-1 11 0 16,1-8 0-16,-1 3-8 0,1 5 8 0,3 1 0 15,0-6 0-15,0-6 0 0,3 3 0 0,-3-6-12 16,0 5 12-16,0 4-12 0,0-6 12 0,4 0 0 15,-4 0 0-15,0-6 0 16,0 0-33-16,3 6-5 0,-3-6-1 0,7 0 0 0,1 8 39 16,-1-5 0-16,0-6 0 0,0 6 0 0,3-3 0 0,-3 3 0 0,4-3 0 0,-4 0 0 15,4 0 0-15,-4-3 0 16,3 3 0-16,-3 3 0 0,4 3 11 0,-4-3 9 16,0 0 3-16,4 3 0 0,-4 0-23 0,0 0-10 15,3 5 1-15,-6 1 0 0,3-3-2 0,-4 0 0 0,4 6 0 16,-3-4 0-16,-1 1 11 0,-3 3 0 0,4 8 0 0,-4-5-8 15,0 0 8-15,-4 2 0 0,1-2 0 0,-1-1 0 16,1 4 0-16,-4-3 12 0,0-7 0 0,-4 1-1 16,4-6 7-16,-3 0 2 0,-1-3 0 0,-3 0 0 15,3 6-4-15,-3-18 0 0,4 3 0 0,-5 0 0 16,5 0-50-16,-4 0-10 0,3-5-3 16,1-1 0-16,-5-9-13 0,5 9-4 0,-1-5 0 15,1 5 0-15,3-6-103 0,0 4-21 0,-4-10-4 0,11 18 0 16</inkml:trace>
  <inkml:trace contextRef="#ctx0" brushRef="#br0" timeOffset="103750.701">13564 7975 1450 0,'0'6'32'0,"0"-6"6"0,0 0 2 0,-3 0 1 0,3 0-33 0,0 0-8 0,0 0 0 0,0 0 0 16,0 0 47-16,0 0 7 0,0 6 2 0,-4-6 0 15,4 12-4-15,0-12 0 0,0 0 0 0,0 0 0 16,-3 0-41-16,3 0-11 0,0 0 0 0,0 0-816 15</inkml:trace>
  <inkml:trace contextRef="#ctx0" brushRef="#br0" timeOffset="115813.318">17858 4192 637 0,'0'0'13'0,"0"0"3"0,0 0 1 0,-4 11 3 0,4-11-20 0,0 0 0 16,0 0 0-16,-7 0 0 0,7 0 41 0,-3 6 5 15,-5 0 1-15,5-3 0 0,3-3-38 0,-7 6-9 16,3 6 0-16,-3-7 0 0,4-5 52 0,3 0 9 16,0 0 2-16,-4 6 0 0,4-6-25 0,-3 6-5 15,-1 0-1-15,1 0 0 0,3-6 7 0,0 0 1 16,-4 6 0-16,1 3 0 15,3-9 13-15,0 0 3 0,0 0 1 0,0 0 0 0,0 0-45 0,0 0-12 16,0 6 0-16,-4-1 0 0,4-5 0 0,0 6 0 16,-3 6 0-16,3-6 0 0,0-6 53 0,0 0 9 15,0 6 2-15,0 6 0 16,0-12-73-16,0 6-15 0,0-4-2 0,3 4-1 0,-3 6 27 0,0-6 0 16,4 6 0-16,-4-6 0 0,0 5 0 0,3-5 0 0,-3 0 0 0,0 3 0 15,4 3 0-15,-4-1 0 0,0-5 0 0,0 6 0 16,0-6 0-16,0 9 0 0,0-4 0 0,0-5 0 15,0 6 0-15,0 6 0 0,0-9 0 0,0 8 0 16,0 1 9-16,0-6 7 0,0 2 2 0,-4 10 0 16,1-7-7-16,3 4-2 0,-4 3 0 15,1-7 0-15,3 7 21 0,0-4 4 0,-4 4 1 0,0-7 0 16,4 4-27-16,0-3-8 0,4-1 0 0,-4-2 0 16,4-3 0-16,-1-1 0 0,-3 7 0 0,4-12 0 15,-1 3 8-15,-3 3-8 0,4-7 0 0,-1 7 0 16,-3-6 8-16,0-6-8 0,4 6 0 0,-1 0 0 15,-3 0 10-15,4 3-10 0,-4-4 8 0,0 7-8 16,0-6 0-16,0-6 0 0,0 0 0 0,0 0 0 16,0 0 0-16,0 6 0 0,0-6 0 0,0 0 0 15,0 0 0-15,0 0 8 0,-4 6-8 0,4-6 8 16,-7 0 0-16,0 0-8 0,0 6 12 0,-4-6-4 0,4-6-8 0,-3 6 0 16,-1 0 0-16,1-6-11 0,3 6 11 0,-4-6-13 15,4 0 5-15,-4-6 8 0,1 4-16 0,3 2 5 16,-4 0 1-16,1 0 0 0,6 0 10 0,-3-6-8 15,0 6 8-15,0-5-8 0,0 5 8 0,0-3 0 16,0 3 0-16,3-6 0 0,-3 1 0 0,4 5 0 16,-4 0 0-16,0-9 0 0,3 3-21 0,-3 1-3 15,3-7 0-15,-3-3 0 16,4 4-176-16,-1-1-36 0</inkml:trace>
  <inkml:trace contextRef="#ctx0" brushRef="#br0" timeOffset="116256.929">17427 4142 943 0,'0'0'20'0,"0"0"5"0,0 0 1 0,0 0 1 15,0 0-27-15,0 0 0 0,0 0 0 0,0 0 0 0,0 0 73 0,0 0 10 16,0-12 1-16,-3 12 1 0,6-6 3 0,-3 0 0 16,0 0 0-16,0-3 0 0,4 3-39 0,-4 3-7 15,7-5-2-15,-4 8 0 0,1-6-13 0,-4 6-3 16,3 0-1-16,1-6 0 0,3 6-9 0,0 0-2 15,-3 0 0-15,3 0 0 0,0 0 0 0,0 6-1 16,0-6 0-16,-4 6 0 0,4-6-1 0,0 8 0 16,0-8 0-16,1 6 0 0,-1-3-10 0,3 0 10 15,-3 3-10-15,0-6 10 0,4 0-10 0,-4 0 0 16,7 0 0-16,-3 0 8 0,-1 0-8 0,4 0 8 0,0 0-8 16,1-6 8-16,-1 3 9 0,0 3 2 0,0-3 0 15,3 0 0-15,-2 0-19 0,6 3 0 0,-4 0 8 0,1 0-8 31,0 3-34-31,-1 0-10 0,1 3-3 0,0 0 0 16,3 6-120-16,-4 0-24 0</inkml:trace>
  <inkml:trace contextRef="#ctx0" brushRef="#br0" timeOffset="116979.241">17985 4815 1198 0,'0'0'26'0,"0"0"6"0,0 0 0 0,0 0 3 0,0 0-35 0,0 0 0 0,-4-6 0 0,4 6 0 16,0 0 80-16,0 0 10 0,0 0 2 0,0 0 0 15,0 0-52-15,0 0-9 0,0 0-3 0,0 0 0 16,0 0-13-16,0 0-3 0,7 0-1 0,0 6 0 16,0-6 2-16,4 0 1 0,-4 6 0 0,3-6 0 15,1 0-6-15,0 6-8 0,-4-6 11 0,3 0-11 16,1 0 12-16,-4-6-4 0,4 0 0 0,-4 0-8 15,0 0 18-15,0-12-3 0,0 10-1 0,0-4 0 16,-4 0 6-16,4-6 0 0,-3 4 1 0,-4 2 0 16,0-6-11-16,0 1-2 0,-4-7-8 0,1 9 12 0,-1 4-12 15,-3-13 0-15,4 9 0 0,-8 4 0 16,1-1-13-16,3 0 1 0,-1 0 0 0,-2 4 0 16,-1 2 4-16,1 6 8 0,-1 0-13 0,1-6 5 15,-1 12 8-15,0-6-13 0,-3 11 5 0,4 4 8 16,-4-9-16-16,6 12 5 0,-2-1 1 0,3 4 0 0,0 2 10 0,0 1-12 15,3-3 12-15,1-4-12 16,-1 4 12-16,4-4 0 0,4 7 0 0,-1-4 0 0,1 4 0 0,6 0 0 16,-3-4 8-16,4 4-8 0,3-13 12 0,-3 7-1 15,3-3-1-15,0 2 0 0,-4 1-2 0,5-3-8 16,-1-6 12-16,0 5-4 0,-4-8-8 0,5 6 12 16,-1-6-12-16,0 0 12 0,0-1-20 0,0-5-4 0,0 0-1 15,0-5 0 1,0 5-111-16,0-12-21 0,0 6-5 0,1-6-1 0</inkml:trace>
  <inkml:trace contextRef="#ctx0" brushRef="#br0" timeOffset="117747.053">19004 4656 1384 0,'0'0'39'0,"0"0"9"0,0 0-38 0,0 0-10 16,0 0 0-16,0 0 0 0,0 0 80 0,0 0 15 15,0 0 2-15,0 0 1 0,0 0-26 0,0 0-4 0,0 0-2 0,0 0 0 16,0 0-32-16,-7 9-6 0,4 0-2 0,-5-3 0 16,5 5-26-16,-1 1 0 0,1-3 8 15,-1 3-8-15,1 5 0 0,3 1 0 0,-4 0 0 0,4 8 0 16,0-8 0-16,0-1 0 15,0 4 0-15,0-4 0 0,0 1 11 0,0-12-3 16,-3 3-8-16,3 3 12 0,0-1-12 0,0 1 11 0,0-12-11 0,0 0 10 16,0 0 24-16,0 0 5 0,0 0 1 0,0 0 0 15,0 0 12-15,0 0 4 0,-11-12 0 0,4 6 0 16,4-5-23-16,-1 2-4 0,1-3-1 0,-1-6 0 16,1 1-18-16,-1 2-10 0,0-2 10 0,4 5-10 15,0 0 8-15,0-6-8 0,0 4 0 0,0 2 0 16,0-6 0-16,0 6 0 0,0 1 0 0,4 2 0 15,0-9 0-15,-1 12 0 0,1-5 0 0,-1 2 0 16,4 0 0-16,-3 0-10 0,-1 3 10 0,4-5-8 16,-3 5 8-16,3 0 0 0,0-9-9 0,0 9 9 15,0-3 0-15,0 6 0 0,0-2 0 0,0-1 0 0,0 6 0 16,0-6 0-16,-3 6 0 0,3-6 0 0,-4 6 0 16,4 0 0-16,1 0-14 0,-1 6 5 15,-4-6-9-15,4 6-2 0,-3 5 0 0,3-5 0 16,-4 3-2-16,1 9-1 0,-1-6 0 0,1 5 0 15,-4-2 12-15,0 3 3 0,0-7 0 0,-4 10 0 0,1-4 8 16,-1 7 0-16,1-6 0 0,-1 2 0 0,-3 4 0 0,4-7 0 16,-1 4 0-16,-3-3 8 0,4 5-8 0,-1-11 0 15,0 3 8-15,1-10-8 0,3 1 0 0,0 6 9 16,0-12-9-16,0 0 0 0,0 0 0 0,0 0 0 16,0 0 0-16,0 0 0 0,0 0-12 0,0 0-7 15,0 0-1-15,0 0 0 16,3-12-28-16,1 12-5 0,0 0-2 0,-1-6 0 15,1 6-157-15,-1-5-32 0,1-1-7 0,-4 6-1 0</inkml:trace>
  <inkml:trace contextRef="#ctx0" brushRef="#br0" timeOffset="118376.674">19240 4803 1190 0,'0'0'33'0,"0"0"9"0,0 0-34 0,0 0-8 0,0 0 0 0,0 0 0 16,-7 0 68-16,7 0 12 0,0 0 3 0,0 0 0 0,0 0 1 0,0 0 0 15,0 0 0-15,0 0 0 0,0 0-6 0,0 0-1 16,0 0 0-16,0 0 0 0,0 0-26 0,0 0-6 15,0 0-1-15,0 0 0 0,0 0-20 0,0 0-4 16,4 0 0-16,-4 0-1 0,0 0-19 0,3 6 0 16,5 0 0-16,-5-6 0 0,-3 0 0 0,0 0 0 15,4 0 0-15,-1 6 0 0,4-6 0 0,-3 0 0 16,-1 0 0-16,4-6 0 0,0 6 0 0,-3-6 0 16,3 0 0-16,0 0 0 15,-3 0-26-15,3-3-2 0,0-2-1 0,-4-1 0 0,4 6 29 0,0-12 8 16,-3 10 1-16,3-1 0 0,-4 0-9 0,1-3 0 15,-1 0-12-15,1 1 12 0,-4 2-20 0,0 3 4 16,0-3 1-16,-4 0 0 0,1 3 3 0,-1 1 0 0,4 5 0 0,-7 0 0 16,0-6 3-16,-3 6 1 0,-1 0 0 0,4 0 0 15,-4 6-13-15,4-6-3 0,-3 5 0 16,-1 7 0-16,1-3 12 0,-1 3 3 0,0 0 0 0,1 5 0 16,-1-5 9-16,1-3 0 0,-1 2 0 0,-3 1-8 15,7 6 8-15,-4-6 0 0,4-4 0 16,0 10 0-16,4-6 0 0,-4 0 0 0,7-1 0 0,-4 1 0 15,4-3 16-15,-3 3 0 0,3-6-1 0,3 5 0 16,1 1 2-16,-1-3 1 0,4 0 0 0,0 0 0 16,0-4 2-16,0 1 0 0,4 6 0 0,-4-6 0 15,4-6-10-15,-4 6-2 0,0 0 0 0,3 3 0 16,-3-4-8-16,4 7 0 0,0-6 0 0,-1 0 0 16,-3-6 0-16,4 0 0 0,-4 0 0 0,3 0 0 15,-2-6-20-15,2 6-7 0,1-6-1 0,-1-6 0 16,4 10-70-16,-3-4-14 0,0 0-4 15,-1 0 0-15,4 0-106 0,-3 0-22 0</inkml:trace>
  <inkml:trace contextRef="#ctx0" brushRef="#br0" timeOffset="119344.605">19985 4630 648 0,'0'0'14'0,"0"0"3"0,-7 0 1 0,0 5 0 0,3 1-18 0,-3 0 0 0,4 3 0 0,-1-3 0 15,4-6 49-15,-3 3 7 16,3-3 0-16,-4 9 1 0,1-3 19 0,-1 5 3 16,4-5 1-16,0 0 0 0,0-6-3 0,0 0 0 0,0 0 0 0,0 9 0 15,0 3-17-15,0-1-4 0,0 1-1 0,0 0 0 16,0 6-25-16,0-7-5 0,0 10-1 0,0-9 0 16,0-1-16-16,0 7-8 0,0-3 8 0,0-4-8 15,0-5 8-15,0 6-8 0,-4-6 0 0,4-6 8 16,0 3 0-16,0-3-8 0,0 0 12 0,0 0-4 15,0 0 0-15,0 0 0 0,0 0 0 0,0 0 0 16,0 0-8-16,0 0 0 0,0 0 9 0,0 0-9 16,-3-3 0-16,-1-3 0 0,4-12 0 0,0 13 0 15,0-7 8-15,0 0-8 0,4-3 10 0,-4 4-10 16,3-7 9-16,1 0-9 0,0 10 8 0,-1-4-8 16,1-6 8-16,-1 6-8 0,1 1 0 0,-1 2 8 15,1 3-8-15,-1-6 12 0,1 0-12 0,3 1 12 0,-4 2-12 16,1 3 10-16,-1-6-10 0,1 6 10 0,3 0-10 15,-4 1 10-15,1 5-10 0,0-6 10 0,-1 6-10 16,4-6 0-16,-3 6 0 0,-4 0 8 0,0 0-8 16,7 0 0-16,-4 0 0 0,4 0 0 15,0 0 0-15,-3 0-9 0,3 6 9 0,0-6 0 0,0 6-8 0,4-1 8 16,-4 1 0-16,3 0 0 0,1 3-8 0,-4-3 8 16,4 6 0-16,-1-6 0 0,1-1-8 0,-4 7 8 15,3 0 0-15,-3-3 0 0,0 2-11 0,-3 1 11 16,3 0-10-16,-3 0 10 0,-1 2-8 0,-3-2 8 0,0 6 0 15,0-6-9-15,0-1 9 0,0-5 0 0,0 3 0 0,-3 3 0 16,3-6 0-16,0-6 8 0,0 0-8 0,0 0 8 16,0 0-8-16,0 0 0 0,0 0 8 0,0 0-8 15,0 6 0-15,0-6 0 0,0 0 0 0,0 0 0 16,0 0-15-16,0 0-4 0,0 0-1 0,0 0 0 31,0 0-32-31,0 0-8 0,3 0 0 0,4 0-432 0,0 0-87 0</inkml:trace>
  <inkml:trace contextRef="#ctx0" brushRef="#br0" timeOffset="120000.535">20496 4697 1278 0,'0'0'28'0,"0"0"5"0,0 0 2 0,0 0 1 0,-3 12-28 0,3-12-8 15,0 0 0-15,0 0 0 0,-7 0 87 0,7 0 16 16,0 0 3-16,-7 0 1 0,3 3-27 0,4-3-6 16,-7 3-1-16,7-3 0 0,0 0-42 0,0 0-9 15,-7-3-2-15,0 3 0 0,7 0-2 0,0 0-1 16,0 0 0-16,-11 3 0 0,8 0-9 0,3-3-8 15,-7 0 12-15,0 3-12 0,0 3 0 0,0 2 0 16,3-2 0-16,-3 6 0 0,4-6 0 0,-1 6 0 0,-3-1-8 0,4-2 8 16,-5 9 0-16,5-6-9 15,-4-1 9-15,3 4 0 0,1 3 0 0,-1-7 0 0,-3-5 0 0,4 12 11 16,-1-9-11-16,1 3 0 0,3-7 0 0,0 1 0 16,0-6 0-16,0 0 0 0,0 0 0 0,0 0 0 15,0 0 14-15,3 6 1 0,1 0 0 0,-4-6 0 16,7 0 4-16,-7 0 1 0,7 0 0 0,-4 0 0 15,8 0-8-15,-4-6-2 0,4-6 0 0,-4 1 0 16,0 5-10-16,3-3 12 0,-3 3-12 0,0-12 12 16,0 7-12-16,0-4 0 0,1-3 0 0,-1 7 8 15,0-1-8-15,0-9 0 0,-4 10 0 0,4-1 0 16,0 0 0-16,-3 0 0 0,3 0 0 0,-7 7 0 16,0 5 0-16,0 0 0 0,0 0 0 0,0 0 0 0,0 0-11 15,0 0 11-15,3-9-8 0,-3 9 8 0,0 0-19 16,0 0 2-16,0 0 0 0,0 6 0 15,0 8 7-15,0-8 2 0,0 6 0 0,0 0 0 16,0 0 8-16,0 2 0 0,-3-2 0 0,3 6 0 0,0-7 0 0,0 4 0 16,0-3 0-16,0-6-8 0,0 11 8 15,0-11 0-15,0 6 0 0,3-9 0 0,-3 3 0 0,0-6 0 16,0 0 0-16,0 0 0 0,0 0 0 0,0 0 0 16,7 0 0-16,1-3 0 15,-1 3-19-15,-4-3-8 0,4 0-1 0,4 3-1 16,-4-6-33-16,3 6-6 0,5-12-2 0,-5 6 0 15,4 6-148-15,-3-5-30 0</inkml:trace>
  <inkml:trace contextRef="#ctx0" brushRef="#br0" timeOffset="120752.566">20832 4926 952 0,'0'0'27'0,"0"0"5"0,-4-11-32 0,4 5 0 0,0 0 0 0,0 3 0 16,0-9 74-16,0 6 8 0,0 0 2 0,0 6 0 16,-4-5 14-16,4 5 3 0,0 0 1 0,0 0 0 15,0 0-29-15,-7-6-5 0,4 0-2 0,3 6 0 16,-7 0-34-16,7 0-6 0,-7 0-2 0,7 0 0 16,-7 0 7-16,7 0 1 0,-7 0 0 0,0 6 0 15,0-6-32-15,3 6 0 0,4-6 0 0,0 0 0 16,-7 5-10-16,3 1-8 0,-3-6-2 0,4 12 0 0,3-6 20 0,-4 0 0 15,1-3 0-15,3 9 0 0,0-7-10 0,0 7 10 16,0 0-8-16,0 0 8 0,0-6 0 16,0 2 0-16,3 4 0 0,1 0 0 0,-4 0 0 0,3-6-10 15,4 2 10-15,0 4 0 0,-3-6 0 0,3 0 0 16,4-6 0-16,-4 6 0 0,0 0 0 0,3-6 0 16,1 0 0-16,3 0 0 0,-3-6 0 15,3 0 0-15,-4 0 8 0,4 0-8 16,-3-6 0-16,0 4 11 0,-1 2-11 0,1-6 10 0,-1 0-10 0,1 0 0 15,-4-2 0-15,0 2 0 0,0 0-12 0,0 0 12 16,0 1-12-16,-3 5 12 0,-1-3 0 0,-3 9 0 16,4-6 0-16,-4 6 0 0,0 0 0 0,0 0 0 15,0 0 0-15,0 0 0 0,0 0 0 0,0 0 8 0,0 0-8 0,0 0 0 16,-4 6 0-16,1 3-9 0,-1 3 0 0,1-7 0 16,-1 7 9-16,1 6 0 0,-1-6-9 0,1 8 9 15,3-2 0-15,-4-1 0 0,4 10 0 0,-3-4 0 16,3-2 0-16,-4 3 0 0,4-7 0 0,0 1 0 15,-4 2 8-15,4 4-8 0,0-6 0 0,0 8 8 16,0-8-8-16,-3-1 8 0,3 4-8 0,0 2 8 16,0-5 0-16,0 3 0 0,0 2 0 0,-4-8 0 15,4 2 0-15,0 1-8 0,0 0 12 0,-3-1-4 16,3 4-8-16,-4-3 0 0,4-1 9 16,-3 4-9-16,-1 2 8 0,1-8-8 0,-1 3 10 0,1-1-10 15,-4-5 8-15,0-6-8 0,3 6 0 0,-3-1 0 16,4 10 10-16,-1-9-10 0,0 0 10 0,-3-4-10 15,4-2 8-15,-1-3-8 0,4-3 0 0,0 0 0 16,0 0 8-16,0 0-8 0,0 0 0 0,-7 0 9 16,0 0-1-16,0-3-8 0,0 0 12 0,0 0-4 0,-4-5-8 0,4 2 0 15,-3-6 0-15,3 6 0 0,-4 0 0 0,4-9 0 16,-3 1 0-16,2-1 0 0,-6 3-12 0,7-5 3 16,0-1 0-16,-3 3 0 0,3-8 1 0,0 5 0 15,0 3 0-15,3-8 0 16,0 2-41-16,1 4-8 0,3 5-2 0,0 0 0 15,3-5-25-15,-3 2-6 0,8 3-1 0,-8-6-392 0,3 1-78 16</inkml:trace>
  <inkml:trace contextRef="#ctx0" brushRef="#br0" timeOffset="121513.619">21223 4976 853 0,'0'0'18'0,"0"0"4"0,-7-2 1 0,7 2 2 0,0 0-25 0,-3-6 0 0,3 3 0 0,-4 0 0 0,-3-3 77 0,7 0 11 16,-4 0 1-16,1 0 1 0,-1 0-34 0,4 0-6 16,0 1-2-16,-3-1 0 0,3 0 8 0,0 6 2 15,0 0 0-15,0 0 0 0,0 0-36 0,0 0-7 16,0 0-2-16,0 0 0 0,0 0 7 0,0 0 0 16,0 0 1-16,0 0 0 0,0 0 15 0,0 0 4 15,0 0 0-15,0 0 0 0,0 0-24 0,0 0-5 16,0 0-1-16,-4 12 0 0,4-12-1 15,0 5 0-15,0-5 0 0,0 6 0 0,0-6-9 0,0 0 8 16,4 6-8-16,-4-6 8 0,0 0 14 0,0 0 2 16,7 6 1-16,-7-6 0 0,7 0 3 0,0 0 0 0,4 0 0 0,-1 0 0 15,1-12-15-15,-4 12-2 0,3-6-1 16,-3-5 0-16,4 5 19 0,-4-3 4 0,0 3 1 0,0-12 0 16,0 13-34-16,-3-7 0 15,-1 6 0-15,1-3 0 0,-1-3 0 0,1 7 0 0,-4-7 0 0,3 6 0 16,-3-6 0-16,0 3 0 0,0 3 0 15,0 1 0-15,0-1 0 0,-3 0 0 0,3 6 0 0,-4-6 0 32,-3 0-20-32,0 6-12 0,4-12-1 0,-4 6-1 0,-4 6 10 0,4-6 1 0,-4 6 1 0,1-2 0 15,-1 2-5-15,-3 0-1 16,4 2 0-16,3 4 0 0,3 0 16 0,0 6 4 0,1-6 0 0,-4 6 0 16,0-1-1-16,-4 4 0 0,4 3 0 0,0-6 0 15,0 8 9-15,0-2-10 0,0-7 10 0,0 13-10 16,3-12 10-16,-3 2 0 0,4 4 0 0,-1-6 0 15,1 0 0-15,3 2 0 0,-4-2 0 0,4 0 0 16,0 0 10-16,4-4-2 0,-1 1-8 0,1 0 12 16,-1-3 17-16,1 6 3 0,3-6 1 0,-4-1 0 15,5 1-20-15,-1 0-4 0,0-3-1 0,0 0 0 0,0 0 0 0,0 3 0 16,0 0 0-16,3-6 0 0,-3 0 4 16,4 0 0-16,3 0 0 0,-3 0 0 0,3 0-4 0,0 0-8 15,-3-6 12-15,-1 3-4 0,1 0-8 0,3 0 0 16,-4 0-10-16,1 0 10 15,3-3-44-15,-3 0-4 0,-1 6 0 0,4-5 0 16,1-1-142-16,-5 0-29 0,4 6-5 0</inkml:trace>
  <inkml:trace contextRef="#ctx0" brushRef="#br0" timeOffset="122674.858">22116 4759 1105 0,'0'0'24'0,"0"0"4"0,0 0 2 0,0 0 2 0,0 0-32 0,0 0 0 16,-4-6 0-16,4 6 0 0,0 0 55 0,0 0 4 16,0 0 1-16,0 0 0 0,0 0-24 0,0 0-4 15,0 0 0-15,0 0-1 0,0 0-21 0,0 0-10 16,0 0 10-16,0 0-10 0,0 0 12 0,0 0-3 0,-7 6-1 0,4 0 0 16,3-6 9-16,-4 6 2 0,0 0 0 0,1-1 0 15,3 4 9-15,0 9 3 0,-4-6 0 0,4-1 0 16,-3 7 5-16,-1 3 2 0,4 2 0 0,0-2 0 15,0 8-25-15,0-5-5 16,0 8 0-16,0-6-8 0,0 10 17 0,0-4-3 0,4-8-1 0,-4 8 0 16,0 3 3-16,0-5 0 0,0 2 0 0,-4-3 0 15,4 4 9-15,-3-10 3 0,3-2 0 16,-4 2 0-16,1-5-4 0,-1 0 0 0,1-4 0 0,-1 4 0 16,4-12-8-16,-3 6-1 0,-1-4-1 0,4-2 0 15,0-6-6-15,0 0-8 0,0 0 11 0,0 0-11 16,0 0 16-16,0 0-4 0,0 0-1 0,0 0 0 15,0 0 3-15,0 0 1 0,0 0 0 0,0 0 0 16,-3-6-15-16,-1-2 0 0,4-4 0 0,-3 6 0 16,3-6 0-16,0 0 0 0,-4 4 0 0,4-7 0 0,0 0 0 15,-4 3-12-15,4-5 12 0,-3-1-13 16,3 3 13-16,-4-2-11 0,4-1 11 0,-3 3-10 0,3-2 10 16,0 5 8-16,0-6-8 0,0-2 11 0,0 2-11 0,-4-5 0 15,4 8 0-15,0-9 0 0,0 1-8 16,4 2-8-16,-4 4 0 0,3-1-1 0,-3-8 17 0,0 8-8 15,4-6 8-15,-4 4 0 0,3 2-9 0,1 1 9 16,-4-4 0-16,4 3-9 0,-4 1 9 0,3-1 0 16,1-2 0-16,-1 8 0 0,1 0 0 0,-4-6 0 15,3 10 0-15,-3-4 0 0,0 0 0 16,4 6 0-16,-1 0 0 0,-3 0 0 0,4-2 0 0,-4 8-15 16,0 0 4-16,0 0 1 0,3-3 10 0,1-3 0 15,3-3 0-15,-4 3-8 0,4 0 16 0,-3 0 3 16,3-5 1-16,0 5 0 0,0-3-12 0,0 3-14 0,0-6 3 0,0 6 1 15,-3 0 10-15,-1 1 0 0,4-1 0 0,-3 0 0 16,3 6 22-16,-3-6 6 0,-4 6 2 0,0 0 0 16,3 0-30-16,4 0 0 0,-3 0 0 0,3 6 0 31,0 0-18-31,-4 0-10 0,4-1-1 0,0 7-1 0,-3 0 30 0,3 3 12 0,-3-9-1 0,3 5 0 16,-4-5-11-16,1 12 0 0,-1-4 0 0,1 10 0 15,3-6 20-15,-4-4-2 0,4 10 0 0,-3-6 0 16,-1-7-18-16,4 10 0 0,-3-9 0 0,3 5 0 15,-3-5 0-15,-1 0 0 0,1 2 0 0,-1-8 0 16,-3 6 0-16,4-6-17 0,-4 0 3 0,0-6 1 16,0 0 13-16,0 0 0 0,-7 0 0 0,0 6 0 15,-4-6 16-15,4 0-3 0,-4 0-1 0,-3 0 0 0,4 0-12 16,-1 0 0-16,4-6 0 0,-4 6 0 0,1-6 0 16,-4 6 0-16,0-6 0 0,-4-6 0 0,4 6 0 15,0 1 0-15,0-1 0 0,3 0 0 16,-3 0 0-16,3 3 0 0,4-3 0 0,-3 0 0 0,-1 0-12 0,4 0-4 15,0 1-2-15,3 5 0 0,4 0 5 0,-3-6 1 16,-1 6 0-16,4 0 0 16,0 0-46-16,0 0-9 0,0 0-1 0,0 0-1 15,0 0-67-15,0 0-14 0,7 0-2 0,1 0-1 0</inkml:trace>
  <inkml:trace contextRef="#ctx0" brushRef="#br0" timeOffset="123368.199">22567 4724 1443 0,'0'0'32'0,"0"0"6"0,0 0 2 16,0 0 0-16,0 0-32 0,0 0-8 0,0 0 0 0,0 0 0 16,-7 5 86-16,0 1 15 0,7-6 3 0,-3 0 1 15,3 0-70-15,-11 6-15 0,4-6-2 0,0 0-1 0,7 0-17 0,0 0 10 16,-7 0-10-16,0 0 8 0,0 0 0 16,0 0 0-16,0 0 0 0,0-6 0 0,7 6-8 0,0 0 0 15,-11 0 0-15,4 0 8 0,7 0-8 0,-7 6 0 16,7-6-12-16,-11 0 12 0,4 12-13 0,-3-6 5 15,6 6 8-15,-3-6-13 0,4 5 13 0,-5 4 0 16,5 3 0-16,-1-7 0 0,4 4 0 0,-3-3 0 16,3 0 0-16,0-1 0 0,0 7 0 0,0-12 8 15,0 3 0-15,3 2-8 0,-3-5 22 0,4-6-2 16,-4 0-1-16,3 12 0 0,1-6 5 0,0 0 0 16,-1-6 1-16,1 6 0 0,-1-6 3 0,4 0 0 15,-7 0 0-15,4 0 0 0,3-6 3 0,-4 0 1 16,4 0 0-16,-3-6 0 0,3 6-22 0,-4-5-10 15,4 2 10-15,1 3-10 0,-5-6 8 0,1 0-8 0,-1 1 0 16,-3 5 0-16,4-6 0 0,-1 3 0 0,1 3 0 0,-4 1 0 16,3-1 0-16,-3 6 0 0,0 0 0 0,0 0-10 15,0 0 2-15,0 0 0 0,4-6 0 0,-4 6 0 16,0 0 8-16,0 0 0 0,0 0 0 0,0 0-8 16,0 0-5-16,0 0-1 0,7-6 0 0,-7 6 0 15,0 0 5-15,0 0 1 0,7 6 0 0,-7-6 0 16,0 0 8-16,0 0-12 0,3 6 12 0,1-6-12 15,-1 6 12-15,-3 5-8 0,0-2 8 0,0 3-8 16,4-6 8-16,-4 5-8 0,0 1 8 0,0 0-8 16,0-3 8-16,0 3 0 0,-4-1 0 0,4 1 0 15,0 0 0-15,0-3 0 0,0 0 0 0,0 5 0 0,0-14 0 16,0 6 11-16,0-6-3 0,0 0 0 16,0 0-8-16,0 0 0 0,0 0 0 0,0 0-11 15,0 0-17-15,7 0-3 0,1 0-1 0,-1 0 0 16,0-6-115-16,0 6-23 0,3-6-5 0,-3-2-549 15</inkml:trace>
  <inkml:trace contextRef="#ctx0" brushRef="#br0" timeOffset="124205.981">22945 4685 720 0,'0'0'16'0,"0"0"3"0,0 0 1 0,0 0 0 0,0 0-20 0,0 0 0 0,0 0 0 0,0 0 0 16,0 0 72-16,0 0 12 0,0 0 1 0,0 0 1 16,0 0 11-16,0 0 3 0,0 0 0 0,0 0 0 15,0 0-16-15,0 0-2 0,0 0-1 0,0 0 0 16,0 0-17-16,0 0-4 0,0 0-1 0,0 0 0 16,0 0-6-16,0 0-1 0,0 0 0 0,0 0 0 0,0 0-18 0,0 0-4 15,-4-5-1-15,4 5 0 0,-3-6-7 0,3 6-2 16,-4-6 0-16,4 6 0 0,-7-6-20 0,0 3-15 15,-4 0 3-15,11 3 0 0,0 0 12 0,-10 0 0 16,3 3-10-16,-4 0 10 0,1-3-19 0,3 6 1 16,-1 0 0-16,1 0 0 0,0 5 18 0,4-5-10 15,3-6 10-15,-7 6-8 0,0 3 8 0,0 0 0 16,0-1 0-16,0 4-8 0,3 0 8 0,0-6 0 16,-3 6 0-16,4-6-8 0,-1 2 8 0,1 4 0 15,-1 0 0-15,-3-6 0 0,4 0 0 0,-4 5 0 0,3-5 0 16,4 0 0-16,0-6 0 0,0 0 8 15,0 0-8-15,0 6 0 0,0-6 0 0,0 9 0 16,0-3 0-16,0-6 0 0,0 0 0 0,0 0 0 16,4 6 0-16,-4-6 0 0,3 5 0 0,-3-5 0 0,7 0 0 0,-3 6 0 15,-1-6 0-15,-3 0 9 0,7 0-9 0,0 0 0 16,-3 0 17-16,3 0-3 0,-7 0-1 0,7 0 0 16,-3 0-1-16,3 0 0 0,-7 0 0 0,0 0 0 15,0 0-12-15,7 0 0 0,0 0 0 0,0 0 0 16,0 6 0-16,0 0 0 0,-4-6 0 0,5 6 0 15,-5-3 0-15,4 0-8 0,0 0 8 0,-3 3 0 16,-1 0 0-16,-3-6 0 0,4 5-8 0,-1 1 8 16,4 0 0-16,-3 0 0 0,-1 0 0 0,-3 6 0 15,4-6 8-15,-1 0 4 0,-3 8 2 0,0-8 0 0,0 6-14 16,0-6 0-16,0 5-9 0,-3-2 9 0,-1 3 0 16,1 0 0-16,-1-6 11 0,-3 5-3 0,4 1-8 15,-1-9 11-15,4-3-11 0,-7 6 12 0,0 0-12 16,4 0 8-16,-1 6-8 0,-3-7 8 0,7-5-8 15,0 0 10-15,0 0-10 0,-7 6 10 0,0-6-2 16,7 0 0-16,0 0 0 0,-7 0 0 16,7 0-8-16,-7 0 0 0,0 0 9 0,0-6-9 0,0 1-9 0,0 5-7 15,-1 0 0-15,1-6-1 16,0 0-24-16,4 6-5 0,3 0-1 0,0 0 0 16,-4-6-36-16,4 6-7 0,-7-6-2 0,7 6-482 15,0 0-97-15</inkml:trace>
  <inkml:trace contextRef="#ctx0" brushRef="#br0" timeOffset="124513.911">23276 5038 1450 0,'0'0'32'0,"0"0"6"0,0 0 2 0,0 0 1 0,0 0-33 0,0 0-8 0,0 6 0 0,0 6 0 16,-3-6 56-16,-1 5 10 0,1 1 2 0,-4-6 0 16,7 3-22-16,0-9-4 0,-4 6-1 0,1 6 0 0,3-12-23 0,0 0-5 15,0 0-1-15,0 0 0 0,0 0 5 0,0 0 1 16,0 0 0-16,0 0 0 15,0 0-39-15,0 0-8 0,0 0-2 0,0 0-805 0</inkml:trace>
  <inkml:trace contextRef="#ctx0" brushRef="#br0" timeOffset="129916.337">17988 5920 648 0,'0'0'14'0,"0"0"3"0,-3 6 1 0,3-6 0 0,-7 6-18 0,3 0 0 16,0 0 0-16,-3 0 0 0,4-6 28 0,-4 5 3 16,3 1 0-16,1 0 0 0,3-6 1 0,0 0 0 15,0 0 0-15,0 0 0 0,0 0 12 0,0 0 2 16,0 0 1-16,0 0 0 0,0 0 27 0,0 0 6 16,0 0 0-16,0 0 1 0,0 0-48 0,0 0-9 15,0 0-3-15,0 0 0 0,0 0-7 0,0 0-2 16,0 0 0-16,0 0 0 0,0 0 0 0,3 9-1 0,1-3 0 15,3 0 0-15,-4 5 8 0,4 1 1 16,-3-3 1-16,0 3 0 0,3 0 0 0,-4 5 0 16,1-5 0-16,-1 3 0 0,1-6-1 0,-1-1 0 0,-3 4 0 0,4 6 0 15,-4 8 5-15,0 4 1 0,0-4 0 0,0 3 0 16,0-5-6-16,0-3-2 16,0 8 0-16,0-8 0 0,0 2-7 0,-4-5-2 0,4 2 0 0,0-2 0 15,-3-6-9-15,3 5 10 0,0-2-10 0,-4-3 10 16,4 5-10-16,0-11 0 15,0 6 0-15,-3 0 0 0,3 2 0 0,0-2 8 0,-4 0-8 0,4 0 0 16,0 2 0-16,-3-2 8 0,3 6-8 0,-4-6 0 16,1 2 0-16,3-2 8 0,-4 0-8 0,0 5 0 15,1-11 8-15,-1 3-8 0,1 0 0 0,-1 0 8 16,1 8-8-16,-1-11 0 0,4-6 9 0,0 0-9 0,0 0 8 16,0 0-8-16,0 0 8 0,0 0-8 0,-7 0 0 15,0-6 0-15,0 1 0 0,0-7-8 0,0 3-11 16,0-3-1-16,0-11-1 0,-4 5 0 15,1-3-21-15,3-2-4 0,0 2-1 0,-4-2 0 16,4 5-13-16,-4-8-4 0,1 8 0 0,3-5 0 16,-4 5 0-16,1 3 0 0,-1-2 0 0,4-1 0 15,3 3-77-15,-3 4-16 0</inkml:trace>
  <inkml:trace contextRef="#ctx0" brushRef="#br0" timeOffset="130381.725">17685 5914 1083 0,'0'0'24'0,"0"0"4"0,0 0 2 0,0 0 1 0,0 0-31 0,0 0 0 0,0 0 0 0,0 0 0 16,0 6 56-16,0-6 4 0,0 0 2 0,0 0 0 15,0 0 3-15,0 0 1 0,0 0 0 0,0 0 0 0,0 0-30 0,0 0-5 16,7 0-2-16,0 6 0 0,-4-6-13 0,4 0-2 15,0 6-1-15,-3-6 0 0,3 0-5 0,4 0-8 16,-4 0 11-16,3 6-11 0,4-6 8 0,1 0-8 16,-1 0 0-16,-4 6 0 0,8-6 0 0,-4 0 0 15,4 0 0-15,-1 0 0 0,1 6 0 16,-4-6 0-16,4 5 0 0,-1-5 0 0,1 3 0 16,0 0 0-16,3-3 0 0,-4 0 0 0,1 3 0 15,0-3 0-15,-1 0 0 0,1-3 0 0,0 0 0 0,-1 0 0 16,1 3 8-16,-4 0-8 15,4-5-33-15,-4 5-11 0,0-6-1 0,0 6-439 16,4 0-88-16</inkml:trace>
  <inkml:trace contextRef="#ctx0" brushRef="#br0" timeOffset="131125.375">18133 6599 1220 0,'0'0'27'0,"0"-6"5"0,-4 0 2 0,4-2 0 0,0 2-34 0,0 0 0 15,0 0 0-15,0 0 0 0,0 6 80 16,0 0 10-16,0 0 2 0,0 0 0 16,0-6-28-16,0 6-4 0,0 0-2 0,0 0 0 0,0 0-24 0,0 0-5 15,0 0-1-15,0 0 0 0,0 0-13 0,0 0-3 16,0 0-1-16,0 0 0 0,0 0-11 0,0 0 10 16,0 0-10-16,4 6 10 0,3 0-10 0,-4 0 0 15,1 0 9-15,3-3-9 0,-7-3 0 0,3 3 0 16,1-6 0-16,-4 3 0 0,7 0 10 0,-3 0-2 15,3 0-8-15,0 0 12 0,0-3 6 0,0 3 1 0,3-6 0 0,-3 0 0 16,0 0-19-16,1 6 0 0,-5-6 0 0,4 6 0 16,0 0 0-16,0-6 0 0,-3 0 0 0,-1 1 0 15,-3 5 0-15,0 0 0 0,7-3 0 0,-3-3 0 16,-4 6 0-16,0-6-16 0,0 0 4 0,0 0 0 16,0 0-7-16,3 0-1 0,-3-5 0 0,0 5 0 15,0-3-3-15,0 0-1 0,-3 0 0 0,3 3 0 16,0 1-9-1,0-7-3-15,0 6 0 0,-4-6 0 0,4 6 22 0,-3 3 4 0,-1-6 1 0,1 7 0 16,-1-4-11-16,-3 6-1 0,0-6-1 0,0 6 0 16,7 0 10-16,-7 0 1 0,0 0 1 0,0 0 0 15,0 6 0-15,0 0 0 0,0-4 0 0,0 10 0 16,0 0 10-16,0-6 0 0,0 0 0 0,-1 6 0 16,1-1 12-16,0 1 4 0,4 3 0 0,-4 2 1 15,3-5 15-15,1-3 2 0,-4 3 1 0,7 5 0 16,-4-5-8-16,4 0-2 0,0-3 0 0,4 5 0 0,-4 1-7 15,0-9-2-15,3 6 0 0,-3-12 0 0,0 0 0 0,7 0 0 16,-7 0 0-16,4 6 0 0,3-1 4 0,0-5 0 16,0 6 0-16,0 0 0 0,0-6-4 0,0 3-1 15,4-3 0-15,-4 3 0 0,3 0-27 0,-3 3-6 16,4-6-1-16,-4 0 0 0,4 6 19 0,-1-6 0 16,1 0 0-16,-1 0 0 0,1 0 0 0,-4-6 0 15,4 6 0-15,-1 0 0 16,-3-6-55-16,0 0-7 0,0 6-2 0,4-3 0 15,0 6-36-15,-1-6-7 0,4 0-1 0,0 0-552 0</inkml:trace>
  <inkml:trace contextRef="#ctx0" brushRef="#br0" timeOffset="131939.76">18916 6432 853 0,'0'0'18'0,"0"0"4"0,-4-6 1 0,4 6 2 0,0 0-25 0,0 0 0 15,0 0 0-15,0 0 0 0,0 0 29 0,0 0 1 16,0 0 0-16,0 0 0 0,-7 6 14 0,7-6 4 0,0 0 0 0,0 0 0 16,0 0 12-16,-3 0 4 0,3 0 0 0,-4 6 0 15,1 5-24-15,3-5-5 0,0 3-1 0,0 3 0 16,-4-6-2-16,4 5 0 0,0 1 0 0,0-6 0 16,0 6-17-16,0 2-4 0,0-2-1 0,4 0 0 15,-4 3-10-15,0-1 0 0,0 1 9 0,0-3-9 16,0 0 8-16,0-7-8 0,0-5 8 0,0 0-8 15,0 0 12-15,0 0-3 0,0 0 0 0,0 0 0 16,0 0 20-16,0 0 4 0,-7 0 1 0,0-11 0 16,3 5 1-16,1-6 0 0,-1 0 0 0,1-2 0 15,-1 2-3-15,1 0-1 0,-1 0 0 0,0-8 0 16,4 8-31-16,0 0 0 0,0-5 0 0,0 5 0 16,4-3 9-16,-4 3-9 0,4 1 8 0,-1-1-8 15,1 6 0-15,-4-3 0 0,3 3 0 0,4-3 0 16,-7 9 0-16,4-2 0 0,-4 2 0 0,7-6-11 0,-4 6 11 15,-3 0-10-15,7-6 10 0,-3 6-10 0,3 0 10 16,0 0 0-16,0 0-9 0,0 0 9 0,0 0-16 0,0 6 2 16,0-6 0-16,-3 6 0 0,3-6-2 0,0 0-1 15,-4 0 0-15,4 8 0 0,0-5 7 0,-3 0 2 16,3 3 0-16,0 0 0 0,0 6 8 0,0-6-8 16,-3 5 8-16,3 1-8 0,-4 0 8 0,1 3 0 15,-1 2 0-15,4 1-8 0,-3 2 8 0,0 4 0 16,-1-6 8-16,-3 2-8 0,4-2 10 0,-4-6-2 15,0 2-8-15,0 4 12 0,0-6-12 0,0 5 8 16,3-5-8-16,-3-3 0 0,4 0 8 0,-4 0-8 16,0-9 0-16,3 5 0 15,1 1-18-15,-4-6-10 0,7 0-1 0,-7 0-1 16,3 0-57-16,4 0-11 0,-7 0-2 0,7 0-604 0</inkml:trace>
  <inkml:trace contextRef="#ctx0" brushRef="#br0" timeOffset="180351.359">19325 6505 846 0,'0'0'18'0,"0"0"4"0,0 0 1 0,0 0 1 0,4-6-24 0,-1 0 0 16,1 1 0-16,-4 5 0 0,0-6 37 0,0 6 3 16,0 0 0-16,0 0 0 0,0 0 0 0,0 0 0 15,0 0 0-15,0-6 0 0,0 6-4 0,0 0 0 16,0 0 0-16,0 0 0 0,0-6-12 0,0 6-4 16,0-6 0-16,0 6 0 0,0-967-6 0,0 1928-2 15,0-961 0-15,3-3 0 0,-3 3 11 0,0-6 1 0,0 6 1 0,0 0 0 16,0 0 2-16,0 0 0 0,0 0 0 0,-7 0 0 15,4-11-12-15,-4 11-3 0,3 0 0 0,-3 0 0 16,0 0-12-16,0 0 0 0,0 0 0 0,0 0 0 16,0 11 0-16,0-11 0 0,0 3 0 0,-4 3 0 15,0 0 0-15,1-3 12 0,-1-961-1 0,4 1931-1 16,-3-962-2-16,3-5-8 0,-4 6 12 0,4-6-4 16,0 3 0-16,3 2-8 15,-6 7 12-15,6-12-4 0,1 6-8 0,-1-9 12 0,1 6-12 0,-1-4 12 16,4-5 9-16,0 9 3 0,0-9 0 0,0 0 0 15,0 0-8-15,0 0 0 0,0 6-1 0,0-6 0 16,0 0 11-16,4 6 2 0,3 0 1 0,-4 0 0 16,4 0-7-16,-3-1-2 0,6-2 0 0,-2 0 0 15,2 0-9-15,-3 0-3 0,4 0 0 0,-1 0 0 16,-3-3-8-16,0-3 0 0,4 0 0 0,-4 0 0 0,0 0 0 16,0-3 8-16,0 6-8 0,0-11 8 0,0 5-8 0,0 0 0 15,-3 0 9-15,3-6-9 0,-3 6 8 0,-1-5-8 16,4 2 8-16,-3 3-8 0,-1-6 0 0,1 6 0 15,-1-11 0-15,1 8 0 0,3-3 0 0,-4 6-10 16,1-5 10-16,-4 5-10 0,3-6 10 0,-3 6 0 16,4-3 0-16,-4 3 0 0,0 0 0 0,0 6 0 15,0-5 0-15,0 5 0 0,0 0 0 0,0 0 0 16,0 0 0-16,0 0 0 0,0 0 0 0,0 0-10 16,0 0 10-16,0 0-10 0,0 0-2 0,0 0 0 15,0 0 0-15,3 0 0 0,1 11 12 0,0-5-12 16,-1 0 12-16,-3 9-12 0,4-3 12 0,-1-1 11 15,-3 1-3-15,0 3 0 0,0 8-8 0,0-11-17 16,4 3 4-16,-4-1 1 0,0 1 12 0,3-3 0 0,-3-6 0 0,0 5 0 16,4-8 0-16,-1 6 0 0,1-3 0 0,-1 3 0 15,4 3 0-15,-3-1 0 0,3 1 0 0,0-6 0 16,4 3-12-16,-4 0-5 0,3 5-2 0,1-2 0 31,-1-6-53-31,1 0-12 0,-1-3-1 0,1 0-1 0,0 0-118 16,-1 3-24-16</inkml:trace>
  <inkml:trace contextRef="#ctx0" brushRef="#br0" timeOffset="181195.701">19724 6482 961 0,'0'0'20'0,"0"0"5"0,0 0 1 0,0 0 2 0,0 0-28 0,0 0 0 16,-4-6 0-16,4 6 0 0,0 0 96 0,0 0 12 16,0 0 4-16,0 0 0 0,-3-6-40 0,3 6-8 15,0 0-2-15,0 0 0 0,-4-3-26 0,4 3-4 0,0 0-2 0,0 0 0 16,-10 0-30-16,3 3 0 0,7-3 0 0,-7 6 0 15,-1 0 0-15,1 5 0 0,-3-5 0 0,3 6 0 16,0-6 0-16,3 3 0 0,1 2 0 0,-4 1 0 16,3-6 0-16,1 0 0 0,-1 6 0 15,1-6-10-15,3-6 10 0,0 11 0 16,3-2 0-16,1 3 0 0,-1-6 0 0,1 0 0 16,3-6 0-16,0 11 0 0,0-11 21 0,0 0 10 0,0 6 1 0,0 0 1 15,4-3-25-15,-4 0-8 0,3 0 0 0,1 3 0 16,-1-6 0-16,-3 0 0 0,0 6 0 0,0-6 0 15,4 0 0-15,-4 0 0 0,0 0 0 0,4-6 0 16,-4 0 10-16,0 3-2 0,3 3 0 0,-2-3 0 16,-1-3-8-16,0-3 8 0,-4-2-8 0,1 5 8 15,3-6-8-15,-7 0 0 0,3-2 0 0,-3 2-11 16,0 0 11-16,4-6 0 0,-4 7 8 0,-4-1-8 16,4 3 0-16,-3 3 0 0,-1-5 0 0,1 5 0 15,3 6 0-15,0 0 0 0,0 0 0 0,0 0 0 16,0 0 0-16,0 0 0 0,-4 11 0 0,-3 1-8 0,4-3 0 15,-1 6 0-15,1 5 0 0,-5-2 0 0,8 5 8 0,-3 4 9 16,-1-7-1-16,4 4-8 0,-3 5 8 0,3-5-8 16,0 8 0-16,0 1 0 0,0-4 13 0,3 0-1 15,-3 4 0-15,4-1 0 0,-1 3-12 0,-3-5 0 16,4 2 8-16,-4 6-8 0,4-8 0 0,-1-7 8 16,1 10-8-16,-1-1 0 0,1-3 11 15,-4-2-11-15,3-4 12 0,1 10-12 0,-1-4 9 0,4-6-9 16,-3 4 0-16,-4-4 9 0,3-5-9 0,1 3 0 15,-1 2 9-15,1-2-9 0,-4-4 0 0,3 7 8 16,1-6-8-16,0 8 0 0,-4-14 0 0,3 5 8 16,1-5-8-16,-4 0 0 0,0 3 0 0,0 2 0 0,0-5 0 0,0 3 0 15,-4 2 0-15,1-5 0 0,-1 0 0 0,-3 0 0 16,7-1 0-16,-4-2 0 0,1-3 0 0,-4 0 0 16,3 6 0-16,-3-6 8 0,7-6-8 0,-7 0 0 15,0 0 0-15,-3 0 8 0,-1-6-8 0,0 0 0 16,1-6 0-16,3 0 0 0,0-5 0 0,-4 2 0 15,0 3 0-15,-3-8 0 0,4 5 0 0,-4 0 0 16,3-8 26-16,1 2 1 0,-1-2 0 0,0 5 0 16,1-3-27-16,-1 4 0 0,1-1 0 0,3-8 0 15,-4 8-28-15,4 0-7 0,0-2-1 16,0 2-1-16,3 1-27 16,-3-1-6-16,4-3-1 0,-1 4-455 0,4-1-91 0</inkml:trace>
  <inkml:trace contextRef="#ctx0" brushRef="#br0" timeOffset="182035.624">20094 6555 712 0,'0'0'20'0,"0"0"5"0,0 0-25 0,0-6 0 0,-3 0 0 0,3 6 0 15,0 0 94-15,-4-11 14 0,1 5 2 0,3 6 1 16,-4-3-11-16,4 3-1 0,-3-6-1 0,3 6 0 16,0 0-23-16,0 0-5 0,0 0-1 0,0 0 0 15,0 0-28-15,0 0-5 0,0 0-2 0,0 0 0 16,0 0-2-16,0 0 0 0,0 0 0 0,0 0 0 15,0 0-12-15,0 0-2 0,0 0-1 0,0 0 0 0,3-6-9 0,1 6-8 16,-1-6 12-16,-3 6-12 0,0 0 10 0,7 0-10 16,0 0 8-16,0 0-8 0,0 0 12 0,0 0-4 15,1 0 0-15,2 0 0 16,-3 0-8-16,4 0-11 0,-1 0 3 0,1 0 0 0,-1-6 8 0,-2 6 0 16,-1-6 0-16,0 6 0 0,3-5 8 15,-3-1 0-15,4 6 0 0,-1-6 0 0,-3 0-8 0,4 3 0 16,0 0 0-16,-4-3 0 0,0 3 0 0,0-3 0 15,-4 0 0-15,1 1 0 0,-4 5 0 0,0-6-12 16,0-6 4-16,0 6 0 16,0 0-26-16,0 0-5 0,-7-6-1 0,3 10 0 15,-3-4 13-15,0 0 3 0,0 0 0 0,0 0 0 16,0 6-7-16,-4-6-1 0,1 0 0 0,-1 6 0 0,1 0 32 0,-4 0-9 16,3 0 9-16,0 6 0 0,-3-6 0 0,4 6 0 0,-1 0 9 15,1 6-9-15,-5-6 0 0,8 8-11 0,-3 4 0 0,-1-6 0 16,4 5 11-16,0-2 0 0,0 3 0 0,0 5 0 15,0-11 0-15,3 8 0 0,1-2 0 0,-1 0 8 16,1-1 3-16,3-2 1 0,0-3 0 0,0-6 0 16,0 5 7-16,3 1 1 0,-3-3 1 0,4 3 0 15,-4 0 2-15,3-1 0 0,1-5 0 0,-1 0 0 16,1 6-7-16,3 3-2 0,-3-10 0 0,-1 1 0 16,4 0-3-16,-3 6-1 0,-1-9 0 0,4 0 0 15,-3 0-10-15,3 3 0 0,0 0 0 0,0-4 8 16,0 7-8-16,0-3 0 0,0-6 0 0,0 6 8 15,0-6-25-15,4 0-6 0,-1 0-1 0,-3 0 0 16,4 0-45-16,-4-6-10 0,0 6-1 0,4-6-1 16,-4 6-120-16,3 0-24 0,12-11-5 0,-8 8-1 0</inkml:trace>
  <inkml:trace contextRef="#ctx0" brushRef="#br0" timeOffset="183270.933">21424 6561 648 0,'0'0'14'0,"4"-6"3"0,-1 0 1 0,1 0 0 0,-1 0-18 0,-3 6 0 0,0-8 0 0,0 8 0 0,0 0 39 0,0-6 4 16,0 6 1-16,0 0 0 0,-3-6-13 0,3 6-3 16,0 0 0-16,0 0 0 0,-4-3-19 0,4 3-9 15,-7-3 8-15,4-3-8 0,-4 6 22 0,0-6-1 16,0 6 0-16,-1 0 0 0,5-6 23 0,-8 6 5 15,4-5 1-15,0-1 0 0,-3 6-5 0,-1-6-1 16,0 6 0-16,1-6 0 0,-4 6-16 0,3 0-3 0,-3 0-1 16,0 0 0-16,0 6-12 0,3-6-4 15,1 0 0-15,-4 0 0 0,3 6 29 0,-3-6 6 0,3 11 1 16,-3-5 0-16,4-6-28 0,-1 6-6 16,0 0-1-16,4-3 0 0,0 6-9 0,0-3 0 15,4 2 0-15,-1-2 0 0,4 6 0 0,0-6 0 16,-3 0 0-16,3 0 8 0,3 0 2 0,1 2 0 0,3 4 0 15,0-6 0-15,0 0-10 0,4 0 0 0,-1 0 0 0,1-6 0 16,-4 11 0-16,3-5 0 0,1 0 0 0,-1 0 0 16,1 3 24-16,3-9 7 0,-3 6 1 0,3-6 0 15,0 0-32-15,-3 0 0 0,-1 0 0 0,4-6 0 16,-3 6 24-16,-1-6-2 0,1 6 0 0,0-3 0 16,-1-3-8-16,-3-3-2 0,4-5 0 0,-4 2 0 15,0 0-12-15,0 0 11 0,-3-2-11 0,-1-4 10 16,1 6-10-16,-1-5-11 0,1 2 3 0,-1 3 0 15,-3-5-7-15,4 11-1 0,-4-9 0 0,0 9 0 16,-4 0 4-16,4 6 1 0,0-11 0 0,0 11 0 0,0 0-5 16,0 0 0-16,0 0-1 0,0 0 0 15,-3 11 3-15,-1 1 1 0,1 3 0 0,-1 2 0 0,4-5 13 16,-3 3-9-16,3 2 9 0,0 1-8 0,0 0 8 16,0-4 0-16,3-2 0 0,-3 0 0 15,4 0 0-15,-1 5 0 0,1-5 0 0,-1 3 0 0,4-9 0 0,-3 5 0 16,3-5 0-16,-4 0 0 0,4 0 0 0,0 0 8 15,4-3-8-15,-4 0 0 16,4 0-18-16,-4 0-8 0,3-3-2 0,-3 0-700 16</inkml:trace>
  <inkml:trace contextRef="#ctx0" brushRef="#br0" timeOffset="183702.723">21664 6426 548 0,'0'0'15'0,"0"0"5"0,-7 0-20 0,4 6 0 0,-1 0 0 0,-3 5 0 16,3-5 55-16,1 0 7 0,-1 0 2 0,-3 3 0 15,4 3 25-15,3-7 6 0,-4 7 1 0,4-6 0 16,0 3-52-16,-3-3-9 0,3 5-3 0,0 1 0 15,3-6 10-15,-3 0 2 0,0 6 0 0,4-6 0 16,-1 2 6-16,-3 4 2 0,7 0 0 0,-3-6 0 16,3 0-24-16,0 5-4 0,0-8 0 0,-3 3-1 0,-1-3 14 0,1 0 3 15,3 3 1-15,0 0 0 0,0-6-7 0,3 0-2 16,1 0 0-16,0 0 0 0,-1-6 7 0,1 3 1 16,-1-3 0-16,4 3 0 0,0 0-24 0,-3 0-4 15,3 0 0-15,-3-8-1 0,3 5-2 0,-4-6 0 16,5 0 0-16,-5-2 0 0,-3 2-9 0,0 0 12 15,4-6-12-15,-4 4 12 0,0 2-12 0,-3-6 0 16,3 7 0-16,-4-4 8 0,1 0-8 0,-4 1 0 16,3 2 0-16,-3 0 0 0,0 0-12 0,0-2-5 15,0 8-1-15,-3-6 0 16,3 0-38-16,-4-3-8 0,1 10-2 0,3-1 0 16,-4 0-98-16,1 0-19 0,3 6-4 0,-4-6-1 0</inkml:trace>
  <inkml:trace contextRef="#ctx0" brushRef="#br0" timeOffset="184388.98">22518 5964 831 0,'0'0'18'0,"0"0"4"0,0 0 1 0,-7 12 1 0,3-6-24 0,1 6 0 0,3-7 0 0,-4 1 0 16,1 9 78-16,3-6 11 0,0-3 3 0,3 8 0 16,1-2-29-16,-1 0-6 0,1 3-1 0,-1 2 0 15,4 1-25-15,0-6-6 0,0 8-1 0,0 4 0 16,1-1-8-16,-5-2-1 0,1 2-1 0,-1 4 0 15,1 2 8-15,-1-5 2 0,1 8 0 0,-4-8 0 16,0 2-24-16,0 4 0 0,0-4 0 0,0 3 0 16,0 1 17-16,-4 2-1 0,1-14 0 0,3 8 0 15,-4-2 11-15,1-1 1 0,3-2 1 0,-4 8 0 16,1-11-8-16,-1 2-1 0,0-2-1 0,4 3 0 0,-3-4-11 0,3-5-8 16,0 0 9-16,-4 0-9 0,4-4 12 0,0 1-3 15,0 0-1-15,0-9 0 0,0 0-8 0,0 0 0 16,0 0 0-16,0 0 0 0,0 0 12 0,0 0-2 15,0 0-1-15,0 0 0 16,4-9-81-16,-1 3-17 0,-3-2-3 0,4-7-1 0</inkml:trace>
  <inkml:trace contextRef="#ctx0" brushRef="#br0" timeOffset="184953.417">22451 5902 828 0,'0'0'18'0,"0"0"4"0,0 0 1 0,0 0 0 0,0 0-23 0,0 0 0 0,0 0 0 0,0 0 0 15,0 0 82-15,0-5 12 0,0-4 2 0,0 3 1 16,0 6 6-16,0 0 1 0,0-6 0 0,3 0 0 16,1 0-30-16,-1 0-6 0,1 1 0 0,-1-4-1 15,4 3-47-15,-3 3-8 0,3-6-3 0,0 9 0 16,0-6 1-16,4 6 0 0,-1 0 0 0,1-6 0 0,-1 6-10 16,1-6 0-16,0 6 0 0,-1-5 8 15,4 5-8-15,-3 0 0 0,3 0 0 0,4 0-11 16,-4 0 11-16,3 5 0 0,1-5 8 0,0 6-8 15,-4-6 0-15,3 6 0 0,-2 0 0 0,2 0 0 0,-3 0 0 0,0 0 0 16,-3 3 0-16,0-4-8 0,-1 7 8 0,1 0 0 16,-1 0 0-16,-3-4 0 0,0 4 12 0,1 6-1 15,-5 0-1-15,4-7 0 0,-3 10-10 0,-4 2 0 16,3-2 0-16,-6 2 8 0,3 1-8 0,-4-3 12 16,1 2-12-16,-4-5 12 0,-1 2-12 0,-2 4 0 0,-1-1 0 0,1-5 0 15,-1 8-9-15,-3-8 9 0,-4 3-12 16,4 2 12-16,0-5 0 0,-3-6 0 0,2 2 0 0,-2-2 0 15,3 0 0-15,0-6 0 0,-1 0 12 0,1 2-3 16,0-2-9-16,0-3 0 0,-4-6 0 0,1 3-11 16,3-6-2-16,-4-2-1 0,0-4 0 0,1 6 0 31,-1-6-20-31,4-5-4 0,3 5-1 0,-3 3 0 16,0-3-29-16,4-5-7 0,3 8-1 0,0 3-612 0</inkml:trace>
  <inkml:trace contextRef="#ctx0" brushRef="#br0" timeOffset="185755.068">22835 6646 884 0,'0'0'24'0,"0"0"8"0,0 0-32 0,0 0 0 0,0 0 0 0,0 0 0 15,0 0 68-15,0 0 8 0,0 0 2 0,0 0 0 16,0 0-11-16,0 0-3 0,0 0 0 0,0 0 0 16,0 0-32-16,0 0-6 0,-7-6-2 0,7 6 0 15,0 0 12-15,0 0 1 0,0 0 1 0,-7-3 0 16,7 3-26-16,-7 3-4 0,0 0-8 0,0 0 11 16,0-3-11-16,-4 3 0 0,4 3 0 0,-3 6 0 15,-1-6 0-15,4 5 0 0,-3 4 0 0,-1-3 0 0,4 6 8 0,0-7 0 16,0 1 0-16,0 0 0 0,0 3 28 15,3-4 6-15,1 1 1 0,-1 0 0 0,4 0-22 0,4-4-4 16,-4-2-1-16,3 0 0 0,1 0 1 0,-1 0 0 16,-3-6 0-16,7 6 0 0,4-6 19 0,-4 0 3 15,3 0 1-15,1-6 0 0,3 6-19 0,-3-6-3 16,3-3-1-16,-4 3 0 0,5 0-7 0,-5 1-2 16,1-7 0-16,-1 0 0 0,-3 0-8 0,0 3 10 15,0-5-10-15,1 5 10 0,-5 3-10 0,1 0 0 16,-1 0 0-16,1 0 0 0,-4 1 0 15,0 5-9-15,3-12 9 0,-3 12-13 0,0 0 1 0,0 0 0 16,0 0 0-16,0 0 0 0,0 0-2 0,0 0 0 0,0 0 0 16,0 0 0-16,0 12 3 0,0-7 1 15,0 7 0-15,0-6 0 0,4 3 10 0,-4 3 0 16,0-4 0-16,0 1 0 0,3 3 0 0,-3 0 0 0,0-3 0 16,4-1 0-16,-4-2 0 0,0-6 8 0,0 0-8 0,0 0 0 15,7 6 0-15,-4 3 0 0,-3-9 0 0,7 0 8 31,-3 6-86-31,3-6-17 0,0 0-3 0,0-6-704 0</inkml:trace>
  <inkml:trace contextRef="#ctx0" brushRef="#br0" timeOffset="186284.818">23082 6573 970 0,'0'0'27'0,"0"0"7"0,0 0-34 0,-7 0 0 16,0 6 0-16,4 2 0 0,-1 4 47 0,1 0 2 16,-1-6 1-16,-3 6 0 0,3-7 18 0,4 4 4 15,-3 0 1-15,-1 6 0 0,4 2-11 0,0-5-2 0,0 3-1 16,0 3 0-16,0-7-27 0,0 1-6 0,4 0-1 0,-4 5 0 15,7-2 12-15,-4-3 3 16,1 6 0-16,0-4 0 0,-1-2-20 0,-3 6-3 0,4-12-1 0,-4 5 0 16,3-2-6-16,-3-3-2 0,4 0 0 0,-4-6 0 15,0 0 7-15,0 0 1 0,0 0 0 0,0 0 0 16,0 0 8-16,0 0 3 0,0 0 0 0,0-6 0 16,0 0-16-16,0-3-3 0,0 3-8 0,3-5 12 15,1-1-12-15,-4-3 0 0,3 3 0 0,-3 4 0 16,0-7 0-16,4 3 0 0,-4 0 8 0,-4 1-8 15,4-4 0-15,0 3 0 0,0 6 0 0,0-5 0 16,0-1 14-16,0 3 0 0,-3 0 0 0,-1 6 0 16,4 3-5-16,4-12-1 0,-4 12 0 0,0 0 0 15,0 0-8-15,0-11 0 0,3 5 0 0,-3 6 8 16,0 0-8-16,0 0 0 0,7-6 0 0,0 0 0 16,0-3 0-16,0 3 0 0,4 0 0 0,-4-5 0 15,7-1 0-15,-7 6-17 0,4 0 4 0,-4-6 1 16,4 4 12-16,-1 5 0 0,4-6 0 0,-3 3-9 0,-1 0-1 15,1 6 0-15,0 0 0 0,-1-6 0 16,4 6-50-16,-3 0-9 0,-4 6-3 0,3-6 0 16,-3 6-105-16,1 0-22 0,-1 3-4 0,0 2-1 0</inkml:trace>
  <inkml:trace contextRef="#ctx0" brushRef="#br0" timeOffset="186720.185">23446 6640 1105 0,'0'0'24'0,"0"0"4"0,0 0 2 0,0 0 2 0,0 0-32 0,0 0 0 0,0 0 0 0,0 0 0 16,0 0 77-16,0 0 9 0,0 0 2 0,0 0 0 16,0 0-13-16,-7 0-3 0,0 3 0 0,-1 0 0 15,-2-3-18-15,3 3-4 0,3 0-1 0,-3 6 0 16,-3-3-33-16,3 6-6 0,3-1-2 0,-3-2 0 16,0 3-8-16,-4 6 0 0,4-7 0 0,0 7 0 0,0-3 0 0,0 2 0 15,4-5 0-15,-1 9 0 16,1-7 0-16,-1 7 0 0,0-3 0 0,4-4 0 0,-3 1 0 0,3 6 0 15,0-10 0-15,3 1 0 0,-3 0 0 16,4-6 0-16,0 3 0 0,3-4 8 0,-4 1 5 0,4 0 1 16,0 0 0-16,4-6 0 0,-4 0 7 15,3 0 2-15,1 0 0 0,0-6 0 0,3 6-23 0,-4-6 0 16,4 0-10-16,1 1 10 16,-5-1-30-16,4 0 1 0,-3-3 0 0,3 3 0 15,-3 0-154-15,-1-6-30 0,18-5-7 0,-7 2 0 0</inkml:trace>
  <inkml:trace contextRef="#ctx0" brushRef="#br0" timeOffset="187618.628">24059 6049 759 0,'0'0'16'0,"0"0"4"0,0 0 1 0,0 0 1 0,0 0-22 0,0 0 0 0,0 0 0 0,0 0 0 16,-3 6 42-16,3-6 4 0,0 0 1 0,-7 6 0 15,3 6 24-15,1-6 5 0,3-6 0 0,-4 6 1 16,4 3-10-16,0 2-3 0,0 1 0 0,0-6 0 16,0 6-16-16,0-6-3 0,0 5-1 0,0 10 0 15,0-3-12-15,0 2-4 0,4 4 0 0,-4-1 0 16,0-2 0-16,0 8 0 0,0-5 0 0,0 8 0 16,-4-8-28-16,4 2 0 0,0-2 0 0,-3 8 0 15,3 3 12-15,0-11-4 0,0 8-8 0,-4-8 12 0,4 2-1 0,-3-3-1 16,3 4 0-16,0-4 0 0,0-5 10 15,-4 9 1-15,4-10 1 0,0-5 0 0,0 6-1 16,0-4 0-16,0-2 0 0,0 0 0 0,4 0-4 16,-4-1-1-16,0-5 0 0,3 3 0 0,1 3 7 15,-1-6 1-15,1 0 0 0,-4-1 0 16,3 1-15-16,-3-6-9 0,0 0 12 0,4 9-12 16,-4-3 8-16,3 0-8 0,-3-6 0 0,4 12 0 0,-1-6 12 0,-3-6-12 15,0 0 12-15,0 0-12 0,0 5 18 0,0 1-3 16,4 0-1-16,-1 0 0 0,1-3-14 0,0 0 0 15,-1 6 0-15,4-6 0 0,-3 0 0 0,-1 3 0 16,4-6 0-16,0 5 0 0,0 1 0 0,0-6 0 16,0 6 0-16,4 0 0 0,-4-6 0 0,4 12 0 0,-4-12 0 0,3 3 0 15,-3 0 0-15,0 3 0 0,1-4 0 0,-1-2 0 16,0 3 0-16,0-3 0 0,-4 0 0 0,1 0 0 31,3-3-20-31,-4 1-8 0,1 2 0 0,-1-3-1 16,4 0-22-16,-3 0-4 0,-1 0-1 0,1 3 0 15,0-6-42-15,-1 0-9 0,1 6-1 0,3-6-405 0,-4 6-81 0</inkml:trace>
  <inkml:trace contextRef="#ctx0" brushRef="#br0" timeOffset="187952.185">24038 6543 1177 0,'0'0'25'0,"0"0"6"0,-3 6 1 0,-1 6 2 0,4-6-34 0,-3 3 0 15,3 2 0-15,0 1 0 0,0-6 65 0,0-6 7 16,0 0 0-16,3 12 1 0,1-6 20 0,-1 0 4 15,4-1 1-15,-3-2 0 0,-1 0-52 0,4 0-10 0,0-3-3 16,4 3 0-16,0-3-1 0,3 0 0 0,-4 0 0 16,8-3 0-16,-4 0-19 0,0 0-4 0,4 0-1 0,-4-2 0 31,0-1-42-31,4 0-9 0,-4 0-1 0,0-6-1 16,4 6-171-16,-4-2-35 0,14-16-6 0,-7 6-2 0</inkml:trace>
  <inkml:trace contextRef="#ctx0" brushRef="#br0" timeOffset="188271.258">23950 6099 1098 0,'0'0'24'16,"0"0"4"-16,0 0 2 0,4 6 2 0,-4-6-32 0,3 12 0 0,-3-12 0 0,7 6 0 0,0-6 72 0,-3 6 8 15,6-6 1-15,-3 6 1 0,4-6-10 0,3 0-1 16,-3 0-1-16,3 0 0 0,-4 0-22 0,1-6-5 16,0 6-1-16,3 0 0 0,0-6-27 0,0 6-6 15,0 0-1-15,0 0 0 0,0-6-8 0,4 6 0 16,-4-12 0-16,0 12 0 0,4-6 0 0,-1 4-11 15,1-4 3-15,3 3 0 16,-3 0-71-16,3 0-13 0,0 0-4 0,4-3 0 16,0 6-27-16,-1 0-5 0,1-6-2 0</inkml:trace>
  <inkml:trace contextRef="#ctx0" brushRef="#br0" timeOffset="189076.992">24705 6887 1450 0,'0'0'32'0,"-7"-6"6"0,3 6 2 0,-3-11 1 0,0 5-33 0,0 0-8 16,0 0 0-16,0-3 0 0,0 6 47 0,0 0 7 15,0 0 2-15,0 0 0 0,0 6-39 0,7-3-7 16,-7 0-2-16,0 0 0 0,-4 6-8 0,4-3 0 15,0 6 0-15,0-3 0 0,0 6 0 0,0-1 0 16,-4-2 0-16,1 3 0 0,-1 0 0 0,1 5 0 16,-1-5 0-16,0 6 0 0,1-3 0 0,-1 2 0 0,4 1 0 15,4-4 0-15,-4-2 28 0,7 0 3 0,-4 6 1 0,4-7 0 16,0 1-10-16,4 3-2 0,-4-15 0 16,7 0 0-16,0 6 3 0,3 0 0 15,1-6 0-15,3 0 0 0,-3 0-2 0,3 0 0 16,0 0 0-16,0 0 0 0,4-6-7 0,-1 0-2 0,8-6 0 0,0-6 0 15,-1 4-3-15,-3-10-1 0,1 1 0 0,2-4 0 16,-3-5-8-16,-3 8 0 0,3-11 9 0,-7 9-9 16,0-10 8-16,-3 4-8 0,-4-3 8 0,0 2-8 15,-3 1 0-15,-1-3 0 0,-3 5 0 0,0-2 8 16,-3-6-8-16,-4 0 0 0,0 8 0 0,-4-8-8 16,0 3 0-16,4 5 0 0,-3-2 0 0,-1 0 0 15,1 8 8-15,-1-2-10 0,0 2 10 0,1 7-10 16,3-1 10-16,0 6-8 0,0 3 8 0,3 3-8 15,-3 1 0-15,7 5 0 0,0 0 0 0,-3 5 0 0,-1 1 8 0,1 0 0 16,-1 6 0-16,1 3 0 16,-1-4-28-16,4 13-3 15,0-3-1-15,-4 2 0 0,4-2 32 0,0 14 0 0,-3-9 0 0,3 4 0 0,0 5 0 16,0 3 0-16,0-8 0 0,0 14 0 0,3 0 0 16,-3 0 0-16,0-3 0 0,0 9 0 15,-3-6 0-15,3 0 0 0,0-3 0 0,-4 4 0 16,4-7 0-16,-3-3 0 0,3-6 0 0,3 4 0 0,-3-16 0 0,4 4 0 15,-1-3 0-15,1-7 0 0,0 1 0 0,3 3 0 16,0-3 0-16,0-7 0 0,0 7 20 0,0-6 9 16,0-6 3-16,0 9 0 0,0-9-20 0,4 3-3 15,-1-3-1-15,-3 0 0 16,0-3-29-16,0 3-7 0,0-9 0 0,0 9-1 16,0-6-155-16,-3 0-32 0,10-5-5 0,-14 11-2 0</inkml:trace>
  <inkml:trace contextRef="#ctx0" brushRef="#br0" timeOffset="189662.297">25068 6908 1335 0,'0'0'29'0,"0"0"7"15,0 0 0-15,0 0 2 0,0 0-30 0,0 0-8 0,0 0 0 0,0 0 0 0,0 0 72 0,0 0 14 16,0 0 2-16,0 0 1 0,-7 6-25 0,4 0-6 16,3-6-1-16,-7 6 0 0,3-6-31 0,-3 5-6 15,4 1-2-15,-4 6 0 0,0-6-8 0,3 6-2 16,-3-3 0-16,3 2 0 0,-3 1 10 0,0 6 2 15,4-4 0-15,-4 4 0 0,0 0-20 0,0-10 0 16,0 1 0-16,3-3 0 0,1 9 0 0,-1-3 13 16,-3-1-4-16,3-5-1 0,4 0-8 0,0 6 0 15,0-3 0-15,0-3 0 0,4-1 20 0,-4-5-2 16,3 6 0-16,5 0 0 0,-1-6-5 0,0 6-1 16,3-6 0-16,-3 0 0 0,4-6 12 0,-4 6 1 15,3-6 1-15,-10 6 0 0,4-6-26 0,3 1 0 16,-3-1 0-16,3 0 0 0,0 0 0 0,0-6 0 0,-4 3 0 0,-3 9 0 15,7 0 0-15,-7 0 0 0,4 0 0 0,3-5 0 32,-7-1-25-32,3 0-4 0,1-6-1 0,-4 0 0 0,0 6 30 0,0 0 0 0,0-2 0 0,0 2 0 15,-4-6 0-15,1 6 0 0,3 0 0 0,-4 0 0 16,1 3 0-16,-1-2 0 0,1 2 0 0,3 3 0 16,0 0-16-16,0 0 4 0,0 0 0 0,0 0 0 15,0 0 0-15,0 0 0 0,-7 5 0 0,-4 7 0 16,4-6 2-16,-3 12 1 0,-1-6 0 0,4 2 0 15,0 4 9-15,0-12 0 0,3 0 0 0,1 0 0 16,3-6-36-16,-4 5-9 16,4 1-2-16,0 3 0 0,0 3-139 0,4-6-28 15,10 11-6-15,-4-5 0 0</inkml:trace>
  <inkml:trace contextRef="#ctx0" brushRef="#br0" timeOffset="190239.489">25280 6999 1191 0,'0'0'26'0,"0"0"6"0,0 0 0 0,-7 12 2 0,-4-9-34 0,4 3 0 0,4-3 0 0,-4 2 0 15,3 4 90-15,4-9 11 0,0 0 3 0,-7 6 0 16,4 0-58-16,3-6-11 0,-4 6-3 0,4-6 0 16,0 0 7-16,0 12 1 0,-3-6 0 0,3-1 0 15,0 4-13-15,0-9-3 16,0 0 0-16,0 0 0 0,0 6 7 0,0 6 1 0,0 0 0 0,0-1 0 16,0-2-32-16,0 3 0 0,0 0 0 0,0-6 0 15,0-1 0-15,0-5 0 0,0 6 0 0,0-6 0 16,0 0 12-16,0 0-3 0,0 0-1 0,0 0 0 15,0 0 4-15,0 0 0 0,0 0 0 0,0 0 0 16,3-6-12-16,-3 6 0 0,4-5 0 0,-1-1 0 16,1-3 0-16,-4-3-17 0,3 0 4 0,1 7 1 15,-4 5 3-15,0 0 1 0,0 0 0 0,0 0 0 0,0 0 8 16,-4-6 0-16,4-6 0 0,0 6 0 0,0 6 0 0,0-6 0 16,-3 0 0-16,3 6 0 0,-4-3 0 15,4-3 11-15,0 6-3 0,0-5 0 0,0-1-8 0,-3 0 0 16,3 0 0-16,0 0 0 0,0 0 0 0,3-6 8 15,-3 4-8-15,4-4 8 0,-1 0 0 0,1 0 0 16,-1 1 0-16,1-4 0 0,3 3-8 16,0 0 0-16,0 1 0 0,-3 5 0 0,-1-12 0 15,4 9 0-15,-3 3 0 0,-1 0 0 0,4-5 0 0,-3 5 0 16,3 0-11-16,-4 0 11 0,-3 6-17 0,4-6 1 16,3 3 1-16,0 0 0 15,0-3-27-15,0 3-6 0,0-2 0 0,0 2-1 16,4 3-50-16,-4-3-9 0,3-3-3 0,5 0-370 0,-5 6-75 15</inkml:trace>
  <inkml:trace contextRef="#ctx0" brushRef="#br0" timeOffset="190839.06">25703 6920 952 0,'0'0'27'0,"0"0"5"0,-7 6-32 0,7-6 0 0,0 0 0 0,-7 5 0 15,0 1 119-15,0-6 17 0,7 0 3 0,-7 6 1 0,7-6-30 0,-7 0-6 16,0 6 0-16,0-6-1 0,7 0-75 0,-7 3-16 16,7-3-2-16,-11 0-1 0,11 0 3 15,-7 3 0-15,7-3 0 0,-7 0 0 16,0 9 2-16,0-6 1 0,0 0 0 0,-4 3 0 0,4-6-15 0,0 5 0 15,0 1 0-15,0 6 0 0,0 0 0 0,4-6-8 16,-4 2 8-16,-4 4-10 0,4 0 19 0,-4 0 4 16,4 2 1-16,0-5 0 0,4-6 6 0,-1 3 0 15,-3 6 1-15,4-6 0 0,3 0-21 0,-4 0 0 16,4-1 0-16,0 1 0 0,0 0 18 0,4-3 2 16,-1 3 1-16,1 0 0 0,3 0-7 0,-4 0-2 0,4-6 0 15,0 5 0-15,-7-5-1 0,7 0-1 0,0 0 0 16,1 0 0-16,-1 0 8 0,3 0 2 0,-3-5 0 0,4 5 0 15,-1-6-20-15,1-3 0 0,-4-3 8 0,0 6-8 16,4 6 0-16,-4 0 0 0,0-6 0 16,0 6 0-16,0-5 0 0,0-7 0 0,0 6 0 15,-3-9 0-15,-1 6 0 0,1 3 0 0,-1-2 0 16,-3 2 0-16,4-6-16 0,-1 6-6 16,-3 0-2-16,4 0 0 0,-4 3 24 0,0 3-11 0,0 0 11 0,0 0-8 15,0-5 8-15,0 5-10 0,0 0 10 0,0 0-10 16,0 0-1-16,0 0 0 0,0 0 0 0,-4 8 0 15,-3 4 11-15,4 0 0 0,3 0 0 0,-4 2 0 16,4 4 0-16,-3-6-10 0,3-12 10 0,0 0-10 16,3 12 10-16,1-7 0 0,-4 7 0 0,3 3 0 15,4-9 0-15,-3 0 0 0,3-1 0 0,0 7 8 16,0-6-8-16,0 0-15 0,0 0 4 0,4 0 1 16,-4-3-50-16,0-3-9 0,0 3-3 0,0 0-493 15,3-3-99-15</inkml:trace>
  <inkml:trace contextRef="#ctx0" brushRef="#br0" timeOffset="191137.584">26010 7275 1036 0,'0'0'23'0,"0"0"5"0,0 0 0 0,-7 9 1 0,7-9-29 0,0 0 0 0,0 6 0 0,0-6 0 16,0 0 57-16,0 0 6 0,0 0 1 0,0 0 0 15,0 0 0-15,0 0 0 0,0 0 0 0,0 0 0 16,0 0-64-16,0 0-26 0,0 0 2 0,0 0 0 15,0 0-30-15,0 0-6 0,0 0 0 16,0 0-1-16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2-08T20:36:55.8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2519 1105 1134 0,'0'0'24'0,"0"0"6"0,0 0 1 0,0 0 1 0,0 0-32 0,-7 3 0 15,0 6 0-15,0 4 0 0,3-4 24 0,-3 1-1 0,4-1-1 0,3-9 0 16,0 0-22-16,0 0 0 0,0 0 0 0,0 0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5T15:05:35.2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3115 884 853 0,'-7'0'18'0,"0"-6"4"0,0-5 1 0,-4 2 2 0,4-3-25 0,-3 0 0 0,3 0 0 0,-4 1 0 16,7-4 68-16,-3 3 8 16,0 6 1-16,0-5 1 0,0 5-51 0,4 0-11 0,-8 0-1 0,8-3-1 15,-1 9-3-15,-3-6-1 0,7 6 0 0,-4 0 0 16,4 0 8-16,0 0 2 0,0 9 0 0,0 3 0 15,0 0-8-15,0-6-2 0,0 5 0 0,0 1 0 16,0-3 0-16,0 3 0 0,0-7 0 0,0 7 0 16,-3-6 9-16,6 6 1 0,-3-6 1 0,0 0 0 15,0 2 5-15,4-2 1 0,-4-6 0 0,4 6 0 16,-1 0 3-16,1 0 1 0,-1 0 0 0,8 0 0 16,-4 0 0-16,0-6 0 0,3 5 0 0,1-5 0 15,3 0-9-15,0 6-2 0,4-6 0 0,3 9 0 16,4-9-10-16,-4 6-2 0,-3 0-8 0,6-6 12 15,-3 0-12-15,1 6 0 0,6 0 0 0,-7 0 0 16,0-1 0-16,4 1 0 0,0 0 0 0,-1 3 0 0,1-3 0 16,-4 6 0-16,7-6 0 0,0-1 0 15,1 7 0-15,-5 0 0 0,-2-6 0 0,2 3 0 16,1 2 8-16,0-5-8 0,-1 6 0 0,-10-6 0 16,8 0 8-16,-5 6-8 0,1-9 0 0,0 2 0 0,3 1 0 15,-7 0-8-15,-4-6-1 0,5 0 0 16,2 0-122-16,-6 0-24 0,3-6-5 0</inkml:trace>
  <inkml:trace contextRef="#ctx0" brushRef="#br0" timeOffset="1654.876">3055 1008 119 0,'0'0'0'0,"0"0"0"0,-7-6 0 0,3 0 0 0,4 6 0 0,-7 0 0 0,7 0 0 16,0 0 0-16,0 0 0 0,0 0 0 15,-7 0 0-15,7 0 0 0,0 0 0 0,0 0 0 0,-3 6 0 0,3-6 0 16,-4 6 0-16,1 0 0 16,3-1 58-16,-4 1 5 0,4-6 1 0,-3 12 0 0,3-6 0 0,0-6 0 15,0 6 0-15,0-6 0 0,0 0 0 0,0 0 0 16,0 0 0-16,0 0 0 0,0 0 0 0,0 0 0 15,0 0 0-15,0 0 0 0,-7 3-1 0,7-3 0 16,0 0 0-16,0 0 0 0,0 0-50 0,0 0-13 16,0 0 0-16,0 0 0 0,0 0 56 0,0 0 7 15,0 0 1-15,0 0 0 0,0 0-52 0,0 0-12 0,0 0 0 16,0 0 0-16,0 0 0 0,7 6 0 0,-4 0 0 0,4 5 0 16,-7-5-11-16,4 6-5 15,-1-6 0-15,1 6-1 0,-1-9 27 0,1 14 6 16,3-11 0-16,-7 12 1 0,0-7-17 0,4 10 0 0,-1-9 0 15,4 11 0-15,-3-8 0 0,6 3 0 16,-3 5 0-16,0-5 0 0,0 8 44 0,0-2 6 0,1 2 1 0,-1 4 0 16,0 2-15-16,3-3-4 0,-3-5 0 0,0 8 0 15,0-5-8-15,0 2-1 0,0-5-1 0,-3 2 0 16,7 3-10-16,-4-2-1 0,0 8-1 0,0-8 0 16,0-10 18-16,0 1 3 0,-4 3 1 0,4 2 0 15,0-5-32-15,1-1 0 0,-5-2 0 0,1 9 0 16,6-13 0-16,-6 1 0 0,3 3 0 0,-4 2 0 15,1-11 0-15,-1 12 0 0,4-6 0 0,-3 2 0 16,-4-2 0-16,3 0 0 0,-3 0 0 0,8-6 0 16,-5 2 0-16,-3 4 0 0,4 0 0 0,-1-6 0 15,-3 0 0-15,0 5 0 0,0-11 0 0,0 0 0 0,0 0 10 16,0 0-1-16,0 0 0 0,0 0 0 0,0 6-9 0,0-6 0 16,0 0 9-16,0 0-9 0,0 0 0 0,0 0 0 15,0 0 0-15,0 0 0 0,0 0 0 0,0 0 0 16,0 0 0-16,0 0 0 0,0 0-13 0,0 0 2 15,0 0 1-15,0 0 0 16,0 0-19-16,0 0-4 0,0 0-1 0,0 0 0 0,0 0 7 0,0 0 2 16,0 0 0-16,7 0 0 0,-7 0 1 0,0 0 0 15,0 0 0-15,0 0 0 0,7 0 10 0,-7 0 2 16,0 0 1-16,0 0 0 0,0 0 11 0,0 0-10 16,0 0 10-16,0 0-10 0,0 0 10 0,0 0 0 15,0 0 0-15,0 0 0 0,0 0 0 0,0 0 11 0,0 0-3 0,4 3 0 16,-4-3-8-16,0 0 10 0,0 0-10 0,0 0 10 15,0 0 11-15,0 0 3 0,0 0 0 0,0 0 0 16,0 0-24-16,0 0-8 0,0 0 0 0,0 0 0 16,0 0 8-16,0 0 0 0,0 0 0 0,0 0 0 15,3 3 0-15,-3-3 0 0,0 0 0 0,0 0 0 16,0 0 0-16,0 0 0 0,0 0 0 0,0 0 0 16,0 0 0-16,0 0 0 0,0 0 0 0,0 0 0 15,0 0 0-15,0 0 0 0,7-3 0 0,-3 0 0 16,-4 3 0-16,0 0 0 0,3 0 8 0,1-6-8 15,-1 0 10-15,1 1-2 0,-4-1-8 0,4 0 12 16,-1 0-12-16,1 0 11 0,3-6-11 0,0 4 10 16,0-4-10-16,-4 6 0 0,4-12 0 0,0 6 8 15,0 1-8-15,-3 2 0 0,3-9 0 0,0 6 0 16,0 1 0-16,0-4 0 0,0-3 0 0,0 7 0 0,0-7 0 16,4 3 0-16,-4 4 0 0,4-7 0 0,6 6 0 15,-6-8 0-15,-1 2 0 0,-3 0 0 0,0 1 0 0,4 2 0 16,0-3 0-16,-4-5 0 0,3 8 0 0,-3-3 0 15,0 1 0-15,0 5 0 0,1-3 0 0,-1-2 8 16,-4 5-8-16,8 0 0 0,-8 0 0 0,4-2 0 16,-3-4 0-16,-1 6 0 0,1 1 0 0,-1-4 8 15,1 9-8-15,-1-6 0 0,1 6 0 0,-1-11 0 0,1 11 0 16,-4-6 0-16,4 3 0 0,-1 3 0 0,-3-5 0 16,4 5 0-16,-4 0 0 0,0 0 0 0,3-6-12 0,1 3 12 31,-1 4-35-31,-3-7 1 0,4 6 0 0,-1 0 0 15,1-6-25-15,-1 0-5 0,1 1 0 0,-1 2-1 16,1-3-21-16,-1-5-4 0,1 5-1 0,-1 0 0 0</inkml:trace>
  <inkml:trace contextRef="#ctx0" brushRef="#br0" timeOffset="2862.426">3366 2187 759 0,'0'0'16'0,"0"0"4"0,0 0 1 0,0 0 1 0,0 0-22 0,0 0 0 15,0 0 0-15,0 0 0 0,0 0 88 0,0 0 12 16,0 0 4-16,0 0 0 0,0 0-66 0,0 0-13 16,0 0-2-16,0 0-1 0,0 0-22 0,0 0 8 15,0 0-8-15,0 0 0 0,0 0 0 0,0 0 0 16,0 0 0-16,0 0 0 0,0 0 0 0,0 0 0 16,0 0 0-16,0 0 0 0,0 0 28 0,0 0 2 15,0 0 0-15,3 5 0 0,-3-5-10 0,0 0-1 0,0 0-1 0,0 0 0 16,0 12 22-16,4-6 5 0,-4-6 1 0,0 0 0 15,0 0-1-15,0 0 0 0,0 0 0 0,0 6 0 16,-4 0 3-16,4-6 0 0,0 0 0 0,0 0 0 16,0 0-13-16,0 0-3 0,0 0 0 0,0 0 0 15,0 0-13-15,0 0-3 0,0 0-1 0,0 0 0 16,0 0-15-16,0 0 9 0,7 0-9 0,-7 0 8 16,0 0-8-16,11 0 0 0,-8-6 0 0,4 6 0 15,-7 0 0-15,4-6 0 0,3 0 0 0,0 6 0 16,0 0 0-16,-4-6 0 0,1 6 0 0,3-6 0 15,-3 6 0-15,-4 0 0 0,7-5 0 0,-4 5 0 16,4 0 0-16,0-6 0 0,-3 6 0 0,3-6 0 16,0 6 0-16,0-6 0 0,0 3 0 0,4 3 0 15,3-12 0-15,-4 12 0 0,4-6 0 0,-7 0 0 16,8 1 0-16,-1 5 0 0,0-6 0 0,-4 6 0 16,5-6 0-16,-1 0 0 0,0-6 0 0,0 9 0 0,-4-3 0 0,1 0 0 15,0-5 0-15,3 5 0 0,-4-6 0 0,1 6 0 16,-1-8 0-16,1 8 8 0,3 0-8 0,-3 0 0 15,-1-6 0-15,1 0 0 0,3 6 0 0,0-2 0 16,-3 2 0-16,3 0 0 0,0 0 0 0,0 0 0 16,4-6 0-16,-4 6 0 0,-4 1 0 0,4-1 0 15,1 0 0-15,-1-3 0 0,3 3 0 0,-3 0 0 16,1 0 0-16,2 1 0 0,-3-1 0 0,-3 0 0 16,-1-6 0-16,5 12 0 0,-5-9 0 0,1 6 0 15,-1 0 0-15,-3 3 0 0,4 0 0 0,-4 0 0 0,4-6 0 16,-8 6 0-16,4 0-9 0,0 6-1 15,-3-6 0-15,-4 0 0 0,7 3-12 0,-7 0-2 16,3 6-1-16,1 3 0 16,-4-12-5-16,3 6-1 0,-3 0 0 0,0-6 0 15,0 0-5-15,4 5 0 0,-4-5-1 0,0 6 0 16,0-6-3-16,0 0-1 0,0 0 0 0,0 0 0 0,0 0-3 16,0 0 0-16,0 0 0 0,0 0 0 15,0 12-21-15,0-12-5 0,0 0-1 0,0 0 0 0,0 0-101 16,0 3-21-16</inkml:trace>
  <inkml:trace contextRef="#ctx0" brushRef="#br0" timeOffset="3201.539">4219 1990 846 0,'0'0'18'0,"0"0"4"15,0 0 1-15,0 0 1 0,0 0-24 0,0 0 0 0,0 0 0 0,0 0 0 0,-3 5 56 0,3-5 5 16,0 0 2-16,-7 6 0 0,7-6 6 0,-4 6 2 15,4-6 0-15,-3 6 0 0,-4 0-23 0,7 6-4 16,-4-12 0-16,0 12-1 0,4-10-2 0,0 10 0 16,-3 6 0-16,3-6 0 0,0-1-9 0,-4-2-3 15,4 9 0-15,-3-1 0 0,3 7-5 0,0-9-2 16,0 2 0-16,0 7 0 0,-4 2-22 0,1 10 0 16,3-4 0-16,0 6 0 0,0-3 0 0,-4-2 0 15,4 8 10-15,-3-3-10 0,-1 0 21 0,1-2-1 0,3 8-1 16,-4-3 0-16,1-3 5 0,-1-6 2 0,1 4 0 15,3 2 0-15,-7-9-6 0,7-2-2 0,-4-4 0 0,1-5 0 16,3-6-10-16,-4-3-8 0,4-9 9 16,0 0-9-16,0 0 0 0,-7-6 0 0,-4-9 0 15,8-3 0 1,-4-8-201-16,3-4-37 0</inkml:trace>
  <inkml:trace contextRef="#ctx0" brushRef="#br0" timeOffset="4025.407">3351 2278 637 0,'0'0'13'0,"0"0"3"0,0 0 1 0,0 0 3 0,0 0-20 0,0 0 0 0,-3 6 0 0,3-6 0 15,0 0 60-15,0 0 9 0,0 0 2 0,-4 5 0 16,4-5 6-16,0 0 2 0,0 0 0 0,0 0 0 16,0 0-12-16,0 0-3 0,0 0 0 0,-7 0 0 0,0 0-31 15,7 0-6-15,0 0-2 0,0 0 0 16,0 0 23-16,0 0 4 0,0 0 0 0,0 0 1 15,0 0-41-15,0 0-12 0,0 0 0 0,0 0 8 0,0 0-8 0,0 0-10 16,4 3 10-16,3 3-13 0,0 0 13 0,0 0 0 16,0 0 12-16,0 6-12 0,0-6 8 0,4 5-8 15,-4 1 0-15,3 3 0 0,-3-9 9 0,4 11-1 16,-8-5-8-16,8 3 12 0,0 2-2 0,-1-5-1 16,4 6 0-16,0-6 0 0,1 2 0 0,6-2 0 15,-7 0 0-15,-4 0 0 0,5-4-9 0,2-2 8 16,1 6-8-16,-1-6 8 0,5 6-8 0,-1-7 12 15,-4 7-12-15,1-3 12 0,0-3-12 0,-1 6 0 0,1-6 0 16,-4 5 0-16,7-5 8 0,-3 6-8 0,-8-6 0 16,8 0 8-16,-4 3-8 0,-3 8 8 0,3-11-8 15,0 6 8-15,0 0-8 0,-3-1 0 16,-4 4 9-16,0-9-9 0,0 6 8 0,0-1-8 16,0-5 8-16,0 3-8 0,0 3 0 0,0-6 8 0,0 0-8 0,-3 5 0 15,-1-5 0-15,-3 0 9 0,0-6-9 0,0 0 0 16,4 6 0-16,-4-6-9 0,0 0-1 0,0 0 0 15,0 0-51 1,0 0-11-16,0 0-1 0,0 0-679 0</inkml:trace>
  <inkml:trace contextRef="#ctx0" brushRef="#br0" timeOffset="4912.465">3492 2137 806 0,'0'0'17'16,"0"0"4"-16,0 0 1 0,0 0 2 0,0 0-24 0,0 0 0 0,0 0 0 0,-7 0 0 0,7 0 107 0,-7 0 17 16,0 0 3-16,0-6 1 0,4 6-103 0,-4-6-25 15,3 6 0-15,-3-6 0 0,0-3 24 0,0 3-1 16,3 6 0-16,1-6 0 0,-1 6 14 0,-3-6 3 16,0 1 1-16,0-1 0 0,0 0-33 0,-3-6-8 15,3 6 0-15,0 0 0 0,-1 0 8 0,1 4-8 16,-3-4 12-16,3 0-4 0,-4-6-8 0,1 6-9 15,-1-6 9-15,4 1-13 0,-4 5 45 0,-3 3 10 16,0-9 2-16,0 6 0 0,0-6-11 0,0 6-1 0,-7 1-1 16,3-7 0-16,7-3-3 0,-6 9 0 15,-1-5 0-15,1 5 0 0,6-12-13 0,-3 9-3 0,0 3-1 16,-4 0 0-16,7 1-11 0,-3-7 0 16,-3 6 0-16,-1 0 0 0,0 0 0 0,4 0 0 0,4 6 0 0,-8-9 0 15,8 7 0-15,-1-1 0 0,-3 3 0 16,3 0 0-16,-10-6 0 0,7 6 8 0,0 0-8 0,0 0 0 15,0 0 0-15,0 0 8 0,-1 0-8 0,-2 0 0 16,-1 0 0-16,0 0 0 0,4 0 0 0,0 0 0 16,4 0 0-16,-4 0 0 0,3-6 0 0,0 0 0 15,-3 6 0-15,0 0 0 0,0-6 0 0,4 6 0 16,-1-6 0-16,-3 0 0 0,3 0 0 0,1-5 0 16,3-4 0-16,-4 9 0 0,0-6 0 0,1 6 0 15,-4-5 0-15,7 5 0 0,-4-6 0 0,0 9 0 16,1 3-11-16,-1-6-1 0,4 6 0 0,-3-6 0 15,6 6-12-15,-3 0-4 16,7 0 0-16,-7-6 0 0,7 6-90 0,0 0-18 0,-3 6-4 16,-1 6-508-16</inkml:trace>
  <inkml:trace contextRef="#ctx0" brushRef="#br0" timeOffset="5625.499">2604 1901 612 0,'0'0'17'0,"0"6"4"0,0 0-21 0,0-6 0 16,-4 6 0-16,4-6 0 0,0 3 73 0,0 9 11 16,0-12 1-16,-4 6 1 0,4-6-21 0,0 0-4 15,0 0-1-15,0 0 0 0,0 0-32 0,0 0-8 16,0 0 0-16,0 0-1 0,-3 5-6 0,3-5-1 15,0 0 0-15,-4 6 0 0,4-6-12 0,0 0 9 16,0 0-9-16,0 0 8 0,0 0-8 0,-3 6 0 16,3-6 0-16,-4 6 8 0,4 0 7 0,0 6 1 15,-3 2 0-15,3-8 0 0,0 12 5 0,0 0 2 16,0 2 0-16,3 4 0 0,1-1 6 0,-4 4 2 16,3-4 0-16,1 4 0 0,-1-4 1 0,1 7 0 15,0 2 0-15,-4-6 0 0,3 4-8 0,1-1-2 0,-1-2 0 0,4 2 0 16,-7-2-7-16,4 2-2 0,-1-9 0 0,4 10 0 15,-7-7-13-15,4-2 8 0,-4 2-8 0,3-5 0 16,-3 3 8-16,4-4-8 0,-4-5 0 0,3 6 0 16,-3-9 9-16,4 8-9 0,-1-972 8 0,-3 1928-8 15,4-961 0-15,-4-4 0 0,0 4 0 0,3-6 0 16,-3 0-24-16,0 0 4 0,0-6 0 0,0 0 0 16,0 0-20-16,8 6-3 0,-8 5-1 15,3-5 0-15,-3-6-40 0,4 6-8 0,3-3-1 16,-7-3-304-16,7 6-61 0</inkml:trace>
  <inkml:trace contextRef="#ctx0" brushRef="#br0" timeOffset="6386.441">2656 2710 820 0,'0'0'18'0,"0"0"4"0,0 0 1 0,0 0 0 0,0 0-23 0,0 0 0 0,0 0 0 0,-7 6 0 16,7-6 51-16,-7 0 5 0,7 0 2 0,0 0 0 15,0 0-18-15,0 0-4 0,0 0-1 0,0 0 0 16,0 0 2-16,-7 0 1 0,7 0 0 0,0 0 0 16,0 0-1-16,0 0 0 0,0 0 0 0,0 0 0 15,0 0-5-15,0 0 0 0,0 0-1 0,0 0 0 16,0 0-16-16,0 0-3 0,0 0-1 0,0 0 0 16,0 0-11-16,0 0 0 0,0 0 0 0,0 0 0 15,0 0 0-15,0 0 0 0,0 0 0 0,0 0 0 16,0 0 0-16,0 0 0 0,7 0 0 0,-3 6 8 15,3-6-8-15,-7 0 8 0,7-6-8 0,0 6 8 16,0-6 1-16,-3 0 0 0,3 0 0 0,3 0 0 16,-3 0-1-16,0-8-8 0,4 8 12 0,-4-6-4 0,4 0-8 15,-1 6 12-15,4-11-12 0,-7 5 12 0,4 3-12 16,-1-3 0-16,1 1 0 0,0-1 0 0,-1-3 8 0,1 6-8 16,3 1 8-16,-3-4-8 0,-4 6 12 0,0-6-4 15,7 6 0-15,-7-3 0 0,0 4-8 16,3-1 0-16,1 0 0 0,-4 0 0 0,4 0 0 0,-1 0 8 15,1-6-8-15,-1 12 0 0,1-5 0 0,3 5 0 16,-3-12 0-16,6 6 0 0,-6 3 0 0,-1-3 0 16,1 6 0-16,0-6 0 0,-1 0 0 0,1 0 0 15,-1 6 0-15,-3-5 0 0,4-1 0 0,-4 0 0 16,0 6 0-16,4-6 0 0,-8 0 13 0,1 0 4 16,-1-3 1-16,-3 3 0 0,4 1-18 0,-1-1 0 0,-3 6 8 15,0 0-8-15,0 0 0 0,0-6 0 16,0 6 0-16,0 0 0 0,0 0-17 0,4-6-1 0,-4 0 0 15,3 6 0-15,-3-6 18 0,0 6 0 0,7-6 11 0,-3 6-11 16,0-3 0-16,3 3 0 0,0 0 0 0,0 0 0 16,0 0-8-16,0-3-3 0,0 0 0 0,3 3 0 15,-3-5-4-15,4 5-1 0,-4 0 0 0,7-6 0 16,-3 0-20 0,-4 0-4-16,3 6 0 0,-6 0-1 0,3 0 33 0,0 0 8 0,0 0 0 0,4 6 0 15,-4-6 0-15,0 0 0 0,0 6 0 0,0-6 0 16,-7 0-104-16,0 0-20 15,0 0-3-15,0 0-1 0</inkml:trace>
  <inkml:trace contextRef="#ctx0" brushRef="#br0" timeOffset="7208.309">3298 2295 1036 0,'0'0'23'15,"0"0"5"-15,0 0 0 0,0 0 1 0,0 0-29 0,0 0 0 0,0 0 0 0,0 0 0 16,0 0 57-16,0 0 6 0,0 0 1 0,0 0 0 15,0 0-52-15,0 0-12 0,0 0 0 0,0 0 0 16,0 0 0-16,0 0 0 0,-3 9 0 0,-1-3 0 16,1 6 24-16,-1-6 3 0,4 0 0 0,-3 5 0 15,-1-5 8-15,4 3 1 0,-3 3 1 0,-1-6 0 0,4 0-29 0,-3-1-8 16,-1 13 0-16,4-12 0 0,-7 3 0 0,4 3 0 16,3-12 0-16,-4 5 0 0,1 7 24 0,-1-6 3 15,4-6 1-15,-7 6 0 0,0 0-8 16,0 0-2-16,3 0 0 0,-3-1 0 0,0 4-9 0,0 3-1 15,0-6-8-15,0 6 12 0,0-1-12 0,3-2 0 16,-3 3 0-16,0 0 0 0,4-1 0 0,-4 1 0 16,0-3 0-16,-4 3 0 0,4 0 0 15,0 5 0-15,4-5 0 0,-5 0 0 0,1-3 0 0,0 8 0 16,0-5 0-16,4 6 0 0,-4-7 0 0,0 4 0 16,0-3 0-16,3 5 0 0,-3-5 0 0,7 3 0 15,-4-3 0-15,1 5 0 0,-4-5 0 0,3 9 0 16,1-4 0-16,-4-5 0 0,3 9 8 0,1-4-8 0,-8-5 11 0,4 0-11 15,0 5 16-15,0-2-4 0,0 9-1 0,0-13 0 16,3 4-3-16,-3-3-8 0,0 0 12 0,0-1-4 16,4 1-8-16,-1 0 0 0,1 3 9 0,-1-4-9 15,1 1 0-15,3 6 0 0,-4-12 0 0,0 8 0 16,1-2-8-16,-1 6-7 0,4-7-1 0,-7-5 0 16,4 0 28-16,-1 3 4 0,1 9 2 0,-1-12 0 15,4 5-29-15,-3-5-5 0,3 9-2 0,-7-3 0 16,3-1 18-16,4-5 0 0,0 6 0 0,-3 0 0 15,3-9 0-15,0 3 0 0,0 5 0 0,0-5 0 16,0-6-19-16,0 6 0 0,3 6 0 0,-3-6 0 16,4 0-21-16,3 3-4 15,-4-7 0-15,4 4-1 0,-7-6-47 16,7 9-8-16,-3-9-3 0,3 6 0 0,4-6-40 0,-8 6-8 0,4-6-1 0,0 0-90 16,-7 0-18-16</inkml:trace>
  <inkml:trace contextRef="#ctx0" brushRef="#br0" timeOffset="7552.116">2977 3439 694 0,'0'0'15'0,"0"0"3"0,0 0 1 0,0 0 1 0,0 0-20 0,0 0 0 15,-3-6 0-15,3 6 0 0,0 0 79 0,0 0 11 16,0 0 2-16,0 0 1 0,0 0-21 0,0 0-5 16,0 0-1-16,0 0 0 0,0 0-34 0,0 0-8 15,0 0 0-15,0 0-1 0,0 0-14 0,0 0-9 16,0 0 12-16,0 0-12 0,0 0 10 0,0 0-10 16,0 0 8-16,0 0-8 0,0 0 10 0,7 0-10 0,-7 0 12 15,3 6-12-15,5-6 19 0,-5 0-3 0,-3 0-1 0,4 0 0 16,-4 0 3-16,7 0 1 0,0 0 0 0,0 0 0 15,0 0 4-15,0 0 1 0,0 0 0 0,0 0 0 16,0-6-2-16,0 6 0 0,4-6 0 0,-4 6 0 16,0 0-7-16,3 0-2 0,1 0 0 15,0 0 0-15,-4 0-13 0,7 0 0 0,-4 0 8 0,1 0-8 16,3 0 0-16,-7 0 8 0,4 6-8 16,3 0 0-16,-4-6 0 0,1 0 0 0,-1 0 0 0,5 6 0 15,2-6 0-15,-6 0 0 0,3 0 0 0,-3 0 0 16,6 6 0-16,-6-6-8 0,3 0-1 0,0 0 0 15,-3 0 9-15,6 6 12 0,-3-6-2 0,-3 0-1 16,-4 0-32-16,0 0-6 0,0 0-2 16,4 0 0-16,-1 0-51 0,-3 0-10 0,4 0-3 15</inkml:trace>
  <inkml:trace contextRef="#ctx0" brushRef="#br0" timeOffset="8949.778">3545 3421 806 0,'0'0'17'0,"0"0"4"0,0 0 1 0,0 0 2 0,0 0-24 0,0 0 0 0,0 0 0 0,0 0 0 15,0 0 56-15,0 0 6 0,0 0 2 0,0 0 0 16,0 0-52-16,0 0-12 0,0 0 0 0,0 0 0 16,0 0 0-16,0 0 0 0,0 0 0 0,0 0 0 0,0 0 0 15,0 0 0-15,0 0 0 0,0 0 0 0,0 0 54 0,0 6 8 16,0-6 2-16,0 0 0 0,0 12-52 0,0-6-12 16,0 0 0-16,0-6 0 0,0 0 0 0,4 6 0 15,-1-1 0-15,-3-5 0 0,8 0 54 0,-1 0 8 16,0 6 2-16,-7-6 0 0,3 3-52 0,4 0-12 15,0 3 0-15,0-6 0 0,0 3 0 0,-3-3 0 16,3 0 0-16,-7 0 0 0,7 6 0 16,0-6 0-16,4 6 0 0,-4-6 0 0,-7 0 0 15,0 0 0-15,0 0 0 0,7 0 0 0,-7 0 0 0,7 6 0 16,-7-6 0-16,0 0 0 0,0 0 0 0,0 0-13 16,0 0 4-16,0 0 1 0,7 0 8 0,-7 0 12 15,3 0-2-15,-3 0-1 16,0 0-58-16,0 0-12 0,0 0-3 0,0 0 0 0,0 0 83 0,0 0 16 0,0 0 3 15,0 0 1-15,0 0-31 0,0 0-8 0,0 0 0 0,0 0 0 16,0 0 21-16,0 0 3 0,0 0 1 0,0 0 0 16,0 0-25-16,0 0 0 0,0 0 0 0,0 0 0 15,0 0 0-15,0 0-9 0,0-6 0 0,-3 0 0 16,3 0 9-16,0 3 12 0,-4-9-2 0,4 6-1 16,-3 1 44-16,3-1 9 0,-4 0 2 0,1 0 0 15,3-6-52-15,-4 0-12 0,4 4 0 0,-3 2 0 16,-1-6 0-16,4 0 0 0,-3 0 0 0,-4 1 0 15,3 2 0-15,1-3 0 0,-1 0 0 0,-3 1 0 16,3 5 0-16,1-12 0 0,-1 3 0 0,-3 4 0 16,0-13 54-16,4 9 8 0,-4-2 2 0,0-1 0 15,0-2-52-15,0 2-12 0,-4 0 0 0,7 1 0 16,1-4 0-16,-4 9 0 0,0-5 0 0,-4-7 0 16,1 9 0-16,-1 4 0 0,4-13 0 0,3 9 0 15,1-2 0-15,-4-1 0 0,0 1 0 0,3-4 0 16,-3 3 0-16,0-5 0 0,0 8 0 0,0-3 0 0,-4 1 0 0,8-4 0 15,-4 9 0-15,3-5 0 0,-3-1 0 0,0-2 0 16,4 8 0-16,-4-6 0 0,0-2 0 0,3 8 0 16,1 0-10-16,-1-6 10 0,1 7-10 0,3-4 10 15,-4 9-12-15,4-6 12 0,0 1-8 0,0-1 8 16,-4 6 0-16,4-6 0 0,0 3-8 0,0-2 8 16,0-1 0-16,0 0 0 0,0 6-8 15,0-8 8-15,0 8 0 0,-3-6 0 16,3 6-44-16,-4 0-3 0,4-6 0 0,0 1 0 0,-3-1 37 0,-1 9 10 15,1-3 0-15,3 0 0 16,0 6-36-16,-4-12-4 0,4 12 0 0,0 0 0 16,0 0-8-16,0 0-1 0,0 0-1 0,0 0 0 15,0 0-3-15,0 0-1 0,-3 12 0 0,3-6 0 16,3 3-97-16,1 3-19 0,3-1-4 0,0 7-1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5T15:06:58.9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6047 7828 720 0,'0'0'16'0,"0"0"3"0,0 0 1 0,0 0 0 0,0 0-20 0,0 0 0 16,0 0 0-16,-4-6 0 0,4 0 60 0,0 3 9 15,-3-8 2-15,3 11 0 0,0 0-9 0,0 0-2 16,0 0 0-16,0 0 0 0,-4-6-8 0,4 6-1 0,0 0-1 16,0 0 0-16,0 0 2 0,-4 0 0 15,-3 0 0-15,-3 0 0 0,3-6-23 0,-4 0-4 16,4 6-1-16,0 6 0 0,7-6-13 0,-7 0-3 0,7 0-8 0,-7 6 12 16,7-6-12-16,-7 0 0 0,7 0 8 0,0 0-8 15,-7 6 0-15,7-6 0 0,0 0 0 0,0 0 0 16,-11 0 32-16,11 0 0 0,-7-6 0 0,7 6 0 15,-7 0-32-15,0-6 0 0,7 6 0 0,-10 0 0 16,10-6 0-16,0 6 0 0,-11 0 0 0,11 0 0 16,0 0 0-16,-11-6 0 0,4 6 0 0,0-3 0 15,0 6 0-15,-3 3 0 0,3 0 0 0,-4 0 0 16,0 0 0-16,-3 5 0 0,4-5 0 0,-1 3 0 16,1 3 0-16,-1 5 0 0,-7-5 0 0,8 0 0 15,-1 3 0-15,-3 2-15 0,3 1 2 0,-3 3 0 16,4-4 21-16,-1 1 4 0,1 5 0 0,3-8 1 15,-4-9-13-15,0 12 0 0,1-1 0 0,-1 10-10 16,1-4 20-16,3-2 4 0,0 2 1 0,-1-11 0 16,5 9 1-16,-4-7 0 0,7 1 0 0,-4 3 0 15,4-7-8-15,0 4 0 0,0 3-8 0,0-7 12 0,4-5 3 0,-1 0 0 16,1 3 0-16,-1 3 0 0,5-3-2 0,-1-1 0 16,0 10 0-16,0-6 0 0,3-6-4 0,1 3-1 15,-1-4 0-15,1 7 0 0,0 0-8 0,-4-6 0 16,0 0 0-16,3 0 8 0,1-1-8 0,-1 4 0 15,5-3 0-15,-1 6 0 0,-4-6 0 0,1-6 0 16,6 6 0-16,-6 0 0 0,0-6 0 0,-1 5 0 16,4 1 11-16,0-6-11 0,-3 3 0 0,0-3 0 0,3 0 0 15,-4 3 0-15,8-3-20 0,-7 0 4 16,-1-6 0-16,1 6 0 16,3-6-98-16,3 1-19 0,-2-1-4 0</inkml:trace>
  <inkml:trace contextRef="#ctx0" brushRef="#br0" timeOffset="820.626">6191 8257 802 0,'0'0'22'0,"0"0"6"0,0 0-28 0,-7 0 0 16,7 0 0-16,-7 0 0 0,0 0 94 0,7 0 13 15,-7-3 2-15,0 6 1 0,0-3-16 0,-4 3-3 16,11-3-1-16,-7 3 0 0,0 3-30 0,0 0-7 16,0-3-1-16,0 3 0 0,4 5-31 0,-1-5-6 15,4-6-2-15,-7 0 0 0,7 0-5 0,-4 6-8 16,-3 0 11-16,0 6-11 0,4-3 0 0,-1-3 0 0,4-6 0 16,-3 11 0-16,-1 1 16 0,1 0-4 0,-1-9-1 0,1 6 0 15,-1-3-11-15,4-6 0 0,0 5 0 0,0 4 0 16,-3 3 22-16,3-6-1 0,0-6 0 15,0 12 0-15,0-7-21 0,0 1 0 0,0 3 0 0,3 3 8 16,-3-12 2-16,4 6 1 0,-4 0 0 0,3 0 0 16,1-1 16-16,3 1 3 0,-4-6 1 0,4 3 0 15,0 0-19-15,4-3-3 0,-4 0-1 0,0 0 0 16,4 9-8-16,-1-6 0 0,-3 0 0 16,4 0 0-16,3-6 0 0,-7 0 8 0,4 0-8 0,-4-6 0 15,3 3 13-15,1-5-2 0,-1 5-1 0,-3-6 0 16,1-3-10-16,-1 6 0 0,0 4 0 0,0 2 0 15,0-3 0-15,0 0 0 0,7 0 0 0,-7-6 0 16,-4 6 0-16,-3-2 0 0,8-1 0 0,-1 0 0 16,-4 9 0-16,1-12 0 0,-4 12 0 0,3-6 0 15,1 0 0-15,-1-5-11 0,1 5 3 0,-1 0 0 16,-3 6 8-16,0 0-8 0,0-6 8 0,4-3-8 16,-4 3-20-16,0-6-4 0,-4 7-1 0,1-7 0 0,-1-3 11 15,1 3 2-15,-1 1 1 0,-3 5 0 0,0-6 6 0,0 3 1 16,3 0 0-16,1 1 0 0,-8 2 12 0,-3-6 0 15,4 12 0-15,-1-6-9 0,1 0 9 0,-5 0 0 16,1 0 8-16,0 1-8 0,4 2 10 0,-1 3-2 16,-3 0-8-16,-4 5 12 0,8 10-12 0,-1-9 8 15,-3 12-8-15,3-10 0 0,1 10 0 0,-1 0 0 16,4-1 0-16,-3-5-10 0,3 9 10 0,3-4-8 16,0 4 8-16,-3 2-8 0,7-11 8 0,0 6 0 15,0-6 0-15,0-1 0 0,4-2-16 0,-4 3 3 0,3 0 0 0,1-6 0 31,3-3-14-31,0 2-2 0,4-2-1 0,-1 3 0 16,1-3-26-16,3 3-4 0,-3 0-2 0,-1 0-622 0</inkml:trace>
  <inkml:trace contextRef="#ctx0" brushRef="#br0" timeOffset="1835.906">6470 8295 759 0,'0'0'16'0,"0"0"4"0,-4-5 1 0,1-1 1 0,3 6-22 0,0 0 0 0,0-9 0 0,0 0 0 15,0 0 81-15,0 3 12 0,0 6 3 0,0 0 0 16,0 0-26-16,0 0-5 0,0 0-1 0,0 0 0 15,0 0-25-15,0 0-6 0,0 0-1 0,0 0 0 16,0 0 6-16,3 3 1 0,-6 6 0 0,3 6 0 16,-4-3-11-16,1-1-3 0,-1 1 0 0,1 0 0 15,-4-3 22-15,3 2 4 0,1 1 1 0,-1 0 0 16,4 0-29-16,-3-3-6 0,3-1-1 0,-4 1 0 16,4 3 10-16,0-6 2 0,0-6 0 0,0 0 0 15,0 0-28-15,0 0 0 0,0 0 0 0,0 0 0 16,0 0 12-16,0 0-4 0,0 0 0 0,0 0 0 15,0 0-8-15,4 0 8 0,3-6-8 0,-4 0 8 16,1 0-8-16,-1 6 0 0,1-9 0 0,-1 4 0 16,1-1 0-16,-1 0 0 0,1 0 0 0,-4 0 0 15,3 0 0-15,1 6-17 0,-1-6 4 0,1 0 1 16,0 0-16-16,-4-2-4 0,3 2 0 0,-3 6 0 16,0 0 32-16,4-3 0 0,-4-9 0 0,3 9 0 0,1-3-9 0,3 0 9 15,-4-5-8-15,1 5 8 0,-1-9-12 0,8 6 4 16,-8 0 0-16,4 4 0 0,-3-1 8 0,-1 0 0 15,5 0 0-15,-5 0 0 0,4 6-9 0,0-6 0 16,-3 0 0-16,3 3 0 0,-7 3 9 0,7 0 0 16,0 3 0-16,-7-3 0 0,3 6-8 0,4 0 8 15,-3 0-8-15,0 6 8 0,-1-6 0 0,-3-1-8 16,4 1 8-16,-4 6 0 0,0 9 0 16,0-10 0-16,0 1 9 0,-4 3-9 0,4-3 16 0,-3-1-3 0,-1 1-1 15,4 0 0-15,-4 3 4 0,1-7 1 16,-1 1 0-16,4-9 0 0,0 0-2 0,0 12-1 0,-3-6 0 0,3-6 0 15,0 0-14-15,0 0 8 0,0 0-8 0,0 0 0 16,0 0 12-16,0 0-4 0,0 0-8 0,0 0 12 16,7-6-12-16,0 6 11 0,0 0-11 0,0-12 10 15,0 6-10-15,-3-2 0 0,3-1 0 0,0 0 0 16,0-3 0-16,0 6 8 0,-4-6-8 0,-3 4 0 16,8-4 0-16,-1 0 0 0,-4 6 0 0,4 0 0 15,-3 0 0-15,-1-5-11 0,1 2 11 0,-1 0-8 16,1 0 8-16,-4 9 9 0,7-3-1 0,-7 3-8 15,3-3 0-15,-3 3 0 0,0 0-10 0,0 0 10 16,0-5-20-16,0 5 4 0,0 0 1 0,0 0 0 16,0 0 2-16,0 0 0 0,0 0 0 0,0 0 0 0,4 5 3 15,-1-5 1-15,-3 0 0 0,4 9 0 16,-4-3 9-16,3 12 0 0,-3-7-9 0,4 1 9 16,-4-6 0-16,0 3 0 0,0 0-9 0,4 0 9 0,-4 2 0 0,0 1 0 15,3 3 0-15,-3-3 0 0,0-1 0 0,4 7 0 16,-4-6 0-16,0-6 0 0,3 5 0 0,-3 4 0 15,4 3 0-15,-1-7 0 0,-3 7 0 0,4-6 0 16,-1-3 0-16,1 2 0 16,-4-11-29-16,3 6-12 0,4 6-3 0,-3-12-750 0</inkml:trace>
  <inkml:trace contextRef="#ctx0" brushRef="#br0" timeOffset="2721.059">6950 7755 828 0,'0'0'18'0,"0"0"4"16,0 0 1-16,0 0 0 0,0 0-23 0,0 0 0 0,-7 8 0 0,0-2 0 0,3 3 76 15,-3-3 10-15,4 6 2 0,-1-6 1 0,4 5-13 0,-4 1-4 16,4 0 0-16,0 8 0 0,0-2-16 0,0-6-3 15,0 8-1-15,4 4 0 0,0-1-23 0,3 4-5 16,0-1 0-16,0-2-1 0,3-6 8 0,-3 2 1 16,4 10 1-16,-4-7 0 0,4 6-16 0,-4-2-3 15,0-1-1-15,3 4 0 0,-6-10 1 0,6 10 0 16,-3-7 0-16,-7-2 0 0,4 2 4 16,-1 1 1-16,1-6 0 0,-1 8 0 0,1-8 2 15,-4-4 1-15,4 10 0 0,-1-7 0 0,-3-5-6 0,4 6 0 16,-4-3-1-16,3-10 0 0,-3-5 1 0,0 0 1 15,0 0 0-15,0 0 0 0,0 0-1 0,0 0-1 16,0 0 0-16,0 0 0 0,0 6 0 0,0-6 0 0,0 0 0 0,0 0 0 16,0 0-1-16,0 0 0 0,0 0 0 0,0 0 0 15,0-6-14-15,0 1 11 0,4-1-11 0,-4-3 10 16,3 0-10-16,-3-3 0 0,0 3 0 0,4-2 0 16,-1-1 0-16,-3-6-14 0,4 4 3 0,-4 2 1 15,3-6-6-15,1 4-2 0,-1 2 0 0,1 0 0 16,-4 0 1-16,3 0 0 0,1 4 0 0,3-1 0 15,-3-3 4-15,-4 9 1 0,3-3 0 0,-3 6 0 16,0 0 12-16,0 0-9 0,7-6 9 0,-3 0-8 16,-4 6 8-16,0 0-10 0,7-5 10 0,-7 5-10 15,3 0 10-15,-3 0-8 0,11 0 8 0,-11 0-8 16,0 0 8-16,7 0 0 0,-7 0 0 0,3 0 0 16,4 5 0-16,-3-5 0 0,3 6-8 0,-3 0 8 15,-4-6 0-15,7 6-8 0,0 9 8 0,0-6 0 16,0-1 0-16,0-2 0 0,0 6 0 0,-4 0 0 15,4-9 0-15,1 3 0 0,-5 3 0 0,4 5 0 0,-3-2 0 0,3 0 0 16,-4-3 0-16,1 2 0 0,3 7 0 16,-7-6 0-16,3-1 0 0,-3-5 0 0,0 6 0 0,0 0 8 15,0 3-8-15,0-4 8 0,0 1-8 0,-3-6 8 16,-8 0-8-16,8 3 8 0,-4-3 0 0,0-1 0 16,0 1 0-16,-1 6 0 0,1-6-8 0,0-6 11 15,-3 0-11-15,-4 0 12 0,7 0-12 0,-4 0 8 16,0 0-8-16,4-6 8 0,0 6-8 0,-7-12 0 0,7 6 0 0,-3-2 0 15,-1-4-22-15,0 0 3 0,4-6 1 0,-3 7 0 16,3-1-3-16,3-3-1 0,-3 9 0 0,4-5 0 31,-1 5-34-31,1-6-8 0,3 0 0 0,-4 6-492 0,0 0-99 0</inkml:trace>
  <inkml:trace contextRef="#ctx0" brushRef="#br0" timeOffset="3210.576">7426 8337 918 0,'0'0'20'0,"0"0"4"0,0 0 0 0,0 0 3 0,0 0-27 0,0 0 0 0,0 0 0 0,-7 8 0 16,7-8 98-16,0 0 14 15,0 0 4-15,0 0 0 0,0 0-26 0,0 0-5 0,0 0-1 0,0 0 0 16,0 0-26-16,0 0-6 0,0 0 0 16,0 0-1-16,0 0-18 0,-4 6-3 0,4-6-1 0,0 0 0 15,0 6-1-15,-3 0 0 0,3-6 0 0,0 12 0 16,0-9-16-16,-4 6-3 0,4-1-1 0,0 4 0 16,0 0-8-16,0 0 0 0,-3-3 0 0,3 2 0 15,-4 7 0-15,4-6 0 0,-7 5 0 16,4-2 0-16,3-3 0 0,0 0 0 0,0-1 0 0,0-5 0 15,0-6 0-15,0 0-11 0,3 6 3 0,-3-6 0 16,7 3-180-16,-3-3-35 16,-1-3-7-16,1-9-2 0</inkml:trace>
  <inkml:trace contextRef="#ctx0" brushRef="#br0" timeOffset="3400.286">7324 8078 990 0,'0'0'21'0,"0"0"5"0,0 0 1 0,0 0 1 0,0 0-28 0,0 0 0 16,0 0 0-16,0 0 0 0,0 0 48 0,0 0 3 16,0 0 1-16,3 0 0 0,8 0-52 0,-4 0 0 15,0 0-9-15,3-3 1 0</inkml:trace>
  <inkml:trace contextRef="#ctx0" brushRef="#br0" timeOffset="4134.322">7624 8357 874 0,'0'0'19'0,"0"0"4"0,0 0 1 0,0 0 1 0,0 0-25 0,0 0 0 0,0 0 0 0,0 0 0 0,0 0 66 0,0 0 8 15,0 0 2-15,0 0 0 0,0 0-20 0,0 0-3 16,0 0-1-16,0 0 0 0,0 0-20 0,0 0-4 16,-4 6 0-16,4-6-1 0,0 6 15 0,0-6 3 15,0 0 1-15,4 6 0 0,-4 3-18 0,3-3-4 16,1-3-1-16,-1 2 0 0,1 4 7 0,-4-9 2 16,3 0 0-16,1 6 0 0,6 0-16 15,-6-6-4-15,-1 0 0 0,4 6 0 0,0-6 0 0,1 0 0 16,-1-6 0-16,0 6 0 0,-4 0 5 0,4-6 1 15,4 0 0-15,-4 6 0 0,-4-9-7 0,4 4-2 16,-3 2 0-16,3-3 0 0,-3 3 3 0,-1-3 1 0,1 0 0 16,-1 0 0-16,1 0-5 0,-1 0 0 0,1 0-8 15,3 1 12-15,-4-4-12 0,-3 3 0 0,0-3 0 0,0 0 0 16,4 3 0-16,-4 0-8 0,0 1 8 0,0-1-13 31,-4-9-11-31,8 12-1 0,-4-3-1 0,0 6 0 0,-4-6 6 0,4 6 2 0,0-3 0 0,-10-2 0 16,3 5 5-16,0 0 1 0,-4-6 0 0,0 6 0 15,1 0 12-15,-4 0 0 0,0 6 0 0,3-1 0 16,-3-5 0-16,3 9 0 0,-6-3 0 0,3 6 0 16,3 0 0-16,-3-1 0 0,0-5 0 0,0 9 0 15,3-3 0-15,0-1 0 0,1 7 0 0,3-6 0 16,0 0 0-16,-4-1 0 0,8 4 0 0,-1-3 0 16,1-6 0-16,-1 3 0 0,1-4 0 0,3-5 0 15,0 6 10-15,0-6 5 0,0 0 1 0,0 12 0 16,0-6 19-16,3 0 4 0,-3-6 1 0,7 6 0 0,0 0-23 0,4-1-4 15,-4 1-1-15,3-3 0 16,1 0-3-16,3 6-1 0,0-6 0 0,0 3 0 16,4-3-8-16,-4 3 0 0,4-6 0 0,-4 0 0 0,0 0 0 0,0 6-11 15,4-6 3-15,-1 0 0 16,-6 0-48-16,3 0-10 0,0 0-2 0,0 0 0 16,0 0-137-16,0 0-28 0,18 0-6 0,-14 0-1 0</inkml:trace>
  <inkml:trace contextRef="#ctx0" brushRef="#br0" timeOffset="4707.905">7976 8184 1364 0,'0'0'30'0,"0"0"6"0,-3 12 2 0,3-4 0 0,3 4-30 0,-3 6-8 0,0-6 0 0,0-1 0 16,0 7 72-16,0-3 12 0,0 2 4 0,0-2 0 16,4 0-21-16,-4-1-4 0,3 4-1 0,-3-3 0 15,4-1-22-15,-4 7-5 0,3-9-1 0,-3 2 0 16,4 4-21-16,-4 0-4 0,3-7-1 0,-3-2 0 0,0 3-8 0,4-3 8 15,-4 0-8-15,0-9 8 0,4 6 0 0,-4-6 0 16,0 0 0-16,0 0 0 0,0 0-8 0,0 0 8 16,0 0-8-16,0 0 8 0,0 0 0 0,0 0 0 15,0 0 0-15,3-6 0 0,-3-3-8 0,0 3 0 16,0-6 0-16,0 6 0 0,0 0-9 0,0-5 9 16,0-1-12-16,0-3 12 0,0 3-10 0,4 1 10 15,-4-1-8-15,0-6 8 0,3 4-12 0,-3 2 4 16,4-6 0-16,-1 6 0 0,4-5 8 0,-7 2-8 15,4 9 8-15,-1-6-8 0,1 7 0 0,3-1 0 16,-4-9 0-16,1 12 0 0,-4 3 8 0,7-6 0 16,0 6 0-16,0-3 0 0,0 6 0 0,0-3 0 15,0 0 0-15,0 3 0 16,0 0-28-16,0 0-3 0,0 3-1 0,1 3 0 0,-1-3 32 16,0-1 13-16,3 7-1 0,-3-3 0 0,0 6-20 0,0-1-5 0,0-2-1 0,0 6 0 15,1-6 22-15,-1 8 5 0,3-2 1 0,-6-3 0 16,3 8-14-16,-4-5 0 0,1 2 0 15,-1 4 0-15,1-7 0 0,3 1 0 0,0-3 0 0,-3 2 0 16,3 7-16-16,-4-9-7 0,8-1-1 0,-8 7-540 16,4-9-109-16</inkml:trace>
  <inkml:trace contextRef="#ctx0" brushRef="#br0" timeOffset="31620.779">6904 9233 741 0,'0'0'16'0,"0"0"3"0,-4 0 1 0,4 0 2 0,0 0-22 0,0 0 0 16,0 0 0-16,-10-6 0 0,3 6 70 0,7 0 10 16,-7-5 1-16,3-1 1 0,-3 0-14 0,4 0-4 15,-1 0 0-15,4 6 0 0,0 0 0 0,-4-3 0 16,1-6 0-16,3 9 0 0,0 0 0 0,0 0 0 16,-4-3 0-16,-3-3 0 0,4 6-51 0,-4 0-13 15,0 0 0-15,0 0 0 0,7 0 31 0,0 0 3 16,0 0 1-16,0 0 0 0,-7 0-35 0,3 6 0 15,-3-6 0-15,0 0 0 16,3 3-21-16,1 3-11 0,-1-3-3 0,-3 6 0 0,-3-3 35 0,6 6 0 16,-3-12 0-16,4 5 0 0,-4 1 19 0,0 0 10 15,-1 0 3-15,-2-3 0 0,3 3-24 0,-4 3-8 0,4-6 0 16,-3 3 0-16,3 5 8 0,-4-5-8 0,7 6 0 16,-3-3 9-16,-7 0 3 0,7-1 1 0,-3 4 0 0,-1 6 0 15,0-4 1-15,4 4 0 0,-7 6 0 0,7-4 0 16,-3-2-14-16,-1-1 0 0,4 1 0 0,0-3 0 15,0 0 17-15,0 5 1 0,-4-2 0 0,4 5 0 16,0 4-18-16,4-10 0 0,-1 4 0 0,1-3 0 16,-1-7 0-16,1 7 0 15,3-3 0-15,0 2 0 0,0 4 0 0,0-6 0 0,3 5 0 0,1-8 0 16,-1 0 0-16,4-4 0 0,0 4 0 0,0-3 0 16,4 0 0-16,-4-3 0 0,0 0 0 0,0 5 0 0,4-11-16 0,-1 6 0 15,4 6 0-15,0-6 0 16,1-3 34-16,-1 3 6 0,3 0 2 0,1-6 0 15,-4 6-42-15,4-1-8 0,-4-5-1 0,7 12-1 0,-3-12 26 16,-1 0 0-16,1-6 0 0,-4 0 0 0,-3-5 22 0,-1 5 10 16,4 6 1-16,0-6 1 0,0 3-23 0,1-3-11 15,-1 3 10-15,-4-6-10 0,8 3 12 0,-7-5-4 16,3 5-8-16,-4-12 12 0,4 0-3 0,0 4-1 16,-3-10 0-16,0 4 0 0,-1-4-8 0,-3 1 0 15,7-4 9-15,-7 4-9 0,0-4 10 0,0 4-2 16,1-1-8-16,2-2 12 0,-6-4-12 0,3 7 0 15,-4 2 0-15,4 4-10 0,-3-7 10 0,-1 4 0 0,1 2 8 16,-4-3-8-16,3 4 0 0,-6-1 0 0,3 6 0 0,-4 0 0 16,1-2 0-16,-1 2-20 0,-6 0 4 0,3-2 1 31,-4 2-27-31,4 3-6 0,-7 6 0 0,7-9-1 0,-14 6 49 0,7 1 16 0,-4 5 0 0,-3-6 0 16,0 12-16-16,-1-6-8 0,12-12 8 0,-11 9-13 15,3 3 3-15,-3 3 1 0,3-6 0 0,-3 6 0 16,0 9 9-16,3-12 0 0,1 0 0 0,-1 5 0 15,4 7 0-15,0-6 0 0,0-6 8 0,3 6-8 16,1-3 0-16,2 6 0 0,1-3 0 0,-3 2-8 16,6 4 8-16,1 0-12 0,-1 3 12 0,4-4-12 15,4 7-36-15,-1 0-8 16,1-4-2-16,6 1 0 0,-3 12-118 16,1-10-23-16,13 21-5 0,0-11 0 0</inkml:trace>
  <inkml:trace contextRef="#ctx0" brushRef="#br0" timeOffset="32495.58">7193 9598 921 0,'0'0'20'0,"0"0"4"0,0 0 0 0,0 0 4 0,0 0-28 0,0 0 0 0,0 0 0 0,0 0 0 16,0 0 82-16,0 0 11 0,-3-12 3 0,3 12 0 15,0 0-31-15,0 0-5 0,0 0-2 0,0 0 0 0,-7-3 10 0,3-3 1 16,4 6 1-16,0 0 0 16,0 0-56-16,0 0-14 0,0 0 0 0,0 0 0 0,0 0 0 0,0 0 0 15,0 0 0-15,0 0 0 0,0 0 0 0,0 0 0 16,0 0 0-16,0 0 0 0,0 0 0 0,0 0 0 16,0 0 0-16,0 0 0 0,0 0 0 0,0 9 0 15,4 3 0-15,-4-6 0 0,0 0 30 0,0-6 3 16,0 0 1-16,0 0 0 0,0 8-6 0,0-2-2 15,0-6 0-15,0 9 0 0,0-9-18 0,-4 9-8 0,4-9 8 16,0 12-8-16,-3-6 36 0,3 5 3 16,3-5 0-16,-3-6 0 0,0 0-22 0,0 0-4 15,0 9-1-15,4-3 0 0,-4-6-3 0,3 9-1 16,1 0 0-16,-1 2 0 0,1-11-8 0,3 12 8 16,-4-6-8-16,4 3 8 0,-3-3-8 0,3-3 0 15,-4 0 0-15,4-3 0 0,4-3 0 0,-4 6 0 0,0-1 0 0,0 1 0 16,-3-6 0-16,6 3 0 0,-6 0 0 0,3 0 0 15,0 3 0-15,-4-3 0 16,5 3 0-16,-1-3 0 0,0 0 0 0,3 0 0 0,1 3 0 0,-4-3 0 16,3-3 0-16,-2 6 0 0,2 3 0 0,-3 0 0 15,7-12 12-15,-7 0-2 16,-3 3-1-16,-1 6 0 0,4 3-9 0,1-6 0 0,-5 6 0 0,4-6 0 16,-3-6 0-16,-1 0-12 0,1 0 2 0,-1-2 1 15,1-1 9-15,-4 0 0 0,3-3 0 0,-3 0-8 16,0-2-7-16,0-1-1 0,-3-6 0 0,-1 10 0 15,1-13 1-15,-1 9 0 0,1 4 0 0,-1-1 0 16,1-3-9-16,-4 3-3 16,3 1 0-16,0 5 0 0,1-6-17 15,3 12-3-15,0 0-1 0,0 0 0 0,-4-6-28 0,4 6-7 0,0 0-1 0,0 0 0 16,0 0-86-16,0 0-18 0,-7-12-3 16,7 12-1-16</inkml:trace>
  <inkml:trace contextRef="#ctx0" brushRef="#br0" timeOffset="33067.708">7126 9069 630 0,'0'0'13'0,"0"0"3"0,0 0 1 0,0 0 2 0,0 0-19 0,0 0 0 15,0-6 0-15,0 6 0 0,0 0 70 0,0 0 10 0,0 0 3 0,7 3 0 16,-3 0-13-16,-4-3-2 0,14-6-1 0,-7 3 0 16,-7-3-20-16,0 6-4 0,7 6-1 15,0-6 0-15,0 6-15 0,0 3-3 16,0-9-1-16,-3 5 0 0,3-2-7 0,-4 6 0 0,4 3-1 16,0-6 0-16,-3 6-4 0,3-4-1 15,0 1 0-15,-3 6 0 0,3 3-10 0,0-13 0 0,0 1 0 0,0 0 0 16,3 6-22-16,-3 3 0 0,4 2 0 15,-4-5 0 1,4 6-65-16,-1-4-13 0,4-8-2 0,-3 0-1 0</inkml:trace>
  <inkml:trace contextRef="#ctx0" brushRef="#br0" timeOffset="-95319.632">5112 10356 477 0,'0'-17'13'0,"0"11"4"0,0 0-17 0,0-3 0 0,0-3 0 0,0 6 0 15,0-11 45-15,0 5 6 0,0 3 1 0,0 3 0 16,-4-5 5-16,4 8 2 0,0 3 0 0,0 0 0 16,-3-3 5-16,3 3 0 0,0 0 1 0,-7-6 0 15,3 0-13-15,4 6-2 0,-3 12-1 0,-4-6 0 0,3 8-18 16,-3 4-4-16,3-6-1 0,1 8 0 0,3-5 9 0,-4 6 1 16,1 2 1-16,3 4 0 0,-4 2-37 0,1 0 0 15,3-2 0-15,-4 8-12 0,4-3 12 16,0 7 0-16,0-7 10 0,0 9-10 0,0-3 0 15,0 1 8-15,0-4-8 0,-3-3 0 0,3 3 0 0,0 1 8 16,-4-10-8-16,4 1 0 0,-3-13 20 0,-1 7-3 16,1-3 0-16,-1 5 0 0,4-2-7 0,0-4-2 15,0-2 0-15,0 0 0 0,0-1-8 16,-3-2 0-16,3-3 0 0,0 3 0 0,0-3 8 0,0-4-8 16,-4 10 8-16,4-3-8 0,0-6 0 0,-7-6 0 15,7 0 0-15,0 0 0 0,0 6 0 0,0-3 0 0,0-3 0 16,0 0 0-1,0 0-26-15,0 0-4 0,0 0-1 0,0 0 0 0,0 0 31 0,0 0 0 16,0 0 0-16,0 0 0 0,-7-9 19 0,3-3 9 0,-3-3 3 16,0 1 0-16,4-7-31 0,-1 3 0 0,1 7 0 0,-1-1-10 15,4-9 10-15,0 4-8 0,-3-1 8 0,3-6-8 16,0 10 8-16,0-13-12 0,3 4 12 0,-3-12-12 16,4-4 12-16,-1 1-10 0,1 9 10 0,-1-7-10 15,1 10 10-15,-1-3 0 0,1-4 0 16,-1 1-8-16,4 8 8 0,4-8 0 0,-7 9 0 0,3-10 0 15,0 4 0-15,-4-1 0 0,4 7 0 0,0 2 0 16,0-5 0-16,-3 8 0 0,3-5 0 0,0 5-8 16,0 3 8-16,0-2-13 0,0-1 5 0,-3 3 8 0,3 4 0 15,0 5 0-15,-4-6 0 0,4 6 8 0,-3 6-8 0,-4 0 0 16,0 0-10-16,11 0 10 0,-1 6-8 16,-3 6 8-16,-3-9 0 0,3 11-9 15,0 1 9-15,0 3 0 0,3 2 0 0,-3 4 0 16,4-1 0-16,-4 1 0 0,0 8 0 0,0-2 0 0,0 2 0 15,0 0 0-15,0 4 0 0,0-4 0 16,0 9 0-16,-3 9 0 0,3 0 0 0,-3-9 0 0,-1-14 0 0,1 5 0 16,-4 9 0-16,3-3 0 0,1-11 0 0,-4 2 0 15,3 6 0-15,-3-2 8 0,4-7-8 0,-1 4 0 16,1-1 0-16,-1-3 0 0,-3 4 0 0,0-7 0 16,4 10 0-16,-4-10 0 0,3-5 0 0,1-3 0 0,-1 8 0 15,-3-14 0-15,4 3 0 0,-4-3 0 0,0-1 0 16,4-2 0-16,-4-6 0 0,0 0 0 0,3 6 0 0,-3-6-443 15,0 0-89-15</inkml:trace>
  <inkml:trace contextRef="#ctx0" brushRef="#br0" timeOffset="-95005.495">4971 10994 846 0,'0'0'18'0,"0"0"4"0,0 0 1 0,0 0 1 0,0 0-24 0,7-3 0 15,0 0 0-15,3-3 0 0,1 4 42 0,7-4 3 16,-4 6 1-16,-4 0 0 0,4-6-22 0,8-6-4 16,-8 3 0-16,7 0-1 0,-4 1-3 0,5-1-1 15,-8 0 0-15,3-3 0 0,5 6-15 0,-8 0 0 0,0 3 8 16,0 1-344-16,3-4-69 16</inkml:trace>
  <inkml:trace contextRef="#ctx0" brushRef="#br0" timeOffset="-94523.136">5457 10253 619 0,'0'0'17'0,"0"6"5"0,0 0-22 0,4 0 0 0,-4 0 0 0,0 0 0 16,4 0 66-16,-1 5 9 0,1-5 1 0,-1 3 1 15,1 0-24-15,-1 0-5 0,1 3 0 0,3-1-1 16,-4 1-25-16,4-3-5 0,0 0-1 0,-3 11 0 16,6-14-16-16,-6 6 10 0,0 3-10 0,-1-4-489 15</inkml:trace>
  <inkml:trace contextRef="#ctx0" brushRef="#br0" timeOffset="-93411.942">6428 10788 806 0,'0'-5'17'0,"0"-7"4"0,0 3 1 0,-4 3 2 0,4 0-24 0,-3 0 0 0,3 6 0 0,-7-3 0 15,3-2 107-15,4 2 17 0,-7 3 3 0,-4 0 1 0,4 0-103 0,-3 0-25 16,3 0 0-16,0 3 0 16,0-3 0-16,-4 0 0 0,0-3 0 0,1 3 0 0,3 3 0 0,-4-1 0 15,4 7 0-15,-4 3 0 0,1 6 36 0,-4-7 1 16,7 4 1-16,-4 3 0 15,4-1 2-15,-3-5 1 0,2 6 0 0,5-1 0 16,-4-2 6-16,3 3 1 0,4-6 0 0,-3-1 0 0,3-2-26 0,0 3-5 16,3-6-1-16,1 0 0 0,-4-6 7 0,0 0 1 15,0 0 0-15,10 6 0 0,1-12-6 0,3 6-1 16,0-6 0-16,0 0 0 0,0-6-7 0,-6 0-2 16,6 1 0-16,0-4 0 0,0-3-8 0,4 4 0 15,-4-1 0-15,3 0 0 0,4 3 20 0,-13 1 3 16,6 8 0-16,0-6 0 0,-4-3-23 0,4 3 0 0,-3-2 0 15,0-1 0-15,-1-3 0 0,1 6 0 0,-4-2 0 0,0 2 8 16,0-3-8-16,-7 6 0 0,3 0 0 0,-3 0-8 31,0 6-16-31,0 0-2 0,0 0-1 0,0 0 0 16,0 12-25-16,0-12-4 0,-3 6-2 0,-1 12 0 0,1 2 34 0,-4 10 6 0,3-10 2 0,-3 10 0 16,4-7 16-16,-1 4-10 0,1 2 10 0,-4 0-8 15,3 4 8-15,1-1 0 0,-1-3 0 16,-3-2-8-16,3-4 8 0,1 10 8 15,-1 2-8-15,1-6 11 0,-1 10 1 0,4-7 1 0,-3-9 0 0,3 7 0 16,0-10-1-16,-4 10 0 0,4-7 0 0,-3-2 0 16,3-9-4-16,0-3 0 0,-4 8-8 0,4-8 12 15,0-9-12-15,0 9 0 0,-3-3 0 0,3 11 0 16,-4-5 0-16,4 3 0 0,-3 2 8 0,-1 1-8 16,4-9 0-16,-3 3 0 0,3 5 0 0,-4-5 0 0,1 0-12 15,-1-6-4-15,4 8-2 0,-4-5 0 0,1 6 18 16,3-9 0-16,-4 0 0 0,-3 0 0 0,7-1 0 0,0-5 0 15,0 0 0-15,0 0 0 0,0 0 0 0,0 0 0 16,0 0 0-16,0 0 0 0,0 0 36 0,0 0 12 16,0 0 1-16,0 0 1 0,0-5-29 0,0-7-5 15,0 6-2-15,7-9 0 0,-3 0 7 0,-1 1 2 16,1-4 0-16,-4 3 0 0,7-2-15 0,0-1-8 16,4 1 10-16,-4-1-10 0,0 12 0 0,3 3 0 15,1-3 0-15,-4 3 0 16,4-6 0-16,-1-2 0 0,-3-7 0 0,4 3 0 0,-1 4 0 0,-3-1 0 15,-3 0 0-15,3 0 0 0,0-2 0 0,0 2-16 16,-3 6 1-16,3-6 1 16,-4 6-38-16,4 0-8 0,0 1-2 0,0 2-496 0,0 0-99 0</inkml:trace>
  <inkml:trace contextRef="#ctx0" brushRef="#br0" timeOffset="-92859.18">6685 10868 1198 0,'0'0'26'0,"0"0"6"0,0 0 0 0,0 0 3 0,0 0-35 0,0 0 0 16,0 0 0-16,0 0 0 0,0 0 73 0,0 0 8 16,0 0 2-16,0 0 0 0,4 9-15 0,-1-3-4 15,-3-6 0-15,4 11 0 0,-1-11-39 0,-3 18-8 16,4-6-1-16,-4-1-1 0,0-2-3 0,0 9 0 15,-4-6 0-15,4-4 0 16,4 7-31-16,-4 3-6 0,0-3-2 0,3-4 0 0,1 4 49 0,-4-3 10 0,3-1 1 0,1 1 1 31,-4 0-17-31,3-3-3 0,1 0-1 0,-4-1 0 0,0-8 3 16,0 0 0-16,0 0 0 0,3 9 0 0,1 6-4 0,0-3 0 16,-1-3 0-16,1-4 0 0,-4-5-12 0,0 0-15 15,7 0 3-15,-4 0 1 0,4 0 11 0,-3 0 0 0,6-2 0 0,-3-1 0 16,-3 0 29-16,-1 3 8 0,4-6 2 0,1 6 0 15,-1-12-20-15,0 6-4 0,-4-9-1 0,4 10 0 16,0-4-14-16,0 3 0 0,0-3 8 0,0 3-8 16,1-6 0-16,-1-2 0 0,3 5 0 0,-3-3 0 15,7-8 0-15,-7 5 0 0,-3 3 0 0,3 0 0 16,0 1 0-16,-3 5 0 0,3-6 0 0,-4-3 0 16,1 1-33-16,-1 2-7 0,-3-3 0 0,0 9-573 15,0 6-115-15</inkml:trace>
  <inkml:trace contextRef="#ctx0" brushRef="#br0" timeOffset="-92313.918">7034 10927 1306 0,'0'0'28'0,"0"0"7"0,0 6 1 0,-3-1 1 0,3-5-29 0,0 0-8 0,0 9 0 0,-4 6 0 15,4-15 82-15,0 6 15 16,0 0 3-16,0-6 1 0,0 0-42 0,0 0-9 0,0 8-2 0,4-2 0 16,-1 0-21-16,-3-6-5 0,4 3-1 0,3 6 0 15,0-9-3-15,0 0-1 0,-3 3 0 0,3-3 0 16,0 0-17-16,0-3 0 0,3 0-11 0,-3-3 11 15,4 0 0-15,-4 3 19 0,4-5-3 0,-8 2 0 16,4-12-16-16,-3 3 0 0,-4 15 0 0,0 0 0 16,7-6-10-16,-4-2-6 0,1 2 0 0,-4 6-1 15,0-3 1-15,0 3 1 0,0-12 0 0,-4 6 0 16,1 0 3-16,3 6 1 0,0 0 0 0,-7-11 0 16,3 2 3-16,4 9 0 0,-7 6 0 0,4-1 0 15,-4-5-17-15,0 0-3 16,7 0-1-16,-8 3 0 0,1 3 37 0,0 0 8 0,4 6 2 0,-4-3 0 15,0 5-29-15,3 1-5 0,-3-3-2 0,4 0 0 0,-4 2 43 16,3 4 9-16,0-9 2 0,1 6 0 0,-1-10-14 16,4 10-2-16,0-3-1 0,0-3 0 0,0-9-8 15,0 0-2-15,0 8 0 0,4 4 0 0,3-6 12 0,-3 0 3 16,3-3 0-16,-7-3 0 0,7 0-12 0,0 0-1 16,3 0-1-16,-3 0 0 0,4-3-10 0,0 3 8 15,-1 0-8-15,1-6 8 16,3 0-36-16,-7 0-8 0,7 6-2 0,-3-6 0 15,-1 1-169-15,4-1-33 0,7-9-8 0,-6-14 0 16</inkml:trace>
  <inkml:trace contextRef="#ctx0" brushRef="#br0" timeOffset="-91972.159">7306 10418 1074 0,'0'0'30'0,"0"0"8"0,0-6-30 0,-4 6-8 0,4 0 0 0,0 0 0 15,0 0 52-15,0 0 10 0,0 0 2 0,-3 6 0 16,3 0 0-16,0 0 0 0,0 8 0 0,0-2 0 16,-4 6-52-16,4-3-12 0,-3 5 0 0,3 7 0 15,-4-4 54-15,4 4 8 0,0-1 2 0,0 3 0 16,0-5-52-16,4 5-12 0,-4 10 0 0,0-1 0 0,3-9 34 0,1 4 4 15,-1-1 1-15,-3-3 0 0,4 4-25 0,-4 2-5 16,0-15-1-16,4 10 0 16,-4-7 7-16,0 4 1 0,0-4 0 0,0-2 0 0,0 2-16 0,0 1 9 15,3-12-9-15,-3 0 8 0,4 2-8 0,-4-5 0 16,3 0 0-16,-3-3 0 0,0-6 0 0,4 6 0 16,-4-6 0-16,7 0 0 15,-4-6-59-15,4 0-4 0,-3-6-1 0,3-3-742 0</inkml:trace>
  <inkml:trace contextRef="#ctx0" brushRef="#br0" timeOffset="-91586.579">7511 10509 1141 0,'0'0'24'0,"0"0"6"0,0 0 1 0,0 0 2 0,0 0-33 0,0 0 0 0,0 0 0 0,0 0 0 15,0 0 75-15,0 0 8 0,0 0 1 0,0 0 1 16,0 0-32-16,0 0-6 0,0 0-2 0,0 0 0 16,-4 9-17-16,4 3-3 0,0-12-1 0,0 17 0 15,0-5 3-15,-3 9 0 0,3 2 0 0,0-5 0 16,0 0-5-16,3 2-1 0,-3 7 0 0,0 2 0 15,0 0 0-15,0 10 0 0,-3-7 0 0,3 3 0 16,0-8 2-16,0 2 0 0,0-5 0 0,0 8 0 16,0-9 1-16,-4 4 1 0,4-4 0 0,0-2 0 0,0 0-11 15,0 5-2-15,0-8-1 0,0 8 0 16,0-8-11-16,0-4 0 0,0 4 0 0,0 0 8 16,0-7-8-16,4 4 0 0,-1-3 9 0,-3-3-9 15,0-9-28-15,0 0-11 0,7-9-1 0,-3-3-580 16,6-3-115-16</inkml:trace>
  <inkml:trace contextRef="#ctx0" brushRef="#br0" timeOffset="-90869.518">7673 11035 1454 0,'0'0'32'0,"0"0"6"0,0 0 2 0,0 0 1 0,0 0-33 0,0 0-8 16,0 0 0-16,0 0 0 0,0 0 54 0,0 0 9 15,0 0 1-15,0 0 1 0,0 0-43 0,0 0-9 16,0 0-1-16,0 0-1 0,0 0 42 0,0 0 9 15,0 0 2-15,3 0 0 0,1 6-52 0,-4-6-12 0,4 0 0 16,3 0 0-16,-4 0 31 0,4-6 3 16,-3 6 1-16,3 6 0 15,0-6-56-15,0 9-11 0,0-9-3 0,0 0 0 0,-4 3 56 0,-3-3 11 16,0 0 3-16,8-3 0 0,-1 3-35 0,-4 0-12 16,4 0 0-16,-7 0 0 0,0 0-9 0,0 0-2 0,4-6 0 0,3 3 0 31,-4-3-33-31,-3 1-6 0,4-1-2 0,-1-3 0 0,1 3 52 0,-1 3 12 0,-3-9 0 0,4 6 0 15,-4-2 0-15,3 2 0 0,-3 0 0 0,-3 0 0 16,3 0 0-16,-4-3 0 0,4 3 0 16,0 6 0-16,0 0 35 0,-7-3 9 0,0-2 3 0,-3-1 0 15,3 3-24-15,0 0-5 0,-4 3-1 0,4 0 0 16,0 0-17-16,-4 3 0 0,4 3 0 0,0 2 0 16,0 1 0-16,0 6 0 0,0-9 0 0,0 6 0 15,0-4 0-15,3 7 0 0,-3-3 0 0,4 3 0 16,-1-4 0-16,4 1 0 0,0 0 0 0,-3 0 0 15,3 8 0-15,3-8 0 16,-3 0 0-16,0-4 0 0,0-2 0 0,7 6 0 0,-3-6 0 0,3 6 0 16,0-6 0-16,0 2 0 0,4 4 0 0,-1-3 0 15,1 6 0-15,-1-4 0 0,1 4 0 0,3-3 0 16,0-3 0-16,4 0-19 0,-1 2 4 0,5-5-557 16,-1 0-111-16</inkml:trace>
  <inkml:trace contextRef="#ctx0" brushRef="#br0" timeOffset="-89932.173">8611 10474 928 0,'0'0'20'0,"0"0"5"0,0 0 1 0,0 0 0 0,0 0-26 0,0 0 0 16,0 0 0-16,0 0 0 0,0 0 73 0,0 0 10 16,0 0 1-16,0 0 1 0,0 0-17 0,0 0-4 15,0 0-1-15,0 0 0 0,0 6-29 0,0 8-6 16,0-2 0-16,0 6-1 0,4 5-6 0,-1-5-1 16,1 8 0-16,3-8 0 0,-4 9 6 0,5-4 1 15,-1 1 0-15,-4 2 0 0,4 15-27 0,0-3 0 16,-3 1 0-16,3-4 0 0,-4-3 0 0,1-2 0 0,-4 8 0 15,0-12 0-15,-4 4 38 0,1-7 2 0,-1 4 1 0,1 2 0 16,-1-8-14-16,-3-4-3 0,4 7-1 0,-1-12 0 16,1 2 6-16,-1 1 2 0,-3-6 0 0,3 3 0 15,1 8-19-15,-1-2-3 0,1-6-1 0,3-7 0 16,0-5-8-16,0 0 8 0,0 6-8 0,0-6 8 16,0 0 1-16,0 0 0 0,0-6 0 0,0 1 0 15,0-4 6-15,3 3 1 0,-3 0 0 0,4-3 0 16,-1 0-16-16,1-2 11 0,0-1-11 0,-1 0 10 15,1 0-10-15,3 4 10 0,-4-4-10 0,4 0 10 16,0-6-10-16,0 10 0 0,-3-1 0 0,3 3 0 16,0-3-9-16,0-3-4 0,0 6-1 0,0-5 0 15,-3 2 14-15,3 0 0 0,-4 3-10 0,1-3 10 16,-1 3 0-16,4 1 0 0,0-1 0 0,0 0 0 16,-3 0 0-16,3 3 0 0,-3 0-12 0,-1-6 12 15,4 6 0-15,-3-3 0 0,3 3 0 0,-4 0 0 0,1 1-9 0,-1 2 9 16,4 0 0-16,-3 0 0 0,3 0-11 0,-4 0 11 15,5 0-10-15,-5 0 10 0,8 2-11 0,-8 4 11 16,1 0-12-16,-1 6 12 0,1-3-13 0,-1 6 4 16,1-10 1-16,-1 10 0 0,-3 6 0 0,0-7 0 15,0-2 0-15,0-3 0 16,0 3 8-16,-3 2 0 0,-1 7 0 0,1-3-8 0,3-10 8 0,-4 13 0 0,4 0 0 16,-3 2 0-16,-1-8 0 0,4-3 0 15,0-7 0-15,0 1 0 16,0 0-18-16,0-6-8 0,4 6-2 0,-4-6 0 15,3-18-1-15,4 4-1 0,0 2 0 0,0 6 0 16,0 0-116-16,1 0-23 0,-5 0-5 0</inkml:trace>
  <inkml:trace contextRef="#ctx0" brushRef="#br0" timeOffset="-89371.601">9024 10988 1170 0,'0'0'25'0,"0"0"6"16,0 0 1-16,0 0 1 0,0 0-33 0,0 0 0 0,0 0 0 0,0 0 0 0,0 0 85 0,-3 6 11 16,-1 3 1-16,4-9 1 0,-4-12-33 0,4 12-6 15,0 0-2-15,0 6 0 0,0-6-20 0,4 12-4 16,-4-6-1-16,4 3 0 0,-4-9-10 0,7 6-2 15,0-1-1-15,0 1 0 0,3-6-5 0,-3 0-1 16,4 0 0-16,-1 0 0 0,1 0-13 0,0 0 0 16,-1 0 0-16,1 0 0 0,-1 0 0 0,1 0 0 15,-4 0 0-15,4 0 0 0,-4 0 14 0,0 0 0 16,-4-6 0-16,4 6 0 0,-3-5-22 0,3-1-5 16,-4-3-1-16,1 0 0 0,-4-3 14 0,4 0 0 15,-4 10 0-15,0-10 0 0,0-6 0 0,0 6 0 16,-4 1 0-16,0 2 0 0,1-9-10 0,-1 12 1 0,1-3 0 0,-4 7 0 15,0-1-4-15,0 0-1 0,0 6 0 0,-4-3 0 32,4-3-22-32,-4 3-4 0,4 3 0 0,0 0-1 0,0-3 41 0,0 2 20 0,0 7-1 0,-3-3-1 15,2 6-29-15,1-12-5 0,0 6-2 0,0 3 0 16,4 2 18-16,-4 7 17 0,3 0-3 0,-3-4-1 16,4 4-13-16,3-6-18 0,-4 0 4 0,4 2 1 15,-3 1 23-15,3 0 5 0,0-4 1 0,3 7 0 16,-3-9-8-16,4 0-8 15,3-1 11-15,-4 1-11 0,4 6 13 0,0-9-4 0,0-6-1 0,0 6 0 16,4-6 4-16,-4 6 1 0,4 0 0 0,-4-1 0 16,3 4-13-16,1-6 11 0,3 3-11 0,-3-3 10 15,3-3-10-15,0-3 0 0,0 3 0 0,0-6 0 16,0 3-144-16,0-9-24 0,11-2-4 16,0-13-2-16</inkml:trace>
  <inkml:trace contextRef="#ctx0" brushRef="#br0" timeOffset="-88864.484">9440 10944 1101 0,'0'0'24'0,"0"0"4"0,0 0 2 0,0 0 2 0,0 0-32 0,0 0 0 0,0 0 0 0,0 0 0 15,0 0 85-15,0 0 11 16,0 0 1-16,0 0 1 0,0 0-34 0,0 0-6 0,0 0-2 0,0 0 0 16,0 0-21-16,0 0-5 0,-3 6-1 0,-1 6 0 15,4-6-3-15,0 6-1 0,-3-10 0 0,3-2 0 16,0 9-6-16,3 3-2 0,-3 0 0 0,0-3 0 15,4-3-4-15,-1 5-1 0,-3-8 0 0,4 9 0 16,3-6-12-16,-4 3 0 0,1-1 8 0,-4 4-8 16,7-6 0-16,0 3 0 0,-3-6 8 0,3 3-8 15,-4-3 0-15,4 0 0 16,0 0 0-16,-3 0 0 0,3 2 0 0,0-2 0 0,-7-3 0 0,3 0 0 16,5 0 16-16,-1 0 11 0,3 0 1 0,-3 0 1 15,0-3-9-15,0 0-3 0,0 1 0 0,-3-1 0 16,3-3-6-16,0 0-2 0,0-3 0 0,-3-3 0 0,3 6-9 15,0-5 8-15,0 5-8 0,0-3 8 16,-4-9-8-16,1 7 10 0,-4-4-10 0,3 3 10 16,-3-3-10-16,0 7 0 0,4-10 0 0,-4 3 0 0,3 3-12 0,-3 4-4 15,-3 2 0-15,-1-3-1 16,1-9-31-16,-1 7-5 0,4 5-2 0,0 6 0 16,0 0-123-16,-7-6-25 0,4 0-5 0,-1-3 0 0</inkml:trace>
  <inkml:trace contextRef="#ctx0" brushRef="#br0" timeOffset="-88317.671">9811 10927 1267 0,'0'0'28'15,"0"0"5"-15,0 0 2 0,-4 6 1 0,4-6-36 0,0 8 0 0,0 7 0 0,0-3 0 16,0 0 58-16,0 2 5 0,0 1 1 0,4 0 0 16,-1-4 12-16,1 4 2 0,-4 0 1 0,3-1 0 15,1 4-37-15,-1-9-7 0,1 0-2 0,-4-3 0 0,0-6-5 16,3 11 0-16,1 4-1 0,-4-3 0 15,3 0-6-15,-3-9-1 0,0-3 0 0,4 5 0 0,0-2-7 0,-4-3-1 16,3 9-1-16,-3-9 0 0,0 0-11 0,0 0 8 16,0 0-8-16,0 0 8 0,0 0 3 0,0 0 0 15,0 0 0-15,0 0 0 0,0 0 4 0,0 0 1 16,-3-12 0-16,-1 4 0 0,4-4-16 0,-4-9 0 16,4 4 0-16,-3-1 0 0,3-6 0 0,-4 4-8 15,4 2-1-15,0-8 0 0,4-1-1 0,-4 7 0 16,0-1 0-16,3 4 0 0,1 5 2 15,0-6 0-15,-1-2 0 0,-3 2 0 0,4 6 8 0,-1 0 0 16,1 1-9-16,-4 2 9 0,0-6 0 0,3 9 0 16,-3-3 0-16,0 4 0 0,4-1 0 0,-4 6 0 15,0 0 0-15,0 0 0 0,0 0 0 0,0 0 0 0,0 0 0 0,0 0-11 16,7-6 11-16,-4 6-12 0,4-9 12 0,0 18-12 16,0-9 12-16,1 6-10 0,-1-6 10 0,3 0-10 15,1 6-6-15,-1-6 0 0,1 5-1 0,3-5 0 31,0 6-115-31,0-6-22 0,4 3-5 0,-4 3-340 0,4-3-68 0</inkml:trace>
  <inkml:trace contextRef="#ctx0" brushRef="#br0" timeOffset="-87629.677">10096 11041 999 0,'0'0'42'0,"0"0"-34"0,0 0-8 0,0 0 0 15,0 0 92-15,0 0 16 0,0 0 3 0,0 0 1 16,0 0-13-16,0 0-3 0,4 9 0 16,0-3 0-16,3 0-32 0,-4-3-6 0,1 0-2 0,3 0 0 15,0 0-31-15,-4-3-6 16,4 3-2-16,0-3 0 0,-3 2 18 0,3 4 3 0,0-6 1 0,0-6 0 16,-3 6-31-16,3-2-8 0,0-4 0 0,0 0 0 15,0 0 0-15,0 3 11 0,4 0-11 0,-8 0 12 16,4-6-12-16,0 3 0 0,0 1 0 0,0-7 8 15,-3 6-8-15,-1 0 0 16,1-3 0-16,-1 6 0 0,1-6 0 0,-1 6 0 0,1 1 0 0,-4 2 0 16,0 0 0-16,0 0 0 15,0 0 0-15,0 0 0 0,0-6-8 0,-4 0-1 0,4 6 0 0,0 0 0 16,0 0-23-16,-7 0-4 0,0-6 0 0,0 6-1 16,-3-6 37-16,3 0 0 0,-4 6 0 0,4-6 0 0,0 3 0 15,0 0 0-15,-4 3 0 0,1-3 0 16,3-2 0-16,-7 5 0 0,3-3 0 0,0 3 0 0,4 0 0 0,-3 0 0 15,3 3 0-15,-4 0 0 0,4-1 0 0,3 4 0 16,-3 3 0-16,4 3 0 0,-1-6 0 16,4 0 0-16,-3 2 0 0,3 4 0 15,-4 3 0-15,8 0 0 0,-4 2 0 0,3-2 0 0,1 3 0 0,-1-1 0 16,4 1 9-16,1 0-9 0,-1 2 8 16,0-2-8-16,0-4 10 0,0 7-10 15,0-6 12-15,3 2-3 0,1 4-1 0,0-9 0 0,-4-1 4 0,0 1 0 16,3 0 0-16,1 0 0 0,-1-3 3 0,5 2 1 15,-5 1 0-15,1-6 0 0,3 0-16 0,-4 3 0 16,5-3 0-16,-1-4 0 0,0 4 0 0,3-6 8 0,1 0-8 16,3 0 0-16,-3-6 0 0,3 6 0 15,0 6 0-15,0-3 0 16,1-3-43-16,2 3-5 0,-3 0 0 0,4 3-849 0</inkml:trace>
  <inkml:trace contextRef="#ctx0" brushRef="#br0" timeOffset="-36358.05">6766 11659 850 0,'0'0'17'0,"0"0"6"0,0 0-23 0,-7 0 0 0,7 0 0 0,-7-6 0 16,0 6 93-16,0-6 15 0,0 6 2 15,0 0 1-15,-4 0-75 0,4 0-16 0,-3 0-2 0,3 0-1 16,-4 0 31-16,4 6 5 0,0-6 2 0,0 6 0 16,-7 0-38-16,7-1-7 0,-4 4-2 0,1-3 0 15,-5 0-8-15,5 3 0 0,-4 5 0 0,0-8 0 16,0 3 13-16,3 0 1 0,-3 0 0 0,-4 3 0 16,4-1 11-16,0 1 3 0,3-3 0 0,-6 6 0 15,6-7 10-15,-3 4 2 0,0 0 1 0,3 6 0 16,-3-7-6-16,4 4-2 0,-1 3 0 0,1-1 0 15,-1-2-15-15,4 3-3 0,-4-1-1 0,4-2 0 16,4 3-14-16,-1-1 0 0,1-5 0 0,-1 3 0 16,1-3 0-16,3-4 0 0,0 1 0 15,0 3 0-15,0 0 0 0,3-6 0 0,-3 2 0 0,4 4 0 16,-1 0 0-16,4 0 0 0,-3-6 9 0,3 2-9 16,0 1 0-16,0 6 8 0,0-6-8 0,0 5 0 15,4-8 0-15,-1 6 0 0,1-3 0 0,3 3 0 16,-3-4 0-16,3 1 8 0,0 3-8 0,3-6 0 15,-3 0 0-15,4 0 0 0,0 0-14 0,6-4 5 16,-9 4 18-16,2-3 4 0,1 6 1 0,-1-3 0 16,1-6-14-16,-4 6 11 0,7-6-11 0,-10 0 10 15,3 6-23-15,-3-6-5 0,3 0-1 0,0 0 0 0,0 0 19 16,-3 0 0-16,-1-6 0 0,4 0 0 0,0 0 34 16,-7-3 10-16,8 0 3 0,-5 1 0 0,4-4-28 0,0 0-6 0,-3-6-1 15,3 1 0-15,0 2 2 0,0-2 0 0,0-7 0 0,-3 3 0 16,0 4-6-16,-1-10-8 0,4 10 11 15,-3-13-11-15,-1 10 8 0,1-4-8 0,0 1 0 0,-4-4 0 16,3 4 8-16,-3-1-8 0,0 4 0 0,0-7 0 16,-7 7-11-16,4-1-5 0,-1 0-2 0,-3 7 0 15,0-1 18-15,0-3 0 0,-3 7 0 0,-1-4 0 16,4 3 0-16,-7 6 0 0,-3-6 0 0,-1-2 0 16,1 5-55-16,-5 0-7 15,1 3-2-15,-3 0 0 0,-1 1 64 0,-3-1 10 0,0 0 3 0,0 6 1 16,-1 0-14-16,-2 0 0 0,3 6-9 0,3 0 9 15,-3-1-13-15,3 4 3 0,0 0 1 0,1 0 0 16,-1 3 9-16,8-1 0 0,-4-5 0 0,6 3 0 16,1-3 0-16,-7 3 0 0,7 0 0 0,4 2 0 15,-4-5 0-15,3 0 0 0,4 0 0 0,-3-3 0 16,6 9-12-16,1-6 4 0,-1 2 0 0,1 1 0 16,3 3-99-16,0 0-19 0,7-3-4 0</inkml:trace>
  <inkml:trace contextRef="#ctx0" brushRef="#br0" timeOffset="-35776.842">6798 12017 851 0,'0'0'36'16,"0"0"-36"-1,0 0 58-15,-7 0 5 0,7 0 1 0,-7 0 0 16,7 0 0-16,-4-6 0 0,4 6 0 0,0 0 0 16,-7 0-52-16,7 0-12 0,0 0 0 0,0 0 0 15,0 0 54-15,0 0 8 0,0 0 2 0,0 0 0 16,0 0-52-16,0 0-12 0,0 0 0 0,0 0 0 15,0 0 54-15,0 0 8 0,0 0 2 0,0 0 0 16,0 0-56-16,0 0-8 0,0 0 0 0,0 0-10 16,0 0 10-16,0 6 0 0,4 0 10 0,-1 6-10 15,1-3 0-15,-4-3 0 0,7 2 0 0,0 1 0 16,0 3 0-16,4 0 0 0,-1-3 0 0,4 2 0 16,0 1 0-16,1 6 0 0,-1-6 0 0,3-1 0 0,-6 7 0 0,7-3 0 15,-4 2 0-15,3-2 0 0,1 0 0 0,-4 5 0 16,0-2 0-16,0-3 0 0,0-1 0 0,-7 7 0 0,4-4 0 15,0-5 0-15,-4 0 33 0,0-3 1 16,-4 3 0-16,4-7 0 0,-7-5-34 0,0 0 0 0,0 0 0 16,0 0 0-1,0 0-28-15,4 0 0 0,-1 0 0 0</inkml:trace>
  <inkml:trace contextRef="#ctx0" brushRef="#br0" timeOffset="-35145.381">7119 12097 851 0,'0'0'36'16,"0"0"-36"-16,0 0 58 0,0 0 5 0,0 0 1 0,0 0 0 31,0 0-1-31,0 0 0 0,0 0 0 0,0 0 0 0,4 6-9 0,-4-1-2 0,3 1 0 0,-3 0 0 15,4 0-12-15,-4 9-4 0,0-9 0 0,3 0 0 16,-3-1-3-16,0 1-1 0,0 0 0 0,0 6 0 16,0-12 0-16,0 6 0 0,0-6 0 0,0 6 0 15,0-6-7-15,4 9-1 0,-4-4-1 0,3 1 0 16,-3-6-4-16,0 6-1 0,4 0 0 0,3 0 0 16,-7-6-18-16,3 9 0 0,1-6 0 0,-4 3 0 15,7-1 0-15,-4 4 0 0,5-3 0 0,-1 0 0 16,-4 0 0-16,4 0 0 0,0-3 0 0,0 3 0 15,4-3 0-15,-4 2 0 0,3-2 0 0,1 0 0 16,0 0 0-16,-1 3 0 0,4 0 0 0,-7-6 0 16,4 0 28-16,0 0 3 0,-1-6 0 0,1-3 0 15,-1 6 1-15,-3-5 1 0,0 2 0 0,0 0 0 16,1-6-33-16,-1 0 0 0,0 3 0 0,-4-2 0 16,4-1 17-16,0 0-3 0,-3 0-1 0,-4-5 0 15,3 5-5-15,-3-6 0 0,0 4-8 0,-3 2 12 16,3-6-12-16,-4 4 9 0,-3 2-9 0,4-6 8 15,-1 6-8-15,1-2 0 0,-1 2 0 0,1-6 0 16,-1 7-32-16,-3-1 2 0,3-3 0 0,1 9 0 16,-1-6-18-16,1 7-3 0,-1-7-1 0,1 3 0 15,3 9-40-15,0 0-9 0,0 0-2 0</inkml:trace>
  <inkml:trace contextRef="#ctx0" brushRef="#br0" timeOffset="-34638.121">7595 12085 1188 0,'0'0'24'0,"0"0"8"15,0 0-32-15,0 0 0 0,0 0 0 0,0 0 0 16,0 0 85-16,0 0 11 0,0 0 3 0,0 0 0 16,0 0-29-16,0 0-6 0,0 0 0 0,0 0-1 0,0 0-47 15,0 0-8-15,0 0-8 0,0 0 9 16,0 12 17-16,-3-9 3 0,3 0 1 0,0 5 0 0,0-2-22 0,3 0-8 16,-3 6 0-16,0 0 0 0,0-1 8 0,4 1-8 0,-4 0 0 0,0-3 0 15,0 3 8-15,0-1-8 16,0 1 0-16,0 3 9 0,0-4-9 0,0 7 8 0,0-6-8 15,0 3 8-15,0-4-8 0,0 7 0 0,0-6 0 0,0-1 0 16,0 1 0-16,0 0 0 0,0-3 0 0,3 3 8 31,-3-12-40-31,0 0-9 0,0 5-2 0,0-5 0 0,0 0-119 16,0 0-24-16</inkml:trace>
  <inkml:trace contextRef="#ctx0" brushRef="#br0" timeOffset="-34348.648">7684 11482 1314 0,'0'0'37'0,"-8"6"8"0,1-3-36 0,0 0-9 16,4 0 0-16,-1 3 0 0,1 0 59 0,-8-3 9 15,11-3 3-15,0 0 0 0,-3 11-36 0,3-11-7 16,0 0-2-16,0 0 0 0,0 0-26 0,0 0 0 0,0 0 0 16,0 0 0-1,0 0-45-15,0 0-15 0,7-5-2 0,3-1-1 0</inkml:trace>
  <inkml:trace contextRef="#ctx0" brushRef="#br0" timeOffset="-22403.583">24380 11759 988 0,'0'0'20'0,"0"0"5"0,0 0-25 0,0 0 0 0,0 0 0 0,0 0 0 16,0 0 33-16,0 0 2 0,0 0 0 0,0 0 0 15,0 0-26-15,0 0-9 0,0 0 0 0,0 0 9 16,0 0-9-16,0 0 10 0,0 0-10 0,-3 5 10 16,3 1 14-16,0-6 4 0,-4 6 0 0,1 0 0 15,3 0 9-15,0 0 3 0,0-6 0 0,-4 12 0 16,4-6-12-16,0 2-3 0,0 4 0 0,0-6 0 16,0 6-6-16,0-3-2 0,0 2 0 0,0 1 0 15,4 6 8-15,-4-4 2 0,0 1 0 0,0 3 0 16,3 2-7-16,-3-5-2 0,0 6 0 0,0-1 0 15,4-2 18-15,-4-1 3 0,0-2 1 0,3 3 0 16,-3-1-17-16,0-5-3 0,4 3-1 0,-4-3 0 16,4-1 11-16,-4-2 2 0,3 3 1 0,1-3 0 15,-1-3-10-15,1 3-3 0,-1-4 0 0,1 1 0 16,-1 0-8-16,4-6-3 0,-3 9 0 0,3-6 0 0,0 0-9 16,0 0 8-16,0 0-8 0,0-3 8 0,4 3-8 0,-4 0 0 15,3 0 0-15,1 2 0 0,-1-5 0 16,1 3 8-16,0-3-8 0,-1 6 8 0,-3-6-8 15,4 6-17-15,-1-6 4 0,1 6 1 16,0-6-32-16,-4 0-7 0,3 0-1 0,1 6 0 16,-4-6-19-16,0 0-4 0,4 0-1 0,-4 6 0 15,0-6-107-15,0 0-21 0</inkml:trace>
  <inkml:trace contextRef="#ctx0" brushRef="#br0" timeOffset="-22057.245">24462 11973 1044 0,'0'0'21'0,"0"0"7"16,0 0-28-16,0 0 0 0,0-6 0 0,0 6 0 16,0 0 88-16,0 0 13 0,0 0 3 0,0 0 0 15,0 0-39-15,0 0-7 0,0 0-2 0,0 0 0 16,0 0-37-16,0 0-8 0,0 0-2 0,0 0 0 16,0 0 7-16,3 0 0 0,4 0 1 0,-3 0 0 0,3 0-17 15,0 0 0-15,0 0 0 0,3 0 0 0,-2 6 0 0,2-6 0 0,1 0 0 0,-1 3 0 16,1-3 0-16,-1 0-17 0,1 0 1 0,0 0 1 31,-1 0-53-31,1-3-12 0,-1-3-1 0</inkml:trace>
  <inkml:trace contextRef="#ctx0" brushRef="#br0" timeOffset="-21693.626">24437 11735 1161 0,'0'0'24'0,"0"0"7"15,0 0-31-15,0 0 0 0,0 0 0 0,0 0 0 16,0 0 76-16,0 0 8 0,0 0 3 0,0 0 0 15,0 0-20-15,0 0-4 0,0 0-1 0,0 0 0 16,0 0-17-16,0 0-3 0,0 0-1 0,0 0 0 16,0 0-30-16,0 0-11 0,0 0 0 0,3-3 9 15,1 0-9-15,3 0 0 0,0 3 0 0,0 0 0 16,4-6 0-16,-1 6 0 0,1-6 0 0,-1 6 0 0,5-5 0 0,-5-4 0 0,4 6 0 16,4-3 0-1,-4 3 0-15,4 0 0 0,-4 0 0 0,7 0 0 16,0-3-24-16,-3 3-8 0,-1 3 0 0,1 0-1 15,-4 0-51-15,0 3-11 0,0 0-1 0</inkml:trace>
  <inkml:trace contextRef="#ctx0" brushRef="#br0" timeOffset="-20719.09">24899 12041 867 0,'0'0'19'0,"0"0"4"0,0 0 1 0,0 0 0 0,0 0-24 0,0 0 0 15,0 0 0-15,0 0 0 16,0 0 54-16,0 0 6 0,0 0 0 0,-7 0 1 0,7 0 3 0,0 0 1 16,0 0 0-16,0 0 0 0,0 0-9 0,0 0-1 15,-7-3-1-15,7 3 0 0,0 0-10 0,0 0-3 16,0 0 0-16,0 0 0 0,0 0-11 0,0 0-2 16,0 0-1-16,-4 9 0 0,1-3-7 0,3 2-2 15,-4 4 0-15,4 0 0 0,0 3-6 0,0-7-2 0,0-2 0 16,0 3 0-16,0 3 2 0,0 0 1 0,0-6 0 15,0 5 0-15,0 7 15 0,0 3 2 0,0-10 1 16,0 1 0-16,0-12-17 0,0 0-3 0,0 9-1 16,0 0 0-16,-3 2-10 0,3-2 0 0,0-3 0 15,0-6 8-15,0 0 11 0,0 0 1 0,0 0 1 0,0 0 0 16,0 0 8-16,0 0 2 16,-7-6 0-16,3 0 0 0,1 0-18 0,-1 1-3 15,1-4-1-15,-1 0 0 0,4 0-9 0,0-3 0 0,0 7 0 0,0-7 0 16,0 3 0-16,4-3-9 0,-1 3 9 0,1 6-13 15,-1-8 13-15,1 5 0 0,-1 0 0 0,4-3 0 16,-3 0 0-16,3 3 0 0,0 3 0 0,0-2 0 16,0 2 0-16,0 0 0 0,4-3-10 0,-4 6 10 15,0 0 0-15,3-6 0 0,-2 6 0 0,-1 0 0 16,0 0-26-16,0 6-4 0,0-6-1 0,-4 6 0 16,4-3 23-16,0 0 8 0,-3 2 0 0,-1 4-9 15,1-3-6-15,-4 6-1 0,0 0 0 0,0-6 0 0,-4 2 16 0,4 4 0 16,0 0 0-16,-3 0 0 0,-1-1 0 15,4-5 0-15,-3 6 0 0,-1-3 0 0,1-3 0 0,-1 3 0 16,4-4 0-16,0-5 10 0,-3 9-2 0,3-9 0 16,0 0 0-16,0 0 0 0,0 0-8 0,0 0 12 15,0 0-12-15,0 0 12 0,0 0-12 0,0 0 0 16,0 0 0-16,0 0 8 0,0 0 17 0,0 0 3 16,0 0 1-16,0 0 0 0,0 0-21 0,3-6-8 15,4 3 0-15,0-2 9 0,-3 2-1 0,-1-3-8 16,4 0 12-16,1 3-4 0,-5-9-8 0,1 6 0 15,-1 0 0-15,1 1 0 0,3-4 0 0,-4 3 0 16,1 0 0-16,-1 3 0 0,-3 3 0 0,4-9 0 0,-1 6 0 0,1-3 0 16,-4 6 0-16,3-3 0 0,4 3 0 0,-3-5 0 15,-4 5 0-15,7-6 0 0,-3 6 0 0,3 0 0 16,-7 0 0-16,7 0 0 0,0-6 0 0,-4 6 0 16,-3 0 0-16,7 0-11 0,0 0 1 0,0 6 0 15,0-6 10-15,1 6-10 0,-5-6 10 0,1 5-10 16,3 1 10-16,-4 0 0 0,1 6 10 0,-1-6-10 15,-3 3 0-15,0 2 0 0,4-5 0 0,-4 6 0 16,3-3 0-16,-3 3 0 0,0-4 0 0,-3 7 0 16,3-3 0-16,0-6 0 0,0 0 0 15,0 2 0-15,-4-2 0 0,4-6 0 0,0 0-11 0,0 6 11 16,0-6 0-16,0 0 0 0,0 0 12 0,0 0-4 16,0 0-30-1,0 0-6-15,7 6-2 0,-7-6 0 0,4 6-25 0,-4-6-5 0,7 0 0 0,-7 0-540 16,3 0-107-16</inkml:trace>
  <inkml:trace contextRef="#ctx0" brushRef="#br0" timeOffset="-20060.302">25516 12158 889 0,'0'0'19'0,"0"0"4"0,-3-5 1 0,3-1 2 0,-4 0-26 0,4 0 0 0,0-3 0 0,0 3 0 15,0 0 98-15,0 0 14 16,0 6 4-16,0 0 0 0,0 0-26 0,0 0-5 0,0 0-1 0,0 0 0 15,0 0-25-15,0 0-6 0,-7-3-1 0,7 3 0 16,0 0-29-16,0 0-7 0,0 0 0 0,-7 3-1 16,4-3 9-16,-4 3 3 0,7-3 0 0,-7 6 0 15,-4 0-4-15,4 3-1 0,3 0 0 0,-3-3 0 16,0-6-12-16,4 6-2 0,-1-1-8 0,-3 1 12 16,4 0 1-16,-1 6 0 0,1-6 0 0,-1 0 0 15,1 3-13-15,-1-4 0 0,4 1 0 0,-3 0 0 0,3-6 0 0,0 6 0 16,0-6 0-16,0 6 0 0,0-6 0 0,0 0 0 15,3 9 0-15,-3-6 0 0,0-3 0 0,7 6 9 16,-7-6-9-16,4 2 8 0,3 1-8 0,0 0 12 16,-7-3-12-16,0 0 12 0,7 0-12 0,0 6 0 15,-4-6 0-15,4 0 0 0,1 0 28 16,-8 0 3-16,3 0 1 0,4-6 0 0,0 6-32 16,-7 0 0-16,4-3 0 0,-4 3 0 0,7-3 0 0,-4 1 8 15,1-4-8-15,-1 3 0 0,-3 3 0 0,4-6 0 16,3 3 0-16,-4-3 0 0,-3 0 0 0,0 6 0 15,4-6 0-15,3 6 0 0,-7 0 0 0,4-6 0 16,-4 6 0-16,0 0 0 0,0 0 0 0,0 0 0 0,0 0 0 16,0 0 0-1,0 0 0-15,0 0 0 0,0 0 0 0,0 0 0 16,0 6-20-16,0 0-9 0,0 6-3 0,0-3 0 0,0-3 50 0,0 2 10 0,0 1 1 0,0 3 1 16,0-12-22-16,0 0-8 0,3 6 0 0,-3-6 0 15,4 6 0-15,-4-6 0 0,3 6 0 0,4 0 0 16,4-4 0-16,-4 1 0 0,0 0 0 0,3-3 0 15,1 0-36-15,0 0-12 16,3 0-4-16</inkml:trace>
  <inkml:trace contextRef="#ctx0" brushRef="#br0" timeOffset="-19397.892">25693 12244 1026 0,'0'0'28'0,"0"-3"8"15,3-3-28-15,-3 0-8 0,0 6 0 0,4-9 0 16,-4 9 52-16,3-6 10 0,1 0 2 0,-4 6 0 0,0-5 32 0,0 5 6 15,0 0 2-15,0 0 0 0,0 0-32 0,0 0-7 0,0 0-1 0,0 0 0 32,0 0-14-32,0 0-3 0,0 0-1 0,0 0 0 0,0 0-25 15,0 0-5-15,0 0 0 0,0 0-1 16,3 5-5-16,1 1-1 0,-4 0 0 0,0 3 0 16,4-3 6-16,-4 0 1 0,0 0 0 0,0-1 0 0,0-5-8 0,0 6-8 0,0-6 11 0,0 12-11 15,0-12 11-15,0 0-11 0,0 0 10 16,0 0-10-16,0 0 8 0,0 0-8 0,0 0 0 0,0 0 0 15,0 0 11-15,0 0-11 0,0 0 12 0,0 0-12 16,0 0 9-16,0 0-9 0,0 0 0 0,0 0 9 16,3-6-9-16,-3-3 0 0,4 4-12 0,-1-4 12 15,-3 3-16-15,4 0 5 0,-1-3 1 0,-3 3 0 16,4 0 10-16,-4-5 0 0,3 5-9 0,-3 0 9 16,4 0 0-16,-4-3 0 0,0 3 0 0,3 3 0 15,-3 0 0-15,4-2 0 0,-1-1-9 0,1 6 9 16,-1-6 0-16,4 6 0 0,-3-6 0 0,-1 3 0 15,1-3-8-15,-4 6 8 0,7 0 0 0,-7 0 0 16,7 0 0-16,-3-3-8 0,-1 3 8 0,-3 0 0 16,7 3 0-16,0-3 0 0,-3 6 0 0,3-3 0 15,-4 3 0-15,1 0 0 0,-4-6 0 0,7 6 0 16,-4-1 0-16,1-2 0 0,0 3 0 0,-1-3 0 16,4 6 0-16,-7-3 0 0,4 0 0 0,-4 0 0 15,3 0 0-15,-3-1 0 0,0 1 0 0,0 6 0 16,0-6 0-16,0 0 8 0,0 0-8 0,-3 2 9 15,3-2-9-15,0 0 0 0,0 0 0 0,0 6 8 16,0-12-8-16,-4 6 0 0,4-3 0 0,0-3 0 16,0 6-26-16,0-6-7 0,0 0-2 0,4 5 0 15,-4-5-48-15,0 0-9 0,3 3-3 0</inkml:trace>
  <inkml:trace contextRef="#ctx0" brushRef="#br0" timeOffset="-18932.995">26088 12111 999 0,'0'0'42'0,"0"0"-34"16,0 0 96-16,-4 6 20 0,4-6 3 0,-3 6 1 15,3-6-17-15,-4 12-3 0,4-12-1 0,-3 6 0 16,-1 0-51-16,4 0-9 0,-3 2-3 0,3-2 0 16,0-6-8-16,-4 12-3 0,4-6 0 0,0 0 0 15,0 0-18-15,0 5-4 0,0-5-1 0,0 0 0 16,4 0-10-16,-4 3 12 0,3 0-12 0,1-3 12 16,-1 2-12-16,1 4 0 0,-1 0 0 0,1-6 8 15,-1 0-8-15,1 0 0 0,3 2 0 0,-3-5 0 16,3 6 9-16,-4-3-9 0,4-6 10 0,0 6-10 15,-3-6 14-15,3 0-3 0,0 0-1 0,0-6 0 0,-4 6 6 0,5-6 2 0,-1 0 0 16,-4 0 0-16,4 0-6 0,-3 1-2 16,3-4 0-16,-4 3 0 0,4-6-10 0,-3 0 10 15,-1 1-10-15,-3-1 10 0,4-3-10 16,-4 3 0-16,0 1 0 0,0-4 0 0,0 0 0 0,0 1-14 0,0 2 3 16,0-6 1-1,0 6 10-15,-4 4-12 0,4 2 12 0,0-6-12 16,0 6-35-16,0 0-7 0,0 6-2 0,0 0 0 15,0 0-27-15,0 0-5 0,0 0-2 0,0 0 0 16,0 0-85-16,0 0-17 0,7-3-3 0</inkml:trace>
  <inkml:trace contextRef="#ctx0" brushRef="#br0" timeOffset="-18346.558">26444 12179 1337 0,'0'0'28'16,"0"0"6"-16,-7 0-34 0,0 0 0 0,7 0 0 0,-7 0 0 16,7 0 77-16,0 0 9 0,0 0 2 0,0 0 0 15,0 0-39-15,0 0-7 0,0 0-2 0,0 0 0 16,0 0 13-16,0 0 3 0,0 0 0 0,0 0 0 15,0 0-39-15,0 0-7 0,0 0-2 0,0 0 0 16,0 0 19-16,0 0 3 0,0 0 1 0,0 0 0 16,0 0-15-16,0 0-4 0,0 0 0 0,0 0 0 15,0 0-1-15,0 0-1 0,0 0 0 0,0 0 0 0,7 3-10 16,0 0 0-16,-3 0 0 0,3-3 0 0,0 0 0 0,-4 0 0 0,4 0 0 16,0 0 8-16,-3-3-8 0,3 0 0 15,0 0 0-15,0-3-11 0,-3 0 11 0,-1 3 0 0,4-3 0 16,-3 1 0-16,-4-1 8 15,3 0 4-15,1 0 1 0,-4-3 0 0,0 6-13 16,0-3 0-16,0 0 0 0,0 3 0 16,-4-2 0-16,4 2 0 0,-3 0 0 0,-1-3 0 15,1 0 0-15,-1 0 0 0,-3 6 0 0,0-6 0 0,4 0 0 0,-4 6 0 0,3-3 0 0,-3 0 0 16,7 3 0-16,-7 0 0 0,0 3 0 0,0-3 0 16,0 3 0-16,7-3 0 0,-4 12 0 0,-3-6 0 15,0 6-9-15,0-6-5 0,3 2-1 0,-3 4 0 16,4 0 24-16,-4 0 5 0,3-1 1 0,1-5 0 15,3 3-15-15,-4 3 0 0,4-6 0 0,-3 0 0 16,3 5-11-16,0-5-5 0,0 0 0 0,0 0-1 16,3 0 27-16,1 0 6 0,-1-3 0 0,1 3 1 15,-1-3-17-15,4-1 0 0,-3 1 0 0,3 0 0 16,-3 3 0-16,3-6 0 0,0 0 0 0,0 6 0 16,3-6-48-16,1 0-12 0,-1-6-4 0,1 6 0 15,3-6-51-15,-3 3-10 0,3 0-3 0</inkml:trace>
  <inkml:trace contextRef="#ctx0" brushRef="#br0" timeOffset="-17908.723">26726 11700 1355 0,'0'0'28'0,"-3"9"8"0,3 2-36 0,-4-5 0 0,1-3 0 0,3 6 0 16,-4 0 98-16,4 3 13 0,0-1 2 0,-3-5 1 15,3 6-47-15,0 3-10 0,-4-4-1 0,4 1-1 16,0 6-30-16,-3-6-5 0,3 2-2 0,0 4 0 16,0 0 17-16,3-1 3 0,-3 4 1 0,0-4 0 15,0 4-11-15,0 3-3 0,0-7 0 0,0 7 0 16,4-7-25-16,-4 10 0 0,0-10 0 0,3 7 0 16,-3-3 0-16,0-4 0 0,4 4 0 0,-4-4 0 15,3 7 0-15,-3-9 0 0,0 2 0 0,0 7 0 16,0-10 17-16,0 4-1 0,0 0-1 0,4-7 0 15,-4 1-15-15,3 3 0 0,-3-6 0 0,0 0 0 16,4-4-29-16,-4 1-3 0,0-6 0 0,0 0 0 16,0 0-102-16,4 6-21 0,-4-6-4 0</inkml:trace>
  <inkml:trace contextRef="#ctx0" brushRef="#br0" timeOffset="-16393.656">27693 11876 1170 0,'0'0'24'0,"0"0"6"0,0 0-30 0,0 0 0 16,0 0 0-16,0 0 0 0,0 0 72 0,0 0 8 0,0 0 1 0,0 0 1 16,0 0-30-16,0 0-7 0,0 0-1 0,-7 0 0 15,7 0-20-15,0 0-4 0,0 0 0 0,-7 3-1 16,3 0 21-16,4-3 4 0,-7 6 0 0,0 0 1 15,7-6-27-15,-7 6-6 0,4 0 0 0,-4-1-1 16,3 1 2-16,1 0 1 0,-1 3 0 0,1 3 0 16,-1 0-6-16,0-1 0 0,1 4-8 0,3 3 12 15,-4-1-12-15,4 1 0 0,0 3 0 0,0-4 0 16,0 7 0-16,0-7 0 0,4 4 0 0,-4-3 0 16,0-1 23-16,0 1 8 0,0-3 1 0,0-4 1 15,0 1-25-15,-4 0-8 0,4-3 0 0,0-1 0 16,0-5 20-16,0-3 1 0,0 0 0 0,0 0 0 15,0 0-5-15,0 0 0 0,0 0-1 0,0 0 0 16,0 0-15-16,0 0 0 0,0 0 0 0,0 0-10 16,0 0 21-16,0 0 4 0,0 0 1 0,0 0 0 15,0 0 0-15,-7 0 0 0,7 0 0 0,0 0 0 16,0 0-38-16,-7-3-7 0,7 3-2 0,0 0 0 16,-3-8 31-16,3 8 0 0,0-6 0 0,0 0 0 15,0 0 0-15,0-3-9 0,3 3 9 0,-3-5-12 0,4 2 12 0,-1-3 0 16,1 0 0-16,-1 0 0 0,1 1 0 0,-1-10-8 15,5 6 8-15,-5 1-8 0,1-4 8 0,-1-3 0 16,1 1 0-16,-1-1 0 0,1 1-12 0,-1-4 0 0,1 7 0 16,-1-4 0-16,-3 3 12 0,4 7-8 0,-1-10 8 15,1 9-8-15,-4 0 8 0,3 1 0 16,-3 5 0-16,0 0 0 0,4 0 0 0,-4 6 0 16,0 0 0-16,0 0 0 0,0 0 0 15,0 0 11-15,0 0-3 0,0 0 0 0,0 0-8 16,0 0 8-16,0 0-8 0,0 0 8 0,0 0-8 0,0 0 0 0,0 0 0 0,0 0 0 15,3 0 0-15,1 6 8 0,3 0-8 0,-3 0 8 16,3 0-8-16,-4-1 0 0,4 1 0 0,0 3 0 16,0 0 8-16,-3 0 0 0,3 3 0 0,0-7 0 15,-3 4-8-15,-1 0 0 0,4 6 0 0,-3-3 8 16,3-7 3-16,-4 7 0 0,1-3 0 0,-1 6 0 16,1-6-11-16,-1 2 0 0,1-5 0 0,-1 9 0 15,1-6 0-15,-4 0 0 0,0-1 0 0,3 1 0 16,-3 3 0-16,4 0 0 0,-4-6 0 0,0-1 0 15,3 4 0-15,-3-3 0 0,0 6 0 0,4-6 0 16,0 0 0-16,-4 0 0 0,3-6 0 0,1 5 0 16,-4-5 0-16,7 0 0 0,-4 3 0 0,4-3 0 15,-3-3 0-15,3 3 0 0,0-5 0 0,0-1 0 16,-4 0 49-16,4 0 8 0,1-3 2 0,-1 3 0 16,0-3-38-16,0 1-7 0,0 2-2 0,0-12 0 0,0 9-12 15,-4-3-8-15,4 4 8 0,-3-1-13 0,0-3 13 16,-1 0 0-16,1-2 0 0,3 2 0 15,-4-3 0-15,1 0 0 0,3 4 0 0,-4-7 0 16,4 6 0-16,-3-2 0 0,3 2 0 0,-4-6 0 0,5 6-17 0,-1 1-1 16,-4-4 0-16,4 3 0 0,0 0 18 0,0 4-12 15,0-4 12-15,0 6-10 0,-3 0 10 0,-1-6 0 0,1 12-9 16,-1-8 9-16,-3 8 0 0,0 0-11 0,4-3 11 0,-4 3-8 16,0 0 8-16,0 0 0 0,0 0 0 0,0 0 0 15,0 0 0-15,0 0 0 0,0 0 0 0,0 0-8 16,0 0 8-16,0 0-12 0,0 0 12 0,0 0-12 15,-4 5 12-15,4 7 0 0,0-6 0 0,0 3 0 16,0 3-23-16,0-1-2 0,0 1-1 16,0 0 0-16,0 6 40 0,0-4 8 0,0 4 2 0,0 5 0 15,0-8-24-15,0 9 0 0,0-1 0 0,0-2 0 16,0 2-15-16,-3-2-7 0,3-1-2 0,-4 1 0 16,4 0 24-16,-3-1 0 0,-1 1 0 0,1-4 0 15,-1 4 0-15,1-9 0 0,-1 5 0 0,1-5 0 16,-1 3 21-16,4-6 9 0,-3 2 2 0,3-2 0 15,0 3-52-15,0-6-9 0,0-6-3 0,0 0 0 16,3 6 32-16,-3-6 0 0,0 0 0 0,0 0 0 16,0 3 0-16,0-3 0 0,0 0 0 0,7 3 0 15,-7-3-57-15,7 0-6 0,-3-3-1 0</inkml:trace>
  <inkml:trace contextRef="#ctx0" brushRef="#br0" timeOffset="-15778.557">28325 12120 1456 0,'-8'-3'41'0,"5"0"9"0,-1-3-40 0,4 6-10 0,-3-3 0 0,-4-2 0 16,3 2 125-16,-3 3 23 0,4-6 5 0,-4 6 1 16,7 0-123-16,0 0-31 0,-7-6 0 0,7 6 0 15,-7 0 57-15,7 0 6 0,-7 0 1 0,-1 6 0 16,5-6-52-16,-4 6-12 0,0-6 0 0,3 3 0 16,-3 2 0-16,4 1 0 0,-1 3 0 0,-3-3 0 15,4 9 0-15,-4-9 0 0,-1 5 0 0,5-2 0 16,-4 6 0-16,3-6 0 0,1 3 0 0,-1-1 0 15,1-5 0-15,3 3 0 0,-4 0 0 0,4 0 0 16,0-4 0-16,0 1 0 0,4 6 0 0,-4-6 0 16,3 0 0-16,1 0 0 0,-1 0 0 0,1 0 0 15,-1-4 54-15,1 4 8 0,-1-3 2 0,1 0 0 16,0 3-52-16,3-6-12 0,0 0 0 0,0 6 0 16,0-12 0-16,0 0 0 0,0 3 0 0,-4-3 0 15,4 1 0-15,1-1 0 0,-1 0 0 0,-4-6 0 16,4 0 0-16,-3 3 0 0,3 1 0 0,-4-1 0 15,-3 0-48-15,4 0-13 0,-4-3-3 0,0 7 0 0,0-4 52 16,0 0 12-16,0 3 0 0,0-3 0 16,0 9 0-16,0 0 0 0,0 0 0 0,0 0 0 0,0 0 0 0,0 0 0 0,0 0 0 15,0 0 0-15,0 0 0 0,0 0 0 0,0 0 0 16,0 0 0-16,0 0 0 0,0 12 0 0,0-6 0 0,3 0 0 16,-3 3 0-16,0-4 0 0,4 1 0 0,-4 0 0 15,3 3 0-15,-3-9 0 0,4 6 0 0,-1 0 0 16,1-3 0-16,-4-3 0 0,3 6 0 0,1-1 0 15,3-2 48-15,-3 3 13 0,-1-6 3 0,4 0 0 16,0 6-103 0,0-6-20-16,0 0-4 0,0-6-1 0,4 6 0 0,-4 0 0 15,4-6 0-15</inkml:trace>
  <inkml:trace contextRef="#ctx0" brushRef="#br0" timeOffset="-15131.53">28617 12079 1337 0,'0'0'56'0,"-3"12"-44"15,3-12 92-15,-4 6 20 0,4-6 3 0,-3 3 1 16,3-3-52-16,0 0-9 0,0 5-3 0,0-5 0 15,0 0-51-15,0 0-13 0,0 0 0 0,0 0 0 16,0 0 54-16,0 0 8 0,0 0 2 0,0 0 0 16,0 0-52-16,0 0-12 0,0 0 0 0,0 0 0 15,0 0 0-15,0 0 0 0,0 0 0 0,0 0 0 16,0 0 54-16,0 0 8 0,0 0 2 0,0 0 0 16,0 0-52-16,0 0-12 0,0 0 0 0,-7 0 0 15,7 0 0-15,0 0 0 0,-7 0 0 0,7 0 0 16,-7 0 0-16,7 0 0 0,-7 0 0 0,-1 0 0 15,8 0-48-15,-7 0-13 0,0 0-3 0,0 3 0 16,0 0 52-16,0 0 12 0,0 0 0 0,0 3 0 16,4-3 0-16,-4 6 0 0,3 3 0 0,-3-6 0 15,3-1 0-15,-3 1 0 0,4 0 0 0,-1 6 0 16,-3-3 0-16,4-3 0 0,3 0 0 0,-4 5 0 16,4-5 0-16,-3 0 0 0,3 0 0 0,0 0 0 15,0 0 48-15,0 0 13 0,3-1 3 0,-3 4 0 16,4-3-52-16,-1 0-12 0,4 0 0 0,-3 0 0 15,3 0 0-15,0 0 0 0,0-4 0 0,0 4 0 16,0 0 0-16,4 0 0 0,-1 0 0 0,-3 0 0 16,4-6 0-16,-1 0 0 0,1 0 0 0,0 0 0 15,-1 0-100-15,1 0-22 0,-1-6-5 0,1 0-1 16,3-3-36-16,-3 3-7 0,3 1-1 0</inkml:trace>
  <inkml:trace contextRef="#ctx0" brushRef="#br0" timeOffset="-14458.387">28857 12061 1314 0,'0'0'37'0,"0"0"8"15,0 0-36-15,-3 6-9 0,3 6 0 0,-4-6 0 16,4 0 104-16,-3 0 20 0,-1 0 3 0,4-1 1 16,0-5 0-16,0 6 0 0,0 3 0 0,0 0 0 15,0 0-104-15,0-3-24 0,0 0 0 0,0-1 0 16,0 1 27-16,4 0 2 0,-4 3 1 0,0-3 0 15,3 0-10-15,-3 6-1 0,0-7-1 0,4 1 0 0,-4 0-1 0,3 3 0 16,1-3 0-16,-4 3 0 16,0-3-17-16,3 2 0 0,-3-2 0 0,0 6 0 0,0-6 0 0,4 0 0 0,-4-6 0 0,0 6 0 15,0-6 0-15,0 0 0 0,0 0 0 0,0 0 0 32,0 0 0-32,0 0 0 0,0 0 0 0,0 0 0 0,0 0 0 0,0 0 0 0,0 0 0 0,0 0 0 15,0 0 0 1,0 0 0-16,-4-6 0 0,1 0 0 0,-1 0 0 15,4-6 0-15,-3 3 0 0,-1 4 0 0,1-4 0 0,3 0 0 0,-4 3 0 0,1-6 0 16,3 6 0-16,-4 1 0 0,1-7 0 0,3 6 0 16,-4-6 0-16,4 6 0 0,0-3 0 0,-4 4 0 15,4-1 0-15,0 0 0 0,4 0 0 0,-4 3 0 16,0-6 0-16,0 6 0 0,4-3 0 0,-1 3 0 16,-3-3 0-16,0 6 0 0,4-5 0 0,-1 2 0 15,1-3 0-15,3 6 0 0,-4-6 0 0,1 0 0 16,3 0 0-16,-4 3 0 0,1-3 0 0,3 3 0 15,-4 0 0-15,4 1 0 0,-3-1 0 0,3 0 0 16,0 3 0-16,0 0 0 0,4-3 0 0,-4 3 0 16,0 0 0-16,0 3 0 0,0-3 0 0,0 3 0 15,0 0-48-15,0-3-12 0,4 2-4 16,-4 1 0-16,3 0 52 0,-3 0 12 0,4 0 0 0,-4 0 0 16,4 3-54-16,-1-6-8 0,-3 0-2 0,4 6 0 15,-1 0 0-15,1-6 0 0,0 0 0 0,-1 0 0 16,-3 0-102-16,4 0-21 0,-1 0-4 0</inkml:trace>
  <inkml:trace contextRef="#ctx0" brushRef="#br0" timeOffset="-13725.21">29210 12158 1094 0,'0'0'46'15,"0"0"-37"1,0 0 107-16,0 0 22 0,0 0 4 0,0 0 1 16,0 0-24-16,0 0-5 0,-4 3-1 0,4-3 0 15,-7 3-39-15,7-3-8 0,-7 3-2 0,7-3 0 16,-3 3-51-16,-4-3-13 0,7 0 0 0,-7 9 0 16,7-9 40-16,-4 3 4 0,4-3 2 0,-7 3 0 15,7-3-30-15,-7 3-7 0,7-3-1 0,-7 3 0 16,7-3-8-16,-4 6 0 0,4-6 0 0,-3 6 0 15,-1-1 0-15,1 1 0 0,-1 0 0 0,4-6 0 0,-3 6 0 16,3-6 0-16,0 0 0 0,0 9 0 0,-4-3 0 0,4-6 0 0,0 3 0 0,0 3 0 16,0-6 8-16,4 8 0 0,-4-2 0 0,0 6 0 15,3-6-8-15,1 0 0 0,-4-3 0 0,3 0 8 16,1 3-8-16,-1-1 0 0,1 1 0 0,0 3-11 16,3-3 11-16,-4 0 0 0,-3-6 0 15,7 0 0-15,-3 6 0 0,-4-6 0 0,7 0 0 0,-4 0 8 16,4 0-8-1,0 0 0-15,-3 0 8 0,3-6-8 0,-3 0 0 16,3 6 9-16,0-12-9 0,-4 6 0 0,4 0 8 0,-3-2-8 0,-1 2 0 0,1 0 0 16,-1-6 0-16,1 6 0 0,-1-6 0 0,1 4 0 15,-1 2 0-15,1-3 0 0,-4 0 0 0,4-3 0 16,-4 7 0-16,0-7 0 0,0 3 0 0,0-3 0 16,-4 6-10-16,0 0 10 0,1-5-10 0,-1 5 10 15,1 0-15-15,-1-3 3 0,1 3 1 0,-4 0 0 16,3 3 11-16,1 0-12 0,-4 0 12 0,3 1-12 15,-3 2 3-15,0 0 0 0,3 0 0 0,-3 2 0 16,0 1 9-16,0-3-10 0,4 3 10 0,-4 0-10 16,0 3 10-16,0-3-13 0,0 6 5 0,-1 0 8 15,1-3-27-15,4 0 3 0,-1-1 0 0,-3 4 0 16,4 3 24-16,3-3 19 0,-4 0-3 0,4 2-1 16,0-5-60-16,4 9-12 0,-4-6-3 0,7 3 0 15,-4 2-120-15,4-2-25 0</inkml:trace>
  <inkml:trace contextRef="#ctx0" brushRef="#br0" timeOffset="-12943.378">29393 12117 1314 0,'0'0'37'0,"0"0"8"0,0 0-36 0,0 0-9 0,0 0 0 0,0 0 0 16,0 0 104-16,0 0 20 0,0 0 3 0,0 0 1 15,0 0-52-15,0 0-9 0,-3 6-3 0,-1 6 0 16,4-6-51-16,-3 0-13 0,-1 0 0 0,1-1 0 16,3 4 54-16,-4-6 8 0,1 6 2 0,3 0 0 15,-4-6-52-15,4 9-12 0,0-7 0 0,-3 1 0 16,3 0 0-16,0 3 0 0,0 0 0 0,0-3 0 16,0 2 0-16,0 4 0 0,0-6 0 0,0 6 0 15,0-6 0-15,0 0 0 0,0 0 0 0,0-6 0 16,0 5 0-16,0-5 0 0,0 0 0 0,0 0 0 15,0 0 54-15,0 0 8 0,0 0 2 0,0 0 0 16,0 0-52-16,0 0-12 0,0 0 0 0,0 0 0 0,0 0 0 0,0 0 0 0,3-5 0 16,-3-1 0-16,4 0 0 0,-4 0 0 0,0 0 0 15,3-6 0-15,-3 6 0 0,0-2 0 0,4 2 0 16,-4-3 0-16,0 0 0 0,3 3 0 0,-3-6 0 0,4 7 0 16,-1-4 0-16,-3 0 0 0,4 3 0 0,-1-6 0 15,1 3 0-15,-1 4 0 0,1-1 0 0,0 0 0 16,3-9 0-16,-4 12 0 0,1-3 0 0,-1 0 0 15,1 0 0 1,-1 4 0-16,1-1 0 0,-4 3 0 0,3-3 54 0,-3 3 8 0,4 0 2 0,-4 0 0 31,0 0-103-31,0 0-20 0,3-6-4 0,-3 6-1 0,0 0 52 0,4 0 12 0,-4 0 0 0,0 0 0 16,7 0 0-16,-7 0 0 0,3 0 0 0,-3 0 0 16,8 6 0-16,-5-3 0 0,4 0 0 0,-3 2 0 15,-1 1 0-15,1 0 0 0,-1 0 0 0,1 9 0 16,-1-9 0-16,1 0 0 0,-1 2 0 0,1-2 0 15,-1 6 0-15,1-6 0 0,-1 0 0 0,-3 6 0 16,4-7 0-16,-4 1 0 0,4 6 0 0,-4-6 0 16,0 3-54-16,0 0-8 0,0-4-2 0,0 4 0 15,0 3 52-15,0 0 12 0,3-6 0 0,-3 2 0 16,0-2 0-16,0 6 0 0,0 0 0 0,0-6 0 16,0 0 0-16,0-1 0 0,0 1 0 0,0 0 0 15,0-6 0-15,4 12 8 0,-4-6 0 0,0-6-8 16,3 3-50-16,-3-3-17 0,4 6-3 0,-4-6-1 15,0 0-97-15,0 0-19 0,0 0-4 0</inkml:trace>
  <inkml:trace contextRef="#ctx0" brushRef="#br0" timeOffset="1154.752">27640 11276 1212 0,'0'0'25'0,"0"0"6"16,0 0-31-16,0 0 0 0,0 0 0 0,0 0 0 15,0 0 73-15,0 0 9 0,0 0 2 0,0 0 0 16,0 0-20-16,0 0-3 0,0 0-1 0,-3 12 0 15,-1-6-41-15,4 3-9 0,-3 0-2 0,3 0 0 16,-4 2-8-16,4 1 0 0,0-6 0 0,0 3 8 16,0 3-8-16,4 2 0 0,-1 1 0 0,1-3 0 15,-1-3 0-15,1 5 0 0,-4-5 0 0,3-3 0 16,1 6 0-16,-1-6 0 0,1-1 0 0,-4-5 0 16,0 0 0-16,3 6 0 0,-3-6 0 0,0 0 8 15,0 0-8-15,0 0 0 0,0 0 0 0,0 0 8 16,0 0 11-16,0 0 1 0,0 0 1 0,0 0 0 15,0 0-21-15,0 0 0 0,0 0 0 0,0 0 0 0,0 0 0 0,0 0 14 0,-3-11-3 0,3 5-1 16,0 6-10-16,0 0-12 0,0 0 2 0,0 0 1 16,-4 0 9-16,1-12 0 0,3 3 0 0,-4 0 0 15,4-2-12-15,0 2-3 0,0-3-1 0,4 0 0 16,-4-3 24-16,0 7 5 0,3-1 1 0,1 3 0 16,-4 0-36-1,3 6-7-15,1-6-2 0,3 6 0 0,-4-6 31 0,4 0 0 0,1 4 8 0,-1-1-8 16,0-3 0-16,0 3 0 0,0-3 0 0,0 3 0 15,0 3 0-15,0-3 0 16,0 3 0-16,0 0 0 0,-3 3 0 0,3-3 0 0,-4 3-8 0,-3-3 8 16,7 0 0-16,-7 0 0 0,7 0 0 0,-7 0-9 15,7 3 9-15,-3 3-12 0,-1 0 12 0,1-1-12 16,-4 7 12-16,0-6 0 0,0 6 8 0,0-9-8 16,-4 6 0-16,4-9 0 0,-3 5 0 0,-1 7-8 15,1-3 8-15,3-3 0 0,-4 6 0 0,4 2 0 16,-3-5 0-16,3 0 0 0,0 3 0 0,0-12 0 15,0 0 0-15,0 0 8 0,0 0-8 0,0 0 0 16,0 0 0-16,0 0 0 0,0 0 0 0,0 0 0 16,0 0 0-16,7 0 12 0,-7 0-2 0,0 0-1 15,7 0 16-15,-7 0 3 0,0 0 1 0,0 0 0 16,0 0-29-16,7 0 8 0,-4 6-8 0,-3-6 0 16,0 0 0-16,4-6 0 0,-1 0 0 0,1 0 0 15,0 0-36-15,-1-3-8 0,-3-2 0 0,4-1-1 0,-1 0 17 16,-3 3 3-16,4-3 1 0,-1 4 0 0,1-1 24 0,-4 3 0 0,3 0 9 0,1 6-9 31,-4 0-20-31,0 0-12 0,7 0-1 0,0 0-1 0,0 0 26 0,-4 0 8 0,4-6 0 0,-3-6 0 16,0 10-20-16,-4 2 4 15,7-6 0-15,-7 6 0 0,3 0 16 16,4 0 0-16,4 0 0 0,-4 3 0 0,0 2 0 0,0 1 9 0,0 0-1 0,0 0 0 16,-3 0-8-16,3 0 8 0,0 3-8 0,0-1 8 15,-4 4 0-15,4-3-8 0,-3 3 12 0,-1-6-4 16,4 8 19-16,-7-5 3 0,4 3 1 0,0 3 0 15,-4-9-23-15,0 5-8 0,0-11 0 0,-4 6 0 16,4 3 0-16,-4 0 0 0,4 6 0 0,-3-4 0 16,3 1 0-16,-4-6 12 0,4 3-3 0,0 5-1 15,-3-5-8-15,3 3 0 0,0-6 0 0,0 0 0 16,0 0-28-16,0-6-8 0,0 0-2 0,0 0 0 16,0 0-21-16,0 0-4 0,0 0-1 0,0 0 0 15,0 0-4-15,0 0-2 0,0 0 0 0</inkml:trace>
  <inkml:trace contextRef="#ctx0" brushRef="#br0" timeOffset="1827.633">28201 11462 771 0,'0'0'32'0,"-3"-6"-32"16,-1 0 90-16,4 0 11 0,-4 0 3 0,4 6 0 15,0 0-32-15,-3-3-7 0,3 3-1 0,0 0 0 16,0 0-31-16,-7-3-6 0,7 3-2 0,-7 0 0 16,0 0-5-16,0 0-2 0,0 3 0 0,0-3 0 15,0 3 2-15,-1 3 0 0,1-3 0 0,0 0 0 16,0 3 0-16,4 0 1 0,-4 0 0 0,7-6 0 16,0 0-7-16,0 0-2 0,-7 0 0 0,7 0 0 15,0 0-12-15,0 0 0 0,-4 5 0 0,1 1 0 16,3-6 23-16,0 0 8 0,0 0 1 0,0 9 1 15,0-3-33-15,3 0 0 0,1 0-10 0,-1 0 10 16,4 5 0-16,-3-5 13 0,3 0 0 0,0 0 0 16,0 3-13-16,0 0 0 0,4 0 8 0,-4 2-8 15,3-11 0-15,1 6 0 0,-4-6 0 0,0 0 0 16,4 0 0-16,-4-6 0 0,0 6 0 0,-4-9 0 16,4 7 9-16,-3-7-9 0,-1 6 8 0,-3 3-8 15,0-9 12-15,4 3-4 0,-1 0 0 0,-3-6 0 0,0 7-8 16,0-7 0-16,0 3 0 0,0 9 8 15,0 0-8-15,0 0 12 0,0 0-12 0,0 0 12 0,0 0-12 16,0 0 0-16,-3-6 0 0,-1-3 0 0,4 9 0 16,0 0 0-16,0 0 9 0,0 0-1 15,0 0-8-15,0 0 0 0,0 0 0 0,0 0 0 16,0 0 0-16,0-3-8 0,0-3 8 0,0 6 0 16,0 0-10-16,0 0 10 0,0 0-12 0,4 0 12 0,3 6 0 0,0-3 0 0,0 3 0 0,0-3 0 15,0 6 0-15,0-3 0 0,0 0 0 16,4 5 0-16,-4 1 0 0,3-6 0 0,-3-3 0 0,4 3-10 15,-4 0 10-15,0 0 0 0,0 2 0 0,0 1 0 16,0-3-140-16,0-6-22 0,-3 6-5 0</inkml:trace>
  <inkml:trace contextRef="#ctx0" brushRef="#br0" timeOffset="2480.295">28607 11400 1166 0,'0'0'49'0,"0"0"-39"16,0 0 62-16,0 12 12 0,0-12 2 0,-4 6 1 15,4 2-27-15,0-2-6 0,4 3-1 0,-4-9 0 16,0 0-27-16,0 0-6 0,0 0 0 0,0 0-1 16,0 0-5-16,0 0-1 0,0 0 0 0,0 0 0 15,0 0 5-15,0 0 1 0,0 0 0 0,0 0 0 16,0 0-19-16,0 0 0 0,0 0 0 0,0 0 0 15,0 0 0-15,0 0-12 0,0 0 0 0,0 0 0 16,0 0-9-16,-7-3-2 0,7 3 0 0,-4-3 0 16,4 3 8-16,-7-3 2 0,0 0 0 0,7 3 0 15,-3-3 13-15,3 3 0 0,-8-5 0 0,8 5 0 16,-3-3 0-16,-4 3 0 0,3 0 12 0,4 0-12 16,0 0 15-16,0 0-4 0,-7 0-1 0,7 0 0 15,-7 0-10-15,4 3 0 0,3-3 0 0,-11 8 0 16,11-8 0-16,-3 6 0 0,-4 3 0 0,7-9 0 15,0 0 0-15,0 0 0 0,0 0 0 0,0 0 0 16,-7 3 0-16,3 6 0 0,0 3 0 0,1-1 0 16,-1-2 28-16,4 3 3 0,-3 0 1 0,3 5 0 15,-4-5-32-15,1-6 0 0,3 6 0 0,0 2 0 16,0-2 0-16,0 0 0 0,0 0 0 0,3-1 0 16,1-2 0-16,-1 3 0 0,1-6 0 0,3 0 0 15,0 6 16-15,0-10-4 0,0 1 0 0,0 3 0 16,0-3-1-16,0-3-1 0,0 3 0 0,0-3 0 15,0 0-1-15,1 0 0 0,2 0 0 0,-3-3 0 16,4 0-27-16,-1 0-6 0,-3 0 0 0,4-2-1 16,-4 5-27-16,0-12-4 0,4 6-2 0,-4 6 0 15,0-6-40-15,3 0-8 0,-3 0-2 0</inkml:trace>
  <inkml:trace contextRef="#ctx0" brushRef="#br0" timeOffset="3061.235">28878 11479 1212 0,'0'0'25'0,"0"0"6"0,-3-11-31 0,3 11 0 0,-4-6 0 0,4 6 0 16,0 0 97-16,-7 6 14 0,4 5 2 0,-4-8 1 15,7-3-64-15,-4-3-13 0,-3-3-2 0,0 1-1 16,7 5-2-16,-3 0 0 0,3 0 0 0,-8 5 0 16,1 1-32-16,0-6 0 0,4 3 0 0,-4 0 0 15,3 0 0-15,1 0 0 0,3-3 0 0,-7 6 0 16,3 0 0-16,1 3 0 0,3 2 0 0,-4 1 0 16,1-6 0-16,-1 3 0 0,4-3 0 0,0 6 0 15,-3-1 13-15,3-5-4 0,0 6-1 0,0-6 0 16,0 6-8-16,3-7 0 0,-3 4 0 0,4 3 0 15,-1-6 0-15,1 0 0 0,-4-6 0 0,7 6 0 0,-4 0 0 16,4-1 0-16,0-2 0 0,-3 0 0 16,3-3 13-16,0 0 1 0,0 0 0 0,-7 0 0 0,7-3-4 0,-3 0-1 0,3-2 0 15,-4-7 0-15,1 6 19 0,-1 0 4 0,1 0 1 16,-1-3 0-16,1 3-33 0,-4 1 0 0,3-7 0 16,-3 6 0-16,0 0 0 0,0 0 0 0,0-6 0 0,0 7 0 15,0-4 0-15,-3 3 0 0,3 6 0 0,0-6 0 16,0 6 0-16,3-6 0 0,-3 6 0 0,0 0 0 31,0 0-20-31,0-6-10 0,0 0-2 0,0 6-1 0,0 0 33 16,0 0 0-16,0 0 0 0,0 0 0 0,0 0 0 0,0 0 0 0,0 0 0 0,0 0 0 15,0 0-14-15,0 0 4 0,4 0 1 0,-1 6 0 16,1 0 9-16,-4-3-8 0,3 3 8 0,1 0-8 16,-1 0 8-16,-3 2 0 0,4 1 0 0,0-3 0 15,-4 0 0-15,3 0 0 0,-3-6 0 0,7 6 0 16,-7-3-17-16,0-3-2 0,4 9 0 0,-1-4 0 15,1-2-64-15,-1 3-13 0,4-3-2 0</inkml:trace>
  <inkml:trace contextRef="#ctx0" brushRef="#br0" timeOffset="3705.093">29115 11506 903 0,'0'0'20'0,"0"0"4"0,0 0 0 0,0 0 2 0,0 0-26 15,0 0 0-15,0 0 0 0,0 0 0 0,0 0 76 0,0 0 9 0,0 0 3 0,0 6 0 16,0-6-21-16,0 0-4 0,0 0-1 0,0 0 0 16,0 0-4-16,0 0-1 0,0 0 0 0,0 0 0 15,0 0-38-15,0 0-8 0,0 0-2 0,0 0 0 16,0 0 18-16,3 6 3 0,-3-6 1 0,0 5 0 16,0 1-15-16,0 0-2 0,0 0-1 0,0 0 0 15,0-3-1-15,0 6 0 0,0 0 0 0,0 2 0 16,0-5 23-16,0 0 4 0,0 0 1 0,0 0 0 15,-3 6-26-15,3-1-5 0,0-2-1 0,0 3 0 16,-4-6-8-16,4 6 0 0,0-4 0 0,0-2 0 16,0 3 0-16,0-3 8 0,0-6-8 0,-3 9 8 15,3-9-8-15,0 0 0 0,0 0 0 0,0 0 0 16,0 0 0-16,0 0 8 0,0 0-8 0,0 0 8 16,0 0-8-16,0 0 12 0,0 0-12 0,0 0 12 15,3-9-12-15,-3 3 0 0,4 0-12 0,-4-3 12 16,0 3-11-16,0-2 11 0,3 2-8 0,-3 0 8 15,0-6-8-15,0 3 8 0,0 3-8 0,0-5 8 16,0 5 0-16,0-6 0 0,0 6 0 0,0-6 0 16,4 1 0-16,-4 5 0 0,0 0 0 0,0 0 0 0,3 3 0 0,-3 3 0 0,0-6 0 15,4 0 0-15,-4 0 0 0,3 1-8 16,1-1 8-16,-1 0 0 0,1 3 0 0,-4-3 0 0,3 0 0 16,-3 6 0-16,0 0 0 0,0 0 0 0,0 0 0 0,8-3 0 15,-8 3 0-15,3-6-12 0,4 3 4 16,0-3 0-1,-3 1-26-15,-4 5-5 0,7-6-1 0,0 6 0 16,0 0-25-16,0 6-6 0,4-6-1 0,-4 5 0 16,3 1-102-16,1-6-21 0</inkml:trace>
  <inkml:trace contextRef="#ctx0" brushRef="#br0" timeOffset="4417.577">29443 11512 948 0,'0'0'27'0,"0"0"5"0,0 0-32 0,0 0 0 15,0 0 0-15,-7-3 0 16,7 3 75-16,-7 0 8 0,7 0 1 0,-7 0 1 0,7 0 7 0,-7 0 2 0,-4 0 0 0,4 0 0 16,7 0-49-16,0 0-9 0,-7 0-3 0,7 0 0 15,0 0 19-15,0 0 4 0,0 0 1 0,0 0 0 16,-7 3-40-16,7-3-8 0,-7 0-1 0,3 6-8 15,4-6 84-15,-7 5 11 0,7-5 1 0,-3 6 1 32,-1 0-129-32,1 0-25 0,3-6-6 0,-4 6-1 0,1 3 52 15,-1 3 12-15,4-7 0 0,-3 7 0 16,3-6 0-16,0 0 0 0,0 0 0 0,0 6 0 0,3-7 0 0,-3 4 0 0,4 3 0 0,-1-6 0 16,1 6 0-16,-1-6 0 0,4 2 0 0,-3 1 0 15,3-3 0-15,-4 3 10 0,4-3-2 0,0 5 0 16,0-5-8-16,1 0 0 0,2-3 0 0,-6 3 0 15,-4-6 0-15,7 3 0 0,3 0 0 0,-3-3 0 16,4 3 0-16,-4-3 8 0,0-3-8 0,4 3 8 0,-4-6 3 16,0 3 0-16,3 0 0 0,-3 0 0 15,0-3-3-15,1 6 0 0,-5-6 0 0,4-5 0 16,-3 5-8-16,3 0 0 0,-4 0 0 0,1 0 8 0,-4 0-8 0,3-2 0 16,-3 2 0-16,0 6 8 15,0-6-8-15,0 0-17 0,-3 0 4 0,-1-6 1 16,1 3-12-16,-1-2-1 0,-3 5-1 0,0 0 0 15,0-6 26-15,0 6 0 0,-4 0 0 0,1 1 0 16,-1-7 0-16,1 6 0 0,-1-3 0 0,0 3 0 0,1 0 0 16,3 0 0-16,-4 1 0 0,4-1 0 0,0 0 0 0,7 6 0 15,-7 0 0-15,7 0 0 0,0 0 0 0,-7 3 0 16,7-3 0-16,-4 9 0 16,1-4-22-16,3-5-9 0,-4 6-1 0,4 6-1 0,0-9 19 15,0 6 4-15,0-3 1 0,4 5 0 16,-1-2-113-16,4-3-22 0,-3 0-5 0,7 6-535 0</inkml:trace>
  <inkml:trace contextRef="#ctx0" brushRef="#br0" timeOffset="5134.324">29714 11503 752 0,'0'0'16'0,"-7"6"4"0,4 3 1 0,3-4 0 0,0-5-21 0,-4 12 0 16,1-6 0-16,3 0 0 0,0-6 88 0,3 9 12 15,-3-3 4-15,0 2 0 16,4 1-37-16,-4-9-7 0,0 0-2 0,0 6 0 0,3 0 4 0,1 0 1 15,-4 0 0-15,0-6 0 0,3 6 1 0,-3 2 1 16,0 1 0-16,0-3 0 0,0 3-41 0,0-9-9 16,0 6-2-16,0 0 0 0,-3 6 7 0,3-7 0 15,0-5 1-15,-4 9 0 16,4-9-9-16,-3 6-3 0,3-6 0 0,-7 6 0 0,7-6 10 0,-4 6 1 0,4-6 1 0,0 0 0 16,0 0-21-16,0 0 0 0,0 0 0 0,0 0 0 15,0 0 0-15,0 0 0 0,0 0 0 0,0 0 0 16,0 0 0-16,0 0 0 0,0 0 0 0,0 0 0 15,0 0 0-15,0 0 0 0,0 0 0 0,0 0 0 16,0 0 0-16,0 0 0 0,0 0 0 0,7-9 0 16,-3 3 0-16,-1 0 0 0,-3 6 0 0,4-6 0 15,-4 1 8-15,3-7 0 0,1 6 0 0,0 0 0 16,-4-3-8-16,3 3 0 0,-3 0 0 0,4 3 0 16,-4-5 0-16,7 2 0 0,-7 6 0 0,0 0 0 15,3 0 0-15,-3 0 0 0,0 0 0 0,0 0 0 16,0 0 0-16,0 0 0 0,0 0 0 0,4-6 0 15,-4 6 0-15,0 0 0 0,0 0 0 0,0 0 0 16,0 0 0-16,0 0 0 0,0 0 0 0,0 0 0 16,0 0 0-16,0 0 0 0,0 0 0 0,0 0 0 0,10 0 0 0,-10 0 0 15,0 0 0-15,0 0 0 0,0 0 0 0,7 0 0 16,-7 0 0-16,0 0 0 0,11 0 0 0,-11 0 0 16,7 6 0-16,0 6 0 0,-3-7 0 0,-1 4 0 15,1-3 0-15,-4 6 0 0,3-6 0 0,1 6 0 16,-1-4 0-16,1 1 0 0,-1 0 0 0,-3 0 0 15,4 0 0-15,-4 2 0 0,0-5 0 0,3 0 0 16,-3 3 0-16,0 0 0 16,0 0 0-16,0 2-12 0,4-5 4 0,-4 0 0 0,0 0 8 15,0 0 0-15,0 6 0 0,0-6 0 16,0-6-21-16,-4 8-6 0,8-2-1 0,-4-6 0 16,0 12-22-16,3-6-5 0,-3 0-1 0</inkml:trace>
  <inkml:trace contextRef="#ctx0" brushRef="#br0" timeOffset="12277.956">27838 10691 752 0,'0'0'16'0,"0"6"3"16,0 6-19-16,-4-6 0 0,1 6 0 0,3-6 0 15,-4 5 35-15,1-2 3 0,-4 0 1 0,3 6 0 0,-3-4-17 0,3 4-3 0,-3 0-1 0,0 0 0 16,4 2 27-16,-4-5 6 0,3 0 1 0,-3 2 0 15,4-2-16-15,-1 0-4 0,1-3 0 0,-1 0 0 16,1-1 32-16,3-8 5 0,0 6 2 0,0-6 0 16,0 0-33-16,0 0-6 0,0 0-2 0,0 0 0 15,0 0-10-15,0 0-3 0,0 0 0 0,0 0 0 16,0 0 20-16,0 0 4 0,0 0 1 0,0 0 0 16,0 0-27-16,0 0-6 0,0 0-1 0,0-6 0 15,0 1-8-15,3-1 0 0,-3-3 9 16,4 3-9-16,-1-6 0 0,1 6 0 0,-1-5 0 0,1 2 0 15,-1 0 0-15,4 0 0 0,-3-3 0 0,-1 6 0 16,1 1 0-16,-1-4 0 0,1 0-8 0,-1 0 8 16,1 6 0-16,-4 3 0 0,3-6 0 0,-3 6-8 15,0 0 8-15,4-3 0 0,-4 3 0 0,0 0 0 16,0 0 0-16,0 0-10 0,0 0 10 0,0 0-10 16,4 0 10-16,-4 0 0 0,7-6 0 0,-7 6 0 15,0 0 0-15,3 0 0 0,-3 0 0 0,7 0 0 16,-7 0-20-16,7 0 0 0,-3 6 1 0,-4-6 0 15,7 0 9-15,-7 0 2 0,3 6 0 0,-3-6 0 16,0 6-1-16,4 6 0 0,-4-12 0 0,0 6 0 16,0 3 9-16,0-9 11 0,-4 5-3 0,4-5 0 15,0 0-8-15,0 12 0 0,0-12 0 0,0 0 0 16,0 0 0-16,0 0 0 0,0 0 0 0,0 0 0 16,0 0 0-16,0 0 0 0,0 0 0 0,0 0 0 15,7 0 0-15,0 0 0 0,-3 0 0 0,3 0 0 0,-3-6 0 16,-1 6 0-16,4-6 0 0,-3 1 0 0,-1 5 0 15,1-6 0-15,-1 3 0 0,-3 3 0 16,4-6 0-16,-1 3 0 0,-3 3 0 0,4-9 0 0,-4 9 0 0,0 0 0 0,3-3 0 16,-3 3 0-16,0 0 0 0,0 0-11 15,4-3 11-15,-4 3-8 0,0 0 8 0,0 0 0 16,3-3 0-16,-3 3-8 0,0 0 8 0,0 0 0 0,7 0-9 0,-3 0 9 16,3 0 0-16,0 3-11 0,0-3 11 0,-3 3-8 15,3 0 8-15,0 0 0 0,-4 3 0 0,4-3-8 16,-3 0 8-16,3 0 0 0,-3 6 0 0,-1-9 0 15,4 5 0-15,-3 1 0 0,-1 0 0 0,-3 0-8 16,0-6 8-16,4 9 0 0,-1 0 8 0,-3-3-8 16,0-1 0-16,0 4 0 0,0-3 0 15,0 6 0-15,0-6 0 0,0 3 0 0,0-3 0 0,0-1 0 16,0-5 0-16,0 0-16 0,0 6 2 0,0-6 1 16,0 0-30-16,4 6-5 0,-4-6-2 0,0 0 0 15,3 12-30-15,-3-12-7 16,7 0-1-16</inkml:trace>
  <inkml:trace contextRef="#ctx0" brushRef="#br0" timeOffset="12929.945">28240 10885 995 0,'0'0'20'0,"0"0"6"0,0 0-26 15,-7-2 0-15,7 2 0 0,-7 0 0 0,7 0 67 16,-7-3 8-16,7 3 1 0,-7 3 1 0,7-3-49 0,-7 0-9 0,7 0-3 0,-7 2 0 15,3 7 0-15,4-9 0 0,-7 6 0 0,0 0 0 16,3 0-16-16,-3 0 0 0,0 3 0 0,0-3-9 16,0-1 20-16,4 1 4 0,-4 0 1 0,3 0 0 15,0 0 1-15,4-6 1 0,0 12 0 0,0-12 0 16,0 0-5-16,0 0-1 0,-3-6 0 0,-1 0 0 16,4 6-12-16,0 0 0 0,0 0 0 0,0 0 0 15,0 0 19-15,0 0 1 0,4 6 0 0,3 0 0 16,-3 0-11-16,-1-4-1 0,-3-2-8 0,7 3 12 15,0 0-12-15,0-3 9 0,-3 0-9 0,3-3 8 16,0 0 1-16,0 3 0 0,0-2 0 0,0-4 0 16,-3 0 0-16,3 0 0 0,-4 0 0 0,1-3 0 15,-1 3-9-15,1 0 0 0,-1 1 0 0,1-1 0 16,-4 0 0-16,0 0 8 0,0 6-8 0,0-12 8 16,0 12-8-16,0 0 0 0,0 0 0 0,0 0 0 15,0 0 0-15,0 0 0 0,0 0 0 0,0 0 0 16,0 0 0-16,0 0 0 0,0 0 0 0,0 0 0 15,0 0 0-15,0 0-11 0,0 0 3 0,0 0 0 16,0 0 8-16,0 0 0 0,0 0 8 0,0 0-8 16,0 0 0-16,0 0 0 0,0 0 0 0,0 0-12 0,0 0 12 15,0 0 0-15,0 0 0 0,0 0-8 0,0 12 8 0,3-6 0 16,-3 3 0-16,0-1 0 0,4 1 0 0,-4 3 0 0,0 0 0 16,3-6-8-16,-3 2 8 0,0 4 0 0,4 0 0 0,-4 0-8 15,0 0-7-15,3-1-1 16,-3-2 0-16,4-3 0 15,0 0-38-15,-1 0-8 0,1 0-2 0</inkml:trace>
  <inkml:trace contextRef="#ctx0" brushRef="#br0" timeOffset="13585.533">28501 10947 922 0,'0'0'19'0,"0"0"5"0,0 0-24 16,0 0 0-16,0 0 0 0,0 0 0 0,0 0 56 0,0 0 7 0,0 0 1 0,0 0 0 15,0 0-45-15,0 0-9 0,0 0-2 16,0 0 0-16,0 0 4 0,0 0 0 0,0 0 0 0,0 0 0 15,0 0 25-15,0 0 6 0,0 0 1 0,0 0 0 16,-4-6-10-16,4 6-2 0,0-973 0 0,-3 1935 0 16,-1-965 0-16,4-6 0 0,-3 3 0 0,3-6 0 15,-4 12-32-15,1-6 0 0,3 6 0 0,-4-6 0 16,-3 3 0-16,0 1 0 0,4-4 0 0,-4 3 0 16,-1 0 0-16,8 3 0 0,-7 0 0 0,0 0 0 15,4 0 10-15,-4 0 2 0,0 0 0 0,3 0 0 16,4 0-2-16,0 0 0 0,-10 3 0 0,10-3 0 15,0 0-10-15,-4 6 0 0,4-6 0 0,0 0 0 16,-7 5 0-16,7-5 0 0,-4 9 0 0,4-3 0 16,0-6 0-16,-3 6 0 0,3-6 0 0,0 12 0 15,3-6 12-15,-3 5 0 0,0-2 0 0,4 3 0 16,-4-12 15-16,0 0 3 0,0 0 1 0,0 0 0 16,4 0-31-16,-1 6 0 0,4 0 0 0,0 0 0 15,-3 0 0-15,3 2 8 0,0-2-8 0,-4 6 0 16,4-3 0-16,0 0 0 0,1-3 0 0,-1-1 0 15,0 1 0-15,0-6 0 0,0 3 0 0,0 3 0 16,3-3-38-16,-3-3-7 0,1 0-2 0,2-3 0 16,1 3-73-16,-1-9-16 0,4 9-2 0</inkml:trace>
  <inkml:trace contextRef="#ctx0" brushRef="#br0" timeOffset="14205.661">28773 10868 1203 0,'-7'26'24'0,"7"-14"8"0,-4 0-32 0,0-6 0 0,4 0 0 0,-3-1 0 16,3-5 77-16,0 0 9 0,-7-2 2 0,3-4 0 16,4 6-47-16,-7-3-9 0,0 0-1 0,7 3-1 15,-7 0-18-15,0-3-4 0,0 3-8 0,7 0 12 16,0 0-12-16,-7 0 0 0,7 0 8 0,-7 0-8 16,7 0 0-16,-7 6 0 0,3-3 0 0,-3 3 0 15,4-1 0-15,-1 1 0 0,-3 0 0 0,4 6 0 16,-1-6 0-16,1 0 0 0,3 0 0 0,0-6 0 15,0 0 12-15,0 0-3 0,-7-6-1 0,7 6 0 16,0 0 4-16,0 0 1 0,0 0 0 0,0 0 0 0,0 0-13 0,0 0 0 0,0 0 0 16,0 0 0-1,0 0 32-15,0 0 0 0,7 0 0 0,0 6 0 16,0-6-20-16,0 2-4 0,0-2-8 0,3 0 12 16,-3-2-12-16,1 2 0 0,2 0 0 0,-3-6 0 15,0 6 9-15,4-6-9 0,-4 0 8 0,0 6-8 0,0-12 0 0,0 9 0 0,0-3 0 16,-3 0 0-16,3 1 10 0,-4 2-10 15,1-3 12-15,-4 6-12 0,0 0 8 0,0 0-8 0,3-3 0 0,-3 3 0 16,0 0 0-16,0 0 0 0,0 0 0 0,0 0 0 16,0 0 0-16,0 0 0 0,0 0 10 0,0 0-10 15,0 0 0-15,0 0 0 0,0 0 0 0,0 0 0 16,-3 9 0-16,3-1 0 0,0-2 0 0,0 3 0 16,0 3 0-16,0-6 0 0,3 6 0 0,1-10 0 15,-1 7 0-15,1-3 0 0,-1 3 0 0,-3-3 0 16,4-3 0-16,-4-3 0 0,3 9 0 15,4-9 0-15,-3 6-17 0,3-1-3 0,0-5 0 0,0 0 0 16,-3 6-137 0,-4-6-28-16</inkml:trace>
  <inkml:trace contextRef="#ctx0" brushRef="#br0" timeOffset="14784.768">28995 10918 1045 0,'0'0'44'0,"0"0"-36"16,0 0 122-16,0 0 24 0,0 0 5 0,0 0 1 15,0 0-60-15,0 0-11 0,0 0-2 0,0 0-1 16,0 0-35-16,0 0-7 0,0 0-2 0,0 0 0 16,0 6-34-16,-4 3-8 0,4-4 0 0,0 4 0 15,0 6 0-15,0-9 12 0,0 6-4 0,0-4 0 16,4 1-8-16,-4 3 0 0,3 3 0 0,-3-4 0 16,4-5 0-16,-1 6 0 0,1 0 0 0,-4-6 0 15,3 2 0-15,1-2 0 0,0 0 0 0,-4-6 0 16,0 0 8-16,0 0-8 0,0 0 8 0,0 0-8 15,0 0 0-15,0 0 0 0,0 0 0 0,0 0 0 16,0 0 13-16,0 0-2 0,0 0-1 0,0 0 0 16,0 0-10-16,0 0 0 0,0 0 0 0,0 0 8 15,0 0 0-15,0 0 0 0,0 0 0 0,0 0 0 16,-4-6-8-16,4-2 0 0,-4 2 0 0,4-3 0 16,-3 3 24-16,3 0 7 0,0-3 1 0,-4 3 0 15,4-5-32-15,0 2 8 0,0 3-8 0,-3-6 0 16,3 3 8-16,0 3 0 0,0-2-8 0,3 2 12 15,-3-6-12-15,4 0 0 0,-1 3 0 0,1 4 0 0,0-4 0 16,-1 6 0-16,1-3 0 0,3 0 0 0,-4 0 0 16,4 6 0-16,-3-6-13 0,-4 6 4 15,7 0-21-15,-4 0-4 0,1 0-1 0,-4 0 0 16,7 0 5-16,0 0 1 0,-4 0 0 0,5 6 0 16,-5 0-28-16,4 0-6 0,0 0-1 0,-3-3 0 15,3 3-44-15,0-3-10 0,-4 2-2 0,4-2 0 16,0-3-99-16,0 3-20 0,1-3-4 0</inkml:trace>
  <inkml:trace contextRef="#ctx0" brushRef="#br0" timeOffset="15566.404">29341 11012 998 0,'0'-9'20'0,"0"0"7"0,0 3-27 15,0 0 0-15,0 4 0 0,0 2 0 16,0 0 50-16,0 0 5 0,0 0 1 0,0 0 0 0,0 0-4 0,0 0 0 0,0 0 0 0,0 0 0 16,0 0-6-16,0 0-2 0,-11 0 0 0,4 2 0 15,0 1 0-15,0 0-1 0,0 3 0 0,7-6 0 16,-4 9 5-16,4-9 0 0,-7 3 1 0,0 3 0 15,0 0-21-15,4 6-4 0,-1-7 0 0,0 1-1 16,1 3 13-16,3-9 4 0,0 0 0 0,-4 6 0 16,1 3-32-16,-1-3-8 0,1 2 0 15,-1 4 0-15,4-6 0 0,-3 3 0 16,3-3 0-16,0-6 0 0,0 0 0 0,0 0 0 16,0 0 0-16,0 0 0 0,3 6 0 0,1 5 0 0,-4 7 0 0,3-6 0 15,4-6 8-15,-3 0-8 0,3-6 8 0,0 3-8 16,0 0 11-16,4-6-3 0,-4 3 0 0,0-3 0 15,0 3-8-15,0 0 8 0,0 0-8 0,0 0 8 16,4 0-51-16,-4 0-10 0,0 0-3 16,3 0 0-16,-3-6 97 0,0 6 19 0,4-12 4 0,-4 6 1 15,-3-6-50-15,3 4-15 0,0 2 0 0,-4 0 8 16,1 0-8-16,-4 0 0 0,3-6-8 0,-3 6 8 16,4 0-15-16,-4 1 3 0,0 2 0 0,0-3 0 15,0 0 0-15,0 0 0 0,0-3 0 0,-4 6 0 16,4-3 12-16,-3 1 0 0,3 5 0 0,-4-6 0 15,1-3 0-15,-1 3 0 0,1 3 0 0,-4-6 0 16,3 3 10-16,-3 3 2 0,0-3 0 0,0 4 0 16,0 2-12-16,0-6 8 0,0 6-8 0,-4 0 8 15,11 0-8-15,-7 0 0 0,7 0 0 0,-7 0-11 16,0 6 3-16,0-4 0 0,0 1 0 0,3 6 0 16,-3 3 8-16,4-3-8 0,3 6 8 0,-4-4-8 15,4 1-27-15,-3 3-5 0,3-4 0 0,0 1-1 16,0 6-18-16,3-6-3 0,-3-1-1 0,4 10 0 15,-1-9-12-15,1-3-2 0,-1-1-1 0,4 4 0 16,0 3-80-16,0-9-16 0</inkml:trace>
  <inkml:trace contextRef="#ctx0" brushRef="#br0" timeOffset="16226.742">29679 11062 801 0,'0'-6'16'0,"-3"0"5"16,3-3-21-16,0 9 0 0,-4-6 0 0,4 6 0 15,0-5 60-15,0 5 8 0,0-6 2 0,0 6 0 16,0-6-14-16,0 6-4 0,-3-3 0 0,3 3 0 16,0 0 3-16,0 0 0 0,0 0 0 0,-7-3 0 15,-4 0-36-15,4 0-7 0,0 0-2 0,0 3 0 16,0 6-10-16,0 3 0 0,-4 3 0 0,4-1 8 16,0 4 22-16,0-3 4 0,0 5 1 0,0-5 0 0,0-3-10 0,-4 3-1 15,4-3-1-15,0-1 0 0,0 4 20 16,4-6 4-16,3-6 1 0,-4 6 0 0,0 0-27 0,4 0-5 15,0-3 0-15,0-3-1 0,0 0 3 0,0 0 1 16,0 0 0-16,4 5 0 0,-4-5 3 0,4 3 1 16,3-3 0-16,0 9 0 15,-4-6-13-15,1 3-2 0,3 3-8 0,0-3 12 0,-4 0-12 0,4-1 0 0,0-5 0 16,0 6 0-16,-3-6 0 0,3 0 0 0,0 6 0 0,0-6 0 16,0-6 0-16,0 6-8 0,0-6-1 0,0 1 0 15,0-7 9-15,0 3 0 0,1 0 0 0,-1-5 0 16,0 8 0-16,3-6 0 0,-3 6 0 0,4-9 0 15,-4 6 0-15,0-2 0 0,4-1 0 0,-4-3 0 16,0 1-19-16,0-1-5 0,-4 3 0 0,1-3-1 16,-1 10 5-16,1-1 0 0,-1 0 1 0,-3 6 0 15,0-6-1-15,-3 0 0 0,3-6 0 0,-4 6 0 16,-3 0-10-16,4 4-2 0,3 2-1 0,-11 0 0 16,4 2 20-16,-3-2 4 0,-1 6 1 0,0-3 0 15,1 0 8-15,-4-3 0 0,3 3 0 0,-3 3 0 16,0-3 13-16,3 0-1 0,1 3-1 0,3 3 0 15,-4-3 11-15,4-1 2 0,-4 1 1 0,8 3 0 16,-4 3-25-16,3 0 8 0,4-1-8 0,-3 7 0 16,3-9-11-16,3 3-7 0,-3-4-2 0,4 7 0 15,-1-3-69-15,1-6-15 0,3 8-2 0</inkml:trace>
  <inkml:trace contextRef="#ctx0" brushRef="#br0" timeOffset="16874.253">29838 11085 1429 0,'0'0'40'0,"0"0"10"0,0 0-40 0,0 0-10 0,0 0 0 0,0 0 0 16,0 0 63-16,0 0 10 0,0 0 3 0,0 0 0 15,0 0-55-15,0 0-10 0,0 12-3 0,0-6 0 16,0 3 18-16,0 0 3 0,0-1 1 0,0 1 0 16,-4 6-13-16,4-3-2 0,0-3-1 0,0-4 0 15,0-5-2-15,0 0 0 0,0 0 0 0,0 12 0 16,0-3-3-16,0 0-1 0,0 8 0 0,0-11 0 15,0 3-8-15,0-9 0 0,0 0 0 0,0 0 0 16,0 0 0-16,0 0 0 0,0 0 0 0,0 0 0 16,0 0 66-16,4 6 11 0,-4-6 3 0,0 0 0 15,0 0-109-15,0 0-22 0,0 0-4 0,0 0-1 16,0 0 56-16,0 0 0 0,0-6 0 0,3-3 0 16,1 3 0-16,0 1 8 0,-1-1-8 0,1-6 8 0,-4 3 0 15,3-3 0-15,1 4 0 0,-4-1 0 0,3-3-8 0,1-3 0 16,3 4 0-16,-4-4 0 0,1 6 0 0,3-3 0 15,-4-2 0-15,4 2 0 0,-3 3 0 0,-1 3 0 16,5-3 0-16,-1 9 0 0,-4-6 0 16,1 1 0-16,-4 5 0 0,3 0 0 15,1-6 0-15,-4 6 0 0,7 0 0 0,-4 0 0 16,-3 0 0-16,7-6 0 0,-7 6 0 0,0 0 0 0,4 6 0 0,3-6-11 0,-4 6 3 0,5 5 0 16,-5-8 8-16,1 6 0 15,-1-3 0-15,-3 3 0 0,4 2 0 0,-4 1 0 0,3 3 0 0,-3 0 0 16,0-4 0-16,4 4 0 0,-4-3 0 0,3 0 0 15,-3-6 0-15,4 2 0 0,-1 4 0 0,-3 0 0 16,4-6 0-16,-1 5 0 0,-3-5 0 0,4 6 0 16,-4-3 0-16,0 0 0 0,3 0 0 0,-3-9 0 15,0 0-32-15,0 0-4 0,4 5 0 0,-4-5-1 16,3 12-37-16,1-6-7 0,0-3-2 0</inkml:trace>
  <inkml:trace contextRef="#ctx0" brushRef="#br0" timeOffset="109411.464">6459 12996 1045 0,'-10'9'44'0,"-1"3"-36"16,4-6 47-16,-3 0 9 0,3-6 1 0,3 0 1 15,-3 3 1-15,-4-1 0 0,4 1 0 0,0 0 0 16,7-3-14-16,-7 6-2 0,7-6-1 0,-3 3 0 15,3-3 2-15,0 0 0 0,0 0 0 0,-11 3 0 16,11-3-16-16,0 0-4 0,-11 0 0 0,11 0 0 16,0 0-23-16,-7 0-9 0,7 0 0 0,-10 3 9 15,3 0-9-15,-4 0 0 0,11-3 0 0,-10 3 0 16,-1 12-10-16,4-10-1 0,0 1 0 0,-7 6 0 16,3 0 1-16,4 3 0 0,0-4 0 0,-3 1 0 15,2 6 10-15,1-4 0 0,-3 4 0 0,3 0-8 16,0-4 8-16,0 1 0 0,-4 6 0 0,4-10 0 15,4-2 0-15,-5 3 0 0,5 0 0 0,-8 0 0 16,8-1 10-16,-1-2-2 0,4 6-8 0,-3-6 12 16,-1 2-12-16,4 1 0 0,0 3 0 0,0-6 0 15,0 2 0-15,0-5 0 0,4 0 0 0,-4 3 0 16,3-3 0-16,1 0 0 0,-1 0 0 0,1-6 0 0,6 6 0 0,-2-1 0 16,-5-2 0-16,8 3 0 0,-4-3 8 0,3 6-8 15,1-3 0-15,3 0 0 0,0 0 8 0,-3-1-8 16,3 1 0-16,3-6 0 0,-3 6 0 0,1-3 0 15,-1 6 0-15,3-6 0 0,1 0 0 0,0-3 0 16,-1 0 0-16,4 0 0 0,-10 0 0 0,7 0 8 16,-4 0-8-16,3-3 0 0,1 0 0 0,-4-6 9 15,4 3-9-15,-1-3 8 0,-6 4-8 0,0-7 0 16,3-3 9-16,-4 3-9 0,4 1 10 0,1-7-2 0,-5 0-8 16,1 7 12-16,-1-4-12 0,4-3 0 0,-7 4-12 15,1 2 12-15,2-6 0 0,-3 6 0 0,4-2 0 0,-1-4 0 16,1 6 0-16,-4 1 0 0,4-1 0 0,-4-3 0 15,0 3 0-15,0 1 0 0,0-7 0 0,3 6 0 16,-6 0 0-16,-1-2 19 0,1-4-3 0,-4 0 0 16,0-2-25-16,-4 2-6 0,1 1-1 0,-8-10 0 15,8 4 16-15,-8-4 0 0,4 4 0 0,-7-1 0 16,3-5-16-16,-3 8-1 0,-3 3 0 0,-1-5 0 16,7 11-6-16,-10-2-1 0,4 2 0 0,-1 0 0 15,0 3 24-15,-3 3 0 0,4 3 0 0,2 0 0 16,-6 0 0-16,4 3 0 0,-1 3 0 0,0 3 0 15,1 3-23-15,-1 0 0 0,4 6 0 0,-4-4 0 16,8 1 40-16,-4 3 8 0,3 2 2 0,0 1 0 16,4-9-27-16,-3 0 0 0,3 5 0 0,3-8 0 15,1 6-21-15,-1-6-3 0,1 0-1 0,-1 0 0 16,4 0 36-16,-3-3 7 0,3-3 2 0,0 0 0 16,0 0-44-16,7 5-8 0,0 1-1 15,3 3-1-15,1 0-64 0,-1-3-13 0,5 0-2 0</inkml:trace>
  <inkml:trace contextRef="#ctx0" brushRef="#br0" timeOffset="109958.825">6618 13214 853 0,'0'0'18'16,"0"0"4"-16,-3-6 1 0,3 6 2 0,0 0-25 0,0 0 0 0,-4-6 0 0,1 0 0 0,-1 3 84 0,4-3 11 15,-4 3 2-15,4 3 1 0,0 0-30 0,0 0-5 16,0 0-2-16,0 0 0 0,0 0-39 0,0 0-8 16,0 0-2-16,4 6 0 0,-4 6 6 0,0-6 1 15,0-6 0-15,4 9 0 0,-4-3 5 0,3 2 2 16,-3-2 0-16,0 3 0 0,4-3-2 0,-1 6 0 15,-3 0 0-15,4-4 0 0,-1-2-16 16,1 3-8-16,-1 0 0 0,1-3 8 0,3 0 7 0,3 5 1 16,-3-5 0-16,-3 0 0 0,3 12-16 0,0-9 0 15,0-4 8-15,4 1-8 16,-4 6-12-16,3 0-4 0,1-3-2 0,0 5 0 16,-4-5 32-16,3 9 6 0,-3-6 2 0,0-6 0 15,4 2-35-15,-8 7-7 0,1-6-2 0,-4 3 0 0,3-7 22 0,-3-5 0 16,0 0 0-16,4 6 0 0,-1 0-17 0,-3-6 1 0,0 12 0 15,0-12 0 1,0 0-26-16,0 0-5 0,0 0-1 0,0 0 0 16,0 0-66-16,0 0-14 0,0 0-2 0</inkml:trace>
  <inkml:trace contextRef="#ctx0" brushRef="#br0" timeOffset="110542.903">6735 13246 851 0,'0'0'36'16,"0"0"-36"0,0 0 70-16,0 0 7 0,0 0 2 0,0 0 0 15,0 0 6-15,0 0 2 0,0 0 0 0,0 0 0 0,0 0-49 0,0 0-10 0,0 0-1 16,0 0-1-16,0 0 18 0,0 0 3 0,0 0 1 16,0 0 0-16,3 6-26 0,1 6-5 0,-4-6-1 0,3 0 0 15,1-1-16-15,-4-2 0 0,0 3 0 0,3 3 0 16,-3 0 0-16,4-3 0 0,-1 0 0 0,-3 5 0 15,4-5 40-15,-1 0 5 16,4-3 1-16,-3 9 0 0,-1-3-24 16,1 2-5-16,-1 4-1 0,1-3 0 0,3-3-8 0,0 0-8 15,0-4 9-15,4 4-9 0,-4-3 11 0,3 6-11 0,1-6 12 16,0 0-12-16,-1-6 10 0,-3 0-10 0,4 0 8 0,3 3-8 16,-7-3 13-16,0 3-2 0,0-3-1 0,0 2 0 15,4 1 1-15,-8 0 0 0,4-3 0 0,0 3 0 16,-3 0 4-16,3 0 1 0,-4 3 0 0,1-6 0 15,-1 0 0-15,1-9 0 0,0 0 0 0,-1 1 0 16,1 5 0-16,-1-3 0 0,1 0 0 0,-4-9 0 16,3 3-8-16,-3 1-8 0,-3-1 11 0,3-6-11 0,0 1 0 15,0 2 0-15,0-3 0 0,0 7 0 0,-4-7-12 16,1 3-5-16,3 3-2 0,0 1 0 16,-4-4-6-16,4 6-2 0,0 0 0 15,0 3 0-15,0-2-27 0,0 2-6 16,-3-3 0-16,-1 3-1 0,4 6-106 0,0-6-21 0,0 0-4 0</inkml:trace>
  <inkml:trace contextRef="#ctx0" brushRef="#br0" timeOffset="111311.432">7317 13337 1337 0,'0'0'28'0,"0"0"6"0,0 0-34 0,0 0 0 0,0 0 0 0,0 0 0 16,0 0 58-16,0 0 5 0,0 0 1 0,0 0 0 15,-4-6 0-15,1 6 0 0,-5-5 0 0,5 5 0 16,-1-6-52-16,4 0-12 0,-3-6 0 0,-1 6 0 16,1 0 0-16,-1 0 0 0,4 3 0 0,-10 3 0 15,6-5 32-15,-3 5 4 0,0 0 1 0,0 0 0 16,4-6-29-16,-5 6-8 0,5 0 0 0,-1-6 0 15,4 6 0-15,-7 0 0 0,4 6-11 0,-1-6 11 16,-3 6-32-16,4-1 0 0,-1 4 0 0,1 0 0 16,-4 3 32-16,3-9 0 0,4-3 0 0,0 12 0 15,-3-7 0-15,-1 7 0 0,1 9 0 0,3-4 0 16,-4 1 27-16,4-3 11 0,0-4 2 0,-4 1 1 16,4-12-27-16,0 0-6 0,0 0 0 0,0 0-8 15,0 0 19-15,0 0-3 0,0 12-1 0,0-12 0 16,4 6-15-16,-4-6 0 0,4 12 0 0,-4-12 0 0,0 0 37 0,0 0 2 0,7 0 0 15,0 0 0-15,3 0-31 0,-10 0-8 16,11 0 0-16,-11 0 0 0,10 0 21 0,-3 0 3 0,0-6 1 0,-3 0 0 16,3-9-25-16,-3 6 0 0,-1 1 0 0,-3 2 0 15,0-3-15-15,4 0-8 0,-4 3-1 0,0-6-1 16,-4 4 25-16,4 2 0 0,0-3 0 0,0 0 0 16,0 3 0-16,0 0 0 0,-3 0 0 0,3 1 0 15,0-1 0-15,-4 3 0 0,4-3 0 0,-3 3 0 16,3-3 0-16,0 3 11 0,0 0-11 0,0 3 12 15,0-3-4-15,0 3 0 0,-4 0 0 0,4 0 0 16,0 0-8-16,0 0-17 0,0 0 4 0,0 0 1 16,0 0 12-16,0 0-9 0,0 0 9 0,7 6-8 15,-7-6-25-15,11 12-5 0,-11-12-1 0,7 15 0 16,0-4 39-16,3 1 0 0,-6 0 0 0,3 0 0 0,-4 2 0 16,1-2 0-16,3-3 0 0,-3 6 0 0,-1-7 0 15,1 4 0-15,-4-12 0 0,3 18 0 16,1-9-41-16,-1-1-11 0,-3-8-1 15,7 12-1-15,-7-12-158 0,7 12-32 0,14 17-7 16,-21-29-1-16</inkml:trace>
  <inkml:trace contextRef="#ctx0" brushRef="#br0" timeOffset="111849.548">7574 13326 1242 0,'0'0'27'0,"0"0"5"0,0 0 2 0,0 5 2 0,0 1-36 0,0 3 0 0,0 0 0 0,0 0 0 15,0-3 64-15,-3 2 5 0,3 1 2 0,0 3 0 16,0 0-6-16,0 0-1 0,0-4 0 0,0 1 0 0,3 0-1 16,-3-9-1-16,0 6 0 0,0-6 0 15,0 0-22-15,0 0-4 0,0 0 0 0,0 0-1 0,0 0-9 16,0 0-2-16,0 0 0 0,0 0 0 16,4-6-13-16,-4-3-3 0,0-3-8 0,0 1 12 15,3-7-12-15,-3 0 0 0,4 4 0 0,-1-4 0 0,-3 6 0 0,4-5 0 16,-4 5 0-16,3-3 0 0,-3 3 0 0,0 7 0 15,0-1 0-15,4 0 0 0,-4 6 10 0,0-9-1 16,0 9 0-16,0 0 0 0,0 0-20 0,0 0-4 16,0 0-1-16,7 0 0 0,0-3 3 0,-7 3 0 15,3 3 0-15,1 6 0 0,3-9 13 0,-3 6-11 16,-1 0 11-16,1-1-10 0,-1-2 10 0,1 3 0 16,3 0 0-16,-4 0 0 0,-3 3 0 0,0-3 9 15,4 3-1-15,-1-4-8 0,-3 1 11 0,4 0-11 16,-1-3 10-16,-3-3-10 0,0 0 8 0,4 9-8 15,-1-3 0-15,-3-6 0 0,0 0 0 0,0 0 8 16,0 0-8-16,0 0 0 0,4 6-11 0,-4-6-5 16,0 0 0-16,7 6-1 15,0-1-133-15,-3 4-26 0,3-9-6 0,-4 6-1 0</inkml:trace>
  <inkml:trace contextRef="#ctx0" brushRef="#br0" timeOffset="112590.214">7990 13320 1314 0,'0'0'37'0,"0"0"8"0,0 0-36 0,0 0-9 16,0 0 0-16,0 0 0 0,0 0 113 0,-7 0 21 15,7 0 4-15,-7-3 1 0,7 3-18 0,0 0-3 16,-3 3-1-16,-4-3 0 0,-4 0-93 0,8 0-24 16,3 0 0-16,-11 0 0 0,4 0 0 0,7 0 0 15,-7 0 0-15,0 0 0 0,7 0 25 0,-7 0 1 16,0 0 0-16,7 0 0 15,-4 6-42-15,-3-1-8 0,7-5-1 0,-7 6-1 0,4 0 26 0,3 6 0 0,-4 0 0 0,4 2 0 16,0 10 0-16,0-9 0 0,-3-1 0 0,6 7 0 16,-3-3 0-16,4-1 11 0,-1 4-1 0,1-4 0 15,-1-8-10-15,8 9-14 0,-11-9 3 0,7-1 1 16,0 4 10-16,0-6 0 0,0-3 0 0,0 0 0 16,0-3 0-16,0 0 0 0,4-6 0 0,-1 0 0 15,1-6 0-15,-1-2 0 0,1-7 0 0,0 6 0 16,-1-11 0-16,1-3 0 0,3-7 0 0,0-2 0 15,-3 6 0-15,3-3 0 0,-4-10 0 0,1 4 0 16,-1-3 0-16,1 6 0 0,0 6 0 0,3-4 0 16,-4-2 0-16,-3 9 0 0,0-7 0 0,0 4 0 15,-3-3 0-15,3 8 0 0,-7-5 0 0,4 3 0 16,-4-1 0-16,0 4 0 0,0-1 0 0,0 1 0 16,-4 5 0-16,4-5-10 0,-3 11 10 0,-1 0-10 15,0 1-39-15,1 2-8 0,-1 3-2 0,1 3 0 16,3 6 40-16,0 0 8 0,0 0 2 0,0 0 0 0,-4 9 9 0,4 3 12 15,-3 3-2-15,-1 5-1 16,1 1-58-16,3 5-12 0,-4-5-3 0,4 14 0 0,0-6 103 0,-3 4 20 16,3 5 4-16,0 3 1 0,3-3-52 0,-3 3-12 15,4-2 0-15,-1-1 0 0,4-3 0 0,-3 0 0 16,-1-8 0-16,4 5 0 0,-3-2 54 0,3-1 8 16,0 3 2-16,4 1 0 15,-1-4-103-15,-3 1-20 0,4 2-4 0,-4-9-1 0,7 4 103 0,-3-7 20 16,-4 4 4-16,0-6 1 0,3-4-64 0,1 4-15 15,0-6-1-15,3-1-1 16,-7-5-25-16,3 0-5 0,-3 0-1 0,4-3 0 16,-4 0-114-16,0-6-23 0,0 0-5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8T21:13:21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 1784 0 0,'0'0'76'0'0,"0"0"21"0"0,0 0 27 0 0,0 0 11 0 0,0 0 1 0 0,0 0 57 0 0,0 0 242 0 0,0 0 108 0 0,0 0 22 0 0,0 0 6 0 0,-10 2 1783 0 0,6-3-2656 0 0,-3 6 6819 0 0,7-4-6184 0 0,0-1 10 0 0,0 0-11 0 0,0 0-51 0 0,0 0-22 0 0,0 0-3 0 0,0 0 10 0 0,0 0 46 0 0,0 0 22 0 0,0 0 2 0 0,0 0-22 0 0,0 0-89 0 0,0 0-38 0 0,0 0-10 0 0,0 0-47 0 0,0 0-197 0 0,0 0-86 0 0,0 0-21 0 0,0 1 28 0 0,3 4 104 0 0,-2-4 5 0 0,0-1 68 0 0,6 0-21 0 0,2-7-107 0 0,-9 7-2 0 0,0 0 17 0 0,0 0 9 0 0,0 0 1 0 0,0 0-8 0 0,0 0-34 0 0,0 0-12 0 0,0 0-2 0 0,0 0-8 0 0,0 0-35 0 0,0 0-18 0 0,-4 7-2069 0 0,4-7-2492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5T15:27:23.6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19353 7760 589 0,'0'0'24'0,"-3"6"-24"16,3-6 53-16,0 0 6 15,-4 6 1-15,4-6 0 0,-3 6-17 0,3-6-3 0,0 6-1 0,0-6 0 16,-4 6-11-16,4-6-3 0,-3 6 0 0,3-6 0 16,-7 6 0-16,7-6 0 0,0 0 0 0,-4 11 0 15,1-5 19-15,-1 3 3 0,1 3 1 0,3 5 0 31,-4-5-48-31,4 0-8 0,-3 0-3 0,3 2 0 0,0-2 23 16,0-6 5-16,0 0 1 0,0 0 0 16,0 0-6-16,3 3-2 0,1-4 0 0,-1 1 0 0,1 0 12 0,-4-6 2 0,7 0 1 0,-4 6 0 15,4-6 7-15,-3 6 0 0,3-6 1 0,0 0 0 16,-4-6 16-16,5 6 3 0,-1 0 1 0,0 0 0 16,0 0-53-16,0 0 0 0,-7 0 0 0,10 0 0 15,-3 0 0-15,0 0 0 0,0 0 12 0,1 6-4 16,2-6-8-16,-3 0 0 0,0 0 0 15,0 6 0-15,0-6 0 0,0 0 0 0,0 0 0 16,0 0 0-16,1-6 0 0,2 6 0 0,-3-6 0 16,0 0 0-16,0 0 0 0,0 3 0 0,0 3 0 0,0-6 0 15,1-5 0-15,-1 5 0 0,0-12 0 0,0 6 0 16,0-8 0-16,0 8 0 0,-4 0 0 0,4-5 0 16,-3 5 0-16,-1 0 0 0,1 3 0 0,0-2 0 15,-4-1 0-15,0 0 0 0,0 0 0 0,-4-2 0 16,4 8 20-16,-4 0 8 0,4 6 3 0,-7-6 0 15,4 6-31-15,-4-6-15 0,0 0 2 0,-4 6 0 16,1 6-11-16,-1 0-3 0,0 6 0 0,-3-6 0 16,0 2 11-16,0-5 3 0,0-3 0 0,0 3 0 15,0 3 13-15,0 0 0 0,0 0 0 0,-1 6 0 16,5-6 0-16,-4-1 0 0,3 1 0 0,1 0 0 16,-1-6 0-16,0 0 0 0,4 0 0 0,0 0 0 0,7 0 0 15,0 0 0-15,0 0 0 0,-7 3 0 0,4 3-11 16,-1 3 11-16,4 0-12 0,0 2 12 0,4 1 0 0,-1-3 0 15,1 0 0-15,-1 6 0 0,4-4 0 0,-3-5 0 16,3 6 8-16,-4 0-8 0,5-1 13 0,-1 4-3 16,3 3-1-16,-6-1 0 0,3-8 4 0,0 9 1 15,0-12 0-15,0 11 0 0,0-5-14 0,0-3-15 0,0 9 3 0,4-7 1 16,-4-5 11-16,0 0 0 0,3 0 0 0,1 0 0 16,-1-6-12-16,1 0 0 0,3-6 0 0,0 0 0 15,0 0-23-15,4 0-5 0,0-5 0 16,-1-7-1-16,5 9-19 0,-1-3-3 0,0-5-1 15,0 2-537-15</inkml:trace>
  <inkml:trace contextRef="#ctx0" brushRef="#br0" timeOffset="587.377">19932 7902 656 0,'-7'-18'13'0,"-4"9"5"0,8 9-18 0,-4-6 0 15,3 0 0-15,1 0 0 0,3 6 55 0,-4-11 7 0,4 5 2 0,0 6 0 16,0 0-18-16,-3 6-3 0,-4 5-1 0,3-5 0 16,1 6-17-16,-1-6-3 0,0 3-1 15,4 8 0-15,-3-5 7 0,3 6 0 0,0-3 1 16,0 2 0-1,0 1 11-15,3-6 1 0,-3 2 1 0,0 4 0 16,0 0-2-16,4-7-1 0,0 10 0 0,-1-3 0 0,1-7-11 0,-1 1-1 16,4-6-1-16,-3 3 0 15,-1 0-3-15,1-4-1 0,-1 4 0 0,1-3 0 0,-4-6 10 0,0 0 3 0,0 0 0 16,3-6 0-16,-3-3 5 0,4 1 2 0,-4-7 0 16,0 3 0-16,0-5-23 0,0-4-5 0,0 3-1 15,-4 1 0-15,4-7-13 0,-3 4 9 0,-1-4-9 0,1 3 8 16,3 4-8-16,-4-1 0 0,4 6 0 0,-3-2 0 15,-1 5 0-15,1 0 0 0,3 3 0 16,-4 0 0-16,1 0 0 0,3 6 0 0,0 0 0 0,0 0 0 16,0 0-8-16,0-5 8 0,0 5-10 0,0 0 10 15,0 0-18-15,0 0 2 0,3-6 1 0,1 0 0 16,3-3 2-16,0 3 0 0,0 0 0 0,3 3 0 16,-3 6-19-16,4 3-4 0,0 6-1 0,-1 3 0 15,1-4 51-15,-1-5 10 0,1 0 3 0,-1 0 0 16,1 0-27-16,0 3 0 0,-1 2 0 0,1 1 0 15,-4-6 0-15,3 0 0 0,-2 0 0 0,-1 9 0 16,0-7 0-16,-4 7 0 0,1 3 0 0,-1-4 0 16,1 4 0-16,-4 0 0 0,0-1 0 0,0 1 0 15,-4 3-8-15,4-10 8 0,-3 7 0 0,-1-6 0 16,4-6 0-16,0-1 0 0,0-5 0 0,0 0 0 16,0 0-22-16,4 3 0 0,3 3 0 0</inkml:trace>
  <inkml:trace contextRef="#ctx0" brushRef="#br0" timeOffset="1069.199">20338 7837 655 0,'0'0'28'0,"0"0"8"16,0 0-36-16,0 0 0 0,0 0 0 0,0 0 0 15,3 9 86-15,-3-3 10 0,0-6 3 0,0 0 0 16,-3 5-23-16,3 7-4 0,-4-6 0 0,1 6-1 0,-1-3-5 0,1 2-1 16,3-5 0-16,-4 6 0 0,4 0-20 0,0 3-4 15,0-7-1-15,0 7 0 16,0-9-19-16,4 0-4 0,-1 0-1 0,1 0 0 15,3-1 8-15,-4 4 0 0,8 0 1 0,-4 0 0 16,3-3 4-16,1 6 1 0,0-7 0 0,-1 1 0 16,1-6-14-16,-1 6-4 0,4-6 0 0,-3 0 0 15,3 0-12-15,-3 0 9 0,3-6-9 0,0 6 8 16,0 0-8-16,-3-6 0 0,-1 1 0 0,4 5 0 16,-3-12 0-16,-4 6 0 0,4-9 0 0,-4 6 0 15,0 1 0-15,0 2 0 0,-4 0 0 0,4-6 0 16,-3 6 0-16,-1-9 0 0,1 4 0 0,-1-1 0 15,1 0 0-15,-1 0 0 0,1 1 0 0,-4 2 0 0,0 0 0 0,0 0 0 0,0-3 0 0,0 7 0 16,0 5 0-16,0-6-16 0,0-6 4 0,4 6 1 31,-4 6-36-31,0 0-7 0,0 0-2 0,0 0 0 16,0 0-130-16,0 0-26 0,14 0-6 0,-14 0-1 0</inkml:trace>
  <inkml:trace contextRef="#ctx0" brushRef="#br0" timeOffset="2987.884">20197 7702 705 0,'0'0'14'0,"0"6"6"15,0-6-20-15,-4 14 0 0,4-14 0 0,0 6 0 16,0 0 34-16,0 6 3 0,0-6 1 0,4 2 0 16,-4-8 41-16,3 6 8 0,1 3 1 0,-1 0 1 15,1-3-41-15,3 0-8 0,-4 0-1 0,4-1-1 16,-3 1-8-16,3 3-2 0,-4 3 0 0,1 0 0 16,-1-1 10-16,4 1 2 0,-3-6 0 0,0 6 0 15,-1 8-5-15,-3-2-1 0,4 0 0 0,-4 2 0 16,0 4-10-16,0-4-1 0,0 4-1 0,-4-1 0 15,4 1-14-15,0 2-8 0,4-2 10 0,-4 2-10 0,0-2 0 16,3-1 0-16,-3-2 0 0,4 3 0 0,-4-13 0 0,0 1 0 16,3 3 0-16,1-9 0 0,-4-6 9 0,0 5-9 15,0-5 8-15,0 0-8 0,0 0 20 0,0 0-2 16,3 0 0-16,-3 0 0 0,0 0 22 0,0 0 4 0,0 0 0 16,0 0 1-16,-3-5-28 0,3-7-5 0,-4 0-2 15,4 3 0-15,-3-2-10 0,3-1 0 0,-4 0 0 16,1-3-11-16,3 1 0 0,-4-7 0 15,1 9 0-15,-1-5 0 0,0 2-1 16,4 3 0-16,-3 6 0 0,-1 0 0 0,4 1 12 0,0-1-13 0,0-6 5 0,0 3 8 16,0-3-11-16,0 6 11 0,0-11-8 15,0 2 8-15,0 6 0 0,4 0-8 0,-4 4 8 0,3-7 0 16,-3 12 0-16,4-6 0 0,-4 0 0 0,4 0 0 16,-1-3 0-16,-3 3 0 0,4 1 0 0,-1-1 0 15,1 0 0-15,-1 0 0 0,1 6 0 0,-1-6 0 16,4 6 0-16,-7 0 9 0,4-6-9 0,3 6 10 15,0 0-10-15,0 0 0 0,0 0 0 0,0 0 0 16,4 0 0-16,-4 0 0 0,3 0 0 0,-3 6 0 16,0-6 0-16,4 6 0 0,-4 0 0 0,0 0 0 15,0 3 0-15,0 2 0 0,0 7 0 0,0-6 0 16,0-1 0-16,0-5 0 0,1 0 0 0,-5 0 0 16,4 3 16-16,-3-3 4 0,3 0 0 0,-4 0 1 15,1-1-31-15,-1 1-6 0,-3-6-2 0,0 0 0 16,4 6 29-16,-4-6 5 0,0 0 2 0,7 3 0 15,0 3-18-15,-4 0 0 0,1 6 0 0,3-1 0 16,-3-5 0-16,-1 6 0 0,1-6 0 0,-1 6 0 16,1-3 0-16,-1 2 0 0,1 1 0 0,-4-6 0 15,3 12 0-15,-3-7 0 0,4 4 0 0,-4 3 0 0,0-7 0 0,-4 4 0 16,4 3 0-16,0-1 0 0,0-5 0 0,-3 6 0 0,3 2 0 0,-4-8 0 16,4-12 0-16,0 0 0 0,0 0 0 0,0 0 0 31,0 0-74-31,7-6-18 0,-3 0-4 0</inkml:trace>
  <inkml:trace contextRef="#ctx0" brushRef="#br0" timeOffset="3722.986">20602 7760 528 0,'0'0'11'0,"0"0"2"0,0 9-13 15,0-9 0-15,0 6 0 0,0-6 0 0,0 9 44 0,0-3 7 0,0-6 1 0,0 6 0 16,0 5-16-16,0-2-2 0,0 0-1 0,-3-3 0 16,3 3 25-16,0-9 5 0,0 6 1 0,0-6 0 15,0 11 0-15,0-5 0 0,0-6 0 0,0 6 0 16,0-6-52-16,0 6-12 0,0-6 0 0,0 0 0 15,0 0 54-15,3 6 8 0,-3-6 2 0,0 3 0 16,0-3-52-16,0 0-12 0,4 6 0 0,-4-6 0 16,3 6 0-16,1 5 0 0,-1-5 0 0,1 0 0 15,-1 6 54-15,-3-6 8 0,4 9 2 0,-1 2 0 16,1-5-52-16,-4 6-12 0,4-4 0 0,-4 4 0 16,3 0 0-16,-3-7 0 0,0 7 0 0,4 3 0 15,-4-4 44-15,3-2 5 0,1 5 2 0,-1-5 0 16,4 3-31-16,-3-4-7 0,3-2-1 0,0 0 0 15,3 6-12-15,-3-7 0 0,4-5 0 0,0 3 0 16,-4 3 0-16,7 0 11 0,-4-7-11 0,1 1 10 16,-4-6 8-16,4 6 2 0,-1-12 0 0,1 6 0 15,-1 0 8-15,1-6 1 0,3 6 1 0,-3 0 0 16,-1-5-14-16,1 5-4 0,-1 0 0 0,1-6 0 16,-4-3 0-16,4-3-1 0,-4 0 0 0,0-5 0 15,0-1-3-15,0-2 0 0,0-4 0 0,0 1 0 16,-4 2-23-16,5 3-5 0,-5 1 0 0,1-4-1 15,-1 3 40-15,1 1 8 0,-1-4 1 0,1 9 1 16,-4-5-46-16,0 5-10 0,0-3-1 0,0 7-1 16,-4-1 47-16,4-3 10 0,0 6 1 0,-3 0 1 15,3 0-30-15,0 6-15 0,0 0 2 0,0 0 0 16,0 0-24-16,0 0-5 0,0 0-1 0,0 0 0 16,0 0-17-16,0 0-4 0,0 0-1 0,0 0 0 15,0 0-94-15,0 0-18 0,0 0-4 0</inkml:trace>
  <inkml:trace contextRef="#ctx0" brushRef="#br0" timeOffset="4067.93">21089 7890 1273 0,'0'0'53'15,"-3"3"-42"1,-1 11 56-16,0-8 11 0,4 0 2 0,0 6 1 16,0 0-8-16,0-3-1 0,0 2-1 0,4 1 0 15,0 0-30-15,-1 5-5 0,4-5-2 0,0 3 0 16,0 3-9-16,4-7-1 0,-1 7-1 0,1 3 0 15,0-4-23-15,-1 4 0 0,1 2 0 0,-1-5 0 16,1 2 25-16,-1 4 1 0,1 0 0 0,0-10 0 0,3 10-18 16,-7-7-8-16,3 4 0 0,1-3 8 0,-4-1-8 0,-3 1-14 15,3-3 3-15,-4-7 1 16,4 1-122-16,-3 3-25 0,-1-12-5 0</inkml:trace>
  <inkml:trace contextRef="#ctx0" brushRef="#br0" timeOffset="4443.073">21340 7802 1102 0,'-15'20'23'0,"12"-14"5"0,-4 0-28 0,3 0 0 0,-3 6 0 0,4-7 0 15,-4 7 65-15,3-6 8 0,4-6 2 0,-3 3 0 16,-1 3-20-16,1 0-4 0,-1 6-1 0,0-1 0 16,4-5-6-16,0 6 0 0,0 0-1 0,0 5 0 15,0 4-1-15,4-3 0 0,0-1 0 0,-4 16 0 16,3-10-10-16,4 9-1 0,-3 1-1 0,-1 2 0 16,1 0-8-16,-1 4-2 0,1-1 0 15,-4 3 0-15,3-3-1 0,1 0-1 0,-4 1 0 0,3 2 0 0,1 0-7 0,-4-3-2 16,0 0 0-16,3-2 0 15,-3 2-9-15,0-6 12 0,0-2-12 0,0 5 12 0,0 3-12 0,0-6 10 16,0-14-10-16,-3 0 10 0,3 2-10 0,0-2-14 16,0-1 3-16,0 1 1 15,0 3-42-15,0-10-8 0,0-11-1 0,0 0-519 16,3 6-103-16</inkml:trace>
  <inkml:trace contextRef="#ctx0" brushRef="#br0" timeOffset="5045.703">21855 7869 1337 0,'-11'6'56'16,"0"-3"-44"-1,1 3 88-15,-4-3 19 0,3 3 3 0,1-3 1 16,-5 8-48-16,5-11-10 0,-4 6-1 0,3 0-1 16,1-6-39-16,-1 6-8 0,4 0-2 0,-4-6 0 15,4 6 2-15,7-6 0 0,-10 0 0 0,10 0 0 16,-7 0-6-16,0 6-1 0,7-6 0 0,-7 0 0 15,0 9-33-15,-1-4-8 0,5 1 0 0,-4 6-1 16,3 6 33-16,1-4 0 0,-1 10 0 0,1-6 0 16,3 2 0-16,0 4 0 0,0-7 0 0,-4 1 0 15,4 5 0-15,4-2 0 0,-4-3 0 0,3-1 0 16,1-2 0-16,-1-3 0 0,4 0 0 0,0-7 0 0,-3 1 0 16,3 0 0-16,4-3 0 0,-4-3 0 0,0 0 0 15,3-6 0-15,-3 0 8 0,4 3-8 0,0-8 12 16,-1 5-3-16,1-12-1 0,-4 9 0 15,3-5-8-15,1-1 10 0,-4-3-10 0,0-2 10 16,0 2-2-16,0 6-8 0,-3 1 12 0,-1-7-4 16,1 9-8-16,-4-3 0 0,3 6 0 0,-3 1 0 0,0-7 0 0,-3 6 0 15,3 0 9-15,-4 0-9 0,4 6 8 0,0 0-8 0,0 0 8 0,0 0-8 16,-7 3 0-16,7-3-10 0,-7 9 1 0,4-3 0 16,-5 6 1-16,1-7 0 0,0 7 0 0,-3 3 0 15,6 3 8-15,-3-1-10 0,4 7 10 0,-1-4-10 16,1-2 10-16,3 0 0 0,0-1 0 0,0 4 0 15,0-9 0-15,3-1 0 0,1 7 0 0,-1-3-8 16,1-4 8-16,3-5 0 0,0 3 0 0,0 3 0 16,0-6 0-16,4 0-8 0,-4-1 8 0,3-5-591 15,4-5-114-15</inkml:trace>
  <inkml:trace contextRef="#ctx0" brushRef="#br0" timeOffset="5591.458">22010 7987 942 0,'0'0'40'0,"-4"12"-32"15,1-7 82-15,-1 7 17 0,1 3 3 0,-1-3 1 16,1-1-3-16,-1 4-1 0,1-3 0 0,-1 6 0 16,-3-1-39-16,3-5-8 0,1 9-2 0,-4-4 0 15,3-5-20-15,1 6-4 0,-1-7-1 0,4 4 0 16,-3-3-10-16,3-6-3 0,0 5 0 0,0-11 0 16,0 0-8-16,0 0-3 0,0 0 0 0,0 0 0 15,0 0 7 1,0 0 0-16,0 0 1 0,3-5 0 0,4-1-4 0,-3-12-1 0,3 9 0 0,-4 0 0 15,5-2-12-15,-5 2 0 0,4-3 0 0,-3 0 0 16,-1 3-11-16,4-5 11 0,-3-1-10 0,-1 3 10 16,1 1 0-16,-1-7-9 0,1 9 9 0,-4-3 0 15,3 6 0-15,1-5 0 0,-1-1 0 0,-3 6 0 16,4-3 0-16,-1 6 0 0,-3-3 0 0,0 6 0 16,4-3-8-16,-4 3 8 0,4-5-8 0,-4 5 8 15,3 0 0-15,-3 0-8 0,7 0 8 0,-3 0 0 16,3 0-12-16,0 0 4 0,0 0 0 0,0 5 0 15,0 4 8-15,4-3-8 0,-4 6 8 0,0 6-8 16,0-7-2-16,0 4 0 0,0 9 0 0,-4-7 0 16,4 4-2-16,-3-4 0 0,3 7 0 0,-3-4 0 15,-1-2-7-15,-3 6-1 0,4-4-1 0,-4 4 0 0,0-1 21 0,0-2 0 16,3 2 10-16,-3-11-10 16,0 0-20-16,0-3-12 0,4-3-1 0,-1-6-533 0,1-9-106 15</inkml:trace>
  <inkml:trace contextRef="#ctx0" brushRef="#br0" timeOffset="5996.145">22542 7143 1402 0,'0'0'29'0,"-3"9"7"16,-4 0-36-16,3-3 0 0,-3 5 0 0,4 1 0 16,-4 3 100-16,0 2 14 0,0-5 2 0,0 12 1 15,0-7-29-15,-1 10-5 0,1-10-2 0,4 10 0 16,-1 2-45-16,1-5-10 0,3 2-2 0,-4 7 0 15,4-4-24-15,4-2 8 0,-4 8-8 0,3-6 0 16,1 4 17-16,3 2-1 0,-4 3-1 0,8 6 0 16,-4-12-15-16,0 4 0 0,4-1 0 0,-1 3 0 15,-3-5 13-15,4 2 0 0,0-3 0 0,3 3 0 16,-7-2-13-16,3-1-18 0,-3 3 4 0,0-11 1 16,0 8 13-16,-3-2 0 0,3-4 0 0,-3 4 0 15,-1-10 0-15,1 4 0 0,-1-1 0 0,1-5 0 16,-4-4-91-16,3 4-15 0,1 0-3 0,-4-6-474 0,3 2-94 15</inkml:trace>
  <inkml:trace contextRef="#ctx0" brushRef="#br0" timeOffset="6371.454">22317 7722 1094 0,'-7'0'23'0,"0"0"5"0,7 0-28 0,0 0 0 0,-7-6 0 0,3-2 0 16,0 2 84-16,4 0 11 0,0 0 2 0,0 0 1 15,0 6-3-15,0 0-1 0,0 0 0 0,0 0 0 16,0 0-58-16,0-6-11 0,0 6-2 0,8 0-1 15,-1-6-6-15,0 6-2 0,7 0 0 0,0 6 0 16,0 0-14-16,4 3 11 0,3 0-11 0,0 5 10 16,4-2-2-16,-1-6 0 0,5 6 0 0,-1-6 0 15,0-3-8-15,0 5 8 0,0-2-8 0,1-3 8 0,-1 0-8 0,0 0 0 16,0-6 0-16,1 3 0 0,-1-6-24 0,-4 3 4 16,1-3 0-16,0-2 0 0,3 2-3 0,-3-6 0 15,3 6 0-15,0-9 0 16,-3 1-38-16,3 5-8 0,0 3-2 0,4-6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97AB1DE-DF6C-4B7A-A1FD-93F8F140E919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91C0DD4-8CDA-4037-B2A9-740FAF7B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F002-B66C-4984-8170-60987059FEC1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vingt-cinq novembre.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0A24668-0499-4719-AE7D-FA23574D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trésor</a:t>
            </a:r>
            <a:r>
              <a:rPr lang="en-US" sz="2800" b="1" dirty="0"/>
              <a:t> des pirates 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enterré</a:t>
            </a:r>
            <a:r>
              <a:rPr lang="en-US" sz="2800" b="1" dirty="0"/>
              <a:t> dans le parc.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3C80D47-35BC-4D5B-BB6B-84A6FCA9DA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9364" y="1863588"/>
            <a:ext cx="5775853" cy="384356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115E517-B95D-43FD-B915-2291C7788EBD}"/>
                  </a:ext>
                </a:extLst>
              </p14:cNvPr>
              <p14:cNvContentPartPr/>
              <p14:nvPr/>
            </p14:nvContentPartPr>
            <p14:xfrm>
              <a:off x="868680" y="264240"/>
              <a:ext cx="650520" cy="996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115E517-B95D-43FD-B915-2291C7788E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9320" y="254880"/>
                <a:ext cx="669240" cy="101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0206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31557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sz="2400" dirty="0"/>
              <a:t>Fill in the </a:t>
            </a:r>
            <a:r>
              <a:rPr lang="fr-FR" sz="2400" dirty="0" err="1"/>
              <a:t>blank</a:t>
            </a:r>
            <a:r>
              <a:rPr lang="fr-FR" sz="2400" dirty="0"/>
              <a:t> </a:t>
            </a:r>
            <a:r>
              <a:rPr lang="fr-FR" sz="2400" dirty="0" err="1"/>
              <a:t>with</a:t>
            </a:r>
            <a:r>
              <a:rPr lang="fr-FR" sz="2400" dirty="0"/>
              <a:t> the </a:t>
            </a:r>
            <a:r>
              <a:rPr lang="fr-FR" sz="2400" dirty="0" err="1"/>
              <a:t>appropriate</a:t>
            </a:r>
            <a:r>
              <a:rPr lang="fr-FR" sz="2400" dirty="0"/>
              <a:t> mot interrogatif</a:t>
            </a:r>
          </a:p>
          <a:p>
            <a:pPr marL="0" indent="0">
              <a:buNone/>
            </a:pPr>
            <a:r>
              <a:rPr lang="fr-FR" sz="2400" dirty="0"/>
              <a:t>____________________________d’élèves est-ce qu’il y a dans ta classe de français?</a:t>
            </a:r>
          </a:p>
          <a:p>
            <a:pPr marL="0" indent="0">
              <a:buNone/>
            </a:pPr>
            <a:r>
              <a:rPr lang="fr-FR" sz="2400" dirty="0"/>
              <a:t>____________________________est le cahier de Jacques ?</a:t>
            </a:r>
          </a:p>
          <a:p>
            <a:pPr marL="0" indent="0">
              <a:buNone/>
            </a:pPr>
            <a:r>
              <a:rPr lang="fr-FR" sz="2400" dirty="0"/>
              <a:t>____________________________ finit le concert ?</a:t>
            </a:r>
          </a:p>
          <a:p>
            <a:pPr marL="0" indent="0">
              <a:buNone/>
            </a:pPr>
            <a:r>
              <a:rPr lang="fr-FR" sz="2400" dirty="0"/>
              <a:t>____________________________est le président de France ?</a:t>
            </a:r>
          </a:p>
          <a:p>
            <a:pPr marL="0" indent="0">
              <a:buNone/>
            </a:pPr>
            <a:r>
              <a:rPr lang="fr-FR" sz="2400" dirty="0"/>
              <a:t>____________________________ commence la saison de baseball ?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E99008F-0AE2-44A3-8B3E-9061A892CA7E}"/>
                  </a:ext>
                </a:extLst>
              </p14:cNvPr>
              <p14:cNvContentPartPr/>
              <p14:nvPr/>
            </p14:nvContentPartPr>
            <p14:xfrm>
              <a:off x="1789560" y="2791800"/>
              <a:ext cx="9023760" cy="2103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E99008F-0AE2-44A3-8B3E-9061A892CA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80200" y="2782440"/>
                <a:ext cx="9042480" cy="212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26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64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0039"/>
            <a:ext cx="10515600" cy="53669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dirty="0"/>
              <a:t>Write sentences of at least five words in French, each using the word in parentheses somewhere in the sentence. If the word is a verb it may be used in any proper conjugation or in the infinitive.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(la piscine)___________________________________________________________</a:t>
            </a:r>
          </a:p>
          <a:p>
            <a:pPr marL="0" indent="0">
              <a:buNone/>
            </a:pPr>
            <a:r>
              <a:rPr lang="en-US" sz="2600" dirty="0"/>
              <a:t>(</a:t>
            </a:r>
            <a:r>
              <a:rPr lang="en-US" sz="2600" dirty="0" err="1"/>
              <a:t>jouer</a:t>
            </a:r>
            <a:r>
              <a:rPr lang="en-US" sz="2600" dirty="0"/>
              <a:t>)______________________________________________________________</a:t>
            </a:r>
          </a:p>
          <a:p>
            <a:pPr marL="0" indent="0">
              <a:buNone/>
            </a:pPr>
            <a:r>
              <a:rPr lang="en-US" sz="2600" dirty="0"/>
              <a:t>(comment)__________________________________________________________</a:t>
            </a:r>
          </a:p>
          <a:p>
            <a:pPr marL="0" indent="0">
              <a:buNone/>
            </a:pPr>
            <a:r>
              <a:rPr lang="en-US" sz="2600" dirty="0"/>
              <a:t>(le </a:t>
            </a:r>
            <a:r>
              <a:rPr lang="en-US" sz="2600" dirty="0" err="1"/>
              <a:t>centre</a:t>
            </a:r>
            <a:r>
              <a:rPr lang="en-US" sz="2600" dirty="0"/>
              <a:t> commercial)_________________________________________________</a:t>
            </a:r>
          </a:p>
          <a:p>
            <a:pPr marL="0" indent="0">
              <a:buNone/>
            </a:pPr>
            <a:r>
              <a:rPr lang="en-US" sz="2600" dirty="0"/>
              <a:t>(</a:t>
            </a:r>
            <a:r>
              <a:rPr lang="en-US" sz="2600" dirty="0" err="1"/>
              <a:t>finir</a:t>
            </a:r>
            <a:r>
              <a:rPr lang="en-US" sz="2600" dirty="0"/>
              <a:t>)_______________________________________________________________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53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100" dirty="0"/>
              <a:t>You (familiar) drink three glasses (</a:t>
            </a:r>
            <a:r>
              <a:rPr lang="en-US" sz="3100" dirty="0" err="1"/>
              <a:t>verres</a:t>
            </a:r>
            <a:r>
              <a:rPr lang="en-US" sz="3100" dirty="0"/>
              <a:t>) of milk after school.</a:t>
            </a:r>
          </a:p>
          <a:p>
            <a:pPr marL="0" indent="0">
              <a:buNone/>
            </a:pPr>
            <a:r>
              <a:rPr lang="en-US" sz="3100" dirty="0"/>
              <a:t>_________________________________________________________________________</a:t>
            </a:r>
          </a:p>
          <a:p>
            <a:pPr marL="0" indent="0">
              <a:buNone/>
            </a:pPr>
            <a:endParaRPr lang="en-US" sz="3100" dirty="0"/>
          </a:p>
          <a:p>
            <a:pPr marL="0" indent="0">
              <a:buNone/>
            </a:pPr>
            <a:r>
              <a:rPr lang="en-US" sz="3100" dirty="0"/>
              <a:t>I do not take sugar in my tea.</a:t>
            </a:r>
          </a:p>
          <a:p>
            <a:pPr marL="0" indent="0">
              <a:buNone/>
            </a:pPr>
            <a:r>
              <a:rPr lang="en-US" sz="3100" dirty="0"/>
              <a:t>_________________________________________________________________________</a:t>
            </a:r>
          </a:p>
          <a:p>
            <a:pPr marL="0" indent="0">
              <a:buNone/>
            </a:pPr>
            <a:endParaRPr lang="en-US" sz="3100" dirty="0"/>
          </a:p>
          <a:p>
            <a:pPr marL="0" indent="0">
              <a:buNone/>
            </a:pPr>
            <a:r>
              <a:rPr lang="en-US" sz="3100" dirty="0"/>
              <a:t>We eat an eclair every Friday.</a:t>
            </a:r>
          </a:p>
          <a:p>
            <a:pPr marL="0" indent="0">
              <a:buNone/>
            </a:pPr>
            <a:r>
              <a:rPr lang="en-US" sz="3100" dirty="0"/>
              <a:t>___________________________________________________________________________</a:t>
            </a:r>
          </a:p>
          <a:p>
            <a:pPr marL="0" indent="0">
              <a:buNone/>
            </a:pPr>
            <a:endParaRPr lang="en-US" sz="3100" dirty="0"/>
          </a:p>
          <a:p>
            <a:pPr marL="0" indent="0">
              <a:buNone/>
            </a:pPr>
            <a:r>
              <a:rPr lang="en-US" sz="3100" dirty="0"/>
              <a:t>Their cousins (feminine) drink lemonade.</a:t>
            </a:r>
          </a:p>
          <a:p>
            <a:pPr marL="0" indent="0">
              <a:buNone/>
            </a:pPr>
            <a:r>
              <a:rPr lang="en-US" sz="3100" dirty="0"/>
              <a:t>______________________________________________________________________</a:t>
            </a:r>
            <a:r>
              <a:rPr lang="en-US" dirty="0"/>
              <a:t>______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967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D4F73-6B28-4DEB-BFBD-82CB5A546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5326D-06A9-42D4-B3A2-34ED9776E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330531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about a member of your family.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FC1AF1B-4C97-4AF9-852E-14BC22EA3C34}"/>
                  </a:ext>
                </a:extLst>
              </p14:cNvPr>
              <p14:cNvContentPartPr/>
              <p14:nvPr/>
            </p14:nvContentPartPr>
            <p14:xfrm>
              <a:off x="7336769" y="2008440"/>
              <a:ext cx="8280" cy="57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FC1AF1B-4C97-4AF9-852E-14BC22EA3C3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28129" y="1999800"/>
                <a:ext cx="25920" cy="2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1D1565D-B935-42EE-B0F6-273051F4C4FF}"/>
                  </a:ext>
                </a:extLst>
              </p14:cNvPr>
              <p14:cNvContentPartPr/>
              <p14:nvPr/>
            </p14:nvContentPartPr>
            <p14:xfrm>
              <a:off x="6950880" y="2571480"/>
              <a:ext cx="1353960" cy="663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1D1565D-B935-42EE-B0F6-273051F4C4F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41520" y="2562120"/>
                <a:ext cx="1372680" cy="68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067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about swimming.</a:t>
            </a:r>
          </a:p>
          <a:p>
            <a:pPr marL="0" indent="0">
              <a:buNone/>
            </a:pPr>
            <a:r>
              <a:rPr lang="en-US" dirty="0"/>
              <a:t>to swim = </a:t>
            </a:r>
            <a:r>
              <a:rPr lang="en-US" dirty="0" err="1"/>
              <a:t>nager</a:t>
            </a:r>
            <a:r>
              <a:rPr lang="en-US" dirty="0"/>
              <a:t> (regular “ER” verb)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427821-F2CB-465F-8D45-4781661B0DD0}"/>
                  </a:ext>
                </a:extLst>
              </p14:cNvPr>
              <p14:cNvContentPartPr/>
              <p14:nvPr/>
            </p14:nvContentPartPr>
            <p14:xfrm>
              <a:off x="1390680" y="1308960"/>
              <a:ext cx="7973280" cy="1831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427821-F2CB-465F-8D45-4781661B0D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81320" y="1299600"/>
                <a:ext cx="7992000" cy="185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585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vingt-cinq novembre.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au parc / dans le parc</a:t>
            </a:r>
          </a:p>
          <a:p>
            <a:pPr marL="0" indent="0" algn="ctr">
              <a:buNone/>
            </a:pPr>
            <a:r>
              <a:rPr lang="fr-FR" dirty="0"/>
              <a:t>la révision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6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088"/>
            <a:ext cx="10515600" cy="5091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Nous </a:t>
            </a:r>
            <a:r>
              <a:rPr lang="en-US" dirty="0" err="1">
                <a:solidFill>
                  <a:srgbClr val="0070C0"/>
                </a:solidFill>
              </a:rPr>
              <a:t>sommes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prêts</a:t>
            </a:r>
            <a:r>
              <a:rPr lang="en-US" dirty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Parc </a:t>
            </a:r>
            <a:r>
              <a:rPr lang="en-US" sz="2800" b="1" dirty="0" err="1"/>
              <a:t>Monceau</a:t>
            </a:r>
            <a:r>
              <a:rPr lang="en-US" sz="2800" b="1" dirty="0"/>
              <a:t> is in the center of Paris.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996CEBA-E1BE-41D0-BDFE-6E3554B725D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785427" y="2057401"/>
            <a:ext cx="6258391" cy="4149586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A3FC00-4606-4B55-8C71-421F77B323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77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vais</a:t>
            </a:r>
            <a:r>
              <a:rPr lang="en-US" dirty="0"/>
              <a:t> au </a:t>
            </a:r>
            <a:r>
              <a:rPr lang="en-US" dirty="0" err="1"/>
              <a:t>parc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joue</a:t>
            </a:r>
            <a:r>
              <a:rPr lang="en-US" dirty="0"/>
              <a:t> au football au parc.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joue</a:t>
            </a:r>
            <a:r>
              <a:rPr lang="en-US" dirty="0"/>
              <a:t> du piano au parc.</a:t>
            </a:r>
          </a:p>
          <a:p>
            <a:pPr marL="0" indent="0">
              <a:buNone/>
            </a:pPr>
            <a:r>
              <a:rPr lang="en-US" dirty="0"/>
              <a:t>Je finis </a:t>
            </a:r>
            <a:r>
              <a:rPr lang="en-US" dirty="0" err="1"/>
              <a:t>mes</a:t>
            </a:r>
            <a:r>
              <a:rPr lang="en-US" dirty="0"/>
              <a:t> devoirs au </a:t>
            </a:r>
            <a:r>
              <a:rPr lang="en-US" dirty="0" err="1"/>
              <a:t>parc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CC366A5-E2F8-4709-832C-5DB99199CAF8}"/>
                  </a:ext>
                </a:extLst>
              </p14:cNvPr>
              <p14:cNvContentPartPr/>
              <p14:nvPr/>
            </p14:nvContentPartPr>
            <p14:xfrm>
              <a:off x="894240" y="397800"/>
              <a:ext cx="12960" cy="19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CC366A5-E2F8-4709-832C-5DB99199CA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4880" y="388440"/>
                <a:ext cx="31680" cy="3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976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err="1"/>
              <a:t>J’aime</a:t>
            </a:r>
            <a:r>
              <a:rPr lang="en-US" dirty="0"/>
              <a:t> </a:t>
            </a:r>
            <a:r>
              <a:rPr lang="en-US" dirty="0" err="1"/>
              <a:t>patiner</a:t>
            </a:r>
            <a:r>
              <a:rPr lang="en-US" dirty="0"/>
              <a:t> au </a:t>
            </a:r>
            <a:r>
              <a:rPr lang="en-US" dirty="0" err="1"/>
              <a:t>parc</a:t>
            </a:r>
            <a:r>
              <a:rPr lang="en-US" dirty="0"/>
              <a:t>.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209478" y="3006726"/>
            <a:ext cx="4418406" cy="2940249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err="1"/>
              <a:t>J’aime</a:t>
            </a:r>
            <a:r>
              <a:rPr lang="en-US" dirty="0"/>
              <a:t> </a:t>
            </a:r>
            <a:r>
              <a:rPr lang="en-US" dirty="0" err="1"/>
              <a:t>patiner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le </a:t>
            </a:r>
            <a:r>
              <a:rPr lang="en-US" dirty="0" err="1"/>
              <a:t>parc</a:t>
            </a:r>
            <a:r>
              <a:rPr lang="en-US" dirty="0"/>
              <a:t>.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682977" y="3006727"/>
            <a:ext cx="4288971" cy="294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99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err="1"/>
              <a:t>J’aime</a:t>
            </a:r>
            <a:r>
              <a:rPr lang="en-US" dirty="0"/>
              <a:t> </a:t>
            </a:r>
            <a:r>
              <a:rPr lang="en-US" dirty="0" err="1"/>
              <a:t>patiner</a:t>
            </a:r>
            <a:r>
              <a:rPr lang="en-US" dirty="0"/>
              <a:t> au </a:t>
            </a:r>
            <a:r>
              <a:rPr lang="en-US" dirty="0" err="1"/>
              <a:t>parc</a:t>
            </a:r>
            <a:r>
              <a:rPr lang="en-US" dirty="0"/>
              <a:t>.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209478" y="3006726"/>
            <a:ext cx="4418406" cy="2940249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trike="sngStrike" dirty="0" err="1"/>
              <a:t>J’aime</a:t>
            </a:r>
            <a:r>
              <a:rPr lang="en-US" strike="sngStrike" dirty="0"/>
              <a:t> </a:t>
            </a:r>
            <a:r>
              <a:rPr lang="en-US" strike="sngStrike" dirty="0" err="1"/>
              <a:t>patiner</a:t>
            </a:r>
            <a:r>
              <a:rPr lang="en-US" strike="sngStrike" dirty="0"/>
              <a:t> </a:t>
            </a:r>
            <a:r>
              <a:rPr lang="en-US" strike="sngStrike" dirty="0" err="1"/>
              <a:t>dans</a:t>
            </a:r>
            <a:r>
              <a:rPr lang="en-US" strike="sngStrike" dirty="0"/>
              <a:t> le </a:t>
            </a:r>
            <a:r>
              <a:rPr lang="en-US" strike="sngStrike" dirty="0" err="1"/>
              <a:t>parc</a:t>
            </a:r>
            <a:r>
              <a:rPr lang="en-US" strike="sngStrike" dirty="0"/>
              <a:t>.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682977" y="3006727"/>
            <a:ext cx="4288971" cy="294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22551</TotalTime>
  <Words>295</Words>
  <Application>Microsoft Office PowerPoint</Application>
  <PresentationFormat>Widescreen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BTimes New Roman</vt:lpstr>
      <vt:lpstr>Calibri</vt:lpstr>
      <vt:lpstr>Calibri Light</vt:lpstr>
      <vt:lpstr>Times New Roman</vt:lpstr>
      <vt:lpstr>Office Theme</vt:lpstr>
      <vt:lpstr>Bonjour</vt:lpstr>
      <vt:lpstr>Travail de cloche</vt:lpstr>
      <vt:lpstr>Bonjour</vt:lpstr>
      <vt:lpstr>Pourquoi tombons-nous?</vt:lpstr>
      <vt:lpstr>PowerPoint Presentation</vt:lpstr>
      <vt:lpstr>Le Parc Monceau is in the center of Paris.</vt:lpstr>
      <vt:lpstr>PowerPoint Presentation</vt:lpstr>
      <vt:lpstr>PowerPoint Presentation</vt:lpstr>
      <vt:lpstr>PowerPoint Presentation</vt:lpstr>
      <vt:lpstr>Le trésor des pirates est enterré dans le parc.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Steven Gerson</dc:creator>
  <cp:lastModifiedBy>Steven Gerson 🦅</cp:lastModifiedBy>
  <cp:revision>300</cp:revision>
  <cp:lastPrinted>2017-12-14T22:00:10Z</cp:lastPrinted>
  <dcterms:created xsi:type="dcterms:W3CDTF">2016-10-03T15:38:19Z</dcterms:created>
  <dcterms:modified xsi:type="dcterms:W3CDTF">2024-11-25T16:35:40Z</dcterms:modified>
</cp:coreProperties>
</file>