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ink/ink1.xml" ContentType="application/inkml+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322" r:id="rId3"/>
    <p:sldId id="343" r:id="rId4"/>
    <p:sldId id="340" r:id="rId5"/>
    <p:sldId id="323" r:id="rId6"/>
    <p:sldId id="342" r:id="rId7"/>
    <p:sldId id="332" r:id="rId8"/>
    <p:sldId id="331" r:id="rId9"/>
    <p:sldId id="330" r:id="rId10"/>
    <p:sldId id="335" r:id="rId11"/>
    <p:sldId id="333" r:id="rId12"/>
    <p:sldId id="317"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2A88AA40-827E-4603-9E57-693A0D01EFF6}">
          <p14:sldIdLst>
            <p14:sldId id="256"/>
            <p14:sldId id="322"/>
            <p14:sldId id="343"/>
            <p14:sldId id="340"/>
            <p14:sldId id="323"/>
            <p14:sldId id="342"/>
            <p14:sldId id="332"/>
            <p14:sldId id="331"/>
            <p14:sldId id="330"/>
            <p14:sldId id="335"/>
            <p14:sldId id="333"/>
            <p14:sldId id="317"/>
          </p14:sldIdLst>
        </p14:section>
        <p14:section name="Untitled Section" id="{3566B86B-9392-4958-8144-1A959BA37BD0}">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5" d="100"/>
          <a:sy n="85" d="100"/>
        </p:scale>
        <p:origin x="64" y="243"/>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ink/ink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0-11-30T15:32:01.243"/>
    </inkml:context>
    <inkml:brush xml:id="br0">
      <inkml:brushProperty name="width" value="0.05" units="cm"/>
      <inkml:brushProperty name="height" value="0.05" units="cm"/>
    </inkml:brush>
  </inkml:definitions>
  <inkml:trace contextRef="#ctx0" brushRef="#br0">0 8 16272 0 0,'0'0'455'0'0,"0"0"113"0"0,0 0-456 0 0,0 0-112 0 0,0 0 0 0 0,0 0 0 0 0,0 0 0 0 0,0 0 0 0 0,0 0 0 0 0,0 0-4639 0 0,0-7-937 0 0</inkml:trace>
</inkml:ink>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CA3FA4E6-1A48-4782-8997-A24A22606861}" type="datetimeFigureOut">
              <a:rPr lang="en-US" smtClean="0"/>
              <a:t>11/24/2024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20351F9-1B01-40F4-8CBB-23344923DAD8}" type="slidenum">
              <a:rPr lang="en-US" smtClean="0"/>
              <a:t>‹#›</a:t>
            </a:fld>
            <a:endParaRPr lang="en-US" dirty="0"/>
          </a:p>
        </p:txBody>
      </p:sp>
    </p:spTree>
    <p:extLst>
      <p:ext uri="{BB962C8B-B14F-4D97-AF65-F5344CB8AC3E}">
        <p14:creationId xmlns:p14="http://schemas.microsoft.com/office/powerpoint/2010/main" val="41293785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A3FA4E6-1A48-4782-8997-A24A22606861}" type="datetimeFigureOut">
              <a:rPr lang="en-US" smtClean="0"/>
              <a:t>11/24/2024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20351F9-1B01-40F4-8CBB-23344923DAD8}" type="slidenum">
              <a:rPr lang="en-US" smtClean="0"/>
              <a:t>‹#›</a:t>
            </a:fld>
            <a:endParaRPr lang="en-US" dirty="0"/>
          </a:p>
        </p:txBody>
      </p:sp>
    </p:spTree>
    <p:extLst>
      <p:ext uri="{BB962C8B-B14F-4D97-AF65-F5344CB8AC3E}">
        <p14:creationId xmlns:p14="http://schemas.microsoft.com/office/powerpoint/2010/main" val="16048547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A3FA4E6-1A48-4782-8997-A24A22606861}" type="datetimeFigureOut">
              <a:rPr lang="en-US" smtClean="0"/>
              <a:t>11/24/2024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20351F9-1B01-40F4-8CBB-23344923DAD8}" type="slidenum">
              <a:rPr lang="en-US" smtClean="0"/>
              <a:t>‹#›</a:t>
            </a:fld>
            <a:endParaRPr lang="en-US" dirty="0"/>
          </a:p>
        </p:txBody>
      </p:sp>
    </p:spTree>
    <p:extLst>
      <p:ext uri="{BB962C8B-B14F-4D97-AF65-F5344CB8AC3E}">
        <p14:creationId xmlns:p14="http://schemas.microsoft.com/office/powerpoint/2010/main" val="36508513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A3FA4E6-1A48-4782-8997-A24A22606861}" type="datetimeFigureOut">
              <a:rPr lang="en-US" smtClean="0"/>
              <a:t>11/24/2024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20351F9-1B01-40F4-8CBB-23344923DAD8}" type="slidenum">
              <a:rPr lang="en-US" smtClean="0"/>
              <a:t>‹#›</a:t>
            </a:fld>
            <a:endParaRPr lang="en-US" dirty="0"/>
          </a:p>
        </p:txBody>
      </p:sp>
    </p:spTree>
    <p:extLst>
      <p:ext uri="{BB962C8B-B14F-4D97-AF65-F5344CB8AC3E}">
        <p14:creationId xmlns:p14="http://schemas.microsoft.com/office/powerpoint/2010/main" val="7356561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CA3FA4E6-1A48-4782-8997-A24A22606861}" type="datetimeFigureOut">
              <a:rPr lang="en-US" smtClean="0"/>
              <a:t>11/24/2024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20351F9-1B01-40F4-8CBB-23344923DAD8}" type="slidenum">
              <a:rPr lang="en-US" smtClean="0"/>
              <a:t>‹#›</a:t>
            </a:fld>
            <a:endParaRPr lang="en-US" dirty="0"/>
          </a:p>
        </p:txBody>
      </p:sp>
    </p:spTree>
    <p:extLst>
      <p:ext uri="{BB962C8B-B14F-4D97-AF65-F5344CB8AC3E}">
        <p14:creationId xmlns:p14="http://schemas.microsoft.com/office/powerpoint/2010/main" val="3280924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CA3FA4E6-1A48-4782-8997-A24A22606861}" type="datetimeFigureOut">
              <a:rPr lang="en-US" smtClean="0"/>
              <a:t>11/24/2024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20351F9-1B01-40F4-8CBB-23344923DAD8}" type="slidenum">
              <a:rPr lang="en-US" smtClean="0"/>
              <a:t>‹#›</a:t>
            </a:fld>
            <a:endParaRPr lang="en-US" dirty="0"/>
          </a:p>
        </p:txBody>
      </p:sp>
    </p:spTree>
    <p:extLst>
      <p:ext uri="{BB962C8B-B14F-4D97-AF65-F5344CB8AC3E}">
        <p14:creationId xmlns:p14="http://schemas.microsoft.com/office/powerpoint/2010/main" val="32128384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CA3FA4E6-1A48-4782-8997-A24A22606861}" type="datetimeFigureOut">
              <a:rPr lang="en-US" smtClean="0"/>
              <a:t>11/24/2024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520351F9-1B01-40F4-8CBB-23344923DAD8}" type="slidenum">
              <a:rPr lang="en-US" smtClean="0"/>
              <a:t>‹#›</a:t>
            </a:fld>
            <a:endParaRPr lang="en-US" dirty="0"/>
          </a:p>
        </p:txBody>
      </p:sp>
    </p:spTree>
    <p:extLst>
      <p:ext uri="{BB962C8B-B14F-4D97-AF65-F5344CB8AC3E}">
        <p14:creationId xmlns:p14="http://schemas.microsoft.com/office/powerpoint/2010/main" val="15285576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CA3FA4E6-1A48-4782-8997-A24A22606861}" type="datetimeFigureOut">
              <a:rPr lang="en-US" smtClean="0"/>
              <a:t>11/24/2024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520351F9-1B01-40F4-8CBB-23344923DAD8}" type="slidenum">
              <a:rPr lang="en-US" smtClean="0"/>
              <a:t>‹#›</a:t>
            </a:fld>
            <a:endParaRPr lang="en-US" dirty="0"/>
          </a:p>
        </p:txBody>
      </p:sp>
    </p:spTree>
    <p:extLst>
      <p:ext uri="{BB962C8B-B14F-4D97-AF65-F5344CB8AC3E}">
        <p14:creationId xmlns:p14="http://schemas.microsoft.com/office/powerpoint/2010/main" val="32717675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A3FA4E6-1A48-4782-8997-A24A22606861}" type="datetimeFigureOut">
              <a:rPr lang="en-US" smtClean="0"/>
              <a:t>11/24/2024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520351F9-1B01-40F4-8CBB-23344923DAD8}" type="slidenum">
              <a:rPr lang="en-US" smtClean="0"/>
              <a:t>‹#›</a:t>
            </a:fld>
            <a:endParaRPr lang="en-US" dirty="0"/>
          </a:p>
        </p:txBody>
      </p:sp>
    </p:spTree>
    <p:extLst>
      <p:ext uri="{BB962C8B-B14F-4D97-AF65-F5344CB8AC3E}">
        <p14:creationId xmlns:p14="http://schemas.microsoft.com/office/powerpoint/2010/main" val="37470623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CA3FA4E6-1A48-4782-8997-A24A22606861}" type="datetimeFigureOut">
              <a:rPr lang="en-US" smtClean="0"/>
              <a:t>11/24/2024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20351F9-1B01-40F4-8CBB-23344923DAD8}" type="slidenum">
              <a:rPr lang="en-US" smtClean="0"/>
              <a:t>‹#›</a:t>
            </a:fld>
            <a:endParaRPr lang="en-US" dirty="0"/>
          </a:p>
        </p:txBody>
      </p:sp>
    </p:spTree>
    <p:extLst>
      <p:ext uri="{BB962C8B-B14F-4D97-AF65-F5344CB8AC3E}">
        <p14:creationId xmlns:p14="http://schemas.microsoft.com/office/powerpoint/2010/main" val="24567508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CA3FA4E6-1A48-4782-8997-A24A22606861}" type="datetimeFigureOut">
              <a:rPr lang="en-US" smtClean="0"/>
              <a:t>11/24/2024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20351F9-1B01-40F4-8CBB-23344923DAD8}" type="slidenum">
              <a:rPr lang="en-US" smtClean="0"/>
              <a:t>‹#›</a:t>
            </a:fld>
            <a:endParaRPr lang="en-US" dirty="0"/>
          </a:p>
        </p:txBody>
      </p:sp>
    </p:spTree>
    <p:extLst>
      <p:ext uri="{BB962C8B-B14F-4D97-AF65-F5344CB8AC3E}">
        <p14:creationId xmlns:p14="http://schemas.microsoft.com/office/powerpoint/2010/main" val="6962055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A3FA4E6-1A48-4782-8997-A24A22606861}" type="datetimeFigureOut">
              <a:rPr lang="en-US" smtClean="0"/>
              <a:t>11/24/2024</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20351F9-1B01-40F4-8CBB-23344923DAD8}" type="slidenum">
              <a:rPr lang="en-US" smtClean="0"/>
              <a:t>‹#›</a:t>
            </a:fld>
            <a:endParaRPr lang="en-US" dirty="0"/>
          </a:p>
        </p:txBody>
      </p:sp>
    </p:spTree>
    <p:extLst>
      <p:ext uri="{BB962C8B-B14F-4D97-AF65-F5344CB8AC3E}">
        <p14:creationId xmlns:p14="http://schemas.microsoft.com/office/powerpoint/2010/main" val="120680785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7" Type="http://schemas.openxmlformats.org/officeDocument/2006/relationships/image" Target="../media/image13.png"/><Relationship Id="rId2" Type="http://schemas.openxmlformats.org/officeDocument/2006/relationships/customXml" Target="../ink/ink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pPr algn="ctr"/>
            <a:r>
              <a:rPr lang="en-US" b="1" dirty="0"/>
              <a:t>Bonjour!</a:t>
            </a:r>
          </a:p>
        </p:txBody>
      </p:sp>
      <p:sp>
        <p:nvSpPr>
          <p:cNvPr id="5" name="Content Placeholder 4"/>
          <p:cNvSpPr>
            <a:spLocks noGrp="1"/>
          </p:cNvSpPr>
          <p:nvPr>
            <p:ph idx="1"/>
          </p:nvPr>
        </p:nvSpPr>
        <p:spPr/>
        <p:txBody>
          <a:bodyPr>
            <a:normAutofit/>
          </a:bodyPr>
          <a:lstStyle/>
          <a:p>
            <a:pPr marL="0" indent="0" algn="ctr">
              <a:buNone/>
            </a:pPr>
            <a:endParaRPr lang="fr-FR" dirty="0"/>
          </a:p>
          <a:p>
            <a:pPr marL="0" indent="0" algn="ctr">
              <a:buNone/>
            </a:pPr>
            <a:endParaRPr lang="fr-FR" dirty="0"/>
          </a:p>
          <a:p>
            <a:pPr marL="0" indent="0" algn="ctr">
              <a:buNone/>
            </a:pPr>
            <a:endParaRPr lang="fr-FR" dirty="0"/>
          </a:p>
          <a:p>
            <a:pPr marL="0" indent="0" algn="ctr">
              <a:buNone/>
            </a:pPr>
            <a:r>
              <a:rPr lang="fr-FR" dirty="0"/>
              <a:t>lundi, le vingt-cinq novembre</a:t>
            </a:r>
          </a:p>
          <a:p>
            <a:pPr marL="0" indent="0" algn="ctr">
              <a:buNone/>
            </a:pPr>
            <a:endParaRPr lang="fr-FR" dirty="0"/>
          </a:p>
          <a:p>
            <a:pPr marL="0" indent="0" algn="ctr">
              <a:buNone/>
            </a:pPr>
            <a:endParaRPr lang="fr-FR" dirty="0"/>
          </a:p>
          <a:p>
            <a:pPr marL="0" indent="0" algn="ctr">
              <a:buNone/>
            </a:pPr>
            <a:endParaRPr lang="fr-FR" dirty="0"/>
          </a:p>
          <a:p>
            <a:pPr marL="0" indent="0" algn="ctr">
              <a:buNone/>
            </a:pPr>
            <a:endParaRPr lang="fr-FR" dirty="0"/>
          </a:p>
          <a:p>
            <a:pPr marL="0" indent="0" algn="ctr">
              <a:buNone/>
            </a:pPr>
            <a:endParaRPr lang="fr-FR" dirty="0"/>
          </a:p>
          <a:p>
            <a:pPr marL="0" indent="0" algn="ctr">
              <a:buNone/>
            </a:pPr>
            <a:endParaRPr lang="fr-FR" dirty="0"/>
          </a:p>
          <a:p>
            <a:pPr marL="0" indent="0" algn="ctr">
              <a:buNone/>
            </a:pPr>
            <a:endParaRPr lang="fr-FR" dirty="0"/>
          </a:p>
          <a:p>
            <a:pPr marL="0" indent="0" algn="ctr">
              <a:buNone/>
            </a:pPr>
            <a:endParaRPr lang="fr-FR" dirty="0"/>
          </a:p>
          <a:p>
            <a:pPr marL="0" indent="0" algn="ctr">
              <a:buNone/>
            </a:pPr>
            <a:endParaRPr lang="fr-FR" dirty="0"/>
          </a:p>
          <a:p>
            <a:pPr marL="0" indent="0" algn="ctr">
              <a:buNone/>
            </a:pPr>
            <a:endParaRPr lang="en-US" dirty="0"/>
          </a:p>
          <a:p>
            <a:pPr marL="0" indent="0" algn="ctr">
              <a:buNone/>
            </a:pPr>
            <a:endParaRPr lang="en-US" dirty="0"/>
          </a:p>
        </p:txBody>
      </p:sp>
    </p:spTree>
    <p:extLst>
      <p:ext uri="{BB962C8B-B14F-4D97-AF65-F5344CB8AC3E}">
        <p14:creationId xmlns:p14="http://schemas.microsoft.com/office/powerpoint/2010/main" val="33595568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67227"/>
          </a:xfrm>
        </p:spPr>
        <p:txBody>
          <a:bodyPr>
            <a:normAutofit fontScale="90000"/>
          </a:bodyPr>
          <a:lstStyle/>
          <a:p>
            <a:endParaRPr lang="en-US" dirty="0"/>
          </a:p>
        </p:txBody>
      </p:sp>
      <p:sp>
        <p:nvSpPr>
          <p:cNvPr id="3" name="Content Placeholder 2"/>
          <p:cNvSpPr>
            <a:spLocks noGrp="1"/>
          </p:cNvSpPr>
          <p:nvPr>
            <p:ph idx="1"/>
          </p:nvPr>
        </p:nvSpPr>
        <p:spPr>
          <a:xfrm>
            <a:off x="838200" y="824948"/>
            <a:ext cx="10515600" cy="5352015"/>
          </a:xfrm>
        </p:spPr>
        <p:txBody>
          <a:bodyPr/>
          <a:lstStyle/>
          <a:p>
            <a:pPr marL="0" indent="0">
              <a:buNone/>
            </a:pPr>
            <a:r>
              <a:rPr lang="en-US" dirty="0" err="1"/>
              <a:t>Écrivez</a:t>
            </a:r>
            <a:r>
              <a:rPr lang="en-US" dirty="0"/>
              <a:t> </a:t>
            </a:r>
            <a:r>
              <a:rPr lang="en-US" dirty="0" err="1"/>
              <a:t>une</a:t>
            </a:r>
            <a:r>
              <a:rPr lang="en-US" dirty="0"/>
              <a:t> phrase </a:t>
            </a:r>
            <a:r>
              <a:rPr lang="en-US" dirty="0" err="1"/>
              <a:t>d’au</a:t>
            </a:r>
            <a:r>
              <a:rPr lang="en-US" dirty="0"/>
              <a:t> </a:t>
            </a:r>
            <a:r>
              <a:rPr lang="en-US" dirty="0" err="1"/>
              <a:t>moins</a:t>
            </a:r>
            <a:r>
              <a:rPr lang="en-US" dirty="0"/>
              <a:t> cinq mots qui </a:t>
            </a:r>
            <a:r>
              <a:rPr lang="en-US" dirty="0" err="1"/>
              <a:t>parle</a:t>
            </a:r>
            <a:r>
              <a:rPr lang="en-US" dirty="0"/>
              <a:t> de comment </a:t>
            </a:r>
            <a:r>
              <a:rPr lang="en-US" dirty="0" err="1"/>
              <a:t>vous</a:t>
            </a:r>
            <a:r>
              <a:rPr lang="en-US" dirty="0"/>
              <a:t> </a:t>
            </a:r>
            <a:r>
              <a:rPr lang="en-US" dirty="0" err="1"/>
              <a:t>écoutez</a:t>
            </a:r>
            <a:r>
              <a:rPr lang="en-US" dirty="0"/>
              <a:t> de la musique.</a:t>
            </a:r>
          </a:p>
          <a:p>
            <a:pPr marL="0" indent="0">
              <a:buNone/>
            </a:pPr>
            <a:endParaRPr lang="en-US" dirty="0"/>
          </a:p>
          <a:p>
            <a:pPr marL="0" indent="0">
              <a:buNone/>
            </a:pPr>
            <a:r>
              <a:rPr lang="en-US" dirty="0" err="1"/>
              <a:t>Faites</a:t>
            </a:r>
            <a:r>
              <a:rPr lang="en-US" dirty="0"/>
              <a:t> la </a:t>
            </a:r>
            <a:r>
              <a:rPr lang="en-US" dirty="0" err="1"/>
              <a:t>même</a:t>
            </a:r>
            <a:r>
              <a:rPr lang="en-US" dirty="0"/>
              <a:t> chose </a:t>
            </a:r>
            <a:r>
              <a:rPr lang="en-US" dirty="0" err="1"/>
              <a:t>utilisant</a:t>
            </a:r>
            <a:r>
              <a:rPr lang="en-US" dirty="0"/>
              <a:t> un </a:t>
            </a:r>
            <a:r>
              <a:rPr lang="en-US" dirty="0" err="1"/>
              <a:t>verbe</a:t>
            </a:r>
            <a:r>
              <a:rPr lang="en-US" dirty="0"/>
              <a:t> </a:t>
            </a:r>
            <a:r>
              <a:rPr lang="en-US" dirty="0" err="1"/>
              <a:t>suivant</a:t>
            </a:r>
            <a:r>
              <a:rPr lang="en-US" dirty="0"/>
              <a:t> par “de” et un </a:t>
            </a:r>
            <a:r>
              <a:rPr lang="en-US" dirty="0" err="1"/>
              <a:t>infinitif</a:t>
            </a:r>
            <a:r>
              <a:rPr lang="en-US" dirty="0"/>
              <a:t>.</a:t>
            </a:r>
          </a:p>
          <a:p>
            <a:pPr marL="0" indent="0">
              <a:buNone/>
            </a:pPr>
            <a:endParaRPr lang="en-US" dirty="0"/>
          </a:p>
          <a:p>
            <a:pPr marL="0" indent="0">
              <a:buNone/>
            </a:pPr>
            <a:r>
              <a:rPr lang="en-US" dirty="0" err="1"/>
              <a:t>Faites</a:t>
            </a:r>
            <a:r>
              <a:rPr lang="en-US" dirty="0"/>
              <a:t>-la encore avec un </a:t>
            </a:r>
            <a:r>
              <a:rPr lang="en-US" dirty="0" err="1"/>
              <a:t>verbe</a:t>
            </a:r>
            <a:r>
              <a:rPr lang="en-US" dirty="0"/>
              <a:t> </a:t>
            </a:r>
            <a:r>
              <a:rPr lang="en-US" dirty="0" err="1"/>
              <a:t>suivant</a:t>
            </a:r>
            <a:r>
              <a:rPr lang="en-US" dirty="0"/>
              <a:t> par “à” et un </a:t>
            </a:r>
            <a:r>
              <a:rPr lang="en-US" dirty="0" err="1"/>
              <a:t>infinitif</a:t>
            </a:r>
            <a:r>
              <a:rPr lang="en-US" dirty="0"/>
              <a:t>.</a:t>
            </a:r>
          </a:p>
          <a:p>
            <a:pPr marL="0" indent="0">
              <a:buNone/>
            </a:pPr>
            <a:endParaRPr lang="en-US" dirty="0"/>
          </a:p>
          <a:p>
            <a:pPr marL="0" indent="0">
              <a:buNone/>
            </a:pPr>
            <a:r>
              <a:rPr lang="en-US" dirty="0" err="1"/>
              <a:t>Maintenant</a:t>
            </a:r>
            <a:r>
              <a:rPr lang="en-US" dirty="0"/>
              <a:t>, </a:t>
            </a:r>
            <a:r>
              <a:rPr lang="en-US" dirty="0" err="1"/>
              <a:t>une</a:t>
            </a:r>
            <a:r>
              <a:rPr lang="en-US" dirty="0"/>
              <a:t> phrase qui </a:t>
            </a:r>
            <a:r>
              <a:rPr lang="en-US" dirty="0" err="1"/>
              <a:t>parle</a:t>
            </a:r>
            <a:r>
              <a:rPr lang="en-US" dirty="0"/>
              <a:t> </a:t>
            </a:r>
            <a:r>
              <a:rPr lang="en-US" dirty="0" err="1"/>
              <a:t>d’écouter</a:t>
            </a:r>
            <a:r>
              <a:rPr lang="en-US" dirty="0"/>
              <a:t> de la musique avec un </a:t>
            </a:r>
            <a:r>
              <a:rPr lang="en-US" dirty="0" err="1"/>
              <a:t>réfléchi</a:t>
            </a:r>
            <a:r>
              <a:rPr lang="en-US" dirty="0"/>
              <a:t> </a:t>
            </a:r>
            <a:r>
              <a:rPr lang="en-US" dirty="0" err="1"/>
              <a:t>reciproque</a:t>
            </a:r>
            <a:endParaRPr lang="en-US" dirty="0"/>
          </a:p>
          <a:p>
            <a:pPr marL="0" indent="0">
              <a:buNone/>
            </a:pPr>
            <a:endParaRPr lang="en-US" dirty="0"/>
          </a:p>
          <a:p>
            <a:pPr marL="0" indent="0">
              <a:buNone/>
            </a:pPr>
            <a:endParaRPr lang="en-US" dirty="0"/>
          </a:p>
        </p:txBody>
      </p:sp>
    </p:spTree>
    <p:extLst>
      <p:ext uri="{BB962C8B-B14F-4D97-AF65-F5344CB8AC3E}">
        <p14:creationId xmlns:p14="http://schemas.microsoft.com/office/powerpoint/2010/main" val="42230983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43D446-0F9B-4DCE-A402-394A6FE9B9B7}"/>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49FEF01C-4EC4-45B5-83A2-A7F4C9AAD816}"/>
              </a:ext>
            </a:extLst>
          </p:cNvPr>
          <p:cNvSpPr>
            <a:spLocks noGrp="1"/>
          </p:cNvSpPr>
          <p:nvPr>
            <p:ph idx="1"/>
          </p:nvPr>
        </p:nvSpPr>
        <p:spPr/>
        <p:txBody>
          <a:bodyPr/>
          <a:lstStyle/>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lgn="ctr">
              <a:buNone/>
            </a:pPr>
            <a:r>
              <a:rPr lang="en-US" dirty="0"/>
              <a:t>Devoirs</a:t>
            </a:r>
          </a:p>
        </p:txBody>
      </p:sp>
    </p:spTree>
    <p:extLst>
      <p:ext uri="{BB962C8B-B14F-4D97-AF65-F5344CB8AC3E}">
        <p14:creationId xmlns:p14="http://schemas.microsoft.com/office/powerpoint/2010/main" val="234055218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2800" b="1" dirty="0"/>
              <a:t>Billet de sortie</a:t>
            </a:r>
          </a:p>
        </p:txBody>
      </p:sp>
      <p:sp>
        <p:nvSpPr>
          <p:cNvPr id="3" name="Content Placeholder 2"/>
          <p:cNvSpPr>
            <a:spLocks noGrp="1"/>
          </p:cNvSpPr>
          <p:nvPr>
            <p:ph idx="1"/>
          </p:nvPr>
        </p:nvSpPr>
        <p:spPr>
          <a:xfrm>
            <a:off x="888167" y="1835618"/>
            <a:ext cx="10515600" cy="4351338"/>
          </a:xfrm>
        </p:spPr>
        <p:txBody>
          <a:bodyPr/>
          <a:lstStyle/>
          <a:p>
            <a:pPr marL="0" indent="0">
              <a:buNone/>
            </a:pPr>
            <a:endParaRPr lang="en-US" dirty="0"/>
          </a:p>
          <a:p>
            <a:pPr marL="0" indent="0">
              <a:buNone/>
            </a:pPr>
            <a:endParaRPr lang="en-US" dirty="0"/>
          </a:p>
          <a:p>
            <a:pPr marL="0" indent="0">
              <a:buNone/>
            </a:pPr>
            <a:endParaRPr lang="en-US" dirty="0"/>
          </a:p>
          <a:p>
            <a:pPr marL="0" indent="0">
              <a:buNone/>
            </a:pPr>
            <a:r>
              <a:rPr lang="fr-FR" dirty="0"/>
              <a:t>Écrivez une hypothèse irréelle.</a:t>
            </a:r>
          </a:p>
        </p:txBody>
      </p:sp>
      <mc:AlternateContent xmlns:mc="http://schemas.openxmlformats.org/markup-compatibility/2006" xmlns:p14="http://schemas.microsoft.com/office/powerpoint/2010/main">
        <mc:Choice Requires="p14">
          <p:contentPart p14:bwMode="auto" r:id="rId2">
            <p14:nvContentPartPr>
              <p14:cNvPr id="24" name="Ink 23">
                <a:extLst>
                  <a:ext uri="{FF2B5EF4-FFF2-40B4-BE49-F238E27FC236}">
                    <a16:creationId xmlns:a16="http://schemas.microsoft.com/office/drawing/2014/main" id="{69DCF90B-520F-4FEC-B632-F5AF54FC2864}"/>
                  </a:ext>
                </a:extLst>
              </p14:cNvPr>
              <p14:cNvContentPartPr/>
              <p14:nvPr/>
            </p14:nvContentPartPr>
            <p14:xfrm>
              <a:off x="4458209" y="4013789"/>
              <a:ext cx="360" cy="2880"/>
            </p14:xfrm>
          </p:contentPart>
        </mc:Choice>
        <mc:Fallback xmlns="">
          <p:pic>
            <p:nvPicPr>
              <p:cNvPr id="24" name="Ink 23">
                <a:extLst>
                  <a:ext uri="{FF2B5EF4-FFF2-40B4-BE49-F238E27FC236}">
                    <a16:creationId xmlns:a16="http://schemas.microsoft.com/office/drawing/2014/main" id="{69DCF90B-520F-4FEC-B632-F5AF54FC2864}"/>
                  </a:ext>
                </a:extLst>
              </p:cNvPr>
              <p:cNvPicPr/>
              <p:nvPr/>
            </p:nvPicPr>
            <p:blipFill>
              <a:blip r:embed="rId17"/>
              <a:stretch>
                <a:fillRect/>
              </a:stretch>
            </p:blipFill>
            <p:spPr>
              <a:xfrm>
                <a:off x="4449209" y="4005149"/>
                <a:ext cx="18000" cy="20520"/>
              </a:xfrm>
              <a:prstGeom prst="rect">
                <a:avLst/>
              </a:prstGeom>
            </p:spPr>
          </p:pic>
        </mc:Fallback>
      </mc:AlternateContent>
    </p:spTree>
    <p:extLst>
      <p:ext uri="{BB962C8B-B14F-4D97-AF65-F5344CB8AC3E}">
        <p14:creationId xmlns:p14="http://schemas.microsoft.com/office/powerpoint/2010/main" val="12856826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2800" b="1" dirty="0"/>
              <a:t>Travail de cloche</a:t>
            </a:r>
          </a:p>
        </p:txBody>
      </p:sp>
      <p:sp>
        <p:nvSpPr>
          <p:cNvPr id="3" name="Content Placeholder 2"/>
          <p:cNvSpPr>
            <a:spLocks noGrp="1"/>
          </p:cNvSpPr>
          <p:nvPr>
            <p:ph idx="1"/>
          </p:nvPr>
        </p:nvSpPr>
        <p:spPr/>
        <p:txBody>
          <a:bodyPr/>
          <a:lstStyle/>
          <a:p>
            <a:pPr marL="0" indent="0">
              <a:buNone/>
            </a:pPr>
            <a:endParaRPr lang="en-US" dirty="0"/>
          </a:p>
          <a:p>
            <a:pPr marL="0" indent="0">
              <a:buNone/>
            </a:pPr>
            <a:endParaRPr lang="en-US" dirty="0"/>
          </a:p>
          <a:p>
            <a:pPr marL="0" indent="0">
              <a:buNone/>
            </a:pPr>
            <a:endParaRPr lang="en-US" dirty="0"/>
          </a:p>
          <a:p>
            <a:pPr marL="0" indent="0">
              <a:buNone/>
            </a:pPr>
            <a:r>
              <a:rPr lang="fr-FR" dirty="0"/>
              <a:t>Write a sentence </a:t>
            </a:r>
            <a:r>
              <a:rPr lang="fr-FR" dirty="0" err="1"/>
              <a:t>which</a:t>
            </a:r>
            <a:r>
              <a:rPr lang="fr-FR" dirty="0"/>
              <a:t> uses </a:t>
            </a:r>
            <a:r>
              <a:rPr lang="fr-FR" i="1" dirty="0"/>
              <a:t>le conditionnel </a:t>
            </a:r>
            <a:r>
              <a:rPr lang="fr-FR" dirty="0"/>
              <a:t>to </a:t>
            </a:r>
            <a:r>
              <a:rPr lang="fr-FR" dirty="0" err="1"/>
              <a:t>provide</a:t>
            </a:r>
            <a:r>
              <a:rPr lang="fr-FR" dirty="0"/>
              <a:t> </a:t>
            </a:r>
            <a:r>
              <a:rPr lang="fr-FR" dirty="0" err="1"/>
              <a:t>speculation</a:t>
            </a:r>
            <a:r>
              <a:rPr lang="fr-FR" dirty="0"/>
              <a:t>.</a:t>
            </a:r>
          </a:p>
          <a:p>
            <a:pPr marL="0" indent="0">
              <a:buNone/>
            </a:pPr>
            <a:endParaRPr lang="en-US" dirty="0"/>
          </a:p>
        </p:txBody>
      </p:sp>
    </p:spTree>
    <p:extLst>
      <p:ext uri="{BB962C8B-B14F-4D97-AF65-F5344CB8AC3E}">
        <p14:creationId xmlns:p14="http://schemas.microsoft.com/office/powerpoint/2010/main" val="30569029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pPr algn="ctr"/>
            <a:r>
              <a:rPr lang="en-US" b="1" dirty="0"/>
              <a:t>Bonjour!</a:t>
            </a:r>
          </a:p>
        </p:txBody>
      </p:sp>
      <p:sp>
        <p:nvSpPr>
          <p:cNvPr id="5" name="Content Placeholder 4"/>
          <p:cNvSpPr>
            <a:spLocks noGrp="1"/>
          </p:cNvSpPr>
          <p:nvPr>
            <p:ph idx="1"/>
          </p:nvPr>
        </p:nvSpPr>
        <p:spPr/>
        <p:txBody>
          <a:bodyPr>
            <a:normAutofit/>
          </a:bodyPr>
          <a:lstStyle/>
          <a:p>
            <a:pPr marL="0" indent="0" algn="ctr">
              <a:buNone/>
            </a:pPr>
            <a:endParaRPr lang="fr-FR" dirty="0"/>
          </a:p>
          <a:p>
            <a:pPr marL="0" indent="0" algn="ctr">
              <a:buNone/>
            </a:pPr>
            <a:endParaRPr lang="fr-FR" dirty="0"/>
          </a:p>
          <a:p>
            <a:pPr marL="0" indent="0" algn="ctr">
              <a:buNone/>
            </a:pPr>
            <a:endParaRPr lang="fr-FR" dirty="0"/>
          </a:p>
          <a:p>
            <a:pPr marL="0" indent="0" algn="ctr">
              <a:buNone/>
            </a:pPr>
            <a:r>
              <a:rPr lang="fr-FR" dirty="0"/>
              <a:t>lundi, le vingt-cinq novembre</a:t>
            </a:r>
          </a:p>
          <a:p>
            <a:pPr marL="0" indent="0" algn="ctr">
              <a:buNone/>
            </a:pPr>
            <a:endParaRPr lang="fr-FR" dirty="0"/>
          </a:p>
          <a:p>
            <a:pPr marL="0" indent="0" algn="ctr">
              <a:buNone/>
            </a:pPr>
            <a:endParaRPr lang="fr-FR" dirty="0"/>
          </a:p>
          <a:p>
            <a:pPr marL="0" indent="0" algn="ctr">
              <a:buNone/>
            </a:pPr>
            <a:endParaRPr lang="fr-FR" dirty="0"/>
          </a:p>
          <a:p>
            <a:pPr marL="0" indent="0" algn="ctr">
              <a:buNone/>
            </a:pPr>
            <a:endParaRPr lang="fr-FR" dirty="0"/>
          </a:p>
          <a:p>
            <a:pPr marL="0" indent="0" algn="ctr">
              <a:buNone/>
            </a:pPr>
            <a:endParaRPr lang="fr-FR" dirty="0"/>
          </a:p>
          <a:p>
            <a:pPr marL="0" indent="0" algn="ctr">
              <a:buNone/>
            </a:pPr>
            <a:endParaRPr lang="fr-FR" dirty="0"/>
          </a:p>
          <a:p>
            <a:pPr marL="0" indent="0" algn="ctr">
              <a:buNone/>
            </a:pPr>
            <a:endParaRPr lang="fr-FR" dirty="0"/>
          </a:p>
          <a:p>
            <a:pPr marL="0" indent="0" algn="ctr">
              <a:buNone/>
            </a:pPr>
            <a:endParaRPr lang="fr-FR" dirty="0"/>
          </a:p>
          <a:p>
            <a:pPr marL="0" indent="0" algn="ctr">
              <a:buNone/>
            </a:pPr>
            <a:endParaRPr lang="fr-FR" dirty="0"/>
          </a:p>
          <a:p>
            <a:pPr marL="0" indent="0" algn="ctr">
              <a:buNone/>
            </a:pPr>
            <a:endParaRPr lang="en-US" dirty="0"/>
          </a:p>
          <a:p>
            <a:pPr marL="0" indent="0" algn="ctr">
              <a:buNone/>
            </a:pPr>
            <a:endParaRPr lang="en-US" dirty="0"/>
          </a:p>
        </p:txBody>
      </p:sp>
    </p:spTree>
    <p:extLst>
      <p:ext uri="{BB962C8B-B14F-4D97-AF65-F5344CB8AC3E}">
        <p14:creationId xmlns:p14="http://schemas.microsoft.com/office/powerpoint/2010/main" val="25067247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normAutofit/>
          </a:bodyPr>
          <a:lstStyle/>
          <a:p>
            <a:pPr algn="ctr"/>
            <a:r>
              <a:rPr lang="en-US" sz="2800" b="1" i="1" dirty="0"/>
              <a:t>Minuit </a:t>
            </a:r>
            <a:r>
              <a:rPr lang="en-US" sz="2800" b="1" i="1" dirty="0" err="1"/>
              <a:t>Chrétiens</a:t>
            </a:r>
            <a:r>
              <a:rPr lang="en-US" sz="2800" b="1" dirty="0"/>
              <a:t>, whose music was written by the French composer </a:t>
            </a:r>
            <a:br>
              <a:rPr lang="en-US" sz="2800" b="1" dirty="0"/>
            </a:br>
            <a:r>
              <a:rPr lang="en-US" sz="2800" b="1" dirty="0"/>
              <a:t>Adolphe Adam, setting the words of a French poem by </a:t>
            </a:r>
            <a:r>
              <a:rPr lang="en-US" sz="2800" b="1" dirty="0" err="1"/>
              <a:t>Placide</a:t>
            </a:r>
            <a:r>
              <a:rPr lang="en-US" sz="2800" b="1" dirty="0"/>
              <a:t> </a:t>
            </a:r>
            <a:r>
              <a:rPr lang="en-US" sz="2800" b="1" dirty="0" err="1"/>
              <a:t>Cappeau</a:t>
            </a:r>
            <a:r>
              <a:rPr lang="en-US" sz="2800" b="1" dirty="0"/>
              <a:t>, is known in the anglosphere as  </a:t>
            </a:r>
            <a:r>
              <a:rPr lang="en-US" sz="2800" b="1" i="1" dirty="0"/>
              <a:t>O, Holy Night</a:t>
            </a:r>
            <a:r>
              <a:rPr lang="en-US" sz="2800" b="1" dirty="0"/>
              <a:t>.</a:t>
            </a:r>
          </a:p>
        </p:txBody>
      </p:sp>
      <p:sp>
        <p:nvSpPr>
          <p:cNvPr id="2" name="Content Placeholder 1"/>
          <p:cNvSpPr>
            <a:spLocks noGrp="1"/>
          </p:cNvSpPr>
          <p:nvPr>
            <p:ph idx="1"/>
          </p:nvPr>
        </p:nvSpPr>
        <p:spPr/>
        <p:txBody>
          <a:bodyPr/>
          <a:lstStyle/>
          <a:p>
            <a:pPr marL="0" indent="0">
              <a:buNone/>
            </a:pPr>
            <a:endParaRPr lang="en-US" dirty="0"/>
          </a:p>
          <a:p>
            <a:pPr marL="0" indent="0">
              <a:buNone/>
            </a:pPr>
            <a:endParaRPr lang="en-US" dirty="0"/>
          </a:p>
          <a:p>
            <a:pPr marL="0" indent="0">
              <a:buNone/>
            </a:pPr>
            <a:endParaRPr lang="en-US" dirty="0"/>
          </a:p>
        </p:txBody>
      </p:sp>
      <p:pic>
        <p:nvPicPr>
          <p:cNvPr id="3" name="Picture 2"/>
          <p:cNvPicPr>
            <a:picLocks noChangeAspect="1"/>
          </p:cNvPicPr>
          <p:nvPr/>
        </p:nvPicPr>
        <p:blipFill>
          <a:blip r:embed="rId2"/>
          <a:stretch>
            <a:fillRect/>
          </a:stretch>
        </p:blipFill>
        <p:spPr>
          <a:xfrm>
            <a:off x="1440233" y="2372277"/>
            <a:ext cx="2129253" cy="2731466"/>
          </a:xfrm>
          <a:prstGeom prst="rect">
            <a:avLst/>
          </a:prstGeom>
        </p:spPr>
      </p:pic>
      <p:pic>
        <p:nvPicPr>
          <p:cNvPr id="5" name="Picture 4"/>
          <p:cNvPicPr>
            <a:picLocks noChangeAspect="1"/>
          </p:cNvPicPr>
          <p:nvPr/>
        </p:nvPicPr>
        <p:blipFill>
          <a:blip r:embed="rId3"/>
          <a:stretch>
            <a:fillRect/>
          </a:stretch>
        </p:blipFill>
        <p:spPr>
          <a:xfrm>
            <a:off x="4605846" y="2094924"/>
            <a:ext cx="2738057" cy="3655447"/>
          </a:xfrm>
          <a:prstGeom prst="rect">
            <a:avLst/>
          </a:prstGeom>
        </p:spPr>
      </p:pic>
      <p:pic>
        <p:nvPicPr>
          <p:cNvPr id="4" name="Picture 3">
            <a:extLst>
              <a:ext uri="{FF2B5EF4-FFF2-40B4-BE49-F238E27FC236}">
                <a16:creationId xmlns:a16="http://schemas.microsoft.com/office/drawing/2014/main" id="{735BE9C9-31B5-42DC-AF57-FC04073DC41D}"/>
              </a:ext>
            </a:extLst>
          </p:cNvPr>
          <p:cNvPicPr>
            <a:picLocks noChangeAspect="1"/>
          </p:cNvPicPr>
          <p:nvPr/>
        </p:nvPicPr>
        <p:blipFill>
          <a:blip r:embed="rId4"/>
          <a:stretch>
            <a:fillRect/>
          </a:stretch>
        </p:blipFill>
        <p:spPr>
          <a:xfrm>
            <a:off x="8380263" y="2404247"/>
            <a:ext cx="2283376" cy="3002640"/>
          </a:xfrm>
          <a:prstGeom prst="rect">
            <a:avLst/>
          </a:prstGeom>
        </p:spPr>
      </p:pic>
    </p:spTree>
    <p:extLst>
      <p:ext uri="{BB962C8B-B14F-4D97-AF65-F5344CB8AC3E}">
        <p14:creationId xmlns:p14="http://schemas.microsoft.com/office/powerpoint/2010/main" val="36954186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16923"/>
          </a:xfrm>
        </p:spPr>
        <p:txBody>
          <a:bodyPr>
            <a:normAutofit fontScale="90000"/>
          </a:bodyPr>
          <a:lstStyle/>
          <a:p>
            <a:pPr algn="ctr"/>
            <a:endParaRPr lang="en-US" sz="2800" b="1" dirty="0"/>
          </a:p>
        </p:txBody>
      </p:sp>
      <p:sp>
        <p:nvSpPr>
          <p:cNvPr id="3" name="Content Placeholder 2"/>
          <p:cNvSpPr>
            <a:spLocks noGrp="1"/>
          </p:cNvSpPr>
          <p:nvPr>
            <p:ph idx="1"/>
          </p:nvPr>
        </p:nvSpPr>
        <p:spPr>
          <a:xfrm>
            <a:off x="838200" y="670891"/>
            <a:ext cx="10515600" cy="5506072"/>
          </a:xfrm>
        </p:spPr>
        <p:txBody>
          <a:bodyPr>
            <a:normAutofit/>
          </a:bodyPr>
          <a:lstStyle/>
          <a:p>
            <a:pPr marL="0" indent="0">
              <a:buNone/>
            </a:pPr>
            <a:r>
              <a:rPr lang="en-US" dirty="0"/>
              <a:t>On Thursday, December 5, you will give a presentation about a trip to a francophone city other Paris.</a:t>
            </a:r>
          </a:p>
          <a:p>
            <a:pPr marL="0" indent="0">
              <a:buNone/>
            </a:pPr>
            <a:r>
              <a:rPr lang="en-US" dirty="0"/>
              <a:t>The presentation must be given as either a PowerPoint or Google Slides.</a:t>
            </a:r>
          </a:p>
          <a:p>
            <a:pPr marL="0" indent="0">
              <a:buNone/>
            </a:pPr>
            <a:r>
              <a:rPr lang="en-US" dirty="0"/>
              <a:t>The first slide must state the city which you plan to visit and tell approximately how far it is from Fort Collins.</a:t>
            </a:r>
          </a:p>
          <a:p>
            <a:pPr marL="0" indent="0">
              <a:buNone/>
            </a:pPr>
            <a:r>
              <a:rPr lang="en-US" dirty="0"/>
              <a:t>The second slide must tell why you chose this city.</a:t>
            </a:r>
          </a:p>
          <a:p>
            <a:pPr marL="0" indent="0">
              <a:buNone/>
            </a:pPr>
            <a:r>
              <a:rPr lang="en-US" dirty="0"/>
              <a:t>The third slide must tell where you intend to stay during your visit.</a:t>
            </a:r>
          </a:p>
          <a:p>
            <a:pPr marL="0" indent="0">
              <a:buNone/>
            </a:pPr>
            <a:r>
              <a:rPr lang="en-US" dirty="0"/>
              <a:t>The fourth must mention a restaurant where you will eat one meal during your stay.</a:t>
            </a:r>
          </a:p>
          <a:p>
            <a:pPr marL="0" indent="0">
              <a:buNone/>
            </a:pPr>
            <a:r>
              <a:rPr lang="en-US" dirty="0"/>
              <a:t>You must then show three places you will visit during your trip and you must then explain why you wish to visit there.</a:t>
            </a:r>
          </a:p>
          <a:p>
            <a:pPr marL="0" indent="0">
              <a:buNone/>
            </a:pPr>
            <a:endParaRPr lang="en-US" dirty="0"/>
          </a:p>
          <a:p>
            <a:pPr marL="0" indent="0">
              <a:buNone/>
            </a:pPr>
            <a:endParaRPr lang="en-US" dirty="0"/>
          </a:p>
          <a:p>
            <a:pPr marL="0" indent="0">
              <a:buNone/>
            </a:pPr>
            <a:endParaRPr lang="en-US" dirty="0"/>
          </a:p>
          <a:p>
            <a:pPr marL="0" indent="0">
              <a:buNone/>
            </a:pPr>
            <a:endParaRPr lang="en-US" dirty="0"/>
          </a:p>
        </p:txBody>
      </p:sp>
    </p:spTree>
    <p:extLst>
      <p:ext uri="{BB962C8B-B14F-4D97-AF65-F5344CB8AC3E}">
        <p14:creationId xmlns:p14="http://schemas.microsoft.com/office/powerpoint/2010/main" val="33433907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77284A-920A-42B7-80C7-10E3EB666B9B}"/>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5B13726B-8FFE-4174-9093-17F47D6F7115}"/>
              </a:ext>
            </a:extLst>
          </p:cNvPr>
          <p:cNvSpPr>
            <a:spLocks noGrp="1"/>
          </p:cNvSpPr>
          <p:nvPr>
            <p:ph idx="1"/>
          </p:nvPr>
        </p:nvSpPr>
        <p:spPr/>
        <p:txBody>
          <a:bodyPr/>
          <a:lstStyle/>
          <a:p>
            <a:pPr marL="0" indent="0">
              <a:buNone/>
            </a:pPr>
            <a:r>
              <a:rPr lang="en-US" dirty="0"/>
              <a:t>You may not speak about the same place which was the focus of your previous presentation, but you may speak about visiting the same city, so long as the city is not Paris.</a:t>
            </a:r>
          </a:p>
          <a:p>
            <a:pPr marL="0" indent="0">
              <a:buNone/>
            </a:pPr>
            <a:r>
              <a:rPr lang="en-US" dirty="0"/>
              <a:t>Each slide must have a picture which is appropriate to that which is being discussed.</a:t>
            </a:r>
          </a:p>
          <a:p>
            <a:pPr marL="0" indent="0">
              <a:buNone/>
            </a:pPr>
            <a:r>
              <a:rPr lang="en-US" dirty="0"/>
              <a:t>You may read from notes, but part of your grade will be based on whether you give the impression of understanding what you are saying.</a:t>
            </a:r>
          </a:p>
          <a:p>
            <a:pPr marL="0" indent="0">
              <a:buNone/>
            </a:pPr>
            <a:r>
              <a:rPr lang="en-US" dirty="0"/>
              <a:t>You must send your presentation to M. Gerson via e-mail by 7:30 AM, on Wednesday, December 5.</a:t>
            </a:r>
          </a:p>
          <a:p>
            <a:pPr marL="0" indent="0">
              <a:buNone/>
            </a:pPr>
            <a:endParaRPr lang="en-US" dirty="0"/>
          </a:p>
        </p:txBody>
      </p:sp>
    </p:spTree>
    <p:extLst>
      <p:ext uri="{BB962C8B-B14F-4D97-AF65-F5344CB8AC3E}">
        <p14:creationId xmlns:p14="http://schemas.microsoft.com/office/powerpoint/2010/main" val="25558135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2800" b="1" dirty="0" err="1"/>
              <a:t>Aujourd’hui</a:t>
            </a:r>
            <a:r>
              <a:rPr lang="en-US" sz="2800" b="1" dirty="0"/>
              <a:t>, </a:t>
            </a:r>
            <a:r>
              <a:rPr lang="en-US" sz="2800" b="1" dirty="0" err="1"/>
              <a:t>c’est</a:t>
            </a:r>
            <a:r>
              <a:rPr lang="en-US" sz="2800" b="1" dirty="0"/>
              <a:t> </a:t>
            </a:r>
            <a:r>
              <a:rPr lang="en-US" sz="2800" b="1" dirty="0" err="1"/>
              <a:t>l’anniversaire</a:t>
            </a:r>
            <a:r>
              <a:rPr lang="en-US" sz="2800" b="1" dirty="0"/>
              <a:t> </a:t>
            </a:r>
            <a:r>
              <a:rPr lang="en-US" sz="2800" b="1" dirty="0" err="1"/>
              <a:t>doré</a:t>
            </a:r>
            <a:r>
              <a:rPr lang="en-US" sz="2800" b="1" dirty="0"/>
              <a:t> du </a:t>
            </a:r>
            <a:r>
              <a:rPr lang="en-US" sz="2800" b="1" dirty="0" err="1"/>
              <a:t>mariage</a:t>
            </a:r>
            <a:r>
              <a:rPr lang="en-US" sz="2800" b="1" dirty="0"/>
              <a:t> de Justin et Céline</a:t>
            </a:r>
          </a:p>
        </p:txBody>
      </p:sp>
      <p:pic>
        <p:nvPicPr>
          <p:cNvPr id="10" name="Content Placeholder 9"/>
          <p:cNvPicPr>
            <a:picLocks noGrp="1" noChangeAspect="1"/>
          </p:cNvPicPr>
          <p:nvPr>
            <p:ph idx="1"/>
          </p:nvPr>
        </p:nvPicPr>
        <p:blipFill>
          <a:blip r:embed="rId2"/>
          <a:stretch>
            <a:fillRect/>
          </a:stretch>
        </p:blipFill>
        <p:spPr>
          <a:xfrm>
            <a:off x="3472250" y="2036014"/>
            <a:ext cx="4721922" cy="3858159"/>
          </a:xfrm>
          <a:prstGeom prst="rect">
            <a:avLst/>
          </a:prstGeom>
        </p:spPr>
      </p:pic>
    </p:spTree>
    <p:extLst>
      <p:ext uri="{BB962C8B-B14F-4D97-AF65-F5344CB8AC3E}">
        <p14:creationId xmlns:p14="http://schemas.microsoft.com/office/powerpoint/2010/main" val="343602520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pPr marL="0" indent="0">
              <a:buNone/>
            </a:pPr>
            <a:r>
              <a:rPr lang="en-US" dirty="0"/>
              <a:t>Nous </a:t>
            </a:r>
            <a:r>
              <a:rPr lang="en-US" dirty="0" err="1"/>
              <a:t>écrivons</a:t>
            </a:r>
            <a:r>
              <a:rPr lang="en-US" dirty="0"/>
              <a:t> </a:t>
            </a:r>
            <a:r>
              <a:rPr lang="en-US" dirty="0" err="1"/>
              <a:t>une</a:t>
            </a:r>
            <a:r>
              <a:rPr lang="en-US" dirty="0"/>
              <a:t> </a:t>
            </a:r>
            <a:r>
              <a:rPr lang="en-US" dirty="0" err="1"/>
              <a:t>histoire</a:t>
            </a:r>
            <a:r>
              <a:rPr lang="en-US" dirty="0"/>
              <a:t>, </a:t>
            </a:r>
            <a:r>
              <a:rPr lang="en-US" dirty="0" err="1"/>
              <a:t>où</a:t>
            </a:r>
            <a:r>
              <a:rPr lang="en-US" dirty="0"/>
              <a:t> </a:t>
            </a:r>
            <a:r>
              <a:rPr lang="en-US" dirty="0" err="1"/>
              <a:t>toutes</a:t>
            </a:r>
            <a:r>
              <a:rPr lang="en-US" dirty="0"/>
              <a:t> les phrases </a:t>
            </a:r>
            <a:r>
              <a:rPr lang="en-US" dirty="0" err="1"/>
              <a:t>sont</a:t>
            </a:r>
            <a:r>
              <a:rPr lang="en-US" dirty="0"/>
              <a:t> </a:t>
            </a:r>
            <a:r>
              <a:rPr lang="en-US" dirty="0" err="1"/>
              <a:t>réfléchis</a:t>
            </a:r>
            <a:r>
              <a:rPr lang="en-US" dirty="0"/>
              <a:t> </a:t>
            </a:r>
            <a:r>
              <a:rPr lang="en-US" dirty="0" err="1"/>
              <a:t>réciproques</a:t>
            </a:r>
            <a:r>
              <a:rPr lang="en-US" dirty="0"/>
              <a:t>, qui </a:t>
            </a:r>
            <a:r>
              <a:rPr lang="en-US" dirty="0" err="1"/>
              <a:t>décrivent</a:t>
            </a:r>
            <a:r>
              <a:rPr lang="en-US" dirty="0"/>
              <a:t> </a:t>
            </a:r>
            <a:r>
              <a:rPr lang="en-US" dirty="0" err="1"/>
              <a:t>leur</a:t>
            </a:r>
            <a:r>
              <a:rPr lang="en-US" dirty="0"/>
              <a:t> vie ensemble.</a:t>
            </a:r>
          </a:p>
        </p:txBody>
      </p:sp>
    </p:spTree>
    <p:extLst>
      <p:ext uri="{BB962C8B-B14F-4D97-AF65-F5344CB8AC3E}">
        <p14:creationId xmlns:p14="http://schemas.microsoft.com/office/powerpoint/2010/main" val="1991513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r>
              <a:rPr lang="fr-FR" dirty="0"/>
              <a:t>Écrivez une hypothèse irréelle qui parle d’une voiture.</a:t>
            </a:r>
          </a:p>
          <a:p>
            <a:pPr marL="0" indent="0">
              <a:buNone/>
            </a:pPr>
            <a:endParaRPr lang="fr-FR" dirty="0"/>
          </a:p>
          <a:p>
            <a:pPr marL="0" indent="0">
              <a:buNone/>
            </a:pPr>
            <a:r>
              <a:rPr lang="fr-FR" dirty="0"/>
              <a:t>Écrivez une phrase spéculative qui parle d’une voiture.</a:t>
            </a:r>
          </a:p>
          <a:p>
            <a:pPr marL="0" indent="0">
              <a:buNone/>
            </a:pPr>
            <a:endParaRPr lang="fr-FR" dirty="0"/>
          </a:p>
          <a:p>
            <a:pPr marL="0" indent="0">
              <a:buNone/>
            </a:pPr>
            <a:r>
              <a:rPr lang="fr-FR" dirty="0"/>
              <a:t>Faites une requête très poli qui parle d’une voiture.</a:t>
            </a:r>
          </a:p>
          <a:p>
            <a:pPr marL="0" indent="0">
              <a:buNone/>
            </a:pPr>
            <a:endParaRPr lang="fr-FR" dirty="0"/>
          </a:p>
          <a:p>
            <a:pPr marL="0" indent="0">
              <a:buNone/>
            </a:pPr>
            <a:r>
              <a:rPr lang="fr-FR" dirty="0"/>
              <a:t>Donnez une condition pour une action qui parle d’une voiture.</a:t>
            </a:r>
          </a:p>
        </p:txBody>
      </p:sp>
    </p:spTree>
    <p:extLst>
      <p:ext uri="{BB962C8B-B14F-4D97-AF65-F5344CB8AC3E}">
        <p14:creationId xmlns:p14="http://schemas.microsoft.com/office/powerpoint/2010/main" val="6152517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34920</TotalTime>
  <Words>426</Words>
  <Application>Microsoft Office PowerPoint</Application>
  <PresentationFormat>Widescreen</PresentationFormat>
  <Paragraphs>74</Paragraphs>
  <Slides>12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12</vt:i4>
      </vt:variant>
    </vt:vector>
  </HeadingPairs>
  <TitlesOfParts>
    <vt:vector size="16" baseType="lpstr">
      <vt:lpstr>Arial</vt:lpstr>
      <vt:lpstr>Calibri</vt:lpstr>
      <vt:lpstr>Calibri Light</vt:lpstr>
      <vt:lpstr>Office Theme</vt:lpstr>
      <vt:lpstr>Bonjour!</vt:lpstr>
      <vt:lpstr>Travail de cloche</vt:lpstr>
      <vt:lpstr>Bonjour!</vt:lpstr>
      <vt:lpstr>Minuit Chrétiens, whose music was written by the French composer  Adolphe Adam, setting the words of a French poem by Placide Cappeau, is known in the anglosphere as  O, Holy Night.</vt:lpstr>
      <vt:lpstr>PowerPoint Presentation</vt:lpstr>
      <vt:lpstr>PowerPoint Presentation</vt:lpstr>
      <vt:lpstr>Aujourd’hui, c’est l’anniversaire doré du mariage de Justin et Céline</vt:lpstr>
      <vt:lpstr>PowerPoint Presentation</vt:lpstr>
      <vt:lpstr>PowerPoint Presentation</vt:lpstr>
      <vt:lpstr>PowerPoint Presentation</vt:lpstr>
      <vt:lpstr>PowerPoint Presentation</vt:lpstr>
      <vt:lpstr>Billet de sortie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Bonjour!</dc:title>
  <dc:creator>Steven Gerson</dc:creator>
  <cp:lastModifiedBy>Steven Gerson 🦅</cp:lastModifiedBy>
  <cp:revision>299</cp:revision>
  <dcterms:created xsi:type="dcterms:W3CDTF">2016-10-03T16:25:09Z</dcterms:created>
  <dcterms:modified xsi:type="dcterms:W3CDTF">2024-11-25T20:15:45Z</dcterms:modified>
</cp:coreProperties>
</file>