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1" r:id="rId3"/>
    <p:sldId id="357" r:id="rId4"/>
    <p:sldId id="356" r:id="rId5"/>
    <p:sldId id="336" r:id="rId6"/>
    <p:sldId id="337" r:id="rId7"/>
    <p:sldId id="309" r:id="rId8"/>
    <p:sldId id="353" r:id="rId9"/>
    <p:sldId id="355" r:id="rId10"/>
    <p:sldId id="322" r:id="rId11"/>
    <p:sldId id="333" r:id="rId12"/>
    <p:sldId id="339" r:id="rId13"/>
    <p:sldId id="35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31"/>
            <p14:sldId id="357"/>
            <p14:sldId id="356"/>
            <p14:sldId id="336"/>
            <p14:sldId id="337"/>
            <p14:sldId id="309"/>
            <p14:sldId id="353"/>
            <p14:sldId id="355"/>
            <p14:sldId id="322"/>
            <p14:sldId id="333"/>
            <p14:sldId id="339"/>
            <p14:sldId id="352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9T16:31:29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1105 1941 10568 0 0,'0'0'224'0'0,"0"0"56"0"0,0 0 8 0 0,-5 5 16 0 0,5-5-240 0 0,-8 7-64 0 0,8-7 0 0 0,0 0 0 0 0,0 0-504 0 0,0 0-104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9T16:39:51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799 314 7992 0 0,'0'0'336'0'0,"0"0"-272"0"0,0 9-64 0 0,0-9 64 0 0,0 0-64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9T16:48:01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12640 0 0,'0'0'536'0'0,"0"0"-432"0"0,0 0 272 0 0,0 0 48 0 0,0 0 16 0 0,0 0 0 0 0,0 0-304 0 0,0 0-56 0 0,0 0-16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9T16:52:23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2488 1 14224 0 0,'0'0'296'0'0,"0"0"64"0"0,0 0-288 0 0,0 0-72 0 0,0 0 0 0 0,-4 12 0 0 0,4-12 360 0 0,-5 7 56 0 0,5-7 16 0 0,0 0-1 0 0,0 0-614 0 0,0 0-121 0 0,0 0-24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9T16:52:45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1 11976 0 0,'0'0'256'0'0,"-8"7"64"0"0,3 2 0 0 0,1-2 32 0 0,-1 0-288 0 0,1-2-64 0 0,0 6 0 0 0,-1-4 0 0 0,1 1 0 0 0,4 3 0 0 0,0-3 0 0 0,0 0 0 0 0,4 0-128 0 0,-4-8-48 0 0,9 15-8 0 0,-9-15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9-12-05T18:58:36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0 5888 0 0,'0'0'126'0'0,"0"0"76"0"0,-4 8 703 0 0,-27 27 2038 0 0,3 17 759 0 0,28-46-2174 0 0,4-15-1926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9-12-05T18:48:07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34 7256 0 0,'-6'10'717'0'0,"0"-4"-682"0"0,0 11 239 0 0,6-27 588 0 0,-8-45-3353 0 0,8 54-362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9-12-05T18:48:19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 11976 0 0,'0'0'266'0'0,"0"0"44"0"0,0 0 15 0 0,0 0-26 0 0,0 1-198 0 0,-5 4-90 0 0,-11 7-11 0 0,24-7-3656 0 0,1-5-480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9-12-05T18:48:32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 11200 0 0,'0'0'320'0'0,"0"0"64"0"0,-4-4-312 0 0,4 4-72 0 0,0 0 0 0 0,0 0 0 0 0,0 0-1184 0 0,0 0-256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1" Type="http://schemas.openxmlformats.org/officeDocument/2006/relationships/image" Target="../media/image6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0.png"/><Relationship Id="rId21" Type="http://schemas.openxmlformats.org/officeDocument/2006/relationships/image" Target="../media/image44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5" Type="http://schemas.openxmlformats.org/officeDocument/2006/relationships/image" Target="../media/image360.png"/><Relationship Id="rId14" Type="http://schemas.openxmlformats.org/officeDocument/2006/relationships/customXml" Target="../ink/ink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5" Type="http://schemas.openxmlformats.org/officeDocument/2006/relationships/image" Target="../media/image1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45" Type="http://schemas.openxmlformats.org/officeDocument/2006/relationships/image" Target="../media/image47.png"/><Relationship Id="rId28" Type="http://schemas.openxmlformats.org/officeDocument/2006/relationships/customXml" Target="../ink/ink5.xml"/><Relationship Id="rId10" Type="http://schemas.openxmlformats.org/officeDocument/2006/relationships/customXml" Target="../ink/ink4.xml"/><Relationship Id="rId9" Type="http://schemas.openxmlformats.org/officeDocument/2006/relationships/image" Target="../media/image29.png"/><Relationship Id="rId27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vingt-cinq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fantôme</a:t>
            </a:r>
            <a:r>
              <a:rPr lang="en-US" dirty="0"/>
              <a:t> </a:t>
            </a:r>
            <a:r>
              <a:rPr lang="en-US" dirty="0" err="1"/>
              <a:t>veut</a:t>
            </a:r>
            <a:r>
              <a:rPr lang="en-US" dirty="0"/>
              <a:t> que Christine __________ le role de Marguerite.</a:t>
            </a:r>
          </a:p>
          <a:p>
            <a:pPr marL="0" indent="0">
              <a:buNone/>
            </a:pPr>
            <a:r>
              <a:rPr lang="fr-FR" dirty="0"/>
              <a:t>Le fantôme veut que Christine __________ la plus grande vedette à l’opéra.</a:t>
            </a:r>
          </a:p>
          <a:p>
            <a:pPr marL="0" indent="0">
              <a:buNone/>
            </a:pPr>
            <a:r>
              <a:rPr lang="fr-FR" dirty="0"/>
              <a:t>Il veut que Christine __________ un carton.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764339E-728F-42E1-B7BB-F50FC9168D6F}"/>
                  </a:ext>
                </a:extLst>
              </p14:cNvPr>
              <p14:cNvContentPartPr/>
              <p14:nvPr/>
            </p14:nvContentPartPr>
            <p14:xfrm>
              <a:off x="5076689" y="2232931"/>
              <a:ext cx="23040" cy="3672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764339E-728F-42E1-B7BB-F50FC9168D6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067689" y="2223931"/>
                <a:ext cx="40680" cy="5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770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pire</a:t>
            </a:r>
            <a:r>
              <a:rPr lang="en-US" dirty="0"/>
              <a:t> chose qui </a:t>
            </a:r>
            <a:r>
              <a:rPr lang="en-US" dirty="0" err="1"/>
              <a:t>s’est</a:t>
            </a:r>
            <a:r>
              <a:rPr lang="en-US" dirty="0"/>
              <a:t> passé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vie la </a:t>
            </a:r>
            <a:r>
              <a:rPr lang="en-US" dirty="0" err="1"/>
              <a:t>semaine</a:t>
            </a:r>
            <a:r>
              <a:rPr lang="en-US" dirty="0"/>
              <a:t> </a:t>
            </a:r>
            <a:r>
              <a:rPr lang="en-US" dirty="0" err="1"/>
              <a:t>passée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Bien que ______________________, je </a:t>
            </a:r>
            <a:r>
              <a:rPr lang="en-US" dirty="0" err="1"/>
              <a:t>suis</a:t>
            </a:r>
            <a:r>
              <a:rPr lang="en-US" dirty="0"/>
              <a:t> </a:t>
            </a:r>
            <a:r>
              <a:rPr lang="en-US" dirty="0" err="1"/>
              <a:t>heureu</a:t>
            </a:r>
            <a:r>
              <a:rPr lang="en-US" dirty="0"/>
              <a:t>(se)(x).</a:t>
            </a:r>
          </a:p>
          <a:p>
            <a:pPr marL="0" indent="0">
              <a:buNone/>
            </a:pPr>
            <a:r>
              <a:rPr lang="fr-FR" dirty="0"/>
              <a:t>Sera-t-il meilleur la semaine prochaine?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DB89669-9D23-4BAE-A257-63B5AC8FDC03}"/>
                  </a:ext>
                </a:extLst>
              </p14:cNvPr>
              <p14:cNvContentPartPr/>
              <p14:nvPr/>
            </p14:nvContentPartPr>
            <p14:xfrm>
              <a:off x="2453009" y="2815411"/>
              <a:ext cx="9720" cy="244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DB89669-9D23-4BAE-A257-63B5AC8FDC0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44369" y="2806771"/>
                <a:ext cx="27360" cy="4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E0C43D6-B286-479E-8143-AA6C1AFD59FB}"/>
                  </a:ext>
                </a:extLst>
              </p14:cNvPr>
              <p14:cNvContentPartPr/>
              <p14:nvPr/>
            </p14:nvContentPartPr>
            <p14:xfrm>
              <a:off x="3074729" y="2917291"/>
              <a:ext cx="7920" cy="86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E0C43D6-B286-479E-8143-AA6C1AFD59F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065729" y="2908651"/>
                <a:ext cx="2556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D37645AB-2D06-4713-A882-8260F70509F6}"/>
                  </a:ext>
                </a:extLst>
              </p14:cNvPr>
              <p14:cNvContentPartPr/>
              <p14:nvPr/>
            </p14:nvContentPartPr>
            <p14:xfrm>
              <a:off x="4917569" y="2863651"/>
              <a:ext cx="1800" cy="18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D37645AB-2D06-4713-A882-8260F70509F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908569" y="2854651"/>
                <a:ext cx="19440" cy="1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768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D2C7-5C7E-4915-BEED-4C8DA98F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5D625-CEC8-49FB-B339-C778981FF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108945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1D55-3222-485C-B88C-7F7A7BAA2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7F818-1A7E-449E-A4DE-CF42926EB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À votre avis, Erik et Quasimodo, sont-ils similaires ou différents?</a:t>
            </a:r>
          </a:p>
        </p:txBody>
      </p:sp>
    </p:spTree>
    <p:extLst>
      <p:ext uri="{BB962C8B-B14F-4D97-AF65-F5344CB8AC3E}">
        <p14:creationId xmlns:p14="http://schemas.microsoft.com/office/powerpoint/2010/main" val="397349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83B4A-80B7-4F8D-9BE0-28678EB3F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D4856-2932-4C73-A381-80B3825DB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Où va Raoul dans un mois? </a:t>
            </a:r>
            <a:r>
              <a:rPr lang="fr-FR" dirty="0" err="1"/>
              <a:t>Pourqoui</a:t>
            </a:r>
            <a:r>
              <a:rPr lang="fr-FR" dirty="0"/>
              <a:t> il y va? Croyez-vous qu’il dit la vérité?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686BAA18-C47B-4158-9A3E-3AA7C83B23D8}"/>
                  </a:ext>
                </a:extLst>
              </p14:cNvPr>
              <p14:cNvContentPartPr/>
              <p14:nvPr/>
            </p14:nvContentPartPr>
            <p14:xfrm>
              <a:off x="5546849" y="2737229"/>
              <a:ext cx="5040" cy="468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686BAA18-C47B-4158-9A3E-3AA7C83B23D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44732" y="2030189"/>
                <a:ext cx="1165314" cy="106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781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vingt-cinq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6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D31D3-A03A-4FA3-B842-7C4478B3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Marc Levy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écrivain</a:t>
            </a:r>
            <a:r>
              <a:rPr lang="en-US" sz="2800" b="1" dirty="0"/>
              <a:t> </a:t>
            </a:r>
            <a:r>
              <a:rPr lang="en-US" sz="2800" b="1" dirty="0" err="1"/>
              <a:t>français</a:t>
            </a:r>
            <a:r>
              <a:rPr lang="en-US" sz="2800" b="1" dirty="0"/>
              <a:t> qui fait des romans </a:t>
            </a:r>
            <a:r>
              <a:rPr lang="en-US" sz="2800" b="1" dirty="0" err="1"/>
              <a:t>romantiques</a:t>
            </a:r>
            <a:r>
              <a:rPr lang="en-US" sz="2800" b="1" dirty="0"/>
              <a:t> qui ne </a:t>
            </a:r>
            <a:r>
              <a:rPr lang="en-US" sz="2800" b="1" dirty="0" err="1"/>
              <a:t>sont</a:t>
            </a:r>
            <a:r>
              <a:rPr lang="en-US" sz="2800" b="1" dirty="0"/>
              <a:t> pas des grands oeuvres </a:t>
            </a:r>
            <a:r>
              <a:rPr lang="en-US" sz="2800" b="1" dirty="0" err="1"/>
              <a:t>littéraires</a:t>
            </a:r>
            <a:r>
              <a:rPr lang="en-US" sz="2800" b="1" dirty="0"/>
              <a:t>, </a:t>
            </a:r>
            <a:r>
              <a:rPr lang="en-US" sz="2800" b="1" dirty="0" err="1"/>
              <a:t>mais</a:t>
            </a:r>
            <a:r>
              <a:rPr lang="en-US" sz="2800" b="1" dirty="0"/>
              <a:t> qui </a:t>
            </a:r>
            <a:r>
              <a:rPr lang="en-US" sz="2800" b="1" dirty="0" err="1"/>
              <a:t>sont</a:t>
            </a:r>
            <a:r>
              <a:rPr lang="en-US" sz="2800" b="1" dirty="0"/>
              <a:t> </a:t>
            </a:r>
            <a:r>
              <a:rPr lang="en-US" sz="2800" b="1" dirty="0" err="1"/>
              <a:t>très</a:t>
            </a:r>
            <a:r>
              <a:rPr lang="en-US" sz="2800" b="1" dirty="0"/>
              <a:t> </a:t>
            </a:r>
            <a:r>
              <a:rPr lang="en-US" sz="2800" b="1" dirty="0" err="1"/>
              <a:t>populaire</a:t>
            </a:r>
            <a:r>
              <a:rPr lang="en-US" sz="2800" b="1" dirty="0"/>
              <a:t> </a:t>
            </a:r>
            <a:r>
              <a:rPr lang="en-US" sz="2800" b="1" dirty="0" err="1"/>
              <a:t>comme</a:t>
            </a:r>
            <a:r>
              <a:rPr lang="en-US" sz="2800" b="1" dirty="0"/>
              <a:t> </a:t>
            </a:r>
            <a:r>
              <a:rPr lang="en-US" sz="2800" b="1" dirty="0" err="1"/>
              <a:t>même</a:t>
            </a:r>
            <a:r>
              <a:rPr lang="en-US" sz="2800" b="1" dirty="0"/>
              <a:t>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D859BB4-A621-46E5-9A6A-79A5AE7D5C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8513" y="1992187"/>
            <a:ext cx="5434553" cy="421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5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3280F-AF25-4902-A6B5-9310A9F42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0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DA43C-D93B-44A1-BBA0-90E0D1E8E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278"/>
            <a:ext cx="10515600" cy="5242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Christine a </a:t>
            </a:r>
            <a:r>
              <a:rPr lang="en-US" dirty="0" err="1"/>
              <a:t>pitié</a:t>
            </a:r>
            <a:r>
              <a:rPr lang="en-US" dirty="0"/>
              <a:t> </a:t>
            </a:r>
            <a:r>
              <a:rPr lang="en-US" dirty="0" err="1"/>
              <a:t>d’Erik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plaindre</a:t>
            </a:r>
            <a:r>
              <a:rPr lang="en-US" dirty="0"/>
              <a:t>: to pity, to have compassion for</a:t>
            </a:r>
          </a:p>
          <a:p>
            <a:pPr marL="0" indent="0">
              <a:buNone/>
            </a:pPr>
            <a:r>
              <a:rPr lang="en-US" dirty="0"/>
              <a:t>Je plains		nous </a:t>
            </a:r>
            <a:r>
              <a:rPr lang="en-US" dirty="0" err="1"/>
              <a:t>plaignons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Tu plains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plaignez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Il / </a:t>
            </a:r>
            <a:r>
              <a:rPr lang="en-US" dirty="0" err="1"/>
              <a:t>elle</a:t>
            </a:r>
            <a:r>
              <a:rPr lang="en-US" dirty="0"/>
              <a:t> plaint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plaignent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past participle: plaint</a:t>
            </a:r>
          </a:p>
          <a:p>
            <a:pPr marL="0" indent="0">
              <a:buNone/>
            </a:pPr>
            <a:r>
              <a:rPr lang="fr-FR" dirty="0"/>
              <a:t>Christine plaint un homme déformé comme Erik.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 </a:t>
            </a:r>
            <a:r>
              <a:rPr lang="en-US" dirty="0" err="1"/>
              <a:t>plaindre</a:t>
            </a:r>
            <a:r>
              <a:rPr lang="en-US" dirty="0"/>
              <a:t>: to complain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nous</a:t>
            </a:r>
            <a:r>
              <a:rPr lang="en-US" dirty="0"/>
              <a:t> </a:t>
            </a:r>
            <a:r>
              <a:rPr lang="en-US" dirty="0" err="1"/>
              <a:t>plaignons</a:t>
            </a:r>
            <a:r>
              <a:rPr lang="en-US" dirty="0"/>
              <a:t> de la </a:t>
            </a:r>
            <a:r>
              <a:rPr lang="en-US" dirty="0" err="1"/>
              <a:t>neige</a:t>
            </a:r>
            <a:r>
              <a:rPr lang="en-US" dirty="0"/>
              <a:t> et de la </a:t>
            </a:r>
            <a:r>
              <a:rPr lang="en-US" dirty="0" err="1"/>
              <a:t>froid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se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plaintes</a:t>
            </a:r>
            <a:r>
              <a:rPr lang="en-US" dirty="0"/>
              <a:t> de </a:t>
            </a:r>
            <a:r>
              <a:rPr lang="en-US" dirty="0" err="1"/>
              <a:t>leurs</a:t>
            </a:r>
            <a:r>
              <a:rPr lang="en-US" dirty="0"/>
              <a:t> devoirs.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94D928A8-1CF8-4ED6-99E9-6077C472F3B5}"/>
                  </a:ext>
                </a:extLst>
              </p14:cNvPr>
              <p14:cNvContentPartPr/>
              <p14:nvPr/>
            </p14:nvContentPartPr>
            <p14:xfrm>
              <a:off x="9815009" y="1468589"/>
              <a:ext cx="360" cy="36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94D928A8-1CF8-4ED6-99E9-6077C472F3B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19089" y="1347269"/>
                <a:ext cx="711000" cy="86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247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BAAB-16E5-4F8E-8313-888EC9EA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B2F4C-65E9-4F15-AA8D-8D7B98FDF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convaincre</a:t>
            </a:r>
            <a:r>
              <a:rPr lang="en-US" dirty="0"/>
              <a:t> : to convince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convaincs</a:t>
            </a:r>
            <a:r>
              <a:rPr lang="en-US" dirty="0"/>
              <a:t>			nous </a:t>
            </a:r>
            <a:r>
              <a:rPr lang="en-US" dirty="0" err="1"/>
              <a:t>convainquons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convaincs</a:t>
            </a:r>
            <a:r>
              <a:rPr lang="en-US" dirty="0"/>
              <a:t>	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convainquez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convainc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convainquent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past participle: </a:t>
            </a:r>
            <a:r>
              <a:rPr lang="en-US" dirty="0" err="1"/>
              <a:t>convaincu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C74B627-5018-420E-8F3B-01EA28B2DC95}"/>
                  </a:ext>
                </a:extLst>
              </p14:cNvPr>
              <p14:cNvContentPartPr/>
              <p14:nvPr/>
            </p14:nvContentPartPr>
            <p14:xfrm>
              <a:off x="2450489" y="4519229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C74B627-5018-420E-8F3B-01EA28B2DC9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41849" y="45105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D2674F12-BF29-4490-9C4B-C801600091A5}"/>
                  </a:ext>
                </a:extLst>
              </p14:cNvPr>
              <p14:cNvContentPartPr/>
              <p14:nvPr/>
            </p14:nvContentPartPr>
            <p14:xfrm>
              <a:off x="4268489" y="5185949"/>
              <a:ext cx="3600" cy="7200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D2674F12-BF29-4490-9C4B-C801600091A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367049" y="5177309"/>
                <a:ext cx="1359000" cy="35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5725AC7E-191B-40B6-9486-95ACD895C81C}"/>
                  </a:ext>
                </a:extLst>
              </p14:cNvPr>
              <p14:cNvContentPartPr/>
              <p14:nvPr/>
            </p14:nvContentPartPr>
            <p14:xfrm>
              <a:off x="9524849" y="5177669"/>
              <a:ext cx="14400" cy="40680"/>
            </p14:xfrm>
          </p:contentPart>
        </mc:Choice>
        <mc:Fallback xmlns=""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5725AC7E-191B-40B6-9486-95ACD895C81C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515849" y="5169029"/>
                <a:ext cx="32040" cy="5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607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Fantôme</a:t>
            </a:r>
            <a:r>
              <a:rPr lang="en-US" sz="2800" b="1" dirty="0"/>
              <a:t> de </a:t>
            </a:r>
            <a:r>
              <a:rPr lang="en-US" sz="2800" b="1" dirty="0" err="1"/>
              <a:t>l’opéra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5A4335-9137-478E-B994-730CF5B8B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252" y="1591535"/>
            <a:ext cx="3021495" cy="454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09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3A927-1FC8-4835-ABA3-BC3038AF5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Erik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C2C00-FCEB-49EB-9BAD-17BCDD58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230"/>
            <a:ext cx="10515600" cy="458173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74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381E-6F63-463F-A7A2-042A2163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D35C0-126D-43BA-8AB8-D8AA54429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1840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33370</TotalTime>
  <Words>250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Marc Levy est écrivain français qui fait des romans romantiques qui ne sont pas des grands oeuvres littéraires, mais qui sont très populaire comme même.</vt:lpstr>
      <vt:lpstr>PowerPoint Presentation</vt:lpstr>
      <vt:lpstr>PowerPoint Presentation</vt:lpstr>
      <vt:lpstr>Le Fantôme de l’opéra</vt:lpstr>
      <vt:lpstr>Erik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361</cp:revision>
  <dcterms:created xsi:type="dcterms:W3CDTF">2016-10-03T16:25:09Z</dcterms:created>
  <dcterms:modified xsi:type="dcterms:W3CDTF">2024-11-25T16:42:09Z</dcterms:modified>
</cp:coreProperties>
</file>