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62" r:id="rId2"/>
    <p:sldId id="349" r:id="rId3"/>
    <p:sldId id="256" r:id="rId4"/>
    <p:sldId id="299" r:id="rId5"/>
    <p:sldId id="263" r:id="rId6"/>
    <p:sldId id="320" r:id="rId7"/>
    <p:sldId id="363" r:id="rId8"/>
    <p:sldId id="352" r:id="rId9"/>
    <p:sldId id="353" r:id="rId10"/>
    <p:sldId id="354" r:id="rId11"/>
    <p:sldId id="357" r:id="rId12"/>
    <p:sldId id="356" r:id="rId13"/>
    <p:sldId id="358" r:id="rId14"/>
    <p:sldId id="359" r:id="rId15"/>
    <p:sldId id="361" r:id="rId16"/>
    <p:sldId id="360" r:id="rId17"/>
    <p:sldId id="347" r:id="rId18"/>
    <p:sldId id="355" r:id="rId19"/>
    <p:sldId id="319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00" autoAdjust="0"/>
  </p:normalViewPr>
  <p:slideViewPr>
    <p:cSldViewPr snapToGrid="0">
      <p:cViewPr varScale="1">
        <p:scale>
          <a:sx n="55" d="100"/>
          <a:sy n="55" d="100"/>
        </p:scale>
        <p:origin x="27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6T14:53:21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3013 5964 363 0,'0'0'0'0,"-7"3"16"0,3-3-16 0,4 9 0 0,-3-3 0 0,-1 0 0 16,4-6 40-16,0 0 4 0,0 0 0 0,0 0 1 15,0 0 31-15,-3-6 5 0,3 6 2 0,0 0 0 16,0 0-15-16,0 0-4 0,0 0 0 0,0 0 0 16,-4-6-20-16,0-3-4 0,1 6 0 0,3 3-1 15,0 0-20-15,0 0-4 0,0 0-1 0,0 0 0 16,0 0-2-16,0 0-1 0,0 0 0 0,-7-3 0 16,7 3-11-16,0 0 0 0,0 0 0 0,-7 0 0 15,7 0 33-15,-4 6 5 0,-3 9 1 0,4-9 0 16,-1 5-19-16,1 10-3 0,-1-6-1 0,1 5 0 15,3-2-5-15,0-6-2 0,0 0 0 0,0-4 0 16,0 10-9-16,0-6 0 0,3-6 0 0,1 5 0 16,-1 4 0-16,4 3 0 0,-3-7 0 0,-1 10 0 15,1 3 0-15,-1-1 0 0,1-5 0 0,-4 8 0 16,0-5 33-16,3 8 5 0,-3-5 1 0,0 2 0 16,-3-2-17-16,3-1-3 0,-4-2-1 0,4 2 0 15,-3 1-9-15,-1 2-1 0,1-2-8 0,-4 2 12 16,3-2 20-16,-6 2 4 0,3-2 1 0,0-7 0 15,3-5-22-15,0-6-5 0,1-6-1 0,-1 3 0 0,1 6 7 0,-1 5 2 16,4-8 0-16,0 0 0 0,-3 0-18 0,3 0-9 16,0-6 1-16,0 0 0 0,0 6 8 0,3 3 0 15,1-1 8-15,-4-8-8 0,0-2 0 0,0 2 0 16,0 0 0-16,0 0 0 0,0 0 0 0,0 0 0 0,14 5 0 16,-3 1 0-16,-11-6 0 0,14 6 0 0,0 0 0 15,-14-6 0-15,14 0-13 0,0 0-1 16,-3 0 0-16,6-6 0 0,-6 0-6 0,-1 6-2 15,1-6 0-15,-4 3 0 0,11-2 4 0,-4 2 1 0,0-6 0 0,0 6 0 16,0 0 1-16,4 3 0 0,-4 3 0 0,-4 3 0 16,1 0 16-16,0-3-12 0,-1-6 12 0,1-6-10 15,-1 12 10-15,1 9 0 0,3-1 0 0,4 7-8 16,-4 8 8-16,0 10-13 0,-7-7 5 0,4 3 8 16,3-11-11-16,-4-3 11 0,-3-7-8 0,4-5 8 15,0 0 0-15,-4-6 0 0,7 0 0 0,-7 0 0 16,0 6-28-16,0 0-8 0,0 0 0 0</inkml:trace>
  <inkml:trace contextRef="#ctx0" brushRef="#br0" timeOffset="693.078">3785 6452 1147 0,'-10'0'24'0,"3"3"5"0,-7 3-29 16,-1 3 0-16,5 3 0 0,-4-1 0 0,3-5 73 0,-3 0 9 0,3 0 2 0,4 0 0 16,-3 0-44-16,3-3-8 0,-4 0-1 0,1 0-1 15,3 2 2-15,3 1 1 0,-3 0 0 0,3 0 0 16,1 0-16-16,-1 0-3 0,4 0-1 0,0-6 0 16,-3 6-13-16,3 2 11 0,0-8-11 0,3 6 10 15,-3 0-10-15,0-6 12 16,0 6-12-16,0 0 12 0,0-6-12 0,4 6 0 0,-4-6 0 0,3 12 8 15,1-1-8-15,0 10 0 0,-1 2 0 0,1-5 0 16,-1-6 0-16,1-6 0 0,-4-6 0 0,7 9 0 16,0 2 0-16,0-5 0 0,-4 6 0 0,4-6 8 15,-3 3-8-15,-4-9 0 0,3 3 0 0,4-6 0 16,1-6 8-16,-1-3-8 0,0-6 8 0,0-5-8 16,-4 2 9-16,4 4-9 0,0-4 10 0,-3 3-10 15,3 1 12-15,-4 5-3 0,4-3-1 0,-3-2 0 16,0 5-8-16,-1-6 0 0,4-2 0 0,-3 8 0 15,-4 0-10-15,3 1-4 0,-3 5-1 0,4 0 0 16,-4-6 15-16,3 6 0 0,-3-3 0 0,0 3 0 16,0-5 12-16,-3 5 4 0,3-6 2 0,0 12 0 15,0 0-29-15,0 0-5 0,-4 12-2 0,1 0 0 16,-1-1 18-16,4-11 17 0,0 0-3 0,-7 3-1 16,4 6-13-16,3 0-18 0,0 3 4 0,0 5 1 0,0-5 5 15,3 3 8-15,-3 2-13 0,7 7 5 0,-3 8 8 16,3 6-8-16,-4 9 8 0,4-2-8 15,0-13 8-15,-3-3 0 0,6-5 0 0,-2-7 0 16,-1-5 0-16,0 3 0 0,-4-3 0 0,4-1 0 0,-3-2 0 0,3 3 0 0,-4 0 0 16,4 5 0-16,0-11 0 0,-3 0-10 0,-4-6 1 0,0 0 0 15,0 0-81 1,0 0-16-16,0 0-3 0,0 0-520 0</inkml:trace>
  <inkml:trace contextRef="#ctx0" brushRef="#br0" timeOffset="1699.759">5221 6414 1120 0,'-3'0'23'0,"-1"-6"6"0,-3 0-29 0,3 0 0 0,4-2 0 0,-3 2 0 16,3 0 103-16,0 6 14 0,-4 0 3 0,4 0 1 15,-3-6-45-15,-1 0-10 0,1 0-2 0,3 6 0 16,0 0-51-16,-11 6-13 0,4 6 0 0,0-6 0 15,-3 0 0-15,-5 5 0 0,5-5 0 0,-4 3 0 16,3 3 0-16,-3-6 0 0,0 11 0 0,0-5 0 16,3 3 0-16,1 2 0 0,-1-5 0 0,-3 0 0 15,0 3 0-15,3 2 0 0,1-5 0 0,-1 3 0 16,1 8 0-16,-1 1 0 0,0 2 0 0,4 4 0 16,-3-7 34-16,10 4 4 0,-7-4 1 0,0 1 0 15,3-4-11-15,1-2-3 0,-1-6 0 0,4-1 0 16,0-2-25-16,4 3 0 0,-4-12 0 0,0 0 0 15,0 0 0-15,10 0 0 0,-10 0 0 0,11 0 0 16,-1 0 0-16,1 0 0 0,3-6 0 0,0 0 0 16,0-3 0-16,0-2 0 0,0-1 0 0,1-6 0 15,-1-5 0-15,-4-4 0 0,1-2 0 0,3 2 0 16,0-8 0-16,-3 3 0 0,3 8 0 0,-4-14 0 0,4 6 0 16,1 2 0-16,-1-8 0 0,-7 3 0 15,3-9 0-15,1 3 0 0,-1-4 0 0,1 1 0 16,0 3 0-16,-4-3 0 0,3 6 0 0,-3-6 0 15,0 8 0-15,-3-2 0 0,-1 3 0 0,-3 3 0 0,0 2 0 16,-3-2 0-16,-1 3 0 0,-3 2 0 0,4 4 0 0,-4-7 0 0,0 10 0 16,-4 2 0-1,1 0-46-15,-1 7-14 0,4 8-4 0,7 3 0 0,-11-6 52 0,8-6 12 16,-4 0 0-16,3 6 0 0,4 6 0 0,0 0 0 0,0 0 0 0,0 0 0 16,0 0 0-16,0 0 0 0,-3 6 0 0,-4 6 0 15,0 0 0-15,7-3 0 0,-4 5 0 16,1 7 0-16,-5-4 0 0,5 4 0 0,3 3 0 15,-4 5 0-15,4-3 0 0,-3 4 0 0,6-4 0 16,-3 10 0-16,0 2 0 0,4 0 0 0,-4 9 0 0,0-3 0 16,0-6 0-16,0 9 0 0,0-3 13 15,0 1-4-15,0-1-9 0,0 3 0 0,0-3 0 0,3 6 0 16,-3-15 0-16,0 3 0 0,0-2 0 0,0-4 0 16,0 3 8-16,0 3 0 0,0-8 0 0,0 8 0 15,0-6-8-15,0 4 0 0,8-4 0 0,-8-3 0 16,0-2 0-16,3-4 0 0,-3-8 0 0,0 3 0 15,0-1 0-15,0 1 0 0,0-3 0 0,0 2 0 16,0-11 0-16,0 0 0 0,0-6 0 0,0 0 0 16,0 0 0-16,4 12 8 0,-4-12-8 0,0 0 8 15,0 0-21-15,0 0-5 0,7 0-1 0,0 0 0 16,-4-6-30-16,4 6-7 0,4-6 0 0</inkml:trace>
  <inkml:trace contextRef="#ctx0" brushRef="#br0" timeOffset="2032.333">5348 6561 1094 0,'-7'6'23'0,"4"3"5"0,-5 5-28 0,5 1 0 0,-4 3 0 0,3-1 0 16,-3 4 56-16,4 2 5 0,-1-5 2 0,1 9 0 15,-4-10 1-15,7 1 1 0,-7 8 0 0,3-14 0 16,1 6-1-16,-1-7 0 0,4 1 0 0,-4 3 0 16,4-3-51-16,0-1-13 0,0 1 0 0,0-3 0 15,0-9 0-15,0 0 0 0,0 0 0 0,0 0 0 16,4-6-17-16,3 0-7 0,-3 3 0 0</inkml:trace>
  <inkml:trace contextRef="#ctx0" brushRef="#br0" timeOffset="2194.033">5415 6067 995 0,'0'12'20'0,"0"-3"6"0,0 0-26 15,0-1 0-15,0 4 0 0,0-6 0 16,0 0-25-16,0-6-11 0,0 0-1 0,4-12-1 0</inkml:trace>
  <inkml:trace contextRef="#ctx0" brushRef="#br0" timeOffset="2750.734">5521 6549 851 0,'-11'27'36'16,"4"8"-36"-1,4-6 58-15,-1 4 5 0,-3-1 1 0,4-3 0 16,-1-2 51-16,-3-4 10 0,4 1 3 0,-1-6 0 16,1-4-103-16,-1-2-25 0,4-6 0 0,-4 6 0 15,4-1 56-15,0-5 7 0,0 0 1 0,0 3 0 16,0-9 0-16,0 0 0 0,0 0 0 0,0 0 0 0,0 0-52 15,4-9-12-15,0 3 0 0,-1-5 0 0,1-7 0 0,-1 3 0 16,1-2 0-16,-1-1 0 16,1 0 0-16,3-11 0 0,-4 8 0 0,1-8 0 0,-1 8 0 0,4-8 0 15,4 8 0-15,-8-2 0 0,5 5 0 16,-1-5 0-16,-4 8 0 0,4-3 0 0,-3 4 0 0,-1 2 0 0,1 0 0 16,-1 0 0-1,1 1 0-15,-1 5 0 0,4 0 0 0,-3 3 0 0,-1 0 0 0,1 0 0 0,-4 3 0 16,0 0 0-16,7 0 0 0,-3 0 0 0,-1 3 0 15,4 0 0 1,0 6-28-16,0 3-9 0,0-1-2 0,7 7 0 0,-10-3 26 0,3 8 5 0,0-5 8 0,-3 8-13 16,-1-2 5-16,1 5 8 0,-1 3-13 0,1-8 5 15,-1 2 8-15,1-2-8 0,-1-3 8 0,1-4-8 16,-1 1 8-16,-3 5 0 0,0-2 0 0,0-3 0 16,0-7 0-16,0-8 0 0,0-3 0 0,0 0 0 15,0 0-29-15,0 0-4 0,0 0-1 0,0-3 0 16,4-3-117-16,-4-5-23 0</inkml:trace>
  <inkml:trace contextRef="#ctx0" brushRef="#br0" timeOffset="3422.469">6001 6746 1552 0,'0'0'44'0,"0"0"10"0,-7-6-43 0,0 0-11 0,0 1 0 0,0-10 0 15,-4 6 53-15,4 0 9 0,-4-3 2 0,4 1 0 16,0 5-22-16,-3-6-4 0,3 3-1 0,3 0 0 16,-3 6-21-16,-4-8-5 0,4 11-1 0,7 0 0 15,0 0-10-15,0 0 8 0,0 0-8 0,-3 11 8 16,-1 1-47-16,-3 9-9 0,4 2-3 0,-1 1 0 15,-3 8 41-15,7-5 10 0,-3 2 0 0,3 0 0 16,0-2 0-16,0 5 0 0,0 4 0 0,-4-13 0 16,4 4 0-16,0-4 0 15,-3-5 0-15,3 2 0 0,-4-2 0 0,8 0 0 0,-1-1 0 16,-3-2 0-16,4-9 28 0,-4-6 7 0,7 0 1 0,0-6 1 16,-4-6-8-16,8 3-1 0,-1-2-1 0,5-7 0 15,-5-6-27-15,4-2 0 0,4-3 0 0,-1-16 0 16,1 1 0-16,3-9 0 0,0-5 0 0,-3-7 0 15,0 9 0-15,-4 0 0 0,3 0 0 0,-2 1 0 16,-1-1 0-16,0 6 0 0,0-3 0 0,0 3 0 16,0 0 0-16,0 6 0 0,4 0 0 0,-4-3 0 15,-3 8 0-15,-1 1-16 0,-3 3 3 0,0 3 0 16,-3-4 13-16,-1 4-12 0,4 3 12 0,-7 2-12 16,-7 4 12-16,0-1 0 0,-3 9 0 0,-1 4 0 15,1-1 0-15,2-6 0 0,-2 9 0 0,3 1 0 16,7 8 0-16,-7-3 0 0,7 3-11 0,0 0 11 0,-11 0-11 15,1 0 11-15,3 0-10 0,0 0 10 16,3 3-35-16,-3 5-1 0,7 7 0 0,-7-3 0 0,7 0 36 16,-4 2 0-16,4 4 0 0,0 5 0 0,0-5 0 15,4 14 0-15,3 4 0 0,0 2 0 0,-3-3 0 16,-1 15 0-16,-3 6 0 0,4 0 0 0,3-6 0 16,-4 6 0-16,4-6 10 0,-7 6-2 0,4-7-8 15,-8 10-10-15,4-9 10 0,-3 6-13 16,-1-6 13-16,4-3 0 0,0 3 0 0,-3 0 0 0,3-12 38 0,-4 1 10 15,1 2 3-15,3-15 0 0,-4-2-31 0,4-1-5 0,0 1-2 0,0 2 0 16,-3-8 2-16,3-12 0 0,0-6 0 16,0 0 0-16,0-6-29 0,3 0-6 0,-3-6 0 0</inkml:trace>
  <inkml:trace contextRef="#ctx0" brushRef="#br0" timeOffset="3943.537">6371 6526 1337 0,'0'0'28'0,"0"0"6"0,0 0-34 15,0 0 0-15,0 0 0 0,0 0 0 16,-7 3 64-16,7-3 5 0,0 0 2 0,0 0 0 15,0 0-12-15,-3 3-3 0,3-3 0 0,0 0 0 16,-4 11-32-16,8-5-6 0,-4 0-2 0,3 0 0 16,4 0-24-16,-3 0-6 0,3-3-1 0,0 0 0 15,3 5 15-15,-3-5 0 0,-3-3 0 0,3 3 0 0,0-3 0 16,4 0 0-16,-1-3 0 0,-3 0 0 0,0 1 0 0,0-7 0 0,0 6 0 0,1-3 0 16,-5 0 0-16,1 0 0 0,-1-6 0 0,1 1 0 15,-4 5 24-15,-4-3 8 0,4 3 2 0,-7 0 0 16,4 0-34-16,-1-5-11 0,0-1 0 0,-3 0 0 15,0 0-9-15,0-2-3 0,0 2 0 0,0 6 0 16,-7-9 23-16,4 6 0 0,-1 1 0 0,-10 2 0 16,7 0 0-16,3 6 0 0,-3-6 0 0,0 12 0 15,0-6 0-15,3 6 0 0,1 2 0 0,-1 7 0 16,0 0-18-16,1 3 1 0,-1 2 0 16,4 4 0-16,0 5 17 0,4-8 9 0,-4 8-1 15,3 3 0-15,0-2 1 0,1 8 0 0,3-9 0 0,0 10 0 16,0-16 44-16,3 6 9 0,1-2 2 0,0-6 0 15,-1 2-64-15,4 1-8 0,4-10-4 0,-4 4-1 0,3 5 21 16,4-11 4-16,-7 0 0 0,4 3 1 0,0-4-13 16,6 1 0-16,1-6 0 0,0-6 0 15,-1 0 0-15,4 0-15 0,-6 0 3 0,6 0 1 16,0 0-127-16,0-6-26 0,0 0-4 0</inkml:trace>
  <inkml:trace contextRef="#ctx0" brushRef="#br0" timeOffset="5061.92">7246 6388 823 0,'-11'17'16'0,"8"-8"7"15,-1 3-23-15,1 0 0 0,-1-1 0 0,1 1 0 16,3 3 61-16,-4 2 8 0,1-5 2 0,-1-3 0 16,1 6-6-16,-1 5-1 0,1-8 0 0,-1 6 0 15,4 2 0-15,-3-2 0 0,6-1 0 0,-3 4 0 16,0-3 0-16,0-1 0 0,0-5 0 0,0 3 0 0,0-3-45 0,0-1-10 0,0-5-1 0,0 6-8 16,0-6 0-16,0-6 0 0,4 12-10 0,-4-12 10 15,-4 5 0-15,4-5 0 0,0 0 0 0,0 0 0 16,0 0 21-16,0 0 12 0,0 0 3 0,0 0 0 31,0 0-58-31,0 0-11 0,0 0-3 0,0 0 0 0,4 0 36 0,-4-5 0 0,3-4 0 0,-3 3 0 16,4-3 0-16,-1 3 0 0,1 0 0 0,-1-5 0 15,-3-10 0-15,4 9 0 0,-1-11 0 0,4 5 0 16,-3-3 0 0,-4 4 0-16,3 5 0 0,1-3 0 0,-4 1 0 0,4 5 0 0,-1 3 0 0,-3 0 0 15,0 6 0-15,0 0 0 0,7 0 0 0,-3-6 0 16,3 6-8-16,0 0 8 0,3 0 0 0,-6 0 0 15,-1 0 0-15,1 6 0 0,-1 0 0 0,1 0 0 16,3 0 0-16,-3-3 0 0,-1 0 0 0,4 5 0 16,0-2 0-16,-3 6 14 0,3-6-4 0,0 6-1 15,-4-1-9-15,1-5-12 0,-1 6 2 0,1 3 1 16,-1 2 30-16,1-5 7 0,0 3 0 0,-1 8 1 16,-3-11-15-16,0 6-3 0,0-1-1 0,0-2 0 15,0-3-10-15,0 3 8 0,0-7-8 0,0 1 8 16,0-3-8-16,0-6 0 0,0 0 9 0,0 0-9 15,0 0 10-15,0 0-2 0,0 0-8 0,0 0 12 16,0 0 0-16,0 0-1 0,0 0 0 0,-3-6 0 16,3 0 0-16,0 6 0 0,0-5 0 0,0-1 0 0,0-3-11 15,0-3 0-15,3 6-10 0,1 0 10 16,-1-5-10-16,1 5 10 0,-4-6-10 0,3 9 10 0,4-9 0 16,0 6-9-16,-3-5 9 0,-1-1 0 15,-3 6 0-15,0 6-10 0,0 0 10 0,0 0 0 16,0 0-10-16,0 0 10 0,4-3-8 0,-4 3 8 0,0 0-9 0,0 0 9 15,7 3-10-15,0-3 10 0,-3 3-12 0,3-3 12 0,0 0-13 0,-4 0 5 16,4 0 8-16,0 3 0 16,0-3 0-16,-3 3 0 0,3-3 0 0,3 9-8 0,-2-9 8 15,-1 0 0-15,3-9 0 0,-3 9-8 0,4-3 8 0,-8 3 0 16,4 3-9-16,-3-3 9 0,-1 9-10 0,4-4 10 16,-3 1-33-16,0 0-1 15,-1 0 0-15,1 6 0 0,-4 3 34 0,0-4 0 0,0 1 0 0,0 6 0 16,0-7 0-16,0 4 0 15,0-3 0-15,-4 6 0 0,4-7 0 0,0-5 0 0,-3 3 0 0,3-3 0 16,0-6 0-16,0 0 0 0,0 0 0 0,0 0 0 16,0 0-58-16,0 0-5 0,0-6-1 15,3-3 0-15,1 3-88 0,3 0-19 0,0-5-3 16</inkml:trace>
  <inkml:trace contextRef="#ctx0" brushRef="#br0" timeOffset="5636.247">7832 6690 1176 0,'0'0'33'0,"0"0"7"0,0 0-32 16,0 0-8-16,0 0 0 0,0 0 0 0,0 0 70 0,0 0 12 0,0 0 2 15,0 0 1-15,0 0-17 0,0 0-3 0,0 0-1 0,0 0 0 16,0 0-18-16,0 0-4 0,0 0-1 0,0 0 0 15,0 0-1-15,0 0 0 0,0 0 0 0,-7 0 0 16,3 6-18-16,1-6-4 0,-5 3-1 0,5 0 0 16,-4 3-17-16,3 3 8 0,-3 3-8 0,0-7 0 15,7 1-10-15,-10 0-9 0,3-6-1 0,0 6-1 16,7-6 35-16,-7 6 7 0,7-6 2 0,-8 3 0 16,1 3-37-16,0 6-7 0,4-1-2 0,-1 1 0 15,1-6 23-15,-1 0 13 0,4 6-1 16,-3-7-1-16,3 1-11 0,0 0 0 0,0-6 0 0,0 9-11 15,0-3 11-15,0 6-13 0,0-12 5 0,3 6 8 16,-3-6-8-16,4 5 8 0,3 1 0 0,-4-6 0 16,4 6 0-16,-3 3 0 0,3-3 0 0,-3 6 0 15,3-12 0-15,0 0 0 0,0-6 0 0,3 6 0 16,-6-6 0-16,3 0 0 0,3 3 0 0,-3-3 0 16,4 0 0-16,-4 0 0 0,7-5 0 0,-7-971 0 15,0 1940 10-15,0-970 3 0,0 4 1 0,-3-4 0 16,0 0-22-16,3 0-5 0,-4-2-1 0,4-1 0 15,0 6 14-15,-3-3 10 0,-4 6-2 0,0-8 0 16,0 8-8-16,0 0-11 0,0 6 3 0,0 0 0 16,0 0 8-16,0 0 0 0,0 0 0 0,0 0 0 15,0 6 0-15,0 9 0 0,3-4 0 0,-3 1 0 0,0 0-9 16,4 3 0-16,-4 2 0 0,3-5 0 0,1 3 9 16,-1-4 0-16,1-2 0 0,-1 6 0 15,1-3 0-15,3-6 0 0,0-1 0 0,-3-5 0 16,6 0 0-16,-3 0 0 0,4 0 0 0,-4-5 0 15,0-1-36-15,4-6-9 0,-4-6-2 0</inkml:trace>
  <inkml:trace contextRef="#ctx0" brushRef="#br0" timeOffset="6082.948">8156 6705 1181 0,'0'0'24'0,"0"0"7"0,0 0-31 0,0 0 0 0,0 0 0 0,0 0 0 15,0 0 90-15,4 3 12 0,-1 3 2 0,1 0 1 16,-4 3-33-16,3-4-8 0,-3 1 0 0,0 6-1 16,0-6-31-16,0 0-7 0,0 6-1 0,0-7 0 15,0 4-7-15,0-3-1 0,4-6-1 0,-4 0 0 16,3 6-15-16,-3 0 11 0,4 0-11 0,-4-6 10 15,0 0-2-15,0 0 0 0,0 0 0 0,0 0 0 16,0 0 4-16,0 0 0 0,0 0 0 0,0 0 0 16,0 0-4-16,0 0 0 0,0 0 0 0,0 0 0 15,-4-6-8-15,4 0 8 0,-3 0-8 0,-1 0 8 16,4 6-8-16,4-9-16 0,-4 4 4 0,0-4 1 0,0 3 11 16,0-3 0-16,3 3 8 0,-3-6-8 0,0 7 0 0,4-13 0 0,-4 9 0 15,3-3-12-15,1-5 12 16,-4 5 0-16,3-3 8 0,1 3-8 0,-4-5 0 0,0-1 9 15,4 4-9-15,-4 2 0 0,0 0 11 0,0 0-11 16,0 6 10-16,3-5-10 0,-3 11 0 0,0-6 0 0,4 0 0 16,-4 6 0-16,7-3 12 0,0 0-4 15,0 3-8-15,0-3 12 0,3 3-40 16,1 0-9-16,3 0-2 0,0 0 0 16,-3 0-39-16,3 6-8 0,0-3-2 0</inkml:trace>
  <inkml:trace contextRef="#ctx0" brushRef="#br0" timeOffset="6475.19">8590 6576 850 0,'0'0'17'0,"0"0"6"16,0 0-23-16,0 9 0 0,0-9 0 0,0 0 0 15,0 0 112-15,0 0 19 0,0 0 3 0,0 0 1 16,0 0-31-16,0 0-7 0,-7 2-1 0,0-2 0 16,7 0-46-16,-7 3-10 0,0 6-1 0,7-9-1 15,-7 0-18-15,3 0-3 0,-3 6-1 0,0-6 0 16,4 6-7-16,-4-6-1 0,3 6-8 0,1 0 12 16,-4 0-12-16,7-6 0 0,-4 5 0 0,4 1 0 0,-4 3 0 0,1 3 0 15,3-6-12-15,-4 6 12 16,4-1-9-16,0-2 9 0,0 0 0 0,-3 3-9 15,3 2 9-15,-4-2-8 0,4 0 8 0,0-3-8 0,0 5 8 16,-3-5 0-16,6 3 0 0,-3 0 0 0,4-3 0 0,-1-1 8 0,-3-2-8 0,7 0 11 16,-7-6-11-16,4 9 0 0,-4-9 9 15,7 6-9-15,0-6 0 0,4 0 0 0,-4 0 0 0,3-6 0 16,1 6-24-16,-1-9-4 16,5 6 0-16,-1-6 0 0,-4 1-132 0,4-7-28 15,1 3-4-15</inkml:trace>
  <inkml:trace contextRef="#ctx0" brushRef="#br0" timeOffset="6997.453">8812 6099 1146 0,'-7'6'32'0,"4"6"8"15,-4-6-32-15,3 0-8 0,1 0 0 0,-1 0 0 16,1 5 37-16,3 10 7 0,0-3 0 0,3 2 1 16,-3-2-36-16,0 11-9 0,0-14 0 0,0 8 0 15,4 7 53-15,-4-4 9 0,3 4 2 0,1 2 0 16,-1-3-52-16,4 4-12 0,-3-4 0 0,3 3 0 16,-4-2 0-16,1 2 0 0,-1 3 0 0,1-2 0 15,0-4 41-15,-1-5 6 0,-3 2 1 0,4-8 0 16,-1 2-26-16,-3-2-5 0,0-6-1 0,4 0 0 0,-4-12 16 0,0 0 4 15,0 0 0-15,0 0 0 0,0 0-7 0,-11-3-1 16,8-6 0-16,-5 3 0 0,1 0 20 16,0-6 3-16,0 1 1 0,0-7 0 0,4 3-32 15,-1-2-7-15,1-10-1 0,3 9 0 0,0 1 6 16,0-4 1-16,3 9 0 0,1-5 0 0,-4 11-32 16,0 6-7-16,3-6 0 0,-3 6-1 0,4-6 10 0,3 0 3 0,0 3 0 0,-7 3 0 15,7 0 8-15,-7 0-13 0,7 3 5 0,-3 3 8 16,3-6-8-16,0 6 8 0,-4 0 0 0,1 0 0 15,3 0-8-15,-4 0 8 0,4-1-10 0,0 7 10 16,0-6-10-16,-3 9 10 0,3-9-10 0,-3 11 10 16,-1-8-14-16,1 0 3 0,3 3 1 0,-4 2 0 15,1-2-13-15,-1 0-2 0,1-3-1 0,-4 5 0 16,3 1 10-16,-3-3 3 0,4-6 0 0,-4 6 0 16,3-7-26-16,1 4-5 0,-4-3 0 15,3 6-1-15,1-6-26 0,3 0-5 0,-3 5 0 0,3-5-1 16,-4-6-35-16,1 3-8 15</inkml:trace>
  <inkml:trace contextRef="#ctx0" brushRef="#br0" timeOffset="7546.202">9088 6579 414 0,'0'0'8'0,"0"0"3"0,-4 8-11 16,4-2 0-16,-4 0 0 0,4-6 0 16,0 0 100-16,0 0 19 0,4 6 3 0,0 0 1 0,3 0-24 0,-4-6-5 0,1 6-1 0,3-6 0 15,-4 11-1-15,1-8-1 0,3 3 0 0,-4 0 0 16,4 0-17-16,0 0-3 0,1 0-1 0,-1 0 0 16,0-6-20-16,3 6-4 0,-3-6-1 0,0 0 0 15,4 0-25-15,-4-6-6 0,4 6-1 0,-1-6 0 16,-3 0 8-16,0-9 2 0,4 3 0 0,-4 1 0 15,0 5-15-15,-4 0-8 0,1 6 8 0,0-6-8 16,-1 0-8-16,1-6-7 0,-4 1-1 0,0 8 0 16,0-9-6-16,0 6-2 15,0 6 0-15,-4-6 0 0,1-6 4 0,-1 4 0 0,0-1 0 0,-3 0 0 16,0 9 20-16,0-6-11 0,-3 6 11 0,-1-6-8 16,1 6 8-16,-1-6 0 0,0 1 0 0,1-1 0 15,3 6 0-15,-4 6 0 0,4-1 0 0,0 1 8 16,0 0-8-16,0 3 0 0,0 0-8 0,0 0 8 15,3 8-14-15,1-5 2 0,-4 6 1 0,3 2 0 16,4-2 11-16,-3-1 0 0,3-5 0 0,0 3-8 16,0 3-4-16,3-1-1 0,1 1 0 0,-1 8 0 15,1-8 13-15,-1 0 0 0,1 2 0 0,-4-2 0 16,3-1 0-16,1-2 0 0,3-3 0 0,-4 6 0 16,1-7 0-16,0 4 0 0,3 3 0 0,-4-7 0 15,4 1 0-15,-3 0 0 0,3 0 0 0,-4 2 0 0,1-2 0 16,3 6 0-16,-4-6 0 0,4 2 0 0,1-2 0 0,2 0 0 15,1-6 0-15,3 0 0 16,-4-1-54-16,1 1-8 0,0-3-2 0,-1 3 0 16,4 0-102-16,0 0-21 0</inkml:trace>
  <inkml:trace contextRef="#ctx0" brushRef="#br0" timeOffset="53447.151">10192 6605 649 0,'0'-15'28'16,"0"4"-28"0,0-1 88-16,0 0 13 0,0 6 3 0,-4-6 0 15,4 1 3-15,0 11 1 0,0 0 0 0,0 0 0 16,0 0-39-16,-3-3-7 0,3 3-2 0,0 0 0 15,0 0-25-15,0 0-6 0,0 0-1 0,-7 0 0 16,0 3-16-16,3 3-3 0,-3 5-1 0,0 1 0 16,0 0 9-16,3-3 2 0,-3 5 0 0,0 1 0 15,0 3-19-15,0-7 0 0,0 1 0 0,0 3 0 16,0-9 0-16,0 6 0 0,0-1 0 0,0-5 0 16,0 0 0-16,0 3 0 0,0-3 0 0,-4 6 0 15,4-1 0-15,0-5-11 0,3 9 2 0,-3 3 0 16,0-7 19-16,-3 1 4 0,3 0 1 0,-4 3 0 0,4-1-15 15,0 1 0-15,0 3 0 0,0-7 0 0,3 1 8 16,-3 9-8-16,0-10 0 0,0 1 0 0,4-6 0 16,-1 0 0-16,4-6 0 0,0 0 0 0,0 0 0 0,0 9 0 15,0-9 0-15,0 0 0 0,4 6 0 0,-4-6 0 16,0 6 9-16,0-6-9 16,0 0 9-16,0 0-9 0,0 0 10 0,7 0-10 15,0 5 8-15,0-5-8 0,-4 6 0 0,-3-6 0 16,7 6 0-16,0-6 0 0,1 6 0 0,-1-6 0 0,0 6 0 0,0 0 0 0,-4 0 0 15,1 0 0-15,3-4 0 0,-4-2 0 0,4 3 0 0,0 0 0 16,0-3 0-16,-3-3 0 0,3 3 0 0,0-3 0 16,0 3 0-16,-3-2 8 0,-1 2-8 0,4-3 0 15,-3 0 0-15,3 3 0 0,0-3 8 0,-4 0-8 16,-3 3 0-16,0 0 0 0,0 0 0 0,0 0 0 16,0 0 0-16,-3 9 0 0,3-1 0 0,-4 7 0 15,1 3 0-15,-4-6 0 0,-4 2 0 0,4 10 0 16,0-7 0-16,0 4 0 0,0-3 0 0,0 5 0 15,-4-11 0-15,4 3 0 0,0-4 0 0,-3 1 0 16,3-6 8-16,-4 6 0 0,4-9-8 0,0 0 12 16,0-3-12-16,0 0 9 0,0 0-9 0,0-6 8 15,3 0-24-15,-3 0-6 0,0 0-1 0,0 0 0 16,3-6-47-16,1 7-10 0,-1-1-1 0</inkml:trace>
  <inkml:trace contextRef="#ctx0" brushRef="#br0" timeOffset="53956.911">10460 6829 1379 0,'0'0'58'15,"-7"5"-46"1,7-5 38-16,-7 3 8 0,7-3 2 0,-7 3 0 16,7-3-13-16,-11 3-3 0,11-3 0 0,-7 3 0 15,0 3-6-15,7-6-2 0,-7 6 0 0,0-6 0 16,3 12-7-16,4-12-1 0,-3 6-1 0,-4 5 0 15,3-5-11-15,4 6-3 0,-3 3 0 0,-1 2 0 16,1-5-13-16,-1 6 9 0,1 2-9 0,-1-8 8 16,1 6-8-16,3-4 0 0,3 4 0 0,-3 0 0 15,4-7 0-15,-1-2 0 0,1 9 0 0,-1-12 0 16,1 0 14-16,3 0 1 0,0-6 0 0,0 0 0 16,0 5-15-16,0-5-12 0,0 0 3 0,0 0 0 15,4-5 9-15,-1-1 11 0,1-6-3 0,3-6 0 16,-3 6 1-16,-1 4 0 0,1-10 0 0,-1 6 0 15,1 0-9-15,-4 4 0 0,0 2 0 0,4-12 0 0,-1 1 0 0,-3-10-9 16,4 4 0-16,-1-13 0 0,1 16-12 0,-4-13-3 0,0 10 0 16,0-1 0-1,-3-5-8-15,3 8-1 0,-4-5-1 0,-3 2 0 16,4 1-23-16,-4-1-5 0,-4 4-1 0,4-4 0 16,0 10-34-16,0-4-7 0,0 6-2 0</inkml:trace>
  <inkml:trace contextRef="#ctx0" brushRef="#br0" timeOffset="54426.951">10844 6808 1212 0,'0'0'25'0,"0"0"6"16,0 0-31-16,0 0 0 0,0 0 0 0,0 0 0 16,0 0 57-16,-7 6 6 0,4 0 1 0,3 0 0 15,-4-1-14-15,4-5-2 0,-3 6-1 0,3 0 0 16,-4 3-16-16,1 3-3 0,3 0-1 0,-4-1 0 16,4 1-9-16,-3 15-2 0,3-10 0 0,0 4 0 15,0-9-8-15,0-12-8 0,0 0 9 0,0 0-9 16,0 0 9-16,0 0-9 0,0 0 8 0,0 0-8 15,0 0 9-15,0 0-9 0,0 0 10 0,0 0-10 16,-4 5 43-16,-3 7 2 0,4-6 1 0,3-6 0 16,-4-6-14-16,0-6-4 0,1-8 0 0,3 2 0 15,-4 1-28-15,4-4 0 0,0 9 0 0,0 0 0 16,4 1 0-16,-4-1 0 0,3 6 0 0,1-6 9 0,-4 3-9 0,4 1 0 16,-4-1 0-16,3-3-11 0,1 0 11 0,-4-5 0 0,3 2 0 15,1 3 0-15,-1 0 0 0,1-5 0 0,3 5 0 0,0 3 8 16,-4-8-8-16,1 5 0 0,3-3 0 15,0 3 8-15,-4-5-8 0,8 11 0 0,-4-6 0 16,4 0 0-16,-1 6-35 0,-3-2-1 16,0 5-1-16,4 3 0 0,0 3-93 0,-1 3-18 15,1-4-4-15</inkml:trace>
  <inkml:trace contextRef="#ctx0" brushRef="#br0" timeOffset="54924.143">11617 6211 1101 0,'0'0'31'0,"0"0"7"0,0 0-30 16,0 0-8-16,0 0 0 0,0 0 0 0,0 0 62 0,0 0 11 0,0 0 3 0,0 0 0 15,0 9-4-15,0 0-1 0,0 3 0 16,0-7 0-16,0 13-37 0,3 0-7 0,-3-4-2 15,4 16 0 1,-4-13 6-16,4 10 1 0,-4 2 0 0,0-2 0 16,0 5-20-16,-4 9-4 0,0-8-8 0,1 8 12 0,-1-3-12 0,1-3 11 0,3 3-11 0,-4-5 10 15,4 2-10-15,0-8 0 0,0-4 0 0,0 1 0 16,0-7 8-16,0 4 0 0,0-4 0 0,-3-5 0 16,3 9-8-16,0-4 0 0,0 1 0 0,0-3 0 15,0-3 0-15,0-12 0 0,0 0 0 0,0 0 0 16,0 0 0-16,0 0 8 0,0 0-8 0,0 0 8 15,0 0-8-15,0 0 0 0,0 0 0 0,0 0 0 16,0 5-33-16,-4 7-9 0,4-6-2 0,0-6 0 16,0 0-46-16,4-6-10 0,-1 0-1 0</inkml:trace>
  <inkml:trace contextRef="#ctx0" brushRef="#br0" timeOffset="55431.704">11963 6758 1340 0,'0'0'38'0,"0"0"8"0,0 0-37 15,-7 3-9-15,0 0 0 0,0 6 0 0,-1-6 65 0,1 0 11 0,-3-1 3 0,-1 7 0 16,1-9-5-16,-1 0-1 0,0 0 0 0,1 0 0 15,-4 0-33-15,0 0-6 0,0 0-2 0,-1 0 0 16,1 0-32-16,4 0-12 0,-1 6 0 0,4 0 0 16,-3-6 12-16,3 6 0 0,-1 0 0 0,5-6 0 15,-4 9 0-15,3-6 0 0,4-3 0 0,-3 8-9 16,3-2 9-16,-4 0 0 0,4 0 8 0,4 0-8 16,-1 6 0-16,1-6 0 0,-1-1 0 0,4 1 0 15,1-6 0-15,-1 0 0 0,0 3 0 0,0-3 0 16,0 0 0-16,3 0 0 0,1-3 0 0,-1 3 0 15,1 0-10-15,0-6 0 0,-1 1 0 0,1-1 0 16,-1-6 10-16,-3 0-8 0,4 0 8 0,-4 4-8 16,0 2-2-16,0 0 0 0,-3 0 0 0,-1 0 0 15,1 0 2-15,-1 0 0 0,1 6 0 0,-4 0 0 16,0-9-16-16,3 7-4 0,-3 2 0 0,0 0 0 16,0 0 8-16,0 0 2 0,0 0 0 0,0 0 0 15,0 0-3-15,0 0-1 0,-3 5 0 0,-1 7 0 16,4 0 22-16,0-6 0 0,0 9 0 0,0-4 8 15,0 7-8-15,0-6-17 0,4 5 4 0,-4-5 1 16,3 9 12-16,1-4 16 0,-1 1-3 0,1 3-1 16,-1-16-4-16,1 7 0 0,3-6-8 0,0-6 12 0,4 0-12 15,-1 0 0-15,4 0 0 0</inkml:trace>
  <inkml:trace contextRef="#ctx0" brushRef="#br0" timeOffset="55944.294">12569 6061 988 0,'0'0'41'16,"0"0"-33"-1,0 0 48-15,0 0 8 0,0 0 3 0,0 0 0 16,0 0-1-16,4 0 0 0,-4 0 0 0,7 6 0 15,-3 0-10-15,3-6-1 0,-4 6-1 0,1 3 0 16,3-3-27-16,-4 5-6 0,4 1-1 0,-3 6 0 16,3-7 10-16,-4 10 2 0,1 3 0 0,3 2 0 15,-3 3-32-15,-1-2 0 0,1 8 0 0,-1-2 0 16,4 8 12-16,-3-3-4 0,-1 3-8 0,1 3 12 16,-1 0-12-16,1 0 0 0,-4 0 0 0,3 3 0 0,-3-14 0 0,4 2 0 15,-4-3 0-15,0-2 0 0,0-1 0 0,0 4 0 16,-4-13 0-16,4 10 0 0,0-13 9 0,0 7-9 0,0-4 8 0,0 4-8 15,0-10 8-15,0 4-8 0,0-6 0 16,-3 0 8-16,3-12-8 0,0 0 0 0,0 0 0 0,0 0 8 16,0 0-40-16,0 0-9 15,3-6-2-15,-3 0 0 0,4-6-124 0,-1-3-25 16</inkml:trace>
  <inkml:trace contextRef="#ctx0" brushRef="#br0" timeOffset="56257.863">12577 6661 604 0,'-8'12'25'15,"1"-1"-25"1,0-5 72-16,7-6 8 0,0 0 3 0,0 0 0 16,-7 6 11-16,7-6 2 0,0 0 1 0,0 0 0 15,0 0 8-15,0 0 2 0,0 0 0 0,0 0 0 16,0 0-47-16,0 0-8 0,0 0-3 0,0 0 0 15,0 0-29-15,0 0-7 0,0 0-1 0,4 6 0 16,-1 0-4-16,4-3 0 0,-3 0-8 0,3 0 12 16,4-3 1-16,-4 3 0 0,3-3 0 0,1 0 0 15,-4 0-13-15,3 9 9 0,1-9-9 0,-4 0 8 0,4 0 5 0,3 0 1 16,0 0 0-16,-4 0 0 0,5-9-14 0,-1 3 0 16,-4 0 0-16,4 0 0 15,1 0-30-15,-1 0-9 0,3-5-1 0,-3 5-1 16,0 0-62-16,4 0-12 0,0 0-2 0,-4 3-1 15,3 0-18-15,1 3-4 0,0-3-1 0</inkml:trace>
  <inkml:trace contextRef="#ctx0" brushRef="#br0" timeOffset="56681.136">13070 6684 1196 0,'0'0'24'0,"0"0"8"0,0 0-32 0,0 0 0 0,0 0 0 0,0 0 0 16,-7 6 76-16,7-6 10 0,-7 0 2 0,-3 0 0 15,3 0-26-15,0 0-5 0,-4 0-1 0,0-6 0 16,1 6-38-16,-1-5-8 0,1-1-2 0,-4 0 0 15,7 6 20-15,-4 0 3 0,4-6 1 0,7 6 0 16,-7 0-32-16,7 0 0 0,-11 6 0 0,11-6 0 16,-7 6-17-16,4 0 0 0,-1 5 0 0,1-2 0 15,3 3 7-15,0 6 2 0,0-1 0 0,3-5 0 16,-3 3 8-16,4-7 0 0,-1 1 0 0,1-3 0 16,-1 6 0-16,1-6 0 0,-1 11 0 0,4-8 0 15,0 3 20-15,0-6 5 0,1 0 2 0,-1 0 0 16,0 0-15-16,3-6-2 0,1 0-1 0,-1 0 0 15,1 0 14-15,0 0 2 0,-1-6 1 0,1 6 0 16,-1-12-13-16,-3 6-2 0,0-3-1 0,0 3 0 16,1-2 8-16,-1 2 2 0,-4-3 0 0,1-3 0 15,-1 6-36-15,-3 0-6 0,4 0-2 0,-4 6 0 16,0 0 4-16,0 0 0 0,0 0 0 0,0 0 0 16,0 0 0-16,-4 6 0 0,-3 0 0 0,4 0 0 0,-4 6 20 15,3 0 0-15,-3-1 0 0,3 4 0 16,1-9-30-16,-1 6-2 0,1-6 0 0,3-1 0 0,0 1 32 15,0 3 13-15,0-3-1 0,0-6 0 0,0 0-12 16,0 0 0-16,3 3 0 0,4 0 0 0,0 3 0 0,1-6 0 16,2 0 0-16,4-6 0 0,-3 0-109 15,6 3-25-15</inkml:trace>
  <inkml:trace contextRef="#ctx0" brushRef="#br0" timeOffset="57326.822">13328 5982 1044 0,'-14'0'21'0,"7"6"7"15,-4 0-28-15,4-6 0 0,0 5 0 0,0 1 0 16,0 6 56-16,0-3 7 0,3 0 1 0,-3 5 0 16,4-2-6-16,-1 0-1 0,-3 0 0 0,7 8 0 15,-3-2-9-15,3 3-1 0,3 2-1 0,-3 1 0 16,4 8-30-16,-1 3-5 0,4-2-2 0,0 2 0 16,-3 3 6-16,3-3 1 0,-3 4 0 0,3-1 0 0,-4 0-1 0,4 3 0 15,0-6 0-15,4-2 0 16,-8-1-2-16,4-3 0 0,0-2 0 0,-3-4 0 0,-1 1 1 15,5-9 0-15,-5 2 0 0,1-5 0 16,-1-6 6-16,-3 0 0 0,0 3 1 0,0-9 0 16,4 6-2-16,-4-6-1 0,3 2 0 0,1-2 0 0,-1-2 9 0,-3-4 1 0,4-3 1 15,-1-3 0-15,1 0-12 0,-1 1-2 0,1-4-1 16,3 3 0-16,-7 0-14 0,3-8 8 0,1 5-8 0,-1 0 0 16,1 4 0-16,-4-1 0 0,4 0 0 0,3 6 0 15,-4-3 0-15,1 3 0 0,-1 6 0 0,4-11 0 16,-3 11-10-16,3 0 2 0,-4-6 0 0,4 12 0 15,-3-6 0-15,3 0 0 0,4 6 0 0,-4-1 0 16,3 1 8-16,1 0 0 0,-4 0 0 0,3 3 0 16,1-3 0-16,-4 6-8 0,0-7 8 15,0 7-8-15,0-9 8 0,0 6 0 0,-3 0 0 0,3 3 0 16,-4-1-12-16,-3-5 0 0,0 0 0 0,0 3 0 16,-3 6 12-16,-1-1 0 0,1-2 8 0,-4 0-8 15,0 3 0-15,0-4-15 0,-4 7 3 0,1-6 0 16,-1 5 12-16,0 4 15 0,-3 2-3 0,4-2-1 15,-1-3-11-15,-3-7-11 0,3 1 3 0,1-6 0 16,3-6 8-16,0 0 0 0,0 0 0 0,3-6 0 16,1 0 0-16,3 6 0 0,-4 0 0 0,4 0 0 15,0 0 0-15,0 0-15 0,-7 6 4 0,7-6 1 16,-4-12-41-16,1-8-8 0,-1-10-1 0</inkml:trace>
  <inkml:trace contextRef="#ctx0" brushRef="#br0" timeOffset="57761.165">13614 6141 1146 0,'0'0'32'0,"0"0"8"0,0 0-32 0,0 0-8 0,0 0 0 0,0 0 0 16,0 0 52-16,0 0 10 0,0 0 2 0,0 0 0 15,3 5-28-15,1 1-4 0,3 9-2 0,-4-9 0 16,1 12 2-16,3-1 0 0,0 4 0 0,-4-4 0 15,5 10-10-15,-5-4-2 0,1 7 0 0,3-4 0 16,0 4-3-16,-4 2-1 0,4 3 0 0,0-2 0 16,0 2-2-16,-3 3-1 0,-4-6 0 0,3 4 0 15,-3 2-5-15,0-3 0 0,0-2-8 0,4-4 12 16,-4 3-2-16,-4-8-1 0,4-7 0 0,4-2 0 16,-4 3 0-16,0-6 0 0,0-1 0 0,0-8 0 15,0-3-9-15,0 0 0 0,0 0 9 0,0 0-9 16,0 0 12-16,0 0-3 0,0 0 0 0,4-3 0 15,-1-3-47-15,1 1-10 0,-4-13-1 0</inkml:trace>
  <inkml:trace contextRef="#ctx0" brushRef="#br0" timeOffset="58225.081">13832 6634 1512 0,'0'0'32'0,"0"0"6"0,0 0-30 0,0 0-8 0,0 0 0 0,0 0 0 16,0 0 42-16,4 3 7 0,-1 3 2 0,1 0 0 15,0-3-6-15,-1 6-1 0,1-9 0 0,3 6 0 16,-4-6-11-16,4 6-2 0,0-6-1 0,0 0 0 16,4 0-10-16,-4 0-3 0,4 0 0 0,-4-6 0 15,3 6 3-15,-3-6 0 0,4-6 0 0,-4 3 0 16,3 3-8-16,-2-11-2 0,2 5 0 0,-6 0 0 15,3-2-10-15,-4 2 0 0,1 0 0 0,-4 0 0 16,0-2 0-16,0 2 0 0,0 6 0 0,0-6 0 16,-4 1 8-16,1-1-8 0,-1 3 8 0,1 6-8 15,3 3 0-15,-7 0 0 0,0 3 0 0,-1 6 0 16,1-9 0-16,0 6 0 0,0-6 0 0,0 0-11 16,7 0 11-16,-7 0 0 0,0-6 0 0,0 12 0 15,-4-6 0-15,4 11-13 0,0 7 5 0,-3-6 8 16,3 8-14-16,0 4 5 0,0-4 1 0,0 4 0 0,3-1 8 0,1 4 0 15,-1-4 0-15,0 1 0 0,-3 2 0 0,7-2 0 16,-7-3 0-16,7 2 8 0,-3-2-8 0,3-7 8 0,3 1-8 16,-3 3 8-16,4-7-8 0,-1 4 0 0,1-3 0 0,3 6 0 15,0-7 0-15,0 1 8 0,0-6-8 0,4 3 0 16,-1-3 9-16,4 0-9 0,-3-6 12 16,3 0-12-16,4 0-39 0,-4 0-14 15,4 0-3-15</inkml:trace>
  <inkml:trace contextRef="#ctx0" brushRef="#br0" timeOffset="58500.905">14351 6955 1485 0,'0'0'42'0,"0"0"10"16,0 0-42-16,-4 12-10 0,4-3 0 0,0-9 0 16,0 0 62-16,0 0 10 0,0-9 3 0,0-3 0 15,0 6-63-15,4 0-12 0,-4-6 0 0,4 12 0 16,-4 0-131-16,0 0-18 0</inkml:trace>
  <inkml:trace contextRef="#ctx0" brushRef="#br0" timeOffset="60452.385">3376 7672 380 0,'0'0'8'0,"0"0"1"0,0 6-9 0,0 0 0 0,0-6 0 0,4 6 0 32,-4-6 48-32,0 0 7 0,0 0 1 0,0 3 1 0,7 3 3 0,-4-3 0 0,-3 3 0 0,4 2 0 15,-4-2-7-15,0 6-1 0,-4-6 0 0,8 6 0 16,-4-4-26-16,0 4-6 0,0 0 0 0,0 0-1 15,3-1 16-15,1 4 3 0,-4-3 1 0,3 0 0 16,1 5-20-16,-1-2-4 0,1 0-1 0,-1 5 0 16,1 4-3-16,-4-1-1 0,3 4 0 0,5 2 0 15,-5 4-10-15,1 2 0 0,-4 9 0 0,3-6 0 16,4-8 0-16,-3-4 0 0,3 3 0 0,-4-11 0 16,-3 3 0-16,4-10 0 0,-1 4 0 0,-3-3 0 15,0-3 43-15,0-1 3 0,-3-2 1 0,3 0 0 0,3 0-24 16,-3-6-5-16,0 0-1 0,0 0 0 0,0 0 25 0,0 0 5 15,0 0 1-15,0 0 0 0,0 0-33 0,0 0-7 16,0 0 0-16,0 0-8 0,0 0 0 0,0 0 0 16,0 0 0-16,0 0 0 15,0 0 0-15,0 0 0 0,0 0 0 0,0 0 0 16,0 0 0-16,0 0 0 0,7 0 0 0,-3 6 0 0,-4-6 0 0,7 0 0 16,0 6 0-16,-3-6 0 15,3 0 0-15,7 3 0 0,-7-3-8 0,3 3 8 0,-3 0 0 16,8 0 0-16,-5 0 0 0,4-3-9 0,0 5 9 0,0 1 0 15,-3 0 0-15,7 0 0 0,-4 0 0 0,0 0 0 16,-4 0 0-16,5 0-8 0,-1-6 8 0,0 0-10 16,0 0 10-16,-4 0-10 15,8 5-34-15,-11-5-8 0,0 0 0 0,4 0-1 16,-4 0-45-16,-7 0-9 0,10 0-1 0,-2 0-430 16</inkml:trace>
  <inkml:trace contextRef="#ctx0" brushRef="#br0" timeOffset="61043.166">4053 8290 794 0,'0'0'33'15,"0"0"-33"1,0 0 55-16,0 0 4 0,-7 0 1 0,7 0 0 16,-7 0 3-16,0 0 1 0,0 0 0 0,0 0 0 15,7 0-28-15,0 0-4 0,0 0-2 0,-10 5 0 16,10-5-8-16,-11 0-2 0,4 0 0 0,-4 6 0 16,4 0-2-16,7-6-1 0,-7 6 0 0,0-3 0 15,4 6-1-15,-1-3-1 0,-3 0 0 0,7 2 0 16,-3-2-15-16,-1 0 0 0,-3 0 0 0,7-6 0 15,0 6 0-15,0-6 0 0,0 0 0 0,0 6 0 16,0-6 0-16,3 6 0 0,-3-6 0 0,0 6 0 16,4 0 0-16,-4-1 0 0,0-5 0 0,4 9 0 15,-1-3 0-15,4 0 0 0,-3-6 0 0,3 6 0 16,0-6 0-16,0 0 9 0,-4 0-9 0,4 0 8 16,0-6-8-16,4 6 8 0,3 0-8 0,-3 0 8 0,-1 0-8 0,-3 0 0 0,4-12 0 0,0 12 8 15,-1-6-8 1,1 3 0-16,-1 0 0 0,1 1 8 0,-1-1-8 0,-2 0 0 0,-1 0 0 15,3 0 0-15,-10 3 0 0,0 0 0 0,0 0 0 0,0 0 8 16,7-6-8-16,-7 6 0 0,0 0 0 0,0 0 0 16,0 0 8-16,0 0-8 0,0 0 8 0,0 0-8 15,0 0 14-15,0 0-2 0,0 0-1 0,0 0 0 16,0 0 1-16,0 0 0 16,0 0 0-16,0 0 0 0,0 0-12 0,0 0 0 0,0 0 0 0,0 0 0 15,0 0-9-15,0 0 9 0,0 0-12 0,7 6 12 16,0-3-33-1,-3 3 0-15,3 2 0 0,0 1 0 0,0 3 47 0,-3-12 10 0,-4 0 1 0,7 12 1 16,0-6-42-16,0-1-9 0,-4 1-2 0,4 3 0 16,4 3-20-16,-1-6-4 0,1 6-1 0</inkml:trace>
  <inkml:trace contextRef="#ctx0" brushRef="#br0" timeOffset="61927.869">5465 8363 1074 0,'0'0'30'0,"0"0"8"0,0 0-30 0,0 0-8 0,-4 0 0 0,4 0 0 16,-4-6 52-16,4 6 10 0,0 0 2 0,-7-6 0 15,0 6 0-15,-3-6 0 0,-1 6 0 0,4 0 0 16,-7 0-20-16,-4 0-4 0,8 0-1 0,-8 6 0 16,4-6-30-16,-4 6-9 0,1 0 0 0,-1-6 0 15,0 12 11-15,-3-12-11 0,7 3 10 0,0 3-10 16,0-3 9-16,0 3-9 0,0-1 8 0,3 4-8 16,4-9 0-16,-3 12 0 0,-8-12 0 0,7 6 0 15,4-6 8-15,4 6-8 0,-1 0 8 0,-3-3-8 16,4-1 0-16,3-2 0 0,0 0-14 0,0 0 5 15,0 6 9-15,3 0-8 0,1 9 8 0,-1-9-8 16,4 0 8-16,0 0 0 0,0-1-9 0,8 1 9 16,-8-3-9-16,3 0 9 0,-3 3-12 0,4-3 12 15,-1-6-33-15,1-6 0 0,3 6 0 0,4-8 0 16,-4 5 15-16,3-6 3 0,5 0 1 0,-8 3 0 0,3-2 0 0,1-1 0 0,0-6 0 16,-1 6 0-16,-3-2 34 0,4-4 6 0,-4 6 2 0,0-8 0 31,-3 2-74-31,3-5-14 0,-3-7-4 0,-1 4 0 0,1-10 80 0,3 4 16 15,-4-12 4-15,1 6 0 0,-4 3-26 16,-3-4-10-16,-1 4 8 0,1-3-8 0,-4 8 8 16,0-2-8-16,-4-3 8 0,4 8-8 0,-3-2 15 0,-1 8-3 15,4-2 0-15,-7 5 0 0,0-14 11 0,-4 2 1 16,4 1 1-16,-3 3 0 0,-1 2-25 0,1 9 8 16,2 4-8-16,-2-1 0 0,3 6 0 0,0 6 0 15,3 0 0-15,-3 0 0 0,4 6 0 0,-1 0 0 0,1 0 0 16,-4 5 0-16,3 4 0 0,4 3 0 0,-3 5 0 0,-1-2 0 31,4 2-27-31,0 1-4 0,4 2-1 0,-1-2 0 0,-3-1 32 0,4-2 0 0,-4-3 0 0,3 8 0 16,4 3 0-16,-7-2 0 0,7 8 0 0,0 0 0 15,0-2 0-15,-3 11 0 0,3-3 0 0,-4 3 0 16,-3-6 0-16,0-2 18 0,0-4-2 0,-3 3-1 16,3-2-15-16,0-10 0 0,-4-2 0 0,4 2 0 15,-3-5 54-15,3 0 8 0,-4 2 2 0,1-2 0 16,3 2-52-16,0 4-12 0,0-7 0 0,0 7 0 15,3-3 0-15,4 2 0 0,0-2 0 0,0-4 0 16,1 1 0-16,-1-9 0 0,-4 0 0 0,4-4 0 16,4 1 8-16,-4 3 0 0,3-9-8 0,4 6 12 15,-3-6-40-15,-7-6-8 0,6-3-1 0</inkml:trace>
  <inkml:trace contextRef="#ctx0" brushRef="#br0" timeOffset="62235.682">5680 8340 931 0,'0'0'39'0,"0"0"-31"16,-4 11 28-16,4-5 5 0,0 6 2 0,0-3 0 16,0-3 5-16,0 3 0 0,4-4 1 0,-4 4 0 15,0 9-29-15,0-6-7 0,3 2-1 0,-3 10 0 16,4-7-12-16,-4 7 8 0,3 2-8 0,1 1 0 16,-4-9 8-16,3-1-8 0,-3 1 0 0,4-12 9 15,-4-6-61-15,0 0-12 0</inkml:trace>
  <inkml:trace contextRef="#ctx0" brushRef="#br0" timeOffset="62427.558">5715 8110 1102 0,'0'6'46'0,"-4"0"-37"16,4 0-9-16,0-6 0 0,0 0 0 0,0 0 0 16,0 0 0-16,0 0-9 0,0 0 9 0</inkml:trace>
  <inkml:trace contextRef="#ctx0" brushRef="#br0" timeOffset="62932.092">5916 8375 1094 0,'0'0'23'0,"-3"0"5"16,3 6-28-16,0 3 0 0,0-1 0 0,0 1 0 15,0 9 56-15,3-6 7 0,1 5 1 0,-4 4 0 16,0-9-40-16,0 2-7 0,0 1-1 0,0 0-1 16,0 2-24-16,0-2-5 0,3 3-1 0,1-1 0 15,-4-5 37-15,3 0 7 0,1-9 2 0,-4-3 0 16,0-9-5-16,3-9-1 0,-3 1 0 0,4-4 0 16,-1 3-13-16,-3 1-4 0,4 2 0 0,-1 3 0 15,4 6-8-15,-7 6 0 0,7 0 0 0,-3 0 0 16,-4 0 0-16,4-5 0 0,-1-1 0 0,1 0 0 15,-1 0 0-15,-3 6 0 0,7 0 0 0,-7 0 0 16,4-6-8-16,-4 6 8 0,0 0 0 0,0 0 0 16,7-6 0-16,0 6 0 0,-4 0-9 0,8 0 9 0,-8-6 0 0,1-3 0 15,-1 4 0-15,1-7 0 0,-4 12 0 0,0 0 0 16,4 6 0-16,3 0 0 0,0-3 0 0,0 2 0 16,0-2 0-16,0 0 0 0,3 3 0 0,-6 0 0 0,3 0 0 0,-7-6 0 15,4 0 8-15,-4 0-8 0,7 0 0 0,-7 0 9 16,3 0-9-16,1 12 0 0,3-1 9 0,-4 1-9 15,1 9 0-15,-4 2 8 0,3-5-8 0,-3 0 0 16,0-4 8-16,0-14-8 16,0 0 8-16,0 0-8 0,0 0 0 0,0 0-15 0,4 12 3 15</inkml:trace>
  <inkml:trace contextRef="#ctx0" brushRef="#br0" timeOffset="63541.311">6463 8442 1161 0,'-11'-29'24'0,"11"29"7"0,0 0-31 16,0 0 0-16,0 0 0 0,-7 0 0 0,7 0 43 15,-7-6 2-15,-3-3 1 0,3 4 0 16,-4 2 14-16,0 0 2 0,-3 0 1 0,0 0 0 0,4 3-50 0,3-3-13 0,-4 0 0 15,4 3 0-15,7 0 0 0,-11 3 0 0,11-3 0 0,-7 6 0 16,0 3 0-16,0 5 0 0,0 4 0 0,0-3 0 16,3-7 9-16,4-8-9 0,0 0 10 0,-3 9-10 15,-1 9 0-15,1 5 0 0,-1 10 0 0,-3-1-10 16,7-11 10-16,7-1 9 0,-3-8-1 16,3-3-8-16,-4-3 0 0,5-6 0 15,-1-3-10-15,3 0 10 0,1 3 0 0,3 0 0 16,-4 3 0-16,5-6 0 0,2-12 0 0,4-14 0 15,-3-4 0-15,3-2 0 0,0 9 19 0,1-4 11 0,2 10 2 0,1 2 1 16,-7-8-33-16,-1 8-11 0,4-6 0 16,-3-5 0-16,-4 2-6 0,0-11-2 0,-3 3 0 0,-1-3 0 15,-3 0 19-15,-7 2-10 0,4 1 10 0,0 3-8 16,-4-1 8-16,0 4 0 0,-8 2-9 0,8 4 9 16,-7-1 0-16,-3 4 0 0,-1 2 0 0,1 1 0 15,-1-1 0-15,4 3 0 0,-4-2 8 0,1 11-8 16,-1-6 19-16,1 6-2 0,3 3 0 0,-4 0 0 15,4 6-17-15,7 0 0 0,-7 3 0 0,3 0 0 16,1 6 0-16,-8-1 0 0,8 4 0 0,-4 3 0 16,3 5 0-16,4-2 0 0,-3 8 0 0,-1 6 0 15,4 10 0-15,0-1 0 0,0 12 0 0,4-6 0 16,-1-3-8-16,1-9-9 0,-1-3-2 0,4 9 0 16,-3 0 19-16,6 6 8 0,-6 0-8 0,-1 3 12 15,1-3-12-15,-1-12 9 0,1-2-9 0,0 2 8 0,-1-9-8 0,1-2 0 16,-1-1 9-16,1-2-9 0,-4-13 8 15,3-5-8-15,-3-6 8 0,0 0-8 0,0 0 8 16,7 6-8-16,-3-6 8 0,3-6-8 16,0-5-46-16,-4-4-14 0</inkml:trace>
  <inkml:trace contextRef="#ctx0" brushRef="#br0" timeOffset="64018.669">6784 8442 1314 0,'-4'12'37'0,"-3"3"8"16,0-15-36-16,7 0-9 0,0 0 0 0,0 0 0 15,-3 6 40-15,3 6 7 0,0-1 1 0,0 4 0 16,0-6-2-16,3 0 0 0,8-3 0 0,-4-6 0 16,-4 5-27-16,8-5-6 0,-4 0-1 0,4-5 0 15,-1-1-3-15,1 0-1 0,-4-3 0 0,3-3 0 16,5 6-22-16,-1 0-5 0,3 1-1 0,-6-1 0 16,3-6-24-16,0-9-6 0,-3 4-1 0,-1-1 0 15,1 3-4-15,-4 4-1 0,0 5 0 0,-3 0 0 16,-1 0 20-16,1 0 3 0,-1 6 1 0,-3 0 0 15,0 0-22-15,0 0-4 0,0 0-1 0,0 0 0 0,0 0 59 0,-10-6 19 16,10 6 0-16,-11 6 0 0,0-6 42 0,-3 15 9 16,4-3 2-16,-4 5 0 0,3-5-8 0,0 0-2 15,4-1 0-15,-7-2 0 0,4 3-14 16,-1 0-2-16,0-6-1 0,4 5 0 0,4 7-35 16,-4 9-10-16,3 2 0 0,1 3 0 0,6-5 31 15,-3 8 1-15,7-11 1 0,-3 2 0 0,3-2-33 0,-4 2 0 16,5-2 0-16,-1-1 0 0,3-11 0 0,1 2 0 0,10 4 0 15,-10-6 0-15,10-6-44 0,-4 0-16 16,4-3-4-16</inkml:trace>
  <inkml:trace contextRef="#ctx0" brushRef="#br0" timeOffset="64743.479">7652 8437 1060 0,'0'0'22'0,"0"0"5"0,3 0-27 0,-3-12 0 0,0 6 0 0,0 6 0 15,0 0 33-15,7 6 2 0,0 0 0 0,0 3 0 16,1-1 17-16,2 1 4 0,1 3 1 0,-1-6 0 16,1 0-36-16,-1-6-7 0,1-6-2 0,0 6 0 15,3 0 0-15,-4 6 0 0,1-6 0 0,3 6 0 16,-3-974-4-16,3 1936-8 0,0-968 11 0,-4 0-11 15,1 0 29-15,0 5-1 0,-1-5 0 0,4 0 0 16,-10 0-10-16,6-5-2 0,-3-7-1 0,-3 0 0 16,-1-6-15-16,-3 4 8 0,0-10-8 0,-3 4 0 15,-1 8 0-15,-3-6 0 0,0 6 0 0,4 7 0 16,-11-4 0-16,7 6 0 0,0-3 0 0,-4 0 0 16,4 3 0-16,-4 3 11 0,-3 0-2 0,4-6 0 15,-5 12-9-15,5-6 0 0,-1 3 0 0,4 6 8 16,-7-3-8-16,7 3 0 0,4-4 0 0,-4 7 0 0,-1 6 0 15,1-3-11-15,0 2 3 0,0 7 0 0,0-15 8 16,0-1 0-16,7-8 0 0,0 15-8 0,-3-3 8 16,3 5 0-16,-4 1 0 0,4 3 0 15,4-4-28-15,-4 7 0 0,7-4 0 0,-4 4 0 0,4-9 28 0,0 8 0 16,4 1 0-16,-4-10 0 0,7 1 46 16,-3-6 14-16,3-3 4 0,3-6 0 15,-2 0-76-15,-1-6-16 0,7-3-2 0,-4 0-1 0,1-5-93 16,0 2-18-16,-1 6-4 0</inkml:trace>
  <inkml:trace contextRef="#ctx0" brushRef="#br0" timeOffset="65202.209">8248 8284 1303 0,'-11'6'55'16,"1"-1"-44"-1,-1-5 63-15,4 6 13 0,-3 0 2 0,2-6 1 16,-2 6-22-16,-4-6-4 0,3 3 0 0,1 3-1 16,-1-3-50-16,0 3-13 0,1-3 0 0,3 3 0 15,0-1 0-15,7-5 0 0,-7 0 8 0,0 12-8 0,0-6 0 16,3 9 0-16,1 0 0 0,-1-1 0 15,0 4 0-15,4-12 0 0,4 3 0 0,-4-1 0 16,0-8-19-16,0 0 1 0,0 0 0 0,0 0 0 16,0 0 18-16,4 3 0 0,3-3 0 0,-4 3 0 15,4-6 0-15,0 0 0 0,0-5 0 0,-3 5 0 0,3 3-8 0,0 0 8 0,-4 3 0 0,5 2 0 32,-1 1-8-32,0 0 8 0,3 0 0 0,-6-6 0 0,6 0-12 0,-6-9 12 0,3 3-12 0,-4 3 12 15,-3 3 0-15,0 0 0 0,7 6 0 0,-3 0 0 16,0 6 0-16,-1 0 0 0,1 5 0 0,-4-2 0 15,0 3 0-15,-4 5 0 0,-3 1-9 0,3-4 9 16,-3 4 0-16,0-12 10 0,4-1 0 0,-4 4 0 16,0-3-10-16,-4-6 0 0,4 5 9 0,0-2-9 15,-4-3-45-15,4-3-14 0,0 0-2 0,7-3-1 16,-7 0 1-16,7 0 0 0,-3-3 0 0</inkml:trace>
  <inkml:trace contextRef="#ctx0" brushRef="#br0" timeOffset="65563.614">8396 7746 1094 0,'0'0'23'0,"0"0"5"0,0 0-28 16,0 0 0-16,0 0 0 0,0 0 0 0,-3 6 56 0,-1 5 7 0,1 10 1 0,-1-9 0 15,4 5 0-15,0-2 0 0,0-3 0 0,0 5 0 16,-4-5 0-16,4-3 0 0,-3 3 0 0,3 11 0 16,0 7-20-16,-4 2-4 0,4 6-1 15,0 3 0-15,-3-2-23 16,3-10-4-16,-4-5 0 0,1 8-1 0,-1 0-11 0,1 9 0 0,-1-2 9 0,1-1-9 15,-1-3 0-15,4-5 9 16,0 2-9-16,0-6 0 0,0 10 8 0,0-1-8 0,0 3 0 16,4-6 0-16,-1-8 0 0,1-12-16 0,-1-1 2 0,1 4 0 15,-1-3-24 1,1-6-5-16,-1 0-1 0</inkml:trace>
  <inkml:trace contextRef="#ctx0" brushRef="#br0" timeOffset="65877.873">8132 8301 1074 0,'0'-17'30'0,"0"-7"8"16,0 15-30-16,0-2-8 0,0 5 0 0,3-6 0 0,-3 6 52 15,4 0 10-15,-1 0 2 0,-3 6 0 16,0 0 0-16,4 6 0 0,-1 0 0 0,-3-6 0 16,0 0-52-16,7 0-12 0,-3-9 0 0,3 6 0 15,0-3 54-15,3 4 8 0,1 2 2 0,3 0 0 16,0 0-52-16,4 0-12 0,-4 0 0 0,0 0 0 0,4 0 0 0,-4 0 0 0,0 0 0 16,0 2 0-16,4 1 0 0,-1 3-18 0,1 0 4 15,0 3 1-15,-4-9 5 0,3 0 8 0,-2-6-13 16,-1 3 5-1,-4-3-37-15,1-3-7 0,-1 4-2 0</inkml:trace>
  <inkml:trace contextRef="#ctx0" brushRef="#br0" timeOffset="66762.49">9638 8325 1178 0,'-14'-3'24'0,"3"3"6"0,1-6-30 16,-5 3 0-16,5 3 0 0,-1-6 0 0,1 6 44 0,-1-6 2 0,1 6 1 0,-1-6 0 15,4 6-3-15,-4-5-1 0,1-1 0 16,3 6 0-16,-4 0-15 0,1 0-2 0,-1 0-1 0,4 6 0 16,-4-1-12-16,1 1-2 0,-4 6-1 0,3-3 0 15,0 9-10-15,1-1 0 0,-1 7 0 0,1-7 0 16,-1 4 0-16,-3-15 0 0,3 0 0 0,-3 3 0 16,4-1 11-16,-1 1 0 0,4 9 0 0,0-6 0 15,0-1 1-15,3-8 0 0,1 9 0 0,3-12 0 16,0 0 29-16,0 0 7 0,0 0 0 0,0 0 1 15,11 0-20-15,-4 3-4 16,3-6-1-16,1 0 0 0,3-6-10 0,-4 6-2 0,5-8-1 0,-1 5 0 16,-4 0-11-16,4 0 12 0,0 6-12 0,1-12 12 15,-1 3-12-15,-4-8 10 0,4-7-10 0,-3-2 10 16,3 2-10-16,-3-5 0 0,3-4 0 0,-4 4 0 16,4-3-13-16,-6-4-2 0,2-2 0 0,1 6 0 15,-4 3 2-15,3 2 0 0,-3 9 0 0,4-5 0 16,-8-4 13-16,5-2-11 0,-1-3 11 0,-4 2-10 15,1 4 0-15,-4 8 0 0,0-5 0 0,0-1 0 16,0 4-1-16,0 2 0 0,-4-6 0 0,4 4 0 16,-7 8 11-16,4-8 11 0,-5 8-3 0,1 6 0 0,4 0-8 15,-4 0 10-15,7 6-10 0,0 0 10 16,-7 6-10-16,0 3 0 0,-4 0 0 0,4 5-11 0,0 4 11 16,0 0-10-16,0 8 10 0,0-2-10 0,3-1 10 0,1-2 0 15,-1 8 0-15,1-8 0 0,3 2 0 0,0-5-8 0,-4-1 8 0,8 4-8 16,-4 8 8-16,3 10 0 0,1-1 0 15,-1 3-8-15,4-3 8 0,-3-2 0 0,3 2 0 0,-3-12 0 16,-1 9 0-16,1-2 0 0,-4-4 0 0,3-8 0 16,-3-6 0-16,0-1 8 0,0-2-8 0,-3 0 0 15,3-3 0-15,0 5 8 0,-4 7-8 0,1-4 0 16,3 7 14-16,-4 2-2 0,4 4 0 16,-4-4 0-16,4-8 4 0,0-12 0 15,0-6 0-15,0 0 0 0,0 0-16 0,0 0 11 16,0 0-11-16,0 0 10 0,0 6-10 0,0 0 0 0,0 2 0 0,0-8 0 15,8 3-134-15,-5-6-22 16</inkml:trace>
  <inkml:trace contextRef="#ctx0" brushRef="#br0" timeOffset="67366.161">9747 8363 1094 0,'-3'18'46'0,"-4"-6"-37"16,3 2 83-16,1-2 16 0,-4-6 3 15,3 0 1 1,4-6-11-16,-3 0-1 0,-1-6-1 0,4 6 0 0,0 0-45 0,0 0-9 0,0 6-1 0,0-6-1 15,0 0-11-15,0 0-3 0,0 0 0 0,-4-6 0 16,4 6-17-16,0 0-3 16,4 0-1-16,0-6 0 0,3 6 4 0,0 0 0 0,3-6 0 0,1 6 0 15,-4 6-12-15,3 0 0 0,1 0 0 0,-4 0 0 16,4-3 0-16,-1-3 0 0,-3 0 0 0,4-3 0 16,-1-3 0-16,-3 0 0 0,1-6 0 0,2 0 0 15,-3 4-10-15,-3 5 10 0,3-3 0 0,0 0-9 16,-4 3-3-16,1-3-1 0,-1 0 0 0,-3 6 0 15,4-6-14-15,-1 0-2 0,1 0-1 0,0 1 0 16,-1-1-4-16,1-3-1 0,-4 0 0 0,3 0 0 16,-3-3 19-16,0-8 4 0,-3-4 1 0,3 13 0 15,-4-1 11-15,4 12 0 0,0 0 0 0,0 0 0 16,-7 6 8-16,0-6-8 0,0 0 10 0,0 0-10 16,0-6 0-16,0 0 0 0,0-6 0 0,0 6 0 15,0 6 0-15,-4 3 0 0,4 3-11 0,-4 3 11 16,4 9-20-16,0-1 3 0,0 10 1 0,0-4 0 15,4-2 16-15,-4 2 0 0,-1 1 0 0,5-9 0 16,-1-4 0-16,1-5 0 0,3-6 0 0,0 0 0 16,0 0 0-16,0 0 0 0,7 0 0 0,-4 6 0 15,5 0 0-15,-1-6 0 0,0 6 0 0,0 0 0 16,3 0 24-16,1-3 8 0,-1 2 1 0,1 1 1 0,0 0-22 16,3 0-4-16,0 0 0 0,-4 0-8 0,5-12 8 15,-5 6-8-15,1-12 0 0,3 9 0 16,0 0-33-16,0 3-14 0,0 0-2 0</inkml:trace>
  <inkml:trace contextRef="#ctx0" brushRef="#br0" timeOffset="67820.195">10410 7561 836 0,'-7'17'24'0,"0"4"4"16,0-9-28-16,0-1 0 0,4-5 0 0,3-6 0 15,0 0 108-15,0 0 16 0,0 0 4 0,-7 9 0 16,7-9-52-16,-7 6-9 0,7-6-3 0,0 0 0 15,0 0-51-15,0 0-13 0,0 0 0 0,-4 12 0 16,4 5 0-16,-3-5 0 0,-1 0 0 0,4 5 0 16,-4-2 54-16,4 9 8 0,-3-7 2 0,3 4 0 15,0 8 0-15,0-2 0 0,0 5 0 0,0 9 0 16,0-8-52-16,-4 2-12 0,1 3 0 0,-1 3 0 16,1 3 34-16,3-3 4 0,-4 1 1 0,1 5 0 15,-1-3-22-15,1-12-4 0,-1 9-1 0,1-5 0 16,-4-4-12-16,3-12 0 0,1 4 0 0,-1-6 0 15,1-7 28-15,-1-5 4 0,0 6 0 0,1-6 0 0,3-6-20 0,0 0-3 16,0 0-1-16,0 0 0 0,0 0 4 16,0 0 0-16,0 0 0 0,0-6 0 0,0-9-26 15,3 1-5-15,1 2-1 0,3-6 0 16,-3 9-118-16,6 3-24 0,-3 6-5 0</inkml:trace>
  <inkml:trace contextRef="#ctx0" brushRef="#br0" timeOffset="68120.167">10566 8234 937 0,'0'0'19'0,"0"0"6"15,0 0-25-15,0 0 0 0,0-12 0 0,0 6 0 16,0 6 56-16,0 0 7 0,0 0 1 0,-4 6 0 16,4 6 8-16,-3 5 3 0,3-2 0 0,-4 3 0 15,1-1-36-15,3-5-7 0,-4 3-2 0,1-3 0 16,3-1 7-16,-4 1 2 0,0 0 0 0,1 0 0 0,-1-1-11 0,1-2-3 0,-1 9 0 16,4-6 0-1,-3-7-33-15,3 1-8 0,0 0 0 0,0-6-1 16,0 9-127-16,0-3-24 0,0-6-6 0</inkml:trace>
  <inkml:trace contextRef="#ctx0" brushRef="#br0" timeOffset="68328.908">10597 7931 1212 0,'-7'21'25'0,"0"-4"6"0,7-17-31 0,0 0 0 0,0 0 0 0,0 0 0 16,0 0 17-16,0 0-2 0,0 0-1 0,4 6 0 15,-1 0 4-15,4 0 1 0,0-6 0 0,1-6 0 16,-1 0-67-16,0 0-12 0,3-6-4 0</inkml:trace>
  <inkml:trace contextRef="#ctx0" brushRef="#br0" timeOffset="68766.213">10908 8196 1094 0,'0'0'23'0,"0"0"5"0,0 0-28 0,-7 2 0 0,3 4 0 16,-3-3 0 0,7-3 108-16,-7 0 16 0,0-3 3 0,0-3 1 0,4 6-59 0,3 0-11 0,-8 0-2 0,8 0-1 15,-7 3-37-15,4 0-7 0,3-3-2 0,-4 3 0 16,4-3 34-16,0 0 6 0,0 0 2 0,0 0 0 16,-3 6-31-16,3-6-5 0,-7 0-2 0,3 9 0 15,1 3 4-15,-4 0 1 0,3 2 0 0,1 4 0 16,-4-6-18-16,3-1 0 0,-3-5 0 0,0 0-9 15,3-3 9-15,1 9 0 0,-1-9 10 16,1 6-10-16,-1 2-9 0,1 1-8 0,-1 3-2 0,1 0 0 16,-1-1 19-16,1-2 0 0,3-6 0 0,-4 0 0 15,4 0 0-15,0-6 0 0,-3 5 0 0,3-5 0 16,0 0 0-16,0 0 0 0,7-5 0 0,-4-1 0 16,1 0 0-16,3 6 0 0,0-6 0 0,-4 6 0 15,4 0 11-15,0 0 5 0,-3 0 2 0,3 6 0 16,4-6-30-16,-4 0-5 0,3 0-2 0,4 0 0 15,-3 6-53-15,3 0-10 0,-3-3-2 0</inkml:trace>
  <inkml:trace contextRef="#ctx0" brushRef="#br0" timeOffset="69260.679">11165 8295 608 0,'0'0'25'15,"0"-5"-25"1,0-7 76-16,0-3 11 0,4 6 1 0,-1 1 1 15,1 2-9-15,-4 6-1 0,0 0-1 0,0 0 0 16,0 0-42-16,0 6-9 0,0-1-2 0,-4 4 0 16,4 0 29-16,-3 6 6 0,3-9 0 0,0-1 1 15,-4 7-9-15,4-6-1 0,-3 6-1 0,-1 0 0 16,1-4-26-16,-1 10-6 0,1-6-1 0,-4 3 0 16,7-7 16-16,-4 1 3 0,1 3 1 0,3 0 0 15,-4-1-25-15,4 4-4 0,4 3-8 0,-4-1 11 16,0-8-11-16,0-9 0 0,0 0 0 0,0 0 0 15,0 0-81-15,0-9-22 0,3-2-4 0</inkml:trace>
  <inkml:trace contextRef="#ctx0" brushRef="#br0" timeOffset="69471.233">11120 7881 1314 0,'0'0'37'0,"0"0"8"0,0 0-36 0,0 0-9 0,0 0 0 0,0 0 0 16,0 0 0-16,0 0 0 0,0 0 0 0</inkml:trace>
  <inkml:trace contextRef="#ctx0" brushRef="#br0" timeOffset="70252.6">11345 8363 718 0,'0'0'30'16,"0"0"-30"-1,0 0 107-15,0 0 15 0,0 0 3 0,0 0 1 16,0 0-20-16,0 0-4 0,0 0-1 0,0 0 0 15,0 0-29-15,0 0-7 0,0 0-1 0,0 0 0 16,0 0-18-16,0 0-4 0,7 0-1 0,0 0 0 16,0 0-17-16,1 0-4 0,2 0-1 0,1 0 0 15,-1 0-19-15,1-6 10 0,3 6-10 0,0-6 8 16,0 0-8-16,0-2 0 0,0-1 0 0,1-3 0 16,-5 3 0-16,1-8 0 0,-1-4 0 0,-3 9 0 15,-3 6 0-15,-4 6-12 0,0 0 2 0,0 0 1 16,0 0-37-16,0 0-7 0,0 0-2 0,0 0 0 15,0 0 27-15,0 0 4 0,-4-5 2 0,1 5 0 16,-1 0 12-16,-3-6 10 0,0 6-13 0,-3 0 5 0,-1 0 29 16,4-6 7-16,-7 6 0 0,3-6 1 0,1 6-29 0,-1 0 0 15,1-6-11-15,-1 6 11 0,4 0 0 0,-4 0 0 0,4 0 0 16,0 0 8-16,0 0-8 0,4 6 0 0,3-6 0 16,-7 12 8-16,3-1-8 0,0-5-16 15,1 6 4-15,-1 9 1 0,1-16 11 0,3 7 0 0,-4 3-9 16,1 0 9-16,3-1 0 0,-4 10 0 0,4-9 0 15,0 2 0-15,0 1 0 0,0-3 0 0,0-4 0 16,4 7 0-16,-4-18 9 0,0 0 3 0,0 0 1 0,0 0 0 16,0 0 17-16,3 0 3 15,1 6 1-15,-1 0 0 0,1 0-6 0,-1-1-2 0,1 1 0 0,0-3 0 16,3 0-18-16,0 3-8 0,3-6 8 0,1 0-8 16,-4-6 0-16,3 6 0 0,1 0 0 0,0-3 0 15,3 0 36-15,0-3 3 0,4 6 0 0,-4-5 0 16,0-1-135-16,0-6-28 0,0 0-4 15</inkml:trace>
  <inkml:trace contextRef="#ctx0" brushRef="#br0" timeOffset="70713.98">11740 8340 1314 0,'0'0'37'0,"0"0"8"0,0 0-36 16,0 0-9-16,-7 5 0 0,7-5 0 0,0 0 104 0,0 0 20 0,0 0 3 0,-7 6 1 15,4 6-52-15,-1 3-9 0,4-3-3 16,0 5 0-16,0-5-39 15,0 0-8-15,0-12-1 0,0 0-1 0,0 0 1 0,0 0 0 0,4-6 0 0,-4 6 0 16,0 0-16-16,7 6 11 0,0 3-11 0,0-1 10 16,0 1-10-16,0-3 10 0,4 0-10 0,-4 0 10 15,0 0-10-15,-4-6 10 0,4 6-10 0,-3-6 10 16,3 5-10-16,0 1 8 0,0-6-8 0,-7 0 8 16,4 0 2-16,3 0 0 0,0 0 0 0,0 0 0 15,0-6 1-15,0-5 0 16,-4 5 0-16,4-12 0 0,0 9-11 0,1 3 12 0,-1 1-12 0,0-7 12 15,-4 6-12-15,1-6 8 0,3 0-8 0,-4 4 8 16,1-1-8-16,-1-6 0 0,1 9 0 0,-1-11 0 16,1 2-9-16,-1-3-7 0,1-5-2 0,0 2 0 15,-4 9-10-15,0 12-3 16,0 0 0-16,0 0 0 0,0-5-40 0,0-7-8 0,0 0-1 0,0 0-1 16,0 3-97-16,-4 4-19 0,4-1-4 0</inkml:trace>
  <inkml:trace contextRef="#ctx0" brushRef="#br0" timeOffset="71317.64">12252 8190 1314 0,'0'-12'37'0,"-4"6"8"0,1 6-36 0,3-12-9 0,-4 6 0 0,1 1 0 16,-1 2 93-16,1-3 17 0,3 6 3 0,-7 0 1 15,0-3-42-15,7 3-8 0,-7 0-1 0,0 3-1 16,0 0-37-16,-1 5-7 0,-2 1-2 0,-1-3 0 15,4 6-16-15,0 0 0 0,-3-6 0 0,3-1 0 16,-4-2 0-16,4-6 0 0,0 0 0 0,-4 1 0 16,4 2 0-16,7 0 0 0,-3 5 0 0,-1 4 0 15,1 3 0-15,-1 6 0 0,1-4 0 0,3 1 0 16,-4 0 0-16,4-4 0 0,4-5 0 0,-4 0 0 16,3-6 0-16,1 6 0 0,-1 3 0 0,1-6 0 15,-1 0 0-15,4-3 0 0,0 0 0 0,-3 0 0 16,3 3 0-16,0-3 0 0,0 3 0 0,0 0 0 15,0 0 0-15,0 2 0 0,-3-5 0 0,3 0 0 16,0 0 0-16,3 6 0 0,-3-6 0 0,4 0 0 0,-4 0 26 16,-3 6 2-16,3-6 0 0,-4 6 0 0,1 9-28 15,-1-3 0-15,1 5 8 0,-4 1-8 16,0-6-21-16,-4-1-7 0,4-2 0 0,0-9-1 16,0 0 29-16,-3-6 0 0,-1-5 0 0,-3 8 0 15,7 3 0-15,-3 3 0 0,-1 5 0 0,1 7 0 0,-1-3 0 0,-3-6 0 16,3 0 0-16,-3-1 0 0,4-5 0 0,3 0 0 15,-7 6 0-15,0-6 0 0,0 0 28 0,0 0 12 0,0 0 3 0,0 0 0 16,-1-6-43-16,-2 6 0 0,-1-5 0 0,1 5 0 16,-1-6-43-1,4 6-4-15,0 0-1 0,0-6 0 0,0 6-108 16,0-6-21-16,0 0-5 0</inkml:trace>
  <inkml:trace contextRef="#ctx0" brushRef="#br0" timeOffset="72033.613">12365 8313 1431 0,'0'0'29'0,"0"0"9"0,-4 9-30 16,1 0-8-16,-1-3 0 0,4-6 0 0,0 0 84 16,0 0 15-16,0 0 3 0,0 0 1 0,0 0-57 0,0 8-11 0,0-8-3 15,0 0 0-15,0 0 0 0,0 0 0 0,0 0 0 0,0 0 0 16,0 0-32-16,0 0 0 0,4 0 0 0,3 6 0 15,0-6 0-15,-4 6 0 0,4-6 0 0,1 0 0 16,-1 0 36-16,0 0 1 16,-4 0 0-16,1 0 0 0,3 0-59 15,0 0-12-15,0 0-2 0,-4-6-1 0,4 6 37 0,-3-6 0 0,3 6 0 0,-3-8 0 16,-1 5 44-16,4-3 16 0,-3 3 3 0,3 0 1 16,0-3-103-1,-4 3-20-15,4-3-4 0,-3 0-1 0,-1 0 52 0,1-11 12 0,0-1 0 0,-1 9 0 16,1 4 0-16,-4 5 0 0,0 0 0 0,0 0 0 15,0 0-9-15,0 0 1 0,0 0 0 0,0 0 0 16,0 0-2-16,0 0 0 0,0 0 0 0,-11 0 0 16,4 0 10-16,0-6 0 0,0 0 0 0,-4 0 0 15,4 0 12-15,0-3 4 0,-3 6 0 0,2-3 1 16,-2 3-17-16,-1-2 0 0,4-1 0 16,-3 6 0-16,-1-6 58 0,4 6 5 0,0 0 1 0,0 6 0 15,7-6-64-15,0 0-28 0,0 0 3 0,-4 3 0 16,4-3-11-16,-3 5-3 0,-1 4 0 0,1 0 0 15,3 9 39-15,0-12 0 0,0 5 0 0,0 1 0 16,0 3 0-16,-4 2 0 0,4-5 0 0,0 3 0 0,0 3 0 16,0 5 0-16,0-2 0 0,0 2 0 0,0-5 0 15,0-12 0-15,0-6 0 0,-3 6 0 16,3 2 0-16,0 4 0 0,3 6 0 0,-3-1 0 16,0-5 0-16,4 0 0 0,-4-3 0 0,0 3 0 15,3-1 0-15,-3 10 0 0,4 2 0 0,-1-5 0 16,-3-6 8-16,4-3 8 0,-1-3 3 0,4-1 0 0,-3 7-31 0,0-12-5 15,3 0-2-15,0 0 0 0,0 0 11 0,0 0 8 0,0 0-12 0,0-15 12 32,3 4-60-32,1-7-6 0,0-8-1 0</inkml:trace>
  <inkml:trace contextRef="#ctx0" brushRef="#br0" timeOffset="72398.25">12795 8548 1576 0,'-3'12'32'0,"-1"0"9"0,1 0-33 16,-4-4-8-16,3 4 0 0,-3 0 0 16,4-6 80-16,-5-3 13 0,8-3 3 0,-3 6 1 0,3-6-69 0,0 0-13 0,0 0-3 0,0 0-1 15,0 0 9-15,0 0 1 0,-4-3 1 0,4 3 0 16,0 0-22-16,0 0 0 0,0 0 0 0,0 0-12 31,0 0-38-31,0 0-8 0,0 0-2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8T21:13:2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1784 0 0,'0'0'76'0'0,"0"0"21"0"0,0 0 27 0 0,0 0 11 0 0,0 0 1 0 0,0 0 57 0 0,0 0 242 0 0,0 0 108 0 0,0 0 22 0 0,0 0 6 0 0,-10 2 1783 0 0,6-3-2656 0 0,-3 6 6819 0 0,7-4-6184 0 0,0-1 10 0 0,0 0-11 0 0,0 0-51 0 0,0 0-22 0 0,0 0-3 0 0,0 0 10 0 0,0 0 46 0 0,0 0 22 0 0,0 0 2 0 0,0 0-22 0 0,0 0-89 0 0,0 0-38 0 0,0 0-10 0 0,0 0-47 0 0,0 0-197 0 0,0 0-86 0 0,0 0-21 0 0,0 1 28 0 0,3 4 104 0 0,-2-4 5 0 0,0-1 68 0 0,6 0-21 0 0,2-7-107 0 0,-9 7-2 0 0,0 0 17 0 0,0 0 9 0 0,0 0 1 0 0,0 0-8 0 0,0 0-34 0 0,0 0-12 0 0,0 0-2 0 0,0 0-8 0 0,0 0-35 0 0,0 0-18 0 0,-4 7-2069 0 0,4-7-2492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6T15:19:25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5532 3377 903 0,'0'0'20'0,"0"0"4"0,0 0 0 0,0 0 2 0,0 0-26 0,0 0 0 0,0 0 0 0,0 0 0 15,0 12 18-15,0-12-2 0,0 0 0 0,0 0 0 16,0 0 20-16,0 0 3 0,0 0 1 0,0 0 0 15,-4-12-28-15,0 6-4 0,1 0-8 0,-4-5 11 16,3 2-3-16,1-3 0 0,-1 0 0 0,-3 1 0 16,4-4 21-16,-1 3 4 0,-3 6 1 0,4-6 0 15,-1 7-1-15,-3-1 0 0,0 0 0 0,-4 0 0 16,4-3 3-16,0 6 1 0,7 3 0 0,-7 0 0 0,0 0-7 16,0 0-2-16,4 3 0 0,-4 0 0 15,0 9 5-15,-4-6 1 0,4 5 0 0,-4-5 0 16,1 0-7-16,-1 3-2 0,1-3 0 0,-1 6 0 15,0-6-11-15,1-1-2 0,3 1-1 0,0 0 0 0,0 0 1 16,-4 6 0-16,0-6 0 0,1 3 0 16,-1 2-12-16,4-5 0 0,-3 0 0 0,3 0 0 15,0 0 0-15,3 0 0 0,-7 0 0 0,4-1 0 16,4 4 0-16,-4 3 0 0,3-6 10 0,1 6-10 0,-1-6 8 0,1-1-8 16,3 1 0-16,-4 0 0 15,4 9 0-15,-3-9 0 0,3 0 0 0,0 5 0 0,3-5 0 16,-3 6 0-16,4-3 0 0,-4 3 0 0,3-1 0 15,1-5 0-15,-1 6 8 0,1 0-8 0,-1-6 19 0,1 2 0 16,-4-2 0-16,3 6 0 16,-3 0-19-16,4-6 0 0,-1 0 0 0,1 0 0 0,3-1 0 15,-3 4 0-15,-1-3 0 0,4 0 0 0,-3 0 0 0,3 0 0 16,0-6 0-16,0 6 0 0,0 0 0 16,3-1 0-16,5 7 0 0,-5-9 0 0,-3 9 0 0,0-6 0 0,4 5 8 0,-1 1-8 15,1-6 0-15,-4 6-14 0,4-9 2 0,-4 9 1 16,3-7 11-16,-3 1 0 0,0 0 0 15,-3 0 0-15,7 0 0 0,-11-6 0 0,7 0 0 0,-7 0 0 16,3 0 0-16,-3 0 0 0,7 0 0 0,-7 0 8 16,0 0-8-16,0 0 0 0,0 0 8 0,0 0-8 15,0 0 12-15,0 0-3 0,0 0 0 0,0 0 0 16,0 0 8-16,0 0 2 0,0 0 0 0,0 0 0 16,0 0-7-16,4 0-2 0,-4 0 0 0,0 0 0 15,7 6-10-15,-7-6 0 0,0 0 0 0,3 0 0 16,4 6 0-16,-7-6 0 0,7 0 0 0,-7 0 0 15,0 0 0-15,7 6 0 0,-7-6 0 0,0 0 0 16,7 3-14-16,-7-3 5 0,0 0 1 0,0 0 0 16,4 0-51-16,3-3-9 0,-3 3-3 0</inkml:trace>
  <inkml:trace contextRef="#ctx0" brushRef="#br0" timeOffset="785.858">5747 3451 1154 0,'-7'6'24'0,"7"-6"6"15,0 0-30-15,0 0 0 0,0 0 0 0,0 0 0 16,-4 5 0-16,4 1 0 0,-3 6 0 0,3-12 0 16,0 9 18-16,0-9-2 0,0 6-1 0,0-6 0 15,0 6 28-15,0 0 5 0,0-6 2 0,3 5 0 16,-3 7-18-16,0-3-4 0,4 0-1 0,-4 6 0 15,3-4 8-15,-3 1 1 0,4 0 1 0,-1 8 0 0,1-2-20 0,-1 0-4 16,1 2-1-16,-1 4 0 16,4-7 4-16,0 1 1 0,-3 3 0 0,3-4 0 15,-7 1 3-15,0-9 0 0,4 8 0 0,-4-5 0 16,3 0 0-16,1 0 0 0,-1-7 0 0,1 4 0 0,-4-9-8 0,0 0-2 16,0 0 0-16,0 0 0 0,0 0 17 0,0 0 3 15,0 0 1-15,-4-9 0 0,-3 4 9 0,4-7 3 16,-1 0 0-16,-7 0 0 0,4 1-21 0,-7-10-4 0,0 3-1 0,4 1 0 15,3-1-17-15,-4-2 8 0,4 8-8 0,-4-6 0 16,4 0 0-16,4 10 0 0,-4-4 0 0,3 0 0 16,1 0 0-16,-1-2 0 0,1 8 0 0,3-6 0 15,0 0 0-15,0 6-9 0,0-5 9 16,0 2-8-16,3 3 8 0,1 0 0 0,-1 0-9 0,1-6 9 16,-1 7 0-16,1-1 0 0,3-6 0 15,-4 6 0-15,4-3-11 0,0 3 11 0,1-5-8 0,-1 5 8 16,0 0-8-16,0-6 8 0,0 0-8 0,0 3 8 15,3 4 0-15,1-7 0 0,-4 6 0 0,0-6 0 16,0 6 0-16,4 0 0 0,-1 1 0 0,-3 2-8 16,4 0-12-16,0 0-3 0,3 0 0 0,-4 3 0 15,1 0-25-15,6-3-4 0,-6 3-2 0,0 3 0 16,-1-3-114-16,-3 3-22 0,0 3-5 0</inkml:trace>
  <inkml:trace contextRef="#ctx0" brushRef="#br0" timeOffset="1582.375">6057 3501 1203 0,'0'0'24'0,"0"0"8"0,0 0-32 0,0 0 0 0,0 0 0 0,0 0 0 16,0 0 72-16,0 0 7 0,0 0 1 0,0 0 1 16,0 0-35-16,0 0-7 0,0 0-2 0,0 0 0 15,0 0-29-15,0 0-8 0,4 6 0 0,-4-6 0 16,3 5 0-16,-3-5 0 0,4 6 0 0,-1-6 0 16,4 6-10-16,0 0 10 0,0-6-12 0,-3 3 12 15,0-3 0-15,3 3 20 0,-4-3-2 0,4 0-1 16,-3 0 7-16,3 3 2 0,-4 0 0 0,4-3 0 15,4 3-26-15,-8-3 0 0,5 0 0 0,-5 0-11 16,1 0 26-16,3 0 5 0,0 0 0 0,0 0 1 16,0 0-6-16,0 0-2 0,0-3 0 0,-4 0 0 15,4 3-13-15,1-3 0 0,2 3 0 0,-3-3 0 16,-3 0 0-16,3-3 14 0,-4 0-4 0,1 0-1 0,-1 6-1 16,4-5-8-16,-7-1 12 0,4 0-4 0,-4 0 0 0,3 0-8 0,-3 3 12 15,0 3-4-15,0 0-8 0,-3-9 10 0,3 9-10 16,-11-3 10-16,8-3-10 0,-4 1 10 0,0-7-10 15,-4 6 10-15,4 0-10 0,-7 0 10 0,0-3-10 16,0 6 10-16,0 0-10 0,3 3 0 0,0 0 0 16,-3 0 0-16,0 0-15 0,0 0 5 15,4-2 1-15,-1 2 0 0,0 2 1 0,4-2 0 16,7 0 0-16,-10 3 0 0,3 3-1 0,3 0 0 0,-3 0 0 0,4 0 0 16,3 6 0-16,-4-6 0 15,4-6 0-15,0 5 0 0,0 4 9 0,0 3 0 0,0 0 0 0,0-6 0 16,4 5-11-16,-1 7-3 0,-3-6-1 0,4 8 0 15,-1-2 15-15,1-6-9 0,-1 0 9 0,1 8-8 16,-4-8 8-16,3 6 0 0,1-4 0 0,-4 4-8 16,3-6 8-16,1 11 0 0,3-14 0 0,-4 9 0 15,4-7 0-15,-3 1 0 0,3 0 0 0,0-6 0 16,4 3 0-16,-4-4 8 0,3 7-8 0,8-12 0 16,-11 6 0-16,7-6 8 0,0 6-8 0,4-6 0 15,0 0 16-15,-1 0 0 0,4 0-1 0,0 0 0 16,-3 0-46-16,3-6-9 0,0 0-1 0</inkml:trace>
  <inkml:trace contextRef="#ctx0" brushRef="#br0" timeOffset="2481.795">6537 3468 1213 0,'0'0'26'0,"0"0"6"0,0 0 0 0,0 6 4 0,0 3-36 0,0-3 0 0,0-6 0 0,3 12 0 16,1-6 40-16,-4-1 2 0,4 7 0 0,3-3 0 0,-4 3-20 0,4 0-4 16,0-1-1-16,0 7 0 15,0-6-17-15,0 8 10 0,0-2-10 0,1 2 8 16,-1 4 22-16,0 0 4 0,-4 2 1 0,4-3 0 16,0 7 6-16,-3-10 2 0,6 10 0 0,-3-4 0 15,-3-8 11-15,0 5 2 0,3-2 1 0,0 3 0 16,0-7-17-16,-4 1-4 0,1 2-1 0,3-2 0 15,-4-6-13-15,4 8-2 0,-3-2-1 0,-1 0 0 16,1-4-11-16,-4-2-8 0,3 0 12 0,1 0-12 16,-4-1 10-16,0-5-10 0,4 3 8 0,-4-6-8 15,0-3 8-15,0 0-8 0,0 0 8 0,0 0-8 16,0 0 23-16,0 0-1 0,0 0 0 0,0 0 0 16,0 0-22-16,0 0 0 0,0 0 0 0,-8 0-8 0,8 0 16 15,-7-3 4-15,0-3 1 0,4 3 0 0,-4-3-13 0,0 1 0 16,3-1 0-16,-3 0 0 0,4 0 9 0,-4 0-1 15,3 0 0-15,-3-6 0 0,3 4-8 0,1-4 8 16,-4 6-8-16,0 0 8 0,0-6-8 0,3 6 0 16,1-8 0-16,-4 8 0 0,3-6 0 0,-3 0 12 0,4 6-12 15,-5-14 12-15,5 8-12 0,-1 0 0 0,1-11 0 16,-4 2-11-16,3-2 11 0,-3 5 0 0,4-8 0 16,-1 2 8-16,-3-8-8 0,4 8 0 15,-1-5 0-15,1 2 0 0,-1 4 0 0,4-7 0 0,0 4 0 0,0 2 0 16,0 10 0-16,-4-4 0 0,4 1 0 0,0 2-8 15,0 3 8-15,0-6 0 0,0 7 0 0,4-1 0 16,0 3 0-16,-1-3 0 0,4 6-9 0,0-5 9 16,-3 5-12-16,3 0 1 0,3-6 1 0,1 6 0 15,0 0-1-15,-1 1 0 0,1 5 0 0,3 0 0 16,3-3-14-16,-6 3-3 0,0-6-1 16,3 6 0-16,0 0 10 0,0 0 3 0,-3 6 0 0,3-6 0 15,-4 0 6-15,-3 3 2 0,7-1 0 0,-10 4 0 16,3 3 8-16,4 3-12 0,-4-6 12 0,-4 0-12 15,4 5 12-15,-3-5 0 0,-4 9 0 0,3-3 0 16,-3-6 0-16,0 5 0 0,4 1 0 0,-4-3 0 16,0 3 0-16,-4 5 0 0,1-5 0 0,-1 6-8 0,1 2 8 0,-4 4 0 15,3-4 0-15,-3 4 0 16,3-6 0-16,-3 5 9 0,4-2-9 0,-1-10 0 0,1 7 12 16,-8-12-4-16,8 3 0 0,-4-6-8 0,0 0 20 0,-4-3-4 15,-3-3 0-15,3-3 0 0,1 0-3 16,-1 0-1-16,1-12 0 0,-1 13 0 0,4-7-25 15,3 3-6-15,-3 3-1 0,4-6 0 16,-4 1-98-16,7 5-20 0,0 0-4 0,0-6-648 0</inkml:trace>
  <inkml:trace contextRef="#ctx0" brushRef="#br0" timeOffset="3274.004">7073 3483 1463 0,'0'0'61'0,"0"0"-49"32,-7 6 33-32,7-6 7 0,0 0 0 0,0 0 1 0,-3 6-1 15,3-6-1-15,0 0 0 0,0 0 0 16,0 0-30-16,-7 0-5 0,7 0-2 0,0 0 0 0,-4 6-14 0,4-6 0 0,0 0 8 0,0 0-8 15,-4 6 0-15,4-6 0 0,0 0 0 0,4 11 0 16,0-5 0-16,-1 0 0 0,4-3 0 0,-3 0 0 16,3 3 0-16,0-3-12 0,0 3 1 0,-4 0 0 15,8-1 11-15,-4-5 0 0,0 0 0 0,4 6 0 16,-4-6 0-16,0 0 0 0,3 0 0 0,-6 0-8 16,3 0 8-16,0-6 0 0,0 6 0 0,0 0 0 15,0-5 0-15,4-1 0 16,-4 6 10-16,0-6-10 0,0 0 12 0,0 0-4 0,0 3-8 0,-3-3 12 15,3 0-4-15,0 0-8 0,-4 1 11 0,4 5-11 16,-3-6 0-16,-4 6 0 0,7-6 0 0,-7 6 0 16,3-6 0-16,-3 0 0 0,0 6 0 0,0-9 0 15,0 9 0-15,0 0 10 0,0 0-10 0,0 0 8 16,0-6-8-16,0 6 0 0,0-6 9 0,-10 1-9 16,10 5 0-16,-7 0 0 0,7 0 0 0,-7 0 0 15,0-6-8-15,0 6 0 0,-4 0 0 0,4 0 0 16,-4 0 8-16,1 6 0 0,-1-6 0 0,1 5 0 0,-1-5 0 0,0 6-13 15,8-6 5-15,-11 3 8 16,7 6-9-16,-4-6 9 0,1 3 0 0,2 6 0 0,1-6 0 16,0 5 0-16,4-5 0 0,-1 3 0 15,1 3-8-15,-1 0 8 0,4 5 0 0,0-5 0 16,0 3-9-16,4-4 9 0,-4 7 0 0,3-6-9 0,-3 0 9 16,4 2 0-16,-1-2 0 0,-3 0 0 0,4 0 0 15,-1-1 0-15,4 1 0 0,-3 3 8 0,0-4-8 0,3 1 8 16,-4 0-8-16,4 0 8 15,0 2-8-15,4-2 0 0,-4 0 0 0,3 0 0 0,5 8 0 0,-5-8 0 16,8 0 0-16,-4-6 0 16,0 5 0-16,0-2 0 0,0-3 0 0,0 0 0 0,0 0-20 0,4-6 2 0,-4 0 0 15,7 0 0 1,-7-9-113-16,4 0-22 0</inkml:trace>
  <inkml:trace contextRef="#ctx0" brushRef="#br0" timeOffset="4222.122">6184 3148 752 0,'0'0'32'15,"0"0"-32"1,-3 6 90-16,3-6 12 0,-4 6 2 0,4-6 1 16,0 0-17-16,0 0-4 0,0 0-1 0,0 0 0 0,0 0-39 15,0 0-7-15,0 0-1 0,0 0-1 0,0 0-35 0,0 0 0 0,0 0 0 16,4-6 0-16,3 6 8 0,3-12-8 0,1 6 0 0,-4 0 0 15,4 0 16-15,-1 0-3 0,1-5-1 16,-1 2 0-16,4 3-12 0,-3-6 0 16,-4 6 0-16,4 1 0 0,-1-1 0 0,-3-6 0 0,4 0-12 0,-1 3 12 15,1 3 0-15,-4 1 0 16,0-1 10-16,0 0-2 0,0 0-8 0,-7 6 0 0,0 0 0 0,4 0 8 16,-4 0-8-16,7 0-8 0,-7 0 8 0,0 0-12 31,0 0-11-31,0 0-2 0,0 0-1 0,10 6 0 15,-10-6-1-15,7 6 0 0,-3 0 0 0,0 5 0 0,-1-5 14 0,1-3 2 0,3 9 1 0,-4-6 0 16,1 0 10-16,-1 0-8 0,-3-6 8 0,4 11-8 16,-1-5 8-16,4 0 0 0,0 0 0 0,-3 3-8 15,-1-3 8-15,-3-6 14 16,4 5-3-16,-1 7-1 0,1-6 4 0,0 0 1 0,-1 6 0 0,4-6 0 16,0 0-15-16,-3 2 9 0,-1-2-9 0,4 6 8 15,-3-6-8-15,3 0 8 0,-4 0-8 0,1 5 8 16,3-8-21-16,-4 6-5 0,1 6-1 0,0-9 0 15,-1 5-146-15,1-5-30 0</inkml:trace>
  <inkml:trace contextRef="#ctx0" brushRef="#br0" timeOffset="5525.047">7807 3410 733 0,'0'0'31'15,"0"0"-31"1,0 0 98-16,0 0 14 0,0 0 2 0,0 0 1 16,0 0-9-16,0 0-2 0,0 0 0 0,0 0 0 15,-7 0-34-15,-4 2-7 0,4-2-2 0,7 0 0 16,-10-2-20-16,3-1-4 0,7 3-1 0,-7 0 0 0,0-6-15 15,7 6-3-15,0 0-1 0,-8 0 0 0,1-6-9 16,-3 6-8-16,3 0 9 0,-4 0-9 0,4 0 0 0,-3 6 0 16,3-6-11-16,-4 6 11 0,0-6-24 0,4 5 4 15,-10 1 0-15,6 3 0 0,0 3 12 0,4-6 8 0,-3 6-10 16,3-1 10-16,-4-5-8 16,4 9 8-16,0-9 0 0,-4 6-9 15,8-1 9-15,-4 1 0 0,7-6 0 0,-4 3 0 16,1-3 0-16,3-6-18 0,-4 6 3 0,4-6 1 0,0 0 14 0,0 0 8 0,0 0 0 0,0 0-8 15,0 0 8-15,0 0-8 0,0 0 0 0,0 0 0 16,0 0 10-16,0 0-10 0,7 11 8 0,-3-11-8 16,3 12 0-16,-4-12-12 0,5 6 0 0,-1 0 1 15,0-6 11-15,3 6 0 0,1 0 0 0,-4 2-8 16,0-8 8-16,0 12 0 0,0-12 0 0,-3 6 0 16,-4-6 8-16,7 0 3 0,0 0 1 0,0 0 0 15,-4 6-12-15,4-6 0 0,0 0 0 0,0 6 8 16,-3-6-8-16,3 6-16 0,0-6 4 0,-3 0 1 15,3 6 11-15,-4-4 0 0,4 1 0 0,0 0 0 16,0 3 0-16,-3 0 0 0,3 0 0 0,0 0 0 16,-3 0 0-16,3 6 0 0,0-7 0 0,0 10 0 15,0-3 8-15,-4 5-8 0,4 1 8 0,-3-6-8 16,-1 3 0-16,1 2 9 0,-1-11-9 0,-3 6 0 16,-3 0 12-16,-1-7-4 0,1 4 0 0,-4 3-8 15,3-6 16-15,-10 0-4 0,4 0-1 0,-1 0 0 16,0-1-2-16,1-5 0 0,3 0 0 0,-7 0 0 15,0 0-1-15,-1 0-8 0,1-5 12 0,4 5-4 16,-4 0-8-16,3-6 10 0,0 0-10 0,4 6 10 16,0-6-10-16,0 6-9 0,7 0 9 0,-3 0-13 15,-4-6-14-15,0 6-2 0,3-6-1 0,4 6 0 16,0 0-142-16,0 0-29 0,0 0-6 0</inkml:trace>
  <inkml:trace contextRef="#ctx0" brushRef="#br0" timeOffset="6471.387">9243 3427 1228 0,'0'0'35'0,"0"0"7"0,0 0-34 15,0 0-8-15,-7 6 0 0,0-6 0 0,7 0 64 0,-11 0 10 0,1 0 2 0,2 0 1 16,-2 0-21-16,-1 6-4 0,1-6 0 0,-1 0-1 16,1 0-7-16,-1 0-2 0,4 0 0 0,-4 0 0 15,1 0-27-15,-1 0-6 0,-3 0-1 0,0 0 0 16,3 6-8-16,-3-6 0 0,4 6 0 0,-1 0 8 16,0-6-8-16,11 0 0 0,-10 5 0 0,3 1 0 15,0-3 0-15,7-3 0 0,-7 12 0 0,3-6-11 16,1 0 11-16,3-6 0 0,-4 6 0 0,1 5 0 15,-1-5 0-15,4 6 0 0,0-6-9 0,0 0 9 16,0 3 0-16,0-3 0 0,0-6-9 0,0 5 9 16,4 1 0-16,-4-6 0 0,0 12 0 0,3-6 0 15,4-6 0-15,-3 6 0 0,3-3-8 0,0 0 8 16,0 0 0-16,0-3 0 0,0 3 0 0,0-3 0 16,0 0 0-16,4 2 0 0,-4-2 0 0,3 6 0 15,1-6 0-15,-1-6 0 0,5 4 0 0,-5 2 0 16,1 0 8-16,-1-3-8 0,-3 3 11 0,4 0-11 15,0 0 0-15,3 3 0 0,-4 5 0 0,1-8 0 16,-1 12 0-16,-2-12 0 0,-1 6 0 0,0 0 0 16,-4 6 0-16,4-6 0 0,-3-4 0 0,-1 10 10 15,4 0-10-15,-3 0 0 0,3-6 0 0,0 5-11 16,-4 7 11-16,5-3 0 0,-5-4 0 0,1 7 0 0,-1-3 8 16,-3 2-8-16,4 1 8 0,-4-6-8 0,0 0 0 0,0 2 0 15,0-8 0-15,0 6 8 0,0-6-8 0,-4 0 8 0,1 0-8 16,3-6 8-16,0 0-8 0,-4 11 0 15,4-11 8-15,-7 0-8 0,-4 3 20 0,1 0-1 16,-1 0 0-16,1 0 0 0,-8-6 4 0,4 3 1 0,-4-3 0 16,4 3 0-16,0-3-11 0,-4 3-1 0,4 0-1 0,4 0 0 15,-4 0-11-15,3 0 0 0,0-3 0 0,1 6 0 16,3-3 0-16,0 0-11 0,7 0 3 0,0 0 0 16,0 0-23-16,0 0-4 15,0 0-1-15,0 0 0 0,0 0-24 0,0 0-4 0,0 0-2 16,0 0 0-16,0 0-10 0,0 0-1 15,0 0-1-15,0 0 0 0,0 0-107 0,0 0-22 0</inkml:trace>
  <inkml:trace contextRef="#ctx0" brushRef="#br0" timeOffset="7081.613">9394 3586 1045 0,'0'0'44'0,"0"0"-36"15,0 0 53-15,0 0 11 0,0 0 1 0,0 0 1 16,0 0-3-16,0 0-1 0,0 0 0 0,0 9 0 16,4-3-46-16,-4-6-8 0,0 11-3 0,0 1 0 15,4 0-1-15,-4 0 0 0,3-4 0 0,-3 10 0 16,4-6 0-16,-1 6-1 0,1-1 0 0,-1-2 0 15,1-3-1-15,-1 5 0 0,1 1 0 0,-1-3 0 16,4 2 2-16,-3-5 1 0,-1 0 0 0,4-1 0 16,1 4 4-16,-1-3 1 0,-4 0 0 0,8-1 0 15,-4 1-3-15,0-3-1 0,3 3 0 0,1 0 0 16,0-1-4-16,-1-5-1 0,4 0 0 0,-3-3 0 16,-1 3-9-16,1 0 12 0,3 0-12 0,-3-6 12 15,-4 0-2-15,3 0 0 0,1 0 0 0,-1 0 0 16,-2 0 3-16,-1-9 1 0,3 9 0 0,-3-6 0 15,-3 0-1-15,-1 0 0 0,-3 0 0 0,0-11 0 16,0 5 0-16,4-3 0 0,-4 3 0 0,0-5 0 16,0-1-4-16,0 1-1 0,0 2 0 0,-4-3 0 15,1-5-8-15,-1 8 12 0,-3-9-12 0,0 13 12 16,0-4-12-16,0 3 0 0,3 1 0 0,-3 5 0 0,0-6 0 16,4 6-20-16,-4 0 3 0,3 0 1 15,4 6-45-15,0 0-9 0,0 0-2 0,0 0 0 16,0 0-28-16,0 0-7 15,0 0-1-15</inkml:trace>
  <inkml:trace contextRef="#ctx0" brushRef="#br0" timeOffset="7959.275">9888 3545 824 0,'0'0'35'16,"-7"-3"-35"-16,7 3 81 0,-3 0 10 0,3 0 1 16,-7 0 1-16,7 0-43 0,0 0-9 0,-7 0-1 15,7 0-1-15,-7 9-19 0,7-9-3 16,-7 6-1-16,3-1 0 0,-3 1 9 15,3 0 2-15,1 0 0 0,-1 0 0 0,4-6 3 0,0 0 1 0,0 6 0 0,0-6 0 16,0 0 1-16,0 0 0 0,0 0 0 16,0 0 0-16,0 0-12 0,0 0-1 0,0 0-1 0,4 6 0 15,-4-6 0-15,7 3 0 0,-7-3 0 0,7 3 0 16,0-3-3-16,0 2-1 0,0 4 0 0,4-6 0 16,-1 0-6-16,-3 6 0 0,8 0-8 0,-8-6 12 15,3 0-4-15,-3-6 0 0,4 0-8 0,-4 6 12 16,3 0-12-16,-2 0 9 0,-1 0-9 0,0 0 8 15,0 0-8-15,-4 0 0 0,4 0 9 0,0 0-9 16,-3 6 0-16,3 0 8 0,0-6-8 0,0 0 0 16,0 6 0-16,0-6 8 0,0 0-8 0,0 0 0 15,-3 6 8-15,-1 0-8 0,4 0 10 0,-3 0-10 16,-1-1 8-16,1 4-8 0,-1 3 0 0,1-6 9 16,-1 0-9-16,-3 6 10 0,-3-7-10 0,3 7 10 15,-4 3-10-15,1-3-17 0,-1 5 4 0,1-5 1 16,-4 3-2-16,0 2 0 0,0 1 0 0,-4-6 0 15,1 8 6-15,-1-8 8 0,0 6-13 0,4-1 5 16,0-5 8-16,-3 3 0 0,3-3 0 0,3 5 0 16,-3-11 0-16,0 6-8 0,0-3 8 0,3 2 0 15,1-5 0-15,-1 6 0 0,4-12 0 0,0 6 0 16,0-6 0-16,0 0 0 0,0 0 0 0,0 0 0 16,0 0 0-16,0 0-8 0,0 0 8 0,0 0 0 0,0 0 0 15,0 0 0-15,4 0 0 0,3 6 0 0,0-6 0 0,0 0 8 16,-3 0-8-16,3 0 8 0,0 0-8 0,0-6 0 0,0 6 0 15,0-6 0-15,0 6 0 0,0 0 0 0,0 0 0 0,0 0 0 16,4-6 0-16,-4 6 0 0,3 0 0 0,-3 0 0 16,4 0 0-16,3 0 0 0,0 6-11 0,0-6 11 15,-3 6-12-15,3-6 3 0,-3 6 1 0,3-3 0 32,0 3-30-32,-4 0-6 0,4-1 0 0,1 1-1 0,-5-6 5 0,-3 6 2 15,4-6 0-15,-4 0 0 16,0 0-21-16,3 0-4 0,-2-6-1 0,-1 0 0 0,0 6-9 15,0-11-3-15,-4 5 0 0</inkml:trace>
  <inkml:trace contextRef="#ctx0" brushRef="#br0" timeOffset="8857.263">10333 3821 1429 0,'-4'12'40'0,"-3"0"10"0,4 2-40 16,3-14-10-16,0 0 0 0,0 0 0 0,0 0 53 0,0 0 9 0,-4 6 2 0,4-6 0 15,0 0-10-15,0 0-2 0,0 0 0 16,0 0 0-16,0 0-32 15,0 0-6-15,0 0-2 0,0 0 0 16,0 0-12-16,0 0 0 0,0 0 0 0,0 0-10 16,0 0 2-16,0 0 0 0,0 0 0 0,0 0 0 0,0 0 8 0,0 0 0 0,4 6 0 15,-1 0 0-15,1 0-12 0,3 0 0 0,0-6 0 0,0 6 0 16,0-6 12-16,0 0-13 0,0 0 5 0,0 5 8 16,0-5 0-16,0 6 0 0,4-6 0 0,-4 3 0 15,4 0 10-15,-4-3 3 0,-4 0 1 0,4 3 0 16,-3-3 5-16,-4 0 1 0,0 0 0 0,0 0 0 15,0 0-7-15,0 0-1 0,0 0 0 0,0 0 0 16,0 0 11-16,0 0 1 0,0 0 1 0,0 0 0 16,0 0-1-16,0 0 0 0,0 0 0 15,0 0 0-15,0 0-10 0,0 0-2 0,0 0-1 0,0 0 0 16,0 0-11-16,0 0 0 0,0 0 0 0,-4-6 8 16,4 6-8-16,0 0 0 0,4-3 0 0,-4 3-11 15,3-6 11-15,-3 6-8 0,4-5 8 0,-1-1-8 16,-3 6 8-16,7 0 0 0,-3-6 0 0,3 6-8 15,-4-6 8-15,-3 6 0 0,8 0 0 0,-1-6 0 16,-4 6 0-16,1-6 0 0,3 0-9 0,-4 6 9 16,1-11 0-16,-1 8-11 0,-3 3 11 0,4-6-8 15,-1 6 8-15,-3 0 0 0,4-6-9 0,3 0 9 16,0 0 0-16,0 0 0 0,0 0 0 0,0 0 8 16,0-8-8-16,0 8 0 0,0-6 0 0,0-6 0 15,0 7 0-15,-3 5 8 0,-1-9-8 0,1 3 0 0,-1 1 0 0,-3 5 0 16,4 0 0-16,-4 0 0 0,0 6 10 0,0 0-10 0,0 0 12 15,0 0-12-15,0 0 0 0,0 0 0 0,-4-6-12 16,4 6 3-16,-3-12 9 0,-8 9 0 0,4-2 0 0,0 5-8 16,0 0 8-16,0-6 0 0,0 6 0 0,-3 0-8 15,2 0 0-15,-2 0 0 0,-1 0 0 0,1 0 0 16,-1 0-3-16,1 0 0 0,-1 6 0 0,-3-6 0 16,3 0 11-16,1 2 16 0,-1 1-4 0,1 6-1 15,-1-3-11-15,4 0 0 16,0 0 0-16,0 6 0 0,3-6 0 0,1 11 0 0,-1-8 0 0,4 9 0 15,-3-7-24-15,3 7-6 16,3-9-2-16,-3 8 0 0,4-5 32 0,-1 0 0 0,1 0 0 0,3-1 0 16,-4 4-12-16,4-3 3 0,0 0 1 0,1 5 0 15,-1-8 8-15,0 3 11 0,0-6-3 0,0 6 0 16,0-1-8-16,0 1 0 0,3-6 0 0,1 3 0 16,0 3 0-16,-1-1 0 0,1-5 0 0,-1 0 0 15,4 0 0-15,-3 0 0 0,0-3 0 0,3 0 0 16,-4 0 0-16,4 3 12 0,1-1-2 0,-5-5 0 15,4 0-10-15,-3-5-11 0,-1-4 3 0,1 6 0 16,0 0-71-16,3-3-13 0,3 0-4 0</inkml:trace>
  <inkml:trace contextRef="#ctx0" brushRef="#br0" timeOffset="9673.267">10911 3013 944 0,'0'0'27'0,"-3"6"5"0,-1-1-32 0,1 1 0 16,-1 0 0-16,1 0 0 0,3-6 71 0,-4 9 7 15,4-9 2-15,-3 6 0 0,-1 6-24 0,4-7-5 0,0 7-1 0,0-6 0 16,0 9-21-16,0 2-4 0,0-5-1 0,0 6 0 16,0-4-16-16,0 10-8 0,0-1 8 0,0-2-8 15,0 8 8-15,4 1-8 0,-4 2 8 0,3 1-8 16,-3 2 0-16,4-9 0 0,3 4 0 0,-4 8 0 16,1-9 0-16,-1 10 0 0,-3 2 0 0,4 3 0 15,-1 0 22-15,1-3-1 0,0 3 0 0,-1 0 0 16,1-11 11-16,-1 2 3 0,1-6 0 0,-4 4 0 15,3-7-3-15,-3 3-1 0,0-5 0 0,4-3 0 0,-4 2-15 0,3 1-4 16,-3-4 0-16,0-2 0 0,0-1-12 16,0-8 11-16,0 3-11 0,0 0 10 0,0-12-10 0,0 0-12 15,0 0 2-15,0 0 1 16,0 0-32-16,0 0-7 0,0-12 0 0,0 0-1 16,0 3-146-16,0-14-29 0</inkml:trace>
  <inkml:trace contextRef="#ctx0" brushRef="#br0" timeOffset="10111.131">10760 3518 1176 0,'-4'12'33'0,"-3"-9"7"0,4 0-32 0,-1 3-8 0,-3 3 0 0,7-9 0 15,-3 0 21-15,3 0 3 0,-8 6 0 0,8-6 0 16,0 0 16-16,-3 5 3 0,3-5 1 0,0 0 0 15,-4 6-16-15,4-6-4 0,0 0 0 0,0 0 0 16,0 12-24-16,4-6 0 0,-1 0 0 0,5-3 0 16,-5 0 0-16,4 0 0 0,4 0 0 0,-4-1 0 15,3-2 18-15,1 6 11 0,-1-6 3 0,5 0 0 16,-1 0-32-16,0 0 0 0,0 12 0 0,4-12 0 16,-4 6 0-16,0-6 0 0,0 0 0 0,4 6 0 15,-4-6 0-15,0 0 0 0,0 0 0 0,4 0 0 16,-8 0 0-16,4-6 11 0,0 6 0 0,0 0 0 15,-3 0-11-15,3-6 0 0,0 6 0 0,-3-6 0 16,-1 6-8-16,1-6 8 0,-4 6-10 0</inkml:trace>
  <inkml:trace contextRef="#ctx0" brushRef="#br0" timeOffset="10538.535">11254 3080 942 0,'0'0'20'16,"-4"6"4"-16,1 0-24 0,3 0 0 0,-4 3 0 0,1-3 0 16,3 5 28-16,3-5 0 0,-3 0 1 0,4 6 0 15,-4 0 3-15,3 8 1 0,1-8 0 0,-4 11 0 16,3-2-21-16,1 8-4 0,-4-8 0 0,3 8-8 16,1 1 23-16,-1-4-3 0,1 4 0 0,3-4 0 0,-4 4 18 0,1-4 3 0,-1 3 1 15,1 1 0-15,-1 2-5 16,1 6-1-16,0-2 0 0,-4 2 0 15,7-3 9-15,-4-3 2 0,1 4 0 0,3-4 0 16,-4-5-13-16,1 2-2 0,3 0-1 0,-4-8 0 16,4-3-15-16,-3-1-4 0,-1-5 0 0,1 3 0 15,-1-4-12-15,1-5 9 0,-4 0-9 0,0-6 8 16,0 0-32-16,0 0-6 0,0 0-2 0,0 0 0 16,0 0-37-16,0 0-8 0,0 0-2 0</inkml:trace>
  <inkml:trace contextRef="#ctx0" brushRef="#br0" timeOffset="10935.88">11180 3598 1384 0,'0'6'39'0,"-4"2"9"15,4-8-38-15,0 12-10 0,0-12 0 0,0 0 0 16,0 0 29-16,0 0 4 0,0 0 1 0,4 0 0 15,-4 0-3-15,3 6-1 0,-3-6 0 0,7 0 0 0,0 0-30 0,4 0 0 0,-4 0 0 0,3 0 0 16,1 0 12-16,0 0-3 0,-1 0-1 0,1 0 0 16,-1 6-8-16,4-6 0 0,-3 0 0 15,3 0 0-15,0 0-8 0,-3 0-4 0,3 6-1 0,0-6 0 32,0 0-11-32,0 6-3 0,4-6 0 0,-4 0 0 15,4 6-33-15,-4-4-6 0,3 1-2 0</inkml:trace>
  <inkml:trace contextRef="#ctx0" brushRef="#br0" timeOffset="11519.918">11536 3777 1264 0,'-4'9'26'0,"1"3"7"0,-1-7-33 0,1 7 0 0,3-12 0 0,0 0 0 16,0 0 53-16,0 6 4 0,0-6 1 0,3 6 0 16,4 0-38-16,-3 0-8 0,3 3-2 0,0 2 0 15,0-11 18-15,0 6 3 0,0-6 1 0,0 6 0 16,-3-6-24-16,3 0-8 0,0-6 0 0,3 6 0 16,-3 0 0-16,4 0 0 0,0-6 0 0,-1 6-10 15,1 0 10-15,-1 0 0 0,4-9 0 0,-6 7 0 16,2-1 0-16,1 3 0 0,-4-6 8 0,3 0-8 15,-3 6 9-15,0-6-9 0,1 0 12 0,-1 0-12 16,-4 0 16-16,1 0-4 0,-1-5-1 0,1 5 0 16,-1-3-2-16,1 3 0 0,-1-6 0 0,-3 1 0 0,0-1-9 15,0 3 8-15,0-3-8 0,-3 6 8 0,-1-5-8 16,1 11 0-16,3 0-12 0,-7-6 12 0,0 0-25 16,0 6 2-16,-4-6 1 0,0 6 0 15,1 0-5-15,-4 0-1 0,3 0 0 0,0 0 0 0,1 6 18 0,-1 0 10 16,4 0-12-16,-3 0 12 0,3 11 0 0,0-11-8 0,-1 9 8 0,1-4 0 15,4 7 0-15,-1-6 0 0,4 3 0 16,0 2 0-16,4 1 26 0,-1-3 6 0,1 2 0 16,3 1 1-16,-3-1-33 15,3 1-19-15,-4-3 3 0,4 2 0 0,0-5 16 0,4 0 0 0,-4-3 0 16,0 8 0-16,4-11 0 0,-1 6 0 0,1 0 0 0,-1-3 9 16,4 2-9-16,1-5 12 0,-5 0-12 0,4 0 12 15,4 0-12-15,-4 0 0 0,4 0 0 0,-1 2 0 16,4-5 0-16,-3 0 8 0,3-3-8 0,-3 3 0 15,-1-3 0-15,1 0 0 0,3 0 0 0,0-3 0 16,1 0-24-16,-5 0-4 0,4 3-1 16,-3-2 0-16,0-4-1 0,3 6 0 0,-4-6 0 0,1 6 0 15,0-6-145-15,-4 6-29 0</inkml:trace>
  <inkml:trace contextRef="#ctx0" brushRef="#br0" timeOffset="125706.864">5666 4603 794 0,'-4'-12'16'0,"1"6"4"0,-1 1-20 0,4 5 0 0,0 0 0 0,0 0 0 16,0 0 54-16,0 0 6 0,0 0 2 0,0 0 0 16,0 0-18-16,0 0-4 0,0 0-1 0,0 0 0 15,0 0 0-15,0 0 0 0,0 0 0 0,0 0 0 16,0 5-29-16,0 1-10 0,0 6 0 0,4 3 9 15,-4 2 42-15,0-2 8 0,0 9 1 0,-4-1 1 16,4 1-17-16,4 8-3 0,-4-3-1 0,0 10 0 16,-4-7-5-16,4-3-2 0,-3-2 0 0,-1 2 0 15,4 1 3-15,-4 2 1 0,-3 0 0 0,4-2 0 16,3-1-12-16,0-2-2 0,3 2-1 0,4 3 0 16,-7-8-14-16,4 2-8 0,-4-2 10 0,4-1-10 0,-1-2 0 15,1-9 0-15,-1-6 0 0,1 5 0 0,-4-2 0 16,3 3 0-16,1 5-8 0,-1-5 8 0,1 0 0 15,-4 0 0-15,0 2 0 0,3-2 0 0,-3 0 0 0,0 0 0 16,0-3 0-16,0-1 0 0,0 1 0 0,0-3 0 16,0-6 0-16,-3 6 0 0,-1 0-14 0,1 6 4 0,-1-7 1 15,1 4 0-15,3 0 9 0,0 0-10 16,0-3 10-16,0-6-10 0,0 0 19 0,0 0 4 16,0 0 1-16,0 0 0 0,0 0-31 15,0 0-7-15,0 0 0 0,0 0-1 0,0 0 25 0,0 0 0 0,0-6 0 16,0 6 0-16,0-3 0 0,0 3 0 0,3-6 0 0,-3 6 0 15,7-3 0-15,-7 3 14 0,4 0-2 0,3-6 0 16,-4 3 0-16,4-3-1 0,0 1 0 0,0-7 0 16,-3 0-3-16,0 0 0 0,3-2 0 0,-4-4 0 15,1 0-8-15,3-8 10 0,-4 8-10 0,4-11 10 16,0 8-10-16,0-8-16 0,4 5 4 0,-4-2 1 16,0 2 11-16,0-2 0 0,0-3 0 0,0 2 0 15,0 9 0-15,0 1 8 0,0 2-8 0,0 9 11 16,-3-6-11-16,0 12-11 0,-1-5 3 0,1 5 0 15,3 5-7-15,0 7-1 0,3-3 0 0,1 3 0 16,3 5 16-16,-3 1 0 0,-1-3-10 16,4 8 10-16,0-5 12 0,0 0 8 0,1 8 0 0,-1-8 1 15,-4 5-21-15,1 4 0 0,-1-4 0 0,1-5 0 16,-7 2 0-16,-1-2 0 0,4-3 0 0,-3 2 0 16,-4-11 0-16,0-6-20 0,0 0 4 0,-4 12 1 0,1 0 15 15,-1 5 10-15,-3 4-2 0,0 2 0 0,-7-14-8 16,-4-3 0-16,1-3 9 0,-1-3-9 15,-7 0 0-15,4 3 0 0,-4-6 0 0,1 0 0 0,-1-3-17 0,0-8-2 16,1-4 0-16,6 3 0 16,-7 4-16-16,8 5-3 0,-1 0-1 0,-3 6 0 15,10 0 55-15,1-6 10 0,3 0 2 0,3 6 1 16,-3-6-29-16,4 0 0 0,-1 0 0 0,0 0 0 0,4 6 0 0,0 0 0 0,0 0 0 16,0 0 0-1,0 0-22-15,0 0-4 0,0 0-1 0,0 0 0 0,0 0 27 0,0 0 0 0,0 0 0 0,0 0 0 16,4-11-136-16,3 2-21 0</inkml:trace>
  <inkml:trace contextRef="#ctx0" brushRef="#br0" timeOffset="126356.071">6371 5309 698 0,'0'0'14'0,"0"0"5"0,0 0-19 15,-7 11 0-15,0 1 0 0,0-6 0 16,0 3 87-16,0 3 13 0,-4-1 4 0,1-5 0 0,3 0-32 0,-4 0-7 15,4 0-1-15,3-6 0 0,-3 3 0 0,-7-3 0 0,7 3 0 0,-3 0 0 16,3-3-51-16,0 6-13 16,7-6 0-16,-7 5 0 0,7-5 54 0,-8 0 8 15,8 0 2-15,0 0 0 0,-3 0-52 0,3 0-12 0,0 0 0 16,-7 12 0-16,0-6 0 0,3 0 0 0,1 0 0 0,-1 0 0 16,4 6 0-16,0-7 0 0,4 4 0 15,-4 3 0-15,3-6 0 0,1 11 0 16,-1-8 0-16,1 0 0 0,-1 0 0 0,-3-9 0 15,0 0 0-15,7 6 0 0,-7-6 0 0,8 6 0 0,-1-6 0 16,0 0 0-16,0 6 0 0,0-6 0 0,0-6 0 0,3 6 0 16,1-6 0-16,-4 6 0 0,4-6 0 0,3 3 0 15,-4-3 0-15,4 0 0 0,-3 0 0 0,0-5 0 16,-1-1 0-16,-3 0 0 0,4-6 0 0,-1 4 0 16,1-4 0-16,-7 0 0 0,-1 1 0 0,4 8 0 15,0-3 0-15,0 0 0 0,4-2 0 0,-8 5 0 16,4 3 0-16,-7 6 0 0,0 0 0 0,0 0 0 15,7-3 0-15,-3-3 0 0,-1 0 0 0,1-5 0 16,-4 11 0-16,4 0 0 0,-4 0 0 0,0-968 0 16,0 1936 0-16,3-968 0 0,-3 17 0 0,4-8 0 15,-4 3 0-15,0 5 0 0,0-5 0 0,0 6 0 16,0-3 0-16,0-4 0 0,0 7 0 0,-4-6 0 16,4 2 10-16,0 4-1 0,0-6 0 0,0 5 0 15,4-2-9-15,-4-3 0 0,3 6 0 0,1-7 0 16,-1-5 0-16,-3-6 0 0,7 0 0 0,-3 0 0 15,3 0-16-15,3-6-6 0,-3 0-1 0,-3 1 0 16,3-1-124-16,4-6-25 0</inkml:trace>
  <inkml:trace contextRef="#ctx0" brushRef="#br0" timeOffset="126929">6756 5438 1150 0,'0'0'24'0,"0"0"6"0,0 0-30 0,0 0 0 0,0 0 0 0,0 0 0 16,0 0 94-16,0 0 13 0,0 0 2 0,0 0 1 15,0 0-36-15,0 0-7 0,0 0-2 0,0 0 0 16,0 0-23-16,0 0-5 0,-4 6-1 0,4-6 0 15,0 0-4-15,0 0-2 0,0 0 0 0,0 0 0 16,0 0-30-16,0 0 0 0,-7 6-13 0,7 3 4 16,0-9 9-16,-3 8 11 0,3-2-3 0,3 3 0 15,-3-3-8-15,4 0 0 0,-4 6 0 0,3-7 0 16,-3-5 0-16,0 0 0 0,4 6 0 0,-4-6-11 16,0 9 11-16,3-3-8 0,1 0 8 0,-4-6-8 15,0 0 8-15,0 0 0 0,0 0 0 0,0 0 0 16,0 0 0-16,0 0-10 0,0 0 10 0,0 0-10 15,0 0 2-15,3-6 0 0,4 0 0 0,0 0 0 0,-3-3 8 0,-4 4-13 16,3-1 5-16,4-6 8 0,-3 6-9 16,0-6 9-16,3 1 0 0,-4-4 0 0,-3 9-8 0,0-6 8 15,0 6 0-15,0 0 0 0,4-5-8 0,-1 2 8 16,1 3 0-16,3 0 0 0,0 0 0 0,0 12-8 0,0 0 8 16,0 0 0-1,0-6 0-15,0 0 0 0,0-6 0 0,0 0 0 16,0 0 0-16,7 0 0 0,-10 0 0 0,7-5 0 15,-4 8 0-15,3 0 0 0,1 3 0 0,-4 6 0 16,3 5-27-16,-3 1-1 0,0 6-1 0,1 8 0 0,-1-8 13 0,-4 6 2 0,1 2 1 0,-1 3 0 16,-3-8-40-16,0 8-8 15,0-8-2-15,0 8 0 0,-3-2 26 0,3-4 5 0,-4 7 0 16,4-16 1-16,0 4 31 0,0-18-9 0,0 0 9 0,0 0 0 16,4-9-18-16,-1 0 2 0,4 1 0 0</inkml:trace>
  <inkml:trace contextRef="#ctx0" brushRef="#br0" timeOffset="127572.844">7486 5467 1384 0,'0'0'39'0,"0"0"9"0,0 0-38 16,0 0-10-16,0 0 0 0,0 0 0 0,0 0 66 15,-14-3 11-15,14 3 3 0,-14-2 0 0,14 2-34 0,-14 0-6 0,3 0-2 0,11 0 0 16,-14 2-25-16,14-2-5 0,-11 3 0 0,11-3-8 15,0 0 0-15,-7 3 0 0,7-3 0 0,0 0 0 16,0 0 0-16,0 0 0 0,0 0 0 0,-14 6-9 16,14-6 9-16,-7 6-13 0,4 6 5 0,-4 0 8 15,3-7-11-15,0 4 11 0,4 0-8 0,-3 6 8 16,3-3 0-16,-4 5 0 0,4-2 0 0,0 3 0 16,-3-7 8-16,3 1 1 0,0-6 0 15,0 3 0-15,0-9 3 0,0 9 0 0,0-9 0 0,0 0 0 16,0 0-12-16,3 5 12 0,-3-5-12 0,0 0 12 15,7 0-12-15,1 0 0 0,-1-5 0 0,3 2 0 16,-3-3 0-16,7-3 0 0,-7 3 0 0,0-6 0 16,4 6 0-16,-4-8-9 0,0 2 9 0,0 6-13 15,0-6 1-15,0 6 1 0,-3 1 0 0,-1-1 0 16,-3 6-5-16,7-6-2 0,-7 6 0 0,4-6 0 16,-4 6 18-16,3-3-10 0,1-3 10 0,-4 6-8 15,0 0 8-15,0 0 0 0,0 0 0 0,4-6 0 16,-4 6 0-16,0-6 0 0,3 0 0 0,-3 6 0 15,0 0 0-15,0 0 11 0,0 0-3 0,0 0 0 16,0 0 5-16,0 0 1 0,0 9 0 0,0 3 0 0,0 0 2 16,0 0 0-16,0-1 0 0,0 1 0 0,0-6-4 0,0 6 0 15,0-12 0-15,0 0 0 0,0-962 0 0,0 1933-1 16,7-966 0-16,-7-5 0 0,4 6-11 0,-1-6 12 16,-3 0-12-16,0 0 12 0,0 0-12 0,7 6 0 0,0-12-12 15,-3 6 12 1,3 0-72-16,0-6-8 0,0 1 0 0</inkml:trace>
  <inkml:trace contextRef="#ctx0" brushRef="#br0" timeOffset="128146.322">7810 5488 1094 0,'0'18'46'16,"0"-4"-37"0,0-2 91-16,-3 6 17 0,3-1 4 0,-4-5 1 15,1 0-42-15,-1 3-8 0,1-4-1 0,-1 7-1 16,4-9-12-16,-3 0-2 0,3-4-1 0,0-5 0 15,0 0-27-15,0 0-4 0,0 0-2 0,0 0 0 16,0 0-2-16,0 0 0 0,0 0 0 0,0 0 0 16,0 0 10-16,0 0 2 0,7-2 0 0,-4-4 0 15,1-9-32-15,-1-3 0 0,-3 1 0 0,4-4 0 16,-1 9 10-16,1 1-1 0,0-1 0 0,-1 3 0 0,1 0-9 16,-1 0 0-16,4 3 0 0,-3 1 0 0,-1-7 0 0,1 0 0 15,-1 3 0-15,1 3 0 0,-1 1 0 0,4 2 0 0,-3 0-10 16,3-3 10-16,-3 6-13 0,-4 0 3 0,7 0 1 15,-7 0 0-15,7-6 0 0,3 6 0 16,-6-6 0-16,-1 0 0 0,4 6 9 0,0 0-8 0,0-6 8 0,4 6-8 16,-4 0-2-16,0 0 0 0,-7 0 0 0,7 0 0 15,4 0-6 1,-4 6-2-16,0-6 0 0,3 6 0 0,-6 0 0 0,3 0 0 0,0 3 0 16,-3-1 0-16,-1 7 18 0,4-3 0 15,-7 5 0-15,0-2 0 0,0 3 0 0,0-1 0 0,0 1 0 0,0 3 0 16,0-4 0-16,0 1 0 0,-7-3 0 0,7-4 0 15,-3 1 0-15,3-6 0 0,0-6 0 0,0 0 0 16,0 0 0-16,0 0 0 0,0 0 0 0,0 0 0 16,3 6 0-16,4 0 0 0,-3 0 0 0,-4-6 0 15,7 0-106-15,0 0-18 0,0-6-3 0</inkml:trace>
  <inkml:trace contextRef="#ctx0" brushRef="#br0" timeOffset="128820.682">8322 5550 1220 0,'0'0'34'0,"0"0"9"0,0 0-35 0,0 0-8 0,0 0 0 0,0 0 0 16,0 0 22-16,0 0 2 0,0 0 1 0,0 0 0 15,-4 6 61-15,4-6 12 0,0 0 2 0,0 0 1 16,0 0-23-16,0 0-5 0,0 0-1 0,0 0 0 16,0 0-48-16,0 0-9 0,0 0-3 0,0 0 0 15,0 0-4-15,8 0 0 0,-1 0-8 0,3 5 12 16,1-5-12-16,-1 6 0 0,1-6 0 0,-4 6 0 16,4-6 0-16,-4 6 0 0,3-6 0 0,-3 3 0 15,-7-3 0-15,7 3 0 0,4-3 0 0,-11 0 0 16,7-3 0-16,0 0 0 0,0-3 0 0,-3 0 0 15,3 0 0-15,-4 1-8 0,1-1 8 0,-4 6-13 16,3-6 13-16,-3 6 0 0,0-9 0 0,0 9 10 16,0-6-10-16,-3 3 0 0,-1-3 9 0,1 3-9 15,-4-3 0-15,3 1 0 0,-6-1 0 0,2 0 0 0,-2 0 0 16,3 0 0-16,-4 0 0 0,1 0 0 0,3 6 0 16,0 0 0-16,-4 0 0 0,4 3 0 0,0 0 0 15,-4 3 0-15,4 0 0 0,-3 0 0 0,3 6 0 16,-4-7 0-16,4 4 0 0,3 3 0 0,-3 0-8 0,4 0 8 15,-4 5-8-15,3-8 8 16,1 9 0-16,3-1 0 0,0-5 0 0,0 3 0 16,3-6 0-16,1-1 0 0,-1 4 0 0,4-6 0 15,-7-6 0-15,4 6 9 0,6 6-9 0,-3-6 10 0,1-1-10 0,6 1 0 16,-4 0 0-16,4 3 0 0,-3-9 0 0,3 6 0 0,-3 0 0 0,3-12 0 16,0 0 0-16,0 6 0 0,0-12 0 0,0 6 0 15,-3 1-203-15,3 2-42 16</inkml:trace>
  <inkml:trace contextRef="#ctx0" brushRef="#br0" timeOffset="129389.086">8894 5438 1094 0,'-11'12'46'0,"0"2"-37"31,1-5 95-31,-1 0 20 0,-3-3 3 0,3 0 1 0,1 6-52 16,3-7-9-16,-4-5-3 0,4 6 0 15,-3-3-51-15,3-3-13 0,0 0 0 0,3 0 0 16,4 0 47-16,0 0 6 0,0 0 2 0,-7 0 0 0,7 0-37 0,0 0-7 15,-7 0-2-15,7 0 0 0,0 0-9 0,0 0 0 0,0 0 0 0,0 0 0 16,0 0 0-16,0 0 0 0,0 0 0 0,0 0 0 16,0 0 0-16,0 0 0 0,0 0 0 0,0 9 0 15,0 0 0-15,0 9-11 0,0-13 11 0,0 7-12 16,0-6 12-16,-4 3 0 0,4-9 0 0,0 12 0 16,0-12 0-16,0 0 0 0,0 0 0 0,0 0-8 15,0 0 8-15,7 6 0 0,0-1 0 0,1-5 0 16,-1 0 0-16,0 6 0 0,0-6 0 0,0 0 0 15,3 0 0-15,1-6 12 0,3 6-2 0,-3-5-1 16,-1-1-9-16,1 6 0 0,-1 0 0 0,-3 6 0 16,0-6 0-16,1 5 0 0,-1 1 0 0,0 0 0 15,-4 0 0-15,4 0 0 0,0-6 0 0,-3 9 0 16,-4-9 0-16,0 9 0 0,-4-1 0 0,1 4 0 16,-1 0-49-16,1 9-12 0,-4-4-3 0,0 7 0 15,0-7 52-15,-4-5 12 0,0 9 0 0,1-4 0 16,-4-5 0-16,0 6 0 0,-1-4 0 0,-2 4-9 15,3-6 9-15,0-3 0 0,-1-1 0 0,1-5 0 16,4 3 0-16,-1-6 0 0,-3 6 0 0,7-6 0 16,0 0-49-16,0 0-11 0,7 0-3 0,-7-6 0 15,7 6-1-15,0 0 0 0,0 0 0 0</inkml:trace>
  <inkml:trace contextRef="#ctx0" brushRef="#br0" timeOffset="130483.157">10118 5600 1314 0,'0'0'37'0,"0"0"8"16,0 0-36-16,-4-3-9 0,-3-6 0 0,4 6 0 15,-5 0 53-15,5 0 9 0,-4-3 2 0,0 6 0 16,0-6-12-16,0 0-1 0,0 6-1 0,-4-5 0 15,4 5-38-15,0-12-12 0,0 6 8 0,0 3-8 16,-4 0 0-16,4 6 10 0,-3 6-10 0,3 3 8 16,-7-7 0-16,3 1-8 0,-3 0 12 0,0 0-4 15,0 3-8-15,3 9 8 0,-3-7-8 0,-4 1 8 16,4 3 1-16,-4-3 0 0,1-1 0 0,3 7 0 16,0-6-9-16,0 2 10 0,3 4-10 0,0 0 10 0,1-1-10 15,3-2 0-15,3 3 0 0,1-7 0 0,3 1 0 16,-4-6 8-16,4 6-8 0,4-6 8 15,-1 3 6-15,-3-9 1 0,0 0 0 0,11 0 0 16,3 0 1-16,-4-6 0 0,5 6 0 0,-1-3 0 16,3 0-4-16,-3 0 0 0,4-9 0 0,0 6 0 0,-4 0-12 0,0 0 8 15,0 1-8-15,-3-1 0 0,-1 0 0 0,1-9-18 16,-4 3 2-16,0 6 1 16,-4 1-30-16,1-1-7 0,-4 6 0 0,4-6-1 0,-1 0 42 0,-3 0 11 0,0-6 0 0,0 12 0 15,0 0-11-15,0 0 0 0,0 0 0 0,0 0 0 16,0 0 11-16,-7-6 0 0,0 1-9 0,3 2 9 15,4 3 0-15,0 0 0 0,0 0 0 0,0 0 0 16,0 0 0-16,-7-6 0 0,7 6 0 0,0 0 0 16,0 0 0-16,0 0 8 0,0 0-8 0,0 0 0 15,0 0 0-15,0 0 0 0,0 0 0 16,0 0 0-16,0 0-8 0,0 0 8 0,0 0 0 0,0 0 0 16,0 0 0-16,4 9 0 0,-1-1 0 0,1 7 0 15,-4-3 0-15,3 0 12 0,1 2-4 0,-4 4 0 16,0-6-8-16,4 5 10 0,-4-5-10 0,3 3 10 15,-3-3-10-15,4-1 0 0,3 1 0 0,0-6 8 16,-4 0-59-16,4 0-12 0,4-3-2 0</inkml:trace>
  <inkml:trace contextRef="#ctx0" brushRef="#br0" timeOffset="130908.376">9938 5394 1007 0,'0'0'42'16,"0"0"-34"-1,0 0 61-15,0 0 12 0,0 0 3 0,0 0 0 16,0 0-12-16,0 0-1 0,0 0-1 0,0 0 0 15,3 3-29-15,-3 3-5 0,0-6-2 0,4 11 0 16,-1 1-14-16,1-6-4 0,3 6 0 0,-4 3 0 16,1-7-8-16,3 1-8 0,0 3 12 0,-3-6-12 15,3 6 0-15,0-7 0 0,-4 1 0 0,8 0 0 16,-4-3-92-16,3-3-24 0,1 0-6 0</inkml:trace>
  <inkml:trace contextRef="#ctx0" brushRef="#br0" timeOffset="131432.17">10837 4900 1474 0,'0'0'41'0,"0"0"11"16,0 0-42-16,0 0-10 0,0 0 0 0,0 0 0 15,0 6 50-15,0 9 8 0,0-4 2 0,0 7 0 16,0-6-39-16,0 14-7 0,0-8-2 0,0 8 0 16,0-2 16-16,0 5 4 0,0 4 0 0,0-4 0 15,0 9-32-15,0-8 0 0,4 8 0 0,-4 0 0 16,3-3-9-16,-3-2-8 0,4 2-2 0,-1-3 0 15,1 4 19-15,-4-4 0 0,3-3 0 0,1 4 0 0,0-7 0 16,-1 3 0-16,1-11 0 0,-1 6 0 0,-3-4 0 0,4 4 0 16,-4-13 0-16,0 10 0 0,0 3 0 0,0-10 0 15,0 10 0-15,0-7 0 0,0-5 48 0,0 3 12 16,0-3 4-16,3-1 0 16,-3-5-103-16,0 0-20 0,0-6-4 0,0 0-1 15,0 0 0-15,0 0 0 0,0 0 0 0</inkml:trace>
  <inkml:trace contextRef="#ctx0" brushRef="#br0" timeOffset="131989.141">11141 5623 1333 0,'0'0'28'0,"0"0"6"16,0 0-34-16,0 0 0 0,0 0 0 0,-7-6 0 15,-4 6 88-15,4-6 12 0,0 6 1 0,0-5 1 16,0-1-60-16,0 6-12 0,7 0-2 0,-7-9-1 16,7 9-27-16,0 0 0 0,0 0 0 0,0 0 0 15,-11 0 0-15,11 0 0 0,0 0 0 0,0 0 0 16,-7 9 0-16,7-9 0 0,0 0 0 0,-3 6 0 15,-1 5 0-15,4-5 0 0,-3 6 0 0,3 3 0 16,0-7 0-16,0 1 0 0,3 3 0 0,-3 0 0 16,0 0 0-16,4 5 0 0,-4 4 0 0,0-4 0 15,3-5 0-15,-3 3 0 0,0-3 0 0,0-1 0 0,0-5 56 16,0-6 7-16,0 0 1 0,7 0 0 0,-7 0-52 0,4 6-12 16,-1-6 0-16,-3 0 0 0,7-6 0 0,0-5 0 0,4 5 0 15,-4-12 0-15,0 3 0 0,0 9 0 16,0-5 0-16,0-1 0 0,0-3 0 0,-3 6 0 0,3 1 0 0,0 2 0 15,0-6 0-15,-4 6 0 0,1-6 0 16,-4 12 0-16,4 0 0 0,-1 0 0 0,4 6 0 0,-3-6 0 16,-4 0 0-16,0 0 0 0,0 0 0 0,0 0 0 15,0 0 0-15,0 0 0 0,3 12 0 0,1 0 0 16,-4-6 0-16,3 8 0 0,-3 4 0 0,0 0 0 16,0-4 0-16,0 4 0 15,0 0 0-15,0-7 0 0,0 1 0 0,4 3 0 0,-1-3 0 0,1-7 0 16,-1 7 0-16,1 0 0 0,3-6 0 0,-4 0 0 15,5-3 0-15,2 2 0 0,1-2 0 0,-1 6 0 16,1-9-151-16,-1 6-33 0</inkml:trace>
  <inkml:trace contextRef="#ctx0" brushRef="#br0" timeOffset="132766.252">12256 5606 881 0,'-15'-15'37'0,"-2"6"-29"15,3 6 104-15,0-3 22 0,3 6 4 0,-3 6 1 16,0-6-75-16,0 3-16 0,3 3-2 0,-3-3-1 16,0 6 15-16,0-3 4 0,0-1 0 0,3 1 0 15,0 0-47-15,1 6-9 0,3 6-8 0,-4-4 12 16,8-2 0-16,-1-6 0 0,4-6 0 0,-3 12 0 15,3-3-4-15,0-4-8 0,3 4 12 0,1 0-4 16,3 9 4-16,-4-7 0 0,4-2 0 0,0 0 0 16,0 6 12-16,4-9 2 0,3 0 1 0,-3-1 0 15,3 1-27-15,-4 6 0 0,1-6 0 0,0 0 0 16,3 0 0-16,-4-6-17 0,1-3 2 0,-1 3 1 0,5 0-5 0,-5-3-1 16,1 0 0-16,3-6 0 15,-4-3-15-15,1 1-3 0,-4-1-1 0,4-3 0 16,-4 3 8-16,0 6 2 0,-4-5 0 0,1-7 0 15,-1 9 13-15,-3 0 2 0,4 1 1 0,-4 8 0 16,0 0 13-16,0 0 0 0,0 0 9 0,-7 0-9 16,7 0 24-16,-7-6 0 0,3 0-1 0,4 6 0 15,-7 0 0-15,4 12 0 0,-1-7 0 0,-3 7 0 0,4 3-36 16,-1-3-7-16,-3-6-2 0,7 11 0 0,-4 10 22 16,4-4 0-16,0 1 10 0,0 2-10 0,0-2 14 0,4 2-4 0,-1 9-1 15,1 4 0-15,0-7 2 0,-1 3 0 16,-3 3 0-16,4 4 0 0,-1-4-11 0,-3-3 0 0,4-3 0 15,-1 4 8-15,-3 2-8 0,4-6 0 0,-4-2 9 16,0 2-9-16,-4-8 10 0,4 8-2 0,-3 3-8 0,-1-8 12 16,1 2 1-16,-1 0 0 0,1-2 0 0,-1-1 0 15,-3 4 3-15,0-1 1 0,-4 9 0 0,1-14 0 16,3-4-6-16,0-8-2 0,-4-6 0 0,0 0 0 16,4 0-9-16,-3 0 10 0,-1-3-10 0,1 0 10 15,3-3-10-15,-4-6 0 0,0 0 9 0,1 0-9 16,-4 0 0-16,0 0-8 0,-1 0 0 0,-2-3 0 15,6-8 8-15,-3-1 12 0,4-8-2 0,-5 2-1 16,5 1-44-16,-4-4-9 0,3 4-1 0,1-1-1 16,3-2 22-16,-1 2 5 0,1-5 1 0,4 2 0 15,-1 1-139-15,1 8-28 0</inkml:trace>
  <inkml:trace contextRef="#ctx0" brushRef="#br0" timeOffset="133301.73">12344 4882 1165 0,'-7'12'24'0,"0"-6"7"0,3-3-31 0,1 3 0 0,-1 0 0 0,0 5 0 16,1-5 48-16,-1 0 3 0,1 0 1 0,3-6 0 15,0 6 3-15,0-6 1 0,0 6 0 0,0 0 0 16,3 6-20-16,1 2-3 0,-4-2-1 0,7 6 0 16,-3 2-19-16,3 4-4 0,3 2-1 0,-3 4 0 15,7-1-8-15,-3 9 12 0,-1-11-12 0,1 14 12 16,0-9-12-16,-1 9 0 0,-3-3 0 0,4-2 0 16,-8 2 0-16,4-3 0 0,-3-2 0 0,0-4 8 15,-4 3 0-15,0-8 0 0,-4 8 0 0,4-8 0 16,-4 2 1-16,-3-2 0 0,4-1 0 0,-1 4 0 15,1-4 29-15,-1 4 6 0,1-4 0 0,-1-2 1 16,1-4-21-16,-1 1-4 0,4-6 0 0,-3 0-1 16,3 2-19-16,-4-8 0 0,4 6 0 0,4-6 0 15,-4-6 0-15,0 0 0 0,0 0 0 0,3-6 0 16,1 0 0-16,3 0 0 0,-4-6 0 0,1 6 0 16,3-2-69-16,0 2-18 0,0 0-3 0</inkml:trace>
  <inkml:trace contextRef="#ctx0" brushRef="#br0" timeOffset="133939.587">12778 5714 1314 0,'0'0'37'0,"-7"0"8"16,0 0-36-16,-1 3-9 0,1 0 0 0,0 6 0 15,0-9 91-15,-3 12 16 0,3-12 3 0,0 6 1 16,3 0-75-16,4-6-16 0,0 0-2 0,-7 0-1 0,0 5-17 16,7-5 0-16,-4 6 0 0,1-3 0 0,3-3 0 0,-4 6 0 0,4-6 0 0,-3 6 0 15,3 6 0-15,0-6 0 0,0 0 0 0,0-1 0 16,0 7 0 0,0 0 0-16,3 0 0 0,-3-3 0 0,0 2 0 0,4 7 0 0,-4-6 0 15,0-4 0-15,3 4 0 16,1-6 0-16,-4 6 0 0,0-12 0 15,3 6 0-15,-3-6 0 0,0 0 0 0,8 6 0 16,-8-6 36-16,3 0 4 0,4 0 1 0,0 0 0 0,-3-6-9 0,3 0-3 0,0 0 0 16,-4-6 0-16,4 0-17 0,0-2-3 15,-3-4-1-15,3 6 0 0,-3-5-8 0,-1 2 8 0,1 3-8 0,-1 1 8 16,1-1-8-16,-4-3 0 0,3 3 0 0,1 6 0 16,-1 1-10-16,-3-7-7 0,0 12-2 0,0 0 0 15,0 0 19-15,0 0 0 0,0 0 0 0,0 0 0 16,0 0-25-16,0 0-2 0,0 6 0 0,0 5 0 15,0-5 15-15,0 3 4 0,-3 3 0 0,3 0 0 16,-4 5 8-16,1-5 0 0,3 9 0 0,-4 2-8 16,4 1 8-16,0 2 0 0,0-2 0 15,0-1 0-15,4-2 0 0,-1-10 0 0,-3-11 0 0,4 6 0 16,-1 0 0-16,1 3 0 0,3 0 0 0,-4-3 0 16,4-3-24-16,4 3-2 0,0-1-1 15,-4-5 0-15,7 0-49 0,-4 6-9 0,1-6-3 0</inkml:trace>
  <inkml:trace contextRef="#ctx0" brushRef="#br0" timeOffset="134419.582">13162 5735 1337 0,'0'12'28'0,"0"-12"6"0,0 0-34 0,0 0 0 0,0 0 0 0,0 11 0 15,4-5 58-15,-4 3 5 0,0 3 1 0,0 0 0 16,0-12 0-16,0 0 0 0,0 0 0 0,0 11 0 16,0-11-52-16,0 0-12 0,0 6 0 0,0-6 0 15,0 0 0-15,0 0 0 0,0 0 0 0,0-6 0 16,0 6 32-16,0 0 4 0,0 0 1 0,0 0 0 15,0 0-29-15,0-5-8 0,-4-7 0 0,4 0 0 16,-3 3 0-16,-1 3 0 0,4 0 0 0,-3 1 0 16,3 5 0-16,0 0-8 0,-8 5 8 0,1 1-8 15,0-6 8-15,0 0 9 0,0-6-1 0,0 6-8 16,-3 0-24-16,3 9-12 0,-4 3-3 0,0 6 0 16,4-7 63-16,-3 7 12 0,-1-6 2 0,1 3 1 15,-1 2-20-15,4-5-4 0,0 0-1 0,0-4 0 16,0 10-3-16,0 0-1 0,3-6 0 0,-3-1 0 15,7 4-10-15,0-9 0 0,0-6 0 0,4 12 0 16,-1-7 0-16,1 1 0 0,3 0 0 0,0 6 0 16,0-6 14-16,4 0-2 0,-1-3-1 0,1 3 0 15,3-1-11-15,0 1 0 0,0-6 0 0,0 6 0 0,4-6-17 16,-4 0-6-16,3 0-1 0,-2-6 0 16,2 0-124-16,1-5-24 0</inkml:trace>
  <inkml:trace contextRef="#ctx0" brushRef="#br0" timeOffset="134942.716">13554 5770 1337 0,'0'0'28'0,"-4"6"6"0,4 3-34 0,-3 3 0 0,-1-1 0 0,1 1 0 16,-1-12 58-16,4 0 5 0,0 0 1 0,0 0 0 15,0 0 8-15,0 0 3 0,0 0 0 0,0 0 0 16,0 0-38-16,4 6-7 0,-1 0-2 0,4-3 0 16,-3-3-3-16,3 0-1 0,0 0 0 0,0-3 0 15,0-3-3-15,-4 6-1 0,5-6 0 0,-1 0 0 16,0 0-20-16,0 6 0 0,0-5 0 0,-4 5 0 15,1-6 0-15,-1-6 0 0,1 3 0 0,-1-967-8 16,1 1940-6-16,-1-970-1 0,1 1 0 0,-4-1 0 16,3 0 15-16,1-6 0 0,0 3 0 0,-4 9 0 15,0 0-56-15,0 0-6 0,0 0-1 0,0 0 0 16,0 0-1-16,0 0 0 0,-8-6 0 0,1 3 0 0,4 0 52 0,-4 1 12 16,0-1 0-16,0 3 0 15,-4 0 0-15,1-6 0 0,-1 6 0 0,0 0 0 0,1 0 0 0,-1 0 0 16,1 0 0-16,-1 6 0 0,1-1 18 15,2 7 6-15,-2 9 2 0,-1-4 0 0,4-5 2 0,0 15 1 16,0-10 0-16,0 4 0 0,4-3 5 0,-1-1 1 0,4 7 0 16,4-4 0-16,-4-2-22 0,3 5-4 15,4 4-1-15,-3-10 0 0,3-5-8 0,-4 0 10 0,4-9-10 16,0 3 10-16,0-3-2 0,0 0 0 0,4 3 0 0,-4-6 0 16,4 0-19-1,-1 0-4-15,-3 0-1 0,0-6 0 0,4 3-114 16,0 0-23-16,-1-6-5 0</inkml:trace>
  <inkml:trace contextRef="#ctx0" brushRef="#br0" timeOffset="135655.199">12622 5561 908 0,'0'0'19'0,"0"0"4"0,-7 0-23 0,7 0 0 0,0 0 0 0,-7 0 0 16,7 0 59-16,0 0 7 0,0 0 2 0,0 0 0 16,0 0-4-16,0 0 0 0,0 0 0 0,0 0 0 15,0 0-25-15,0 0-6 0,0 0-1 0,0 0 0 16,0 0 20-16,0 0 3 0,0 0 1 0,0 0 0 16,0 0-13-16,0 0-3 0,0 0 0 0,4-5 0 15,-1-1-26-15,4 0-6 0,0 6 0 0,0-6-8 16,-3 3 11-16,3-3-11 0,-3 0 10 0,-1 0-10 15,4 0 12-15,0 1-3 0,0-7-1 0,0 6 0 16,0 0-8-16,-3-6 0 0,-1 4 0 0,1-4 0 16,0 6 0-16,-4 6 0 0,3-6 0 0,-3 6 0 15,0 0 0-15,4-6 0 0,-4 6 0 0,0 0 0 16,0 0 0-16,0 0 0 0,0 0 0 0,0 0 0 16,0 0 0-16,0 0 0 0,0 0 0 0,0 0 0 15,0 0 0-15,0 0-17 0,0 12 4 0,0-6 1 0,3 3 12 16,-3-4 0-16,0-5 0 0,0 9 0 0,4 0 0 0,-4 3 0 15,3 5 0-15,1-8 0 0,3 3 0 0,-4 0 0 16,4 0 0-16,0-7 0 0,0 1-12 0,1 0 12 16,-1 0-13-16,0-6 5 15,0 3-29-15,0-3-6 0,3-3-1 0,1 3 0 16,-1 0-92-16,1-6-20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97AB1DE-DF6C-4B7A-A1FD-93F8F140E919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91C0DD4-8CDA-4037-B2A9-740FAF7B2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6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6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9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6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5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0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4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0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3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7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8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2F002-B66C-4984-8170-60987059FEC1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Times New Roman"/>
                <a:cs typeface="Times New Roman" panose="02020603050405020304" pitchFamily="18" charset="0"/>
              </a:rPr>
              <a:t>Bonjour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52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vingt-six novembre.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2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A24668-0499-4719-AE7D-FA23574D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la </a:t>
            </a:r>
            <a:r>
              <a:rPr lang="en-US" sz="2800" b="1" dirty="0" err="1"/>
              <a:t>canneberge</a:t>
            </a:r>
            <a:endParaRPr lang="en-US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72FF0F-5167-495C-B8B7-CB7CF012A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2278" y="1903344"/>
            <a:ext cx="5698103" cy="40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0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45BF9-48F0-445A-A507-18B45D5A3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la farce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AF96F3-820B-43F2-B9F0-079FD51E5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8496" y="1639491"/>
            <a:ext cx="8315977" cy="46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3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9999-9084-458E-8E06-CA621666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les </a:t>
            </a:r>
            <a:r>
              <a:rPr lang="en-US" sz="2800" b="1" dirty="0" err="1"/>
              <a:t>patates</a:t>
            </a:r>
            <a:r>
              <a:rPr lang="en-US" sz="2800" b="1" dirty="0"/>
              <a:t> </a:t>
            </a:r>
            <a:r>
              <a:rPr lang="en-US" sz="2800" b="1" dirty="0" err="1"/>
              <a:t>douces</a:t>
            </a:r>
            <a:r>
              <a:rPr lang="en-US" sz="2800" b="1" dirty="0"/>
              <a:t> aux </a:t>
            </a:r>
            <a:r>
              <a:rPr lang="en-US" sz="2800" b="1" dirty="0" err="1"/>
              <a:t>guimauves</a:t>
            </a:r>
            <a:r>
              <a:rPr lang="en-US" sz="2800" b="1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9079E2-0435-4C4C-9D05-6D2EC5AAC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2830" y="1982857"/>
            <a:ext cx="6101293" cy="40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81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94F18-38DD-49D5-9BC9-618228D1F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les haricots verts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AD59FE-AEC6-448E-B75A-E53B62A77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4368" y="1744318"/>
            <a:ext cx="6474690" cy="43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44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99331-F3F6-4C30-914A-A42AA1DB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la tarte à la </a:t>
            </a:r>
            <a:r>
              <a:rPr lang="en-US" sz="2800" b="1" dirty="0" err="1"/>
              <a:t>citrouille</a:t>
            </a:r>
            <a:endParaRPr lang="en-US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F43465-B85C-4C65-A09A-E618BE1E2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438" y="1789043"/>
            <a:ext cx="5231469" cy="418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59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6B84-BDBE-4BA0-B73E-CD3E874D5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un sandwich à la </a:t>
            </a:r>
            <a:r>
              <a:rPr lang="en-US" sz="2800" b="1" dirty="0" err="1"/>
              <a:t>dinde</a:t>
            </a:r>
            <a:r>
              <a:rPr lang="en-US" sz="2800" b="1" dirty="0"/>
              <a:t> avec beaucoup de mayonnaise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079DF1-44E1-4F3A-9967-A0DB01607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1832389"/>
            <a:ext cx="5621370" cy="421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10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52B4-A4C9-4A0F-A968-E2CA038CA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0C6F3-BF27-4509-88E9-3FFEDC66E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roman-photo</a:t>
            </a:r>
          </a:p>
          <a:p>
            <a:pPr marL="0" indent="0" algn="ctr">
              <a:buNone/>
            </a:pPr>
            <a:r>
              <a:rPr lang="en-US" dirty="0"/>
              <a:t>pp. 156 - 157</a:t>
            </a:r>
          </a:p>
        </p:txBody>
      </p:sp>
    </p:spTree>
    <p:extLst>
      <p:ext uri="{BB962C8B-B14F-4D97-AF65-F5344CB8AC3E}">
        <p14:creationId xmlns:p14="http://schemas.microsoft.com/office/powerpoint/2010/main" val="1416617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64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0039"/>
            <a:ext cx="10515600" cy="53669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/>
              <a:t>Write sentences of at least five words in French, each using the word in parentheses somewhere in the sentence. If the word is a verb it may be used in any proper conjugation or in the infinitive.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(la piscine)___________________________________________________________</a:t>
            </a:r>
          </a:p>
          <a:p>
            <a:pPr marL="0" indent="0">
              <a:buNone/>
            </a:pPr>
            <a:r>
              <a:rPr lang="en-US" sz="2600" dirty="0"/>
              <a:t>(</a:t>
            </a:r>
            <a:r>
              <a:rPr lang="en-US" sz="2600" dirty="0" err="1"/>
              <a:t>jouer</a:t>
            </a:r>
            <a:r>
              <a:rPr lang="en-US" sz="2600" dirty="0"/>
              <a:t>)______________________________________________________________</a:t>
            </a:r>
          </a:p>
          <a:p>
            <a:pPr marL="0" indent="0">
              <a:buNone/>
            </a:pPr>
            <a:r>
              <a:rPr lang="en-US" sz="2600" dirty="0"/>
              <a:t>(comment)__________________________________________________________</a:t>
            </a:r>
          </a:p>
          <a:p>
            <a:pPr marL="0" indent="0">
              <a:buNone/>
            </a:pPr>
            <a:r>
              <a:rPr lang="en-US" sz="2600" dirty="0"/>
              <a:t>(le </a:t>
            </a:r>
            <a:r>
              <a:rPr lang="en-US" sz="2600" dirty="0" err="1"/>
              <a:t>centre</a:t>
            </a:r>
            <a:r>
              <a:rPr lang="en-US" sz="2600" dirty="0"/>
              <a:t> commercial)_________________________________________________</a:t>
            </a:r>
          </a:p>
          <a:p>
            <a:pPr marL="0" indent="0">
              <a:buNone/>
            </a:pPr>
            <a:r>
              <a:rPr lang="en-US" sz="2600" dirty="0"/>
              <a:t>(</a:t>
            </a:r>
            <a:r>
              <a:rPr lang="en-US" sz="2600" dirty="0" err="1"/>
              <a:t>finir</a:t>
            </a:r>
            <a:r>
              <a:rPr lang="en-US" sz="2600" dirty="0"/>
              <a:t>)_______________________________________________________________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53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4F73-6B28-4DEB-BFBD-82CB5A54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5326D-06A9-42D4-B3A2-34ED9776E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330531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Quelle </a:t>
            </a:r>
            <a:r>
              <a:rPr lang="en-US" dirty="0" err="1"/>
              <a:t>est</a:t>
            </a:r>
            <a:r>
              <a:rPr lang="en-US" dirty="0"/>
              <a:t> la </a:t>
            </a:r>
            <a:r>
              <a:rPr lang="en-US" dirty="0" err="1"/>
              <a:t>meilleure</a:t>
            </a:r>
            <a:r>
              <a:rPr lang="en-US" dirty="0"/>
              <a:t> </a:t>
            </a:r>
            <a:r>
              <a:rPr lang="en-US" dirty="0" err="1"/>
              <a:t>nourriture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mangez</a:t>
            </a:r>
            <a:r>
              <a:rPr lang="en-US" dirty="0"/>
              <a:t> à diner à la fête de </a:t>
            </a:r>
            <a:r>
              <a:rPr lang="en-US" dirty="0" err="1"/>
              <a:t>l’action</a:t>
            </a:r>
            <a:r>
              <a:rPr lang="en-US" dirty="0"/>
              <a:t> de grâce?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FC1AF1B-4C97-4AF9-852E-14BC22EA3C34}"/>
                  </a:ext>
                </a:extLst>
              </p14:cNvPr>
              <p14:cNvContentPartPr/>
              <p14:nvPr/>
            </p14:nvContentPartPr>
            <p14:xfrm>
              <a:off x="7336769" y="2008440"/>
              <a:ext cx="8280" cy="5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FC1AF1B-4C97-4AF9-852E-14BC22EA3C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28129" y="1999800"/>
                <a:ext cx="259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EADC71-A944-4C2B-8D7F-AE8C559A2D1C}"/>
                  </a:ext>
                </a:extLst>
              </p14:cNvPr>
              <p14:cNvContentPartPr/>
              <p14:nvPr/>
            </p14:nvContentPartPr>
            <p14:xfrm>
              <a:off x="1856880" y="1080360"/>
              <a:ext cx="3061080" cy="1377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EADC71-A944-4C2B-8D7F-AE8C559A2D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7520" y="1071000"/>
                <a:ext cx="3079800" cy="139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067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sentence which uses the word “la </a:t>
            </a:r>
            <a:r>
              <a:rPr lang="en-US" dirty="0" err="1"/>
              <a:t>dinde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dinde</a:t>
            </a:r>
            <a:r>
              <a:rPr lang="en-US" dirty="0"/>
              <a:t> = turkey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F89049-1D8F-49CB-9837-7CEC92A38A65}"/>
                  </a:ext>
                </a:extLst>
              </p14:cNvPr>
              <p14:cNvContentPartPr/>
              <p14:nvPr/>
            </p14:nvContentPartPr>
            <p14:xfrm>
              <a:off x="1044000" y="2040120"/>
              <a:ext cx="4124160" cy="1156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F89049-1D8F-49CB-9837-7CEC92A38A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4640" y="2030760"/>
                <a:ext cx="4142880" cy="117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585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Times New Roman"/>
                <a:cs typeface="Times New Roman" panose="02020603050405020304" pitchFamily="18" charset="0"/>
              </a:rPr>
              <a:t>Bonjour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52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vingt-six novembre.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la nourriture de la fête de l’action de grâce</a:t>
            </a:r>
          </a:p>
          <a:p>
            <a:pPr marL="0" indent="0" algn="ctr">
              <a:buNone/>
            </a:pPr>
            <a:r>
              <a:rPr lang="fr-FR" dirty="0"/>
              <a:t>le roman photo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99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5088"/>
            <a:ext cx="10515600" cy="50918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Nous </a:t>
            </a:r>
            <a:r>
              <a:rPr lang="en-US" dirty="0" err="1">
                <a:solidFill>
                  <a:srgbClr val="0070C0"/>
                </a:solidFill>
              </a:rPr>
              <a:t>sommes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prêts</a:t>
            </a:r>
            <a:r>
              <a:rPr lang="en-US" dirty="0">
                <a:solidFill>
                  <a:srgbClr val="0070C0"/>
                </a:solidFill>
              </a:rPr>
              <a:t>!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8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Turkey (la </a:t>
            </a:r>
            <a:r>
              <a:rPr lang="en-US" sz="2800" b="1" dirty="0" err="1"/>
              <a:t>dinde</a:t>
            </a:r>
            <a:r>
              <a:rPr lang="en-US" sz="2800" b="1" dirty="0"/>
              <a:t>) is not popular in France.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1FE0125-A1EF-4EC8-BA20-11F657017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055" y="1769165"/>
            <a:ext cx="7835940" cy="438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7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977B-B261-469F-99D0-D6387FB3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41C47-C416-4649-9783-96CC1E992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La fête de </a:t>
            </a:r>
            <a:r>
              <a:rPr lang="en-US" dirty="0" err="1"/>
              <a:t>l’action</a:t>
            </a:r>
            <a:r>
              <a:rPr lang="en-US" dirty="0"/>
              <a:t> de grâce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FAFB0-5D12-433B-8165-0C6BFA9C1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67" y="2678866"/>
            <a:ext cx="5878955" cy="32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1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dindon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la </a:t>
            </a:r>
            <a:r>
              <a:rPr lang="en-US" dirty="0" err="1"/>
              <a:t>dinde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A0D9EA3-6103-47E7-8C49-DEC1FD0A19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03020" y="2648779"/>
            <a:ext cx="4696873" cy="3294822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30AE17D-F8D5-46E5-83D5-899AE73CAD1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76031" y="2733262"/>
            <a:ext cx="4907445" cy="321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9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La </a:t>
            </a:r>
            <a:r>
              <a:rPr lang="en-US" dirty="0" err="1"/>
              <a:t>Turquie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L’Inde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EEF32CC-7925-4F64-A1D4-590AF90F8E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03332" y="2708414"/>
            <a:ext cx="4703731" cy="332960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98032A-0AB7-4630-ADE3-6352ECEC654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53374" y="2733207"/>
            <a:ext cx="3531559" cy="333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22519</TotalTime>
  <Words>203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BTimes New Roman</vt:lpstr>
      <vt:lpstr>Calibri</vt:lpstr>
      <vt:lpstr>Calibri Light</vt:lpstr>
      <vt:lpstr>Times New Roman</vt:lpstr>
      <vt:lpstr>Office Theme</vt:lpstr>
      <vt:lpstr>Bonjour</vt:lpstr>
      <vt:lpstr>Travail de cloche</vt:lpstr>
      <vt:lpstr>Bonjour</vt:lpstr>
      <vt:lpstr>Pourquoi tombons-nous?</vt:lpstr>
      <vt:lpstr>PowerPoint Presentation</vt:lpstr>
      <vt:lpstr>Turkey (la dinde) is not popular in France.</vt:lpstr>
      <vt:lpstr>PowerPoint Presentation</vt:lpstr>
      <vt:lpstr>PowerPoint Presentation</vt:lpstr>
      <vt:lpstr>PowerPoint Presentation</vt:lpstr>
      <vt:lpstr>la canneberge</vt:lpstr>
      <vt:lpstr>la farce</vt:lpstr>
      <vt:lpstr>les patates douces aux guimauves </vt:lpstr>
      <vt:lpstr>les haricots verts</vt:lpstr>
      <vt:lpstr>la tarte à la citrouille</vt:lpstr>
      <vt:lpstr>un sandwich à la dinde avec beaucoup de mayonnaise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</dc:title>
  <dc:creator>Steven Gerson</dc:creator>
  <cp:lastModifiedBy>Steven Gerson 🦅</cp:lastModifiedBy>
  <cp:revision>303</cp:revision>
  <cp:lastPrinted>2017-12-14T22:00:10Z</cp:lastPrinted>
  <dcterms:created xsi:type="dcterms:W3CDTF">2016-10-03T15:38:19Z</dcterms:created>
  <dcterms:modified xsi:type="dcterms:W3CDTF">2024-11-26T15:23:10Z</dcterms:modified>
</cp:coreProperties>
</file>