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62" r:id="rId4"/>
    <p:sldId id="320" r:id="rId5"/>
    <p:sldId id="352" r:id="rId6"/>
    <p:sldId id="353" r:id="rId7"/>
    <p:sldId id="354" r:id="rId8"/>
    <p:sldId id="357" r:id="rId9"/>
    <p:sldId id="356" r:id="rId10"/>
    <p:sldId id="358" r:id="rId11"/>
    <p:sldId id="359" r:id="rId12"/>
    <p:sldId id="361" r:id="rId13"/>
    <p:sldId id="335" r:id="rId14"/>
    <p:sldId id="333" r:id="rId15"/>
    <p:sldId id="31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22"/>
            <p14:sldId id="362"/>
            <p14:sldId id="320"/>
            <p14:sldId id="352"/>
            <p14:sldId id="353"/>
            <p14:sldId id="354"/>
            <p14:sldId id="357"/>
            <p14:sldId id="356"/>
            <p14:sldId id="358"/>
            <p14:sldId id="359"/>
            <p14:sldId id="361"/>
            <p14:sldId id="335"/>
            <p14:sldId id="333"/>
            <p14:sldId id="31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6T18:42:02.3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4156 5215 741 0,'0'0'16'0,"0"0"3"0,-4 14 1 0,-3-2 2 0,4-6-22 0,-4 0 0 0,7-6 0 0,-7 6 0 15,3 5 49-15,0-2 6 0,4-9 1 0,0 0 0 16,0 0-12-16,-7 6-1 0,0 0-1 0,0 0 0 0,7-6 2 16,0 0 1-16,-3 6 0 0,-4-6 0 0,0 0-7 0,0 6-2 15,7-6 0-15,-7 0 0 16,-1 6-10-16,1-1-2 0,0 1-1 0,7 0 0 15,-7-3-10-15,0 3-1 0,0-3-1 0,0 0 0 0,4 0 1 0,-12 0 1 16,8 8 0-16,0-5 0 0,0-6-23 0,0 6-5 16,7-6-1-16,-7 6 0 0,0-6 16 0,0 6 0 15,0-6 0-15,0 6 0 0,0-3 27 0,0 0 8 16,3 6 1-16,1-4 1 0,-4 1-29 0,0 0-8 16,3-6 0-16,4 0 0 0,0 0 0 0,-7 0 0 15,-3 0 0-15,3 6 0 0,3 0 0 0,0 6 0 16,-3-3 0-16,0-1 0 0,4-2 0 0,-1 3 0 15,4-9 0-15,-3 6 0 16,-1 0-28-16,4-6-8 0,0 0 0 0,0 0-1 0,0 12 37 0,0-12 0 16,0 0 0-16,0 0 0 0,0 0 0 0,0 0 0 15,0 0 0-15,0 0 0 0,0 0 0 16,0 0 0-16,4 5 0 0,3 1 0 16,-7-6 0-16,3 3 0 0,-3-3 0 0,7 6 0 0,0-3 0 0,1 3 0 0,-1 3 0 15,-7-9 0-15,0 0 24 0,0 0 12 0,10 0 2 0,-3 0 1 16,0 6-30-16,0-6-9 0,0 6 0 0,-3-6 0 15,-4 0 0-15,10 5 0 0,1-5 0 0,-4 0 0 16,-7 0 0-16,11 0 0 0,-1-5 0 0,-3 10 0 16,4-5 0-16,-4 0 0 0,4 6 0 0,-1 0 0 15,-3-6 0-15,4 6 0 0,-4 0 0 0,0 0 0 16,0 3 0-16,0-3 0 0,4-1 0 0,-11-5 0 16,7 0 0-16,3 6 0 0,-3 0-9 0,0 0 9 0,4-6 0 15,-4 6-8-15,0 3 8 16,4-3 0-16,-4 2 0 0,0 1 0 0,0-3 0 0,0 0 0 0,-7-6 0 15,3 0-8-15,-3 0 8 0,7 6 0 0,4 0 0 0,-4 0 0 16,0 3 0-16,0 5 0 0,-3 7 0 0,-1-9 0 16,-3-1 0-16,4-5 8 15,-4-6-8-15,0 15 8 0,0 8-8 0,3-11 8 0,-3 0-8 16,-3 0 0-16,3-3 0 0,0 8 8 0,-4-5-8 0,1 0 0 16,3 2 0-16,-7-2 0 0,3 6 0 0,4-6 0 15,-3-4 0-15,-4 10 0 0,3 0 0 0,0-7 8 16,-3 7-8-16,4-12 0 0,3-6 0 0,-4 6 8 15,1 3-8-15,-4-4 0 0,3 1 8 0,-3 0-8 16,4 0 8-16,-1 0-8 0,-6 0 12 0,6-6-3 16,-3 0 0-16,-4-6 0 0,4 6-1 0,0 0-8 0,-3 0 12 0,-1-12-4 15,1 6-8-15,2 0 0 0,-2 1 0 0,3-4 0 32,0 0-26-32,-4 3-1 0,4-3 0 0,4 3 0 15,-8 0-17-15,11 6-4 0,0 0-1 0,0 0 0 16,0 0-96-16,0 0-19 0</inkml:trace>
  <inkml:trace contextRef="#ctx0" brushRef="#br0" timeOffset="503.762">4607 5673 1080 0,'-10'6'24'0,"10"-6"4"0,0 0 2 0,0 0 0 0,0 0-30 0,0 0 0 0,0 0 0 0,0 0 0 15,0 0 69-15,0 0 8 0,-4 6 2 16,4-6 0-16,0 0-48 0,-3 12-10 0,-1-6-1 0,1-3-1 15,-1 5-19-15,-3-2 0 0,7 3 0 0,-4 9 0 16,4-7 0-16,-3 1 0 0,3 3 0 0,-4 3 0 16,4-7 0-16,-3 7 0 0,3-3 0 0,-4 2 0 15,4 1 0-15,-3-3 0 0,3 2 0 0,-4 1 0 16,4 0 0-16,0-10 0 0,0 10 8 0,-3-6-8 16,3-6 0-16,0 5 0 0,0 1 0 0,0 0 0 15,0 3-18-15,0-4-7 0,0-5-2 16,-4 6-383-16,4-6-77 0</inkml:trace>
  <inkml:trace contextRef="#ctx0" brushRef="#br0" timeOffset="834.185">4526 5220 1074 0,'0'0'30'0,"0"0"8"0,0 0-30 0,0 0-8 0,0 0 0 0,0 0 0 15,0 0 52-15,0 0 10 0,0 0 2 0,0 0 0 16,0 0-52-16,0 0-12 0,0 0 0 0,-7 9 0 16,4-3 0-16,3-6 0 0,0 0 0 0,0 0 0 15,0 0 0-15,0 0 0 0,3 6 0 0,1 0-372 16,-1 0-78-16</inkml:trace>
  <inkml:trace contextRef="#ctx0" brushRef="#br0" timeOffset="2234.922">6872 5720 806 0,'-3'9'17'15,"-1"-3"4"-15,4 6 1 0,0-6 2 0,0-6-24 0,4 5 0 16,-4 1 0-16,0-6 0 0,0 0 56 0,0 0 6 0,0 0 2 0,0 0 0 16,3 6 0-16,-3-6 0 0,0 0 0 0,0 0 0 0,0 0-5 0,0 0-1 15,0 0 0-15,0 0 0 16,0 0-12-16,0 0-2 0,0 0-1 0,0 0 0 0,0-3-13 0,-3-6-2 16,-1 4-1-16,1-7 0 0,3 6-27 0,0 6 0 15,3-6 0-15,1-3 0 0,-4 9 0 0,0-6 0 16,-4-2 0-16,4 5 0 0,0 3 0 0,0 0 0 15,0 0 0-15,0 0 0 0,-7-6 0 0,0 6 0 16,0-6 0-16,3 6 0 0,4 0 0 0,0 0 0 16,-7-6 0-16,0 6 0 0,4 0 0 0,3 0 0 15,0 0 0-15,0 0 0 0,0 0 0 0,-7 0 0 16,3 0 0-16,-3 0 0 0,4 0 0 0,-5 0 0 0,5 0 0 16,3 0 0-16,0 0 0 0,-7 0 0 15,7 0 0-15,-4 6 0 0,-3 0 0 0,0-6 0 0,7 0 0 0,-7 0 0 16,4 6 0-16,-4-6 0 0,3 0 0 15,-3 3 0-15,0 5 0 0,3 1 0 0,1 3 0 0,-4 0 0 16,3-6 0-16,-3-1 0 0,4 1-9 0,-4 3 9 16,3 3 0-16,1 0 0 0,-4-6-8 0,3 5 8 15,4-11 0-15,-3 12 0 0,-1 0 0 0,1-3 0 16,3-9 0-16,-4 11 0 0,4-11 0 0,-4 6 0 16,4 6 0-16,0-12 8 0,0 0-8 0,0 0 12 15,0 0-12-15,-3 12 0 0,3-3 0 0,-4-1 0 16,4-8 0-16,0 0 0 0,0 0 0 0,0 9 0 15,0 3 0-15,0-12 0 0,0 0 0 0,4 12 0 0,-1 0 0 16,-3-4 0-16,0-8 0 0,0 9 0 16,4 0 0-16,-4-9 0 0,4 12 0 0,-1-6 0 15,1-1 0-15,-1 7 0 0,-3-3 0 0,4 0 0 0,-1-3 28 16,1 3 4-16,-1-4 0 0,-3 1 0 16,4 0-32-16,-4-6 0 0,0 0 0 0,7 12 0 15,0-6 17-15,-4-3-2 0,4 3-1 0,0-3 0 0,-3 0 2 0,3 0 1 16,0-3 0-16,4 2 0 0,-4 4-17 0,3-6 0 15,-3 0 0-15,-3 6 0 0,6-6 0 0,-2 0 0 16,-1 0 0-16,3 0 0 0,-3 0 0 0,-7 0 0 16,0 0 0-16,0 0 0 0,7 0 58 0,0 0 5 15,0 0 1-15,-3 6 0 16,3-6-110-16,-7 0-22 0,0 0-4 0,0 0 0 16,0 0 25-16,4 0 6 0,-1 6 1 0,-3-6 0 15,0 0-83-15,0 0-16 0,4 0-3 0,-1-6-1 0</inkml:trace>
  <inkml:trace contextRef="#ctx0" brushRef="#br0" timeOffset="2961.038">6798 5685 548 0,'0'0'15'0,"0"0"5"0,0 0-20 0,0 0 0 15,0 0 0-15,0 0 0 0,0 0 95 0,0 0 15 0,0 0 3 0,0 0 1 16,0 0-30-16,0 0-7 16,0 0-1-16,0 0 0 0,0 0-25 0,0 0-6 0,4-6-1 0,-4 6 0 15,0-6-24-15,0 6-6 16,0 0-1-16,0 0 0 0,0 0-4 0,0 0-1 0,0 0 0 0,0 0 0 15,0 0-8-15,7 0 0 0,0 0 0 0,-7 0 0 16,0 0 15-16,0 0-3 0,3 0 0 0,4 0 0 16,0-6-12-16,-7 6 0 0,0 0 0 0,0 0 0 15,4 6 0-15,3-6 0 0,-4 6 0 0,4-6 0 16,1 0 0-16,-5 6 0 0,4-6 0 0,0 6 0 16,-3 0 0-16,3 0 0 0,-4-6 0 0,4 3 0 15,-3 2 0-15,-1-2 0 0,1 0 0 0,-1 3 0 16,-3 0 0-16,0 6 0 0,4-12 0 0,0 12 0 15,-4-7 0-15,0 1 0 0,0 0 0 0,-4 3 0 16,0 3 0-16,1 0 0 0,3-12 0 0,-7 11 0 0,3-5 0 16,-6 0 0-16,6-6 0 0,4 0 0 15,-7 9 0-15,4-3 0 0,-4 0 0 0,3 0 0 16,4-6 24-16,-7 5-2 0,7-5 0 0,-11 6 0 16,1 0-35-16,-4-6-7 0,3 0-2 0,1 0 0 0,-1 12 22 0,4-12 0 15,0 0 0-15,-7 0 0 0,7 0 33 0,0 0 11 16,3 0 3-16,-3 0 0 0,0 0-31 0,3 0-7 15,4 0-1-15,0 0 0 0,0 0 0 0,0 0 0 16,0 0 0-16,0 0 0 0,-3 0-8 0,3 0 0 16,0 0 0-16,0 0 0 0,0 0 0 0,-7 0 0 15,7 0 0-15,-4-6 0 16,4 0-46-16,-3 0-14 0,-1 0-4 0,4 1-409 16,-3-4-83-16</inkml:trace>
  <inkml:trace contextRef="#ctx0" brushRef="#br0" timeOffset="3499.648">7338 5185 787 0,'0'0'22'0,"-4"-6"6"0,-3-5-28 0,4 5 0 16,3 6 0-16,0-3 0 0,-4-3 88 0,4 6 13 15,0 0 3-15,-3-3 0 0,3 3-26 0,-7-3-5 16,7 3-1-16,-8 3 0 0,8-3-15 0,-7 3-3 15,7-3-1-15,-7 6 0 0,0 3-32 0,7 8-6 16,-3-5-2-16,-8-6 0 0,11 6-3 0,-3 2-1 16,-1 4 0-16,1-6 0 0,-1 8 0 0,1 4 0 0,-1-1 0 0,4 1 0 15,-3 2-9-15,-1-2 0 0,4 2-10 16,0 7 10-16,4-10 20 0,-4 12 9 16,-4-2 3-16,8-4 0 0,-4-11-32 0,3 8 8 0,-3 1-8 15,0 2 0-15,4 3-12 0,-4 4-6 0,3-7-1 16,1 3 0-16,-4-2 19 0,0 2 0 15,0-2 0-15,-4 2 0 0,1-3 0 0,-1 4 0 0,4-1 0 0,-3-3 0 16,-1-5 22-16,0-4 8 0,4 4 2 0,-3-3 0 16,3 2-24-16,0-11-8 0,-4 5 0 0,4-11 0 15,0 6 0-15,0-6 0 0,0-6 0 0,0 0 0 16,0 0-21-16,0 0-11 16,0 0-1-16,0 0-1 0,0 0 34 0,0 0 0 0,0 0 0 0,4-9 0 15,-4 0-109-15,3-2-15 0,-3 11-4 16,0-6-512-16</inkml:trace>
  <inkml:trace contextRef="#ctx0" brushRef="#br0" timeOffset="3826.482">7013 5685 928 0,'0'0'20'0,"0"0"5"0,0 0 1 0,0 0 0 0,0 0-26 0,0 0 0 16,0 0 0-16,0 0 0 0,0 0 70 0,0 0 9 16,0 0 1-16,0 0 1 0,0 0-39 0,0 0-8 15,4 12-2-15,-1-6 0 0,4 2 0 0,0 1-1 16,-3 0 0-16,6 3 0 0,1 0 1 0,0-7 0 0,-4 1 0 16,3-3 0-16,1 3 11 0,-4 0 2 0,0 6 1 0,4-6 0 15,-1-6-18-15,1 0-3 0,3 0-1 0,-7 0 0 16,0 6-11-16,4-6-2 0,-1-6-1 0,4 0 0 15,-3 0-10-15,3 0 0 0,-3 3 9 16,3 0-9-16,0 0 0 0,-4-3 0 0,-3 0 0 0,0 1 0 16,8-1-11-16,-1 6-6 0,0 0-2 15,0-6-521-15,0 6-104 0</inkml:trace>
  <inkml:trace contextRef="#ctx0" brushRef="#br0" timeOffset="4462.038">7691 5808 936 0,'0'0'26'0,"0"0"7"0,0 0-33 0,-4 0 0 15,-3 6 0-15,0-6 0 0,7 0 77 0,-7 0 9 16,-4 0 2-16,8 0 0 0,-11 0-20 0,7 6-4 16,-4-6-1-16,4 6 0 0,-4-6-15 0,4 6-2 15,0 0-1-15,-3 0 0 0,-1 3-24 0,4-4-5 16,0 1 0-16,0 0-1 0,7-6 0 0,-7 12 0 16,0-6 0-16,3 3 0 0,-3-4-15 0,0 7 8 15,4-6-8-15,-1 6 0 0,1-6 0 0,-1 6 0 16,4-4 0-16,-3 1 0 0,3 0 9 0,0-9-9 15,0 12 8-15,0-6-8 0,3 5 8 0,-3-5-8 0,4 0 0 0,-4 3 8 16,3-3-8-16,-3 6 0 0,4-7 0 16,-1 1 8-16,1 0-8 0,-1 0 8 0,4 0-8 0,-7-6 8 15,0 0 0-15,4 6-8 0,3-6 12 0,-4 0-4 16,4 0 7-16,0-6 1 0,-3 0 0 0,3 0 0 16,0 6-4-16,-3-6 0 0,3 0 0 0,0 1 0 15,-4-7-12-15,4 6 11 0,-3 3-11 0,-1 0 10 16,4-6-10-16,-3-3 0 0,3 7 0 0,-3-7 8 15,-1 6-8-15,1-9 0 0,-1 4 0 0,1 5 0 16,-4-6 0-16,7 6 0 0,-4-6 0 0,-3 6-11 16,0 6 11-16,0-6-8 0,4-2 8 0,-1 2-8 15,-3-6 8-15,0 12-8 0,0 0 8 0,0 0-8 0,0 0-4 16,0 0 0-16,0 0 0 0,0 0 0 0,4 12 0 16,-4-6-1-16,3 2 0 0,-3 4 0 15,4 6 13-15,-4-6 0 0,0-6 0 0,0 8 0 16,0 4 0-16,0-1 0 0,0-5 8 0,0 3-8 0,0-3 10 0,0 5-2 15,0 1 0-15,0-6 0 0,0 0 1 0,0-4 0 16,3 4 0-16,-3-6 0 0,0-6-9 0,0 0 0 16,0 0 0-16,0 0 8 0,8 6 12 0,-1-6 3 15,0 0 0-15,0 0 0 16,0 6-151-16,3-6-29 0,1 0-7 0,-1-6 0 0</inkml:trace>
  <inkml:trace contextRef="#ctx0" brushRef="#br0" timeOffset="4821.322">7902 5888 730 0,'0'0'16'0,"0"0"3"0,0 0 1 0,0 0 1 0,0 0-21 0,-7 9 0 0,7-9 0 0,0 0 0 16,0 0 88-16,0 0 12 0,0 8 4 0,0-8 0 15,0 0-32-15,0 0-7 0,0 0-1 0,0 9 0 16,0 3-27-16,0 0-5 0,0-12-2 0,0 0 0 0,0 12 13 16,0-7 2-16,0 4 1 0,0 9 0 0,7-6-18 0,-7-7-3 15,0 7-1-15,0-3 0 0,0 0-14 0,0 0-10 16,0 2 12-16,0 1-12 0,0 0 8 0,0-3-8 15,0 3 0-15,0-1 0 0,0-11 0 0,0 0 0 16,0 12 0-16,0-6 0 16,4 6-48-16,-4-6-11 0,0-3-1 0,0 2-1 15,3 1-95-15,-3-6-18 0,0 0-4 0,0 0-1 16</inkml:trace>
  <inkml:trace contextRef="#ctx0" brushRef="#br0" timeOffset="5011.561">7761 5556 466 0,'0'0'12'0,"0"0"5"0,0 0-17 0,0 0 0 0</inkml:trace>
  <inkml:trace contextRef="#ctx0" brushRef="#br0" timeOffset="5479.615">8220 5012 1098 0,'0'0'24'0,"0"0"4"0,0 0 2 0,0 0 2 0,0 0-32 0,-4 6 0 0,1-1 0 0,-1 7 0 16,1 3 65-16,3-3 7 0,0-1 2 0,0 10 0 15,0-3-10-15,3 5-1 0,4-5-1 0,-3 2 0 16,3-2-21-16,-4 3-4 0,4 2-1 0,0 1 0 16,0 8-11-16,1-3-2 0,2-2-1 0,1 8 0 15,-8-5-7-15,8 2-2 0,-4-3 0 0,3 4 0 16,-3-1-13-16,1-3 9 0,-5-5-9 16,1 2 8-16,3 4-8 0,-4-4 0 0,1 7 9 0,-1 2-9 15,-3-6 8-15,0 4-8 0,0 2 8 0,0-3-8 16,0 3 0-16,0-2 0 0,-3-4 0 0,3 9 8 15,-4 1-8-15,4-10 0 0,0-11 0 0,0 8 8 16,4-8-8-16,-4 2 0 0,0 10 0 0,3-13 0 16,1-2 0-16,-1-3 0 0,-3 0 0 0,7 5 0 15,-3-11 0-15,-1 0-13 0,1-3 3 0,-1 0 1 16,-3-3-25-16,0 0-5 0,4-6-1 0,3 0 0 16,-3 0-16-16,3 0-4 0,-4-5-1 0,4-1-642 15</inkml:trace>
  <inkml:trace contextRef="#ctx0" brushRef="#br0" timeOffset="5885.626">8135 5685 787 0,'0'0'22'0,"0"0"6"0,0 0-28 0,0 0 0 0,0 0 0 0,0 0 0 16,0 0 92-16,0 0 12 0,0 0 4 0,0 0 0 15,0 0-28-15,0 0-6 0,0 0-1 0,0 0 0 16,0 0-21-16,0 0-4 0,0 0 0 0,0 0-1 16,0 0-12-16,0 0-3 0,0 0 0 0,0 0 0 15,0 0 4-15,0 0 0 0,4 12 0 0,3-6 0 16,-4-3-18-16,4-1-3 0,0 1-1 0,0 0 0 15,4-9-5-15,3 4-1 0,0 2 0 0,0 0 0 16,0-3-8-16,0 3 0 0,4 0 0 0,3 0 8 16,-3-6-8-16,3 6 0 0,4 6 0 0,-4-6 0 15,0 0 0-15,0 0 0 0,-3 0 0 0,3 0 0 16,-3 0 0-16,3 0 0 0,-3 0 0 0,-1-6 0 16,1 6-23-16,-1 0 0 0,-2 0 0 0,2 0 0 15,-3-6-54-15,0 0-11 0,4 18-3 0,-4-12 0 16,4 6-97-16,-4-6-19 0,18-6-4 15,-18 6-1-15</inkml:trace>
  <inkml:trace contextRef="#ctx0" brushRef="#br0" timeOffset="6622.495">6735 5517 504 0,'0'0'14'0,"0"0"3"0,0 0-17 0,0 0 0 0,0 0 0 0,0 0 0 16,0 0 50-16,0 0 6 16,0 0 2-16,0 0 0 0,0 0 2 0,0 0 1 0,0 0 0 0,0 0 0 15,0 0-9-15,0 0-1 0,0 0-1 0,0 0 0 16,0 0-10-16,0 0-3 0,0 0 0 0,0 0 0 16,0 0-15-16,0 0-3 0,0 0-1 0,0 0 0 15,0 0-18-15,0 0 10 0,0 0-10 0,0 0 8 16,0 0 4-16,0 0 0 0,0 0 0 0,0 0 0 15,0 0 14-15,0 0 3 0,0 0 1 0,0 0 0 16,0 0 1-16,0 0 0 0,3-6 0 0,4 1 0 16,0-1-4-16,0 0-1 0,0 0 0 0,7 0 0 15,-7-3-8-15,4 3-2 0,0-2 0 0,-4-1 0 16,0 3 4-16,-4 0 0 0,4 0 0 0,0 0 0 16,0-6-20-16,0 7 0 0,1-4 0 0,-1 3 0 15,-4 0-39-15,1 0-11 0,-4 6-2 16,0 0-692-16</inkml:trace>
  <inkml:trace contextRef="#ctx0" brushRef="#br0" timeOffset="18259.166">9652 5350 493 0,'0'0'10'0,"0"0"2"0,0 0 1 0,0 0 3 0,-4 14-16 16,1-8 0-16,3-6 0 0,0 0 0 0,0 0 42 0,0 0 6 16,0 0 0-16,0 0 1 0,0 6 19 0,0 0 3 15,0 0 1-15,0-6 0 0,0 0 8 0,0 0 3 16,0 0 0-16,0 0 0 0,0 0-36 0,3 6-7 0,-3-6-2 0,0 0 0 15,0 0-22-15,0 0-4 16,0 0 0-16,0 0-1 0,4 6 11 0,0 3 2 16,-4-9 1-16,0 5 0 0,0-5-7 0,0 6-2 0,3 0 0 15,-6 0 0-15,3 6-1 0,0-12-1 0,0 0 0 16,-4 6 0-16,4 0-3 0,0-6-1 16,0 6 0-16,0-6 0 0,0 0-10 0,0 0 0 0,0 8 0 0,0-2 0 15,0-6 8-15,0 12-8 0,4-6 12 0,-4 6-4 16,0-12 1-16,0 0 0 0,0 11 0 0,3-2 0 15,-3 3 15-15,4 6 2 0,-1-7 1 0,-3 4 0 16,4 9-17-16,-4-7-10 0,3-5 12 0,-3 0-12 16,0 8 15-16,0-2-4 15,0 0-1-15,-3 2 0 0,3 4 6 0,0-4 0 0,-4 4 1 0,1-1 0 16,3 4 11-16,-4-4 3 0,1 1 0 0,3 2 0 16,-4-2-18-16,4-4-3 0,-4 4-1 0,1-7 0 15,3 7-9-15,-4-3 8 0,4-4-8 0,-3 1 8 16,3 0 0-16,0 2 0 0,0-8 0 0,-4 0 0 0,4-4-8 15,0 4 0-15,0 0 0 0,4-6 0 16,-4 0 0-16,3 0 0 0,-3 5 0 0,0-5 0 0,4 0 8 16,-1 3 0-16,-3 3 0 0,4-6 0 0,-4-6-8 0,0 0 0 15,4 0 0-15,-4 5-11 16,3 7 11-16,-3-12-8 0,0 0 8 0,0 0-8 16,0 0-25-16,0 0-5 0,0 0-1 0,0 0 0 15,0 0-20-15,0 0-4 0,4-12-1 0,-4 7 0 16,3-7-85-16,1 3-18 0,-4 0-3 0,0 0-427 0</inkml:trace>
  <inkml:trace contextRef="#ctx0" brushRef="#br0" timeOffset="19329.007">10029 5967 1249 0,'0'0'27'0,"0"0"5"0,0 0 2 0,0 0 2 0,0 0-28 0,0 0-8 0,-3-3 0 0,-1 0 0 16,-3-3 99-16,4 1 18 0,3 5 4 0,-4-12 1 15,1 6-63-15,-1 0-13 0,4 6-2 0,0 0-1 16,-3-6-16-16,-1 0-3 0,1 6-1 0,3 0 0 0,0 0-15 0,0 0-8 15,0 0 10-15,-4-9-10 0,4 9 8 0,-3-3-8 16,-4 1 0-16,0-1 9 0,-1 0-9 0,1 3-9 16,0 0 9-16,0 0-13 0,0 0-2 0,-3 6 0 15,3 8 0-15,-4-8 0 0,0 6 15 0,1-6-9 16,-4 6 9-16,3-7-8 0,-3 4 8 16,0 9 0-16,0-6 0 0,0-1 0 0,0 7 0 15,3-3 0-15,-3 2 0 0,3 1 0 16,1-3 0-16,3-4-8 0,3-5 8 0,1 6 0 0,-1 0 0 0,4 0 0 15,-3-7 0-15,-1 1 0 0,1 3 0 0,3 3 0 16,-4 0 0-16,4-6 0 0,-7 5 0 0,7 1 0 16,0-3 0-16,3-3 0 0,5-6 0 0,-1 6 0 15,3-6 8-15,1 6-8 0,-4-12 8 0,3 0-8 0,1 6 10 16,3 0-10-16,-3-6 11 0,3 3-11 0,-4-3 12 0,4 3-12 16,1-6 11-16,-1-8-11 0,-4 5 10 0,1 0-10 15,-4 6 0-15,3-3 0 0,-2 4 0 0,-1-13 0 16,0 0-18-16,0 4 3 0,-4 2 1 0,1-12 0 15,3 4 14-15,-4 5 0 0,-3-6-10 0,0 10 10 16,0-1 0-16,4-6 0 0,-4 10-9 0,0 2 9 16,0-6 0-16,0 0 0 0,-4 6 0 0,4 0 0 15,0 6 0-15,0 0 0 0,0-3 0 0,0 3 0 16,0 0-9-16,0 0 9 0,0 0-13 0,0 0 5 16,0 9 8-16,0 3 0 0,0-12 0 0,4 12-8 15,-1 0-12-15,-3-4-3 0,4 10 0 0,-1-6 0 16,-3-1 44-16,4 7 9 0,0-3 2 0,-4 2 0 15,3-5-23-15,-3 9-9 0,4 2 8 0,-1-5-8 16,-3-18 0-16,0 6 0 0,4 6 0 0,-1 2 0 16,1 4 0-16,-1-6 0 0,1-1 0 0,-4-5 0 0,3 9-13 15,-3-3-8-15,4-6-2 0,-4-6 0 16,3 6-49-16,-3-6-11 0,7 0-1 0</inkml:trace>
  <inkml:trace contextRef="#ctx0" brushRef="#br0" timeOffset="20094.27">11416 5450 1212 0,'0'0'25'0,"0"0"6"0,-4-6-31 0,4 6 0 0,-7 0 0 0,7 0 0 16,-10 0 32-16,3-6 1 0,-4 6 0 0,4 0 0 0,0-6-33 15,7 6 0-15,-7 0 0 0,-4-6 0 0,4 0 58 0,-3 6 5 16,3-6 1-16,-4 1 0 0,4-7 0 0,0 3 0 16,0-9 0-16,-4 1 0 0,4-1 0 15,0 3 0-15,0-8 0 0,0 2 0 16,0 4-64-16,-4 5-21 0,1-12 0 0,-1 4 0 16,4 2 21-16,-3-8 0 0,-1 8 0 0,4 6 0 0,0-5-11 15,-4 5 3-15,4 3 0 0,-3 3 0 16,-1-6-22-16,-3 7-4 0,3-7-1 0,-3 12 0 0,0 0 35 15,0 0 0-15,4 6 0 0,-1 0 0 0,-3-6 0 0,0 5 0 16,3 1 0-16,-3 0 0 0,3 6 0 0,-3 3 0 16,4-9 0-16,-1 11 0 0,4-5 0 0,-3 3 0 15,6 8 0-15,-3-11 0 0,0 3 0 0,0 2 0 16,0-5 0-16,3 0 0 0,1 8 0 0,3 4 0 16,0 5 0-16,0 4 0 0,0 2 44 0,3-3 16 0,-3 4 4 15,4-4 0-15,-1-6-52 0,4 10-12 0,-3-4 0 16,3 3 0-16,0-8 0 0,0 2 0 0,-3-5 0 15,-1 14 0-15,1-6 0 0,-1 3 0 0,-3-8 0 0,0 2 0 16,4 1 0-16,-4-4 0 0,0 4 0 16,0-4 0-16,3-3 0 0,-3 10 0 0,0-4 0 0,0 4 0 15,0-10 0-15,0-5 0 0,0-7 0 16,0 10 0-16,0-3 0 0,-3-1 0 0,3 4 0 0,0-3 0 16,0-13 0-16,0 13 0 0,0-3 0 0,-4 2 0 15,4-5 0-15,0 0 0 0,0-6 0 0,0 0 0 16,0 5 34-16,0 4 4 0,0-3 1 0,0 0 0 15,0-6-63-15,0 2-12 16,0-8-2-16,0 6-1 0,0 0 83 0,0-6 16 0,0 0 3 0,0 0 1 16,0 0-103-16,0 0-20 0,0 0-4 0,0 0-1 15,0 0 52-15,0-967 12 0,0 1928 0 0,0-973 0 16,0 4-176-16,0-4-33 0,0-26-7 16,-3 2 0-16</inkml:trace>
  <inkml:trace contextRef="#ctx0" brushRef="#br0" timeOffset="20524.7">10714 6044 806 0,'0'0'17'0,"0"0"4"0,0 0 1 0,0 0 2 0,-4-6-24 0,4 6 0 0,0-6 0 0,0 6 0 16,0 0 56-16,0 0 6 0,0 0 2 0,0 0 0 16,0 0 0-16,0 0 0 0,0-6 0 0,0 6 0 15,0 0 0-15,0 0 0 0,0 0 0 0,0 0 0 16,4-3 0-16,-1-9 0 0,4 0 0 0,-3 1 0 16,3 5-52-16,0 6-12 0,0-15 0 0,4 9 0 15,-1 0 40-15,1 1 6 0,-1 5 1 0,5-6 0 16,-1-6-31-16,0 6-7 0,0-6-1 0,0 12 0 15,-3 0-8-15,3-9 0 0,-4 6 0 0,4 1 0 16,1 4 0-16,-1-2 0 0,-4 0 0 0,1 0 0 16,3 0 0-16,-3 3 0 0,-1 0 0 0,1 3 0 0,-1-6 0 15,1 0 0-15,-4 0-12 0,3 6 12 16,-2 0 0-16,-1 0 0 0,0-6 0 0,0 0 0 16,3 0 0-16,-3 0 0 0,4 0 0 0,-4-6 0 15,0 6 0-15,-7 0 0 0,0 0-11 0,7 0 11 16,0 0-50-16,4 0-5 0,-1 0-1 0,-3-6 0 15,4 0-50-15,0 6-10 0,3-9-3 0,-4 9-312 16,4 9-62-16</inkml:trace>
  <inkml:trace contextRef="#ctx0" brushRef="#br0" timeOffset="21142.145">11314 6088 860 0,'0'0'19'0,"0"0"4"0,0 9 1 0,-4-1 0 0,4-8-24 0,0 0 0 0,0 0 0 0,0 0 0 15,0 0 95-15,0 0 14 0,0 0 3 0,0 0 1 16,0 0-39-16,0 0-8 0,0 0-2 0,0 12 0 15,0-6 0-15,0-6 0 0,0 0 0 0,0 0 0 16,4 6-10-16,3 0-2 0,0-6-1 0,-4 6 0 16,-3-6-30-16,7 0-5 0,4 0-2 0,-4 0 0 0,3 3-6 0,-2-1 0 15,2-2-8-15,-3 0 12 16,4 3 0-16,-1-3-1 0,1-3 0 0,0-2 0 0,-1 5 1 16,-3-6 0-16,0 0 0 0,4 0 0 0,-1 0-2 0,-3-6 0 15,4 4 0-15,-4 2 0 0,-3 0-10 0,3 0 8 16,-4 0-8-16,1 0 8 0,-4 0-8 0,3 0 0 15,-3-5-12-15,0 5 12 16,0 6-39-16,0 0 0 0,0 0 0 0,-3-3 0 0,-4 0 39 16,3 0 0-16,4 3 0 0,-10 0 0 0,3 0 0 0,-1 3 0 15,-2 0 0-15,-1 6 0 0,1-9 0 0,-1 5 0 0,1 1 0 16,2 0 0-16,-2 6 0 16,3-6 0-16,-4 0 0 0,4 0 0 0,0 2 0 0,0 4 0 15,4-6 14-15,-5 6-4 0,5-6-10 0,-1 0 0 16,1-1 0-16,3-5 0 0,0 0 0 0,-4 6-12 15,1 3 2-15,-1-3 1 0,4 6 9 0,0-6 0 16,0 5 0-16,0-5 0 0,0 9 0 0,4-3 0 0,-1 5 0 0,-3 1 0 16,4-12 0-16,-4 6 0 0,3 8 0 0,1-8 0 15,-1 0 0-15,1-3 0 0,0-1 0 0,-1 7 0 16,1-3 0-16,-1-6 0 0,-3-6 0 0,7 0 0 16,0 6 0-16,0 0 0 0,0 2 0 0,4-5 0 15,-4-6 0-15,4 3 0 0,-4-6 0 0,0 4 0 16,3-4-15-16,4-6-1 0,1 0 0 0,-1-3-554 15,0 7-111-15</inkml:trace>
  <inkml:trace contextRef="#ctx0" brushRef="#br0" timeOffset="21649.477">11278 5964 1051 0,'0'0'23'0,"0"0"5"0,0 0 0 0,0 0 2 0,0 0-30 0,0 0 0 0,0 0 0 0,0 0 0 16,0 0 96-16,0 0 12 0,0-6 4 0,0 6 0 15,0 0-33-15,0 0-7 0,4-8 0 0,-4 2-1 16,7 0-53-16,-4 0-10 0,1 0-8 0,-1 0 9 16,1-6 24-16,0 6 5 0,3 1 1 0,-4-4 0 15,4 3-15-15,0-12-2 0,0 7-1 0,0-4 0 16,0 12-21-16,0-6 9 16,-3 3-9-16,3 0 0 0,0-5 8 0,0 5-8 0,-3 0 0 0,-1 6 0 15,4-6 0-15,-7 6 0 0,4-6 0 0,-4 6 0 16,0 0 0-16,0 0 0 0,0 0 0 0,0 0 0 15,7-6 0-15,-7 6 0 0,0 0 0 0,0 0 0 16,0 0 0-16,0 0 0 0,0 0 0 0,0 0 0 16,0 0 0-16,0 0-9 0,0 0 9 0,0 0-8 15,3 6 8-15,1 6 0 0,-4-12 0 0,3 6-8 16,1 5 8-16,-1 1 0 0,1-6 0 0,0 9 0 16,3-3 0-16,-4-1 0 0,4 7 0 0,-3-6 0 0,3-6 0 0,-4 2 0 15,4 4 0-15,-3-6 0 0,3 0 0 0,0-6 9 16,0 6 0-16,0-6 0 15,0 0-58-15,0 0-12 0,0 0-3 0,0-6-742 0</inkml:trace>
  <inkml:trace contextRef="#ctx0" brushRef="#br0" timeOffset="22113.573">11853 5382 1036 0,'0'0'23'0,"-10"-6"5"0,3-6 0 0,0 7 1 0,0-1-29 0,7 6 0 0,-11-3 0 0,11 3 0 15,0 0 57-15,0 0 6 0,-4-3 1 0,4 3 0 16,0 0 0-16,0 0 0 0,0 0 0 0,0 0 0 15,-7 6-52-15,4 5-12 0,3-11 0 0,-4 12 0 16,4-6 0-16,0 0 0 0,0 3 0 0,0 8 0 16,0-5 47-16,0 0 6 0,0 6 2 0,0-1 0 15,0 4-14-15,0 2-2 0,0-2-1 0,0 8 0 16,0-5-10-16,-3 2-1 0,3 4-1 0,3-4 0 16,-3 4-3-16,0-4-1 0,4 9 0 0,-1-2 0 15,1-4-10-15,-4 9-1 0,3-5-1 0,1 2 0 16,-4-3-10-16,4 3 10 0,-1 10-10 0,1-7 10 15,-1-3-10-15,1-3 0 0,-1-2 0 0,1-7 0 0,-1 4 0 16,-3 2 8-16,4-5-8 0,-4 8 0 0,0-11 0 0,3 2 8 16,1-5-8-16,-4-4 0 0,3 1 0 0,-3-6 0 15,0-3 8-15,4 0-8 0,-1 0-12 0,1 0-5 16,-4-6-1-16,0 0 0 16,0 0-48-16,0 0-10 0,0 0-1 0,0 0-1 15,0 0-78-15,0 0-16 0,3-6-4 0,1 0 0 0</inkml:trace>
  <inkml:trace contextRef="#ctx0" brushRef="#br0" timeOffset="22473.493">11719 5902 1036 0,'0'0'23'16,"0"0"5"-16,0 0 0 0,0 0 1 0,-3 3-29 0,3-3 0 0,0 0 0 0,0 0 0 16,0 0 108-16,0 0 16 0,0 0 4 0,0 0 0 0,-4 0-52 0,4 0-9 15,0 0-3-15,0 0 0 0,0 0-51 0,0 0-13 16,0 0 0-16,0 0 0 0,0 0 32 0,0 0 4 15,7 3 1-15,4 3 0 0,-4-6-24 0,4 0-5 16,-1 0 0-16,1 0-8 0,-1 0 12 0,1 0-12 16,3 0 12-16,0 6-12 0,0-6 0 0,0 0 0 15,0-6 0-15,4 6 0 16,0-9-24-16,-4 6-12 0,0 3-3 0,4 0 0 16,-4 0-29-16,0 0-5 0,0-5-2 0,0 5-636 15</inkml:trace>
  <inkml:trace contextRef="#ctx0" brushRef="#br0" timeOffset="23008.479">12037 6049 990 0,'0'0'21'0,"0"0"5"0,0 0 1 0,0 0 1 0,0 0-28 0,0 0 0 0,0 0 0 0,0 0 0 16,-4 12 68-16,4 0 7 0,0-6 1 0,4-3 1 16,-4-3-10-16,0 0-3 0,0 0 0 0,3 3 0 15,4 6 0-15,-3-6 0 0,3-3 0 0,-7 0 0 16,7 8-16-16,0-8-3 0,0 0-1 0,0-6 0 0,-7 6-19 16,4-2-4-16,3-7-1 0,3 0 0 15,1 3-20-15,-1 6 0 0,1-12 0 0,-4 0 0 0,0 7 0 16,0-7 0-16,4 3 0 0,-4-3 0 15,-4 6 15-15,1-5-2 0,-1-1 0 0,-3 6 0 16,0 6-45-16,0 0-8 0,0 0-3 0,0 0 0 16,0 0-11-16,0 0-2 0,0 0-1 0,0-12 0 15,0 6 13-15,-3 3 2 0,3 3 1 0,0 0 0 16,0 0-19-16,0 0-3 0,-4 0-1 0,-6 0 0 16,3 0 103-16,-4 3 20 0,4 3 4 0,-3 6 1 0,2 0-52 0,-2-6-12 15,3-1 0-15,0 1 0 0,0 0 0 16,0 9 0-16,-4-6 0 0,4 5 0 0,-4 4 34 0,1 0 4 15,3 2 1-15,0-2 0 0,-4-6-19 0,4 2-4 16,0 4-1-16,0 0 0 0,0 5-15 0,0-2 0 16,0-4 0-16,3 7 0 0,-3-3 0 0,4 2 0 0,-1-8 0 15,4-1 0-15,0 1 8 0,0-3-8 16,0 0 0-16,4-6 0 0,6 8 8 0,-3-2-8 16,0 0 0-16,4 0 0 0,0-1 10 0,6-2-10 0,-3 3 10 15,4 0-10 1,0-1-45-16,-1-5-15 0,4 0-4 0,1 3-640 0</inkml:trace>
  <inkml:trace contextRef="#ctx0" brushRef="#br0" timeOffset="23594.032">12749 6405 475 0,'0'0'10'15,"0"0"2"-15,0 0 1 0,0 0 1 0,0 0-14 0,0 0 0 0,-3-6 0 0,3 6 0 16,0 0 25-16,0 0 3 0,0 0 0 0,0 0 0 0,0 0-7 0,0 0-1 16,0 0 0-16,0 0 0 0,0 0-32 0,0 0-6 15,0 0-2-15,0 0 0 0,3 6 20 0,-3-6 0 16,0 9 0-16,0-9-260 0</inkml:trace>
  <inkml:trace contextRef="#ctx0" brushRef="#br0" timeOffset="23979.275">12746 6464 1267 0,'0'0'28'0,"0"0"5"0,0 0 2 0,0 0 1 0,0 0-36 0,0 0 0 0,0 0 0 0,0 0 0 0,0 0 58 0,0 0 5 15,0 0 1-15,0 0 0 16,0 0 0-16,0 0 0 0,0 0 0 0,0 0 0 16,0 0 0-16,0 0 0 0,0 0 0 0,0 0 0 0,0 0-52 0,0 0-12 15,0 0 0-15,0 0 0 0,0 0 0 0,0 0-12 16,7 0 12-16,-7 0-13 16,0 0-137-16,7 0-27 0,-3 0-6 0,3-3-1 0</inkml:trace>
  <inkml:trace contextRef="#ctx0" brushRef="#br0" timeOffset="24253.456">13317 6605 1267 0,'0'6'28'0,"0"-6"5"0,0 0 2 0,0 0 1 0,0 0-36 0,0 0 0 0,0 0 0 0,0 0 0 16,0 0 58-16,0 0 5 0,0 0 1 0,0 0 0 15,0 0-8-15,0 0 0 0,0 0-1 0,0 0 0 16,0 0-37-16,0 0-7 0,-3-12-2 0,3 3 0 16,0 6-9-16,0 3 0 0,0 0 0 0,-4-8 0 15,4 2-20-15,0 0-5 0,0-6-2 0,0 6-714 16</inkml:trace>
  <inkml:trace contextRef="#ctx0" brushRef="#br0" timeOffset="24504.642">13667 6523 1497 0,'0'0'32'0,"0"0"8"0,0 9 0 0,0 2 4 0,0-11-36 0,0 0-8 16,3-6 0-16,-3 6 0 0,0 6 53 0,0 0 9 15,0-6 2-15,0 0 0 0,4 6-7 0,-4-6-1 16,0 0 0-16,0 0 0 0,0 0-9 0,0 0-3 0,0 0 0 0,3-6 0 16,1-961-27-16,-1 1928-5 0,1-975-2 0,-1 2 0 31,1 0-147-31,-1 0-30 0,1 1-5 0,3 5-598 0</inkml:trace>
  <inkml:trace contextRef="#ctx0" brushRef="#br0" timeOffset="24745.043">13921 6567 1328 0,'0'0'29'0,"0"0"7"0,0 0 0 0,0 0 1 0,0 0-29 0,0 0-8 0,0 0 0 0,0 0 0 0,0 0 76 0,0 0 15 16,0 0 2-16,0 0 1 15,0 0-34-15,0 0-6 0,0 0-2 0,0 0 0 0,0 0-30 0,-4-6-6 16,4 0-2-16,-3-6 0 16,3 1-45-16,0 5-9 0,0 6-1 0,0 0-1 15,3-6-31-15,-3 6-7 0,0 0 0 0,-3-6-619 0</inkml:trace>
  <inkml:trace contextRef="#ctx0" brushRef="#br0" timeOffset="44124.765">5606 5808 892 0,'0'0'20'0,"0"0"4"0,0 0 0 0,0 0 1 0,0 0-25 0,0 0 0 0,0 0 0 0,0 0 0 16,0 0 53-16,0 0 6 0,0 0 1 0,0 0 0 15,0 0 0-15,0 0 1 0,0 0 0 0,0 0 0 16,0 0-4-16,0 0-1 0,0 0 0 0,0 0 0 15,0 0-18-15,0 0-4 0,0 0-1 0,0 0 0 16,0 0-19-16,0 0-4 0,0 0-1 0,0 0 0 16,0 0-9-16,0 0 0 0,0 0 0 0,0 0 8 15,0 0-8-15,0 0 0 0,-7 0 0 0,0-5 8 16,-1 5-8-16,1 0 0 0,0-6 0 0,0 6 8 16,0-6-8-16,0 0 8 0,0 0-8 0,4 3 8 0,-1 0-8 15,-3 0 0-15,7 3 0 0,-7 0 0 16,-4 0 0-16,4 0 0 0,0-3 0 0,0 3 0 15,0 0 0-15,-3 3 0 0,3 0 0 0,-4 0-11 0,0 6 11 0,1-3 8 16,3 0-8-16,0 0 11 0,-4-1-11 0,1 1 0 16,-8 6 0-16,4-3 0 0,3 0 18 0,-3 0 2 15,3-4 0-15,-6 1 0 0,6 0-6 0,1 6-1 16,-1 0 0-16,0-1 0 0,1-2-5 0,3-9 0 16,0 6-8-16,3 0 12 0,-3 0-12 0,7-6 0 15,0 12 8-15,0-6-8 0,7-1 19 0,-3 1 1 0,6-3 0 16,4 9 0-16,4-12-8 0,-4 6-2 0,11 0 0 15,-4 0 0-15,4-6 4 0,3 0 1 0,-7 5 0 16,7-5 0-16,1 6-15 16,-1-6 0-16,0 6 0 0,-7 0 0 0,7-6 9 0,-6 3-9 0,2-3 8 15,-2 3-8-15,-8 0 0 0,3-3-11 0,-3 0 1 16,4 0 0 0,-7 0-26-16,-1 0-4 0,1 0-2 0,-1 0 0 15,-3 0-28-15,4 0-6 0,-8-3 0 0,5 0-1 16,-5 0-87-16,-3-3-16 0,7-6-4 0,0 1-1 0</inkml:trace>
  <inkml:trace contextRef="#ctx0" brushRef="#br0" timeOffset="44515.679">5860 5450 1105 0,'3'0'24'0,"1"0"4"0,-4-6 2 0,0 0 2 0,0 6-32 0,0-6 0 0,0 0 0 0,-4 0 0 15,4 6 68-15,0 0 6 0,0 0 2 0,0 0 0 16,-3-6-10-16,3 6-2 0,0 0 0 0,0 0 0 15,0 0-34-15,0 0-7 0,0 0-2 0,0 0 0 16,7 12-21-16,0 0 0 0,-4 0 0 16,1 8 0-16,3-2 27 0,-4 0 4 0,8-1 1 0,-7 4 0 15,-1-4-32-15,1 4 0 0,-4 3 0 0,0-7 0 16,7 4 0-16,-7-7 0 0,3-5 0 0,1-3 0 16,-1 6 0-16,1 0 0 0,-1-3 0 0,1-1 0 31,-1 1-16-31,4-3-10 0,0 6-2 0,0-6 0 0,1 0-48 15,2-1-9-15,-3 1-3 0</inkml:trace>
  <inkml:trace contextRef="#ctx0" brushRef="#br0" timeOffset="52141.806">16535 6402 612 0,'0'0'17'0,"0"0"4"0,0 0-21 0,0 0 0 0,0 0 0 0,0-6 0 16,0-2 36-16,3 2 2 0,-3 0 1 0,0 0 0 16,4 0 17-16,-1 0 3 0,-3 0 1 0,0-8 0 15,4 5-24-15,-4 0-4 0,0 3 0 0,0-6-1 16,0 6-5-16,0 6-1 0,0 0 0 0,0 0 0 16,0 0 22-16,0 0 4 0,0 0 1 0,0 0 0 15,0 0-11-15,0 0-1 0,0 0-1 0,0 0 0 0,0 0-13 16,0 6-2-16,0 0-1 0,0 0 0 0,3 6-6 0,1-6-1 15,-4 5 0-15,3 10 0 0,4-3 10 0,-3-1 2 16,3 4 0-16,0 8 0 0,0-8-3 16,0 8 0-16,-3 1 0 0,3 2 0 0,3-3-6 0,-3 4-2 15,0-4 0-15,-3 9 0 16,3-8-1-16,-3 8 0 0,-1-6 0 0,1 1 0 0,-1-4-2 0,1 0-1 16,-4-2 0-16,0 2 0 0,3-2-1 0,-3-4 0 15,4 4 0-15,-4-4 0 0,0-5-1 0,0 0-1 16,0-10 0-16,0 1 0 0,0 6-10 0,3-3 0 15,-3-1 9-15,0 1-9 0,0 3 8 16,0-3-8-16,0-7 8 0,-3 1-8 0,3-6 0 0,0 0 9 0,0 6-9 16,0-6 0-16,0 0 0 0,0 0-9 0,0 0-1 0,0 0 0 31,-7-6-20-31,3 6-4 0,-3-6-1 0,0-5 0 0,-4-7 14 0,1 9 2 0,-1 9 1 0,1-11 0 16,-1-1 6-16,-3-6 2 0,0 0 0 0,0-2 0 31,-4-4-25-31,1 4-5 0,-1-4 0 0,-3 1-1 0,3 2-34 15,7-2-6-15,1-1-2 0,-1 4 0 0</inkml:trace>
  <inkml:trace contextRef="#ctx0" brushRef="#br0" timeOffset="52433.956">16288 5988 1119 0,'0'0'24'0,"0"0"6"0,0 0 1 0,0 0 1 0,0 0-32 0,0 0 0 16,0 0 0-16,0 0 0 0,0 0 48 0,0 0 3 15,3 6 1-15,1-6 0 0,-4 0-29 0,7 5-6 16,-4 1-1-16,4-6 0 16,0 6-54-16,1-6-11 0,-1 0-3 0,0-6-502 0</inkml:trace>
  <inkml:trace contextRef="#ctx0" brushRef="#br0" timeOffset="52716.832">16884 5964 1321 0,'0'0'28'0,"0"0"7"0,0 0 1 0,0 0 2 0,0 0-30 0,-4 12-8 0,4-6 0 0,0 6 0 16,0-7 8-16,0 7 0 0,0-3 0 0,4 6 0 0,-4-1 0 15,3-2 0-15,-3 6 0 0,-3-9 0 16,3-9-8-16,-4 11 0 0,4 7 0 0,-3 0 8 16,-1-7-8-16,4-957 11 0,-3 1931-11 0,-1-968 12 0,1 1-23 0,3 3-4 15,0-4-1-15,0-5 0 16,0 0-38-16,3 2-8 0,1 4-2 0,-1 0-472 16</inkml:trace>
  <inkml:trace contextRef="#ctx0" brushRef="#br0" timeOffset="53432.841">17307 6370 900 0,'0'0'20'0,"0"0"4"0,0 0 0 0,0 0 1 0,0 0-25 0,0 0 0 0,0 0 0 0,0 0 0 16,0 0 57-16,0 0 7 0,-7 6 0 0,7-6 1 15,0 0-7-15,0 0-2 0,-3 12 0 0,3-12 0 0,-4 2-16 16,4-2-4-16,0 0-1 0,4 9 0 0,-4-9 2 0,3 6 1 16,1 3 0-16,-1-9 0 0,4 6 12 0,-3-6 2 15,6 0 1-15,-2 0 0 0,-1 0-25 0,0-6-4 16,-7 6-2-16,3-6 0 0,4 3-5 0,4 0-1 16,-1 0 0-16,-3-6 0 0,4 1-8 0,-4 2-8 15,4 0 9-15,-4 0-9 0,0 0 8 0,-4 0-8 16,4-5 0-16,-3 2 9 0,-1 3-9 0,1 6 8 15,-1-12-8-15,-3 6 8 0,0 6-8 0,4-12 0 16,-4 7 0-16,0-7 0 0,0 3 0 0,-4 3-19 16,4 6 3-16,-3-6 1 0,-1-6-3 0,1 7-1 15,3 5 0-15,0 0 0 0,0 0 10 0,-7-6 9 0,0 0-13 16,0 6 5-16,0-6-1 0,0 6 0 16,-4 0 0-16,0 6 0 0,4 0-9 0,0 0-2 15,4-1 0-15,-4 7 0 0,0-6 20 0,-4 3-8 0,4-3 8 0,-4 6 0 16,1-7-8-16,3 13 8 0,-4-6 0 0,1-3 0 15,3 8 0-15,0-5 0 0,-1 0 0 0,1-6 0 16,4 2 0-16,-1 4 0 0,1 0 0 0,3-12 0 16,0 0 0-16,7 6 0 0,-4 6 0 0,4-6 0 15,1 8 24-15,-1-8-2 0,0 3 0 0,0 0 0 16,3-3-13-16,1 5-9 0,-1-5 12 0,1 6-12 16,-7-12 18-16,3 9-3 0,3-3-1 0,1 0 0 15,-4 5-14-15,0-5 0 0,3 0 0 0,1 0 0 16,-4 0 12-16,4 0-3 0,-4-3-1 0,0 0 0 15,0 5-8-15,0-8 0 0,0 0 9 0,-4 0-9 0,-3 0-15 16,8-2-7-16,2 2-2 0,-3-6 0 16,4 3-70-16,-4 0-14 0,3-9-4 0,1 6-587 15</inkml:trace>
  <inkml:trace contextRef="#ctx0" brushRef="#br0" timeOffset="54046.633">17981 6185 1148 0,'0'0'25'0,"0"0"6"0,0 0 1 0,-7 6 0 0,0-6-32 0,0-6 0 0,7 6 0 0,-11 0 0 15,1 0 22-15,-1 0-2 0,1 0 0 0,-1 0 0 16,0 0 16-16,1 0 4 0,3 6 0 0,-4-6 0 15,11 0-31-15,0 0-9 0,-7 0 0 0,0 5 0 16,0-5 16-16,0 6-4 16,0-6-1-16,0 9 0 0,3-6-3 0,-3 3 0 0,7-6 0 0,-3 9 0 15,-1-3-8-15,1 0 0 0,-1-6 9 0,-3 5-9 16,4 7 30-16,-1-6 2 0,4-6 0 0,-3 9 0 16,-1-3-32-16,-3 0 0 0,7-6 0 0,0 0 0 15,-4 11 15-15,4-11-3 0,0 0-1 0,0 6 0 16,0-6 1-16,0 0 1 0,0 0 0 0,0 0 0 15,0 0 22-15,0 12 4 0,4-6 1 0,-4-6 0 16,0 0-40-16,0 0 0 0,0 0 0 0,7 6 0 0,0-3 15 16,0 3-2-16,-7-6 0 0,7 3 0 0,0 0-13 0,0 8 9 15,0-11-9-15,0 6 8 16,-3 0-8-16,-4-6 0 0,7 6 0 0,-3 0 0 0,3 0 0 0,0 0 0 16,0-6 0-16,-4 8 0 0,-3-8 0 0,7 6 0 15,0 6 0-15,-3-6 0 0,3 0 0 0,0 6 8 16,0-12-8-16,-3 11 8 0,-1-5-8 0,4 0 0 15,-3 0 0-15,-4-6-11 0,3 9 11 16,1-3 0-16,-1 5 0 0,-3-11 0 0,4 6 0 0,-4-6 0 16,3 6 0-16,-3 0 0 0,0 3 0 0,0 0 0 15,0-9 8-15,0 8-8 0,-3 4 14 0,-1-6-2 16,1 0 0-16,-4 0 0 0,3 0-3 0,-3 0-1 16,-4 2 0-16,4-5 0 0,-3 0 13 0,-1 3 3 15,4 0 0-15,-3 0 0 0,-1 0-24 0,0 0 0 0,4-6 0 16,-3 11 0-1,-1-11-31-15,4 0-10 0,0 0-3 0,-3 0 0 16,2 0-33-16,-2-5-7 0,3-1-2 0,0-6-658 16</inkml:trace>
  <inkml:trace contextRef="#ctx0" brushRef="#br0" timeOffset="54903.175">18143 6302 1285 0,'0'0'28'0,"0"0"5"0,0 0 2 0,0 0 2 0,0 0-29 0,0 0-8 15,0 0 0-15,0 0 0 0,0 0 51 0,0 0 9 0,0 0 1 0,-3 6 1 16,3 6-3-16,-4-3-1 0,4 0 0 0,0 5 0 16,0-2-15-16,4 0-3 0,-4 2-1 15,0 10 0-15,3-6-16 0,-3-1-3 0,4 4-1 0,-1 2 0 16,1 4-11-16,-1 2-8 0,5-5 9 0,-1-4-9 15,-4-2 8-15,4 5-8 0,-3-2 0 0,-1 8 9 16,4-14-9-16,-3 3 0 0,-1 5 0 0,1-5 8 16,-4 3-8-16,0-4 0 0,3-5 9 0,-3 6-9 15,0-7 8-15,-3-2-8 16,3 3 8-16,0 0-8 0,0-6 8 0,-4 5-8 0,4-8 10 0,0-3-10 16,0 0 8-16,0 0-8 0,0 9 0 0,0-9 9 15,0 6 1-15,0-6 0 0,0 0 0 0,0 0 0 16,0 0-10-16,0 0-11 0,0 0 3 0,0 0 0 15,0 0 8-15,0 0 0 0,-3-6 0 0,-1 0 0 16,1 0 0-16,3-5 0 0,-4-1 0 0,1 0 0 16,3-6 0-16,0-2-8 0,-4 2 8 0,4 1-8 15,-3-10 8-15,-1 9 0 0,1-11 8 0,3 3-8 16,-4 2-19-16,1 3-8 16,-1-8-1-16,4-3-1 0,0 8 6 0,-4-8 2 0,1 8 0 0,3-5 0 0,0 3 21 0,0-4 0 15,0 4-9-15,3 8 9 0,1-8 0 0,0 8-8 16,-1-6 8-16,1 4 0 15,-1 2-8-15,4-5 8 0,0 8 0 0,0-3 0 16,0 7 0-16,-3-1 0 0,3 0 0 0,0 12 9 0,-7 0-1 0,0 0-8 16,7-6 12-16,0 0-4 0,-3 6-8 0,3 0 8 15,-7 0-8-15,0 0 8 0,0 0-8 0,7-3 0 16,0-3 0-16,0 1 0 0,-4 5 0 0,4 3-9 16,-3-1 9-16,3 1 0 0,-3 3-8 0,3 6 8 15,-4-6 0-15,1 6 0 0,3-1-8 0,-4 4 8 0,-3-3 0 16,4 6 0-16,-1-1-8 0,1-5 8 0,-1 3 0 0,-3 8 0 15,4-5-9-15,-1-6 9 0,-3 8 0 0,-3-8-9 16,3 6 9-16,-4-1 0 0,4-2 0 0,0-3 0 16,4 5 0-16,-4-8 0 0,-4 3 0 0,1 0 0 15,-1 5-8-15,-3-5 8 0,0-9-8 0,0 3 8 16,0 0-8-16,7-6 8 0,-7 6-8 0,0-6 8 16,0 5 0-16,0 1 0 0,0-12 0 0,0 1-8 15,0 5-23-15,0-3-4 16,3-3-1-16,-3 0 0 0,3 0-26 0,1-6-6 0,-1-5 0 15,1 5-1-15,-1 0-39 0,4 3-8 16,0-14-2-16</inkml:trace>
  <inkml:trace contextRef="#ctx0" brushRef="#br0" timeOffset="55533.199">18595 6364 1116 0,'0'0'24'0,"0"0"6"0,0 0 1 0,7 0 0 0,-3 0-31 0,3 0 0 0,0-6 0 0,0 6 0 15,0-6 66-15,0-3 7 0,0 7 2 0,0-4 0 16,3 3-23-16,-2-3-5 0,-1 6-1 0,3-6 0 16,1 0-24-16,-1 0-5 0,-3-6-1 0,4 1 0 15,0 5-6-15,-1 0-2 0,1 3 0 0,-4-3 0 16,0 0-8-16,-4-6 0 0,1 7 0 0,-4-1 0 16,0 0 16-16,0 6-1 0,7-9-1 0,-4 0 0 15,-3 0-14-15,4-2 0 0,-4 5 0 0,0-6 0 16,0 12 0-16,0 0 0 0,0 0 0 0,0 0 0 15,0 0 0-15,0-6 0 0,0-6 0 0,-4 6 0 16,1 1 0-16,-4 2-10 0,3-3 0 0,1 0 0 16,-4 0-3-16,0 6-1 0,0 0 0 0,0 0 0 15,-4 0 14-15,4 6 0 0,0 0-10 0,-4-6 10 16,4 0-9-16,0 0 9 0,-3 6-12 0,3 5 12 16,-4 4-14-16,4-3 4 0,-4 0 1 0,1-1 0 0,-1 4 9 15,1-3 8-15,3 5-8 0,-4 1 11 0,4-3-11 16,-4 2 0-16,4 1 0 0,-3-6 0 15,6 3 8-15,-3-4-8 0,4 1 12 0,-1-6-4 0,4 6 8 0,0-6 0 16,0-6 1-16,0 11 0 0,0-2 19 0,0-9 3 16,4 6 1-16,-1 6 0 0,1-6-23 0,3 0-4 15,-4 5-1-15,4-5 0 0,0 0-12 0,0 0 8 16,0-3-8-16,1 3 0 0,-1 0 10 0,0 0-10 16,3-1 10-16,-3-5-10 0,0 0 8 0,-3 6-8 15,3-6 0-15,3 0 0 0,-2 0 0 0,-1 0 0 16,0 0-11-16,0-6 11 15,0 6-56-15,0-5-4 0,0-1-1 0,0 0 0 16,0 0-17-16,4 0-3 0,-1 0-1 0,1-3-352 0,-4-2-70 0</inkml:trace>
  <inkml:trace contextRef="#ctx0" brushRef="#br0" timeOffset="56254.677">18955 6264 990 0,'0'0'21'0,"0"0"5"0,0 0 1 0,0 0 1 0,0 0-28 0,0 0 0 15,0 0 0-15,0 0 0 0,0 0 48 0,0 0 3 16,0 0 1-16,0 0 0 0,0 0 0 0,0 0 0 16,3 6 0-16,-3-6 0 0,0 0 3 0,4 6 1 15,-1 3 0-15,-3-9 0 0,0 0-26 0,4 6-5 16,-1-1-1-16,4 7 0 0,-7-12-12 0,4 0-4 16,-1 12 0-16,1-6 0 0,-4-6 26 0,4 3 5 0,-1 3 1 15,1 2 0-15,-4-8-29 0,3 15-11 0,1-3 8 16,-4-6-8-16,3 6 0 0,-3-4 0 0,0 1 0 15,0 0 0-15,0 3 10 0,0 0-10 0,0-7 12 16,0 4-12-16,0 0 12 0,0-9-4 16,-3 9 0-16,3-9-8 0,0 0 20 0,0 0-4 15,0 0 0-15,0 12 0 0,0-12 6 0,0 0 1 16,0 0 0-16,0 0 0 0,0 0-9 0,0 0-2 0,0 0 0 0,0 0 0 16,0 0-12-16,0 0 11 0,0 0-11 0,0 0 10 15,0 0-10-15,0 0 0 0,0 0 0 0,0 0 8 16,0 0-8-16,0 0 0 0,0 0 0 0,0 0 0 15,0 0-8-15,0-6 8 0,0 0-10 0,0 3 10 16,0-3 0-16,0 3 0 0,-4 0 0 0,4-3 0 16,-3-5 0-16,3 5 0 0,-4 0 0 0,4-6 0 0,0 0-9 15,0-2 9-15,0 2-8 0,0 0 8 16,0-9-12-16,0 10 4 0,0-1 0 0,0-6 0 16,0-5 8-16,0 8 0 0,4-3 0 0,-1 1 0 0,1-1-18 15,-4 3-2-15,3 10 0 0,1-1 0 0,-1-6 20 0,-3 6-8 16,4-9 8-16,-4 15 0 0,0 0-10 0,0 0 10 15,0 0-8-15,0 0 8 0,7 3 0 0,-7-3-10 16,0 0 10-16,0 0 0 0,0 0-14 16,3 0 4-16,4 0 1 0,0-3 0 0,1-3 9 15,-1 4-13-15,0-1 5 0,3 3 8 0,4 0-20 0,-3 0 4 16,0 0 1-16,3 0 0 16,0 0-27-16,0 5-6 0,3-2 0 0,-2 0-1 15,6 0-20-15,-7 3-4 0,0 0-1 0,4-6 0 16,3-6-24-16,-4 0-5 0,1 6-1 0,0 0-398 0</inkml:trace>
  <inkml:trace contextRef="#ctx0" brushRef="#br0" timeOffset="59001.728">19537 6246 806 0,'0'0'17'0,"0"0"4"0,0 0 1 0,3 0 2 0,1-5-24 0,-4 5 0 0,0 0 0 0,3-6 0 16,4 0 45-16,-3 0 5 0,-4 6 1 0,0 0 0 16,0 0-15-16,0 0-2 0,0 0-1 0,0 0 0 15,0-6-33-15,0 6 0 0,0 0 0 0,0 0 0 16,0 0 12-16,0 0-12 0,0 0 12 0,0 0-12 16,0 0 17-16,0 0-3 0,0 0-1 0,0 0 0 15,0 0 31-15,0 0 7 0,0 0 1 0,0 0 0 16,0 0-27-16,0 0-5 0,0 0 0 0,0-9-1 15,4-3-11-15,-4 7-8 0,0 5 12 0,3-12-12 16,-3 6 12-16,0 6-12 0,0 0 12 0,4-6-12 16,-4-9 17-16,0 9-3 0,0 6-1 0,0 0 0 0,0-5 0 0,0 5 0 15,0 0 0-15,0 0 0 0,0 0-13 0,0 0 0 16,0 0-12-16,0 0 12 0,-7 0 0 0,-1 0 0 16,8 0 0-16,-7 0 0 0,0 0 0 0,0 3 0 15,0-1 8-15,0 4-8 0,0 3 0 0,4-3 0 16,-8 0 0-16,7 0 0 0,-3-6 0 0,0 6 0 15,4 5 0-15,-1-5 0 0,-3 3 0 0,4 0 0 16,-4 0 0-16,3-3 0 0,1 5 0 16,-1 1 0-16,-3-6 0 0,4 0 0 0,-1 6 0 0,0-3 0 15,1 2 0-15,-4 1 0 0,3-6 0 0,1 0 0 16,-1 0 0-16,1 3 0 0,3-9 0 0,-4 11 16 16,1 1-4-16,-1-6 0 0,4 0-1 0,-3 6-1 0,3-12 0 15,0 0 0-15,0 0 5 0,0 8 1 0,0 1 0 16,0-9 0-16,0 0 8 0,0 0 3 0,0 0 0 0,0 0 0 15,0 0-27-15,0 0 0 0,3 9 8 0,4-3-8 16,-7-6 8-16,4 0 0 0,3 6 0 0,0-6 0 16,-4 0-8-16,4 6 8 0,1-12-8 0,-1 6 8 15,0-6-8-15,0 6 0 0,0-6 0 0,0 6 0 16,0 0 0-16,0-9 0 0,3 0 0 0,-2 1 0 16,2 2 0-16,-3 0 0 0,-3 6 0 0,3-6 0 15,0 0 0-15,-4 0 0 0,4 0 0 0,-3-5 0 16,3 5 0-16,-3 0 8 0,3 3-8 0,-4-3 0 15,-3 6 0-15,0-6 0 0,4 0 0 0,-1-6 0 16,1 7 0-16,-1-1 0 0,1 0 0 0,-1 3 0 0,4-6 0 16,-3 6-9-16,-4 3 9 0,3-12-10 0,1 6 10 0,-4 6 0 15,0 0 0-15,0 0 0 0,0 0 0 16,0 0 0-16,0-11 0 0,3 5 0 16,-3 0 0-16,0 6 0 0,0 0 0 0,0 0 8 0,0 0-8 0,0 0 0 15,0 0 0-15,0 0 0 0,0 0 0 0,-3 6 0 16,-4 6 0-16,0-1-8 0,3 1 8 0,1 3 0 15,-1-3 0-15,1 5 0 0,3 1 0 0,-4-1-8 16,4 4 8-16,4-3 0 0,-8 2 0 0,4-2 0 16,0-6 0-16,4 5 0 0,-1-2 0 0,1 3 0 15,-1-7 0-15,-3 1 0 0,7-6 0 0,-3 0 0 0,-1 0 0 16,1-3 0-16,3 3 0 0,0-6 8 0,-7 0-8 16,7 5 0-16,4-10 0 0,-4 5 0 0,0-3-12 0,0-3 4 31,0 0-124-31,3 0-25 0,-2 0-5 0,2 0-478 0</inkml:trace>
  <inkml:trace contextRef="#ctx0" brushRef="#br0" timeOffset="60256.932">19498 6291 451 0,'0'0'12'0,"0"0"4"0,0 0-16 0,-4-9 0 0,1 3 0 0,-1-3 0 0,1 0 56 0,3 9 7 16,0 0 1-16,0 0 1 0,0 0 1 0,0 0 0 15,0 0 0-15,0 0 0 0,-4 0-9 0,4 0-1 16,0 0-1-16,0 0 0 0,0 0-25 0,0 0-5 16,0 0-1-16,0 0 0 0,0 0 13 0,0 0 3 15,0 0 0-15,0 0 0 0,0 0-7 0,0 0-1 16,0 0 0-16,0 0 0 0,0 0 7 0,0 0 1 16,0 0 0-16,0 0 0 0,0 0-10 0,0 0-2 0,0 0 0 15,0 0 0-15,0 0 0 0,0 0 0 16,0 0 0-16,7 0 0 0,0 0-28 15,4 0 0-15,-4 6 0 0,0-3 0 0,4-3 0 0,-4 3 11 0,0-3-3 0,-4 3-8 16,4 0 8-16,1-3-8 16,2-3 0-16,-3 3 0 0,0-3 12 0,0 3 0 0,0 0-1 15,0-3 0-15,0 3-3 0,-3-3 0 0,7 3 0 0,-4-6 0 16,-4 6 1-16,4-12 0 0,0 12 0 0,0-5 0 16,0-1-9-16,-3 0 10 0,3 0-10 0,-7 6 10 15,7-6-10-15,0 0 8 0,-3-3-8 0,-4 9 8 16,0 0-8-16,0 0 0 0,0 0 0 0,0-6 0 15,0-5 0-15,0 11 0 0,-4-6 0 0,1 0 0 16,-1 0 0-16,4 6-16 0,-7-6 4 0,0 0 1 16,-4 6 2-16,4-3 0 0,0 3 0 0,-3-3 0 15,-1 0 9-15,0 3 0 0,1-2 0 0,-1 4 0 16,1-2 0-16,-4 0 0 0,3 3 0 0,0 0 0 0,4 6 0 16,-3-3-8-16,-1 0 8 0,1-6-12 0,-1 6 12 15,0 0 0-15,1 5 0 0,-1-5 0 0,1 0 0 16,-1 0-8-16,4 0 8 0,0 3 0 0,-4-9 0 0,4 12-8 15,0-7 8-15,0 7 0 0,-3-6 0 16,6 3 0-16,-3-3 0 0,4 6 0 16,-1-12 0-16,1 11 0 0,-1-5 12 0,0 6-4 15,1-6-8-15,-1-3 0 0,1 3 0 0,-1 2 0 0,8 1 0 0,-4 3 0 16,3-6 0-16,-3 6 0 0,7-6 0 0,-3 2 8 16,3 1-8-16,4 0 11 0,-4 3-2 0,0-6 0 15,3 0 0-15,-3-1 0 0,7 1 4 0,-3 0 1 0,3-3 0 16,-3 3 0-16,3-3 1 0,-4 6 0 0,8-15 0 15,-7 12 0-15,3-6-7 0,0 6-8 0,-4-6 11 0,1 0-11 16,0 0 10-16,-1 0-10 0,-3 0 8 0,-3 0-8 16,3 0 0-16,-4 6 0 0,-3-6 8 0,7 0-8 15,1 5 0-15,-8-5 0 0,0 0 0 0,7 0 0 32,-4-11-51-32,4 11-2 0,-7 0-1 0,4 0 0 0,-1 0-18 15,4 0-3-15,0 0-1 0,-3-6 0 0,3 6-10 16,-4-9-2-16,4 6-1 0,1-6-527 0</inkml:trace>
  <inkml:trace contextRef="#ctx0" brushRef="#br0" timeOffset="60986.93">19868 6229 1026 0,'0'0'28'0,"0"0"8"0,0 0-28 0,0 0-8 16,0 0 0-16,0 0 0 0,0 0 52 0,0 0 10 16,0 0 2-16,0 0 0 0,0 0-2 0,4 6 0 15,0 5 0-15,3-5 0 0,-7-6 29 0,0 0 5 16,7 6 2-16,-7-6 0 0,0 0-27 0,3 0-6 16,4 9-1-16,0-3 0 0,-3 3-41 0,-1 0-9 15,1 8-2-15,-1-5 0 0,1-3-3 0,-4 5-1 0,3 7 0 0,-3-15 0 16,4 6-8-16,-4 2 8 0,0 4-8 0,0 0 8 15,0-1 0-15,3-5 0 0,-3 3 0 0,0-3 0 16,0-1-8-16,0 1 0 0,0-6 0 0,0-6 0 16,0 12 23-16,0-12 9 0,0 0 1 0,0 0 1 15,4 8-21-15,-4-8-4 0,0 0-1 0,0 0 0 16,0 0-8-16,0 0 8 0,0 0-8 0,0 0 8 16,0 0-8-16,0 0 0 15,0 12 0-15,0-12 0 0,0 0 0 0,0 0 0 0,0 0 0 0,0 0 0 16,0 0 8-16,0 0 0 0,0 0 0 0,0 0 0 15,0 0-8-15,0 0 8 0,0 0-8 0,0 0 8 16,0 0 0-16,-4-6 0 0,4 0 0 0,-3-2 0 16,-1-1-8-16,1 0 0 0,3-3 0 0,-4-5 0 15,1 5 0-15,3-3 0 0,-4 3 0 0,1-5 0 16,3 5 0-16,-4-3-11 0,4-2 3 0,-3-1 0 16,3 6 8-16,0-5 0 0,0 8 0 0,-4-3 0 0,1 0 0 15,3 1 0-15,0 2 0 0,-4 3 0 0,1-3 0 0,3 9 0 16,0 0 0-16,0 0 0 0,0-9 0 0,0 9-8 15,0 0 8-15,3-12-8 0,-6 1 8 16,3 11 0-16,0 0 0 0,0 0 0 0,3-6 0 16,-3-6 0-16,7 6 0 0,-3-3 0 0,-4 9 0 0,0 0 0 15,3-6 0-15,-3 6 0 0,0 0-8 16,0 0 0-16,7-5 0 0,0-1 0 0,-3 0 8 0,-4 6-8 16,7 6 8-16,0-6-8 0,-3-6 0 0,3 6 0 15,3 0 0-15,-3 6 0 0,4-6 8 0,-1 0 0 16,1 6 0-16,0-6 0 0,-1 5 0 0,4-5 0 15,4 0 0-15,-4 0 0 0,0 0-20 0,4 0 0 16,-1 0 1-16,1 0 0 0,0 0 19 0,-1-5-10 0,1 5 10 16,-4 0-8-16,-7-6-10 0,4 6-2 0,-1 0 0 0,-3 0 0 31,-3 0-38-31,-1 0-8 0,4-6-2 0,-7 6 0 16,7 0-4-16,-7 0-2 0,4 0 0 0,3 6 0 0,-7-6-38 15,0 0-8-15,4 0-2 0,-4 0-462 0</inkml:trace>
  <inkml:trace contextRef="#ctx0" brushRef="#br0" timeOffset="62986.384">20609 6241 1263 0,'0'0'28'0,"0"0"5"0,0 0 2 0,0 0 1 15,0 0-36-15,0 0 0 0,0 0 0 0,0 0 0 0,0 0 16 0,0 0-3 0,0 0-1 0,0 0 0 16,0 0 0-16,0 0 0 0,0 0 0 0,0 0 0 16,0 0 11-16,0 0 1 0,0 0 1 0,0 0 0 15,-3-6 12-15,3 6 3 0,-4-6 0 0,4 6 0 16,0 0-22-16,0 0-4 0,0 0-1 15,0 0 0-15,-7-9 3 0,7 9 0 0,0 0 0 0,-10 0 0 16,10 0-16-16,-7 3 0 0,-1 3 8 0,8-6-8 16,0 0 0-16,-7 6 0 0,0 0 0 0,0-1 0 15,0 7 0-15,0-3 9 0,0-3-9 0,4 3 8 16,-4 0 12-16,-1 8 1 0,5-5 1 0,-4-3 0 16,3 3-22-16,1-1 0 0,3 1 0 0,-4-6 0 15,1 0 10-15,3 6 1 0,0-12 0 0,0 8 0 16,0-2 9-16,0 6 3 0,3-6 0 0,-3-6 0 0,4 6-8 0,-4-6-2 15,3 12 0-15,1-7 0 0,-1 1-13 0,1 0 9 16,3 3-9-16,-3-3 8 0,3 0 4 0,-4 0 1 16,1 5 0-16,3-11 0 0,-4 6-13 0,4-6 0 15,-3 0 8-15,-1 0-8 0,4 0 0 0,0 0 0 16,-3-6 0-16,3 6 0 0,0-5 9 0,0-1-1 16,0-6 0-16,0 6 0 0,-3-3-8 0,3 3 10 15,-4-5-10-15,4-1 10 0,-3 0-10 0,0 3 8 16,-1-6-8-16,1 7 8 0,-1-10-8 0,-3 6 0 15,4 1 0-15,-4 2-11 0,0-3 11 0,0 6-8 16,0 0 8-16,0 0-8 0,-4-5 8 0,4 11 0 16,0 0 0-16,0 0 0 0,0-6 0 0,0 6 0 0,0 0 0 15,0 0 0-15,0 0-8 0,0 0 0 0,0 0 0 0,0 0 0 16,-7 0 8-16,7 0 0 0,-3 6 0 0,-5-1 0 16,8-5 0-16,-3 12 0 0,-1 0 0 0,1-6-8 15,3 3-9-15,0-1-2 0,0 7 0 0,0-3 0 16,0 0 19-16,0-4 0 0,3 4-8 0,1 0 8 15,-4 0 0-15,3 5 0 0,1-5 0 0,0 0 0 16,-1 3 0-16,4 2 0 0,-3-5-8 0,3-3 8 16,-4 0 0-16,4 5-12 0,-3-2 12 0,3-6-10 15,-4 0-15-15,1 0-3 16,3 0-1-16,0 2 0 0,-3-5-26 16,3 6-5-16,-7-9 0 0,3-6-1 15,1 6-46-15,3-3-9 0,0 0-1 0,3 1-285 0,1-7-57 0</inkml:trace>
  <inkml:trace contextRef="#ctx0" brushRef="#br0" timeOffset="63293.781">20839 6270 918 0,'0'0'20'0,"0"0"4"0,0 0 0 0,0 0 3 0,0 0-27 0,0 0 0 0,0 0 0 0,0 0 0 16,0 0 63-16,0 0 7 0,0 0 2 0,0 0 0 16,0 0-23-16,-7 9-4 0,3-6-1 0,4-3 0 15,0 0-11-15,0 9-2 0,-4-4-1 0,4 7 0 16,0-6 26-16,4 6 4 0,-4 3 2 0,4 2 0 16,-4-11-22-16,0 6-4 0,3 0 0 0,-3 5-1 15,0-2-27-15,4 3-8 16,-4-4 0-16,3-2 0 0,-3 0 0 0,4 5 0 0,-4-11 0 0,0 6 0 31,0-12-26-31,3 6-9 0,-3 3-1 0,0-9-1 16,0 0-27-16,0 0-6 0,0 0-1 0,0 0-379 0,0 0-76 0</inkml:trace>
  <inkml:trace contextRef="#ctx0" brushRef="#br0" timeOffset="63542.566">20726 5920 1148 0,'0'0'25'0,"0"0"6"0,0 0 1 0,0 0 0 0,0 0-32 0,0 0 0 16,0 0 0-16,0 0 0 0,0 0 57 0,0 0 6 16,0 0 1-16,0 0 0 0,0 0-32 0,0 0-7 15,0 0-1-15,-7 6 0 0,7-6 4 0,0 0 0 16,0 6 0-16,0-6 0 0,0 0-28 15,0 12 0-15,0-12 0 0,0 0 0 16,0 0-46-16,3 6-14 0,4-1-4 0,0-2 0 0</inkml:trace>
  <inkml:trace contextRef="#ctx0" brushRef="#br0" timeOffset="64167.99">21153 6152 694 0,'0'0'20'0,"0"0"4"0,0 0-24 0,0 0 0 0,0 0 0 0,0 0 0 16,0 0 104-16,0 0 16 0,0 0 3 0,0 0 1 15,0 0-16-15,0 0-2 0,0 0-1 0,0 0 0 16,0 0-33-16,0 0-8 0,0 0 0 0,-7-3-1 15,-1 6-27-15,-2-6-6 0,3 3-1 0,0 3 0 0,7-3-21 16,-7 0-8-16,-4 0 0 0,4-3 0 16,7 3 10-16,-7 6-10 0,-4 6 10 0,4-6-10 15,0 0 16-15,0 0-4 0,0 5 0 0,0 4 0 0,0-9-1 0,4 6-1 16,-1 0 0-16,-3-7 0 0,3 7-10 0,-3-6 8 16,7-6-8-16,-3 9 8 0,-1-3-8 0,4-6 0 15,-3 12 0-15,3-7 8 0,-4 7 11 0,4-12 1 16,0 0 1-16,0 0 0 0,0 12-21 0,0-6 0 15,0 3 0-15,0-9 0 0,0 0 0 0,4 8 9 16,-1 1-1-16,1-3-8 0,-1 0 8 0,4-6-8 16,4 0 0-16,-4 0 0 0,0 0 17 0,0 0-3 15,4 0-1-15,-1 0 0 0,-3 0 2 0,4 0 0 16,3-6 0-16,-3 6 0 0,-1 0-15 0,4-6 8 16,-3 6-8-16,0 6 0 0,-4-6 0 0,3 6 0 15,-6-6-8-15,3 6 8 0,0 0 0 0,0 0 0 0,-4 0 0 16,-3-4 0-16,4 10 0 0,-4 0 0 0,0 0 0 0,-4 0 0 15,1-1 0-15,-1 1 0 0,1 3 0 0,-4 2 0 16,0-5-8-16,3 0 8 0,-6 0 0 0,3 2 0 16,0 4 0-16,-4-6 16 0,0 2-2 0,4-2 0 15,0 0-14-15,0-6 0 0,0 0 0 0,7-6 0 16,0 0 0-16,0 0 0 0,-7 6 0 0,7-6 0 16,0 0 0-16,0 0-12 0,-7 0 12 0,7 0-13 15,0 0-13-15,-7 5-2 16,0-5-1-16,7 0 0 0,0 0-30 0,-7 0-5 15,7 0-2-15,-11 0 0 0,8-11-30 16,3 11-7-16,0 0-1 0,0 0-598 0</inkml:trace>
  <inkml:trace contextRef="#ctx0" brushRef="#br0" timeOffset="71199.891">22003 6661 1004 0,'0'0'28'0,"0"0"7"0,0 0-35 0,0 0 0 0,0 0 0 0,0 0 0 16,0 0 21-16,0 0-2 0,3 0-1 0,8 0 0 15,-4 0 4-15,0-6 1 0,0 0 0 0,-7 6 0 16,0 0-11-16,0 0-3 0,11-3 0 0,-11 3 0 15,7-3-9-15,-4-3 12 0,-3 3-12 0,4-8 12 0,-4 5 11 0,-4 0 2 16,1 0 1-16,-4 0 0 0,3-3-18 0,-3 4-8 16,-4-7 8-16,4 6-8 15,-7 0 18-15,7 0-2 0,-3 0 0 0,-1 0 0 16,0-5-6-16,1 2-2 0,3 3 0 0,-4 0 0 0,4 6 11 0,-3-6 1 16,3 0 1-16,-4 0 0 0,4 6-7 0,0-5-2 15,0-1 0-15,-4 6 0 0,4 0-12 0,0 0 0 16,7 0 0-16,-7 0 0 0,-4 11 8 15,4-5-8-15,-3 0 0 0,-1 0 0 0,1 6 20 0,-4 2-1 16,3-2-1-16,-3 6 0 0,0 0-3 0,0-4-1 16,3 4 0-16,-3-1 0 0,3 1-5 15,1 3-1-15,-1-4 0 0,8 1 0 0,-4 3-8 0,7-4 0 16,0-5 0-16,0 9 0 0,3-4 0 0,1-5 0 0,-1-6 0 16,1 3 0-16,3-6-8 0,3-3-4 15,1 3-1-15,3-3 0 0,0-3 13 0,4 0-12 16,-1-6 12-16,1 3-12 0,0-6 12 0,-1-5 0 15,5-4 0-15,-1 3 10 0,3-11-10 0,-2 8 0 0,2-8 0 0,1-3 0 32,0-4-22-32,-1-2-6 0,1-6-2 0,-4-3 0 15,4 3-4-15,-7 0-1 0,-1-3 0 0,1 3 0 0,-8 5 15 0,1 1 4 0,0 3 0 16,-1-3 0-16,-3 0 16 0,0 2 0 0,-3 7 0 0,-1 2 0 16,1 4 24-16,-4-4 3 0,0 10 0 0,-4-7 0 15,4 7 5-15,-3 2 0 0,-1 3 1 0,4 6 0 16,-3 0-17-16,3 1-4 0,0 5-1 0,-4-6 0 15,1 6-11-15,-4 0-9 0,3 6 9 0,-6-1-13 16,2-5 13-16,-2 12-12 0,-1 0 12 0,4-6-12 16,-3 6 12-16,-1 2 13 0,0 4-2 0,1 0-1 0,-1 8-10 15,1-3 0-15,3 4 0 0,-4-4 0 0,4 7 0 16,0-4 12-16,3 10-12 0,-6 2 12 0,3 6-12 16,0-3 0-16,0 3-12 0,0 6 12 15,0-9 0-15,0 9 0 0,-1-6 0 0,1-8 0 0,0-4 0 16,4 6 8-16,-4-3-8 0,3-8 0 0,1 2 0 15,-1-8 0-15,1 14 0 0,-1-8 0 0,4-4 0 16,0 4 0-16,-3-4 0 0,3 1 0 0,0-4 0 0,0-2 13 16,3 0-1-16,-3-1-1 0,4-11-11 0,-4 6-12 15,3-3 2-15,-3-9 1 16,4 6-37-16,3-6-7 0,0-6-2 0</inkml:trace>
  <inkml:trace contextRef="#ctx0" brushRef="#br0" timeOffset="71837.071">22102 6652 802 0,'0'0'17'0,"0"0"4"0,0 0 1 0,7 3 2 0,0-6-24 0,3 3 0 0,4-3 0 0,-3 0 0 0,0 3 0 0,-1 0 0 16,4 3 0-16,-3-3 0 0,3 0 44 0,-4-3 7 15,8 3 1-15,-4 0 1 0,4 0 9 0,-8 0 2 16,5 0 0-16,-5 0 0 0,4-3-18 0,-3 3-3 15,-1 3-1-15,1-3 0 0,-4-6-16 0,4 0-3 16,-4 1-1-16,0-7 0 16,3 0-42-16,-3 0-8 0,4-5-1 0,-4 2-1 15,0-3-3-15,4 1-1 16,-4 2 0-16,-4-3 0 0,4 1 34 0,-3-4 9 0,-1 4 1 0,-3-1 0 0,0 0 25 0,-3-2 5 16,-1 8 0-16,1 0 1 0,-4-8-6 0,-4 8-2 15,4 6 0-15,-3-6 0 0,-1 0-21 0,-3 7-12 0,-4-1 12 16,1 6-12-16,-1 0 0 0,4 6 0 15,-7-1 0-15,-1 1-12 0,5 6 12 0,-4 0 0 0,3 3 0 16,0 2 0-16,1-5 0 0,-1 6-9 0,0-1 9 0,4 4-8 16,4-9 16-16,-1 8 3 0,1-2 1 0,3-1 0 15,7 1-12-15,0-6 0 0,0 8 0 0,3-8 0 16,1 6 10-16,3-4 3 0,3-2 1 0,-3 0 0 16,7 6-14-16,-3-1 8 0,0-2-8 0,-1 3 0 15,4-1 9-15,0-5-9 0,0 9 8 0,4-10-8 16,-4-5 8-16,4 6-8 0,-1-3 8 0,-2 3-8 15,2-7-10-15,-3 1-7 0,0 0-2 0,4-6 0 16,0 6-33-16,-4-6-8 0,4 0 0 0,-4 0-1 16,3-6-7-16,-3 0 0 0,4 0-1 15,3-2 0-15,0-4 30 0,0 0 7 0,4 0 0 16,-4-8 1-16,-3 8 1 0,0 0 0 0,24-11 0 0,-10 5 0 16</inkml:trace>
  <inkml:trace contextRef="#ctx0" brushRef="#br0" timeOffset="72784.23">22931 6449 882 0,'0'0'19'0,"0"0"4"0,0 0 1 0,0 0 1 0,0 0-25 0,0 0 0 0,0 0 0 0,0 0 0 15,0 0 44-15,0 0 3 0,-4 3 1 0,4-3 0 16,0 0 0-16,0 6 0 0,-3 3 0 0,-1 0 0 16,0-3-3-16,1 0 0 0,-1-1 0 0,1 7 0 15,-4-6-1-15,3 0-1 0,-3 3 0 0,0 2 0 16,4 1-22-16,-1 0-4 0,1 0-1 0,-4 0 0 15,3-4-4-15,4 4-2 0,-4-6 0 0,1 0 0 16,3-6-2-16,0 0 0 0,0 0 0 0,0 0 0 16,0 0-8-16,0 0 8 0,0 0-8 0,0 0 8 15,3 6 26-15,-3-6 5 0,0 0 1 0,8-6 0 16,-5 0-29-16,1 0-11 0,-1 0 8 0,-3-8-8 16,4 2 0-16,-4 0 0 0,0 0 0 0,3 0 0 0,-3-2 0 0,0 2 0 15,0 0 0-15,0 6 0 0,0-5 0 0,0-1 0 16,0 3 0-16,0 3 0 0,0 0 0 0,0 6 0 15,0 0 0-15,0 0 0 0,0-6 0 0,0 6 0 16,0 0 0-16,0 0 0 0,4-5-15 0,-4 5 5 16,0-6 1-16,0 6 0 0,10 0 9 0,-6-6-13 15,-4 6 5-15,7 0 8 0,0 0-11 0,0 6 11 16,0-6-8-16,4 6 8 0,-4 5 0 0,0-8-10 0,0 6 10 16,0 0 0-16,0 3 0 0,0-1 17 0,-4-5-1 15,1 6-1-15,-4 0-24 0,0 8-5 0,0-8-1 0,0 0 0 16,0 8 24-16,0-8 5 0,-4 0 1 0,1-6 0 15,-1 0-15-15,-3 5 0 0,4-8 0 16,3-3 0-16,-4 6 0 0,4-6 0 0,0 0 0 16,0 0 0-16,0 0 9 0,0 0-1 0,0 0 0 0,0 0 0 15,0 0-8-15,0 0-11 0,7-3 3 0,0-3 0 16,0-5 8-16,4 5-8 0,-4-6 8 0,0 6-8 16,0-3 8-16,0 4 0 0,-3-4 0 0,3 6 8 15,-4-3 0-15,4 0 0 0,-3 0 0 0,-4 6 0 16,0 0-8-16,0 0-16 0,0 0 4 0,0 0 0 15,0 0 12-15,0 0 16 0,0 0-4 0,7 0-1 16,0 0-11-16,-7 0-11 0,0 0 3 0,4 6 0 16,-4-6 8-16,7 6 0 0,-7-6 0 0,3 0 0 0,-3 0 0 15,7 6 11-15,-7-6-3 0,7 0 0 0,-3 3-8 16,-4-3 0-16,0 0 0 0,0 0 0 0,7 3 0 0,-7-3 0 16,0 0 0-16,3 11 0 0,1-2 0 0,-4-3-11 15,3 6 3-15,1-6 0 0,0 0 8 0,-4-1 12 16,0 4-2-16,3 0-1 0,-3 0-9 15,0-3 0-15,0 0 0 0,4 5 0 0,-4-5 0 16,3 3 0-16,1-3 0 0,3-3 0 0,-4 0 0 0,1 0 0 16,3 0 0-16,0-3-11 15,0 0-13-15,4 0-4 0,-1-3 0 0,1 0 0 16,3 0-9-16,-4-3-3 0,1 0 0 0,0-6 0 16,-1 1-19-16,-3 5-4 0,4 0-1 0,-8 0 0 15,4 6-73-15,0-3-15 0,-3 0-4 0,-4 3 0 16,0 0 52-16,0 0 9 0,0 0 3 0,0 0 0 0,0 0 81 0,0 0 11 0,0 0 14 0,0 0-3 15,0 0-11-15,0 0 0 0,0 0-12 0,0 0-196 16</inkml:trace>
  <inkml:trace contextRef="#ctx0" brushRef="#br0" timeOffset="73348.776">23435 6532 1004 0,'7'-9'28'0,"-7"9"7"0,7-3-35 0,-3-3 0 0,-1 3 0 0,-3 3 0 15,0-6 71-15,0 0 7 0,4 0 2 0,-4 6 0 16,-7 0-40-16,3-5-8 0,4 5-2 0,-10-6 0 15,3 6-22-15,-4 0-8 0,-3 0 0 0,3 6 0 16,-6-1 10-16,2 1-10 0,1 0 10 0,0 0-10 16,0 0 20-16,-4 3-1 0,4 2-1 0,-3 1 0 15,3-6 10-15,0 6 3 0,3 0 0 0,0 2 0 16,1-2-15-16,-1 0-4 0,4-6 0 0,4 5 0 0,3-11 0 0,0 0 0 16,0 0 0-16,0 0 0 0,0 0-4 0,0 0 0 15,0 0-8-15,0 0 12 0,3 0 0 0,4 0-1 16,0 0 0-16,-3 0 0 0,3 0-1 0,0 0 0 15,3 0 0-15,-2 3 0 0,-5-3 2 0,4 0 0 16,0 0 0-16,4 0 0 0,-4 0-12 0,3 0 0 16,-3-3 0-16,4 3 0 0,0 6 0 0,-4-3 0 15,3-3 0-15,-3 3 0 0,0-3 0 0,0 0 0 16,0-3 0-16,-3 0 0 0,3 0 0 0,-3 0 0 16,3-2 0-16,-4-1-11 0,4 0 11 0,-3 6 0 15,-4-6 10-15,3 0-10 0,-3 0 0 0,4-3 0 16,-1-2 0-16,1 5 0 0,-4-6 0 0,0 6-10 0,3 0 2 15,-3 0 0-15,0-5 8 0,0 8 9 16,0-3-1-16,0 6-8 0,0 0 20 0,0 0-4 0,0 0 0 16,0 0 0-16,0 0-16 0,0 0 0 15,0 0-13-15,-3 9 5 0,-1 8 8 0,1-11-10 0,-1 12 10 0,4-4-10 16,-3 4 10-16,3-12 0 0,0 6 0 0,0-1 0 16,3-2 0-16,4 3-8 0,0 0 8 0,0 0-8 15,4-7 8-15,0 7 12 0,3-9-2 0,0 3-1 16,0-3-1-16,0 0-8 0,4-3 12 0,-1 0-4 15,-3-3-28 1,1 0-7-16,-1-3-1 0,-4 3 0 0,4-3-36 0,-3 0-7 0,3-5-1 16,-3 5-1-16,-1 6-1 0,1-6 0 0,-4 6 0 0,0-9 0 15,-4 3 30-15,5 3 7 0,-5 0 1 16,-3 3 0-16,0 0-4 16,0 0 0-16,0 0 0 0</inkml:trace>
  <inkml:trace contextRef="#ctx0" brushRef="#br0" timeOffset="73965.343">23566 6517 1321 0,'0'0'28'0,"0"0"7"0,7 0 1 0,0 3 2 0,0-3-30 0,0 3-8 16,10 0 0-16,-2 0 0 0,2 0 0 0,-3-3 11 0,4 5-11 15,-4 1 12-15,0-6-12 0,0 6 0 0,0-6 0 0,0 0 8 16,1 6 29-16,-5-6 6 0,1 0 1 0,-1 0 0 16,-3 0 3-16,0 0 1 0,-3 6 0 0,-4-6 0 15,3 6-13-15,-3-6-3 0,0 6 0 0,0-6 0 16,0 0-13-16,0 6-3 0,0 2-1 0,0-8 0 16,0 0-5-16,0 0-1 0,-7 6 0 0,7-6 0 15,0 0-1-15,0 0 0 0,0 0 0 0,0 0 0 16,0 0-8-16,0 0 0 0,0 0 0 0,0 0 8 15,0 0-8-15,0 0-17 0,-7-3 4 0,7 3 1 16,-7-5 4-16,4-1 8 0,-4 0-13 0,7 6 5 16,-4-6 8-16,4 6-13 0,-3 0 5 0,-4-6 8 15,7 6-14-15,-7-6 5 0,7 6 1 0,-7 0 0 16,3-6 0-16,4 6 0 0,-4-6 0 0,4 6 0 16,-3-6 8-16,3 6 0 0,-4-8 0 0,4 8 0 0,-3-3 0 15,-1-3 11-15,4 0-3 0,-3 3 0 16,3-3-30-16,0 6-6 0,3-6-2 0,1 6 0 0,-1-6 18 0,1 1 3 15,-1-1 1-15,1 0 0 0,3 6 0 0,-3-9 0 16,-1 3 0-16,4 3 0 0,-7 3 8 0,0 0 0 16,4 0 0-16,-4 0 0 0,7 0 0 0,0 3 0 15,-7-3 0-15,7 6-8 0,-4 3 8 0,1-3-8 16,-1 0 8-16,1 5-8 0,-1 1 8 16,1 0 8-16,0 2-8 0,-1 4 11 0,4 0-1 0,-3-1 0 15,3-2 0-15,0-3 0 0,3-6-10 0,-3 5 8 16,4-8-8-16,0 3 8 0,-1-3 20 0,-3 0 3 15,4 3 1-15,-4 0 0 16,3 0-122-16,-2-6-24 0,-5 0-5 0,-3 0-1 16,0 0 7-16,0 0 1 0,4 6 0 0,-4-6 0 15,0 0 21-15,0 0 5 0,0 0 1 0,0 0 0 0,0 0 68 0,0 6 17 0,0 5 0 16,0-11 0-16,0 0 0 0,-4 0 0 0,1 9 0 0</inkml:trace>
  <inkml:trace contextRef="#ctx0" brushRef="#br0" timeOffset="74708.065">24003 6493 1272 0,'0'0'36'0,"0"0"8"0,0 0-35 0,0 0-9 0,4-5 0 0,-4 5 0 0,3-6-17 0,4 0-6 16,-7 6-1-16,7 0 0 0,-7 0 3 0,0 0 0 15,0 0 0-15,0 0 0 0,0 0 21 0,0 0 8 16,4 0 0-16,-4 0 0 0,0 0 20 0,0 0 4 16,0 0 1-16,0 0 0 0,0 0-17 0,-4 0-3 15,4 0-1-15,-10 6 0 0,3 5-4 0,-1-5-8 16,-2 6 11-16,3-6-11 0,0 3 16 0,0 8-3 15,0-11-1-15,0 0 0 0,7 6 0 0,-4-6 0 0,4 6 0 16,0-4 0-16,0-8 0 0,4 6 0 0,-4 0 0 0,3 0 0 16,-3-6-12-16,7 6 9 0,-3 0-9 15,-4-6 8-15,0 0 0 0,7 0 0 0,0 0 0 0,0 0 0 16,0-6 4-16,-4 6 0 0,5-6 0 0,-5 0 0 16,4 0 11-16,-3-3 2 0,3 6 1 15,-4-8 0-15,1 2-5 0,3 3-1 0,-4-6 0 16,1 0 0-16,-1 1-12 0,4 5-8 15,-3-3 10-15,3 3-10 0,-3 0 10 0,-1 0-10 0,-3-5 10 0,0 5-10 16,0 0 0-16,0 6 0 0,0 0-11 0,0 0 11 16,0 0 0-16,0 0 0 0,0 0 0 0,0 0 8 15,0 0 2-15,0 0 0 0,0 12 0 0,0-6 0 16,4 5 6-16,-4 1 0 0,-4-3 1 0,4 8 0 16,-3 7-5-16,-1-6-2 0,4 2 0 0,-4 4 0 15,4 8-10-15,-3-3 0 0,-1 4 0 0,4 2 0 16,-3 3 0-16,3-2 0 0,0 2 0 0,0 0 0 0,3 3 8 15,-3 3-8-15,0-11 0 0,0 2 8 0,-3-3-8 0,3 9 0 16,-4-2 0-16,1-7 0 0,-4-3 0 0,3 4 0 16,-3 2 0-16,0-9 8 0,0 4-8 0,-3 2 12 15,-1-2-12-15,0-1 12 0,1-8-12 0,-1 14 0 16,1-15 0-16,-1 4 0 0,-3-6 0 0,3 2 0 16,1-2 0-16,-1 5 0 0,1-14 0 0,-1 3 8 15,0 0-8-15,1-1 0 0,3-5 0 0,0 0 8 16,0 0-8-16,7-6 0 0,0 0 11 0,0 0-3 15,-7 0-8-15,3-12 12 0,-3 0-12 0,0 1 0 16,3 2 0-16,-3-3 0 0,4-11-17 0,3-4 0 16,-4-2 0-16,1-6 0 15,-1 2-19-15,1-2-3 0,-1 3-1 0,1-7 0 16,-1 10-20-16,-3-9-4 0,4 5 0 0,3 4-400 0,0 0-79 0</inkml:trace>
  <inkml:trace contextRef="#ctx0" brushRef="#br0" timeOffset="75350.655">24306 6529 1638 0,'0'0'36'0,"0"0"7"0,0 0 1 0,0 0 3 0,0 0-38 0,0 0-9 15,0 0 0-15,0 0 0 0,0 0-13 0,0 0-5 16,0 0-1-16,0 0 0 0,0 0 19 0,0 0 0 15,0 0 0-15,0 0 0 0,0 0 0 0,0 0 0 0,0 0 0 0,0 0 0 16,0 0-24-16,4-6 1 0,-1 3 1 16,-3 3 0-16,4-3 22 0,-4 3 0 0,3-6 0 0,-3 6 0 15,0 0-14-15,4 0 5 0,0 0 1 0,3 0 0 16,-4 0-2-16,4 0 0 0,0-6 0 0,4 6 0 16,-4-6-12-16,0 0-2 0,4 1-1 0,-1-1 0 15,1 0 13-15,-4-3 4 0,3 0 0 0,-3 3 0 16,0-3-5-16,1-2-1 0,-1 5 0 15,0-6 0-15,-4 0 0 0,1 0 0 0,-1 4 0 0,1-4 0 16,-4 0 14-16,0-3-9 0,0 10 9 0,-4-4-8 16,1 0 30-16,-4 3 6 0,3-6 2 0,-3 6 0 15,0-5 5-15,-4 5 1 0,4 0 0 0,0 3 0 16,-3-3-16-16,3 6-2 0,-7 0-1 0,3 3 0 16,0 0-17-16,1 0 0 0,-1 3 0 0,1 6-9 15,3-7 9-15,-4 7-12 0,4-6 12 0,0 6-12 16,0-6 12-16,3 5-8 0,-3 10 8 0,4-9-8 0,3 0 8 15,0 5 0-15,0 4 0 0,0-4 0 16,3 1 0-16,-3 3 0 0,4-4 0 0,-1 1 0 16,4 8 0-16,-3-8 0 0,-1-3 0 0,1 2 0 0,-1 1 0 0,1-6 9 15,-1 2-9-15,1-2 0 0,0 6 0 16,-1-1-12-16,4-5 0 0,0 0 0 16,0-6-58-16,-3 0-11 0,3 3-3 0,0-4-282 15,-4-5-57-15</inkml:trace>
  <inkml:trace contextRef="#ctx0" brushRef="#br0" timeOffset="75831.248">24663 6414 1448 0,'0'0'41'0,"0"0"9"0,0 0-40 0,-4 6-10 0,4 6 0 0,-3-6 0 16,3 8 15-16,-4-2 1 0,4 0 0 0,-3 5 0 16,3-5-8-16,-4 6-8 0,1 8 11 0,-1-8-11 15,-3 2 0-15,0-2 0 0,0 0-15 0,0-7 5 16,0 1 10-16,3 3 0 0,1-3 0 0,-1 5 0 16,4-11 0-16,-3 0 0 0,3 0 0 0,0-6 0 15,0 0 0-15,0 0 0 0,0 0 0 0,0 0 0 16,0 0 36-16,0 0 2 0,0 0 1 0,0-9 0 15,0 0-28-15,3 3-11 0,-3-5 8 0,-3-1-8 16,3-3 11-16,-4 3-3 0,4-5-8 0,-3-1 12 16,3 6-12-16,-4-2 0 0,0 2 0 0,4 0-10 15,0-5 10-15,0 8 0 0,0-3 0 0,0 6 0 0,0-6 0 0,0 1 0 16,-3 5 0-16,3-6 0 0,0 3 15 0,3 3-2 16,-3-5 0-16,0 11 0 0,0 0 3 0,4-6 0 15,0-6 0-15,-1 6 0 0,-3 6-3 0,7 0 0 16,-3-9 0-16,3 3 0 0,0-3-13 0,0 7 8 15,0-4-8-15,0 0 0 0,0 0 0 0,4 0-8 16,-4 0-1-16,0 6 0 16,3-6-15-16,1-3-2 0,-4 7-1 0,0-1 0 15,4 0-11-15,-1 3-2 0,-3-3-1 0,4 0 0 16,-1 3-30-16,1 0-5 0,0 3-2 0</inkml:trace>
  <inkml:trace contextRef="#ctx0" brushRef="#br0" timeOffset="76666.692">25421 5864 1328 0,'-17'6'29'0,"6"-6"7"0,0 12 0 0,-3-6 1 0,4 0-29 0,-1 2-8 0,0 4 0 0,1-6 0 0,-1 12 0 0,1-12 0 16,-1 0 0-16,1-1 8 0,-1 1-8 0,0 0 0 15,1 3 0-15,3-3 0 0,0 0 0 0,0 0 0 16,0-1 0-16,0-5 0 0,7 0 12 15,-7 6 2-15,3 0 0 0,0 6 0 0,1 0 10 0,-1 2 3 16,1-2 0-16,3 6 0 0,0-9-5 0,0 8-1 16,3 7 0-16,1-7 0 0,-1 10-11 0,1-4-2 15,3 1-8-15,0 2 12 0,0-2 3 0,4 2 0 16,-1-2 0-16,-3-3 0 0,4 2 1 0,-4 1 0 0,4-10 0 16,-4 4 0-16,0-6-4 0,0 5-1 0,0-2 0 0,0 3 0 15,-4-7 11-15,4 7 2 0,-3-9 1 0,-1 3 0 16,5 5-17-16,-5-5-8 0,-3 0 0 0,4 2 8 15,-1-2-8-15,-3 0 8 0,0-12-8 0,0 12 8 16,-3-1-8-16,3-5 0 0,-4 0 0 0,4-6 8 16,0 0-8-16,-7 6 0 0,3 3 0 0,1-3 0 15,3-6 10-15,-4 6-10 0,4-6 12 0,0 0-12 16,0 0 16-16,0 0-3 0,0 0-1 0,0 0 0 16,0 0 7-16,0-6 1 0,4 0 0 0,-1-6 0 15,5 6-10-15,2-3-2 0,1-8 0 0,-4-1 0 16,3-2-19-16,4 2-4 0,-3 0-1 0,3-8 0 15,-3 8 6-15,-1 1 1 0,-3-4 0 0,4 9 0 16,-4-5 9-16,0 5 0 0,0 6 10 0,-3-3-10 16,3 0 16-16,-4 1-4 0,1 2 0 0,-4 6 0 15,0 0-12-15,0 0 9 0,0 0-9 0,0 0 8 0,3-6-8 16,-3 6-11-16,0 0 3 0,7 6 0 0,-7-6-4 0,4 6 0 16,-4-6 0-16,3 0 0 0,4 8 12 0,1 1-8 15,-1 0 8-15,3-3-8 0,-3 6 8 0,0-6 0 16,4 8 0-16,-4-2-8 0,0 0 8 0,0 5 0 15,0-5 0-15,-3 0 0 0,3 3 0 0,-4 2 0 16,1-11 0-16,-4 6-8 0,0 0 8 16,-4 2 0-16,1-2 0 0,-4 0 0 0,-4-12 0 0,4 12 0 15,-4-1 0-15,4-2 0 0,-7 3 0 0,4-6-8 0,-4 6 8 16,-1-1-8-16,1-5 8 0,0-3 0 16,0 3 0-16,4 0-8 0,2 0 8 0,-2-6 0 15,3 0 0-15,0-3-8 0,0 3 8 0,0 0-12 16,7 0 12-16,-7-3-12 0,0-3 12 0,-1 0-12 15,1-3 12-15,0 3-12 16,0-5-25-16,0-1-6 0,0 3-1 0,-3-3-474 0,-1-5-95 0</inkml:trace>
  <inkml:trace contextRef="#ctx0" brushRef="#br0" timeOffset="77397.051">25668 6514 1062 0,'0'0'23'0,"0"0"5"0,0 0 0 0,0 0 3 0,0 0-31 15,-7 3 0-15,7-3 0 0,0 0 0 0,-3 6 19 0,3-6-3 16,-4 3 0-16,4-3 0 0,0 0-16 0,0 0 0 16,0 0 0-16,0 0 0 0,0 0 0 0,0 0 12 15,0 0-1-15,0 0 0 0,0 0 23 0,0 0 5 16,0 0 1-16,4 0 0 0,3-3-9 0,0 3-2 16,0 0 0-16,3-3 0 0,-3 0-7 0,0-3-2 0,0 6 0 15,4-6 0-15,-4 6-7 0,0-6-1 0,0 6-1 0,4-6 0 16,-4 1-11-16,3-1 0 0,1 0 0 0,-4 0 8 15,4 0 5-15,-4 0 1 0,3-3 0 0,1 3 0 16,-1 1-14-16,1-7 0 0,0 6 0 0,-1 0 0 16,1 0 20-16,-1 0-3 0,1-6 0 0,0 10 0 15,-1-10-17-15,1 6 0 0,-1-6 0 0,1-3-9 16,-1 7 9-16,1-1 0 0,-4-3 8 0,0 0-8 16,0 1 12-16,-3 2-3 0,-1 0 0 0,-6 0 0 15,3 3 7-15,0-6 0 0,0 12 1 0,3-5 0 16,1-1-2-16,-4 6-1 0,0 0 0 0,0 0 0 15,0 0-14-15,0 0 0 0,-7 0 0 0,3 0 0 16,-6 6 0-16,3-1-8 0,-4 7 8 0,-3-3-13 16,3 0 13-16,-3 6 0 0,0-4 0 0,-4 7-9 15,1-3 9-15,3 8 0 0,-4-11 0 0,0 6 0 0,4-1 0 16,-3 4 0-16,3-4 0 0,-1-5 0 0,1 0 0 16,0 3 0-16,4 2 0 0,-1-5 0 0,0-6 0 0,1 6 0 15,3 2 0-15,0-8 0 0,0 0 15 0,0 6-2 16,7-12 0-16,-11 0 0 0,4 9-13 0,7-9 0 15,0 0 0-15,0 0 0 0,0 0 0 0,-7 9 0 16,7-9 0-16,-4 5 0 0,4 4 0 0,0 3 0 16,4-6 0-16,-4-6 0 0,0 0 0 0,3 6 0 15,1 5 0-15,0-5 0 0,3 0-20 0,3 3-4 16,-6 3-1-16,3-6 0 0,3 5 25 0,1-5-8 16,3 3 8-16,0-6 0 0,0 0-12 0,4 0 4 0,0-3 0 15,-1 0 0-15,1 0-10 0,3 0-2 16,0-3 0-16,0-3 0 15,0 3-22-15,1-3-5 0,-5-11-1 0,1 11-396 0,-4 0-79 0</inkml:trace>
  <inkml:trace contextRef="#ctx0" brushRef="#br0" timeOffset="77984.18">26222 6482 1386 0,'0'0'30'15,"0"0"6"-15,0 0 2 0,0 0 2 0,0 0-32 0,0 0-8 0,0 0 0 0,0 0 0 16,0 0 9-16,0 0 1 0,0 0 0 0,0 0 0 16,0 0-2-16,-11 0 0 0,4-6 0 0,0 0 0 0,0 0-8 15,0 3 0-15,7 3 0 0,-10-6 0 16,3 0 0-16,-1-5 0 0,1 5 0 0,7 6 0 15,-7-6 10-15,-3 6 0 0,3 0 0 0,-4-6 0 0,1 6 8 0,2 6 2 16,-2 0 0-16,-1 0 0 0,1-1 0 0,-1 4 0 16,4 0 0-16,0 6 0 15,0 2 4-15,0-5 2 0,3 3 0 0,1 2 0 0,-4 1-26 0,0 0 0 16,3-4 0-16,-3 4 0 0,4-6 0 0,-1 0-11 16,1 5 11-16,3-2-12 0,0-9 12 0,-4 11 0 0,4-11 0 15,4 0 0-15,-4-6 0 0,0 0 0 0,0 0 0 0,7 6 0 16,-4-3 14-16,-3-3 5 0,7-3 1 0,-7 3 0 15,7-3-6-15,0 0-1 0,-3-9 0 0,6 1 0 32,1 5-33-32,-4-9-8 0,4-3 0 0,-1 1-1 15,1 5-1-15,-1-6 0 0,-3-2 0 0,1 8 0 0,-1 0 30 0,0-5 0 0,-4 5 0 0,4 3 0 16,-3 3 0-16,-4 0 13 0,0-5-1 0,0 11 0 16,0 0-1-16,0 0-1 0,0 0 0 0,0 0 0 15,0 0-10-15,0 0 0 0,0 0-10 0,0 0 10 16,0 11-10-16,-4 1 10 0,1-6-10 0,-4 3 10 15,3 3 0-15,1 5 0 0,-4-5 0 0,3 0 0 16,0 2 0-16,-3-2 0 0,4 0 0 0,-1 0 0 16,4-1 0-16,-3 1 0 0,3-3 0 0,0 3 0 15,0 5 0-15,0-5 0 0,0-6 0 0,3 0 0 16,4 3-21-16,-3 3-2 0,-1-7 0 0,5 7 0 16,-5-12-65-16,4 6-12 0,0 0-4 0,0-3-297 15,0 0-60-15</inkml:trace>
  <inkml:trace contextRef="#ctx0" brushRef="#br0" timeOffset="78639.384">26278 6543 1146 0,'0'0'32'0,"0"0"8"0,0 0-32 0,0 0-8 0,7 0 0 0,-3 0 0 16,3 0 9-16,0-6 1 0,0 6 0 0,0-5 0 15,0 2-10-15,-3-3-12 0,3 0 2 0,-4 0 1 16,4 0-19-16,0 0-4 0,1 0-1 0,-5-5 0 16,4 5 33-16,-3-6 0 0,3 3 0 0,-4 3 0 15,1 0 33-15,-4 6 1 0,0 0 0 0,0 0 0 0,0 0 19 0,0 0 4 16,0 0 1-16,0 0 0 0,0 0-30 0,0 0-5 16,0 0-2-16,0 0 0 0,0 0-21 0,0 6 0 15,-4 0 0-15,4 3 0 16,-3 3 0-16,-1-6 0 0,4 5 0 0,0-5 8 0,-3 6-8 15,3-6 11-15,0 3-11 0,-4 2 12 0,4 7 19 0,0-12 4 16,0 6 1-16,0 0 0 0,-3 2-24 0,3-8-4 16,3 6 0-16,-3-6-8 0,0 0 20 0,4 2-2 15,-4 1-1-15,3 0 0 0,1 3-7 0,-1-6-2 16,1 11 0-16,3-11 0 0,-7-6 20 0,7 6 3 16,0 0 1-16,0 3 0 0,-3-6-16 0,6 6-4 15,-3-9 0-15,4-9 0 0,-4 6 32 0,-4-3 7 16,8 3 1-16,0-3 0 0,-1 0-39 0,4-6-13 0,-3 7 9 15,3-7-9-15,0 0 0 0,-3-3 0 0,-1-2 0 0,-3 5 0 16,4 0 8-16,-4-11-8 0,0 8 8 0,0-3-8 16,0-2 0-16,0 8 0 0,0-6-9 15,-3 1 9-15,3-1-12 0,-4 3 4 0,1-2 8 16,3-1-13 0,-4 0-11-16,1 4-3 0,-4 2 0 0,0 0 0 15,3-5-6-15,-6 2-2 0,-1 3 0 0,1-5 0 16,-1 5-21-16,-3 0-4 0,0 3 0 0,0-3-1 0,-3 1-38 15,2 5-7-15,-2-6-2 0,-1 3 0 0</inkml:trace>
  <inkml:trace contextRef="#ctx0" brushRef="#br0" timeOffset="79283.44">26871 6341 1440 0,'0'0'32'0,"0"0"6"0,0 0 2 0,0 0 0 0,0 0-32 0,0 0-8 0,0 0 0 0,0 0 0 15,0 0 0-15,0 0 0 16,0 0 0-16,0 0 8 0,0 0-8 0,0 0-8 16,0 0 8-16,0 0-12 0,0 0 2 0,0 0 0 0,0 0 0 0,0 0 0 15,0 0 10-15,0 0 0 0,0 0 0 0,0 0 0 16,0 0 0-16,0 0 12 0,0 0 0 0,0 0-1 16,0 0 18-16,0 0 4 0,0 0 1 0,0 0 0 15,0-9-21-15,0 3-4 0,0 6-1 0,0 0 0 31,-3-12-50-31,3 6-10 0,0 6-3 0,0 0 0 0,-4 0 9 16,4 0 2-16,0 0 0 0,-7-6 0 0,7 6 28 0,-7-6 7 0,7 6 1 0,-7 0 0 16,-4 0 38-16,4-5 8 0,0 5 2 0,-3 0 0 15,3 0-18-15,-1 5-3 0,-2 1-1 0,-1 0 0 16,4 0-9-16,0 0-1 0,0 0-8 0,0-6 12 16,0 6-12-16,0-3 0 0,3 3 8 0,-3 5-8 15,4 1 0-15,-1-6 0 0,4-6 8 0,-3 12-8 16,-1-6 8-16,4 8-8 0,-3-2 11 0,3 0-11 0,-4 0 16 15,4-1-4-15,4 4-1 0,-4 3 0 0,0-1-1 16,3 1 0-16,1 2 0 0,-4-2 0 0,3 3 4 0,1 2 1 16,-4-11 0-16,0 0 0 0,0 5-15 0,3-2 9 15,-3 3-9-15,0-1 8 0,4-8-8 0,-4 3 0 16,3-3 0-16,1 5 0 0,-4-14 12 0,0 0-4 16,4 12 0-16,-4-12 0 0,0 0 4 0,7 0 0 15,-4 0 0-15,1 6 0 0,3-6-12 0,-4-6 0 16,4 6 0-16,0 0 0 0,4-6-18 0,-4 6-6 0,4-6 0 0,-1 1-1 31,-3-7-114-31,4 6-22 0,-1 0-5 0,1 0-1 0</inkml:trace>
  <inkml:trace contextRef="#ctx0" brushRef="#br0" timeOffset="79873.508">27129 6526 1148 0,'0'0'25'0,"-7"-3"6"0,-1 3 1 0,1-3 0 0,-3 0-32 0,-1 0 0 0,1 0 0 0,-1 3 0 16,1-6 12-16,-5 6-3 0,5 0-1 0,-4 0 0 16,0 0-8-16,3 0 0 0,0 0 0 0,1 0 0 15,-1 6 0-15,4-6 0 0,-3 0 0 0,-1 0 0 0,4 0 0 0,-4 0 0 16,1 3 0-16,3-3 0 0,0 3 0 0,0-3 8 15,7 0 0-15,-7 3 0 0,3 0 31 0,4-3 5 16,0 0 2-16,-7 3 0 0,7-3-15 0,-4 6-3 16,4-6-1-16,-3 5 0 0,-4 7-27 0,3-6 0 15,4-6 0-15,0 6 0 0,-3 0 0 0,6 6 0 16,-3-1 0-16,4 4 0 0,-4-9 21 0,3 6 9 16,1-1 2-16,-1-2 0 0,1 3-32 0,0 0 0 15,3 5 0-15,-4-5 0 0,1-3 0 0,-1 0 0 16,4 6 0-16,0-10 0 0,-7-5 14 0,7 6-3 15,0 0-1-15,0-6 0 0,1 6-2 0,-8-6 0 16,7 6 0-16,-7-6 0 0,0 0 8 0,0 0 2 0,7-6 0 16,0 6 0-16,-4-6-8 0,4-6-2 0,-3 7 0 0,3-13 0 15,0 3-8-15,-4 3-11 0,5 1 3 0,-1-1 0 16,-4-3 8-16,4 3 9 0,-3 1-1 0,-1-1-8 16,1 0 30-16,3-8-1 0,0 14 0 0,-4-6 0 15,1 0-29-15,-1 0 0 0,1-2 0 0,-4 5 0 16,0 6-14-16,0-9-9 0,0 6-1 0,0-5-1 15,-4 5 3-15,4-3 1 0,-3 0 0 0,-1 3 0 16,1 3 10-16,-1-8 3 0,1 11 0 16,-4-6 0-16,0-6 8 0,-4 6 0 0,4 6 0 0,7 0 0 15,-7 6 0-15,-4-6 0 0,4 6-10 0,-3 0 10 16,-4 0-9-16,3 8 9 0,4-2 0 0,-4 0-9 16,4 0-10-16,-3-1-1 0,6 1-1 0,-3 0 0 15,7 2-115 1,0-2-24-16,7 0-4 0,0 0-190 0,0 2-38 0</inkml:trace>
  <inkml:trace contextRef="#ctx0" brushRef="#br0" timeOffset="80522.53">27104 6561 1047 0,'0'0'23'0,"0"0"5"0,0 0 0 0,0 0 2 0,0 0-30 0,7 0 0 0,-7 0 0 0,0 0 0 16,3-6 33-16,-3 6 1 0,0 0 0 0,4-6 0 16,0 6-8-16,-4 0-2 0,0 0 0 0,0 0 0 15,0 0-1-15,0 0-1 0,0 0 0 0,0 0 0 16,0 0 6-16,0 0 0 0,0 0 1 0,0 0 0 16,0 0-5-16,0 0 0 0,0 0-1 0,0 0 0 15,0 0-14-15,0 0-9 0,-8 0 12 0,8 0-12 0,-3 6 12 16,-1 0-12-16,1 0 12 0,-1 3-12 0,1 2 0 15,-1 1 0-15,4-6 0 0,-3 6 0 0,3-6 0 0,0 5 0 16,0-5 0-16,0 3 0 0,0-3 10 16,3 6-2-16,1 0 0 0,-1-1 0 0,-3-5 4 15,4 3 1-15,-1-3 0 0,1 0 0 16,-1-3-1-16,1 6 0 0,3-4 0 0,-3-5 0 16,3 0 16-16,0 6 4 0,-4-6 0 0,8-6 0 0,-4 6-16 0,0-5-2 15,-4-4-1-15,5 6 0 0,-1-3-5 0,3-3 0 16,-3 3-8-16,0 0 12 0,0-5-12 0,-3-1-10 15,-1 6 2-15,1-3 0 0,-1 3 8 0,1 0-8 16,0 0 8-16,-1-5-8 0,1-1 8 0,-4 6 0 16,0 0 0-16,0 0 0 0,0 6 0 0,0-6-8 0,0 4 8 15,0-7-8-15,0 6 8 0,0-3-10 0,0 0 10 16,0 6-10-16,0-6-1 0,0 0 0 0,0-6 0 16,0-2 0-1,0 5-12-15,0 0-2 0,0-3-1 0,-4-5 0 16,4 2-33-16,0 3-6 0,-3-5-2 0,3-1 0 15,-4 6-65-15,0-2-14 0,-3-4-2 0,-3-9-1 0</inkml:trace>
  <inkml:trace contextRef="#ctx0" brushRef="#br0" timeOffset="81016.58">27580 6467 982 0,'0'0'21'0,"0"0"5"0,0 0 1 0,-7 9 1 16,0-9-28-16,0 6 0 0,0 5 0 0,0-5 0 0,-4 6 59 0,4-6 5 0,-3 3 2 0,3 2 0 15,-4 1-10-15,0 0-1 0,4 0-1 0,-3 2 0 16,3-2 0-16,0 0 0 0,0 0 0 0,3-1 0 16,1-8-27-16,-4 6-6 0,3 6-1 0,0-3 0 15,-3-1-8-15,4 4-1 0,3-3-1 0,-4-3 0 16,-3 5 10-16,4-2 1 15,-1 3 1-15,4 0 0 0,0-1-22 0,-3-2 0 0,6 0 0 0,-3 3-8 16,0-7 18-16,4 7 4 0,-1 3 1 0,4-7 0 16,-3 1-3-16,-1 3-1 0,1 3 0 0,-1-13 0 15,1 13-11-15,0-12 10 0,-4 6-10 0,3-3 10 16,-6 2-10-16,3-5 0 0,0 0 0 0,0 6 0 16,0-12 0-16,0 6 0 0,0-6 0 0,0 0 0 15,0 0-27-15,0 0-1 0,0 0 0 0,0 0 0 16,0 0-68-16,0 0-13 0,0-6-3 0,3 0-349 15,1 0-70-15</inkml:trace>
  <inkml:trace contextRef="#ctx0" brushRef="#br0" timeOffset="81482.874">27365 6458 1508 0,'0'0'33'0,"0"0"7"0,0 0 2 0,3 0 0 0,-3 0-34 0,11-6-8 0,-4 3 0 0,4-8 0 31,-1 5-24-31,1-6-8 0,3 6 0 0,-3-3-1 0,3 0 14 0,0 1 3 0,3-4 1 0,-2 0 0 15,2-9 28-15,-3 10 6 0,4 5 1 0,-4 0 0 16,-3-6 19-16,3 6 4 0,0 0 1 0,-4 1 0 16,1-1-17-16,0 0-3 0,-1 0-1 0,-3 3 0 15,0 0-5-15,0 3-1 0,-7 0 0 0,0 0 0 16,0 0-17-16,0 0 0 0,7 6 8 0,-3 3-8 16,-4 0 0-16,0 8 0 0,3 1-11 0,-6-6 11 15,-1-968-11-15,1 1944 11 0,-1-970-10 0,-3-1 10 16,4 4-11-16,-4 2 11 0,0-8-12 0,0 9 12 15,0-7 0-15,-4 1 0 0,0 2 0 0,1-2 0 16,-4-3 0-16,0-1-15 0,-4 1 5 0,0-9 1 0,-3 6-7 16,4-6-2-16,2-1 0 0,-2 1 0 0,-1 0 18 0,-3-3 0 15,3-3 0-15,1-3 0 0,3-3 0 16,-1 0 8-16,5 6-8 0,-1-11 12 16,1-1-60-16,3 0-12 15,0-8-2-15,0 2-582 0</inkml:trace>
  <inkml:trace contextRef="#ctx0" brushRef="#br0" timeOffset="83364.296">28610 6390 1465 0,'0'0'32'0,"0"0"6"0,0 0 2 0,0 0 2 0,-7 0-34 0,7 0-8 0,-7 0 0 16,-3 0 0-16,-1 6 0 0,0-6 0 16,1 0 0-16,-1 0 0 0,-3 6 0 0,4-6 0 0,-5 3 0 0,5-3 0 15,-1 3 0-15,-3-3 0 0,4-3 0 0,-1 3 0 16,4 3 0-16,0-3 13 0,-4-3-3 0,4 3-1 15,7 0 15-15,-7 0 2 0,0 0 1 16,7 0 0-16,0 0-11 0,0 0-3 0,-7 0 0 0,0 9 0 16,3-9-13-16,4 0-13 15,-3 6 2-15,-1 6 1 0,1-6 0 0,3 5 0 0,0-11 0 0,3 9 0 16,1 0-10-16,-1 6-1 0,1-4-1 0,3-5 0 16,-3 6 11-16,6-6 3 0,-3 3 0 0,0 2 0 15,4-5 8-15,-1 6-13 0,-2-6 5 0,2 0 8 16,-3-6 0-16,4 6 0 0,-1 0 0 0,-3 5 0 15,4-2 0-15,-4-3 0 0,0 0 0 0,0-6 0 16,0 6 0-16,0 0 0 0,0-6 0 0,0 6 0 16,0-6 31-16,0-6 10 0,1 6 3 0,-1-6 0 15,0 0-13-15,0 0-3 0,0 0 0 0,0 0 0 16,0-2 0-16,0-4 0 0,0 0 0 0,0 0 0 0,0-8-28 16,0 2 0-16,0 6 0 0,-3-11 0 15,3 2-18 1,-4-2-10-16,4 5-1 0,-7-8-1 0,4-4 5 0,-4 4 1 0,0-4 0 15,-4 1 0-15,1-3 1 0,-1 5 1 0,1 4 0 0,-1-1 0 0,-3-2 22 16,0 2 12-16,0-2-2 0,0 8 0 16,0-11-10-16,0 11 0 0,0-3 0 0,3 10 8 0,-3-7-8 0,4 0 0 15,-1 10 0-15,1-4 0 0,3-6-19 0,0 12 1 16,0-3 0-16,0 6 0 0,0-2-5 0,0 2-1 16,0 3 0-16,0 0 0 0,0 0 12 0,0 0 1 15,3-6 1-15,-3 6 0 0,0 0 10 0,0 0 9 16,0 0-1-16,0 0-8 0,0 0 12 0,0 0-12 15,0 0 12-15,0 0-12 0,4 6 13 0,-1 0-4 16,-3 2-1-16,0 4 0 0,0 6-8 0,0-6 0 0,0 2 0 0,-3 4 0 16,3 5 0-16,0-2 0 0,0 2 0 0,-4-5 0 15,4 0 12-15,0 2 1 0,-3 10 0 0,3-10 0 16,-4 10-13-16,4-4 0 0,0 4 0 0,-3-7 0 16,3 4 8-16,0 2-8 0,0-6 11 0,0 4-11 15,3 2 10-15,-3-2-10 0,4-4 8 0,-1 4-8 16,1-10 0-16,-1 4 8 0,1 2-8 0,3-5 0 15,-4 0 16-15,4-4-1 0,-3-2-1 0,-1 0 0 16,1-6-14-16,3 6 0 0,-3-7 8 0,3 1-8 16,-4 0 0-16,1 0 9 0,-4 3-9 0,0-9 8 0,0 0 0 15,0 0 0-15,0 0 0 0,0 0 0 16,0 0-17-16,0 0-4 0,0 0-1 0,0 0 0 16,0 0-32-16,0 0-6 0,0 0-2 0,-4-9 0 15,4 9-102-15,-7-6-20 0</inkml:trace>
  <inkml:trace contextRef="#ctx0" brushRef="#br0" timeOffset="83992.332">28727 6396 1440 0,'0'0'40'0,"0"0"11"0,0 0-41 0,0 0-10 0,0 0 0 0,0 0 0 16,0 0 8-16,0 6 0 0,3 6 0 0,1-6 0 16,3 0-18-16,0-6-4 0,3 6-1 0,-2-6 0 15,2 0 15-15,1 0-12 0,3 0 12 0,-4-6-12 16,1 6 12-16,3 0 0 0,-3 0 12 0,-1-6-12 15,-10 6 12-15,4-6-4 0,3 0 0 0,0 0-8 16,0 6 24-16,-7 0-1 0,3-6-1 0,4 0 0 16,-7 6 6-16,0 0 2 0,8-2 0 0,-5-4 0 15,1 0-6-15,-1 6-2 0,-3 0 0 0,4-6 0 16,-4-6-22-16,0 6 8 0,-4-5-8 0,4 5 0 0,-3-3-13 16,-1-3-7-16,4 0-2 0,-3-5 0 0,-1 8 22 15,0-3 0-15,1 6 0 0,-1-6 0 0,1 1 0 0,-1-1 0 16,1 6 0-16,3 6 0 0,0-9 0 0,0 9 8 15,0 0-8-15,-4-6 8 0,1-5-8 0,3 11 0 16,-7 0 0-16,0 0-11 0,0 0 3 0,0 5 0 16,0 1 0-16,-1 3 0 0,1 0 8 15,0 0 0-15,0 3 0 0,0-7 0 0,4 13 0 0,-4-9 0 16,-4 9 0-16,4-1 0 0,0 1-15 0,3-3 3 16,-3 8 0-16,4-11 0 0,-4 8 12 0,0-2 0 15,3 0 0-15,1-1-9 0,3-2 18 0,-4 3 4 0,4-7 1 16,0 7 0-16,0-9-14 0,4 3 0 15,-1-1 0-15,-3-5 0 0,0-6 12 0,4 6 2 0,-1 6 1 0,1-6 0 16,-4-6-15-16,7 3 0 0,-4 6 0 0,1-4 0 16,-4-5 8-16,3 9-8 0,1-9 11 0,0 6-11 15,-4-6 8-15,3 6-8 0,4 0 0 0,-3 0 0 16,3 0 0-16,-4-1 0 0,4-5-15 0,0 0 5 31,0 0-33-31,4 0-6 0,3 6-2 0,-3-3-394 0,-1-3-79 0</inkml:trace>
  <inkml:trace contextRef="#ctx0" brushRef="#br0" timeOffset="84933.609">29422 6493 1407 0,'0'0'40'0,"0"0"8"0,0 0-38 0,0 0-10 0,0 0 0 15,0 0 0-15,0 0 31 0,0 0 4 0,0 0 1 0,0 0 0 16,0 0-18-16,0 0-3 0,0 0-1 16,0 0 0-16,0 0-14 0,0 0 8 0,-7 6-8 15,3 0 0-15,1 3 26 0,-1 0-1 0,0 5 0 0,1 4 0 16,3-6 6-16,0 6 1 0,0-4 0 16,3-2 0-16,-3 11-14 0,4-5-2 0,0 9-1 15,3-4 0-15,0 4-5 0,-4-10-1 0,4 10 0 0,-3-4 0 16,-1 4-9-16,1-4 0 0,-1 7 0 0,1-10 0 15,-4 10 0-15,3-7 0 0,-3-2 0 0,0 2 0 16,0 4 0-16,0-4 0 0,-3-5 0 0,3-6 0 16,-4-1 0-16,1-2 0 0,3 9 9 0,0-6-9 15,-4-7 8-15,1 4-8 0,3 3 10 0,-4-6-10 16,4-6 0-16,0 0 0 0,-3 12 0 0,3-12 0 16,0 0 9-16,0 0-9 0,0 0 8 0,0 0-8 0,0 0 0 0,0 0 0 15,-4-6 0-15,4-6 0 0,-3 0-14 0,3 9 5 16,0 3 1-16,0-11 0 0,0 5-7 0,3-12-1 15,1-6 0-15,-4 10 0 16,3-10-9-16,1 1-3 0,-4 2 0 16,3-5 0-16,-3 2 7 0,0-5 1 0,0 2 0 0,0-2 0 0,-3-6 3 0,3 2 1 15,-4-5 0-15,-3 6 0 16,4 8-10-16,-4-5-2 0,3-4 0 16,-3 4 0-16,0 0 39 0,0 8 7 0,3-8 2 0,-3 8 0 0,0-8 8 0,4 8 1 15,-4-2 1-15,3 5 0 0,4-6-16 0,-3 4-3 16,-1 2-1-16,4-5 0 0,0 2-10 0,0-2-14 15,4 8 3-15,-1 3 1 0,1-11 10 0,-1 8 0 16,1-3 0-16,-1 12 0 0,1-5 0 0,3-1 0 0,0 0 0 16,0 3 0-16,0 6 17 0,-3 3-1 0,3-3 0 0,-7 3 0 15,7 0-16-15,0 0 0 0,-7 0 0 0,7 0 0 16,0-5 0-16,0 8-9 0,0 2 1 0,4 7 0 16,-1 0 0-16,1 0 0 0,-1-1 0 0,4 7 0 15,1-3 8-15,2 2 0 0,-3 4 0 0,4-3 0 16,3-1 0-16,-3 1 0 0,3-6 0 0,-4 8-8 15,5-8-11-15,-5 0-1 0,-3 0-1 0,1-1 0 16,-1-2 1-16,0 3 0 0,-4-6 0 0,-3 6 0 16,0-1 4-16,-3-8 2 0,-4-3 0 0,0 0 0 15,-7 6-26-15,3 3-6 16,-3 0-1-16,-3-3 0 0,3 5 27 0,-7-11 4 0,3 0 2 0,-3 6 0 16,-4 0 14-16,4-6 0 0,-4 0 0 0,1 6 0 15,-1-6 8-15,1 0 5 0,-1 0 1 0,0 0 0 16,1 0 10-16,-4 0 1 0,3-6 1 0,-3 0 0 15,3 0-14-15,4 1-4 0,-4-1 0 0,4 0 0 0,4 0-8 16,-5 3 0-16,1 0 0 0,4-3-11 16,3 3-53-16,-4 0-12 0,1 0-1 0,-1 3-1 0</inkml:trace>
  <inkml:trace contextRef="#ctx0" brushRef="#br0" timeOffset="85781.992">30004 6376 1087 0,'0'0'24'0,"0"0"4"0,-7-6 2 0,3 0 1 0,-3 6-31 0,0 0 0 0,0-6 0 0,0 0 0 15,-4-3-16-15,4 7-8 0,-3 2-3 0,-1 0 0 0,1-3 14 0,-5 0 2 16,5 3 1-16,3 0 0 0,-4 0 10 0,1 6 11 16,3-4-3-16,-4 7 0 0,-3-3 37 0,3-6 7 15,-3 6 2-15,0 0 0 0,0 0-6 0,0 0-2 16,0 2 0-16,0 7 0 0,3-6-17 0,-3 3-3 16,3 0-1-16,4-1 0 0,-3-2-25 0,6 3 8 15,-3 0-8-15,7-1 0 0,0-5 16 0,0 6-1 16,7-3-1-16,0 0 0 0,7-1 20 0,0 4 4 15,4-6 1-15,3-6 0 0,4 6-11 0,0 0-1 16,-1 0-1-16,5-6 0 0,-1-6-26 0,4 6 0 16,-4-6 0-16,0 0 0 0,4 0 0 0,-4 0-11 0,0-5 1 15,-3 2 0-15,3-3 10 0,-3 0 0 0,3 6 0 0,-3-11 0 16,-1 8 26-16,-2-3 1 0,-5-5 0 0,1 11 0 16,0-6-27-16,-4 0 0 0,-4 0 8 0,1 4-8 15,-1 2 0-15,-3-6 12 0,0 12-12 0,-3-6 12 16,0 0-4-16,-1 0-8 0,-3 6 12 0,0 0-4 15,0 0-8-15,0 0 10 0,-7-9-10 0,0 7 10 16,-4-1-10-16,4 3 0 0,-3 3 0 0,-1-1 0 16,-3 7 0-16,-7-3-11 0,3 0 11 0,-3 0-8 15,3 0 8-15,-3 0 0 0,0 0 0 0,0 5 0 16,3-5-8-16,-3 3 0 0,3 3 0 0,1-6 0 16,-1 0-11-16,4-1-1 0,-4 1-1 0,8 0 0 15,-4-3 3-15,3 3 1 0,1-3 0 0,-1 0 0 16,0 3-3-16,4-6 0 0,-3 6 0 0,3-6 0 15,7 0 4-15,0 0 1 0,0 0 0 0,-7 0 0 16,7 0 0-16,0 0 0 0,0 0 0 0,0 0 0 0,0 0 15 0,0 0 0 16,0 0 0-16,0 0 0 0,0 0 8 0,0 0-8 15,0 0 12-15,0 0-12 0,0 0 0 0,0 0 0 16,7 0 0-16,0 0 0 0,-4 0 0 0,4 0 0 16,-3 0 0-16,-4 0 0 0,7 6 0 0,0-6 0 15,0 0 0-15,0 0 0 0,0 5-9 0,-3-5 9 16,3 0-8-16,0 0 8 15,-4 0-31-15,1 6-1 0,-4-6 0 0,7 0 0 16,0 6-135-16,0-6-27 0</inkml:trace>
  <inkml:trace contextRef="#ctx0" brushRef="#br0" timeOffset="86287.061">30582 6376 504 0,'0'0'14'0,"0"0"3"0,0 6-17 0,0 2 0 16,-3 4 0-16,-1 0 0 0,-3 0 56 0,0 0 7 15,0 2 1-15,-3 1 1 0,-5 0 34 0,1 8 6 16,4-2 2-16,-4 2 0 0,-4-5-25 0,0 0-5 16,1-4-1-16,-1 4 0 0,-3-6-51 0,3 2-10 15,1 4-3-15,2 0 0 0,5-7-12 0,-1 1 0 0,1 0 0 0,-1 3 0 16,1-4 0-16,-1-5 9 0,4 0-1 0,0 0 0 16,0-3 21-16,0 0 4 0,7-3 1 0,-4 3 0 15,-3 3-34-15,7-6 0 0,0 0 0 0,0 0 0 31,0 0-20-31,-3-9-12 0,-1 3-1 0,4 0-1 16,-3 0-22-16,3 6-5 0,0-12-1 0,3 7 0 0</inkml:trace>
  <inkml:trace contextRef="#ctx0" brushRef="#br0" timeOffset="86973.365">30141 6285 835 0,'0'0'18'0,"0"0"4"0,0 0 1 0,0 0 1 0,0 0-24 0,0 0 0 0,0 0 0 0,4-3 0 15,-1 0 0-15,-3 3-8 0,0 0 0 0,0 0 0 0,0 0 8 16,0 0 0-16,0 0 0 0,0 0-8 0,4-6 8 0,-4 6 0 15,0 0 0-15,0 0 0 0,0 0 16 16,0 0 0-16,0 0-1 0,0 0 0 16,0 0 10-16,0 0 3 0,0 6 0 0,0 0 0 0,-4 5 5 15,1 1 2-15,-1-6 0 0,1 0 0 16,-1 6-2-16,-3-1 0 0,0 4 0 0,4 3 0 16,-4-6-4-16,0 8-1 0,3-2 0 0,-3-1 0 0,3 1 4 15,-3 3 1-15,4 2 0 0,-1-2 0 0,-3 2 5 16,4-5 1-16,-1 2 0 0,1-2 0 0,-1 0-15 0,1 5-4 15,-1-2 0-15,1 2 0 0,3-5-4 0,-4 8-2 16,4-8 0-16,0-6 0 0,-3 5-14 0,3-8 9 16,0 3-9-16,3-6 8 0,-3-6-8 0,4 6 12 15,-1 0-12-15,-3-6 12 0,0 0-28 0,4-6-4 0,3 6-2 16,-4-12 0 0,4 0-16-16,4 1-3 0,-4-4-1 0,0 3-647 0</inkml:trace>
  <inkml:trace contextRef="#ctx0" brushRef="#br0" timeOffset="87440.628">30494 5841 1690 0,'0'0'48'0,"0"0"11"0,0 0-47 0,0 0-12 0,0 6 0 0,-3 5 0 16,3-5 0-16,0 0 0 0,0-6 0 0,0 0 0 31,3 12-44-31,1-12-4 0,-4 12 0 0,0-12-404 0,3 3-80 0</inkml:trace>
  <inkml:trace contextRef="#ctx0" brushRef="#br0" timeOffset="88339.827">30558 6617 1566 0,'0'0'34'0,"0"0"7"0,0 0 2 0,0 0 1 0,0 0-35 0,0 0-9 0,0 0 0 0,0 0 0 15,0 0-24-15,0 0-6 0,0 0-2 16,0 0 0-16,7-6 16 0,-7 6 4 0,0 0 0 0,0 0 0 16,3 0 12-16,-3 0 8 0,4-6 0 0,-4 6-8 15,0 0 20-15,0 0-2 0,0 0-1 0,0 0 0 16,0 0 12-16,0 0 3 0,0 0 0 0,0 0 0 15,0 0-16-15,0 0-4 0,0 0 0 0,0 6 0 16,3 0-12-16,-3-6 0 0,0 0 0 0,0 0 0 16,4 6 0-16,-1 5 0 0,1-5 0 0,-4 3 0 0,0 3 0 15,0-6 0-15,0 6 8 0,0-7-8 0,3 1 0 0,-3 0 0 16,0-6 0-16,0 3 0 0,0-3 0 0,0 0 12 16,0 6-1-16,0-6-1 0,0 0-10 0,0 0 0 15,0 0 0-15,0 0 0 0,0 0 28 16,0 0 9-16,0 0 3 0,0 0 0 0,4-9-15 0,3 3-2 15,0-11-1-15,0 11 0 0,-3 0-22 16,3-6 8-16,-4 3-8 0,4-8 0 0,-3-1 0 0,-1 0-15 16,4-2 3-16,0 2 0 0,-3-2 3 15,-1 2 1-15,1 0 0 0,3 1 0 0,-3-1 0 0,3-2 0 16,0 8 0-16,-4 0 0 0,1-12 8 0,3 16-8 16,0-4 8-16,0 6-8 0,-4 0-2 0,1 0 0 15,-1-5 0-15,1 8 0 0,-4 3 22 0,0 0 4 16,0 0 0-16,7 3 1 0,0-1-17 0,0 7-14 0,0-9 2 0,0 6 1 15,-3 0 11-15,3 0 0 0,0 6 0 0,4-6 0 16,-1 8 0-16,1-2 0 0,3 0 0 16,-4 0 0-16,1 2 0 15,0-2 0-15,-4 0 0 0,3 5 0 0,1-5 0 0,-4 0 0 0,3 3 0 0,-3 2 0 16,0 1 0-16,-3 2 0 0,0-8 0 0,-4 0 0 16,0 0 0-16,0 2 0 0,0 1 0 0,0 0 0 15,0 2 0-15,-4-2 0 0,0 0 0 0,1 0 0 16,-4 2 8-16,0-5 3 0,0 3 1 0,0-4 0 15,0 1-12-15,0-6 0 0,0 6 0 0,3-6 0 16,4-6 0-16,0 0 0 0,-7 6 0 0,7-6 0 31,0 0-46-31,0 0-11 0,-7 5-3 0,7-5 0 16,0 0-40-16,0 0-8 0,0 0-1 0,-7 3-1 0,7-3-4 0,-7 3-1 0,7-3 0 16,-7 3 0-16</inkml:trace>
  <inkml:trace contextRef="#ctx0" brushRef="#br0" timeOffset="88700.485">31147 6826 1422 0,'0'0'31'0,"0"8"6"0,0-2 2 0,0-6 1 0,0 0-32 0,0 12-8 0,0-6 0 0,3 6-630 16</inkml:trace>
  <inkml:trace contextRef="#ctx0" brushRef="#br0" timeOffset="95352.187">9444 7375 1080 0,'0'0'24'0,"0"0"4"0,0 0 2 0,0 0 0 0,0 0-30 0,0-6 0 0,3 1 0 0,-3 5 0 16,0 0 39-16,4-6 1 0,-4 0 1 0,0 6 0 15,0 0-5-15,0 0-2 0,0 0 0 0,0 0 0 16,0 0-17-16,0 0-3 0,0 0-1 0,0 0 0 15,0 0-5-15,0 0-8 0,0 0 11 0,-4 6-11 16,4 0 8-16,0 5-8 0,-3-2 0 0,-1 6 0 16,4 0 10-16,-3-4-10 0,3 1 8 0,0 6-8 15,0-4 8-15,0 10-8 0,3-6 8 0,-3 2-8 16,4-2 12-16,-1-1-2 0,1 4-1 0,-4 3 0 16,3 2 7-16,5-3 0 0,-5 1 1 0,4 5 0 15,-3 4 0-15,3-7 0 0,-4 4 0 0,4-4 0 16,-3 9 0-16,-1-8 0 0,1 8 0 0,-1 0 0 15,-3-2-8-15,4-1-1 0,-4 3-8 0,0-2 12 0,0 2-12 16,0-3 9-16,-4-2-9 0,4 2 8 0,-3-8-8 0,3-4 0 16,-4 9 9-16,4-11-9 0,0-3 0 0,-3-3 0 15,3-1 0-15,0-5 0 0,3 0 0 0,-3 6 0 16,0-12 0-16,0 0 0 0,0 0-14 0,0 0-7 16,0 0-2-16,4-12-473 15,3 6-94-15</inkml:trace>
  <inkml:trace contextRef="#ctx0" brushRef="#br0" timeOffset="96055.976">9462 7399 961 0,'0'0'20'0,"0"0"5"16,0 0 1-16,0 0 2 0,-8-3-28 0,5-3 0 0,-1 0 0 0,-3 3 0 0,7 3 26 0,0 0-1 15,-3-6 0-15,3 6 0 0,-4-6-13 0,4 6-4 16,-3-5 0-16,-1-1 0 0,1 0 4 0,3-6 1 16,0 12 0-16,3-9 0 0,-3 3 11 0,0 0 1 15,4 1 1-15,-1-1 0 0,1 0 10 0,-4 0 1 16,3 0 1-16,1 0 0 16,-4 0-18-16,0 6-4 0,3-3-1 0,-3 3 0 0,4-6-3 0,-4 6-1 15,3-5 0-15,-3 5 0 0,0 0 17 0,0 0 3 16,0 0 1-16,0 0 0 0,8 0-20 0,-8 0-3 15,3-3-1-15,4 3 0 0,-3-3-8 0,3 3 0 0,0 0 9 16,3-6-9-16,1 6 0 0,-4-6 0 0,4 6 0 16,-1-6 0-16,1 6 0 0,3-6 16 0,0 6-4 0,-4 0-1 15,5 0-11-15,-5 0 0 0,4 0 0 16,0 0 0-16,1 12 0 0,-5-6 0 0,-3 0 0 16,4 3 0-16,-1-1 0 0,1 7 8 0,0-3-8 0,3 5 8 15,-4 1-8-15,-3-3 0 0,4 2 0 0,-4 4 0 16,0-3 0-16,-4 5 0 0,5-2 0 0,-5 2 0 15,-3 1 0-15,4-7 0 0,-4 4 0 0,3-3 0 16,-6 2 0-16,-1 4 0 0,4-1 0 16,-3-8 0-16,-5 3 0 0,5 5 12 0,-1-8-4 0,-6 0 0 15,3 5-8-15,-4-2 0 0,8-4 0 0,-4-2 0 16,-4 0 0-16,0 0 0 0,1-6 0 0,-1-1 0 16,1 4 30-16,-4-3 1 0,3 0 0 0,0 0 0 15,1-3-31-15,-1 0 0 0,1 3 0 0,-1-6 0 16,0 0 0-16,1 0 8 0,3 0-8 0,0 0 0 15,0 0 9-15,0 0-9 0,0 0 8 0,0-6-8 16,0 6-12-16,3-3-8 0,0 0-2 0,1 0 0 16,-1 0-40-16,4 3-8 0,0 0-2 0,0 0-627 15</inkml:trace>
  <inkml:trace contextRef="#ctx0" brushRef="#br0" timeOffset="96875.269">10040 8037 1098 0,'0'0'24'0,"-3"-6"4"16,-1-3 2-16,-3 3 2 0,3-3-32 0,-3 1 0 0,4 2 0 0,-4 0 0 0,3-6 40 0,-3 6 1 15,4-3 1-15,-4 3 0 0,3 4-6 0,-3-7-2 16,0 9 0-16,0-6 0 0,3 6-6 0,-3-6 0 16,0 6-1-16,7 0 0 0,-3 0-13 0,-4 0-2 15,0 0-1-15,0 6 0 0,0-6-3 0,-1 6 0 16,1-6 0-16,0 6 0 0,4-1-8 0,-4 1 10 15,0 3-10-15,0-3 10 0,0 6-10 0,0 0 0 16,3-1 0-16,-3 1 8 0,3 3-8 0,-3-3 0 16,0-1 0-16,4-5 8 0,-4 0 0 0,3 3-8 0,1 9 12 15,-1-7-4-15,1 7-8 0,3-9 8 0,0 0-8 16,0-1 8-16,3 4 3 0,-3-6 0 0,7 6 0 16,-3-6 0-16,-1 0 7 0,4-1 2 0,0 1 0 0,0 0 0 15,0-6-10-15,4 9-2 0,-4-3 0 0,0 0 0 16,4 0-8-16,-4 0 10 0,0-6-10 0,3 0 10 15,-2 0-10-15,-1 0 8 0,0 5-8 16,0-10 8-16,0 5-8 0,0 0 0 0,-4-6 9 16,4 0-9-16,-3 6 12 0,3-12-3 0,0 3 0 0,0 0 0 15,-3 1-9-15,-1-10 10 0,4 6-10 0,-3-3 10 16,3-5-10-16,-4 5 0 0,4 3 0 0,-3 1 0 16,-1-7-9-16,1 3 9 0,-1-2 0 0,-3-1 0 15,0 0-8-15,0 10 8 0,0-10 0 0,0 6 0 16,-3 0-16-16,-1 7 3 0,1-4 1 0,-4 9 0 15,7 0-10-15,-7 0-2 0,0 0 0 0,-4 0 0 16,4 9 12-16,0-1 3 0,-4 1 0 0,1-3 0 0,-1 6 9 16,4 0 0-16,0-7 0 0,-3 4-8 0,3 3 8 15,3 0 0-15,-3-6 0 0,3 5 0 0,4-11 0 0,0 0 0 16,0 0 0-16,0 0 0 0,0 0-17 0,-3 6 1 16,6 0 1-16,-3-6 0 15,0 0-33-15,0 0-6 0,7 6-2 0,1 0-381 16,2 0-77-16</inkml:trace>
  <inkml:trace contextRef="#ctx0" brushRef="#br0" timeOffset="97465.863">10164 7975 1134 0,'0'0'24'0,"0"0"6"0,0 0 1 0,0 0 1 0,0 0-32 0,0 0 0 0,0 0 0 0,0 0 0 16,0 0 58-16,0 0 5 0,0 0 1 0,0 0 0 15,0 0-29-15,0 0-6 0,0 0-1 0,0 6 0 0,0 6-1 0,0-6-1 16,0-6 0-16,0 8 0 0,0 1-5 16,0 6-1-16,3-9 0 0,-3 6 0 0,4-7 5 0,-4 1 1 15,3 6 0-15,-3-3 0 0,0 3-6 16,4-6 0-16,-4 5-1 0,3 1 0 0,1-3-19 0,-4 6 0 16,0-1 0-16,0 4 0 0,0-3 0 0,3-4 0 15,-3 1 0-15,0 0 0 0,4 0 0 0,-4-1 0 16,3-5 0-16,1 3 0 0,-1 3 13 0,1 0-4 15,3-7-1-15,-4 1 0 0,5 0-8 0,-5 0 8 16,4-3-8-16,-7-3 8 0,4 0 7 0,-1 0 1 16,1 0 0-16,3 0 0 0,-4 0 22 0,1-3 5 15,3 3 1-15,-4-6 0 0,4 0-22 0,-3 0-4 0,3-5-1 16,-3-4 0-16,-1 3-5 0,1 6 0 0,-1-5-1 16,1-1 0-16,-1-3-11 0,1 3 0 0,-1 1 0 15,-3-1 0-15,4 0 0 0,-1-3-12 0,-3 1 2 0,4-1 1 16,-1 3-7-16,-3 6 0 0,4-17-1 15,-1 11 0-15,1-3-3 0,-4 4 0 16,3-1 0-16,-3-3 0 0,4 3-4 0,-4-5 0 0,3-1-1 16,-3 6 0-16,0 4 1 0,0-4 0 0,4 0 0 0,-4 12 0 15,0 0-25-15,0 0-5 0,0 0-1 0,0 0 0 16,0 0-33-16,0 0-8 16,0 0 0-16,0 0-526 0</inkml:trace>
  <inkml:trace contextRef="#ctx0" brushRef="#br0" timeOffset="98362.643">10629 7999 504 0,'0'0'14'0,"0"0"3"0,0 0-17 0,0 0 0 0,0 0 0 0,0 0 0 15,0 0 21-15,0 0 1 0,0 0 0 0,0 0 0 16,0 0 50-16,0 0 11 0,0 0 1 0,0 0 1 16,0 0 0-16,-3-6 0 0,-1 0 0 0,4 6 0 15,0 0-13-15,0 0-4 0,-3-6 0 0,3 6 0 16,0 0 0-16,0 0-1 0,0 0 0 0,0 0 0 15,0 0-20-15,0 0-4 0,0-6-1 0,0 6 0 16,0 0-26-16,-4 0-4 0,1-6-2 0,3 6 0 16,0 0-10-16,0 0 0 0,-4-9 9 0,4 9-9 15,0-6 8-15,-4 4-8 0,-3-1 8 0,7 3-8 16,0 0 0-16,-7-6 0 0,4 6 0 0,3 0 0 16,0 0 0-16,-7 0 0 0,0 0-9 0,-4 0 9 0,4 9 0 0,0-4-11 15,0 1 11-15,-4 6-8 0,4 0 8 0,0 5 0 16,4-11 0-16,-1 3-8 0,-3 3 8 0,4 0 0 15,-4-1 0-15,3-5 0 0,4-6 0 0,0 0 0 16,0 0 0-16,0 0 0 16,0 0-28-16,0 0-1 0,0 6 0 0,0-6 0 0,0 0 50 0,0 0 11 15,0 0 1-15,0 0 1 0,4 6-22 0,-1-3-4 16,1 3 0-16,3-3-8 0,-4 6 11 0,1-3-11 16,3-1 10-16,-4-5-10 0,-3 0 0 0,7 0 0 15,-3 6 0-15,3-6 0 0,-3 6 0 0,3 0 0 0,-4 0 0 0,1-6 0 16,-1 9 0-16,-3-3 0 0,4 0 0 0,-4-6 0 15,0 0 0-15,3 2 0 0,4 7 0 0,-3-3 0 16,3-6 20-16,-4 6-1 0,4-6-1 0,-7 0 0 16,7 0-27-16,-3 6-6 0,3-6-1 0,-3 6 0 15,-4-6 16-15,7 6 0 0,-4-6 0 0,4 6 0 16,-7-6 0-16,0 0 0 0,4 2 0 0,-1 4 0 16,1-3 0-16,-1 3 0 0,-3-3 0 0,0 9 10 15,0 0 2-15,0-6 0 0,-3-1 0 0,-1 4 0 16,4 0-12-16,0 6-14 0,-3-9 3 0,3-1 1 15,0-5 10-15,-7 12 0 0,3-6 0 0,-3 6 0 16,4 0 9-16,-4-4-9 0,-1-2 12 0,1 6-12 16,7-12 8-16,-7 0-8 0,0 12 0 0,7-12 0 15,-10 3 0-15,3-3 0 0,0 3 0 0,7-3 0 0,-7 6 0 0,0-9 0 16,-1 0 0-16,1 0-12 16,0 0-98-16,0 3-19 0,4-6-4 0,-1 0-1 15,-3-6-54-15,4 6-12 0</inkml:trace>
  <inkml:trace contextRef="#ctx0" brushRef="#br0" timeOffset="99710.488">11737 7919 1191 0,'0'0'26'0,"0"0"6"0,0 0 0 0,0 0 2 0,0 0-34 0,0 0 0 0,-7-6 0 16,7 6 0-16,-11 0 55 0,11 0 4 0,-7 0 1 0,-3 0 0 15,3 6-13-15,0-6-3 0,7 0 0 16,0 0 0-16,0 0-35 0,-11 0-9 0,0 0 0 0,1 0 0 15,10 0 0-15,0 0 0 0,0 0 0 16,0 0 0-16,-7 6 0 0,0 0 0 16,7-6 0-16,-7 6 0 0,0 0 0 0,-1 0 0 0,1-1 0 0,4 1 0 15,-4 3 0-15,0-3 0 0,3 6 0 0,-3 0 0 16,7-7 0-16,-3 1 0 0,-1 3 0 0,4 3 0 16,0-6 0-16,0 6 10 0,0-7-10 0,0 1 10 15,0-6-10-15,0 6 10 0,0-6-10 0,0 0 10 16,0 0 9-16,0 0 1 0,11 0 1 0,-11 0 0 15,7 3 9-15,-7-3 2 0,7 0 0 0,-7 0 0 16,0 0-32-16,0 0 0 0,0 0 0 0,10 0 0 16,-10 0 8-16,7 3 0 0,1-3-8 0,-1 3 12 15,-7-3-12-15,7 0 0 0,0 6 0 0,-4-3 0 16,4 6 0-16,-3-3 0 0,-1-1-9 0,1 1 9 0,-1-6 0 16,1 6 0-16,-1 0 0 0,1 0 0 15,0 3 0-15,-4 0 0 0,3-1 0 0,1-2 0 0,-1 0 0 16,1 0 0-16,-4 0 0 0,3 0 0 0,-3-6 0 15,4 6 0-15,3 2 0 0,-4-2 0 16,1-3 0-16,-1 3 0 0,-3-3 13 0,4 3-4 0,-4-6-9 0,0 0 0 16,0 0 0-16,0 6 0 0,0 0 0 0,0-6 0 15,0 6 0-15,0 0 0 0,-4-1 0 0,1-2 0 16,-1 3 0-16,4-6 0 0,0 0 0 0,-7 6-11 16,0 6 3-16,0-6 0 0,4 0 8 0,-4-1 0 15,-1 1 0-15,1 0 0 0,7-6 0 0,-7 6 0 16,7-6 0-16,-7 3 0 0,7-3 0 0,-7 9 0 0,0-6 0 15,7-3 0-15,0 0 0 0,-10 3 9 0,3-3-1 0,-4 0-8 16,4-3 0-16,-4 0 0 0,1 0-10 0,-1-3 10 31,4 3-40-31,-3-3-1 0,-1 0 0 0,4 0 0 16,0 1-29-16,0-1-6 0,3 6 0 0,4 0-367 0,0 0-73 0</inkml:trace>
  <inkml:trace contextRef="#ctx0" brushRef="#br0" timeOffset="100542.658">11917 7975 334 0,'0'0'0'0,"0"0"14"0,0 0-4 0,0 0 1 0,0 0-11 0,0 0 0 0,0 0 0 0,-4 6 0 16,4-6 36-16,0 0 4 0,0 0 2 0,0 0 0 15,-3 6 6-15,3-6 0 0,-4 12 1 0,4-12 0 16,0 0-26-16,0 0-6 0,0 0-1 0,0 0 0 16,0 0-4-16,0 0 0 0,0 0-1 0,0 0 0 15,0 0 0-15,0 0 0 0,0 0 0 0,0 0 0 16,0 0 27-16,0 0 6 0,0 0 0 0,0 0 1 16,0 0-17-16,0 0-4 0,0 0-1 0,0 0 0 15,0 0 8-15,0 0 1 0,0 0 1 0,0 0 0 16,0 0 9-16,0 0 2 0,0 0 0 0,0 0 0 15,0 0-6-15,0 0-1 0,0 0 0 0,0 0 0 16,0 0-14-16,0 0-3 0,-10 0-1 0,10 0 0 16,0 0-2-16,0 0 0 0,0 0 0 0,0 0 0 15,0 0 4-15,0 0 1 0,0 0 0 0,0 0 0 16,0 0 11-16,0 0 3 0,0 0 0 0,0 0 0 16,0 0-28-16,0 0-8 0,0 0 0 0,0 0 0 0,0 0 0 15,-7 5 0-15,7-5 0 0,-4 3 0 0,1 3 0 0,-1 3 0 16,4 0 0-16,0-9 0 0,0 6 0 0,0 6 0 15,0-1 0-15,0 1 0 0,0 9-12 0,4-10-5 16,-4 7-2-16,3-3 0 16,4-6 19-16,-3 5 0 0,-1-2 0 0,1 6 0 15,-1-10 0-15,1-2 0 0,-1 0 0 0,1 0 0 0,-1 6 28 0,1-6 8 16,3 0 3-16,-4 0 0 0,1-1-20 0,-4-5-4 16,0 0-1-16,7 0 0 0,0 3-14 0,0 0 0 15,-3 0 0-15,-4-3 0 0,7 0 19 0,0-6 10 16,3 3 3-16,-3-2 0 0,-7 5-32 0,8 0 0 15,-1 0 0-15,0-6 0 0,3 0 13 0,-3-6-3 0,4 3-1 16,-4 0 0-16,0-2-9 0,4-4 0 0,-4 3 0 0,0-3 0 16,-7 4 0-16,3-1 0 0,1 6 0 0,3-6 0 31,-7 12-20-31,7 0-5 0,-4-6-2 0,-3 6 0 0,4-5 73 0,-4-1 14 0,0-3 4 16,0 3 0-1,-4 0-109-15,4-6-22 0,-3 6-4 0,-4-5-1 0,7-1 13 16,0 3 3-16,-7 3 0 0,3-3 0 0,-3 6 40 0,4-2 16 15,-4-7-11-15,-1 6 11 0,5-6-53 16,-1 6-5-16,4 6-1 0,-3-3 0 16,-1-5-4-16,1-1-1 0,3 9 0 0,3-6 0 0</inkml:trace>
  <inkml:trace contextRef="#ctx0" brushRef="#br0" timeOffset="101208.184">12340 7963 576 0,'0'0'12'0,"0"0"4"0,0 0 0 0,0 0 0 0,0 0-16 0,0 0 0 15,0 0 0-15,0 0 0 0,0 0 105 0,0 0 19 16,0 0 3-16,0 0 1 0,0 0 0 0,0 0 0 0,0 0 0 0,0 0 0 15,0 0-52-15,0 0-9 0,0 0-3 0,0 0 0 16,0 0-51-16,0 6-13 0,-3 0 0 0,-1 6 0 16,1 0 34-16,-1-1 4 0,1 1 1 0,-1 3 0 15,-3-9-22-15,3 5-4 16,1 1-1-16,-4 3 0 0,3 3-3 0,1-7-1 0,-1 7 0 0,1-6 0 16,-1-1-8-16,1 4 10 0,3-3-10 0,-4 0 10 15,4-4-10-15,0 4 0 0,0 0 0 0,0 0 0 16,0-12 0-16,0 6 0 0,0 0 0 0,0-1 0 15,0 1 33-15,0 0 5 0,0-6 1 0,0 0 0 16,0 0-27-16,0 0-4 0,0 0-8 0,0 0 11 16,0 0-11-16,0 0 0 0,0 0 0 0,0 0 8 15,0 0 7-15,0 0 1 0,0 0 0 0,0 0 0 16,0 0 12-16,0 0 4 0,0-6 0 0,0 0 0 16,0 1-20-16,0-1-4 0,0-6-8 0,0 6 12 15,0 6-12-15,4-9 0 0,-4 0 0 0,0 1 0 0,0-10 0 16,0 6 0-16,3 0 0 0,-3-2 0 15,0 2 0-15,4-6 0 0,-4 12-13 0,0-5 4 16,3-4 9-16,-3 3-8 0,4 6 8 0,-4-5-8 16,3-1-16-16,1 6-2 0,-4-3-1 0,3 3 0 15,1-3 27-15,-1 1 0 0,1-4 0 0,-1 0 0 0,5-3 0 0,-1 7 0 16,-4-1 0-16,1 3 0 0,3 0 0 0,-4 0 0 16,1 0 0-16,-1 0-8 0,1 0 8 0,-1 6-8 15,1-5 8-15,-4 5-8 0,0 0 8 0,7 0-10 16,-7 0 10-16,3-6-10 0,4 6-2 0,-7 0 0 15,0 0 0-15,0 0 0 0,8 6-3 0,-1-6-1 16,0 5 0-16,-7-5 0 0,3 0-1 0,4 6-1 0,-3-6 0 16,3 6 0-16,0 0-5 0,-4 0-1 0,-3-6 0 15,0 0 0 1,4 6-21-16,3-6-5 0,0 6-1 0,0-6-481 0,0 6-97 0</inkml:trace>
  <inkml:trace contextRef="#ctx0" brushRef="#br0" timeOffset="101908.624">12598 7949 1036 0,'0'0'23'0,"0"0"5"0,0 0 0 0,0 0 1 0,0 0-29 0,0 0 0 16,0 0 0-16,0 0 0 0,0 0 57 0,0 0 6 16,0 0 1-16,0 0 0 0,0 0 0 0,0 0 0 15,0 0 0-15,0 0 0 0,0 0 0 0,0 0 0 16,3 5 0-16,-3-5 0 0,-3 6 0 0,3-6 0 15,0 9 0-15,0-3 0 0,0 0 0 0,0 0 0 16,0 6 0-16,0-4 0 16,3 4-103-16,1 6-20 0,-1-6-4 0,4-1-1 0,-3-5 52 0,-1 0 12 0,1 3 0 15,-1 3 0-15,1-1 0 0,-1-5 0 0,1 6 0 16,0-3 0-16,-1 9 48 0,1-7 13 0,-1 1 3 0,1 0 0 16,-4 2-64-16,3 1-16 0,1 0-2 0,-1-3 0 15,1-1 18-15,-4-2 0 0,0-3 0 0,0-6 0 16,0 0 0-16,0 0 0 0,0 0 0 0,0 0 9 15,3 9 4-15,-3-9 1 0,0 0 0 16,0 0 0-16,0 0-14 0,0 0 0 0,0 0 0 0,7 0 0 16,0 0 30-16,-7 0 3 0,0 0 1 0,4-6 0 15,-1 3-22-15,5-3-12 0,-8 6 12 0,0 0-12 16,3-3 8-16,4-3-8 0,-7-5 0 0,4-1 0 16,-1 6 0-16,1-3 0 0,-1 3 8 0,4 3-8 15,-3-5 0-15,-1 2 0 0,1-6 0 0,3 0 0 16,-4 0 0-16,1-2 0 0,0 2 0 0,3 0 0 15,-4 6 0-15,4-5 0 0,-3-4 0 0,-1 9 0 0,1 0 20 16,-1 0 1-16,1-6 0 0,-1-5 0 0,1 11-21 0,-1-3 0 16,-3 6 0-16,4-3 0 0,-4 0-15 0,0-2-7 15,0 8-2-15,0-12 0 0,0 6 7 0,0 0 1 16,0 6 0-16,0 0 0 16,0-6-14-16,0 6-2 0,0-9-1 0,0 9 0 15,0 0-18-15,3-3-3 0,4-2-1 0,-3-4 0 16,0 3-11-16,3 0-2 0,-4 0-1 0,4 6 0 15,0-6-19-15,0 0-3 0,4 0-1 0,-4 6 0 16,0-5-90-16,0 5-18 0</inkml:trace>
  <inkml:trace contextRef="#ctx0" brushRef="#br0" timeOffset="102294.411">12993 8066 1267 0,'0'0'28'16,"0"0"5"-16,0 0 2 0,0 0 1 0,0 0-36 0,0 0 0 0,0 0 0 0,0 0 0 0,0 0 58 0,0 0 5 15,0 0 1-15,0 0 0 0,0 0 17 0,0 0 4 16,0 0 1-16,0 0 0 0,0 0-39 0,0 0-8 16,0 0-2-16,0 0 0 0,0 0-13 0,0 0-2 15,-7 6-1-15,3 0 0 0,4-6-9 0,-7 3-1 16,4 9-1-16,-1-6 0 0,4-1-10 0,-3 7 0 16,-1-6 0-16,4 0 8 0,0-3-8 15,-3 3 0-15,3-6 0 0,0 0 0 0,0 0 0 0,0 0 0 16,0 0 0-16,0 6 0 0,-4 0 0 0,4-6-20 15,0 0 3-15,0 0 1 16,0 0-56-16,0 5-12 0,0 7-1 0,-4-12-458 16,4 0-91-16</inkml:trace>
  <inkml:trace contextRef="#ctx0" brushRef="#br0" timeOffset="102973.228">13187 7969 1036 0,'0'0'23'0,"0"0"5"0,0 0 0 0,0 0 1 0,0 0-29 15,0 0 0-15,0 0 0 0,0 0 0 0,-4 6 95 0,4-6 13 16,-3 6 2-16,3-6 1 0,0 0-24 0,0 0-5 16,0 0-1-16,3 12 0 0,1-1-13 0,-4-11-4 15,0 0 0-15,0 0 0 0,0 0-9 0,10 0-3 16,-6 9 0-16,3-3 0 0,-3 6-32 0,3-6-6 15,-4 11-2-15,1-11 0 0,-4-6-12 0,7 6 0 0,0 6 0 16,-4 9 0-16,1-10 0 0,-1 7 0 0,4-6 0 16,-3 2 0-16,-1 4 0 0,1-6 0 0,0 0 0 15,-4-4 0-15,3 4 8 0,1 0 0 0,-4-6-8 0,3 6 12 16,-3-7-12-16,4 1 0 0,-4 3 0 16,3 3 0-16,-3-12 0 0,0 0 0 15,0 0 8-15,0 0-8 0,0 0 0 0,0 0 9 16,0 0-9-16,0 0 8 0,0 0-8 0,0 0 8 0,0 0-8 0,0 0 8 15,0 0-8-15,0 0 12 0,0 0-12 0,0 0 12 16,0 0-12-16,0 0 8 0,0 0-8 0,4-9 8 16,-4 3-8-16,3 0 10 0,-3 6-10 0,4-6 10 15,-1 6-10-15,-3-11 0 0,0 5 0 0,4-6 8 16,-4 3-8-16,0 3 0 0,3-3 0 0,1 1 0 16,-4-4 0-16,3 0 8 0,-3-3-8 0,4 1 0 15,-4-1 0-15,3 3 0 0,1 6 0 0,-1-5 0 16,1-4 0-16,3 3 0 0,-3-5 0 0,-1-1 0 15,1 0-32-15,-1 4-1 16,4-4-1-16,-3 6 0 0,-1-3 34 0,-3 4 0 0,4-7 0 0,-1 6 0 16,1-5-58-16,-1 8-5 0,1-3-1 15,-4 6 0-15,3-6 28 0,1 7 4 0,-1-1 2 16,-3 6 0-16,0 0-28 0,0 0-6 0,0 0 0 0,0 0-1 16,4-6-122-16,-4 6-24 0</inkml:trace>
  <inkml:trace contextRef="#ctx0" brushRef="#br0" timeOffset="103591.008">13526 8054 978 0,'0'0'28'0,"0"0"5"0,0 0-33 0,0 0 0 0,0 0 0 0,0 0 0 16,0 0 79-16,0 0 9 0,0 0 1 0,0 0 1 16,0 0 13-16,0 0 2 0,0 0 1 0,0 0 0 15,0 0-67-15,0 0-14 0,0 0-2 0,0 0-1 16,0 0 34-16,0 0 6 0,0 0 2 0,0 0 0 16,0 0-52-16,0 0-12 0,0 0 0 0,0 6 0 15,0 3 0-15,0-9 0 0,0 6 0 0,3 0 0 16,-3-3 0-16,4 6 0 0,-1 2 0 0,-3 1 0 15,4-6 0-15,-4 9 0 0,-4-3 0 0,1-1 0 16,6-5 0-16,-3 6 0 0,0-6 0 0,0 0 0 16,0 0 0-16,0-4 0 0,0 4 0 0,0 0 0 15,0 0 0-15,0 0 0 0,4 6 0 0,-4-12 0 0,0 0 0 16,0 0 0-16,0 0 0 0,0 0 0 0,0 0 0 0,0 0 0 16,0 0 0-16,0 0 0 0,0 0 54 0,0 0 8 15,0 0 2-15,0 0 0 0,0-12-52 0,0 3-12 16,0 3 0-16,-4-3 0 0,4 1 0 0,0-4 0 15,0 0 0-15,0 6 0 0,0-3 0 0,0 1 0 16,4-4 0-16,-4 9 0 16,3-3-48-16,-3 0-13 0,4 0-3 0,-1-5 0 0,-3-4 86 0,4 3 17 0,-4 0 3 15,3-5 1-15,1 5-35 0,-4-6-8 16,3 4 0-16,1-4 0 0,-1 6 0 0,-3 3 0 16,7-2 0-16,-3-1-11 0,-1 0 11 0,1 6-8 0,0-6 8 15,-1 1-8-15,1 5 8 0,-1-3 0 0,4 3 0 0,-7-6 0 31,0 12-30-31,0 0-4 0,0 0-1 0,0 0 0 0,4 0 35 0,-1 0 0 0,4-6 0 0,-3 6 0 16,3 0 0-16,0 0 0 0,0 0 0 0,0-5 0 31,0 5-58-31,0 5-5 0,4-5-1 0,-4 0 0 0,3 0 0 16,1 6 0-16,0-6 0 0,-1 12 0 0,1-12-51 0,-1 6-10 16,8 6-3-16,-7 2 0 0</inkml:trace>
  <inkml:trace contextRef="#ctx0" brushRef="#br0" timeOffset="104333.25">13797 8025 1074 0,'0'0'30'0,"0"0"8"0,0 0-30 0,0 0-8 0,0 0 0 0,0 0 0 15,0 0 52-15,0 0 10 0,0 0 2 0,4 6 0 16,-4-6 51-16,7 0 10 0,-7 0 3 0,3 6 0 16,4 6-103-16,0-7-25 0,-3-5 0 0,-4 0 0 15,7 6 31-15,0-6 1 0,0 6 0 0,0-6 0 16,0 3-20-16,0 0-4 0,0-3-8 0,0 0 12 16,0 0-12-16,0 0 0 0,-3 3 8 0,3-3-8 15,0 0 8-15,0-3 0 0,4 0-8 0,-4 0 12 16,0-3 2-16,0 6 0 0,0-11 0 0,0 5 0 15,0-6-14-15,4 3 0 0,-4-3 8 0,0 6-8 16,0-11 0-16,-4 11 0 0,4 0 0 0,-3 0 0 16,-1-9 0-16,1 4 0 0,-4-1 0 0,4 6 0 15,-4 0-24-15,-4 0-4 0,4 0 0 16,-4-5-1-16,1 5-4 0,-1 0-1 0,-3 0 0 16,4 3 0-16,-4-3 18 0,3 0 4 0,-3 6 1 0,0 6 0 0,-3-6 11 0,2 0 0 15,1 0 0-15,0 0 0 0,0 6 0 0,0 0 0 16,0 3-9-16,0 8 9 0,0-11 0 0,0 0 0 15,0 6-9-15,3 0 9 0,-3-1 0 0,-3 4 0 16,3-3 8-16,0 0-8 0,3-1 15 0,-3 1-3 16,4-3-1-16,-4 3 0 0,3 5-11 0,0-11 0 15,1 0 0-15,-1 3 0 0,1 0 0 0,3 6 0 16,-4-10 0-16,4 7 0 0,0 0 33 0,0 0 5 16,4-1 1-16,-4 4 0 0,3-3-20 0,-3 3-4 15,4-4-1-15,-1-2 0 0,1 0-14 0,3 3 8 0,-3 0-8 16,3-7 0-16,0 1 12 0,0 0-3 0,0 0-1 0,0 0 0 15,0-3-8-15,0 3 12 0,0-6-12 0,0 0 12 16,0 0-12-16,4 0 0 0,-1 0-12 0,1 0 12 31,-1-6-59-31,1 3-4 0,3-3-1 0,-3 6 0 16,-1-6 0-16,1 3 0 0,0 0 0 0,3-3-409 0,0 6-83 0</inkml:trace>
  <inkml:trace contextRef="#ctx0" brushRef="#br0" timeOffset="104650.533">14302 8251 1074 0,'0'0'30'0,"-4"6"8"0,4 0-30 0,-3 6-8 16,-1-3 0-16,4 2 0 0,-3 7 104 0,-1-6 19 16,4 3 4-16,-7-4 1 0,3 1-52 0,1 6-9 15,-4-6-3-15,0 2 0 0,0 4-51 0,0-3-13 16,-4-1 0-16,4 7 0 0,0-15 0 0,-4 11 0 0,4-2 0 16,0-3 0-16,-3-6 0 0,3 5 0 0,0-5 0 0,-4 6 0 31,4-6-48-31,0 0-13 0,0 3-3 0,0-3 0 15,0 5 0-15,0 1 0 0,-4-6 0 0,4 0-537 0</inkml:trace>
  <inkml:trace contextRef="#ctx0" brushRef="#br0" timeOffset="108949.422">15399 8104 768 0,'0'0'21'0,"0"0"7"0,0 0-28 0,0 0 0 0,-4 0 0 0,1-5 0 15,3-10 64-15,-4 9 7 0,4 0 1 0,-3 0 1 16,3 0-10-16,-4 0-3 0,4 1 0 0,0-1 0 15,-3 0-12-15,3 6-4 0,0 0 0 0,0 0 0 0,0 0 5 16,0 0 1-16,0 0 0 0,0 0 0 0,0 0-38 0,0 0-12 16,0 0 0-16,0 0 0 0,0 0 0 0,0 0 0 15,0 0 0-15,-7 12 0 0,7-12 14 0,-4 5-1 16,4-5 0-16,-7 12 0 0,7-3 3 0,0-9 1 16,0 0 0-16,-4 18 0 0,1-7-5 0,3 1 0 15,0 0-1-15,3 9 0 0,-3-4 10 0,0 7 3 16,4-7 0-16,-4 10 0 0,3-10-14 0,1 10-2 15,-4 2-8-15,4-2 12 0,-4 2-12 0,0-2 9 16,0 2-9-16,0 0 8 0,-4 4-8 0,0-4 8 16,1-2-8-16,-1 2 8 0,1-3-8 0,-1 4 0 15,-3-13 9-15,0 10-9 0,4-9 8 0,-4-1-8 16,3-2 8-16,-3-3-8 0,4-1 18 0,-1-2-1 0,1 0 0 16,3-9 0-16,0 0 16 0,-8 3 3 0,8-3 1 15,-10 3 0-15,6-3-15 0,-3-3-3 0,0 0-1 0,0-3 0 16,0-6-10-16,0 1-8 0,0 5 12 0,0-9-12 15,0 0 0-15,3 1-19 0,-3-4 3 0,0-3 0 16,0 4-8-16,0-1 0 0,4-2-1 0,-1 2 0 31,1 0-8-31,-1 1-2 0,0-10 0 0,-3 10 0 0,7-7-122 16,-3 1-25-16,-1 2-5 0</inkml:trace>
  <inkml:trace contextRef="#ctx0" brushRef="#br0" timeOffset="109149.505">15141 7708 1155 0,'0'0'25'0,"0"0"6"0,0 0 1 0,0 0 0 0,0 0-32 0,0 0 0 16,0 0 0-16,0 0 0 0,0 0 0 0,0 0 0 15,0 0 0-15,0 0-339 16,0 0-69-16</inkml:trace>
  <inkml:trace contextRef="#ctx0" brushRef="#br0" timeOffset="109830.307">15353 8128 928 0,'0'0'20'16,"0"0"5"-16,0 0 1 0,0 0 0 0,0 0-26 0,0 0 0 0,0 0 0 0,0 0 0 0,0 3 19 0,3 6-2 15,1-6 0-15,-4 5 0 0,3 1 20 0,1-3 4 16,0 0 1-16,3 0 0 0,-4-6-6 0,4 12-2 16,-3-9 0-16,3 2 0 0,0-5 5 0,0 6 1 15,0-3 0-15,-7-3 0 0,3 0 1 0,4 0 1 16,4-3 0-16,-4 3 0 0,4-6-16 0,-4 4-3 15,3-4-1-15,1-6 0 0,0 6-14 0,-1-6-8 16,1 3 8-16,-1-2-8 0,1-1 0 16,-1 0 0-16,1 6 0 0,-4 0 0 0,-3 1 8 0,3-10-8 15,-4 9 10-15,4 0-10 0,-3 0 8 0,-1 0-8 16,-3 0 0-16,0 1 0 0,4-1 0 0,-4 0 8 0,0 0-8 16,0 0 0-16,3 0 0 0,-3 6 0 0,0 0 8 15,-3-6-8-15,-1 3 0 0,1-3 0 0,-1 1 0 0,-3-1 0 16,7 6-12-16,-3-6 4 0,-4 0 8 0,0 6-13 15,0-6-1-15,-1 6 0 0,-2 0 0 0,3 6 0 16,-4-6 14-16,1 6 0 0,3 6 0 0,-4-7-9 16,-3 10 1-16,3-3 0 0,1 0 0 0,3 5 0 15,0-5 8-15,-4 9 0 0,4-4 0 0,-4 10-8 16,4-4 8-16,0-5-8 0,0 2 8 0,0-2-8 16,0 6 8-16,4-10 0 0,3 7 8 0,-4-6-8 15,4 2 8-15,4-8-8 0,-1 6 10 0,1-6-10 16,3 2 18-16,0 1-2 0,3 0-1 0,1-6 0 15,-4 3-2-15,4-4 0 0,-1 1 0 0,1 0 0 16,3 6-13-16,-4-6 0 0,5-6 0 0,-1 6 0 16,0-6 0-16,0 6 0 0,0-6 0 0,-3 0 0 15,3 0-47-15,-4 0-15 0,1 0-3 16,3 0-1-16,-3 0-16 0,-1-6-3 0,4 6-1 0</inkml:trace>
  <inkml:trace contextRef="#ctx0" brushRef="#br0" timeOffset="110591.856">16302 7981 990 0,'0'0'21'0,"0"0"5"0,0 0 1 0,-4 6 1 0,1 6-28 0,-1-4 0 0,4 1 0 0,-3 0 0 16,-1 3 92-16,-3 0 13 0,4-7 3 0,-1 1 0 15,1 6-45-15,-4 0-9 0,3 3-2 0,-3 2 0 0,3-5-32 0,-3 6-6 16,4-4-2-16,-1-2 0 0,1 6 6 0,-1-4 1 16,1 4 0-16,-1-6 0 0,1 0 11 0,3-4 2 15,-4 4 1-15,4 0 0 0,0-6-17 0,0 5-3 16,0-11-1-16,0 0 0 15,0 0-4-15,0 0-8 0,0 0 11 0,0 0-11 0,0 0 25 0,0 0-1 16,0 0-1-16,0 0 0 0,0 0-7 0,0 0 0 16,4-5-1-16,-1-7 0 0,1 3-15 0,-1 3-10 15,4 0 2-15,-3 0 0 0,-1 1-9 0,1-7-2 16,-1 0 0-16,1 3 0 0,3-6 19 0,0 7-12 16,-3-10 12-16,3 0-10 0,0-5 10 0,0 8 0 15,0 3 0-15,0 1-8 0,3-10 8 0,-3 9-8 0,1-5 8 0,-1 5-8 16,0-3 8-16,0 3 0 0,0 7 0 0,-4-7 0 15,4 6 0-15,-3 0 0 0,-1 0 0 0,-3 6 0 16,7-6 0-16,-7 6 0 0,4 0-9 0,-4 0 9 16,0 0 0-16,7 6-11 0,-3 0 11 0,3 6-8 15,-4 0 8-15,1-7 0 0,-4 1-9 0,3 6 9 16,-3 3 0-16,0-3 0 16,0-1 0-16,4-5 0 0,-4 9 0 0,3 3 0 15,-3-7 0-15,0 7 8 0,0 0-8 0,0 2 12 0,0 4-12 0,-3-7 12 16,3 10-12-16,0-10 0 0,0 1 0 0,-7 8 0 15,3-8 0-15,-3 0 0 0,4 2 0 0,-4-2 8 16,-1 0-8-16,5 2 0 0,-1-8 0 0,1 6 0 16,-1-7-22-16,1 4 0 0,3-3 0 0,0-6 0 15,0 0-22-15,0-6-4 0,0 0 0 0,0 0-1 16,7 0-47-16,0 0-8 0,-4-6-3 0,5 0 0 16</inkml:trace>
  <inkml:trace contextRef="#ctx0" brushRef="#br0" timeOffset="111166.514">16528 8166 1220 0,'0'0'34'0,"0"0"9"0,0 0-35 0,0 0-8 0,0 0 0 0,0 0 0 15,0 0 53-15,0 0 9 0,0 0 2 0,0 0 0 16,0 0-10-16,0 0-2 0,0 0 0 0,0 0 0 15,0 0-32-15,0 0-6 0,0 0-2 0,0 0 0 16,0 0-12-16,0 0 8 16,-4 6-8-16,4-6 0 0,0 0 13 0,0 0-3 0,0 0-1 0,0 0 0 15,0 6-9-15,0-6 0 0,0 0 0 0,4 6 0 16,-4-6 28-16,7 0 3 0,3 6 1 0,1-12 0 16,-1 6-32-16,1-6 0 0,0 6 0 0,-4-6 0 15,3 0 0-15,1 0 0 0,-1 6 0 0,-3-9 0 16,4 4 0-16,-4 2 0 0,-3 0 0 0,3 0 0 15,-4-6-11-15,4 9-8 0,-3-6-1 0,-1 0-1 16,-3 6 9-16,4-6 3 0,-4 6 0 0,0-6 0 16,0 6 9-16,0 0 0 0,0 0 0 0,0 0 0 15,0 0 0-15,0 0 0 0,0 0-9 0,0 0 9 16,0 0-9-16,-7-5 9 0,3-1-12 0,4 6 12 0,-7-9-11 16,7 9 11-16,-7 0-10 0,0 0 10 15,0 0 0-15,0 0 0 0,0 9 0 0,0-18 0 16,-7 6-13-16,7 3 3 0,-4 12 1 0,4-6 0 15,0-1 9-15,-4 7 0 0,4 0-9 0,0-3 9 0,0 5 0 0,0 1 0 16,4 3 0-16,-4-4 0 0,7 1 0 0,-4 0 0 16,-3 3 0-16,4-7 0 0,-1 1 0 0,0 3 0 15,4-4 0-15,0 1 0 0,0-3 0 0,0 3 13 16,4-3 0-16,-4-1 0 0,4-2-1 0,-1 0 0 16,1 0 0-16,3 6 0 0,0-6 16 0,3 0 4 15,1 0 0-15,-1-1 0 0,5-2-32 0,-1 3 0 16,0 0 0-16,3 0 0 15,1-6-24-15,0 0-10 0,-1 0-2 0,1 0-1 16,3-6-50-16,-3 0-9 0,3 6-3 0,0-9-541 0</inkml:trace>
  <inkml:trace contextRef="#ctx0" brushRef="#br0" timeOffset="112073.657">17166 8084 1105 0,'0'0'24'0,"0"0"4"0,0 0 2 0,0 0 2 16,0 0-32-16,0 0 0 0,0 0 0 0,0 0 0 0,0 0 58 0,0 0 5 15,0 0 1-15,-7 0 0 0,7 0-36 0,0 0-6 16,-3 9-2-16,-4-3 0 0,3-1 26 0,0 1 5 16,4 6 1-16,-3-3 0 0,3 3-23 0,-4-1-4 15,1 1-1-15,-1 0 0 0,4 3 23 0,-3-4 4 16,3 1 1-16,-4 6 0 0,-3-6-7 0,7-4-1 16,-3 1 0-16,-1 6 0 0,4-9-25 0,-3 5-6 0,3-11-1 15,0 6 0-15,0-6-12 0,0 0 8 0,-4 6-8 16,4-6 0-16,0 0 10 0,0 0-10 0,0 0 10 0,0 0-10 15,0 0 8-15,0 0-8 0,0 0 0 0,0 0 9 16,0 0-9-16,0 0 0 0,4-6 0 16,-1 0 0-16,1 1-14 0,-1-1 5 15,4 0 1-15,-3-3 0 0,-1 3 8 0,1 0-13 0,-1 0 5 0,1 6 8 16,-1-5 0-16,-3 5 0 0,4-6 0 0,0 0 0 16,-4 6 0-16,0-6-12 0,3 0 2 0,-3 6 1 15,0 0 9-15,0 0 0 0,0 0 0 0,0 0 0 16,0 0 0-16,0 0 0 0,0 0 0 0,0 0-8 15,0 0 8-15,0 0 0 0,0 0 0 0,0 0 0 16,0 0 0-16,0 0 0 0,0 0 0 0,0 0 8 16,0 0-8-16,0 0-16 0,7 0 4 0,-3 12 0 15,-1-6 12-15,1 0-8 0,-1-1 8 0,1 4-8 16,-4 0 18-16,0 6 4 0,3-9 1 0,-3-1 0 0,0 1-24 0,-3 6-5 16,3-9-1-16,-4 9 0 0,4-12 15 0,0 0 0 15,0 0 0-15,0 6 0 0,0-6 0 0,0 0 0 16,0 0 0-16,0 0 10 0,0 0 0 0,0 0 0 15,0 0 0-15,0 0 0 0,0 0-2 0,4-3 0 16,-1-6 0-16,1 0 0 0,-1 3-8 16,1 0 0-16,-1 0 0 0,1-5 8 15,-1 5-8-15,1-6 0 0,-1 6 0 0,1 3 0 0,-4-3 0 0,0 6 0 16,4 0 0-16,-4 0 0 0,0 0 0 0,3-5 0 16,-3 5-9-16,0 0 9 0,0 0 0 0,0 0 0 15,0 0 0-15,0 0 0 0,0 0-13 0,0 0 4 16,0 0 1-16,0 0 0 0,0 0 8 0,0 0-10 15,0 0 10-15,0 0-10 0,0 0 10 0,7 5 0 0,0-5 0 16,-7 0 0-16,7 6 0 0,0 0-8 0,-3 0 8 0,3 3-8 16,-4-3 8-16,-3 5 0 0,0-11 0 0,4 6 0 15,-4 0 0-15,3 3 0 0,1 3-9 0,-4-3 9 16,0-1 0-16,0-2 0 0,0 6 0 0,0-6 0 16,0 0 0-16,0-6 0 0,0 9 0 0,0-3 0 15,0-6 0-15,4 5 0 0,-4-5 0 0,3 6 0 16,4 0 0-16,-3-6 0 0,6 6 0 0,-3-6 0 15,4-6-11-15,-1 6-7 0,1 0-2 0,0-9 0 16,-4 6-3-16,0 1-1 0,7-4 0 0,-4 3 0 31,1 0-21-31,0-3-5 0,3 0-1 0,-4 0 0 0,1 6-26 0,-4-6-6 16,0 0-1-16,4 0-351 0,-8 1-70 0</inkml:trace>
  <inkml:trace contextRef="#ctx0" brushRef="#br0" timeOffset="112628.523">17667 8251 712 0,'0'0'20'0,"0"0"5"0,0 0-25 0,-7 3 0 16,7-3 0-16,-7 3 0 0,0-3 117 0,7 0 19 15,0 0 3-15,-7 0 1 0,-4-3-20 0,1 0-3 16,10 3-1-16,-7 0 0 0,0 0-40 0,0 0-9 15,-4-5-2-15,4 5 0 0,-4-6-43 0,4 6-9 0,0-6-1 16,0 6-1-16,0 0-11 0,0-6 0 16,7 6 0-16,-7 6 0 0,0-6 0 0,0 6 0 15,0 0 0-15,3-1 0 0,-6-5 0 0,3 9 0 0,3 0 0 0,-3 6 0 16,0-9 0-16,0 5 0 0,0 1 0 0,3-3 0 16,1 3 0-16,-1-1 0 0,1 1 0 0,-1-6 0 15,1 6 0-15,3-12 0 0,0 3 0 0,0-3 0 16,0 0 16-16,3 6 4 0,4-3 0 0,0-3 1 15,0 0-1-15,4-3 0 0,0 0 0 0,3-3 0 16,0 6-9-16,0-12-3 0,0 0 0 0,0 6 0 16,0-8-8-16,0 5 0 0,1-6 0 0,-1 3 0 15,0 7-15-15,0-10-5 0,-4 6 0 0,1 0-1 16,0 3 21-16,-4 1 0 0,0-1 0 0,-4 0 0 16,4 0 0-16,-3 0 12 0,-4 6-2 0,0 0 0 15,0 0-28-15,0 0-6 0,0 0 0 0,0 0-1 16,0 0 9-16,-7 12 1 0,3 0 1 0,1-4 0 15,-4 4 14-15,3 6 0 0,1-7 0 0,-1 7-9 16,1-3 9-16,-1 2 0 0,0-5 0 0,1 6 0 0,3-9 0 16,0 5 0-16,-4 7 8 0,4-9-8 15,0-6 14-15,4 5-2 0,-4-5 0 0,3 9 0 0,-3-9-1 0,0-6-1 16,0 0 0-16,0 0 0 0,4 6-10 0,-4-6 0 16,0 0 9-16,0 0-9 0,4 0 0 0,-4 0-16 15,3 0 2-15,4-6 1 16,0 6-103-16,0-6-21 0,4-6-4 0,-1 0-573 0</inkml:trace>
  <inkml:trace contextRef="#ctx0" brushRef="#br0" timeOffset="113228.454">17970 8207 874 0,'0'0'19'0,"0"0"4"0,0 0 1 0,0 0 1 15,0 0-25-15,0 0 0 0,0 0 0 0,-3 6 0 16,3 3 24-16,0-9 0 0,0 0 0 0,-4 12 0 16,4-6 32-16,0-6 7 0,0 6 1 0,0-1 0 15,-3 4-4-15,-1-3 0 0,4 6 0 0,-3 0 0 16,3-7-14-16,-4 1-3 0,1 6-1 0,3-3 0 0,-4 0-16 0,1 0-3 15,-1 2-1-15,1-5 0 0,-4 0-8 0,3 6-2 16,1-6 0-16,-1 0 0 0,4-6 16 0,0 0 2 16,0 0 1-16,0 0 0 15,0 0-51-15,0 6-9 0,0-6-3 0,0 0 0 0,0 0 32 0,0 0 0 16,0 0 0-16,0 0 0 0,0 0 23 0,7 0 7 16,0-3 2-16,0-3 0 0,4 3-16 0,-4-3-4 15,3-6 0-15,-6 6 0 0,7-6 0 0,-4 7 0 16,3-4 0-16,-3 0 0 0,0 0-3 0,-3 3-1 15,-1-6 0-15,4 1 0 0,-3-4-8 0,-1 6 0 16,1 0 0-16,3 4 0 0,-3-1 28 0,-1 0 3 16,1 0 1-16,-1 0 0 0,1-3-43 0,-1 3-8 0,-3 6-1 15,0 0-1-15,7-3 12 0,-7 3 9 0,4-3-12 16,-4 3 12-16,7 0-9 0,0 0 9 0,0 0 0 0,0 3-9 16,0 0 9-16,-3 3 0 0,3 3 0 0,0-3-8 15,-4 0 8-15,4 6 0 0,-3-7 0 16,-1 4 0-16,4 6 0 0,-3 0 0 0,3-10 0 15,-3 7 0-15,-1 3 0 0,1-6 0 0,-1 0 0 0,-3-4 0 16,4 7 0-16,-1-6 0 0,1 6 0 0,-4-9 0 16,0-3-16-16,3 6 0 0,4-3-1 15,-3 3 0-15,3-4-34 16,-4 1-6-16,4 0-2 0,-3-3 0 0,3 0-10 16,4 0-3-16,-4-3 0 0,3-2 0 0,-3 2-94 15,4 0-19-15,-1-3-4 0</inkml:trace>
  <inkml:trace contextRef="#ctx0" brushRef="#br0" timeOffset="113897.516">18454 8234 1220 0,'0'0'27'0,"0"0"5"0,0 0 2 0,0 0 0 0,0 0-34 0,0 0 0 15,0 0 0-15,-4-6 0 0,4 0 50 0,-3-3 3 16,-1 3 1-16,1 3 0 0,-1-3-5 0,4 6-1 0,0 0 0 0,-7 0 0 15,0-2-27-15,7 2-5 0,-7 0-2 0,-4 2 0 16,4 1-14-16,0 3 9 0,4 0-9 0,-4 3 8 16,3 3 25-16,-3-6 5 0,0 5 1 0,4-2 0 15,-4 0-23-15,3 6-4 0,0-4 0 0,1-5-1 16,-1 6-11-16,1-3 8 0,3-3-8 0,-4 3 8 16,4-9-8-16,0 0 8 0,0 0-8 0,0 8 8 15,0-8 2-15,4 6 0 0,-4-6 0 16,0 0 0-16,0 0 2 0,0 0 0 15,0 0 0-15,0 0 0 0,0 0 9 0,0 0 3 0,0 0 0 0,0 0 0 16,0 0-13-16,7-6-3 0,0 6 0 0,0-5 0 16,0 2-8-16,0 0-11 0,0 3 3 0,-3-3 0 15,3 0 8-15,-4 3 0 0,-3 0 0 0,0 0 0 16,0 0-18-16,7 0-2 0,-3-3 0 0,-4 3 0 16,3 3 10-16,-3-3 2 0,7 0 0 0,-7 0 0 15,0 0-7-15,0 0-1 0,0 0 0 0,0 0 0 16,0 0 3-16,0 0 0 0,0 0 0 0,4 3 0 15,-4-3 5-15,0 0 8 0,0 0-13 0,4 6 5 0,-1 2 8 16,-3 4 0-16,4-6 0 0,-4 6 0 0,0-3 0 16,-4 5 11-16,4 7-3 0,-3-3 0 0,-5 8-8 0,5-8 8 15,3 5-8-15,-4 4 8 0,-3-4 0 16,4 4 0-16,-1 2 0 0,-3 0 0 0,4 4 0 16,-1-4 0-16,1-2 0 0,-4 2 0 0,3-2 0 15,4-4 0-15,0-2 0 0,-3 8 0 0,3-17-8 0,0 5 8 16,-4-5-8-16,1 3 8 0,3-3-8 0,0 2 0 15,-4-5 9-15,4 0-9 0,0-9 21 0,0 0 0 16,0 0 0-16,0 0 0 0,0 0-21 0,0 0 0 16,0 0 0-16,-4-3 0 0,1-3 0 0,-4 0-8 15,3 0 0-15,1-5 0 0,-1 5-8 0,1 0 0 16,-1-9-1-16,-3 3 0 0,4-2 2 0,-1-1 1 0,-3 3 0 16,4-5 0-16,-5 2-1 0,5 3 0 0,-4 0 0 0,3-5 0 31,-3 2-9-31,0-3-3 0,0 7 0 0,0-7 0 15,0 0-33-15,4 4-6 0,-1 2-2 0,0 0-405 0,4-5-82 0</inkml:trace>
  <inkml:trace contextRef="#ctx0" brushRef="#br0" timeOffset="114633.278">18711 8196 1034 0,'0'0'29'0,"0"0"7"0,-3 8-36 0,-1-2 0 0,4-6 0 16,-3 12 0-16,3-12 67 0,0 6 6 0,0-6 2 0,0 0 0 15,0 0-16-15,0 0-3 0,0 0-1 0,0 0 0 16,0 0-4-16,0 0-1 0,-7 12 0 0,7-12 0 16,0 0 2-16,0 0 0 0,-4 6 0 0,4-6 0 15,0 0 1-15,0 0 1 0,-3 5 0 0,3-5 0 16,0 0-38-16,0 0-7 0,3 9-1 0,-3-9-8 15,0 0 8-15,0 0-8 0,4 9 0 0,-1 0 0 16,4-3 0-16,0-6 0 0,-7 0 0 0,4 6 0 16,3-6 0-16,0 0 0 0,-4 0 0 0,5 0 0 15,-5-6 0-15,4 6-12 0,-3-6 3 0,3 3 1 16,-4-6 8-16,1 6 8 0,-1 0-8 0,1 0 11 16,-1-3-11-16,1 1 0 0,-1-1-10 0,1-6 10 15,-4 0 0-15,3 0 0 0,-3 1 0 0,0-4 0 16,0 9 0-16,0-6 0 0,0 6 0 0,-3-2 0 15,3-1 0-15,-4 0 0 0,4 9-8 0,-7 0 8 16,4-12 0-16,-4 6 0 0,3 6 0 0,-3 0 0 0,7 0 0 16,-7 0 0-16,0 6 0 0,0 0 0 0,0 0 0 15,0-6 0-15,3 12 0 0,-3-3 0 0,0 2-16 0,0-5-3 16,4 6-1-16,-4 6 0 0,3-10 20 16,-3 4 0-16,4 6 0 0,-5-1 0 15,5-8 0-15,-1 9 0 0,-3-6 0 0,4 5 0 0,-1 1 0 16,1 2 0-16,-4-8 0 0,3 6 0 0,4-9 0 0,0 5 0 15,0-5 0-15,0 3 0 0,4 0 0 0,-1-6 0 16,1 2 0-16,-1 1 0 0,4 6 0 0,0-3 0 16,4-6 0-16,-4-1 0 0,4 1 0 0,-1 0 0 15,-3 0 0-15,4-3 0 0,-1-3-21 0,1 3 2 16,0-3 1-16,3-3 0 16,-4 0-8-16,1-3-2 0,-4 0 0 0,4 0 0 15,-1 1-52-15,1-1-10 0,3-6-2 0,-4 6-1 16,5-6 13-16,-1 3 4 0,-4 4 0 0,1-1-308 0,-1 0-62 0</inkml:trace>
  <inkml:trace contextRef="#ctx0" brushRef="#br0" timeOffset="115166.049">19071 8178 948 0,'0'0'27'0,"0"0"5"16,0 0-32-16,-3 6 0 0,-4 0 0 0,3 0 0 15,-3 2 85-15,3 1 11 0,-3 0 1 0,0 3 1 16,4 0-27-16,-1-4-6 0,1 4-1 0,-1 0 0 16,1 0 0-16,-1-7 0 0,1 7 0 0,-1-3 0 15,4 6-18-15,-3-6-4 0,-1 2-1 0,4 1 0 16,4 0-16-16,-4-3-3 0,3 0-1 0,-3 5 0 0,4-8-5 0,-4 0 0 16,0 6-1-16,0-6 0 0,0-3-4 0,0-3-1 15,0 0 0-15,0 8 0 0,0-2-10 0,0-6 0 16,0 0 9-16,0 0-9 0,0 0 0 0,0 0 8 15,0 0-8-15,0 0 0 0,0 0 0 0,0 0 0 16,0 0 0-16,0 0-8 0,0 0-2 0,0 0 0 16,0-6 0-16,3 0 0 0,-3 1 10 0,0-1 0 15,0-6 8-15,4 0-8 0,-1-2 0 16,-3 5 9-16,4 0-9 0,-4-9 0 0,3 6 0 0,-3-2 0 0,0 5 0 16,4-6 0-16,-4 3 0 0,3 1 0 15,-3-7 0-15,4 6 0 0,-4-2 0 0,0 2 0 16,3 0 0-16,-3 0 0 0,4 1 0 0,-4-4 0 0,3 3 0 15,1 0 0-15,-4 4 9 0,0-1-9 0,4 0 0 0,-4 3 9 16,3-6-9-16,-3 6 0 0,0 6 0 0,4-5 0 16,-4-1 0-16,0 6 0 0,0 0-11 0,0 0 11 15,7-9-10-15,-7 9 10 0,7-3-12 0,-4-3 12 16,4 6-19-16,0 0 3 0,0 0 1 0,4 0 0 16,0 3-20-16,-1 3-4 15,4 3-1-15,-3-3 0 0,3-6-7 0,0 5-1 16,0-5-1-16,0 6 0 0,4 0-17 0,-8 0-3 15,5 0-1-15,-5-3 0 0,1 3-6 0,-1-6-2 0,4 0 0 16,-3 3-284-16,3-3-57 0</inkml:trace>
  <inkml:trace contextRef="#ctx0" brushRef="#br0" timeOffset="115780.034">19590 8172 806 0,'0'0'17'0,"0"0"4"0,0 0 1 0,0 0 2 0,0 0-24 0,0 0 0 15,0 0 0-15,-7 6 0 0,7-6 56 0,-11 0 6 16,4 6 2-16,0-6 0 0,-4 6 0 0,1-6 0 0,-1-6 0 0,1 0 0 16,-4 6 0-16,3-6 0 0,0 6 0 0,-3 0 0 15,4 0-52-15,3 0-12 0,-4 0 0 0,4 0 0 16,-4 0 0-16,4 6 0 0,7-6 0 0,-10 6 0 15,3 0 0-15,0 0 0 0,3-4 0 0,-3 4 0 16,-3-3 54-16,2 6 8 0,5-3 2 0,3-6 0 16,-11 0-53-16,4 6-11 0,4 6 0 0,-4-6 0 15,3 2 12-15,-3 1 6 0,4 3 1 0,-1 3 0 16,1-10-29-16,3 7-6 16,-4 3 0-16,0-6-1 0,4 5 17 0,-3-2 0 0,3 0 0 0,0-3 0 15,0-3 22-15,0 3 8 0,0-9 2 0,0 0 0 16,0 0-20-16,3 5-4 0,-3-5-8 0,8 9 12 15,-5-9-2-15,4 0-1 0,0 0 0 0,4 0 0 16,-4 0-1-16,3-6-8 0,-3 3 12 0,4-2-4 16,0 2-8-16,-1-3 0 0,-3 0 0 0,0 3 0 15,4-9 0-15,-4 0 0 0,-4 6 0 0,5 1-11 16,-1-4 11-16,-4 0-10 0,1 0 10 0,-1 3-10 16,-3 6 10-16,0 0 0 0,4 0-9 0,-1-6 9 0,1 6 0 0,-1-6-11 15,1 1 11-15,-4 5-8 0,0 0 8 16,0 0 0-16,0 0 0 0,0 0-8 0,0 0 8 0,0 0 0 15,0 0-9-15,0 0 9 16,0 0-32-16,0 0-1 0,0 0-1 0,0 0 0 16,0 0 53-16,0 0 10 0,0 0 3 0,3 5 0 0,-3 7-23 0,4-6-9 15,-4 6 8-15,0-3-8 0,0 2 11 16,-4 1-3-16,4 0-8 0,-3 0 12 0,-1-3-12 0,1 2 8 16,-1 7-8-16,4-6 0 0,-3-3 0 0,3 2 0 15,0-5 0-15,0 6 0 0,0 0 0 0,0-1 0 16,0-11 0-16,3 6-10 15,4-3-25-15,0 0-5 0,0 3 0 0,0-3-1 16,4-3-70-16,0-3-13 0,-1-3-4 0</inkml:trace>
  <inkml:trace contextRef="#ctx0" brushRef="#br0" timeOffset="116176.972">19692 8240 1036 0,'0'0'23'0,"0"0"5"0,0 0 0 0,0 0 1 0,0 0-29 15,0 0 0-15,0 0 0 0,-3 6 0 0,3-6 57 0,0 0 6 16,0 0 1-16,0 0 0 0,0 0-24 0,0 0-4 16,0 0 0-16,0 0-1 0,0 0-5 0,0 0-1 15,-4 5 0-15,4 1 0 0,-4 3 28 0,4 0 6 16,0 0 1-16,0 2 0 0,-3-5-54 0,3 6-10 16,0 3 0-16,-4-6 0 0,4 5 0 0,-3-2 0 0,3 0 0 15,0 3 0-15,-4-7 0 0,4 1 0 0,0 3 0 16,0-6 0-16,4 0 0 0,-4-6 0 0,0 0 0 15,0 0 0 1,3 6-38-16,-3-6-9 0,0 0-1 0,4 0-1 16,3-6-126-16,-3 0-25 0,10-12-4 0,-7 6-2 0</inkml:trace>
  <inkml:trace contextRef="#ctx0" brushRef="#br0" timeOffset="116401.945">19590 8016 1267 0,'0'0'28'0,"0"0"5"0,0 0 2 0,0 0 1 0,0 0-36 0,0 0 0 0,0 0 0 0,0 0 0 0,0 0 58 16,0 0 5-16,0 0 1 0,0 0 0 0,0 0-64 0,0 0-8 16,0 0-4-16,0 0-1 0,0 0-6 0,0 0-1 15,0 0 0-15,0 0 0 16,0 0-28-16,0 0-7 0,3 3-1 0,4 0 0 15,4 6-4-15,-4-3-2 0,0 0 0 0,0 0 0 0</inkml:trace>
  <inkml:trace contextRef="#ctx0" brushRef="#br0" timeOffset="117017.413">20062 8128 1497 0,'0'0'32'0,"0"0"8"0,0 0 0 0,0 0 4 0,-7 0-36 0,0 3-8 0,0 3 0 0,0-6 0 15,0-6-8-15,-3 3-4 0,3 3-1 0,-4-6 0 16,7 6 42-16,-3 0 9 0,7 0 2 0,-7-6 0 15,0 0-4-15,0 0 0 0,7 6 0 0,-7 0 0 16,7 0-3-16,-10 6-1 0,3-6 0 0,-1 6 0 16,1-6-17-16,0 6-4 0,0 0-1 0,0 3 0 15,0 0 4-15,0 5 1 0,0-2 0 0,4 6 0 16,-8-10-6-16,4 4-1 0,3 0 0 0,-3 6 0 16,0-7-8-16,4-5 0 0,-1 3 0 0,1 3 0 15,3 0 0-15,0-12 0 0,0 0 0 0,0 0 0 16,-4 5 0-16,4-5 0 0,0 0 0 0,0 6 0 15,4 6 0-15,-4-12 0 0,0 0 0 0,0 0 0 0,0 0 0 0,0 0 0 16,7 3 0-16,-4 3 0 0,4-12 24 16,-3 6 2-16,3 6 1 0,-7-6 0 0,3 0-27 0,5 3 0 15,-1-3 0-15,-4 3 0 0,-3-3 0 0,7 0 0 16,0 3 0-16,-3-3 0 0,3 3 0 0,-4 0 0 16,4-3 0-16,-3-3 0 0,3 3 0 0,-4 3 0 15,5-3 0-15,-5 3 0 16,1 8-16-16,-1-5-9 0,-3-6-2 0,0 0 0 0,4 6 27 0,-4-6 0 15,3 6 0-15,1 0 0 0,-1 3 0 0,-3 0 0 0,4-4 0 16,-4 4 0-16,0 3 0 0,0 0 0 0,0-12 0 16,0 0 0-16,-4 6 0 0,-3-6 0 0,4 5 0 0,-4 1 0 15,0 0 0-15,-1 3 0 0,5-3 0 0,-4 6 0 16,0-12 0-16,-4 6 0 0,4-1 0 0,0-5 0 16,7 0 0-16,-7 0 0 15,0 6 0-15,0-12 0 16,0 6-56-16,0-5-7 0,0-1-1 0,0-6 0 15,0 6-102-15,0-6-21 0,0 3-4 0,0 4-1 0</inkml:trace>
  <inkml:trace contextRef="#ctx0" brushRef="#br0" timeOffset="118072.467">20567 8151 936 0,'0'0'20'0,"0"0"5"0,0 0 1 0,0 0 0 0,0 0-26 0,0 0 0 0,0 0 0 0,0 0 0 0,0 0 76 0,0 0 11 16,0 0 1-16,0 0 1 0,0 0 7 0,0 0 2 16,0 0 0-16,0 0 0 0,0 0-28 0,0 0-6 15,0 0 0-15,3 3-1 0,1 3-27 0,-4-6-4 16,4 6-2-16,-1 0 0 0,-3 0-6 0,4 0-2 15,-1 6 0-15,-3-4 0 0,4 10-10 0,-4 0-3 16,0-4 0-16,0 10 0 16,0-7-9-16,0 10 0 0,0-4 0 0,0 7 0 0,0 2 0 0,0-2 0 15,0 2 11-15,0-3-11 0,3-2 8 0,-6 2-8 16,3 1 0-16,0 2 9 0,0-3-9 0,-4 4 0 16,4-4 9-16,-3 3-9 0,3-5 0 0,-4 2 8 15,4-2-8-15,-3 2 0 0,-1-2 0 0,0 2 0 16,1-11 0-16,-1 8 0 0,1-2 9 0,-4-7-9 0,3-2 12 0,1-3-12 15,-1 5 14-15,1-5-4 0,-1-6-1 16,4 3 0-16,0-3-9 0,0-6 0 0,0 0 9 0,0 0-9 16,0 0 12-16,0 0-3 0,0 0 0 0,0-9 0 15,4 3 7-15,-1-6 2 0,4-8 0 0,0 2 0 16,-3 0-18-16,3-5 8 0,0-4-8 0,-3 4 0 16,3-4 0-16,-4-2 0 0,4 0 0 0,-3 2-12 15,3-5-5-15,-4 2-1 0,-3-2 0 16,0 3 0-16,0-7 10 0,0 10 8 0,0 2-12 0,-3-2 12 15,3-3-13-15,-4 2 4 0,4-2 1 0,-3 5 0 16,-1 4-2-16,1-4 0 0,3 4 0 0,3 2 0 16,-3-6 10-16,0 10 0 0,4-7 0 0,-1 6 0 15,1-2-9-15,-1-1 9 0,4 3-10 0,-3 4 10 16,3-7 0-16,0 9-9 0,0 0 9 0,4 1 0 16,-4-4 0-16,0 6 0 0,0 0 0 0,0 0 8 15,3 6-8-15,-3 0 0 0,1 0 0 0,-8 0 0 0,0 0 0 16,7 6 0-16,0 0-8 0,0 6 8 0,-4-1 0 0,4-2 0 15,0 3 0-15,-3 0 0 0,-1 5-8 0,1-2 8 16,-1 3-8-16,-3-1 8 0,0-2 0 0,0 3 0 16,0-1 0-16,-3 1 0 0,-1-3 0 15,1 2 0-15,-1 1 0 0,1 0 0 0,3-10 0 16,-4 10 0-16,4-6 0 0,0 5 0 0,-3-11 0 0,-1 9 0 16,-3-6 0-16,4 0 0 0,3-9 0 0,0 0 0 15,0 0 0-15,0 0 0 0,0 0-12 0,-7 0 4 16,7 0 0-16,-7 0 0 0,-1 0 8 0,-2-9 0 15,3 3 0-15,0-6 0 16,0 6-42-16,0-5-3 0,0 5-1 0,-4-6 0 16,4-3-15-16,-4 3-3 0,4 7-1 0,0-1 0 15,4 0-38-15,-1 0-7 0,-3-6-2 0,4 3-497 0</inkml:trace>
  <inkml:trace contextRef="#ctx0" brushRef="#br0" timeOffset="118682.889">21205 8337 806 0,'0'0'17'0,"0"0"4"0,-3-3 1 0,3 3 2 0,0 0-24 0,0 0 0 15,-11-6 0-15,4 3 0 0,-3 0 107 0,3-3 17 16,0 3 3-16,7 3 1 0,-14 0-52 0,3 0-9 16,0-6-3-16,1 6 0 0,-4 0-51 0,3 6-13 15,0-6 0-15,1 9 0 0,-1-3 54 0,1 0 8 16,3 0 2-16,-4-1 0 0,4 7-52 0,0-6-12 15,0 0 0-15,0 0 0 0,3 3 0 0,1-3 0 0,-1 2 0 0,1 1 0 16,3-9 0-16,-4 12 0 0,4-6 0 0,-3 0 0 16,6 0 0-16,-3-6 0 0,0 8 0 0,0-2 0 15,4 0 0-15,-1 0 0 0,1 0 0 16,-1 0 0-16,1 0 0 0,-1 0 0 16,4-6 0-16,0 5 0 0,-3-5 0 0,3 0 0 0,4 0 0 15,-4 0 0 1,3-5-48-16,-3-1-13 0,4 0-3 0,0 0 0 0,-1 0 52 0,1-3 12 0,-1 3 0 0,-3-2 0 15,4 5 0-15,0-9 0 0,-4 6 0 0,0-6 0 16,-4 6 48-16,1 0 13 0,-1 1 3 0,-3 5 0 16,0-6-52-16,0 6-12 0,0 0 0 0,0 0 0 15,0 0 0-15,0 0 0 0,0 0 0 0,0 0 0 16,0 0 0-16,0 0 0 0,0 0 0 0,-7 9 0 16,4-4 0-16,-1 4 0 0,1 3 0 0,-4-6 0 15,3 0 0-15,0 3 0 0,1 2 0 0,-1 1 0 16,1 0 0-16,3-6 0 0,-4 5 0 0,4-2 0 15,-3 3 0-15,3-3 0 0,0 0 0 0,0 2 0 16,0-11 0-16,0 6 0 0,3 6 0 0,-3-12 0 16,0 0-48-16,0 0-13 15,0 0-3-15,4 0-409 0,3 0-83 0</inkml:trace>
  <inkml:trace contextRef="#ctx0" brushRef="#br0" timeOffset="119478.99">21502 8234 1314 0,'0'0'37'0,"0"0"8"0,0 0-36 0,0 0-9 0,0-6 0 0,-4 0 0 0,1-3 53 0,-1 3 9 16,4 6 2-16,-3-3 0 15,-1-3-52-15,4 6-12 0,0 0 0 0,0 0 0 16,-3-2 0-16,-4 2 0 0,0 0 0 0,-1 2 0 16,1 1 0-16,0 0 0 0,0 0 0 0,0 3 0 0,0-3 54 0,0 3 8 15,0 6 2-15,4-6 0 0,-4 5-52 0,-1-5-12 16,1 3 0-16,0 0 0 0,4 0 0 0,-4 2 0 16,3-5 0-16,1 6 0 0,-1-9 0 0,1 9 0 15,3-6 0-15,-4 0 0 0,4-1 0 0,0-5 0 16,-3 6 0-16,3-6 0 0,0 0 0 0,-4 6 0 15,4 0 0-15,0 6 0 0,0-6 0 0,0-6 0 16,0 6 0-16,0-6 0 0,0 0 0 0,0 6 0 16,0-6 0-16,0 8 0 0,0-8 34 15,4 6 4-15,-4-6 1 0,3 6 0 0,-3-6-19 0,4 6-3 16,-4-6-1-16,7 0 0 0,-7 0-5 0,3 6-2 16,4-6 0-16,-3 6 0 0,3-6-9 0,0 0 0 15,-7 0 0-15,7 0 0 0,-3 0 0 0,3 0 0 0,-7 0 0 16,3 6 0-16,1-6 0 0,3 0 0 0,-4 5 0 0,-3-5 0 15,0 0 0-15,4 3 0 0,3 3 0 0,-4 0 0 16,-3-6 0-16,4 6 0 0,-1 0 0 0,-3-6 0 16,4 6 0-16,-1 0 0 0,-3 0 0 0,4-1 0 15,-4 4 0-15,3 3 0 0,-3-6 0 0,4 6 0 16,-4 5 0-16,0-5 0 0,0-12 0 0,0 0 0 16,0 0 0-16,-4 6 0 0,1 6 0 0,-1 2 0 15,1-8 0-15,-1 6 0 0,1 0 0 0,-4-6 0 16,3 3 0-16,1-4 0 0,3 7 0 0,-4-6 0 15,4-6 0-15,-7 6 0 0,4-6 0 0,-4 6 0 0,3 0 0 16,4-6 0-16,0 0 0 0,-7 0 0 0,0-6 0 16,3 6 0-16,-3 0 0 0,-3 0 0 15,6 0 0-15,-3-6 0 0,7 6 0 0,-7 0 0 16,0 0-49-16,4 0-12 0,3 0-3 0,-11-6 0 16,11 6-7-16,-7 0-1 0,0 0-1 0,-4 0-623 0</inkml:trace>
  <inkml:trace contextRef="#ctx0" brushRef="#br0" timeOffset="123358.155">22366 8122 597 0,'0'0'12'0,"-3"-12"4"0,-1 6 0 0,4 1 2 0,0 5-18 0,0 0 0 16,-3-15 0-16,3 6 0 0,-4 0 0 0,4 3 0 15,0-5 0-15,0 5 0 0,0-6 0 0,0 6 0 0,4-3 0 0,-4 3-9 16,0 0 26-16,0 1 6 0,0 5 1 0,0-12 0 15,0 6 35-15,0 6 7 0,3 0 2 0,-3 0 0 16,0 0-15-16,0 0-2 0,0-6-1 0,0 6 0 16,0-6-22-16,0 6-4 0,0 0 0 0,0 0-1 15,0 0-15-15,0 0-8 16,0 0 8-16,0 0-8 0,0 0 11 0,0 0-3 0,0 0 0 0,0 0 0 16,0 0 26-16,0 0 5 0,0 0 1 0,4 6 0 15,-1 0-13-15,1 12-3 0,-1-10 0 0,1 7 0 16,-1 0 7-16,1 8 1 0,-4-8 0 0,3 9 0 15,4-1-15-15,-7 6-2 0,4-2-1 0,-4 2 0 16,3 4 6-16,-3-7 0 0,0 9 1 0,4-5 0 16,-4 2-13-16,0-2-8 0,0 2 10 0,0 0-10 15,0-2 16-15,0 2-4 0,-4-3 0 0,4 4 0 16,-3-4 9-16,-1-2 2 0,4 2 0 0,-3-6 0 16,-4 4 0-16,3-4 0 0,1 1 0 0,-1-3 0 0,1-4 3 15,3-2 1-15,0-3 0 0,-4 5 0 0,1-5-27 0,3 0 0 16,0 0 0-16,-4-4 0 0,4-8 0 0,0 0 0 15,0 0 8-15,0 0-8 0,0 0 8 0,0 0-8 16,0 0 0-16,0 0 8 0,0 0-8 0,0 0-11 16,0 0 3-16,0 0 0 0,0 0-2 15,0 0 0-15,0 0 0 0,0 0 0 16,0 0-18-16,0 0-4 0,0 0-1 0,0 0 0 16,0 0-33-16,0 0-6 0,0 0-2 0,0 0 0 15,4-3-90-15,-1-5-17 0</inkml:trace>
  <inkml:trace contextRef="#ctx0" brushRef="#br0" timeOffset="124075.665">22571 8560 892 0,'0'0'25'0,"0"0"6"0,0 0-31 0,3-6 0 16,1 0 0-16,-1 0 0 0,1 1 86 0,-4 5 11 16,0-6 3-16,0 6 0 0,0 0-4 0,0 0 0 15,3-6 0-15,-3 6 0 0,0 0-60 0,0 0-13 16,0 0-3-16,0 0 0 0,0 0-20 0,0 0 0 16,-10 0 0-16,10 0 0 0,-7 0 0 0,0 6 0 15,-4-6 0-15,4 6 0 0,7-6 0 0,-7 5-8 16,0 1 0-16,0 6 0 0,3-12 8 0,-3 9 0 15,0-3 0-15,4 3 0 0,-1-1 0 0,4 10 0 16,-3-12 0-16,-1 6 0 0,4-1 0 0,0 4 0 0,0-9 0 16,0 6-8-16,0-6 8 0,4 2 0 15,-1-2 0-15,1 6 0 0,3-9 0 0,-4 6 0 16,4-9 0-16,0 6 0 0,-3-6 0 0,3 0 11 0,-7 0-3 0,7 6 0 16,-3-12-8-16,3 6 10 0,0-6-10 0,-4 6 10 15,4-6 1-15,0 0 0 0,0-6 0 0,-3 4 0 16,3-4-11-16,-4 0 0 0,1-6 0 0,-4 7 0 15,4 2 0-15,-1-3 0 0,1-6 0 0,-4 10 0 16,3-4 0-16,-3 0 0 0,0 0 0 0,0 1 0 16,0 5 20-16,0-6 9 0,0 6 2 0,0 6 0 15,0 0-19-15,0 0-3 0,4-9-1 0,-4 9 0 16,0 0-8-16,0 0-9 0,0 0 9 0,0 0-13 16,0 9 13-16,0 0 0 0,0 0 0 0,3-3-9 15,-3 5 9-15,0-5 0 0,0-6 0 0,0 9 0 16,4 3 0-16,-1-3 0 0,1 5 0 0,-4-2 0 15,3 0 0-15,-3 0 0 0,4-4 0 0,-1 10 0 16,1-6 0-16,-1-6 0 0,1 5 0 0,-4 4 0 16,3-3-39-16,-3 0-12 0,0-6-2 15,4 8-1-15,0-5-118 0,-1 0-24 0,4 9-5 16,-3-1-1-16</inkml:trace>
  <inkml:trace contextRef="#ctx0" brushRef="#br0" timeOffset="125096.018">23322 8498 1450 0,'0'0'32'0,"0"0"6"0,0 0 2 0,0 0 1 0,0 0-33 0,0 0-8 0,0 0 0 0,0 0 0 16,0 0 8-16,0 0-8 0,0 0 12 0,7 3-4 16,-7-3 12-16,4 12 3 0,-1-6 0 0,-3 6 0 15,0-6-11-15,0 5-1 0,0-11-1 0,0 12 0 0,0-6-10 16,0 3 0-16,-3 3 0 0,-1-1 8 15,1 1 2-15,3 0 0 0,-4-6 0 0,1 3 0 16,-1-1-2-16,4 7-8 0,0-15 12 0,-3 6-4 16,3-6-8-16,0 0 8 0,0 0-8 0,0 6 8 15,0-6 0-15,0 0-8 0,0 0 12 0,0 0-4 0,0 0 15 0,0 0 2 16,0 0 1-16,0 0 0 0,0 0-13 0,0 0-2 16,7 0-1-16,-4-6 0 0,1 0-10 0,-1 6 0 15,4-6 0-15,-3-6 0 0,-1 7 0 0,1-4 0 16,-1 3 0-16,1-6 0 0,-1 0 0 0,1 6 0 15,-1-2 0-15,5 2 0 0,-5-3 0 0,1 0 0 16,3 3 0-16,-4-6 0 0,4 1 10 0,0 2-10 0,0 0 12 16,0-3-12-16,0 9 9 0,1-3-9 0,-1-5 0 15,0 11 9-15,0-6-9 0,3 0 0 0,1 6 0 0,-1 0 8 16,1 0-8-16,0 0 0 0,-4 6 0 16,7 0-11-16,-4-6 11 0,4 6-13 0,-7 5 5 15,4-8 8-15,-4 9-11 0,0-3 11 0,-3 0-8 0,3 2 8 16,-4-5 0-16,1 6 0 0,-1-6 0 0,1 3-8 15,-4 3 8-15,0-1 0 0,3 1 0 16,-3 0 0-16,0-3 0 0,0-1 0 0,-3 7 0 0,3-3 0 16,0-6 0-16,-4 0 0 0,4-6 0 0,-3 6 0 15,6-1 0-15,-3-5-10 0,0 0 10 0,-3 9-13 32,3-9-68-32,0 0-14 0,-4 6-2 0,4-6-376 0,0 0-75 0</inkml:trace>
  <inkml:trace contextRef="#ctx0" brushRef="#br0" timeOffset="125611.822">23781 8560 981 0,'0'0'28'0,"0"0"6"0,0 0-34 0,0 0 0 15,0 0 0-15,0 0 0 0,0 0 42 0,-4 0 2 16,4 0 0-16,-10 6 0 0,3-3-10 0,0 0-2 16,7-3 0-16,-8 3 0 0,1 0 24 0,0 0 5 0,0-3 1 0,0 3 0 15,7-3 3-15,-7 8 1 0,0-8 0 0,0 0 0 16,0 6-27-16,7-6-6 0,0 0-1 0,-3 6 0 16,-5 0-19-16,5 6-4 15,-4-3-1-15,3 2 0 0,1 1 0 0,-1 0-8 0,1 0 12 0,-4-4-4 16,3 10-8-16,4-6 10 0,-3 0-10 15,-1-1 10-15,4 4-10 0,0-3 10 0,0 0-10 0,0-6 10 16,4-1-1-16,-1 1 0 0,4 0 0 0,-3 0 0 16,3-6 17-16,0 0 3 0,0 0 1 0,4-6 0 15,-4 6-18-15,0-6-3 0,3 6-1 0,-3-11 0 16,0 5-8-16,0 0 8 0,0 0-8 0,-3 0 8 16,-1 0-8-16,1 0 0 0,0-3 0 0,-1 4 8 15,-3-1-8-15,0 0 10 0,0 0-10 0,0-6 10 16,0 6-10-16,-3-3 12 0,3 4-12 0,0-7 12 15,-4 6-12-15,0 0 0 0,4 0 0 0,-3-9 8 16,-1 10-8-16,4-1 0 0,-3 0 0 0,3 0 0 16,0 6 0-16,-4-12 0 0,4 6 0 0,-3 0 0 15,3 6-8-15,0 0-4 0,0 0-1 0,0 0 0 16,0 0-19-16,0 0-4 0,0 0-1 0,0 0 0 16,0 0-4-16,-7 0-1 0,0 6 0 0,7-6 0 15,-4 0-62-15,4 0-12 0,0 0-2 0</inkml:trace>
  <inkml:trace contextRef="#ctx0" brushRef="#br0" timeOffset="126052.902">23911 8666 858 0,'0'0'24'0,"0"0"6"0,0 0-30 16,0 0 0-16,0 0 0 0,0 0 0 0,0 0 77 0,0 0 10 0,0 0 1 0,0 0 1 15,0 0-29-15,0 0-7 0,0 0-1 0,0 6 0 16,0-6-17-16,-3 6-4 0,-1 0-1 0,4-6 0 16,0 0 38-16,0 5 7 0,0 7 1 0,0-6 1 15,0 3-40-15,0 3-8 0,4-1-1 0,-4-2-1 16,0 0-19-16,0 0-8 0,3 3 8 0,-3-6-8 15,4 5 12-15,-1 1-4 0,-3-9 0 0,4 3 0 16,-4-6 12-16,7 3 3 0,0 0 0 0,-3 0 0 16,3-3 22-16,0 0 5 0,3-3 1 0,1-3 0 0,-4 0-4 0,0 3-1 15,3-3 0-15,-2-6 0 0,-1 1-18 16,0 2-3-16,0 0-1 0,0 0 0 0,3-3-24 16,-3 1 0-16,-3-1 8 0,3 0-8 0,-4-3 0 15,1 4-16-15,-4-1 4 0,0 0 1 16,0-3-12-16,-4 7-2 0,1-1-1 0,-1 3 0 15,1 0-29-15,-1-6-5 0,-3 1-2 0,4 5 0 16,3 6-19-16,-4 0-4 0,-3-6-1 0,7 6 0 16,-3-3-3-16,3 3-1 0,0 0 0 0,0 0 0 0</inkml:trace>
  <inkml:trace contextRef="#ctx0" brushRef="#br0" timeOffset="126576.113">24236 8654 1148 0,'0'0'25'0,"0"0"6"0,0 6 1 0,0-6 0 0,0 0-32 0,0 0 0 0,0 6 0 0,0 0 0 15,0 0 73-15,0 0 9 0,0-6 2 0,0 0 0 16,0 5 9-16,0-5 3 0,0 9 0 0,3 0 0 15,-3 0-58-15,4-3-11 0,-4-6-3 0,0 6 0 16,0 5-12-16,0 1-4 0,0-3 0 0,0 0 0 16,0 0 20-16,0 2 3 0,0 1 1 0,0-6 0 0,0 3-32 0,0 0 0 15,0-1 0-15,0-8 0 0,0 0 0 0,0 0 0 16,0 12 0-16,0-6 0 0,0-6 12 0,0 0-3 16,0 0-1-16,0 0 0 15,0 0 1-15,0 0 0 0,0 0 0 0,0 0 0 0,0 0 30 0,0-6 5 16,0-6 2-16,0 7 0 0,0-4-36 0,0 3-10 15,0 0 0-15,-4-6 0 0,4 1 0 0,0-4 0 16,0 3 0-16,-3 0 0 0,-1 1 0 0,4-1 0 16,-3 6 0-16,3-9 0 0,-4 0 0 0,4 7 0 15,0 2 0-15,0 0 0 0,0 0 0 0,0 0 0 16,0 6 0-16,0 0 0 0,0-12 0 0,0 7 0 16,4-1 0-16,-4 0 0 0,0 6-14 0,7-3-4 15,0-3-1-15,0 0 0 0,0 0 11 0,0 0 8 0,0 0-12 16,4 1 12-16,-1 2-10 0,-3-3 10 0,0 3-8 15,4 0 8-15,-4 0-12 0,0 0 2 16,0 3 1-16,-3 3 0 0,3-3-7 0,-4 3 0 0,4 3-1 0,-3 0 0 31,3-3-131-31,-4 2-25 0,1 13-6 0,-1-12-1 16,-3 6-46-16,4-3-10 0</inkml:trace>
  <inkml:trace contextRef="#ctx0" brushRef="#br0" timeOffset="127222.01">24507 8722 1407 0,'0'0'31'0,"0"0"6"0,0 0 2 0,0 0 1 0,0 0-32 0,0 0-8 16,0 0 0-16,0 0 0 0,0 0 36 0,0 0 7 15,-3 6 1-15,3-6 0 0,-7 6-28 0,3-1-6 0,1 7-1 0,3-3 0 16,-4-3 21-16,1 6 4 16,3-6 1-16,0 5 0 0,-4-5 8 0,4 0 1 0,4 3 1 15,-4 0 0-15,0-1-5 0,0 4-2 0,0-12 0 0,3 6 0 16,-3 0-23-16,0-6-5 0,0 0-1 0,0 12 0 15,0-12 3-15,0 3 0 0,0-3 0 0,0 0 0 16,0 0 0-16,0 0 0 0,0 0 0 0,0 0 0 16,0 0-12-16,0 0 0 0,0 0 0 0,0 0 0 15,0 0 26-15,0 0 3 16,0-3 1-16,0 3 0 0,0 0-30 0,-3-6 8 0,-1 0-8 0,4 6 0 16,-3-6 0-16,3 6 0 0,0 0 0 0,-4-6 0 15,4 0-10-15,0 0-8 0,0 1-2 0,0 5 0 16,0-6 4-16,0 6 1 0,0-6 0 0,0 0 0 15,0 3 39-15,0-9 8 0,4 6 2 0,-1 1 0 16,-3-1-22-16,4-3-4 0,-1 0 0 0,-3 3-8 16,4 0 8-16,-1-3-8 0,1 4 0 0,-1-7 0 15,-3 6 0-15,4 6 0 0,-1-9 0 0,1 3 0 16,0-3 0-16,-1 3 0 0,4 4 0 0,-3-4 0 0,-1 0 0 16,1 6 0-16,-1-12 0 0,4 6 0 0,-3-3 0 15,-1 3 0-15,-3 6 0 0,0 0 0 0,4-5 0 0,-1-1 0 16,1 0-15-16,-4 6 5 0,0 0-10 0,3-6-3 15,4 6 0-15,1-6 0 0,-5 6 9 0,4 0 2 16,0 0 0-16,-3 6 0 16,3-6-13-16,-4 0-3 0,4 0 0 0,-3 6 0 15,3-3-16-15,0 3-3 0,0 0-1 0,0-1 0 16,0 7-9-16,4-6-3 0,-4 0 0 0,3 0 0 16,-3 0-19-16,1 0-4 0,-1 2-1 0,0 1-560 0</inkml:trace>
  <inkml:trace contextRef="#ctx0" brushRef="#br0" timeOffset="127554.79">24814 8739 759 0,'0'0'16'0,"0"0"4"0,0 0 1 0,0 0 1 0,0 0-22 0,0 0 0 0,0 0 0 0,0 0 0 0,0 0 56 16,0 0 6-16,0 0 2 0,0 0 0 0,0 0-7 0,0 0-1 16,0 0 0-16,0 0 0 0,-3 6 4 0,3 3 0 15,0-9 0-15,-4 6 0 16,4-6-13-16,-3 9-3 0,-1 0 0 0,4-3 0 15,-3 5-26-15,-1-5-6 0,4 3 0 0,0-9-1 0,0 0-11 0,0 0 0 16,0 0 0-16,0 0 0 16,-3 6-39-16,3-6-9 0,0 0-3 0,0 0-612 0</inkml:trace>
  <inkml:trace contextRef="#ctx0" brushRef="#br0" timeOffset="127780.28">24864 8246 1134 0,'0'-12'24'0,"0"12"6"0,0 0 1 0,-4-12 1 0,4 6-32 0,0 6 0 0,0 0 0 0,0 0 0 16,-3-6 16-16,3 6-3 0,0 0-1 0,0 0 0 15,0 0-12-15,0 0-10 0,0 0 2 0,0 0 0 16,0 0-4-16,0 0 0 0,0 0 0 0,0 0 0 31,0 0-41-31,0 0-9 0,0 0-2 0,0 0-363 0</inkml:trace>
  <inkml:trace contextRef="#ctx0" brushRef="#br0" timeOffset="128256.815">25114 8049 1177 0,'4'-6'25'0,"-1"0"6"0,1 0 1 0,3-6 2 0,0 6-34 0,0 3 0 0,0-3 0 16,-7 6 0-16,0 0 61 0,0 0 6 0,0 0 1 15,0 0 0-15,0 0-24 0,0 0-5 0,0 0-1 0,4 6 0 16,-4 3-10-16,0 3-3 0,-4 6 0 0,1-7 0 15,-1-5 19-15,-3 0 4 16,3 6 1-16,-3 3 0 0,0 2-20 0,4 7-4 0,3 2-1 0,-4-2 0 16,-3-1 7-16,4 4 1 0,3-4 0 15,0 9 0-15,0-5-20 0,3 2-3 0,-3-5-1 0,4 2 0 16,-4 4-8-16,0-4 8 0,0 4-8 0,3-7 8 16,-3 4-8-16,0-4 0 0,0 1 0 0,4 2 8 15,-4-2-8-15,0 2 0 0,0-2 0 0,-4-4 8 16,1 4-8-16,-1-7 0 0,4-2 0 0,-3 3 8 15,-4 5-8-15,3-8 0 0,1 0 0 0,-5 5 8 16,1-2-37-16,0-6-8 0,4 5-2 16,-1-2 0-16,4-3 39 0,-3-4 0 0,-1-2 0 0,4-6 0 15,-3 9 0-15,3-9 0 0,0 0 0 0,0 0 0 16,0 0 0-16,0 0 0 0,0 0 0 0,0 0 0 16,0 0-59-16,0 0-4 15,0 0-1-15,0-6 0 0,0 6 28 0,0-6 6 0,0 0 1 0,0-5 0 16,0 5-107-16,3 0-22 0,1-3-4 0,-4 0-1 15</inkml:trace>
  <inkml:trace contextRef="#ctx0" brushRef="#br0" timeOffset="128590.532">24987 8437 975 0,'0'0'21'0,"0"0"5"0,0 0 1 0,0 0 1 0,0 0-28 0,-3 3 0 0,3-3 0 0,-7 8 0 16,7-8 24-16,-4 9 0 0,1 3 0 0,-1 0 0 15,4-12 15-15,0 0 2 0,-3 6 1 0,3-6 0 16,0 0 22-16,3 5 5 0,-3 1 1 0,4-6 0 16,3 3 18-16,-4-3 3 0,8 0 1 0,-4-3 0 15,0 3-24-15,0 0-4 0,-7 0 0 0,7-6-1 16,0 6-44-16,4-5-9 0,-1 5-2 0,1 0 0 15,-1 0-8-15,1 0 0 0,0 0 0 0,-1 0 0 16,1 5 0-16,-4-5-9 0,0 0 0 0,0 6 0 16,3-6-37-1,-2 0-7-15,-5-6-2 0,4 6 0 0,0 0-15 0,0 0-3 0,-3 0-1 16,-1-5 0-16,4 5-26 0,0 0-4 0,0 0-2 16,1-6 0-16</inkml:trace>
  <inkml:trace contextRef="#ctx0" brushRef="#br0" timeOffset="129101.997">25351 8610 1146 0,'0'0'32'0,"0"0"8"0,0 0-32 0,3 6-8 0,-3 3 0 0,0-9 0 15,0 0 102-15,0 9 19 0,0-1 4 0,4 4 1 16,-4 0-42-16,3-6-8 0,-3 0-1 0,0 5-1 16,-3 1-38-16,3-3-8 0,0-9-2 0,-4 12 0 15,4 0-14-15,0-7-2 0,0 7-1 0,-3 0 0 16,3-3 9-16,3 3 2 0,-3-1 0 0,4 1 0 15,-4-3-9-15,0 3-2 0,3-1 0 0,-3 1 0 16,7-6-9-16,-3 6 8 0,-1-6-8 0,1 0 8 16,-1 2 5-16,1-2 1 0,-1 6 0 0,1-12 0 15,3 6-2-15,-3-6 0 0,3 6 0 0,0-6 0 16,0 0 12-16,0 0 1 0,0 0 1 0,0 0 0 16,3-6-16-16,-2 0-10 0,2 6 12 0,1-9-12 15,-4 3 8-15,0 0-8 0,-4-2 0 0,4-1 0 16,0 3 9-16,0 0-9 0,-3 0 0 0,3-6 9 0,0 4-9 15,-3-1 0-15,-1-3 0 0,4 3 0 16,-3 3-30-16,-1-11 2 0,1 5 0 0,-4 0 0 16,3-3-13-16,-3 4-3 0,4-1 0 0,-4-6 0 15,0-2-16-15,3 2-4 0,-3 0-1 0,0 4 0 16,0 2-24-16,0-6-5 0,0 1-1 0,0 2 0 16,0 15 6-16,0 0 1 0,0 0 0 0,0-6 0 15</inkml:trace>
  <inkml:trace contextRef="#ctx0" brushRef="#br0" timeOffset="129677.76">25672 8654 836 0,'0'0'24'0,"0"0"4"0,0 0-28 0,3 6 0 0,-3-6 0 0,0 0 0 15,7 6 108-15,-3 0 16 0,-4-6 4 0,0 0 0 16,0 6-52-16,0-6-9 0,0 0-3 0,3 6 0 16,1-1 0-16,-4-5 0 0,0 0 0 0,0 0 0 15,3 12-51-15,-3-6-13 0,4 3 0 0,-4-3 0 16,0 6 52-16,3-7 8 0,1 4 2 0,-4 0 0 16,3 0-48-16,-3 3-14 0,0-6 0 0,4 5 8 0,-4 1-8 15,4-3 0-15,-4 3 0 0,0-1 0 16,3 1 0-16,1-6 0 0,-4 6 0 0,0-6 0 0,3 5 0 15,-3-2 0-15,0-9 0 0,0 6 0 16,0 0 0-16,0 6 0 0,0-12 0 0,0 0 0 0,0 0 0 0,0 0 0 16,0 0 0-16,0 0 0 0,0 0 0 15,0 0 0-15,0 0 0 0,0 0 0 16,0 0 0-16,0 0 0 0,4-6 0 0,-1 0 0 16,1 6 0-16,-1-6 0 0,1-3 0 0,-1-2 0 0,1 2 0 0,-1 0 0 15,-3-3 0-15,4 6 0 0,-1-11 36 0,-3 5 7 16,4 3 1-16,-4-3 0 0,0-5-29 0,0-1-6 15,0 6-1-15,0-8 0 0,3 8-8 0,1-12 10 16,-1 10-10-16,-3 2 10 0,4-12-10 0,-4 7 0 0,4 8 0 16,-4-9 0-16,7 4-16 0,-4 5 5 0,1-3 1 0,-1 9 0 15,4-3 10-15,-3 0 0 0,-1 0 0 0,1 1-8 16,3-1 8-16,0 6 0 0,0-9-9 0,0 3 9 16,-3 0 0-16,3-3-9 0,0 6 9 0,-4-3 0 15,4 1-20-15,0 5 2 0,-3 0 1 0,3 0 0 31,0 0-26-31,0 5-5 0,0-5 0 0,0 0-1 16,0 6-6-16,0-3-1 0,4 0 0 0,-4 6 0 0,0-3-24 16,0 0-6-16,0 0-1 0,0-6-349 0,0 0-71 0</inkml:trace>
  <inkml:trace contextRef="#ctx0" brushRef="#br0" timeOffset="130275.724">26067 8716 1267 0,'0'0'28'0,"-4"0"5"0,4 0 2 0,0 12 1 0,0-12-36 0,0 0 0 15,0 6 0-15,0-1 0 0,0 1 58 0,0-6 5 16,4 6 1-16,-4-6 0 0,0 6 0 0,0-6 0 0,10-3 0 0,-3 0 0 16,0 0-19-16,4 3-3 0,0-3-1 0,-4 3 0 15,3 0-14-15,-3-6-3 0,7 1-1 0,-7-1 0 16,4 0-23-16,-4 0 0 0,4 0 0 0,-4-3 0 16,3-3 0-16,-3 7 0 0,0-7 0 0,1 6 0 15,-1 0 0-15,0 0 0 0,-4-9 0 0,1 10 0 16,-1-4 0-16,1 0 0 0,-1 3 0 0,1-6 0 31,-4 6-47-31,0 1-13 0,0 5-4 0,0 0 0 0,0 0 52 0,0 0 12 0,0 0 0 0,0 0 0 16,0 0 0-16,-4 0 0 0,-3 5 0 0,0-5 0 15,0 6 0-15,0 0 0 0,0 0 0 0,-4 0 0 16,4 0 0-16,0 3 0 0,-3 2 0 0,3 1 0 16,0 0 0-16,-4-6 0 0,4 6 0 0,-4-4 0 15,4 4 0-15,0 0 0 0,4-6 0 0,-4 6 0 16,3-1 48-16,-3-5 13 0,4 3 3 0,-1-3 0 15,0 0-52-15,1 0-12 0,3-6 0 0,-4 6 0 16,4-6 0-16,-3 11 0 0,-1-5 0 0,4 0 0 16,0 0 0-16,0 0 0 0,0-6 0 0,0 9 0 0,4-4 0 15,-1 7 0-15,1 0 0 0,3-6 0 16,0 0 0-16,4 3 0 0,-1 2 0 0,1-2 0 16,3 0 0-16,0 3 0 0,0-6 0 0,0 2 0 15,4 4-48-15,3-3-13 0,-3-3-3 0,6 3 0 16,-2-9 0-16,2 0 0 0,4 0 0 0,-3 0 0 15,3 0-102-15,-3-6-21 0,35-9-4 0,-11 3-1 0</inkml:trace>
  <inkml:trace contextRef="#ctx0" brushRef="#br0" timeOffset="131368.546">27481 8672 475 0,'0'0'10'0,"0"0"2"0,0 0 1 0,0 0 1 0,-7-6-14 0,7 6 0 0,0 0 0 0,0 0 0 16,-3-6 52-16,3 6 7 0,-4-6 1 0,4 6 1 15,0 0-1-15,-3-12 0 0,3 1 0 0,-4 5 0 16,4 6 2-16,0 0 0 0,0 0 0 0,0 0 0 15,0 0 11-15,0 0 3 0,0 0 0 0,0 0 0 16,0 0 6-16,0 0 2 0,0 0 0 0,0 0 0 16,0 0-23-16,0 0-4 0,0 0-1 0,0 0 0 15,0 0-20-15,0 0-4 0,-7-3 0 0,-3-3-1 16,-1 0-18-16,0 6-3 0,1-6-1 0,-4 0 0 16,3 6-9-16,1 0 0 0,-5 0 0 0,5 6 0 15,-4-6 0-15,3 6-11 0,-3 0 3 0,3 0 0 16,1 0 8-16,-1 3 0 0,-3 8 0 0,4-5 0 15,3 6-20-15,-4 2 2 0,0-8 0 0,1 6 0 16,-1 2 3-16,4-5 1 0,0 0 0 0,0 2 0 16,0-5-29-1,3 0-5-15,1 2-2 0,-4-2 0 0,3 0 40 0,1-6 10 0,-1 3 0 0,4-9 0 16,4 11 0-16,-4-11 0 0,0 0 0 0,0 0 0 16,3 6 0-16,-3-6 0 0,0 0 0 0,4 3 0 0,3-3 0 0,0 0 0 15,4-6 0-15,-4 0 0 0,3-8 17 0,4 5 6 16,-3-3 1-16,3-6 0 0,4 1-24 0,-1-4 0 15,4-5-12-15,-3 5 4 0,3 1 8 0,-3-4 0 16,0-8 0-16,-1 2 0 0,4 10 0 0,4-4 0 16,-4-11 0-16,4 3 0 0,0-1 0 0,-4 4 0 15,0-3 0-15,0-4 0 0,-3 10 0 0,-1-12 0 0,1 8 0 16,-4-2 0-16,0 3 0 0,-3-7 0 0,-1 4 0 16,1 8 0-1,-4-2-29-15,0 8-7 0,-3-11-2 0,-1 8 0 0,-3-2 26 0,4-1 12 0,-4 10-10 16,-4-4 10-16,1 6 0 0,-1 0 0 0,1 4 0 15,-4 2 10-15,-1 0-10 0,1 0 12 0,0 0-12 0,0 6 12 16,0-6-12-16,0 12-11 0,-3-6 3 0,3 6 0 16,-1 0 8-16,5 0 0 15,-4 3-9-15,0-1 9 0,3 7-11 0,-6-3 3 0,3 5 0 0,0-2 0 16,-4 3 8-16,4-1 0 0,0 4 0 0,-4 8 0 16,1-11 0-16,-1 11 8 0,4-2-8 0,0 2 11 15,0 4-11-15,0-10 0 0,0 9 0 0,0 1 8 16,-4 2-8-16,4-3 0 0,-3 10 0 0,3-10 0 15,3 0 0-15,1 9 0 0,-5-8 0 0,5 2 0 16,-4-6 22-16,3 4 2 0,1-4 1 0,-4-2 0 16,0-4-25-16,3-5 0 0,-3 8 0 0,4-11 0 0,-1-3 0 15,1 5 0-15,-1 1 0 0,0-6 0 0,1 0 0 16,3-1 0-16,0-2 0 0,0-9 0 16,3 12-46-16,-3-6-14 15,0-6-4-15,4 6 0 0,0 5 32 0,-4-11 5 0,7 6 2 0,-4 0-404 16,-3-6-81-16</inkml:trace>
  <inkml:trace contextRef="#ctx0" brushRef="#br0" timeOffset="131943.084">27541 8722 1234 0,'0'6'27'0,"0"-6"5"0,0 0 2 0,0 0 2 0,7 11-36 0,-7-11 0 0,0 0 0 0,7 0 0 16,1 9 65-16,-1-6 7 0,-7-3 0 0,7 3 1 15,3-9-7-15,-3 6-2 0,0-3 0 0,4 3 0 16,-4 0-14-16,4 0-3 0,-1 0-1 0,-3-6 0 15,4 1-7-15,-1-1-2 0,1 0 0 0,-4 0 0 0,4-3-23 0,-1 3-5 16,-3-3-1-16,0 3 0 0,0-2-8 16,0 2-11-16,0-6 3 0,1 6 0 15,-5-11-31-15,1 8-5 0,-4-3-2 0,3 0 0 16,-3 6 7-16,0-8 2 0,0 2 0 0,0 6 0 16,0 6 25-16,0 0 12 0,-3-6-10 0,-4 0 10 0,3-6 0 0,-3 7 0 15,3-1 0-15,-3 0 10 0,0 3-10 16,0 0 0-16,0 0 0 0,0 0 0 0,7 3 0 0,-7 3 0 15,0 3 0-15,0 3 0 0,0-3 0 0,0-1 0 16,0 1 0-16,0 6 0 0,0-6 0 0,0 6 0 16,0 2 0-16,-1 4 0 0,1-6 0 0,0 0 0 15,-3 8 0-15,6-8 0 0,-3 6 0 0,4-1 0 16,-1-2 0-16,1-3 0 0,3 8 0 0,0-2 0 0,0 0 0 16,0 5 0-16,0-8 0 0,0 8 0 0,0-11 0 0,0 9 0 15,3-1 0-15,1 1 0 0,-1-10 0 16,4 4 0-1,0-3-52-15,0 0-8 0,0-1-3 0,0-5 0 0,4 0 51 0,0 0 12 0,-1-3 0 16,1 3 0 0,-1-3-54-16,5-3-8 0,-5 0-2 0,4 0 0 15,0 0-102-15,0 0-21 0,15-6-4 0,-8-6-1 0</inkml:trace>
  <inkml:trace contextRef="#ctx0" brushRef="#br0" timeOffset="133871.698">28448 8560 1062 0,'0'0'23'0,"0"0"5"0,0 0 0 0,0 0 3 16,0 0-31-16,0 0 0 0,0 0 0 0,0 0 0 0,0 0 52 0,-4 6 4 15,4 3 0-15,-3-3 1 0,3-6-45 0,-4 6-12 16,4 5 0-16,0 1 0 0,0-6 33 0,0 3 5 15,0 0 1-15,0-1 0 0,-3 4-11 0,3-6-3 16,0 6 0-16,0-6 0 0,0 0-25 0,0 2 0 16,0-8 0-16,0 9 0 0,0-3 47 0,0-6 4 15,0 0 1-15,0 0 0 0,0 0-34 0,0 0-6 16,0 0-2-16,0 0 0 0,0 0-10 0,0 0 0 16,0 0 0-16,0 0 8 0,0-6-8 0,0-6 0 15,0 12 0-15,3-5 0 0,1-13 0 0,-4 6 0 16,3-3 0-16,1 7 0 0,0 2 0 0,3-3 0 0,-4-3 0 0,4 0 0 15,-3 7 0-15,-4 5 0 0,7-3 0 0,0 3 0 16,-7 0 0-16,3-6 0 0,4 0 0 0,-7 6 0 16,0 0 0-16,0 0 0 0,0 0 0 0,0 0 0 15,7-3 0-15,-3 3 0 0,-4 0 0 0,7 0 0 16,-3 0 28-16,-4 0 3 0,0 0 1 0,3 3 0 16,1 6-24-16,-1 2-8 0,1 1 0 0,-1 0 0 15,-3-6 8-15,4 6-8 0,-1-1 0 0,1 4 0 16,-1-3 0-16,-3-6 0 0,0-6 0 0,4 6 0 15,-1-1 0-15,-3-5 8 0,0 0-8 0,0 0 0 16,7 9 8-16,-7-9 0 0,4-6-8 0,3 6 12 16,-7 0 4-16,0 0 0 0,7 0 0 0,-3-6 0 15,3 4-16-15,-4 2 9 0,-3 0-9 0,0 0 8 16,0 0-8-16,4-6 0 0,-1 6 0 0,-3 0 0 16,0 0 0-16,0 0 0 0,0 0 0 0,0 0 0 15,0 0 0-15,0 0 0 0,0 0 0 0,0 0 0 0,0 0 0 16,0 0 0-16,7 0 0 0,-7 0 0 0,4 0 0 0,-4 0 0 15,7 0 0-15,-4 0 0 0,1 0 0 0,3 0 0 16,-4 0 0-16,-3 0 0 0,0 0 0 0,0 0 0 16,4-6 0-16,-4 6 0 0,0 0 0 0,0 0 0 15,7 0 0-15,0 6 0 0,-7-6 0 0,7 6 0 16,-7-6 0-16,0 0 0 0,4 2 0 0,-1 4 0 16,1 3 0-16,-1 0 0 0,1 3 0 0,-4-12 0 15,3 6 0-15,-3-6 0 0,0 0 53 0,4 0 9 16,3 6 2-16,0-1 0 0,-3 4-52 0,3-3-12 15,0-6 0-15,0 0 0 0,0-3 0 0,3 3 0 0,1 0 0 0,3-3 0 16,0-6 0-16,4 9 0 0,-1-5 0 16,-6-1 0-1,0-6-48-15,-4-3-13 0,7 0-3 0,0 7 0 0,0 2 49 0,0 0 15 16,-3 0 0-16,-1 0-10 16,-3-3-41-16,0 3-8 0,0-2-1 0,-7 8-1 15,0 0-3-15,0 0 0 0,0 0 0 0,0 0 0 16,0 0-51-16,0 0-10 0,0 6-3 0,0-6 0 0</inkml:trace>
  <inkml:trace contextRef="#ctx0" brushRef="#br0" timeOffset="134419.344">29079 8584 358 0,'0'0'10'16,"4"0"2"-16,0-6-12 0,-4 0 0 0,3 0 0 0,-3 0 0 0,4-6 105 15,-4 12 19-15,0 0 3 0,0 0 1 0,0 0 0 0,0 0 0 16,0 0 0-16,0 0 0 0,0 0-52 0,0 0-9 15,0 0-3-15,-11 6 0 0,4-12 0 0,0 6 0 16,0 0 0-16,0 12 0 0,-4-12-2 0,4 6-1 16,-3-6 0-16,3 6 0 0,-4-6-46 0,0 6-15 15,1 3 8-15,-1 2-8 0,4 1 0 0,-7 0 0 16,0-6 0-16,3 5 0 0,-3 10 0 0,4-9 0 16,-1-6 0-16,4 5 0 0,3 7 0 0,1-3 0 15,-1-3 0-15,-3-1 0 0,4-2 0 0,-1 0 0 16,1 0 0-16,-1 3 0 0,1-1 0 0,3-11 0 15,0 0 0-15,0 0 0 0,0 6 55 0,0-6 7 0,0 0 2 16,0 0 0-16,0 0-52 0,0 0-12 0,0 0 0 0,0 0 0 16,0 0 0-16,0 0 0 0,7 6 0 0,-7-6 0 15,0 0 0-15,0 0 0 0,3 3 0 0,-3-3 0 16,4 0 0-16,3-3 0 0,0-9 0 0,0 12 0 16,4 0 0-16,-4 0 0 0,3-11 0 0,-3 5 0 15,0-6 0-15,-3 6 0 16,3 0 0-16,0 0 0 0,0 3 0 0,-3-3 0 0,3 1 0 0,-4-1 0 15,1-6 0-15,-1 3 0 0,1 0 0 0,-1 0 0 16,-3 4-48 0,0 5-13-16,0 0-3 0,0 0 0 0,0-6 52 0,-3 0 12 0,3 6 0 0,-4-6 0 15,4 0-10-15,-3 0 1 0,-1-6 0 0,1 7 0 16,-4-1 9-16,7 6 12 0,-4-3-2 0,-3-3-1 16,0 0-9-16,0 6 0 0,7 0 0 0,-7 0 0 15,7 0 0-15,0 0 0 0,-4 0 0 0,4 0 0 16,0 0-49-16,0 0-12 0,-7 6-3 0,4-3 0 15,-1 3 0-15,4 0 0 0,0 2 0 0,0 1 0 16,0 3 0-16,4-6 0 0,-1 0 0 0,1 0-341 16,-4-6-69-16</inkml:trace>
  <inkml:trace contextRef="#ctx0" brushRef="#br0" timeOffset="134942.903">29094 8678 806 0,'3'0'17'0,"1"-6"4"0,3 0 1 0,0 0 2 0,0-9-24 0,3 9 0 0,1-2 0 0,0 2 0 15,-1-3 56-15,1 3 6 0,-1-12 2 0,-3 13 0 16,0 5 0-16,0-3 0 0,4 3 0 0,-7-3 0 16,3 6 0-16,-7-3 0 0,0 0 0 0,0 0 0 15,0 8 0-15,3-2 0 0,-3-6 0 0,0 12 0 16,-3 0-52-16,-1-3-12 0,4-1 0 0,-7 13 0 15,4-3 0-15,-5 2 0 0,1-11 0 0,0 6 0 16,0 2 54-16,0 1 8 0,0-6 2 0,0 3 0 16,0-4-52-16,4 1-12 0,-1-3 0 0,4 0 0 15,0-9 0-15,0 0 0 0,0 0 0 0,0 0 0 16,0 0 54-16,0 0 8 0,0 0 2 0,0 0 0 16,4-3-52-16,-1 0-12 0,4-3 0 0,-3 0 0 15,3 0 54-15,0-11 8 0,0 5 2 0,0 0 0 16,0 0-103-16,0-2-20 15,0 2-4-15,0-6-1 0,-3-2 52 0,3 2 12 0,0 6 0 0,-4 0 0 16,4 4 0-16,0 2 0 0,-3 0 0 0,3 0 0 0,-7 6 0 16,4 0 0-16,-1-6 0 0,-3 6 0 0,0 0 0 15,0 0 0-15,7 0 0 0,-7 0 0 16,7-6-54-16,-7 6-8 0,7-6-2 0,-7 6 0 0,4 6 52 16,3 0 12-16,0 0 0 0,-4 0 0 0,1 0 0 0,-1 3 0 15,1-1 0-15,-1-960 0 0,1 1925 0 0,-4-961 0 16,4 2 0-16,-4 4 0 0,3 0 0 0,-6-7 0 15,3 7 0-15,-4-6 0 16,0 3-54-16,1-4-8 0,3 1-2 0,-4 0 0 16,4-3 0-16,-3 2 0 0,3-11 0 0,0 0 0 15,3 12-51-15,-3-12-10 0,0 6-3 0,0-6 0 0</inkml:trace>
  <inkml:trace contextRef="#ctx0" brushRef="#br0" timeOffset="135993.666">29947 8569 1267 0,'0'0'28'0,"0"0"5"0,0 0 2 0,0 0 1 0,0 0-36 0,0 0 0 16,0 0 0-16,0 0 0 0,0 0 101 0,0 0 14 16,0 0 2-16,0 0 1 0,0 0-20 0,0 0-4 0,0 0-1 0,0 0 0 15,0 0-49-15,0 0-11 0,0 0-1 0,0 0-1 16,4 6-14-16,-4 3-2 0,0-1-1 0,3-2 0 15,-3 6 14-15,0 0 2 0,0 0 1 0,0-1 0 16,-3 10-15-16,3-9-2 0,-4-4-1 0,4 10 0 16,0 0 6-16,0-1 1 0,0 7 0 0,-3-3 0 15,3-4-20-15,-4-2 0 0,8-3 0 16,-4 5 0-16,-4-5-9 0,4 3-6 0,0 5-1 0,4 1 0 16,-4-1 16-16,-4 1 0 0,4 0 0 0,-3-4 0 15,-4-5 0-15,3 0 10 0,1 8-10 0,-1-2 8 16,4-6 2-16,-3 5 0 0,-5-2 0 0,5 3 0 15,-1-9-21-15,-3-1-4 0,0 1-1 0,4 9 0 16,-1-6 26-16,1 2 5 0,-1-5 1 0,4 0 0 0,-3 3-16 16,3-6-12-16,0-6 3 0,0 0 0 15,0 0 9-15,0 0 9 0,0 0-1 0,7 0-8 0,-4-12 8 0,4 3-8 16,0 0 0-16,0 0 0 0,-3-2 0 0,7-13 0 16,-4 3 0-16,3 10 0 0,-3-7-9 0,4 3-6 15,-4-8-1-15,0-1 0 0,0-2 16 0,0 2-9 16,0-2 9-16,0 2-8 0,0 1 8 0,-3-4-12 15,3 4 12-15,-4 5-12 0,1-8 2 0,3 8 0 0,-4 1 0 16,1-4 0-16,0 3 10 0,-1 1 0 0,1 5 0 16,-1-6 0-16,1 6-8 0,-1 4 0 0,-3-4 0 15,0 0 0-15,4 0-11 0,-4 7-1 16,0-1-1-16,0 6 0 0,3-6 5 0,-3 6 0 0,4-3 1 16,-4-3 0-16,3-12 15 0,1 12-12 0,-4 6 12 0,0 0-12 15,0 0 12-15,7 6 0 0,-7-6 0 16,0 0-9-16,7 0 9 0,-7 0 0 0,7 0 0 0,0-6 8 15,-7 6-8-15,0 0 0 0,7 6 0 0,-3-6 8 16,-4 0-8-16,3 6 0 0,4 0 0 0,-3 0 0 16,-4-6 0-16,0 6 0 0,3 0 0 0,-3-6 0 15,0 6 0-15,0-1 0 0,0 1 0 0,0 9-8 16,0-9 8-16,-3 0 0 0,3-6-9 0,0 12 9 16,-4-4 0-16,1 4-11 0,3 0 11 0,-4-6-8 15,1 6 8-15,3-1 0 0,0-2-9 0,-4 0 9 16,1-3 0-16,3-6 0 0,0 0 0 0,0 0 0 15,-4 9-14-15,4-9 2 0,0 0 0 0,-7 6 0 16,7-6-32-16,-11 5-7 0,4 1-1 16,0-6 0-16,0-6 42 0,0 1 10 0,-3 5 0 0,3-6 0 0,-1 6 0 15,-2 0 0-15,3-9 0 0,-4 6 0 16,1-3 0-16,-1 3 0 0,4 0 0 0,-4 0 0 16,1 0-34-16,-1 0-5 0,4-3-1 0,0 6 0 15,7 0-48-15,0 0-9 0,-7 0-3 0,0 6-553 0</inkml:trace>
  <inkml:trace contextRef="#ctx0" brushRef="#br0" timeOffset="136693.735">30272 8672 1220 0,'0'0'27'0,"0"0"5"0,0 0 2 0,0 0 0 0,0 0-34 0,0 0 0 0,0 0 0 0,-4 6 0 0,4-6 82 0,0 0 10 16,0 0 1-16,0 0 1 0,0 0-22 15,0 0-5-15,0 6-1 0,0-6 0 0,0 0-2 0,0 0-1 16,0 2 0-16,0-2 0 0,7 6-43 0,-7-6-9 16,0 0-2-16,0 0 0 0,7 6-9 0,-7-6 8 15,0 0-8-15,0 0 8 0,4 0-8 0,3 3 0 16,-3 0 0-16,3-3 0 0,3 0 0 0,-3-3 0 15,0 0 0-15,4-3 0 0,-4-2 0 0,4 2 0 16,-1 0 0-16,-3 0 0 0,4-6 0 0,-4 0 0 0,3 4 0 16,-3 2-11-16,4 0 11 0,-4-6 0 0,0 0 0 15,-3 1 0-15,-1 2-8 0,1 3 0 16,-4 6 0-16,7 0 0 0,-4-6 8 0,1 0 0 0,-1 0 0 0,-3 0 0 16,0 0 0-16,0 6 11 0,0-5-3 15,-3-1 0-15,-1-3-8 0,1 3 8 0,-1 3-8 16,4 3 8-16,0 0-8 0,-7-3 8 0,0-3-8 15,0 3 8-15,0 3-8 0,7 0 0 16,0 0 0-16,-7 0 0 0,-4 3-9 0,4 9 9 0,-3-3-12 0,3 3 12 16,0-1 0-16,0-5 0 0,0 0 0 0,-1-6 0 15,-2 6 0-15,3 3 0 0,3-3 0 0,1 5 0 16,-4 7-13-16,7-6 4 0,-4-6 1 0,1 3 0 16,3 8 8-16,0-5 0 0,3 0-9 0,4-4 9 15,-3 10-19-15,3-6 1 0,0 0 0 0,-4-1 0 16,4 1-4-16,1-6-1 0,2 0 0 0,-3 0 0 15,0 9-14-15,0-10-3 0,4 1-1 0,-4 0 0 16,-4-6-29-16,4 6-6 0,1-6 0 0,-1 3-1 16,0-3 5-16,0 0 2 0,-4 0 0 0,4-3 0 15,0 3-14-15,-3-6-4 0,3 0 0 16,0 0-353-16</inkml:trace>
  <inkml:trace contextRef="#ctx0" brushRef="#br0" timeOffset="137131.101">30321 8166 716 0,'0'0'16'0,"0"0"3"0,0 0 1 0,0 0 0 0,0 0-20 0,0 0 0 0,-3 6 0 0,3-6 0 15,0 0 47-15,0 0 5 0,0 0 2 0,0 0 0 16,0 0 16-16,0 6 3 0,0-6 1 0,0 12 0 15,0-12-5-15,0 0-1 0,0 0 0 0,0 0 0 16,0 0-24-16,0 0-4 0,0 0-2 0,0 6 0 16,3-1-22-16,-3-5-4 0,4 3 0 0,-1 6-1 0,1 0 0 0,-1 3 0 15,8 0 0-15,-4-4 0 16,0 4-11-16,4 0 0 0,-1 0 0 0,1-7 0 0,-1 7 0 0,4-6 0 16,-3 6 0-16,0-3 0 0,3-3-14 0,-4-1-5 15,1 1-1-15,-4 0 0 16,4 0-60-16,-4 6-13 0,3-9-3 15</inkml:trace>
  <inkml:trace contextRef="#ctx0" brushRef="#br0" timeOffset="137844.738">30748 8560 1364 0,'0'0'30'0,"0"0"6"0,0-12 2 16,0 12 0-16,0 0-30 0,0 0-8 0,0 0 0 0,0 0 0 0,0 12 20 0,-3 3 4 15,-1 2 0-15,1-5 0 0,3 6 6 0,-4-9 2 16,-3 5 0-16,3 7 0 0,1-15-18 0,-1 6-3 16,-3 5-1-16,7-2 0 0,-3-3-10 0,-1 5 0 15,4-5 0-15,-3 0 0 0,-1-3 0 0,4-3 0 16,0 5 0-16,0 1 8 0,0-6-8 0,0-6 0 15,0 0 0-15,0 0 0 0,0 0 28 0,0 0 3 16,0 6 1-16,0-6 0 0,0 0 6 0,0 0 2 16,0 0 0-16,0 0 0 0,0 0 3 0,0 0 1 0,0 0 0 15,0 0 0-15,0 0-36 0,0 0-8 16,0 0 0-16,0 0 0 0,0 0 0 0,0 0 0 0,0 0 0 16,0 0 0-16,0-6 0 0,0 3 0 0,4 0 0 0,-4-3 0 15,3-6 0-15,-3 1 0 0,0 2 0 16,0-3 0-1,0 3-32-15,0-5-8 0,0-4-1 0,0 0-1 0,4 4 15 0,-4-4 3 16,-4-9 1-16,4 13 0 16,0-1-3-16,0-3-1 0,0-2 0 0,4-4 0 0,-4 7 44 0,0-4 9 15,3-2 2-15,-3 11 0 0,4-9-9 0,-1 9-2 0,1 7 0 0,-1-7 0 16,4 6-1-16,-3-6-1 0,3 3 0 0,-3 4 0 16,-4 5-15-16,7-3 11 0,-4 0-11 0,-3 3 10 15,0 0 12-15,7 0 2 0,0-3 1 0,-7 3 0 16,0 0-25-16,0 0 0 0,0 9 8 0,4-4-8 15,3 4 0-15,-4 3 0 0,4-6 0 0,1 6 0 16,-5-7-11-16,4 4-7 0,0-3-2 0,0 6 0 16,4-6-11-16,-4 0-2 0,3 0-1 15,1-1 0-15,0 1-27 0,3-6-6 0,0 3-1 16,0 0 0-16,0-3-43 0,0 0-9 0,0 0-1 16,0 0-1-16</inkml:trace>
  <inkml:trace contextRef="#ctx0" brushRef="#br0" timeOffset="138528.125">30910 8625 900 0,'0'0'20'0,"0"0"4"0,0 0 0 0,0 0 1 0,0 0-25 0,0 0 0 0,-7 0 0 0,4 3 0 15,3-3 76-15,0 0 11 0,0 0 1 0,0 0 1 16,0 0-20-16,-4 6-4 0,4-6-1 0,0 5 0 15,0 10-17-15,4-9-4 0,-1-6-1 0,1 6 0 16,-1 0 9-16,8-6 1 0,-8 0 1 0,5 0 0 16,-1 0-14-16,3 0-3 0,1 0-1 0,-4 0 0 15,3 0-4-15,1-6-1 0,0 0 0 0,-4 6 0 16,3-6-30-16,1-3 0 0,-1 1 0 0,1 2 0 0,-4 0 0 0,0 3 0 16,-3-3 0-16,3-6 0 0,0 0-10 15,3 4-8-15,-3-1-2 0,0 3 0 0,-3 3-3 0,3 0-1 16,-3 0 0-16,-1-3 0 15,1 0-22-15,-1 0-5 0,1 1-1 0,-4-1 0 16,3 0 15-16,-3 6 2 0,0-3 1 0,0-3 0 16,0 0-3-16,-3-3-1 0,3 9 0 0,0 0 0 0,-4-3 38 15,-3-3 0-15,-4 6 0 0,4-5 0 0,0 5 0 0,-3 0 0 16,-1-6 0-16,1 12 0 0,3-6 23 0,-4 5 12 16,0 1 2-16,-3-3 1 0,4 9-22 0,-1-3-5 15,1 0-1-15,-1 2 0 0,-3-11 5 0,3 6 1 16,-3 6 0-16,4-3 0 0,-1 0-4 0,0 5 0 0,1-2 0 0,3 0 0 15,-4 0 12-15,1-1 3 0,3 4 0 0,-1-3 0 16,1-6-27-16,0 6 0 0,0-4 8 0,0 1-8 16,0 0 8-16,4-3-8 0,3 0 12 0,0 6-4 15,0-7 8-15,3 4 2 0,1-3 0 0,-1 0 0 16,1 0-3-16,-4-6-1 0,7 6 0 0,0 0 0 16,0 0-14-16,0-1 0 0,0 1 0 0,0 6 0 15,4-12 0-15,-4 3-16 0,3 0 3 0,1 3 1 16,-1-3-13-16,1 0-3 15,0-3 0-15,3 0 0 0,-4 0-165 0,4 0-34 16,15-6-6-16,-12 3-2 0</inkml:trace>
  <inkml:trace contextRef="#ctx0" brushRef="#br0" timeOffset="138998.33">31503 8898 1566 0,'0'0'34'0,"0"0"7"0,0 0 2 0,0 0 1 0,0 0-35 0,0 0-9 0,0 0 0 0,-3 9 0 15,3-3-24-15,-4 6-6 0,4-12-2 0,0 0 0 16,0 0 0-16,0 0 0 0,-7 0 0 0,7 0 0 16,0 0 0-16,0 0 0 0,0 0 0 0,0 0 0 0,0 0 7 0,0 0 1 15,0 0 0-15,-14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30T15:32:01.2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16272 0 0,'0'0'455'0'0,"0"0"113"0"0,0 0-456 0 0,0 0-112 0 0,0 0 0 0 0,0 0 0 0 0,0 0 0 0 0,0 0 0 0 0,0 0 0 0 0,0 0-4639 0 0,0-7-937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6T19:10:07.7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11028 6320 608 0,'0'0'25'0,"0"0"-25"16,0 0 56-16,0 0 7 0,0 0 1 0,0 6 0 16,0-6 0-16,0 0 0 0,0 0 0 0,3 6 0 15,-3-6 0-15,0 6 0 0,0-6 0 0,4 5 0 16,-4 4-52-16,3-3-12 0,-3-6 0 0,4 6 0 16,3 0 0-16,-3 0 0 15,3-6 0-15,-4 6 0 0,4 0 18 0,-3-6 1 0,3 0 0 0,0 0 0 16,3 2-31-16,-3 4-5 0,0 0-2 0,4-3 0 15,-4-3 67-15,4 3 12 0,-1 3 4 0,1-6 0 16,3 0-52-16,-3 0-12 0,3 0 0 0,0 0 0 16,0 0-13-16,0 0-6 0,-3-9-1 0,3 6 0 15,-4-3 20-15,4-2 16 0,4 2-4 0,-7 0 0 0,-1 0 6 16,1 0 1-16,-1-6 0 0,-3 1 0 0,4 2-1 0,-4-3 0 16,0 6 0-16,0-6 0 0,0 1 14 0,-3-1 2 15,-1 0 1-15,1 3 0 0,-1-8-35 0,-3 5-19 16,0-6 3-16,0 3 0 0,0-2 16 0,0 5 0 15,-3-9 0-15,-1 10 0 0,-3-1 0 0,4-6 0 16,-8 12 0-16,4-2 0 0,0 2 0 0,-4 0 0 16,1 0 0-16,-4 0-10 15,3 0 10-15,-3 6 0 0,3 0 10 0,-3 0-10 0,0 0 16 16,-3 0-2-16,3 12-1 0,-1-12 0 16,1 6 7-16,4 0 2 0,-1 0 0 0,1 0 0 15,2 2-35-15,-2 4-7 0,3-6-2 0,0 6 0 16,-4-3 47-16,4 2 10 0,-3 1 1 0,2 0 1 15,-2 0-22-15,3-1-5 0,-4 1-1 0,4 3 0 0,0-3-1 0,4 5-8 0,-1-8 12 16,1 3-4-16,-1 0-8 0,1-1 0 0,-1 1 0 0,4-6 8 16,-4 3-8-16,4 0 0 0,4-4 0 0,-4 10 0 15,4-3 0-15,-1-6-9 0,1 6 9 0,3 2-13 16,0-2 23-16,0 0 5 0,3 5 1 0,-3-2 0 16,4-3-16-16,-4 0 0 0,0 5 0 0,0-5 0 15,4-3-14-15,-1 3-6 0,1 5 0 0,-1-5-1 16,1-6 21-16,0 6 0 0,-1-1-9 0,1-2 9 15,3-3 0-15,-3 0 0 0,-1-6-8 0,1 6 8 16,-1 0 0-16,4-6 0 0,0 6 0 0,1-1 0 16,-1-5 0-16,0 3 0 0,3-3 0 0,1 0 0 15,-4-3-35-15,4 3-3 16,-1 0-1-16,1 0 0 0,0 0-20 0,3 0-4 16,-7 0-1-16,4-5 0 0,-4-1-81 0,0 0-17 0,21-12-3 15,-10 6-335-15</inkml:trace>
  <inkml:trace contextRef="#ctx0" brushRef="#br0" timeOffset="415.329">11321 5814 850 0,'0'0'17'0,"0"0"6"0,0 0-23 0,0 0 0 0,-7 0 0 0,7 0 0 15,0 0 74-15,0 0 10 0,0 0 3 0,0 0 0 16,0 0-17-16,0 0-3 0,0 0-1 0,0 0 0 16,0 0-16-16,0 0-3 0,0 0-1 0,0 0 0 15,0 0-20-15,0 0-4 0,0 0-1 0,7-6 0 16,0 6 12-16,3 0 3 0,-3 0 0 0,7-5 0 16,-3-1-36-16,0 0 0 0,-1-12 0 0,1 3 0 15,3 4 0-15,0-7 13 0,0 3-4 0,0 4-1 16,-3-7-22-16,3 6-5 0,0-3-1 0,-3 1 0 15,3-1-60-15,0 3-12 0,-4 1-2 0</inkml:trace>
  <inkml:trace contextRef="#ctx0" brushRef="#br0" timeOffset="1222.912">11994 6099 1074 0,'0'0'30'0,"-3"-2"8"16,3 2-30-16,-7-6-8 0,7 6 0 0,0 0 0 15,0 0 104-15,0 0 19 0,0 0 4 0,-7 3 1 16,7-3-52-16,0 0-9 0,0 0-3 0,-7 3 0 16,7-3-52-16,0 0-12 0,0 0 0 0,0 0 0 15,0 0 0-15,0 0 0 0,0 0 8 0,0 0-8 16,0 0 0-16,0 0 0 0,0 0 0 0,0 0 0 16,0 0 27-16,0 0 8 0,0 0 1 0,0 0 1 15,0 0-18-15,0 0-4 0,0 0-1 0,0 0 0 16,0 0-14-16,0 0 11 0,0 0-11 0,0 0 10 0,0 0-2 0,0-968-8 0,0 1936 12 15,0-968-4-15,0 0-8 0,0 0 0 0,-4-3 0 0,-3 0 0 16,0 0 0-16,0 0 0 0,-4 0-9 0,4 0 9 16,0 3-11-16,-3-6 11 0,3 6-10 0,-4-6 10 15,4 6-13-15,0 0 3 0,-4 0 1 0,4 6 0 16,0-6 9 0,-3 6 0-16,3-6 0 0,3 3 0 15,4-3-10-15,-7 6 10 0,7-6-12 0,-7 9 12 0,4-1-9 0,-5 4 9 0,1 0 0 16,0-6-9-16,0 0 9 0,4 2-8 0,-1-2 8 15,1 6-8-15,-1-6 8 0,1 6 0 0,3-1 0 0,-4 7 0 16,1-3-28-16,3 2-1 16,-4-5 0-16,4 6 0 0,0-3 29 0,0 8 0 0,0-8 0 0,0-1 0 15,-3 7 0-15,3-3 0 0,0-4 0 0,3 4 0 0,-3-6 31 16,4 0 12-16,-1 5 2 0,1-5 1 0,-1 3-30 16,1 2-5-16,-1-5-2 0,4-3 0 0,0 0-9 15,0 5 0-15,0-8 0 0,1 0 0 0,2 0 8 0,1 0-8 16,-1 0 8-16,4-3-8 0,0-3 11 0,1 0-3 15,-1-3-8-15,0 3 12 0,3 0-12 0,-2 3 8 16,-5-3-8-16,4 0 0 16,0-3 0-16,-3 3-21 0,3-6 3 0,-3 0 1 15,-1 6-29-15,4-6-6 0,-3 6 0 0,3 0-1 16,-3-6-163-16,3 6-32 0</inkml:trace>
  <inkml:trace contextRef="#ctx0" brushRef="#br0" timeOffset="1807.502">12474 6320 1094 0,'-7'-6'23'0,"0"0"5"0,0-6-28 0,0 7 0 0,0-7 0 0,-4 3 0 16,4 3 62-16,0 0 7 0,-3-6 2 0,3 7 0 15,0-1-19-15,-1 0-3 0,1 6-1 0,0-6 0 16,7 6-31-16,-7-3-6 0,7 3-2 0,-7 3 0 16,7-3-9-16,-7 6 0 0,7-6 0 0,-7 6 0 15,0-6 33-15,4 6 5 0,-4-1 1 0,3 1 0 16,-3 0-11-16,3 3-3 0,1-3 0 0,-4 3 0 16,3 0-25-16,-3 2 0 0,4 1 0 0,-1 0 0 15,1-6 0-15,-1 5 0 0,4 4 0 0,-3-3 0 16,-1 0 0-16,4-4 0 0,0 7 0 0,-3-6 0 15,3 3 0-15,3 0 0 0,-3-1 0 0,4-2 0 16,-1 0 0-16,4 6 0 0,0 2 0 0,0-5 0 16,0-6 0-16,4 3 0 0,0 2 0 0,-1 1 0 15,4-6 0-15,0 0 0 0,-3 0 0 0,3 3 0 16,0 0 0-16,0-4 0 0,0 4 0 0,-3-9 0 16,3 6 0-16,0-6 0 0,-3 0 0 0,3 0 0 15,-4-6 0-15,5 0 0 0,-5 0 0 0,1-5 0 0,-1 2 0 16,1-3 0-16,-4 0 0 0,4-5 0 0,-4 2 33 15,0-3 2-15,0-5 0 0,3 5 0 0,-6 4-27 16,3-4-8-16,-4 0 0 0,1 4 0 0,-4-4 8 0,0 6-8 16,0-11 9-16,-4 14-9 0,1-9 10 0,3 1-10 0,-4 2 10 15,-3 3-10-15,4 6 20 0,3 6-1 16,0 0-1-16,-11-12 0 0,11 12-26 16,-10-5-6-16,-1-1-1 0,0 0 0 0,1 6 4 0,3 6 1 15,-4-6 0-15,4 6 0 0,-3-1-2 0,3 7 0 16,-4-3 0-16,0 3 0 0,4 0 12 0,-3 5-10 0,3-5 10 0,0 0-10 15,0-3-1-15,-1 2 0 0,5 1 0 0,-1-6 0 16,4-6-33-16,0 0-8 0,0 0 0 16</inkml:trace>
  <inkml:trace contextRef="#ctx0" brushRef="#br0" timeOffset="2293.815">12876 5506 1036 0,'0'0'21'0,"-7"0"7"0,4 5-28 15,-4 1 0-15,7-6 0 0,-4 6 0 0,1 0 82 0,-1 0 11 0,1 3 3 0,3 3 0 16,-4-7-24-16,4 7-4 0,-3-6 0 0,3 6-1 16,0 3-15-16,0 2-4 0,0-5 0 0,0 9 0 15,0 2-12-15,3 4-4 0,-3 2 0 0,0 0 0 16,0 4-4-16,4-4 0 0,-4 9-1 0,3-5 0 15,1 8-7-15,-4-3-2 0,3-3 0 0,-3 9 0 16,4-8-10-16,-4 2-8 0,0 0 12 16,0 3-12-16,0-3 16 0,0-2-4 15,0 8-1-15,0-12 0 0,0 0-3 0,0 4 0 0,0-4 0 0,0 3 0 16,3-11-8-16,-3 2 0 0,0-2 0 0,4 2 8 16,-4-2-8-16,0-7 0 0,3 1 9 0,1-3-9 15,-1 2 0-15,-3-11 0 0,4 3 0 0,-4-6 0 16,3 3-33-16,1-3-11 0,-1 0-3 0,-3-3 0 15,8-3-24-15,-5 0-5 0,4-6 0 0</inkml:trace>
  <inkml:trace contextRef="#ctx0" brushRef="#br0" timeOffset="2947.021">13102 6235 1337 0,'0'0'28'0,"0"0"6"0,0 0-34 0,0 0 0 0,0 0 0 0,0 0 0 15,0 0 73-15,-3 6 8 0,3-6 2 0,3 5 0 16,-3-5-10-16,7 0-1 0,-3 0-1 0,3 0 0 15,3 0-39-15,-3 0-8 0,4 0-2 0,0 0 0 16,-4 0-6-16,7 0-2 16,-4 0 0-16,1 0 0 0,3 0-14 0,-3 6 11 0,3 0-11 0,0-6 10 15,0 0-10-15,-3 0 0 0,3-12 9 0,-4 12-9 16,1 0 0-16,-1 0 0 0,1 0 0 0,0 0 0 16,-4 0 0-16,3 0 9 0,-3 0-9 0,0-5 0 15,0 5 10-15,0-6-10 0,0 0 8 0,-3-3-8 16,3 3 0-16,-3 0 0 0,-1-6 0 0,1 7 0 15,-1-7-9-15,-3 6-1 0,0-6 0 0,0-3 0 16,0 4 1-16,-3-1 0 0,-1-6 0 0,-3 4 0 16,0 2 9-16,0-6 0 0,-4 1 0 0,1 5 0 15,-1 0 0-15,1 3 0 0,-4-3 0 0,-1 7 0 16,1 5-15-16,0-6 3 0,0 6 0 0,0 0 0 16,0 6-1-16,0-1 0 0,-4 7 0 0,4 3 0 15,0 3 13-15,0-1-11 0,0 4 11 0,0 2-10 16,-1-5 10-16,5 3 0 0,-1 2 0 0,-3-5 0 15,7-1 0-15,0 4 0 0,4 2 0 0,-5 1 0 16,5-3 0-16,-1 2 0 0,4 1 0 0,0 2 0 16,-3-2 0-16,6 8 0 0,-3-3 0 0,4-2 0 15,3-4 0-15,0 4-10 0,0 2 10 0,4-5-13 0,-1 2 4 0,4-2 1 16,0-7 0-16,-3 4 0 0,3-4 8 0,0-2 0 16,0 0 0-16,1 0 0 0,2 2 0 0,1-11 8 0,-4 6-8 0,0 0 0 15,4-7 0-15,-4 4 9 0,3-3-9 0,-2 0 0 16,2-6 8-16,1-6-8 0,-4 6 0 0,4 0 0 15,-1-6-9-15,1 6-9 0,-1-9-2 0,5 4 0 16,-5-4-35-16,1 3-7 16,-4-3-2-16,0 3 0 0,4 0-102 0,-1 0-21 0</inkml:trace>
  <inkml:trace contextRef="#ctx0" brushRef="#br0" timeOffset="17678.538">7779 6179 623 0,'0'0'26'0,"0"0"-26"16,0 0 56-16,0 0 7 0,0 0 1 0,-7 0 0 16,3 0-4-16,-3 6 0 0,4-6 0 0,-4 6 0 15,3-6-16-15,0 5-4 0,4-5-1 0,-7 6 0 16,4 0-11-16,-1 0-3 0,4-6 0 0,-3 6 0 16,-1 3 11-16,4-9 1 0,0 6 1 0,-3 5 0 15,3 1-18-15,0-6-4 0,-4 6-1 0,4-3 0 16,0 2-4-16,0 1-1 0,0-12 0 0,4 6 0 15,-4 6-10-15,0-3 0 0,0 8 0 0,3-5 0 16,-3 0 0-16,0 0 0 0,4-4 0 0,-4 4 0 16,0 0 0-16,-4 0 0 0,4-1 0 0,-3 1 0 15,3 0 0-15,-4 3 0 0,4 2 0 0,-3-5 0 16,-1-6 0-16,4 3 0 0,0-9 0 0,-7 11 0 16,7-11 32-16,-3 12 0 0,3-6 1 0,0-6 0 15,0 0-20-15,0 0-4 0,0 0-1 0,0 0 0 16,0 0 12-16,0 0 3 0,0 0 0 0,0 0 0 15,0 0-23-15,-4-6 0 0,1 0 0 0,-1-5 0 16,1 2 32-16,3 3 1 0,3 0 1 0,-3 0 0 16,0-6-34-16,0 7 0 0,0-7 0 0,0 3 0 15,0 0 0-15,0 0 0 0,0-2 0 0,0-1 0 16,0 6 0-16,4-6 0 0,-4 3 0 0,0-2 0 0,0 5 0 16,3-6 0-16,-3 0 0 0,0-3 0 0,0 7 0 0,0-1 0 15,0 3 0-15,0 0 0 0,0-6 0 0,0 1 0 0,0-1 0 0,0 3 0 31,4 3-25-31,-4-6-6 0,3 6-1 0,1 1 0 0,-4-1 32 0,3-6 0 0,4 6 0 0,-3 0 0 16,-1-3 0-16,1 3 0 0,-4 1 0 0,3-1 0 16,1 0 0-16,-4 6 0 0,3 0 0 0,-3 0 0 15,7 0 0-15,-7 0 0 0,8 0 0 0,-8 0 0 16,3 0 0-16,-3 0 0 0,7 0 0 0,-3 6 0 16,3 0 0-16,0-1 0 0,-4 1 0 0,4 6 0 15,0-3 0-15,-3 3 15 0,3-1-2 0,0 1 0 16,-3 0-13-16,3 0 0 0,0 2 0 0,0 4 0 15,-4-6 0-15,4-3 0 0,-3 8 0 0,3-5 0 16,-4-6 0-16,1 6 0 0,-4-6 0 0,3 8 0 16,1-2 0-16,-4-6 0 0,4 6 0 0,-1-6 0 15,-3 5 0-15,0-11 0 0,4 6 0 0,-4-6 0 16,3 6 0-16,-3-6 0 0,0 0 8 0,4 6-8 16,-4-6 0-16,0 0 0 0,0 0 0 0,0 0 0 15,0 0-9-15,0 0-5 0,0 0-1 0,0 0 0 16,0 0 35-16,0 0 8 0,0 0 0 0,0 0 1 15,0 0-21-15,0-6-8 0,3 0 0 0,-3 0 9 16,0 6-9-16,7-11 0 0,-7 5 0 0,4-6 0 16,-4 0 0-16,0 0 0 0,3-2 0 0,-3 2 0 15,4 0-24-15,-1-3-6 0,1 4-2 0,-1 5 0 0,1-6 50 16,-1 0 10-16,1 1 1 0,0 5 1 16,3-3-48-16,0 3-10 0,-4 0-1 0,4-6-1 0,0 6 30 15,-3 1 0-15,3-1 0 0,0 0 0 16,-4-3 0-16,4 3 0 0,1 3 0 0,-1-6 0 15,0 3 0-15,3 6 0 0,-6-5 0 0,3 5 0 0,0-6 0 0,0 0 0 0,3 6 0 16,-2-6 0-16,-1 6 0 0,0-6 0 0,0 6 0 0,0 0 0 16,0 0 0-16,-4 0 0 0,4 0 0 0,0 6 0 15,-3 0 0-15,3-6 0 0,0 12 0 0,0-7 0 16,0 7 0-16,-3-3 0 0,-1 3 0 0,1 0 0 16,-1 5 0-16,1-5 0 0,-1 0 0 0,-3 2 0 15,4 4 0-15,-4-3 0 0,0-1 0 0,3 7 0 16,-3-9 0-16,0 0 0 0,0-1 0 0,0 4 0 15,0-9 0-15,4 6 0 0,-4-6 0 0,3 5 0 16,1-5 0-16,-4 3 0 0,4-3 0 0,-1 0 0 16,-3 0 0-16,4 5 0 0,-1-5 0 0,1 0 0 15,-4-6 0-15,0 0 0 0,0 0 0 0,0 0 0 16,0 0 23-16,0 0 10 0,7 6 3 0,-7-6 0 16,0 0-36-16,0 0 0 0,0 0 0 0,0 0 0 15,0 0-27-15,0 0-5 0,3 0-2 0,-3 0 0 16,0 0 34-16,0 0 0 0,0 0 0 0,0 0 0 15,0 0-58-15,4-6-5 0,3 6-1 0,-4-6 0 16,1 6-51-16,3-6-10 0,-4-5-3 0</inkml:trace>
  <inkml:trace contextRef="#ctx0" brushRef="#br0" timeOffset="18379.574">8548 6241 1241 0,'-7'0'25'0,"0"-6"8"0,0 6-33 0,0 0 0 0,7 0 0 0,-7 6 0 15,-1-6 88-15,1 5 12 0,0-5 1 0,-3 0 1 16,3 6-55-16,0 0-11 0,0-6-3 0,0 0 0 16,0 6-23-16,3-6-10 0,-3 3 8 0,0 0-8 15,3 0 0-15,-3 0 0 0,0 3 8 0,0 3-8 16,4-9 0-16,-4 11 0 0,3 1 0 0,-3-6 0 16,3 3 0-16,-3 3 0 0,4 5 0 0,-1-5 0 15,1 0 0-15,3 5 0 0,-4-2 0 0,1-3 8 16,3 5 4-16,0-2 1 0,0 3 0 0,0-1 0 15,3 1-13-15,1-6 0 0,-1 8 0 0,1-2 0 16,-1 0 16-16,4 2 8 0,1-8 0 0,-1-6 1 16,0 6-13-16,3-7-2 0,1 1-1 0,-1 0 0 15,1-3 6-15,0 3 1 0,-1-6 0 0,1 6 0 16,-1-6-7-16,4 0-1 0,-3 0 0 0,0-6 0 16,-1 6-8-16,1 0 10 0,-1-3-10 0,1 0 10 15,3 0-2-15,-7-3-8 0,4 0 12 0,-1-5-4 16,1 5-8-16,-4-6 10 0,3 6-10 0,1-8 10 0,0 2-10 0,-1 0-16 15,1 0 4-15,-1-5 1 0,-3 5 11 0,4-3 0 16,-4 3 0-16,0-5 0 0,0 5 0 0,-3 0 0 16,-1-2 0-16,1 8 0 0,-4-6 0 0,0 0 0 0,0 3 0 0,0-2 0 15,-4-1 0-15,-3 0 0 0,0 0 0 16,-3-2 0-16,3 2 0 0,-1 6 0 0,-2-6 0 16,3 0 0-16,-4 7 0 0,4-4 0 0,-3 6 0 15,-1 0 0-15,4 0 0 0,0 3-13 0,0 3 5 0,0 0 8 16,0-3-19-16,7 0 4 0,-7 3 1 15,-4 6 0-15,4-9 1 0,3 5 0 0,-3 7 0 16,4-6 0-16,-4 6 13 0,3-9 0 16,1 3 0-16,-1 0 0 0,4-6 0 0,-3 11-9 0,3-11 9 0,-4 6 0 15,4 0-8-15,0-6 8 0,0 6-8 0,0 6 8 16,4-6-31-16,-1 2-1 0,1-2 0 16,3 0 0-16,3 0-69 0,-3 0-15 0,1 0-2 0</inkml:trace>
  <inkml:trace contextRef="#ctx0" brushRef="#br0" timeOffset="19119.76">8939 6208 1074 0,'0'0'30'0,"0"0"8"0,-3 6-30 0,-1-3-8 0,1 3 0 0,-1 6 0 15,4-6 52-15,-3-1 10 0,-1 13 2 0,4-12 0 16,-3 6 0-16,-1-3 0 0,4 8 0 0,-3-5 0 16,3 0 0-16,0 8 0 0,0-8 0 0,3 6 0 15,1-1-52-15,-1-2-12 0,4 3 0 0,-3-1 0 16,-1-5 0-16,1 3 0 0,-1 2 0 0,1-5 0 16,-1-6 0-16,5 6 0 0,-5 2 0 0,1-2 0 15,-1-6 0-15,1 0 0 0,-4-6 0 0,0 0 0 16,0 0 0-16,0 0 0 0,0 0 0 0,0 0 0 15,0 0 54-15,0 0 8 0,0 0 2 0,0-6 0 16,0 0-52-16,0 0-12 0,0-11 0 0,0 8 0 16,-4-3 0-16,4 0 0 0,-3-5 0 0,3 5 0 15,-4-3 0-15,4 4 0 0,-3-1 0 0,-1 0 0 16,4-6 0-16,0 4 0 0,-4 2 0 0,4 0 0 16,-3-3 0-16,3 4 0 0,0 5 0 0,-4-6 0 15,4-6 0-15,0 13 0 0,0-7 0 0,4 3 0 16,-1 3 0-16,1 0 0 0,3-6 0 0,0 1 0 0,0 5 0 15,4 0 0-15,-1 0 0 0,1 0 0 0,-1 3 0 16,5-3 0-16,-5 0 0 0,1 6 0 0,3-5 0 0,0 5 0 16,0 0 0-16,0 0 0 0,0 0 0 0,0 5 0 0,-3-5 0 15,3 6 0-15,-3 0 0 0,-1 0 0 16,1 0 0-16,-4 3 0 16,0-3-48-16,0 5-13 0,0 1-3 0,0 3 0 0,-3 3 52 0,-1-7 12 0,1 7 0 15,-1-3 0-15,1 8 0 0,-1-5 0 0,1-4 0 0,-1 10 0 16,1-6 0-16,-1 5 0 15,1-2 0-15,3 2 0 0,-3-5 0 0,3 2 0 16,0-2 0-16,0 0 0 0,0-1 22 0,0-2 7 0,0-3 2 0,3 5 0 16,-3-8-50-16,4 3-9 0,0-6-3 15,-4 6 0-15,0-6 31 0,3 5 0 0,-3-5 0 0,0-3 0 16,1 0 0-16,2 3 0 0,-3-3 0 0,0 0 0 16,0 0-173-16,0-3-29 0</inkml:trace>
  <inkml:trace contextRef="#ctx0" brushRef="#br0" timeOffset="42361.64">11268 8022 1196 0,'0'0'24'0,"-7"-3"8"0,7 3-32 0,0 0 0 0,0 0 0 0,-7 0 0 16,7 0 51-16,-7-3 4 0,0 3 1 0,7 0 0 15,-8-3-20-15,8 3-3 0,-3-3-1 0,-4-3 0 16,0 6 10-16,3-5 2 0,1-1 0 0,3 6 0 16,-7-6-11-16,7 6-1 0,-4 0-1 0,4 0 0 15,0 0-3-15,0 0 0 0,-7-6 0 0,0 12 0 16,-4-6-28-16,4 6 8 0,0 0-8 0,-3 2 0 15,3-2 0-15,-4 0 0 0,1 0 0 0,-1 0 0 16,0 6 0-16,1-1 0 0,3-5 0 0,-4 6 0 16,1-3-26-16,3 3 2 0,-4-1 0 0,4-5 0 15,-4 6 48-15,4-3 11 0,0 6 1 0,0-7 1 16,0 4-22-16,0 0-5 0,4 0-1 0,-5-4 0 16,5 4-1-16,-1 0-8 0,4-6 12 0,-3 6-4 15,3-6-8-15,0-1 0 0,0 4 9 0,3 0-9 16,1 6 0-16,-1-4 0 0,5-5 0 0,-5 6 0 15,4-3 0-15,4-3 0 0,-4 0-8 0,0 0 8 16,3 5 0-16,1-5 0 0,0 6 0 0,-4-3 0 16,3-3 0-16,1 3 16 0,-1-4-3 0,4 4 0 15,-3-9-30-15,0 12-7 0,-1-12 0 0,4 0-1 16,0 0 5-16,1 0 0 0,-1 0 1 0,0 0 0 16,3-12-52-16,-2 3-10 0,2 1-3 0</inkml:trace>
  <inkml:trace contextRef="#ctx0" brushRef="#br0" timeOffset="42950.033">11522 7414 858 0,'0'0'36'16,"0"0"-28"-16,0 0 68 0,0 0 13 15,0 0 3-15,0 0 1 0,0 0-28 0,0 0-5 0,0 0-2 0,0 0 0 16,0 0-18-16,0 5-3 0,0 7-1 0,0-6 0 16,3 3-3-16,-3 0-1 0,0 0 0 0,4 8 0 15,-4-5-1 1,3 3-1-16,-3 5 0 0,4 1 0 15,-1-4-6-15,-3 1-2 0,4 3 0 0,-1 5 0 0,1-2-10 0,-1 5-3 0,1 3 0 0,0 4 0 16,-1-4-9 0,4 3 0-16,-3 3 9 0,-1-2-9 0,4 2 0 0,-3 0 9 0,3 3-9 0,0 3 0 15,-4-5 10-15,1-4-10 0,-1 3 8 0,-3 0-8 16,4-2 0-16,-4-7 0 0,3 3 8 0,-3-2-8 16,0-4 12-16,4-2 1 0,-4-4 0 0,0 4 0 15,0-12 55-15,0-1 12 0,0-2 1 0,0 3 1 16,0-12-120-16,0 0-24 0,0 0-5 0,0 0-1 15,0 0 76-15,0 0 14 0,-4-12 3 0,4 6 1 16,0-3-93-16,4 4-18 0,0-7-4 16,-1 6-1-16,-3-6-74 0,4 0-14 0,-1 7-3 15</inkml:trace>
  <inkml:trace contextRef="#ctx0" brushRef="#br0" timeOffset="43685.873">11984 7981 1181 0,'-7'-6'50'0,"-4"0"-40"16,4-3 48-16,0 6 10 0,0 0 1 0,-4 3 1 15,4 0-3-15,0 0-1 0,7 0 0 0,-7 6 0 16,0-6-32-16,-3 3-6 0,3 3-2 0,0 0 0 15,-1 0-2-15,1 0 0 0,0 0 0 0,0 5 0 16,-3-5-7-16,3 6-1 0,0 3-1 0,-4-3 0 16,4 5 10-16,0-8 3 0,0 9 0 0,3-1 0 15,-3-5-5-15,0 6-1 0,4-4 0 0,-1 4 0 16,1 0-14-16,3-10-8 0,-4 4 10 0,4 0-10 16,0 0 8-16,4 0-8 0,-4-7 0 0,3 1 9 15,1 0-9-15,-1 0 0 0,4 0 9 0,-3 3-9 16,3-9 8-16,0 6-8 0,0-6 8 0,0 5-8 15,4-5 0-15,-4 0 9 0,0 0-9 0,3-5 0 16,-3 5 9-16,4-6-9 0,3-9 0 0,-3 9 9 16,-1 0-9-16,1 0 0 0,-1-5-12 0,-3-7 12 15,1 6-34-15,-1 0 1 0,0-2 0 0,-4 2 0 0,4 0 33 16,-3 3 0-16,-4 1 0 0,3 2 0 0,-3-3 0 0,0 3 0 16,0 0 0-16,-3 0 0 15,3 6 0-15,0-6 0 0,0 6 0 0,0 0 0 0,0 0 0 16,0 0 0-16,0 0 0 0,0 0 0 0,0 0 0 15,0 0 11-15,0 0 0 0,0 0 0 0,0 0-11 16,0 0-16-16,0 0 4 0,0 0 1 0,0 0 11 0,0 0-8 0,0 0 8 16,0 0-8-16,0 6 8 15,0 6-8-15,3-6 8 0,-3 6-8 0,0-1 8 0,4-2 0 0,-8 3 0 0,8 0 0 16,-4 0 0-16,3-1 0 0,-3 4 8 0,0 3-8 16,4-7 8-16,-4-2-8 0,3 6 8 0,-3 0-8 15,4-10 0-15,-1 7 0 0,1-6 0 0,0 6 0 16,3-6 0-16,-4 0 0 0,4-3 0 0,0 2 0 15,0 1 0-15,0-6 0 0,4 6 0 0,-4-6 0 16,4 0-152-16,3-6-31 0,-4 0-6 16</inkml:trace>
  <inkml:trace contextRef="#ctx0" brushRef="#br0" timeOffset="44423.454">12397 7943 1036 0,'0'0'21'0,"0"0"7"0,0 0-28 0,0 0 0 0,0 0 0 0,0 0 0 16,-4 0 96-16,4 0 13 0,-7 9 3 0,7-9 1 15,0 0-15-15,0 0-3 0,0 0-1 0,0 0 0 16,0 0-25-16,0 0-5 0,0 0 0 0,0 0-1 16,0 0-28-16,0 0-6 0,0 0-1 0,-7 0 0 15,7 0-28-15,-7 0 0 0,7 0 0 0,-7 0 0 16,7 0 0-16,0 0 0 0,-7 0 8 0,7 0-8 16,-11 2 0-16,4-2 0 0,7 0 0 0,-7 3-10 15,0 0 10-15,0 0-12 0,0 3 12 0,0 0-12 16,3 6 12-16,-3 0-13 0,0-7 5 0,4 7 8 15,-1-3-10-15,-3 3 10 0,4 0 0 0,-1-1-9 16,4-11 9-16,0 0 0 0,0 0 0 0,0 6 0 16,0-6 0-16,0 0 0 0,-3 6 0 0,3-6 0 15,0 0 0-15,0 3 0 0,0-3 0 0,0 0 0 16,3 6 0-16,-3-6 0 0,0 3 0 0,4 6 8 16,-1-3-8-16,1-6 0 0,3 5 0 0,-4-5 0 15,-3 0 0-15,7 6 0 0,-3-6 0 0,3 6 0 16,0-6 0-16,-7 0 0 0,7 6 0 0,-3-6 0 15,3 6 0-15,-4 3-16 0,4-3 4 0,0 2 0 16,0 1 12-16,0-3 12 0,0 0-2 0,0 0-1 16,0 0-9-16,-3 0-12 0,3 2 2 0,0 1 1 15,0 0 9-15,-3 3 0 0,3 0 0 0,-4-6 0 0,4 2 0 16,-3-2 16-16,-1 0-4 0,-3-6-1 0,4 9-11 16,-4-9-16-16,3 9 4 0,1-3 1 0,-4-6 39 15,0 0 8-15,0 0 2 0,0 5 0 0,0-5-23 16,0 0-5-16,4 6-1 0,-1 0 0 15,1 0-9-15,-1 3 12 0,1-3-12 0,-4 3 12 16,3-6-12-16,-3-3 0 0,0 11 0 0,0-5 0 0,0 0 0 0,0 6 0 16,0-12 0-16,0 9 0 0,-3-3 0 0,-1-1 0 0,4 1 0 15,-3 0-11-15,-1 6 11 0,1-6 0 0,-1 0-9 0,-3 0 9 16,3-6 0-16,4 0 0 0,-7 5 0 16,4-2 0-16,-4-3 0 0,0 0 12 0,0-3-4 0,0 1 0 15,0-1-8-15,-1-3 0 0,-2 0 0 0,3 0-11 16,-4 0-21-16,1 0-5 0,3-6-1 15,-4 7 0-15,0-1-59 0,4 3-12 0,0 0-3 0</inkml:trace>
  <inkml:trace contextRef="#ctx0" brushRef="#br0" timeOffset="45218.786">12866 8004 1288 0,'-4'-5'27'0,"4"-7"5"0,0 12-32 0,0 0 0 0,0-6 0 0,0 6 0 16,0 0 95-16,-3-6 12 0,3 6 2 0,0 0 1 15,0 0-40-15,0 0-8 0,0 0-2 0,-11 0 0 16,4 0-21-16,0 0-5 0,0 0-1 0,0 0 0 16,7 0-13-16,-7 0-4 0,0 0 0 0,0 6 0 15,3 0-4-15,-3-6 0 0,0 6-1 0,4 0 0 16,-4-1-11-16,3-2 0 0,-3 3 0 0,3 3-11 15,1 0 11-15,-1-3 0 0,1 0-9 0,-1 0 9 16,4-6 0-16,-3 5 0 0,3-5-9 0,0 6 9 16,-4 3 0-16,4-3 0 0,0 3-8 0,0 0 8 15,0-3 0-15,0-6 0 0,0 5 0 0,0 1 0 16,0 0 0-16,0-6 0 0,0 6 0 0,0-6 0 16,0 6 0-16,0-6 0 0,0 0 0 0,4 3 0 15,-4-3 0-15,3 6 0 0,-3-6 0 0,4 6 0 16,-1-3 0-16,1 2 0 0,-1-2 0 0,1 3 0 15,0 0 0-15,3 0 0 0,-7-6 0 0,3 0 0 16,4 0 0-16,-3 6 0 0,3-6 0 0,0 6 0 16,-4 0 0-16,4-6 0 0,0 6 0 0,0-1 0 15,-3-2-17-15,3 3 3 0,-3 0 1 0,3 0 0 16,0 0 21-16,0 0 5 0,-4 0 1 0,4-6 0 16,-7 0-14-16,7 6 0 0,-3-6 0 0,3 5 0 0,-4-2 0 15,5 3 0-15,-5 0 0 0,1 6 0 0,3 0 0 16,-7-7 0-16,3 1 0 0,1 6 0 15,-1-3 0-15,1 0 0 0,-1 0 0 0,1 2 0 16,-1 1 0-16,1-6 0 0,-4 3 0 0,3-3 0 16,-3 3 0-16,0-4 9 0,0 4-9 0,0 3 8 0,0-12-8 0,-3 6 10 15,3 0-10-15,0-6 10 0,0 0-10 0,0 0 0 0,-4 6 9 16,4-6-9-16,-3 3 8 0,3-3-8 0,-7 5 10 0,7-5-10 16,-7 3 12-16,7-3-4 0,-7 3-8 0,0-3 12 15,0 0-12-15,-1 0 11 0,5 0-11 0,-4 0 10 16,0-3-10-16,0 3 0 0,0-6-10 0,-4 4 10 15,4-1-18-15,-3 3 2 0,-1-6 1 0,4 0 0 16,-4 0-5-16,1 0-2 0,3-6 0 0,-4 4 0 16,4 2-22-16,-4 3-4 0,4 0 0 15,0 0-1-15,7 3-35 0,-3-3-6 0,3 3-2 16</inkml:trace>
  <inkml:trace contextRef="#ctx0" brushRef="#br0" timeOffset="45981.276">13155 8172 1094 0,'0'0'46'0,"0"0"-37"16,0 0 95-16,0 0 20 0,0 0 3 0,0 0 1 16,0 0-52-16,0 0-9 0,0 0-3 0,4 0 0 15,3 0-51-15,0 0-13 0,0 0 0 0,0 0 0 16,0 0 0-16,3 6 0 15,1-6 0-15,0 6 0 0,-1-6 0 0,1 6 0 0,-1-3 0 0,1 0 0 16,-4-3 0-16,4 0 0 0,-4 0 0 0,0 0 0 16,0 0 0-16,0 0 0 0,-7 0 0 0,7 2 0 15,-7-2 0-15,7 0 0 0,-7 0 0 0,7-2 0 16,-7 2 42-16,7-3 6 0,-3 0 0 0,-1-3 1 16,1 0-27-16,-4 0-6 0,3 0 0 0,1 0-1 15,-4 0-15-15,0 1 0 0,0-1 0 0,0 0 0 16,-4-3 0-16,1-3 0 0,3 6 0 0,-7 0 0 15,3 1 32-15,1-1 4 0,-1-6 1 0,-3 9 0 16,0-3-37-16,0 0 0 0,0 0 0 0,0 6 0 16,0-6-8-16,0 1 0 0,0 5 0 0,0 0 0 15,-1 0-1-15,-2 5 0 0,-1-5 0 0,4 0 0 16,-3 6-3-16,3 0-1 0,-4 0 0 0,4 0 0 16,-4 0 13-16,4 9-12 0,0-15 12 0,-3 11-12 15,3-5 12-15,3 6 0 0,-3 0 0 0,3-1-9 16,1-2 9-16,-4-3 0 0,7-6 0 0,-4 12-8 0,1-6 8 15,3 3 0-15,-4-4 0 0,4 4 0 16,-3-3 0-16,6 3 9 0,-3-9-9 0,0 6 10 16,0 6-10-16,0-6 0 0,4 2-10 0,-1 1 10 0,1 3-8 15,-1-3 8-15,1-3 0 0,3 5-9 0,-3-5 9 0,3 3 0 16,0 3 0-16,-4 0 0 0,4-1 0 0,-3-5 0 0,3 6 0 0,0-3 0 16,-4 0 0-16,4-3 0 0,1-1 0 15,-1 4 0-15,3-3 0 0,-3 6 0 0,4-6 0 0,-4 0 0 16,0-1 0-16,4 4 0 0,-1-3 0 0,-3 0 0 15,4 0 0-15,-1 0-8 0,1 0 8 0,-1 0 0 16,1-6-11-16,3 5 11 0,-3-5-13 0,3 0 5 16,-4 0-8-16,1 0 0 0,3 0-1 15,-3-5 0-15,-1 5-61 0,4 0-12 16,1 0-2-16,-5 0-1 0,4-6-79 0,0 6-16 16,-3 0-4-16</inkml:trace>
  <inkml:trace contextRef="#ctx0" brushRef="#br0" timeOffset="51552.56">8654 8037 740 0,'0'0'15'0,"0"0"5"15,0 0-20-15,0 0 0 0,-4-6 0 0,4 6 0 16,0 0 98-16,0 0 16 0,0 0 3 0,-7 0 1 16,0 0-43-16,0 6-9 0,0-6-2 0,0 6 0 15,7-6-6-15,-4 6-2 0,4-6 0 0,-3 11 0 16,-1-5-28-16,4 0-7 0,-3 3-1 0,3-9 0 16,0 0-4-16,0 0-2 0,0 0 0 0,0 12 0 15,0-6-1-15,0 5 0 0,0 1 0 0,3 3 0 0,-3-1-13 0,0 1 0 0,4 3 0 0,-4-4 0 16,0 1 0-16,0 6 0 0,0-4 0 0,0-2 0 15,3 3 0-15,-3-7 0 0,0 1 0 0,0-3 0 16,4 0 28-16,-4-9 4 0,0 0 0 0,0 0 0 16,0 0-15-16,0 6-2 0,0-6-1 0,0 0 0 15,0 0 3-15,0 0 1 0,0 0 0 0,0-6 0 16,-4-6 14-16,4 6 2 0,-3-6 1 0,3 1 0 16,-4-4-35-16,4 6 0 0,0 0 0 0,0-2 0 15,0-7 0-15,0 9 0 0,0-3 0 0,0 1 0 16,4-1-31-16,-4 6 0 15,3-6 0-15,1 1 0 0,-4 2 31 0,3-3 0 0,1 0 0 0,-4 6 0 16,3 0 9-16,1-5 8 0,-1 2 2 0,1 6 0 16,0-6-19-16,-1 3 0 0,4 0 0 0,-3 0 0 15,-1-5 0-15,4 5 0 0,-3-6 0 0,3 3 0 16,0 0 0-16,-4 6 0 0,8-2 0 0,-4-7 0 16,0 12-12-16,0-6-7 0,0 6-1 0,0 0 0 15,-3-6 20-15,-4 6-8 0,7 0 8 0,-7 0 0 16,7 6-11-16,0-6 11 0,0 6-10 0,0 6 10 15,0-7-10-15,0 1 10 0,0 3-10 0,0 3 10 16,0 0 0-16,0-1-9 0,4 1 9 0,-4 3 0 16,0-3 0-16,4-1 0 0,-4-5 0 0,0 6 0 15,0-6 0-15,0 12-8 0,0-4 8 0,0-2 0 16,-3 6 0-16,-1-4-8 0,1-2 8 0,-1 6 0 0,-3-1 0 0,0-8 0 16,4 6 0-16,-4 0 0 0,0-10 0 0,0 7 0 15,0-3 0-15,0 0 0 0,0-9 0 0,-4 6 0 0,4-6 0 0,0 0 0 16,0 0 0-16,0 0 8 15,0 0-8-15,0 0 8 0,0 0-8 0,0 0 11 16,0 0-11-16,0 0 12 0,0 0-12 0,4-6 12 16,-4-3-12-16,3 6 12 0,-3-9-12 0,4 6 0 0,-1-5 0 15,-3-4 0-15,4 6 0 0,-1 0 0 0,1-2-12 16,-1-7 12-16,1 9-12 0,3-3 12 0,-4 1-10 0,1-1 10 16,3 0-10-16,-3 0 10 0,3 4-10 15,-4-7 10-15,1 12-8 0,-1-9 8 0,1 6 0 0,-1 0-9 16,1 6 9-16,-1-11 0 0,1 2 0 15,-1 3 0-15,1 0 0 0,-1 3 0 0,1 0 0 0,-1-3-8 16,1 6 8-16,3-6-8 0,-3 6 8 16,-1-5-8-16,4 5 8 0,-3 0 0 0,-1-6 0 0,-3 6 0 15,7 0 0-15,-3 0 0 0,-1-6 0 0,4 6 0 16,0 6 0-16,0-6 0 0,1 6 0 0,-1-1 0 16,0-5-8-16,0 6 8 0,3 0-8 0,-3-6 8 15,4 6 0-15,0-3-8 0,-4 3 8 0,3 6 0 16,1-6 0-16,-1-1 0 0,1 1 0 0,0 6-8 15,-1-6 8-15,1 6 0 0,3-1 0 0,-4 4-8 16,-3-9 8-16,4 12-8 0,-4-10 8 0,0 7-8 16,0 0 8-16,-3-3 0 0,-1-1-9 0,1 4 9 15,-1-3 0-15,1 0 0 0,-4-1 0 0,0 1 0 16,0-3 0-16,0 0 0 0,0 0 0 0,0 2 0 16,0-11 0-16,0 6 0 0,0-6 0 0,0 0 0 15,0 0 0-15,0 0 0 0,0 0 0 0,0 0 0 0,0 0 8 16,3 6-8-16,-3-6 8 0,4 0-8 0,-4 0 0 0,0 0 8 15,3 6-8-15,-3-6 0 16,7 6-93-16,0-6-24 0,-3-6-5 0</inkml:trace>
  <inkml:trace contextRef="#ctx0" brushRef="#br0" timeOffset="52392.566">9793 7937 752 0,'-7'-12'32'15,"0"6"-32"1,0 0 83-16,0 0 10 0,0 1 3 0,0-4 0 0,0 9-6 0,3-3-1 0,4 3 0 16,-7 3 0-1,0-3-61-15,-3 9-13 0,6-4-3 0,-7 1 0 16,4 0 23-16,-3 6 4 0,-1 0 1 0,-3-3 0 15,3 2-11-15,1 1-1 0,-1 0-1 0,1 5 0 16,-1-5 1-16,4 3 1 0,-4 3 0 0,4-7 0 0,0 1-17 0,0-3-4 0,0 3-8 16,0-1 12-16,0 1-12 0,4-6 0 0,-1 9 8 0,-3-6-8 15,4-1 0-15,3 4 11 0,-4 0-11 16,0 0 10-16,4-1-2 0,-3 1-8 0,3 3 12 16,-4-3-4-16,4-1-8 0,4-5 8 0,-4 6-8 0,3 3 8 15,-3-4-8-15,4 1 0 0,0-3 0 0,-1 6 0 16,1-6 0-16,-1 2 8 0,4-5-8 0,-3 6 0 15,-1-6 0-15,4-3 8 0,0 0-8 0,-3 0 0 16,3 0 0-16,-4 0 8 0,4 0-8 16,1-3 0-16,-1 0 8 0,-4 0-8 0,4 0 0 15,0-3 8-15,0 0-8 0,0 0 10 0,0 0-10 0,0-3 10 16,1 0-10-16,-1 0 10 0,3 0-10 0,-3-6 10 16,0 4-2-16,-3-1-8 0,3-3 12 0,-4 3-4 15,4-3-8-15,1 1 0 0,-1-4 0 0,0 3 0 16,-4 1 0-16,4-1 0 0,-3-6-11 0,-1 6 11 15,1 1 0-15,-1-4 0 0,1 3 0 0,-1 0 0 16,1 1 0-16,-1-4 0 0,-3 9 0 0,0-6 0 16,0 6 0-16,0 6 0 0,0 0 0 0,0 0 0 15,0 0 0-15,0 0 0 0,0 0 0 0,0 0 0 16,0 0 0-16,0 0 0 0,0 0 0 0,0 0 0 16,0 0 0-16,0 0-10 0,0 0 10 0,0 0 0 15,0 0-12-15,0 0 4 0,0 0 8 0,0 0-13 0,0 0 13 16,0 0-9-16,0 0 9 0,0 0-8 15,0 0 8-15,0 0-10 0,0 0 10 0,-3 12-10 16,-1-6 10-16,1 3 0 0,3 6-9 0,-4-1 9 0,4 4 0 16,0-3-11-16,0-1 11 0,0 7-8 0,4-3 8 0,-4-4 0 0,3 4-9 0,1-1 9 15,-1 1 0-15,4 3 0 0,-3 2 0 0,0-5 0 16,3 0-13-16,0-4-2 0,0 10 0 0,0-13 0 16,3 1-32-16,-3 3-6 0,4-3-2 15,3-1 0-15,-3-2-35 0,3 3-7 0,0-3-2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8" Type="http://schemas.openxmlformats.org/officeDocument/2006/relationships/customXml" Target="../ink/ink3.xml"/><Relationship Id="rId17" Type="http://schemas.openxmlformats.org/officeDocument/2006/relationships/image" Target="../media/image13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vingt-six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94F18-38DD-49D5-9BC9-618228D1F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haricots verts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4AD59FE-AEC6-448E-B75A-E53B62A77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4368" y="1744318"/>
            <a:ext cx="6474690" cy="430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44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9331-F3F6-4C30-914A-A42AA1DB2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tarte à la </a:t>
            </a:r>
            <a:r>
              <a:rPr lang="en-US" sz="2800" b="1" dirty="0" err="1"/>
              <a:t>citrouille</a:t>
            </a:r>
            <a:endParaRPr lang="en-US" sz="28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8F43465-B85C-4C65-A09A-E618BE1E25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3438" y="1789043"/>
            <a:ext cx="5231469" cy="418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5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6B84-BDBE-4BA0-B73E-CD3E874D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un sandwich à la </a:t>
            </a:r>
            <a:r>
              <a:rPr lang="en-US" sz="2800" b="1" dirty="0" err="1"/>
              <a:t>dinde</a:t>
            </a:r>
            <a:r>
              <a:rPr lang="en-US" sz="2800" b="1" dirty="0"/>
              <a:t> avec beaucoup de mayonnaise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9079DF1-44E1-4F3A-9967-A0DB01607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1832389"/>
            <a:ext cx="5621370" cy="421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10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2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948"/>
            <a:ext cx="10515600" cy="535201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</a:t>
            </a:r>
            <a:r>
              <a:rPr lang="en-US" dirty="0" err="1"/>
              <a:t>d’au</a:t>
            </a:r>
            <a:r>
              <a:rPr lang="en-US" dirty="0"/>
              <a:t> </a:t>
            </a:r>
            <a:r>
              <a:rPr lang="en-US" dirty="0" err="1"/>
              <a:t>moins</a:t>
            </a:r>
            <a:r>
              <a:rPr lang="en-US" dirty="0"/>
              <a:t> cinq mots qui </a:t>
            </a:r>
            <a:r>
              <a:rPr lang="en-US" dirty="0" err="1"/>
              <a:t>parle</a:t>
            </a:r>
            <a:r>
              <a:rPr lang="en-US" dirty="0"/>
              <a:t> de comment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écoutez</a:t>
            </a:r>
            <a:r>
              <a:rPr lang="en-US" dirty="0"/>
              <a:t> de la musique.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Faites</a:t>
            </a:r>
            <a:r>
              <a:rPr lang="en-US" dirty="0"/>
              <a:t> la </a:t>
            </a:r>
            <a:r>
              <a:rPr lang="en-US" dirty="0" err="1"/>
              <a:t>même</a:t>
            </a:r>
            <a:r>
              <a:rPr lang="en-US" dirty="0"/>
              <a:t> chose </a:t>
            </a:r>
            <a:r>
              <a:rPr lang="en-US" dirty="0" err="1"/>
              <a:t>utilisant</a:t>
            </a:r>
            <a:r>
              <a:rPr lang="en-US" dirty="0"/>
              <a:t> un </a:t>
            </a:r>
            <a:r>
              <a:rPr lang="en-US" dirty="0" err="1"/>
              <a:t>verbe</a:t>
            </a:r>
            <a:r>
              <a:rPr lang="en-US" dirty="0"/>
              <a:t> </a:t>
            </a:r>
            <a:r>
              <a:rPr lang="en-US" dirty="0" err="1"/>
              <a:t>suivant</a:t>
            </a:r>
            <a:r>
              <a:rPr lang="en-US" dirty="0"/>
              <a:t> par “de” et un </a:t>
            </a:r>
            <a:r>
              <a:rPr lang="en-US" dirty="0" err="1"/>
              <a:t>infinitif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Faites</a:t>
            </a:r>
            <a:r>
              <a:rPr lang="en-US" dirty="0"/>
              <a:t>-la encore avec un </a:t>
            </a:r>
            <a:r>
              <a:rPr lang="en-US" dirty="0" err="1"/>
              <a:t>verbe</a:t>
            </a:r>
            <a:r>
              <a:rPr lang="en-US" dirty="0"/>
              <a:t> </a:t>
            </a:r>
            <a:r>
              <a:rPr lang="en-US" dirty="0" err="1"/>
              <a:t>suivant</a:t>
            </a:r>
            <a:r>
              <a:rPr lang="en-US" dirty="0"/>
              <a:t> par “à” et un </a:t>
            </a:r>
            <a:r>
              <a:rPr lang="en-US" dirty="0" err="1"/>
              <a:t>infinitif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Maintenant</a:t>
            </a:r>
            <a:r>
              <a:rPr lang="en-US" dirty="0"/>
              <a:t>,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</a:t>
            </a:r>
            <a:r>
              <a:rPr lang="en-US" dirty="0" err="1"/>
              <a:t>d’écouter</a:t>
            </a:r>
            <a:r>
              <a:rPr lang="en-US" dirty="0"/>
              <a:t> de la musique avec un </a:t>
            </a:r>
            <a:r>
              <a:rPr lang="en-US" dirty="0" err="1"/>
              <a:t>réfléchi</a:t>
            </a:r>
            <a:r>
              <a:rPr lang="en-US" dirty="0"/>
              <a:t> </a:t>
            </a:r>
            <a:r>
              <a:rPr lang="en-US" dirty="0" err="1"/>
              <a:t>reciproque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9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3D446-0F9B-4DCE-A402-394A6FE9B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EF01C-4EC4-45B5-83A2-A7F4C9AAD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340552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Écrivez une phrase qui commence « Je suis reconnaissant(e)... »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9DCF90B-520F-4FEC-B632-F5AF54FC2864}"/>
                  </a:ext>
                </a:extLst>
              </p14:cNvPr>
              <p14:cNvContentPartPr/>
              <p14:nvPr/>
            </p14:nvContentPartPr>
            <p14:xfrm>
              <a:off x="4458209" y="4013789"/>
              <a:ext cx="360" cy="288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9DCF90B-520F-4FEC-B632-F5AF54FC286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449209" y="4005149"/>
                <a:ext cx="1800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F8310D6-2BD1-4E0A-9555-9D8DC9AAD32F}"/>
                  </a:ext>
                </a:extLst>
              </p14:cNvPr>
              <p14:cNvContentPartPr/>
              <p14:nvPr/>
            </p14:nvContentPartPr>
            <p14:xfrm>
              <a:off x="2766240" y="1846440"/>
              <a:ext cx="2122200" cy="1221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F8310D6-2BD1-4E0A-9555-9D8DC9AAD32F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756880" y="1837080"/>
                <a:ext cx="2140920" cy="124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56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Write a sentence </a:t>
            </a:r>
            <a:r>
              <a:rPr lang="fr-FR" dirty="0" err="1"/>
              <a:t>which</a:t>
            </a:r>
            <a:r>
              <a:rPr lang="fr-FR" dirty="0"/>
              <a:t> uses </a:t>
            </a:r>
            <a:r>
              <a:rPr lang="fr-FR" i="1" dirty="0"/>
              <a:t>le conditionnel</a:t>
            </a:r>
            <a:r>
              <a:rPr lang="fr-FR" dirty="0"/>
              <a:t> to talk about the </a:t>
            </a:r>
            <a:r>
              <a:rPr lang="fr-FR" dirty="0" err="1"/>
              <a:t>upcoming</a:t>
            </a:r>
            <a:r>
              <a:rPr lang="fr-FR" dirty="0"/>
              <a:t> vacation.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9164AA4-8AC1-4E73-AAB1-D0200D2A0D23}"/>
                  </a:ext>
                </a:extLst>
              </p14:cNvPr>
              <p14:cNvContentPartPr/>
              <p14:nvPr/>
            </p14:nvContentPartPr>
            <p14:xfrm>
              <a:off x="1381680" y="1804320"/>
              <a:ext cx="9959760" cy="1515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9164AA4-8AC1-4E73-AAB1-D0200D2A0D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320" y="1794960"/>
                <a:ext cx="9978480" cy="153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690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vingt-six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2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Turkey (la </a:t>
            </a:r>
            <a:r>
              <a:rPr lang="en-US" sz="2800" b="1" dirty="0" err="1"/>
              <a:t>dinde</a:t>
            </a:r>
            <a:r>
              <a:rPr lang="en-US" sz="2800" b="1" dirty="0"/>
              <a:t>) is not popular in France.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41FE0125-A1EF-4EC8-BA20-11F6570178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0055" y="1769165"/>
            <a:ext cx="7835940" cy="438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 </a:t>
            </a:r>
            <a:r>
              <a:rPr lang="en-US" dirty="0" err="1"/>
              <a:t>dindon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la </a:t>
            </a:r>
            <a:r>
              <a:rPr lang="en-US" dirty="0" err="1"/>
              <a:t>dinde</a:t>
            </a:r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7A0D9EA3-6103-47E7-8C49-DEC1FD0A19D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03020" y="2648779"/>
            <a:ext cx="4696873" cy="3294822"/>
          </a:xfrm>
          <a:prstGeom prst="rect">
            <a:avLst/>
          </a:prstGeo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30AE17D-F8D5-46E5-83D5-899AE73CAD1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76031" y="2733262"/>
            <a:ext cx="4907445" cy="3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9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La </a:t>
            </a:r>
            <a:r>
              <a:rPr lang="en-US" dirty="0" err="1"/>
              <a:t>Turquie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/>
              <a:t>L’Inde</a:t>
            </a:r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7EEF32CC-7925-4F64-A1D4-590AF90F8EB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03332" y="2708414"/>
            <a:ext cx="4703731" cy="3329608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BD7065-1348-4D2B-851D-5C701FEB265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205272" y="2782527"/>
            <a:ext cx="3447529" cy="325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5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0A24668-0499-4719-AE7D-FA23574D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</a:t>
            </a:r>
            <a:r>
              <a:rPr lang="en-US" sz="2800" b="1" dirty="0" err="1"/>
              <a:t>canneberge</a:t>
            </a:r>
            <a:endParaRPr lang="en-US" sz="28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D72FF0F-5167-495C-B8B7-CB7CF012AC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2278" y="1903344"/>
            <a:ext cx="5698103" cy="407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206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45BF9-48F0-445A-A507-18B45D5A3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farce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8AF96F3-820B-43F2-B9F0-079FD51E5A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8496" y="1639491"/>
            <a:ext cx="8315977" cy="465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639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09999-9084-458E-8E06-CA621666F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patates</a:t>
            </a:r>
            <a:r>
              <a:rPr lang="en-US" sz="2800" b="1" dirty="0"/>
              <a:t> </a:t>
            </a:r>
            <a:r>
              <a:rPr lang="en-US" sz="2800" b="1" dirty="0" err="1"/>
              <a:t>douces</a:t>
            </a:r>
            <a:r>
              <a:rPr lang="en-US" sz="2800" b="1" dirty="0"/>
              <a:t> aux </a:t>
            </a:r>
            <a:r>
              <a:rPr lang="en-US" sz="2800" b="1" dirty="0" err="1"/>
              <a:t>guimauves</a:t>
            </a:r>
            <a:r>
              <a:rPr lang="en-US" sz="2800" b="1" dirty="0"/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A9079E2-0435-4C4C-9D05-6D2EC5AAC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2830" y="1982857"/>
            <a:ext cx="6101293" cy="40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781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35005</TotalTime>
  <Words>155</Words>
  <Application>Microsoft Office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Turkey (la dinde) is not popular in France.</vt:lpstr>
      <vt:lpstr>PowerPoint Presentation</vt:lpstr>
      <vt:lpstr>PowerPoint Presentation</vt:lpstr>
      <vt:lpstr>la canneberge</vt:lpstr>
      <vt:lpstr>la farce</vt:lpstr>
      <vt:lpstr>les patates douces aux guimauves </vt:lpstr>
      <vt:lpstr>les haricots verts</vt:lpstr>
      <vt:lpstr>la tarte à la citrouille</vt:lpstr>
      <vt:lpstr>un sandwich à la dinde avec beaucoup de mayonnaise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305</cp:revision>
  <dcterms:created xsi:type="dcterms:W3CDTF">2016-10-03T16:25:09Z</dcterms:created>
  <dcterms:modified xsi:type="dcterms:W3CDTF">2024-11-26T19:27:36Z</dcterms:modified>
</cp:coreProperties>
</file>