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31" r:id="rId3"/>
    <p:sldId id="363" r:id="rId4"/>
    <p:sldId id="320" r:id="rId5"/>
    <p:sldId id="356" r:id="rId6"/>
    <p:sldId id="357" r:id="rId7"/>
    <p:sldId id="354" r:id="rId8"/>
    <p:sldId id="358" r:id="rId9"/>
    <p:sldId id="359" r:id="rId10"/>
    <p:sldId id="360" r:id="rId11"/>
    <p:sldId id="361" r:id="rId12"/>
    <p:sldId id="362" r:id="rId13"/>
    <p:sldId id="309" r:id="rId14"/>
    <p:sldId id="355" r:id="rId15"/>
    <p:sldId id="339" r:id="rId16"/>
    <p:sldId id="352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256"/>
            <p14:sldId id="331"/>
            <p14:sldId id="363"/>
            <p14:sldId id="320"/>
            <p14:sldId id="356"/>
            <p14:sldId id="357"/>
            <p14:sldId id="354"/>
            <p14:sldId id="358"/>
            <p14:sldId id="359"/>
            <p14:sldId id="360"/>
            <p14:sldId id="361"/>
            <p14:sldId id="362"/>
            <p14:sldId id="309"/>
            <p14:sldId id="355"/>
            <p14:sldId id="339"/>
            <p14:sldId id="352"/>
          </p14:sldIdLst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64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2-09T16:31:29.4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1105 1941 10568 0 0,'0'0'224'0'0,"0"0"56"0"0,0 0 8 0 0,-5 5 16 0 0,5-5-240 0 0,-8 7-64 0 0,8-7 0 0 0,0 0 0 0 0,0 0-504 0 0,0 0-104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7/22/2024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7/22/2024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7/22/2024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7/22/2024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7/22/2024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7/22/2024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7/22/2024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7/22/2024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7/22/2024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7/22/2024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7/22/2024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7/22/2024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5" Type="http://schemas.openxmlformats.org/officeDocument/2006/relationships/image" Target="../media/image12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mardi, le vingt-six novembre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9556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A94F18-38DD-49D5-9BC9-618228D1F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les haricots verts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F4AD59FE-AEC6-448E-B75A-E53B62A7776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04368" y="1744318"/>
            <a:ext cx="6474690" cy="4308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07449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99331-F3F6-4C30-914A-A42AA1DB2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la tarte à la </a:t>
            </a:r>
            <a:r>
              <a:rPr lang="en-US" sz="2800" b="1" dirty="0" err="1"/>
              <a:t>citrouille</a:t>
            </a:r>
            <a:endParaRPr lang="en-US" sz="2800" b="1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F8F43465-B85C-4C65-A09A-E618BE1E25B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33438" y="1789043"/>
            <a:ext cx="5231469" cy="4189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76594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006B84-BDBE-4BA0-B73E-CD3E874D55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un sandwich à la </a:t>
            </a:r>
            <a:r>
              <a:rPr lang="en-US" sz="2800" b="1" dirty="0" err="1"/>
              <a:t>dinde</a:t>
            </a:r>
            <a:r>
              <a:rPr lang="en-US" sz="2800" b="1" dirty="0"/>
              <a:t> avec beaucoup de mayonnaise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C9079DF1-44E1-4F3A-9967-A0DB01607CD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00400" y="1832389"/>
            <a:ext cx="5621370" cy="4210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55108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Le </a:t>
            </a:r>
            <a:r>
              <a:rPr lang="en-US" sz="2800" b="1" dirty="0" err="1"/>
              <a:t>Fantôme</a:t>
            </a:r>
            <a:r>
              <a:rPr lang="en-US" sz="2800" b="1" dirty="0"/>
              <a:t> de </a:t>
            </a:r>
            <a:r>
              <a:rPr lang="en-US" sz="2800" b="1" dirty="0" err="1"/>
              <a:t>l’opéra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57902AF-B18E-4CAD-A5D4-ED20005CBA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34777" y="1542014"/>
            <a:ext cx="2916625" cy="4739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68099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29381E-6F63-463F-A7A2-042A216356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8D35C0-126D-43BA-8AB8-D8AA54429A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/>
              <a:t>Lisons</a:t>
            </a:r>
            <a:r>
              <a:rPr lang="en-US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9184003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E9D2C7-5C7E-4915-BEED-4C8DA98FE8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55D625-CEC8-49FB-B339-C778981FFE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Devoirs</a:t>
            </a:r>
          </a:p>
        </p:txBody>
      </p:sp>
    </p:spTree>
    <p:extLst>
      <p:ext uri="{BB962C8B-B14F-4D97-AF65-F5344CB8AC3E}">
        <p14:creationId xmlns:p14="http://schemas.microsoft.com/office/powerpoint/2010/main" val="31089451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61D55-3222-485C-B88C-7F7A7BAA2F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A7F818-1A7E-449E-A4DE-CF42926EB4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fr-FR" dirty="0"/>
              <a:t>Écrivez une phrase qui commence « Je suis reconnaissant(e) »…</a:t>
            </a:r>
          </a:p>
        </p:txBody>
      </p:sp>
    </p:spTree>
    <p:extLst>
      <p:ext uri="{BB962C8B-B14F-4D97-AF65-F5344CB8AC3E}">
        <p14:creationId xmlns:p14="http://schemas.microsoft.com/office/powerpoint/2010/main" val="3973495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C83B4A-80B7-4F8D-9BE0-28678EB3F5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Travail de cloche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DD4856-2932-4C73-A381-80B3825DBA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fr-FR" dirty="0"/>
              <a:t>Quelle est la meilleure chose que vous mangerez au dîner de la fête de l’action de grâce?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9" name="Ink 58">
                <a:extLst>
                  <a:ext uri="{FF2B5EF4-FFF2-40B4-BE49-F238E27FC236}">
                    <a16:creationId xmlns:a16="http://schemas.microsoft.com/office/drawing/2014/main" id="{686BAA18-C47B-4158-9A3E-3AA7C83B23D8}"/>
                  </a:ext>
                </a:extLst>
              </p14:cNvPr>
              <p14:cNvContentPartPr/>
              <p14:nvPr/>
            </p14:nvContentPartPr>
            <p14:xfrm>
              <a:off x="5546849" y="2737229"/>
              <a:ext cx="5040" cy="4680"/>
            </p14:xfrm>
          </p:contentPart>
        </mc:Choice>
        <mc:Fallback xmlns="">
          <p:pic>
            <p:nvPicPr>
              <p:cNvPr id="59" name="Ink 58">
                <a:extLst>
                  <a:ext uri="{FF2B5EF4-FFF2-40B4-BE49-F238E27FC236}">
                    <a16:creationId xmlns:a16="http://schemas.microsoft.com/office/drawing/2014/main" id="{686BAA18-C47B-4158-9A3E-3AA7C83B23D8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5144732" y="2030189"/>
                <a:ext cx="1165314" cy="1061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967811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mardi, le vingt-six novembre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4872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La </a:t>
            </a:r>
            <a:r>
              <a:rPr lang="en-US" sz="2800" b="1" dirty="0" err="1"/>
              <a:t>dinde</a:t>
            </a:r>
            <a:r>
              <a:rPr lang="en-US" sz="2800" b="1" dirty="0"/>
              <a:t> </a:t>
            </a:r>
            <a:r>
              <a:rPr lang="en-US" sz="2800" b="1" dirty="0" err="1"/>
              <a:t>n’est</a:t>
            </a:r>
            <a:r>
              <a:rPr lang="en-US" sz="2800" b="1" dirty="0"/>
              <a:t> pas </a:t>
            </a:r>
            <a:r>
              <a:rPr lang="en-US" sz="2800" b="1" dirty="0" err="1"/>
              <a:t>populaire</a:t>
            </a:r>
            <a:r>
              <a:rPr lang="en-US" sz="2800" b="1" dirty="0"/>
              <a:t> </a:t>
            </a:r>
            <a:r>
              <a:rPr lang="en-US" sz="2800" b="1" dirty="0" err="1"/>
              <a:t>en</a:t>
            </a:r>
            <a:r>
              <a:rPr lang="en-US" sz="2800" b="1" dirty="0"/>
              <a:t> France.</a:t>
            </a:r>
          </a:p>
        </p:txBody>
      </p:sp>
      <p:pic>
        <p:nvPicPr>
          <p:cNvPr id="12" name="Content Placeholder 11">
            <a:extLst>
              <a:ext uri="{FF2B5EF4-FFF2-40B4-BE49-F238E27FC236}">
                <a16:creationId xmlns:a16="http://schemas.microsoft.com/office/drawing/2014/main" id="{41FE0125-A1EF-4EC8-BA20-11F65701789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10055" y="1769165"/>
            <a:ext cx="7835940" cy="4388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3776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/>
              <a:t>Le </a:t>
            </a:r>
            <a:r>
              <a:rPr lang="en-US" dirty="0" err="1"/>
              <a:t>dindon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/>
              <a:t>la </a:t>
            </a:r>
            <a:r>
              <a:rPr lang="en-US" dirty="0" err="1"/>
              <a:t>dinde</a:t>
            </a:r>
            <a:endParaRPr lang="en-US" dirty="0"/>
          </a:p>
        </p:txBody>
      </p:sp>
      <p:pic>
        <p:nvPicPr>
          <p:cNvPr id="12" name="Content Placeholder 11">
            <a:extLst>
              <a:ext uri="{FF2B5EF4-FFF2-40B4-BE49-F238E27FC236}">
                <a16:creationId xmlns:a16="http://schemas.microsoft.com/office/drawing/2014/main" id="{7A0D9EA3-6103-47E7-8C49-DEC1FD0A19DD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103020" y="2648779"/>
            <a:ext cx="4696873" cy="3294822"/>
          </a:xfrm>
          <a:prstGeom prst="rect">
            <a:avLst/>
          </a:prstGeom>
        </p:spPr>
      </p:pic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F30AE17D-F8D5-46E5-83D5-899AE73CAD12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6476031" y="2733262"/>
            <a:ext cx="4907445" cy="3215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6990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/>
              <a:t>La </a:t>
            </a:r>
            <a:r>
              <a:rPr lang="en-US" dirty="0" err="1"/>
              <a:t>Turquie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 err="1"/>
              <a:t>L’Inde</a:t>
            </a:r>
            <a:endParaRPr lang="en-US" dirty="0"/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7EEF32CC-7925-4F64-A1D4-590AF90F8EB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103332" y="2708414"/>
            <a:ext cx="4703731" cy="3329608"/>
          </a:xfrm>
          <a:prstGeom prst="rect">
            <a:avLst/>
          </a:prstGeom>
        </p:spPr>
      </p:pic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3B60A93C-0BEA-430A-94D4-35A143DC201F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7230257" y="2787524"/>
            <a:ext cx="3484592" cy="3288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552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0A24668-0499-4719-AE7D-FA23574D5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la </a:t>
            </a:r>
            <a:r>
              <a:rPr lang="en-US" sz="2800" b="1" dirty="0" err="1"/>
              <a:t>canneberge</a:t>
            </a:r>
            <a:endParaRPr lang="en-US" sz="2800" b="1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AD72FF0F-5167-495C-B8B7-CB7CF012AC9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92278" y="1903344"/>
            <a:ext cx="5698103" cy="4070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02061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F45BF9-48F0-445A-A507-18B45D5A36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la farce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E8AF96F3-820B-43F2-B9F0-079FD51E5AB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78496" y="1639491"/>
            <a:ext cx="8315977" cy="4656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06391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809999-9084-458E-8E06-CA621666FD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les </a:t>
            </a:r>
            <a:r>
              <a:rPr lang="en-US" sz="2800" b="1" dirty="0" err="1"/>
              <a:t>patates</a:t>
            </a:r>
            <a:r>
              <a:rPr lang="en-US" sz="2800" b="1" dirty="0"/>
              <a:t> </a:t>
            </a:r>
            <a:r>
              <a:rPr lang="en-US" sz="2800" b="1" dirty="0" err="1"/>
              <a:t>douces</a:t>
            </a:r>
            <a:r>
              <a:rPr lang="en-US" sz="2800" b="1" dirty="0"/>
              <a:t> aux </a:t>
            </a:r>
            <a:r>
              <a:rPr lang="en-US" sz="2800" b="1" dirty="0" err="1"/>
              <a:t>guimauves</a:t>
            </a:r>
            <a:r>
              <a:rPr lang="en-US" sz="2800" b="1" dirty="0"/>
              <a:t> 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5A9079E2-0435-4C4C-9D05-6D2EC5AACA9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62830" y="1982857"/>
            <a:ext cx="6101293" cy="40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77819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32213</TotalTime>
  <Words>98</Words>
  <Application>Microsoft Office PowerPoint</Application>
  <PresentationFormat>Widescreen</PresentationFormat>
  <Paragraphs>47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Bonjour!</vt:lpstr>
      <vt:lpstr>Travail de cloche</vt:lpstr>
      <vt:lpstr>Bonjour!</vt:lpstr>
      <vt:lpstr>La dinde n’est pas populaire en France.</vt:lpstr>
      <vt:lpstr>PowerPoint Presentation</vt:lpstr>
      <vt:lpstr>PowerPoint Presentation</vt:lpstr>
      <vt:lpstr>la canneberge</vt:lpstr>
      <vt:lpstr>la farce</vt:lpstr>
      <vt:lpstr>les patates douces aux guimauves </vt:lpstr>
      <vt:lpstr>les haricots verts</vt:lpstr>
      <vt:lpstr>la tarte à la citrouille</vt:lpstr>
      <vt:lpstr>un sandwich à la dinde avec beaucoup de mayonnaise</vt:lpstr>
      <vt:lpstr>Le Fantôme de l’opéra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364</cp:revision>
  <dcterms:created xsi:type="dcterms:W3CDTF">2016-10-03T16:25:09Z</dcterms:created>
  <dcterms:modified xsi:type="dcterms:W3CDTF">2024-07-22T17:07:56Z</dcterms:modified>
</cp:coreProperties>
</file>