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50" r:id="rId2"/>
    <p:sldId id="349" r:id="rId3"/>
    <p:sldId id="358" r:id="rId4"/>
    <p:sldId id="299" r:id="rId5"/>
    <p:sldId id="263" r:id="rId6"/>
    <p:sldId id="356" r:id="rId7"/>
    <p:sldId id="357" r:id="rId8"/>
    <p:sldId id="343" r:id="rId9"/>
    <p:sldId id="345" r:id="rId10"/>
    <p:sldId id="346" r:id="rId11"/>
    <p:sldId id="347" r:id="rId12"/>
    <p:sldId id="353" r:id="rId13"/>
    <p:sldId id="351" r:id="rId14"/>
    <p:sldId id="319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 snapToGrid="0">
      <p:cViewPr varScale="1">
        <p:scale>
          <a:sx n="85" d="100"/>
          <a:sy n="85" d="100"/>
        </p:scale>
        <p:origin x="64" y="2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7T20:29:46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4272 625 6448 0 0,'0'0'136'0'0,"-4"-3"32"0"0,4 3 8 0 0,-4-7 16 0 0,4 7-192 0 0,0 0 0 0 0,0 0 0 0 0,0 0 0 0 0,0 0 160 0 0,0 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2T15:28:39.1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8632 5403 403 0,'0'0'8'0,"0"0"3"0,0 0 0 0,-3 9 1 0,3-9-12 0,0 0 0 0,0 0 0 0,0 0 0 16,0 0 76-16,0 0 12 0,0 0 4 0,0 0 0 16,-4 8-8-16,4-8-2 0,0 0 0 0,0 0 0 15,0 0-41-15,0 0-8 0,0 0-1 0,0 0-1 16,0 0-12-16,0 0-3 0,-7 0 0 0,7 0 0 16,-7 0 2-16,7 0 0 0,-3 0 0 0,-4 6 0 15,0-6 0-15,-4 6 0 0,4-6 0 0,0 6 0 16,0 0-5-16,-4 0-1 0,4-6 0 0,0 9 0 15,0-1 1-15,0-2 0 0,0 3 0 0,0-3 0 16,3 0-2-16,-3 11-1 0,4-8 0 0,-1 0 0 16,1 6-2-16,-1 2 0 0,1 1 0 0,-1 0 0 15,4 2-8-15,-3-2 8 0,3 0-8 0,-4 2 8 16,4 4 12-16,-3-4 1 0,3 4 1 0,-4-7 0 16,1 1-2-16,3 9-1 0,-4-10 0 0,1 4 0 0,3-4-7 15,-4 1-2-15,1 0 0 0,-1-4 0 16,0 4 1-16,-3 0 0 0,4-7 0 0,-4 10 0 15,0-9 1-15,3 5 1 0,-3 1 0 0,0 3 0 0,0-4-3 16,-4 1-1-16,4-3 0 0,0 8 0 0,4-11-9 0,-4 5 10 16,3-2-10-16,-3 3 10 0,4-6-10 0,-1-7 0 15,1 7 0-15,-1-3 8 0,1-3-8 0,3 0 0 16,0-6 0-16,-4 6 0 0,4-6 32 0,0 0 4 16,0 0 0-16,0 0 1 0,0 0-37 0,0 0 0 15,0-6 0-15,4 0 0 0,-4 0 0 0,0 0 8 16,3-3 0-16,-3-2 0 0,4 5-8 0,-4 0 0 15,7-6 0-15,-7 0 0 0,3 3 0 0,1-2 0 16,-4 5 0-16,3-6 0 0,1 0 0 0,-4 1 0 0,0 2 0 16,3-3 0-16,-3 0 0 0,0 0 0 15,4-2 0-15,-4 5 8 0,0-6-8 0,0 3 0 0,0 1 0 16,3-10 8-16,-3 4-8 0,0-1 0 16,4 0 0-16,-4-2 0 0,3-4 0 0,-3 1 8 0,4 2-8 0,-1-8 0 15,5-1 0-15,-5 4 8 0,1-7-8 0,-1 4 0 16,1 3 0-16,3-4-16 0,-4 7 2 0,4-4 1 15,-3 10 23-15,-1-7 5 0,4 9 1 0,-3 4 0 16,3-7-16-16,0 0 0 0,-3 7 0 0,-1 2 0 16,4-3-10-16,-3 6-5 0,-4 0-1 0,0 6 0 15,3-6 16-15,1 6 15 0,-4 0-3 0,0 0-1 16,0 0-11-16,0 0-11 0,0 0 3 0,0 0 0 16,0 0-4-16,10 6 0 0,-10-6 0 0,7 12 0 15,4 0 12-15,-4 0-13 0,-7-12 5 0,11 8 8 0,-4 4-11 0,-7-12 11 16,10 12-8-16,-10-12 8 0,11 12 0 0,-11-12-10 15,7 5 10-15,-7-5 0 0,10 9-8 0,-3 0 8 16,-7-9 0-16,8 15 0 0,-1-3-8 0,0-1 8 16,-4 1 0-16,1 0 0 0,-1 8 0 0,1-8 0 15,-1 6 0-15,1-1 0 0,-4 4 0 0,3-3-8 16,-3-4 8-16,4 4 0 0,-4 6 0 16,0-10 0-16,0 4 0 0,0 0 0 0,3-7 12 0,-3 1-4 15,0 0-8-15,0-3 12 0,4 2-1 0,-4-11-1 16,0 0 0-16,0 0 0 0,0 6-2 0,3 0-8 15,-3 6 12-15,0-12-4 0,0 0-8 0,0 0 0 16,0 0 0-16,0 0 0 0,0 0 0 0,0 0 0 16,0 0 0-16,0 0 0 0,0 0 0 0,0 0 0 0,0 0 0 0,11 12 0 15,-11-12 0-15,0 0 0 0,0 0 0 0,0 0 0 16,0 0 0-16,14 3 0 0,-14-3 0 0,11 5 0 16,-11-5 0-16,0 0 0 0,0 0 0 0,14 0 0 15,-4-2 56-15,-2-1 7 0,2-6 1 0,1 3 0 16,-4-12-52-16,0 7-12 0,0-7 0 0,0 3 0 15,0-2 20-15,0-1 0 0,0-3 1 0,0 4 0 16,0-1-21-16,0-5 9 0,0 2-9 0,0 3 0 16,0 1 8-16,4-4-8 0,-4 3 0 15,4-2 0-15,-1 8 0 0,-3-6 0 0,4 1 0 0,-4 5 0 16,3 0 0-16,-2 3 0 0,-1 4 0 0,0-7 0 16,0 0 0-16,-4 6 0 0,1-3 0 0,3 4 0 15,-4-7 0-15,1 6 0 0,-1 0 0 0,1 0 0 16,-1 0 0-16,1 0 0 0,3 0 0 0,-3-5 0 0,3 5 0 0,0 3 0 15,0-3 0-15,0 0-9 0,0 6 9 16,0-6-12-16,0 0 12 0,-7 6-12 0,0 0 0 0,0 0-1 16,0 0 0-16,11 6 0 0,-11-6-1 0,10 6 0 15,-10-6 0-15,11 12 0 0,-1 3 2 0,-3 2 1 16,0-5 0-16,-3 6 0 0,-1-4 11 0,1 4 0 16,-4 5 0-16,0-2-8 0,0 3 8 0,0 2 0 15,0 3 0-15,-4 1 0 0,1 2 0 0,-1-2 0 16,1 2 0-16,-1 0 0 0,-3 4 0 0,4-4 0 15,-4 3 0-15,0-5 0 0,0 2 0 0,0-9 9 16,-1 10-9-16,1-4 0 0,0-2 8 0,4 2-8 16,-4-5 0-16,3 2 0 0,1-3 0 0,-1 4 0 15,1-9 0-15,-1 5 0 0,4-8 0 0,-3 2 0 16,3 1 0-16,0-3 0 0,-4-3 0 0,4-7 0 16,0 13 0-16,4-12 0 0,-4-6 0 0,0 6 0 15,0 3 0-15,0-9 0 16,0 0-29-16,0 0-13 0,0 0-2 0,0 0-1 15,0 0-175-15,7-3-36 0</inkml:trace>
  <inkml:trace contextRef="#ctx0" brushRef="#br0" timeOffset="602.305">9384 5932 1189 0,'-7'-6'50'16,"3"-6"-40"0,-3 6 63-16,0 0 13 0,0 1 2 0,0 2 1 15,-4-3-13-15,1 0-2 0,3-6-1 0,0 12 0 16,0-6-40-16,0 6-8 0,3-6-1 0,-3 6-1 15,7 0-7-15,-7 6-2 0,0-6 0 0,3 6 0 16,-3 6-37-16,0-6-7 0,4 0-2 0,-4 5 0 16,3 4 32-16,-3 3 0 0,4-6 0 0,-1-4 0 15,1 10 0-15,-1 0 0 0,-3-1 0 0,7 4 0 0,-3-4 0 0,-1 7 0 16,4-9 0-16,0 2 0 0,-4 7 0 0,4-12 0 16,0 8 0-16,0-8 0 0,0 0 12 0,0-6 9 15,4 5 2-15,0-11 0 0,-1 9-37 0,1-6-7 0,3-3-2 0,-4 3 0 16,4-3 48-16,-3 0 10 15,3 0 1-15,0-3 1 0,0 3-18 0,0-3-4 16,0 0-1-16,0-3 0 0,4 0-2 0,-1 1-1 0,-3-1 0 16,0 0 0-16,4-6-1 15,-4 0 0-15,4 3 0 0,-4 4 0 0,0-7-10 16,0 0 12-16,0 0-12 0,0-5 12 0,0 2-12 0,-4 3 8 0,4 0-8 0,-3-2 8 16,-4 2-20-16,4 0-5 0,-1 0-1 0,-3 7 0 15,0-7 0-15,-3-6 0 0,3 9 0 0,-4 4 0 16,0-7-22-16,1 6-5 15,-1-6-1-15,-3 0 0 0,0 6 21 0,0-2 4 0,-3 2 1 0,-1 0 0 16,0-6 3-16,1 12 1 0,3-6 0 0,-4 6 0 16,1 0-10-16,3 6-2 0,-4-6 0 0,0 12 0 15,4-12 28-15,0 12 0 0,0-9 0 0,0 5 0 16,0 1 0-16,4 3 0 0,-4 0 0 0,3 0 0 16,1-7 0-16,3 1 0 0,0 0 0 0,0 3 0 15,3 3-159-15,4-6-26 0</inkml:trace>
  <inkml:trace contextRef="#ctx0" brushRef="#br0" timeOffset="1189.018">9532 5764 1183 0,'-3'9'33'0,"3"9"8"0,0-12-33 0,-4 5-8 0,4 1 0 0,0 6 0 16,-4-3 70-16,4 2 12 0,-3 1 2 0,3-1 1 16,-4 4-30-16,4 3-7 0,0-10 0 0,0 10-1 15,0-7-22-15,0 4-4 0,0-3-1 0,0-1 0 16,0-5-9-16,0 3-3 0,4-6 0 0,-4-1 0 15,0 4-8-15,3-12 0 0,-3 0 9 0,0 0-9 16,0 0 45-16,0 0 5 0,0 0 1 0,0 0 0 16,0 0-19-16,4 0-4 0,0-12-1 0,-1 4 0 15,1 2-10-15,-1-3-1 0,1 0-1 0,-1-3 0 16,1 0-35-16,-4-5-8 0,3-4 0 0,-3 9-1 16,4 1 29-16,-4-1 0 0,0-6 0 0,3 10 0 15,-3-4 20-15,0 0 11 0,0 0 1 0,0 3 1 16,0 4-23-16,0-1-10 0,0-6 8 0,0 6-8 15,0 0 0-15,0 0 0 0,0 0 0 0,0 1 0 16,0-4-29-16,0 3-5 0,0 3-1 0,0 3 0 16,0 0 53-16,0 0 10 0,0 0 3 0,4-3 0 15,3 3-31-15,-4 0 0 0,4 3-13 0,0-3 4 16,1 3-11-16,-1 3-3 0,0 3 0 0,0-4 0 16,0 7 23-16,0 0 0 0,0-6 0 0,0 6 0 15,-4 2 0-15,5 4 0 0,-8-6 0 0,3 2 0 16,1 10 0-16,-4-12 13 0,3 5-1 0,-3 7-1 0,4-4-11 15,-4-2 0-15,0-6 0 0,0 2 0 16,0 4 0-16,3-6-16 0,1-6 4 0,-1 5 1 0,1-2-1 16,-1 3-1-16,1-6 0 0,3 0 0 15,-4 0-38-15,1 0-7 0,3-1-2 0,-3 1 0 16,6-6-130-16,-3 0-26 0</inkml:trace>
  <inkml:trace contextRef="#ctx0" brushRef="#br0" timeOffset="1894.853">10816 5853 915 0,'0'0'19'0,"0"0"5"0,0 0-24 0,0 0 0 0,-7 0 0 15,0 5 0-15,0-5 45 16,0 0 5-16,-4 6 1 0,4-6 0 15,-3 0 7-15,-1 0 2 0,1 0 0 0,-1 0 0 0,0 0-48 0,-3 0-12 16,4-6 0-16,-4 1 0 0,-1 5 53 0,1-6 9 0,0 3 2 0,4 0 0 16,-4 0-52-16,3 3-12 0,0 0 0 0,4-3 0 15,0 6 0-15,0-3 0 0,0 3 0 0,0 0 0 16,0 0 12-16,0 8-1 0,0-5 0 0,-4 6 0 16,4 6 1-16,0-7 0 0,0 10 0 0,4-3 0 15,-1-1 3-15,1 4 1 0,3-4 0 0,0 7 0 16,0-9-16-16,0 2 0 0,0 7 0 0,3-12 0 15,1 2 23-15,-1-2 1 0,1-6 1 16,3 0 0-16,-4-6-8 0,4 6-1 0,0-6-1 16,0 0 0-16,4 0 12 0,-4 0 2 0,4-6 1 0,-1 6 0 15,1-6-9-15,3 6-1 0,-7-6-1 0,4 6 0 16,-1-12-7-16,1 6 0 0,3-2-1 0,-4 2 0 16,-2 0-11-16,-1-12-16 0,0 12 4 0,0-5 1 15,0-4 11-15,0 3 0 0,0 0 0 0,-4 1 8 16,4-1-20-16,1-6-3 0,-5 9-1 0,1-2 0 15,3 5-16-15,-4-6-3 0,1 0-1 0,3 3 0 16,-4 1-3-16,1-1-1 0,-1 3 0 0,-3-6 0 16,4 12-4-16,-8-6 0 0,4 0-1 0,-3 1 0 15,-1 5 26-15,-3 0 6 0,-3 0 1 0,-1 0 0 16,0 0 24-16,-6 5 4 0,3 1 2 0,-4 0 0 0,0 6-18 16,-3 3 0-16,4 2 0 0,-1 1 0 0,0-6 0 15,1 2 0-15,6 10 0 0,-3-12 0 0,7 5 0 0,3-2 0 16,1-3 0-16,3-1 0 0,3 1 0 0,4 0-12 15,1-6 3-15,2-6 1 0,8 0-13 0,-1 0-3 16,8-6 0-16</inkml:trace>
  <inkml:trace contextRef="#ctx0" brushRef="#br0" timeOffset="2613.857">10862 5926 851 0,'0'0'36'16,"0"0"-36"-1,0 0 41-15,0 0 2 0,0 0 0 0,0 0 0 16,0 0 39-16,0 0 8 0,0 0 2 0,0 0 0 15,4 6-28-15,-1 0-6 0,1 0-1 0,-1 0 0 0,1-1-3 0,-1 7-1 0,1 3 0 16,-1 2 0-16,1 1-33 0,-1 0-8 0,-3 2 0 0,4-2-1 16,-4-3 3-16,0 2 1 0,0 1 0 0,3-6 0 15,-3-3-15-15,0-1 11 0,0 1-11 0,0-9 10 16,0 0-2-16,0 0-8 0,0 0 12 0,0 0-4 16,0-9 8-16,4 3 0 0,-1-5 1 0,1-1 0 15,-1-6-9-15,1 4-8 0,-4 2 12 0,4-6-12 16,-4 1 8-16,3 2-8 0,-3-3 0 0,0 6 0 15,0 1 0 1,0-1 0-16,0-6 8 0,0 10-8 0,0 2 0 0,0 0 0 0,0-6 0 0,0 6 0 16,0 0 0-16,-3 0 0 0,3 3 0 0,0 3 0 15,0 0 0-15,0 0 0 0,0 0 0 0,0 0 0 16,0 0 0-16,3-5 0 0,-3 5 0 0,0-3 0 16,0 3 0-16,4-3 0 0,3 3 0 0,-4 0 0 15,4 0-9-15,-3 0 9 0,3 0-8 0,0 0 8 16,0 0 0-16,0 0-8 0,0 3 8 0,0 0 0 15,0 2 0-15,0 4 0 0,0-9 0 0,0 6-8 16,0 6 8-16,-3 0 0 0,3-6 0 0,0 2 0 16,-3 1 0-16,3 12-8 0,0-10 8 0,-4 1-8 15,1 3-25-15,-4 3-5 0,0-7-1 0,0 7 0 16,0-12 55-16,-4 6 12 0,4-4 1 0,-3 4 1 16,3-6-30-16,3 6 0 0,-3-6 0 0,0-6 0 15,0 0 0-15,4 6 0 0,-4-6 0 0,0 0-10 16,0 0-114-16,7-6-24 0,0 6-4 0</inkml:trace>
  <inkml:trace contextRef="#ctx0" brushRef="#br0" timeOffset="3124.501">11504 5926 733 0,'0'0'31'15,"0"0"-31"1,0 0 115-16,0 0 17 0,4-6 3 0,-1 0 1 15,-3 6-24-15,4-6-5 0,-1 0-1 0,-3 1 0 16,0 2-38-16,4-3-8 0,-4 0-2 0,0 6 0 16,0 0-10-16,0 0-3 0,-4-12 0 0,4 12 0 15,0 0-9-15,-3-6-3 0,-4 6 0 0,3-6 0 16,1 6-17-16,-4-5-3 0,-1 5-1 0,5 5 0 16,-8-5-12-16,4 0 0 0,-3 0 0 0,3 6 0 15,-4 0 0-15,0 0 0 0,1 0-12 0,-1 0 12 16,4 0-8-16,0 0 8 0,0-1 0 0,0 4 0 15,0-3-8-15,0 6 8 0,0-6 0 0,-4 0 0 16,8 5-9-16,-4-5 9 0,3 9 0 0,1-3-9 0,-1-1 9 0,4 1-10 16,0 0 10-16,0 0-10 0,0-3 10 0,4 2 0 0,-1 1 0 15,1 0-8-15,3-3 8 0,0 0 0 0,3-1-9 16,-3 10 9-16,4-12 0 0,3 6 0 0,-3-4-9 16,3 10 9-16,0-12-15 0,-3 0 1 0,3 0 0 15,0-6 0-15,3 6 2 0,-2-6 1 0,2-6 0 16,1 6 0-16,-1-6-187 15,1-6-38-15</inkml:trace>
  <inkml:trace contextRef="#ctx0" brushRef="#br0" timeOffset="3530.679">11843 5168 988 0,'-18'29'20'0,"15"-23"5"0,-4 3-25 15,3 8 0-15,0-5 0 0,-3 0 0 0,4 5 97 0,-1-2 15 0,-3 3 2 0,4 5 1 16,3-8-28-16,-4 8-6 0,4 1-1 15,0 0 0-15,-3 2-26 0,3 0-6 0,0 4 0 16,0 2-1-16,0 3-15 16,3 10-2-16,1-7-1 0,-1-3 0 0,1-3-10 0,-1 4-3 15,4-4 0-15,-3 9 0 0,-1-8 0 16,-3 2 0-16,4-3 0 0,0 12 0 16,-1-9-16-16,-3 1 0 0,4-10 0 0,-1 1 0 0,-3 2 15 0,0-11 2 0,4-4 1 15,-4 4 0-15,0-6-8 0,0 0-2 0,0-7 0 0,0 1 0 16,0-6-8-16,0 0 0 0,0 0 9 0,0 0-9 15,0 0-42-15,-4-6-13 16,4-5-2-16,4-1-1 0,-4 6-175 0,3-12-35 0</inkml:trace>
  <inkml:trace contextRef="#ctx0" brushRef="#br0" timeOffset="4089.499">12030 5820 1400 0,'-7'6'40'0,"-4"6"8"16,4-3-39-16,0 2-9 0,3 1 0 0,-3 0 0 15,4 0 53-15,-4-4 9 0,3 4 2 0,1 0 0 16,-1 0-32-16,4-6-5 0,0 0-2 0,0 2 0 15,0-2-1-15,4-3-1 0,-4-3 0 0,3 9 0 16,4-3-7-16,0 0 0 0,0-6-1 0,1 6 0 0,-1-6-3 0,0 0 0 0,0 0 0 0,0 0 0 16,0 0-4-16,3 0 0 0,-3 0-8 0,4 0 12 15,0 0-12-15,-1-6 0 0,1 6 8 0,6-6-8 16,-6 0 0-16,3-3 8 0,-3 6-8 0,3-6 0 16,-4 4 10-16,-3-1-10 0,4 0 10 15,-4 0-10-15,0-6 10 0,-3 6-10 0,3-6 10 16,-4 7-10-16,1-4 0 0,-4-3 0 0,3 0 0 15,-3 1-10-15,4 2-6 0,-4 3 0 16,-4-6-1-16,1 6 0 0,-1 0-2 0,1 0 0 0,-1 1 0 0,-3-1 0 31,-3 6-5-31,2-6-2 0,-2 0 0 0,-4 6 0 0,3 0 26 0,1 6-8 0,-5-6 8 16,5 6 0-16,-1 0 10 0,1 5 7 0,-4 1 2 0,3 0 0 16,4 3-11-16,-4 2-8 0,4 1 9 0,0-4-9 15,0 4 12-15,0 6-3 0,4-13-1 0,-1 10 0 16,1-3-8-16,3-1 0 0,-4-2 0 0,4-3 0 15,0 5 0-15,0-5 0 0,4 0 11 0,-1-3-11 16,1 0 15-16,3 5-3 0,0-2-1 0,0 0 0 16,3-3 15-16,1-1 3 0,0 7 1 0,-1-9 0 15,4 6-30-15,0-6 0 0,0-1 0 0,1 1 0 16,-1 3-20-16,3-3-9 0,-3-3-3 16,4 0 0-16,0 3-101 0,-1-6-21 0,-2 6-4 0</inkml:trace>
  <inkml:trace contextRef="#ctx0" brushRef="#br0" timeOffset="4913.927">13808 5714 1409 0,'-7'-3'29'0,"0"3"7"0,3-3-28 16,-3 3-8-16,0 0 0 0,-4 0 0 16,4 0 56-16,-3 3 11 0,-1-3 1 0,-3 3 1 0,3 0-33 0,-3 0-8 0,4-3 0 0,-4 9-1 15,3-9-13-15,-3 6-2 0,3 0-1 0,1 0 0 16,-1 0 8-16,1-1 1 0,-1 1 1 0,4 0 0 16,3 0-21-16,-3 3 0 0,0-3 0 0,0 0 0 15,4 5 0-15,-1 1 0 0,1 0 0 0,-1 9 0 16,1-4 0-16,-1 7 0 0,-3-4 0 15,4 4 0-15,-1-7 0 16,1 4 0-16,-1-3 0 0,0-1 0 16,4 4 0-16,0-4 0 0,0-5 0 0,0 0 0 0,4-3 0 0,0-3 0 15,-1-3 0-15,1 0 0 0,3-3 16 0,0 0 0 0,-4-3-1 16,4-3 0-16,4 0 1 0,-4-6 0 0,7 0 0 0,-3 1 0 16,3-4 5-16,0-3 2 0,0 6 0 0,-4-5 0 15,5-4-15-15,-5 10-8 0,1-7 8 0,-4 6-8 16,0-3 0-16,0 4 0 0,-4-1 0 0,1 0 8 15,-4 6-8-15,4 0 0 0,-4 1 0 0,0 5 0 16,0 0 0-16,0 0 0 0,0 0 0 0,-8-6-8 16,8 6-4-16,-3 0-1 0,3 0 0 0,-7 0 0 15,0 6 1-15,0-6 1 0,0 5 0 16,3 7 0-16,1-6 11 0,-1 6-13 0,1-3 5 0,3-1 8 16,-4 7-8-16,4-3 8 0,4 0 0 0,-4-1 0 15,3 1 0-15,1 3 0 0,-1 2 0 0,1-5 0 16,-1 6 0-16,1-3 0 0,3-4 0 0,-4 7 0 15,1-12 0-15,3 3 0 0,-4 0 0 0,1-1 0 16,3 4 0-16,-3-6 8 0,3-6-8 0,0 6 0 16,0 0-26-16,-4-6-10 0,4 0-3 0</inkml:trace>
  <inkml:trace contextRef="#ctx0" brushRef="#br0" timeOffset="5664.95">13945 5679 1400 0,'-3'6'40'0,"-1"12"8"0,4-7-39 0,-3 10-9 0,-1-3 0 0,4 2 0 16,0 4 71-16,0-1 12 0,0 1 2 0,0 2 1 15,4 1-29-15,-1 2-5 0,-3 0-2 0,4-2 0 16,-1 2-21-16,1 9-4 0,-1-5-1 0,1 2 0 16,-1-3-12-16,1 4-2 0,-1-4-1 0,1 3 0 15,0-8 11-15,-4 2 3 0,0-2 0 0,3-4 0 16,-3 1-6-16,0-4-1 0,4 4 0 0,-1-1 0 16,-3-2-4-16,0 2-2 0,4 1 0 0,-4 8 0 15,0-8-10-15,3-4 12 0,-3-2-12 0,0 5 12 16,0-11-12-16,0 3 0 0,0-9 0 0,0 0 0 15,0 5 0-15,4-5 8 0,-4-6-8 0,0 0 8 16,0 0-8-16,0 0 10 0,0 0-10 0,0 0 10 16,-4-11 29-16,4-1 5 0,-3 6 2 0,-1-12 0 0,1 4-30 15,-1-4-5-15,4-6-2 0,-3-2 0 0,-1 2-9 16,0-2 0-16,-3-3 0 0,4-1 0 0,-4-2 9 0,3 2 0 16,-3 4 0-16,0-6 0 0,4 8-9 0,-4-11 0 15,3 8 0-15,1-5 0 0,-5 9 0 0,5-7 0 16,-1 4 0-16,4 2 0 0,-3 1-16 0,3-4-4 0,-4 4-2 15,4 2 0-15,4-2 22 0,-4-4 0 16,3 10 0-16,4-1 0 16,-3-6 0-16,3 10 0 0,-3-4 0 0,3 0 0 0,-4 7-10 0,4-1 10 0,0 3 0 15,-3-3-9-15,3 6 9 0,0 1 0 0,-4-1 0 16,5-6 0-16,-1 3 0 0,0 6 0 0,-4-3 0 0,4 3 0 16,-3 3-8-16,3-6 0 0,0 6 0 0,0 0 0 15,0-5 8-15,0 5 0 0,4 0-9 0,-4-6 9 16,0 6 0-16,0 0-9 0,0 0 9 0,0 6 0 15,0-6 0-15,0 5 0 0,-3-5 0 0,-4 0 0 16,7 6-14-16,-4 0-2 0,1 3-1 0,-4 3 0 16,0-6 17-16,0 5 0 0,-4 1-8 0,-3 3 8 15,4-3 0-15,-5 5 0 0,-2-5 0 0,-1 6 0 16,1-7 0-16,-4 4 14 0,3 3-1 0,-3-6 0 16,0-1-13-16,0 4 0 0,3-3 0 0,-3-6 0 15,3-1 0-15,1 1 0 0,3 0 0 0,-4 0 0 16,4-3 0-16,7-3 0 0,-7 0 0 0,7 0 0 15,-7-3 0-15,0-3-8 0,0 6 8 0,0-6-10 16,0 0-26-16,3 1-6 0,-3-1-1 0,4 0 0 16,-1 0-113-16,4-6-22 0,-3 6-5 0</inkml:trace>
  <inkml:trace contextRef="#ctx0" brushRef="#br0" timeOffset="6493.822">14358 5764 1384 0,'0'0'39'15,"0"0"9"-15,0 0-38 0,0 0-10 0,0 0 0 0,0 0 0 16,0 0 74-16,0 0 13 0,-7 3 2 0,0 6 1 16,3 6-42-16,1-3-9 0,-1 5-2 0,1 1 0 15,-1 2 2-15,1 4 0 0,3-6 0 0,0 2 0 16,0-2-11-16,0 2-1 0,3 4-1 0,-3-7 0 16,4 7-26-16,-1-3 0 0,4-4 0 0,-3 13 0 15,3 2 12-15,0-9-2 0,0 10-1 0,-3-10 0 16,3 4-9-16,-4 2 0 0,4-8 0 0,-3 8 0 15,-1-11 0-15,1 8 0 0,-1-8 0 0,1 0 0 16,-4 8 0-16,0-14 8 0,3 11-8 0,-3-11 0 16,0 3 8-16,0 2-8 0,0-11 8 0,0 6-8 15,0-9 8-15,0 3-8 0,0-6 8 0,0 0-8 0,0 0 16 16,0 0-1-16,0 0-1 0,0 0 0 0,0 0 2 0,-3-9 1 16,3-3 0-16,-4 6 0 0,1-11 3 0,-1 5 1 15,1-3 0-15,-1 4 0 0,1-7-21 0,-1 0 0 16,-3 4 0-16,4-4 0 0,-1 0 8 0,-3-2 0 15,4 2 0-15,-1-5 0 0,-3 5 7 0,3 3 1 16,1-2 1-16,-4-4 0 16,3 3-8-16,1 1-1 0,-1 5-8 0,4-9 12 0,-3 10-12 0,3-1-10 0,0-12 2 0,0 7 0 15,0 2 8-15,0-9 0 0,3 1 0 0,1 2-8 16,-1-2 8-16,1-1 11 0,-1 4-3 0,1-4 0 16,3 4-8-16,-4-4 0 0,1 7-10 0,3-10 10 15,0 9 0-15,-3-5-9 0,3 2 9 0,-4 4 0 16,4-1 0-16,-3 6 0 0,3 1 0 0,-4 2 8 15,1-3-8-15,-4 12 0 0,7-6 0 0,-7 6 0 16,3-6 0-16,-3 6 0 0,4-12 0 0,-4 12 0 16,0 0-8-16,0 0-4 0,0 0 0 0,0 0 0 15,7-3 1-15,0 3 0 0,0 3 0 16,0 3 0-16,0 0 11 0,4-6 0 0,-4 12 0 0,0-6-8 16,4 6 8-16,-4-4 0 0,-4 4 0 0,4 6 0 15,0-1 0-15,-3-5-8 0,3 9 8 0,-4-9 0 16,1 5-8-16,-4-2 8 0,0-3-8 0,0 5 8 0,0-11 0 0,0 12 0 15,-4-12 0-15,1 2 11 16,3 4-11-16,-4-6 8 0,4 0-8 0,-3 0 8 0,3-6-8 0,0 0 10 16,0 0-10-16,-7 6 10 15,7-6-10-15,-7 0 0 0,0 0 9 0,7 0-9 16,-11 6 0-16,4-6-12 0,7 0 2 0,-7-6 0 16,0 6-22-16,0 0-4 0,0 0 0 0,-4-6-1 15,4 6-15-15,0-12-4 0,0 6 0 0,0-3 0 16,3 1-126-16,-3-1-26 0,0 3-4 0,0-6-2 0</inkml:trace>
  <inkml:trace contextRef="#ctx0" brushRef="#br0" timeOffset="7042.428">14799 5803 1418 0,'0'0'31'0,"0"0"6"0,0 0 2 0,0 0 1 16,0 0-32-16,0 0-8 0,0 0 0 0,0 0 0 0,-3 0 64 0,-1 11 10 15,0-5 2-15,1 0 1 0,3 3-40 0,-4 0-8 16,1 5-1-16,3-2-1 0,-4 0-7 0,4 0-2 15,0 2 0-15,-3 4 0 0,3 0-6 0,0-7-2 16,0 1 0-16,0 3 0 0,0-3-10 0,3-1 10 16,-3 1-10-16,0 0 10 0,0-3-10 0,0 2 8 15,0-5-8-15,0 0 8 0,0-6 12 0,0 0 3 0,0 0 0 0,0 0 0 16,0 0 27-16,0 0 6 16,0 0 0-16,0 0 1 0,0 0-11 15,-3-6-2-15,-1 0-1 0,4-5 0 0,-3-1-24 16,-1-3-5-16,4 3-1 0,-3 1 0 0,-1-1 6 15,1-6 1-15,-1 10 0 0,4-4 0 0,-3-6-20 16,-1 6 0-16,4 1 0 0,-7-4 0 16,7 3 0-16,-4 0 0 0,1 7 0 0,3-7 0 15,-4 6 0-15,4-3-11 0,0 3 2 0,-3 0 0 16,3 0 9-16,0 6 0 0,3-5-9 0,-3 5 9 0,0-6-9 0,0 6 9 0,7 0-12 0,-7 0 12 16,8-6-14-16,-8 6 4 0,7 0 1 0,3-6 0 15,-3 6-3-15,4-6 0 0,-4 6 0 0,3 0 0 16,1 0-8-16,0 0-3 0,-1 6 0 0,4-6 0 15,-3 0-21-15,3 6-5 0,-3-6-1 0,3 0 0 16,-4 0-24-16,1 0-5 0,-1 0-1 16,1 0 0-16,0 6-40 0,-1-6-8 0,1 6-1 0</inkml:trace>
  <inkml:trace contextRef="#ctx0" brushRef="#br0" timeOffset="7586.109">15095 5858 1409 0,'0'0'29'0,"-7"0"7"16,7 0-28-16,-3 6-8 0,-4 0 0 0,7-6 0 15,-4 6 52-15,4-6 10 0,-3 6 2 0,3-6 0 16,0 0 0-16,0 0 0 0,0 0 0 0,-4 6 0 0,4-6-11 15,0 0-1-15,0 6-1 0,0-6 0 0,4 8-17 0,-1-5-3 0,1 6-1 0,-1-9 0 16,4 6-11-16,0-6-3 0,0 6 0 0,0-6 0 16,4 6-6-16,-4-6-2 0,0-6 0 0,0 6 0 15,0 0 0-15,0 0 0 0,0 0 0 0,0 0 0 16,0-6-8-16,1 6 12 0,-5-6-12 0,4 6 12 16,-7 0-12-16,4-6 10 0,-4 6-10 0,3-6 10 15,-3 6-10-15,4-2 0 0,-4-4 0 0,3 0 0 16,-3 0-13-1,0 6-5-15,0-6-1 0,0 0 0 0,0 0-5 0,-3 6 0 0,-1-6-1 0,1 1 0 16,-1-4 5-16,1 3 0 0,-1 3 1 0,1-6 0 16,-5 9 19-16,8 0 0 0,-3-6-8 0,-4 6 8 15,3-6 0-15,-3 6 0 0,7 0 0 0,-7 0 0 16,0 0 0-16,0 0 0 0,0 6 0 0,-3 0 0 16,-1 3 0-16,4 0 0 0,-4 5 0 0,1-2 0 15,3 6 0-15,-4-4 0 0,8 4 0 0,-4 0 0 16,-4-1 0-16,7 4 0 0,-3-3 8 0,4-1-8 15,-1 7 0-15,1-10 0 0,3 10 0 0,0-15 0 16,0 6 12-16,3-7-3 0,1 4-1 0,-1 0 0 16,4-6 0-16,0 5-8 0,1-2 12 0,2 3-4 15,1-6 0-15,-1 0 0 0,1-6 0 0,3 0 0 16,0 6-8-16,0-6 8 0,0 0-8 0,0 0 8 16,0 0-40-16,4-6-8 0,0 0-1 0</inkml:trace>
  <inkml:trace contextRef="#ctx0" brushRef="#br0" timeOffset="8112.232">15519 5944 1335 0,'0'0'29'0,"0"0"7"0,0 0 0 0,0 6 2 0,-4-1-30 0,4 4-8 0,-3 3 0 0,-1-6 0 16,4 0 68-16,0 0 13 0,0-1 3 0,0 7 0 16,0-3-18-16,0-3-3 0,0 3-1 0,0 0 0 15,0-4-32-15,0 7-6 0,4 0-2 0,-4-6 0 16,0-3 2-16,3 3 0 0,-3-6 0 0,0 9 0 16,0-9-13-16,0 0-3 0,0 0 0 0,0 0 0 15,0 0 6-15,0 0 1 0,0 0 0 0,0 0 0 16,4-9 2-16,-1 3 1 0,1-3 0 0,-4-3 0 15,3 6 4-15,-3-5 1 0,0 2 0 0,0 0 0 16,0-6-23-16,4 9 0 0,-4 0 0 0,0 1 0 16,0-7 0-16,0 6 0 0,0-3 0 0,3 3 0 15,-3 6-12-15,0-6-6 0,0 6-2 0,0 0 0 16,4-5 20-16,-4 5 0 0,0 0 0 0,0 0 0 16,7 0-9-16,0-6 9 0,-7 6 0 0,7 0-9 15,-7 0 9-15,7 0-10 0,-7 0 10 0,11 0-10 0,-4 0 10 16,3 6-13-16,-3-6 5 0,0 5 8 0,-7-5-8 15,11 3 8-15,-7 3 0 0,3 6 0 0,-4-6 0 16,4 6 0-16,-3-7-9 0,3 7 9 0,-4-3 0 16,4 3 0-16,-7 0 0 0,4-1 0 0,-1-5 0 15,1 12 0-15,-1-9 0 0,-3 0 0 0,4-1 8 16,-4 4-8-16,0-6 0 0,0-6 0 0,0 0 9 0,3 6-9 16,-3-6 8-16,0 0-8 0,0 0-10 0,0 0-7 15,8 6-2-15,-8-6 0 16,7 0-112-16,0 0-22 0,0 0-5 0</inkml:trace>
  <inkml:trace contextRef="#ctx0" brushRef="#br0" timeOffset="8965.773">16101 5999 1594 0,'0'0'35'0,"0"0"7"0,0 0 2 0,-4-5 1 0,1 5-36 15,-1-12-9-15,4 6 0 0,-3-3 0 0,-1 3 98 0,1 0 18 16,3 6 3-16,-4 0 1 0,1-5-66 0,-1-1-13 0,1 0-2 0,-1 6-1 15,0-6-10-15,-3 6-1 0,7 0-1 16,-3-6 0-16,-1 6-26 16,4 0 0-16,-7-6 0 0,4 6 0 0,-4 6 0 15,0-6 0-15,3 6 0 0,-3 0 0 16,-4 0-17-16,4 0-3 0,-3 2 0 0,3 1 0 0,0 6 10 0,-4-3 2 0,4 5 0 16,0-2 0-16,0 3 8 0,0-1 0 0,3 1 0 0,-3 0 0 15,0 2 0-15,4-8 0 0,-1 0-10 0,1-1 10 16,3 4-8-16,0-3 8 0,0 0 0 0,3-7 0 15,1 7 0-15,-1-6 0 0,-3 0 0 0,4 3 0 16,-4-9 0-16,7 6 0 0,-7-6 8 0,0 0-8 16,0 0 14-16,10 0-3 0,1 0-1 0,3-6 0 15,0-6 14-15,0 3 4 0,0-3 0 0,4-5 0 16,-4 5-15-16,4-11-2 0,3 2-1 0,-3-3 0 16,-1 4-10-16,1-10 8 0,0 4-8 0,-4-3 8 15,0-1-8-15,-4 4 0 0,4-10 9 0,-3 4-9 16,0 3 0-16,-1-4 9 0,-3-5-9 0,0 9 0 15,0-9 8-15,-3 8-8 0,-1-8 0 0,1 9 0 16,-4-4 0-16,4-2 0 0,-4 3 0 0,-4-4 0 16,0 4 0-16,1-3 0 0,-1 2-12 0,-3 1 3 15,0 9-26-15,4-1-5 0,-4 3 0 0,0 4-1 16,3-1 41-16,-3 6 20 0,4-2-1 0,-5 8-1 16,5-6-29-16,-4 6-5 0,3 0-2 0,1 0 0 15,-4 1 18-15,3 5 0 0,-3-6 0 0,7 6 0 16,0 0-15-16,0 0 4 0,0 0 1 0,-3 0 0 15,3 0-4-15,0 0-1 0,0 0 0 0,-7 6 0 16,7-6 4-16,-7 11 1 0,3 1 0 0,1-6 0 0,-1 9 1 0,-3 2 0 0,3 1 0 16,4 8 0-16,-3-2 9 0,3 5-10 15,0-2 10-15,0 8-10 0,0-3 10 0,0 7 0 0,0-4 0 0,0 6 0 16,3 3 0-16,-3-6 0 0,0 6 8 0,0 1-8 16,0-4 0-16,0 3 0 0,0-9 0 0,0 9 8 15,0-9-8-15,0 10 8 0,0-13-8 0,4 6 8 16,-4-3-8-16,0-5 0 0,3 2 8 0,-3-3-8 15,4 4 0-15,-4-10 8 16,4 10-8-16,-1-10 0 0,1 1 0 0,-1 2 0 0,4-8 0 0,-3-1 8 16,3 4-8-16,-4-3 0 0,1-4 0 0,3 4 8 15,-4-6-8-15,1 0 0 0,3-1 0 0,-4-5 0 16,1 0-14-16,0 0 2 0,-1 3 1 0,1-9 0 16,3 6-46-16,-4 0-10 0,-3-6-1 0,0 0-490 15,0 0-98-15</inkml:trace>
  <inkml:trace contextRef="#ctx0" brushRef="#br0" timeOffset="18168.965">2466 1481 1407 0,'0'0'31'0,"0"0"6"0,0 0 2 0,0 0 1 0,-7-6-32 0,0 6-8 0,3-6 0 0,-3 6 0 16,0-6 71-16,0 6 13 0,7-11 2 0,-7 11 1 16,0-6-12-16,0-6-3 0,0 6 0 0,3 0 0 0,-3 3-23 15,4-3-5-15,-8 1 0 0,4-1-1 16,0 0-27-16,0 0-4 0,4 6-2 0,3-967 0 0,-8 1928-10 0,1-961 12 15,7 0-12-15,-7 0 12 0,0 0 3 0,0 0 1 16,-3 6 0-16,6-6 0 0,-3 6-28 0,4-6-6 16,-1 6-1-16,4-6 0 0,-7 11 19 0,3-5-8 15,-3 0 8-15,4 3 0 16,-1 3-8-16,1-6 8 0,-4 5 0 0,3 1 0 0,1-6 0 0,-1 3 0 16,1-3 0-16,-1 11 0 0,1-11 0 0,-5 6 0 15,5 0 0-15,-1 2 0 0,1-2 0 0,-1 0 0 16,-3 0 0-16,4-1 0 0,3 4 0 0,-4-3 0 15,1 6 0-15,3-7 0 0,3 1-8 0,-3-3 8 16,0-3 0-16,4 6 0 0,-1-7-9 0,1 1 9 0,-4-6 0 16,3 6-9-16,-3-6 1 0,7 6 0 15,0-6 0-15,1 0 0 0,-1 0 8 0,3-6-10 0,1 0 10 0,-4 0-10 16,3-11 10-16,1 11 0 0,-4-9 0 0,0-2 0 16,-3-1 0-16,3 0 0 0,3 4 0 0,-3-4 0 15,-3 0 0-15,3 1 0 0,-4 2 0 16,1 3 0-16,0 0-17 0,-1-5 1 0,4 8 1 0,-3 3 0 15,-1 0-7-15,-3 6-2 0,0 0 0 16,0 0 0-16,4-6 0 0,-4 6 0 16,0 0 0-16,0 0 0 0,0 0 10 0,7 6 2 0,0 0 0 0,-4 0 0 15,4-3 12-15,-3 9-9 0,-1-1 9 0,1-5-8 16,-1 6 8-16,-3-6 0 0,4 6 0 0,0-3 0 16,-4 2 0-16,3 1 0 0,1 0 0 0,-4 5 0 15,3-8 0-15,-3 9 0 0,4 0 0 0,-1-7 0 16,1 4 0-16,3 3 0 0,-4-1 0 0,4-5 0 15,-3 9 0-15,3-4 8 0,0-11-8 0,-4 6 0 0,1-6 0 16,0 0 0-16,-4-6 0 0,0 0-12 16,7 0-44-16,0 0-8 0,-4-6-3 0</inkml:trace>
  <inkml:trace contextRef="#ctx0" brushRef="#br0" timeOffset="18936.311">2794 1575 1537 0,'0'0'33'0,"0"0"7"0,0 0 2 0,0 0 2 0,0 0-35 16,0 0-9-16,0 0 0 0,0 0 0 0,0 0 42 0,0 0 6 0,0 0 2 0,0 0 0 15,0 0-9-15,4 6-1 0,-4 6-1 0,3-6 0 16,-3 5-22-16,0-2-4 0,4-3-1 0,-1 12 0 16,-3-1-4-16,4-2 0 0,-1 9-8 0,1-7 12 15,-1 1-12-15,1 8 8 0,-4-8-8 0,3 5 0 16,1 4 10-16,-4 2-10 0,3-2 10 0,1-4-10 15,-4 4 14-15,3-10-3 0,-3 7-1 0,4-4 0 16,-4-2 3-16,3 0 1 0,-3-6 0 0,4 2 0 16,0-8-14-16,-4 6 8 0,3-6-8 0,-3-6 0 15,0 0 12-15,0 0-4 0,0 0-8 0,0 0 12 0,0 0 17 0,0 0 3 16,0 0 1-16,0 0 0 0,0 0 7 0,-3-6 0 16,-1 0 1-16,0 0 0 0,1-6-19 0,-4 4-4 15,0-10-1-15,0 0 0 0,-4 1 4 0,4-4 1 16,0 3 0-16,4-11 0 0,-5 8-22 0,1-8-16 15,0 3 2-15,4 2 1 0,-4-2 21 0,3-4 5 16,-3-2 1-16,4 2 0 0,3-2-14 0,0 3-15 16,0-4 3-16,0 4 1 0,0 0 11 0,3 2 0 15,4-2 0-15,0 2 0 0,-3-2 0 0,-1 8-8 0,4 4 8 16,-3-1 0-16,-1 0 0 0,5 4 14 16,-5 2-2-16,-3 0 0 0,7-6-12 0,-3 10-18 0,3 2 4 15,0 0 1-15,-4 0 13 0,4 0-12 0,0 6 12 16,0-6-12-16,1 6 12 0,-1 0-12 15,0 0 12-15,7 0-12 0,-4 0 12 0,1 6-9 16,-1 0 9-16,-2 0-8 0,2 0 8 0,4-3 0 0,-3 8-9 0,-1-5 9 16,-3 0-8-16,0 0 8 0,1 6-10 0,-5 0 10 15,1 2-9-15,-1 4 9 0,1-6-8 0,-4 11 8 16,0-8 0-16,0 3 0 0,-7-1 0 0,3-5 0 16,-3 3 0-16,-4 2 0 0,4-5 0 0,-3 0 8 15,-1-6-8-15,-3 8 11 0,7-8-11 0,0 0 12 16,-4 0-12-16,1-6 12 0,-1 6-12 0,-3-6 12 15,4 0-12-15,3 0 0 0,-4-6 0 0,0 6 8 16,4 0-18-16,0 0-4 0,-3-6-1 0,3 0 0 16,3 0-24-16,-3 1-5 15,0-4 0-15,3 3-1 0,1 0-152 0,-1 0-31 16,1-6-5-16</inkml:trace>
  <inkml:trace contextRef="#ctx0" brushRef="#br0" timeOffset="19672.078">3263 1390 1227 0,'0'0'27'0,"0"0"5"0,0 0 2 0,0 0 1 0,0 0-35 0,0 0 0 0,0 0 0 0,0 0 0 15,0 0 79-15,0 0 9 0,0 0 1 0,-7 6 1 16,7-6-31-16,-3 12-7 0,-1-7 0 0,1 4-1 16,3 3-19-16,-4 0-3 0,4-1-1 0,-4 1 0 15,1 3-13-15,3-3-3 0,0 11-1 0,0-5 0 16,0 2-11-16,0-2 0 0,0 6 0 0,0-4 8 16,0 10-8-16,0-7 0 15,3 4 9-15,-3-4-9 0,0 4 34 0,4-977 2 0,-4 1941 1 0,4-971 0 16,-4 4-23-16,3-1-5 0,-3-2-1 0,0-3 0 15,4-1 9-15,-4-2 2 0,0 2 0 0,3-11 0 16,-3 0 12-16,0 6 2 0,0-12 1 0,0 0 0 16,0 0-14-16,0 0-4 0,0 0 0 0,0 0 0 15,0 0 28-15,0 0 6 0,0 0 1 0,-7-6 0 0,0 0-22 16,3 0-4-16,-3 6-1 0,0-11 0 0,-3 5-10 16,3-9-2-16,-7 3-1 0,3-5 0 0,4 5-11 0,0-6 0 15,-4 9 9-15,1-8-9 0,3-1 9 0,-7-2-9 16,3 2 12-16,0-6-12 0,4 4 0 0,-3-4 0 15,3-5 0-15,0 2-12 0,0 10 12 0,3-10 0 16,1 4-10-16,-1-1 10 0,1-2 0 0,3 8 0 16,0-11-9-16,3 8 9 0,1-2-8 0,3-1 8 15,-4 4-12-15,4 2 12 0,4 0-10 16,-4 4 10-16,3 2-8 0,1-6 8 0,0 6-8 0,3-2 8 16,-4 2-8-16,1 6 8 0,-1-6-8 0,-2 1 8 15,2 5-8-15,1 0 8 0,-1 3 0 0,-3-3-10 16,4 6 10-16,-1-6 0 0,-2 6-15 0,-1 0 4 0,-4 0 1 15,8 0 0-15,-4 6 10 0,0-6-10 16,-4 6 10-16,1-3-10 0,3 3-2 0,-4 0 0 0,-3 5 0 0,4 1 0 16,0 0 12-16,-4-3-12 0,3 2 12 0,-3 7-12 15,-3 0 12-15,-1-1 0 0,0 4 0 0,1 3 0 16,-4-4 0-16,0 4 0 0,0-1 0 0,-4-2 0 16,-3-4 14-16,3 1 5 0,4-3 1 0,-3 2 0 15,-1-11-20-15,4 6 0 0,-3-6 0 0,3 0 0 16,0-6 0-16,3 6 0 0,4-6 0 0,-7 0-9 15,-4 0 9-15,4-6 0 0,0 6 0 0,7 0 8 16,0 0-50-16,-7-6-10 16,7 6-1-16,-7-6-1 0,7 0-121 0,7 0-24 15,-3-6-5-15</inkml:trace>
  <inkml:trace contextRef="#ctx0" brushRef="#br0" timeOffset="20196.569">3500 1340 801 0,'-4'6'34'16,"4"-6"-34"-1,-4 6 135-15,4 5 20 0,-3-2 4 0,-1 3 1 0,1-6-58 0,-1 6-11 0,1 5-3 0,-1-8 0 16,4 3-28-16,0 5-7 0,0-5-1 0,0 3 0 16,0 3-19-16,0-7-4 0,0 7-1 0,0-6 0 15,4-3-4-15,-4 2 0 0,0-5-1 0,3 6 0 16,-6-6-12-16,3 0-3 0,0-6 0 0,0 0 0 16,0 0 4-16,0 0 0 0,0 0 0 0,0 0 0 15,0 0 10-15,0 0 2 0,0 0 1 0,0 0 0 16,0 0 3-16,0 0 0 0,0 0 0 0,-4 0 0 15,4 0-7-15,-3-12-1 0,-1 6 0 0,1-6 0 16,-4-5-11-16,3 8-9 0,-3-3 12 0,4 0-12 16,-1-5 14-16,1 5-4 0,-1-3-1 0,0-2 0 15,1 5-9-15,3-6 0 0,0 4 0 0,-4-4 0 16,1 12 0-16,3-6 0 0,-4-2 0 0,4 2 0 0,4 6 0 16,-4-6 0-16,0 6 0 0,0-6 0 0,0 7 0 15,0 5-11-15,3-3 3 0,1-3 0 0,-4 0-1 0,3 6 0 16,-3 0 0-16,4-6 0 0,3 6-4 0,0 0-1 15,0 0 0-15,-7 0 0 0,7 6 2 0,0-6 0 16,4 6 0-16,-4-6 0 16,3 0-13-16,1 3-3 0,7 0 0 15,-4 0 0-15,-4 2-7 0,5 1-1 0,-1 0-1 0,0-6 0 16,0 6-50-16,-4-6-9 0,5 6-3 0</inkml:trace>
  <inkml:trace contextRef="#ctx0" brushRef="#br0" timeOffset="20749.981">3799 1419 1119 0,'0'0'24'0,"0"0"6"0,0 0 1 0,0 0 1 0,0 0-32 0,0 3 0 0,0-3 0 0,4 12 0 0,-4-12 59 0,3 0 5 15,-3 0 2-15,4 6 0 0,3 0-22 16,0-6-5-16,0 6-1 0,4-6 0 0,-4 0-10 0,0 5-3 16,3-5 0-16,-2 0 0 0,2 0-9 0,4 0-3 15,0-5 0-15,-7 5 0 0,4 0 4 0,-4 0 1 16,4-6 0-16,-1 0 0 0,1 6 8 0,-4-6 2 15,0 0 0-15,-4 0 0 0,4 3-17 0,-3-3-3 16,-4 1-8-16,3-1 12 0,-3-6 1 0,0 6 0 16,-3 0 0-16,3-6 0 0,-4 4-1 0,1 8 0 15,-4-6 0-15,0 6 0 16,3-6-1-16,-3 6-1 0,0-6 0 0,0 0 0 0,-3 6 10 0,2-6 1 16,-2 6 1-16,3 0 0 0,-4-6-11 0,-3 6-3 15,4 6 0-15,-1-6 0 0,0 6-8 0,1-6 0 0,3 0 0 16,-4 6 0-16,4-6 0 0,-3 6 8 0,2 6-8 15,1-7 8-15,4 4-8 0,-1 3 0 0,1 0 0 0,-1 5 0 16,1-5 0-16,3 3 0 16,0 2 0-16,0 1-11 0,3-6-1 0,-3 8-1 0,4-8 0 15,-1 0 0-15,1 0 13 0,-1 8 0 0,4-8 9 0,1 0-9 16,-1-6 0-16,3 5 0 0,-3 4 0 0,4-9 0 16,-1 0-20-16,1 0 4 15,3-6 0-15,0 6 0 16,0 0-17-16,-7-6-3 0,7 0-1 0,1-6 0 15,-1 0-152-15,-4 0-31 0</inkml:trace>
  <inkml:trace contextRef="#ctx0" brushRef="#br0" timeOffset="21206.884">4180 1378 1206 0,'0'0'26'0,"0"12"6"0,0-6 0 0,4 11 3 0,-4-5-35 0,3 3 0 16,-3-3 0-16,4 5 0 0,-4-2 70 0,4-3 7 16,-4 5 2-16,3-5 0 0,1 0-31 0,-4-3-5 15,0 2-2-15,3 1 0 0,-3-6-23 0,0-6-5 16,0 6-1-16,0-6 0 0,0 0 16 0,0 0 2 16,0 0 1-16,0 0 0 0,0 0-8 0,0 0-2 0,0 0 0 15,0 0 0-15,0 0 3 0,0 0 0 0,0-6 0 16,0 0 0-16,-3 0 3 0,3-5 1 0,0 2 0 0,-4-3 0 15,1 6-20-15,-1-6-8 0,4 1 8 0,-4-4-8 16,4 9 12-16,-3-6-4 16,3 6 0-16,0-5 0 0,0-1-8 0,0 6-11 0,0 0 3 15,0 6 0-15,0 0 8 0,3-6 0 0,1 3 0 0,-4 3 0 16,4 0 0-16,3-6-8 0,0 6 8 0,0 0-8 16,0 0-1-16,0 0 0 0,0 6 0 0,0-6 0 15,3 3 9-15,1 3 0 0,0 0 0 0,-4 6 0 16,3-6 0-16,-6-1 12 0,3 7-4 0,0-6 0 15,0 0-8-15,4 0 0 0,-8 3 0 0,4 2 0 16,0-5 0-16,-3 0 9 0,3 0-9 0,-4-6 0 16,-3 0 8-16,0 0-8 0,4 6 0 0,3 0 0 15,-4-6-30-15,5 6-10 16,-5-6-1-16,8 3-1 0,-8 3-150 0,4-1-31 16,4-5-5-16,-8 6-2 0</inkml:trace>
  <inkml:trace contextRef="#ctx0" brushRef="#br0" timeOffset="21898.537">4794 1484 1357 0,'0'0'29'0,"0"0"7"0,0 0 0 0,0 0 4 0,0 0-32 0,0 0-8 16,0 0 0-16,-3 0 0 0,3 0 84 0,-7 0 15 15,0 0 3-15,-8-3 1 0,8 3-36 0,0 0-7 0,0 0-2 0,0 0 0 16,-3 0-26-16,-1 0-6 0,1 0-1 0,-1 0 0 16,0 3-13-16,1 0-2 0,6 0-1 0,-6 3 0 15,3 5-9-15,0-5-9 0,0 0 9 0,3 0-13 16,0 6 2-16,4-6 1 0,0 8 0 0,0-2 0 16,0-6 10-16,4 6-10 0,0-6 10 0,3 11-10 15,0-8 10-15,0-3 0 0,3 0-9 0,-6 6 9 16,6-1 0-16,-3-5 0 0,0-6 0 0,4 6 0 15,3 0 0-15,-3-3 0 0,3-3 10 0,-4 0-10 16,5-3 18-16,-1-3-3 0,-7-6-1 0,3 7 0 16,1-13 4-16,-4 6 1 0,4-8 0 0,-4-4 0 15,0 6 4-15,0-8 1 0,0-3 0 0,-4 2 0 16,1-8-7-16,-4 8-1 0,3-8 0 0,-3 3 0 16,0 8-8-16,-3-8-8 0,3 8 12 0,-4-2-12 15,1 2 9-15,-1 7-9 0,-3-7 0 0,4 4 9 0,-4 2-9 16,0-3 10-16,-1 10-10 0,1-7 10 0,4 6-10 15,-4 1 10-15,0-4-10 0,3 9 10 0,1-6-10 16,-4 0 8-16,3 7-8 0,-3-1 8 0,4 0-8 16,-5 0 0-16,8 6 0 0,-7-6 8 0,7 6-8 0,0 0 0 15,0 0 0-15,0 0 0 0,0 0 0 16,0 0 0-16,0 0 0 0,0 0 0 0,0 0-14 0,0 0 5 16,0 0 1-16,0 0 0 0,0 0 8 0,0 6-13 15,0 6 5-15,0-6 8 0,0 5-18 0,4 13 4 16,-4-9 1-16,3 8 0 0,5-5 13 0,-5 8 8 15,1-2 0-15,3 2-8 0,-4-2 0 0,1 5 0 16,-1 3 0-16,1-2 0 0,3 2 0 0,-4-8 0 0,4 8 0 16,-3-3 0-16,-1-8 0 0,5-3 0 0,-1 5 0 15,-4-2 0-15,4-4 0 0,0 1 0 0,-3-3 0 16,3 2 0-16,0-5 0 0,0-6 0 0,7 6 0 0,-7-1 0 16,0-5 0-16,4 3 0 0,-8-3 0 0,8 0 0 31,-4 0-43-31,0 0-9 0,0 0-1 0,0-1-1 15,0-5-15-15,-3 6-3 0,-4-6-1 0,3 6 0 16,4-6-43-16,0 6-9 0,0-6-2 0,0 3-543 0</inkml:trace>
  <inkml:trace contextRef="#ctx0" brushRef="#br0" timeOffset="22340.732">5154 1452 1278 0,'0'0'28'0,"0"0"5"0,-3 11 2 0,3-5 1 0,-4 6-28 0,4-6-8 16,0 3 0-16,0 8 0 0,4-11 78 0,-4 6 14 16,0-6 4-16,3 3 0 0,-3 2-36 0,0-5-6 15,4 0-2-15,-4 0 0 0,3 0-19 0,-3-6-4 16,4 6-1-16,-4 0 0 0,0-6 1 0,0 11 0 15,0-11 0-15,0 0 0 0,0 0-15 0,0 0-3 0,0 0-1 0,0 0 0 16,0 0 5-16,0 0 1 0,0 0 0 0,0 0 0 16,0 0 35-16,0 0 7 0,0 0 2 0,0-11 0 15,-4 5-19-15,1-6-3 0,-1 6-1 0,1-6 0 16,-1-2-11-16,-7 2-2 0,8 0-1 0,-4 0 0 16,0-8-7-16,0 8-2 0,0 0 0 0,3-5 0 15,-3 5-14-15,4 0 9 0,-1-2-9 16,1 2 8-16,3 0-8 15,-4 0 0-15,4-2 0 0,0 8 0 0,0-6 0 16,0 6 0-16,0-6-9 0,0 0 9 0,0 4 0 0,0 2-12 0,0 0 12 0,4 0-10 16,-4 0-7-16,0 0-2 0,3 6 0 0,-3 0 0 31,4-6-25-31,-4 6-6 0,10-5-1 0,1 5 0 0,-1 0-77 16,1 5-16-16,3 1-4 0,-3 0 0 0,-1 0-83 0,4 0-17 0</inkml:trace>
  <inkml:trace contextRef="#ctx0" brushRef="#br0" timeOffset="22897.862">5355 1428 1862 0,'-3'12'52'0,"3"-6"13"0,0-6-52 0,0 0-13 0,0 6 0 16,0-6 0-1,0 0 60-15,0 0 10 0,0 0 2 0,0 0 0 0,3 0-36 0,-3 0-6 0,0 0-2 0,4 5 0 16,3 1-5-16,0-6-2 0,0 0 0 16,0 6 0-16,4-6-13 0,-4 0-8 0,3 0 10 15,-3 0-10-15,0 6 0 0,4-6 0 0,-4 0 0 0,3 0 0 16,1 0 8-16,-4 0-8 0,4 0 0 0,-4 0 0 15,0 0 0-15,-4 0 0 0,-3 0 0 0,7-6 0 16,-3 6 12-16,-4 0-1 0,7-6 0 0,-4-5 0 16,-3 5-11-16,0 0 10 15,0 0-10-15,-3 0 10 0,-4 0-10 0,7 3 0 0,-4-3 0 0,4 6 0 16,-7-5 0-16,4-1 0 0,-1 0 0 16,4 6 0-16,-7-6-17 0,0 6 4 0,-3 0 1 0,3 0 0 31,-1 0-26-31,-2 0-5 0,-1 0-1 0,1 0 0 0,3 6 26 0,3-6 5 0,-3 6 1 0,-3 0 0 15,-1-1 12-15,4 1-9 0,-4-3 9 0,4 3-8 16,0 0 8-16,0 6-8 0,0-6 8 0,0 5-8 16,3 1 8-16,1-3-8 0,-1 3 8 0,4-1-8 15,0 1 8-15,0 0 0 0,0 0 0 0,4 2 8 16,3-2-8-16,-3 0 0 0,3 0 0 0,3-1 0 16,-3 4 0-16,4-3 0 0,-4 0 0 0,11 5-8 15,-4-5 8-15,-4 9 0 0,11-4 8 0,1 1-8 16,-1 3 0-16,3-4-20 0,5 1 4 0,-8-1 1 15,3-2-35-15,1-9-7 0,0 6-2 0,3-6 0 16,-7 0-57-16,7-12-11 0,1 6-2 0</inkml:trace>
  <inkml:trace contextRef="#ctx0" brushRef="#br0" timeOffset="24083.286">1658 2445 1162 0,'0'0'25'0,"-3"6"6"0,-5-6 1 0,1 6 1 16,-7-6-33-16,7 0 0 0,-3 6 0 0,3-6 0 0,-4 0 80 0,4 0 10 16,7 0 2-16,0 0 0 0,-7-6-29 0,0 0-6 15,-4 6-1-15,4-12 0 0,-3 12-22 16,-1-5-5-16,4-1-1 0,-4 0 0 0,-3 0-16 16,4 3-3-16,-1-3-1 0,1 6 0 15,2-6-8-15,-2 6 0 0,-1 0 0 0,1 0 0 0,6 0 0 16,-6 6 0-16,3-6 0 0,0 6 0 0,-1 3 0 0,1 3 0 0,-3-7 0 0,3 13 0 15,3-6 0-15,-3-6-12 0,4 14 4 0,-1-8 8 16,4 0-17-16,-3 0 4 16,3 5 1-16,0-2 0 0,0 2 12 0,3 1 0 0,-3-6 0 0,4 3 0 15,-1 2 0-15,1-5-9 0,-1 0 9 0,4-3 0 16,-3 8 0-16,6-11 17 0,-3 0-2 0,-3 0-1 16,3 0-14-16,4-6 0 0,-4 6 0 0,0-6 0 15,0 5-19-15,3-10 0 0,1 5 0 0,-4-6 0 16,4 0 19-16,-1-6 0 0,4 6 0 15,0-6 0-15,-3-2 0 0,-4-4 0 0,0-5 9 0,0 5-9 0,0 3 11 16,-3-8-3-16,-1 5-8 0,4-2 12 0,-3 2-4 0,-4-12-8 16,0 10 11-16,0 2-11 0,0 7 0 0,3-1 0 15,-6-3 0-15,3 9 0 16,0-6-17-16,0 12 2 0,0 0 1 0,0 0 0 16,0 0 3-16,0 0 1 0,0 0 0 0,0 0 0 15,-4 12-5-15,4-6-1 0,0 3 0 0,-3 3 0 16,3 5 8-16,0 1 8 0,3-3-13 0,-3 8 5 0,0-5 8 0,4 5 0 15,-1-2 0-15,4-4-8 0,-3 7 8 0,3-3 0 16,0-4 0-16,-3 1 0 0,6-3 0 0,-6 2 0 16,3-5 0-16,-4 0 8 0,8-1-8 0,-4-2 8 15,-4 3-8-15,5-6 8 16,-5-6-8-16,4 6-10 0,0-6 10 0,0 0-13 16,0-6-134-16,4 0-26 0</inkml:trace>
  <inkml:trace contextRef="#ctx0" brushRef="#br0" timeOffset="24791.198">1983 2463 1288 0,'-7'12'27'0,"7"-12"5"0,-4 3-32 0,4 2 0 0,-4 7 0 0,4 0 0 0,-3-6 51 0,3 0 3 16,-4 6 1-16,4-7 0 15,0 7-11-15,0 3-3 0,4-3 0 0,-4-1 0 0,0 7-33 0,3 3-8 16,-3-4 0-16,0 7 0 0,4 2 0 0,-4 4 0 16,4-4 0-16,-4 3 0 0,0 4 0 0,3 2 12 15,-3-3-4-15,0 4 0 0,4-4 7 0,-4 3 1 16,0-2 0-16,3-4 0 0,1 3 20 0,-4-8 4 15,3 2 0-15,1 4 1 16,-4-10-13-16,0 10-4 0,3-13 0 0,-3 4 0 16,0-9 0-16,0-1 0 0,0-11 0 0,0 0 0 15,0 0 12-15,0 0 1 0,0 0 1 0,0 0 0 16,0 0 9-16,0 0 1 0,-7 0 1 0,0-5 0 16,0-1-28-16,0 0-5 0,3-12-2 0,-3 3 0 0,0 4-2 0,-3-13-1 15,3 4 0-15,0-10 0 0,3 7-11 0,1-4 8 16,-4-2-8-16,0 2 8 0,3-8-8 0,0-3 0 15,-3 0 0-15,4 2 0 0,3-2 0 0,-4 3 0 0,1-9 0 0,3 0 0 16,-7 8-9-16,7-2 9 0,0-6 0 0,0 9 0 16,7-9-9-16,-7 0 9 0,0 8 0 0,0 4-9 15,0 3 0-15,0 2 0 0,0 4 0 0,3-7 0 16,-3 10 1-16,4 2 0 0,-4 0 0 0,0 4 0 16,3 8 8-16,1-12-12 0,-1 12 12 0,1 0-12 15,3 1 12-15,-3-1-13 0,6 6 5 0,-6 0 8 16,10 0-16-16,-4 0 5 0,1 6 1 0,0-1 0 15,3 1 10-15,-4 6 12 0,1 0-2 0,-1-3-1 16,1 8-9-16,0-5-17 0,-1 0 4 0,-6 0 1 16,3-4 12-16,0 10 0 0,0 0 0 0,0-1 0 0,-4 4 0 15,1-3 0-15,-4 5 0 0,0-2 0 0,0 2-16 16,-4-5-1-16,1-4 0 0,-1 10 0 0,-3-6 37 16,-3 2 8-16,-1-2 2 0,8-6 0 15,-4-1-30-15,0 1-10 0,-8-12 0 0,1 6 0 16,-3-3 10-16,3 0 8 0,-4-3-8 0,4 0 11 15,0 0-11-15,-4-3 0 0,4-3 0 0,-7 3 0 16,10-3-28-16,1 6-5 0,-1-12-1 0,4 12 0 16,3-5-114-16,-3-1-22 0,4 0-5 0,3-6-586 0</inkml:trace>
  <inkml:trace contextRef="#ctx0" brushRef="#br0" timeOffset="25518.586">2357 2478 1396 0,'0'0'31'0,"0"0"6"0,0 0 2 0,-4 5 0 0,1 7-31 0,-1-6-8 0,-3 6 0 0,3 0 0 16,1-1 41-16,-1 4 7 0,1 3 2 0,-1-7 0 15,4 13-25-15,0-3-5 0,-3 8 0 0,-1-3-1 16,4 4-11-16,0 8-8 0,4 3 9 0,-4-3-9 16,0 1 13-16,0-4-3 0,0 3-1 0,0 0 0 15,3-2 16-15,-3-4 3 0,0 3 1 0,0-2 0 16,0-4-1-16,0-3 0 0,0 10 0 0,0-16 0 0,4 4-10 16,-4-1-2-16,0-8-1 0,0 3 0 0,0-7 4 0,0 1 1 15,0-6 0-15,0-6 0 0,0 0 8 0,0 0 1 16,0 0 1-16,0 0 0 0,0 0 7 0,0 0 2 15,-7-6 0-15,0 0 0 0,3 0-20 0,1-11-4 16,-1 2-1-16,-3 3 0 0,4-5-14 0,-5-1 0 16,1 3 8-16,0-8-8 0,-3-1 0 0,-1 4 0 15,1-10 0-15,-1-8 0 0,0 3 0 0,-3 3 0 16,4-4 0-16,-1 4 0 16,4-3 8-16,-3 2-8 0,-1 1 0 0,0 3 0 0,4-1 0 0,-7 4 0 0,7-4 0 15,0-2 0-15,4 3 0 16,-4 2 0-16,7-2 0 0,-4 8 0 0,0-8 0 0,1 8 0 15,3-8 0-15,3 5 0 0,1 4 0 0,0-4-8 0,3 7 8 16,0-4 0-16,3-3-11 0,4 7 11 0,0 2-10 0,1 3 10 16,-1 1-11-16,0 5 11 0,0 0-12 0,0 0 12 15,4 0-13-15,-4-6 4 0,7 9 1 0,-7-3 0 16,0 6 0-16,-3 0 0 0,6 0 0 0,-3 0 0 16,1 0 8-16,-1 3-12 0,0 3 12 0,-4 0-12 15,1 0 12-15,-4-6-10 0,4 6 10 0,-8 6-10 16,4-1 10-16,-3 4 0 0,3 3 0 0,-4-1 0 15,1 1 0-15,-1 3 0 0,-3 2 0 0,0-5 0 16,0-1-12-16,-3 10 0 0,3-9 0 0,-4 2 0 16,-3-2 20-16,4-7 3 15,-4 7 1-15,3-3 0 0,4-3 6 0,0 5 2 0,-3-11 0 0,-4 6 0 16,3-6-20-16,-3-3 0 0,3 3 0 0,1-1 0 0,-4 1 0 16,0 0 0-16,-4-6 0 0,4 0 0 0,0 6-12 15,0-6-7-15,0 0-1 0,0 0 0 16,-4-6-6-16,1 0-2 0,-4 6 0 0,7-11 0 15,-8 2-18-15,1 3-4 0,-3 0-1 0,6 0 0 16,1 0-112-16,-1 0-22 0,4-5-5 0</inkml:trace>
  <inkml:trace contextRef="#ctx0" brushRef="#br0" timeOffset="26067.7">2671 2495 1041 0,'0'0'29'0,"0"0"7"0,0 0-28 0,0 0-8 0,0 0 0 0,0 0 0 16,0 0 51-16,-4 6 9 0,4-6 1 0,-4 6 1 15,4 0-6-15,0 0 0 0,0 6-1 0,4-7 0 16,-4 1-24-16,4 0-5 0,-1 3-1 0,-3-3 0 16,4 0 6-16,-1 0 1 0,1-1 0 0,-1 1 0 15,-3-6 10-15,0 0 2 0,0 0 1 0,4 6 0 16,-4-6-27-16,0 0-6 0,0 0 0 0,0 0-1 0,0 0 18 16,0 0 4-16,0 0 1 0,0 0 0 0,0 0-6 0,0 0 0 15,0 0-1-15,0 0 0 0,0 0-15 0,-7-6-4 16,3 0 0-16,-3 1 0 0,7-1-8 0,-3 0 0 15,-1 0 0-15,0-6 8 0,1 3-8 0,-1-2 0 16,1 5 0-16,-1-6 0 0,1 0 0 0,3 0 0 16,-4 4 0-16,1 2 8 0,-1-6-8 0,-3 6 0 15,4-6 0-15,-4 1 0 0,3-1 0 16,4 3 0-16,-3-9 0 0,3 7 0 0,-4-1 0 0,4-3 0 16,0 3 0-16,0 1 0 0,0-1 0 0,4 0 0 15,-1-3 0-15,1 10 0 0,3-7 0 0,3 6-9 16,-3-6 9-16,0 6 0 0,4 0-11 0,0-2 11 15,-1 5-10-15,4 0 10 16,4 3-28-16,-1 0 0 0,1 0 0 0,3 0 0 16,-3 3-29-16,0 3-6 0,-1-1-1 0,4 1 0 15,-3 6 0-15,7-6 0 0,-8 0 0 0,1 6 0 16,-4-7-29-16,4 4-7 0,-4 3 0 0,0 0-465 0</inkml:trace>
  <inkml:trace contextRef="#ctx0" brushRef="#br0" timeOffset="26609.07">2917 2548 1258 0,'0'0'36'0,"0"0"7"0,0 0-35 0,0 0-8 0,-3 9 0 0,3-9 0 0,0 0 39 0,0 0 5 15,0 0 2-15,0 0 0 16,0 0-2-16,0 0 0 0,0 0 0 0,0 0 0 0,7 6-12 0,-3-6-4 16,-1 0 0-16,4 0 0 0,0 0-15 0,4 0-3 15,3-6-1-15,-4 6 0 0,5-6-9 0,-1 3 0 16,3 0 9-16,-3-3-9 0,-3-2 0 0,3 2 0 16,0 0 0-16,-3 6 0 0,-1-12 0 0,1 6 0 15,-4 0 0-15,0-6 0 0,0 7 15 0,0 2-2 16,-3-9 0-16,-1 6 0 0,-3 0-13 0,4-6 9 0,-4 7-9 15,0-1 8-15,0-3-8 0,-4 3 0 16,1 0 0-16,3 6 8 0,-4-6-8 0,4 6 0 0,-7 0 9 16,0-6-9-16,0 0 9 0,7 6-9 0,0 0 12 15,-7 0-12-15,-4 6 16 0,1 0-4 16,-4-6-1-16,3 6 0 0,-3 0-11 0,3-3 0 0,1 3 9 16,-4 0-9-16,-4 0 11 0,7-1-3 15,1 7 0-15,-1-12 0 0,1 6-8 0,-1 6 0 0,1-6 0 16,3-3 8-16,7 5-8 0,-8 1 0 0,5 3 0 0,3-6 0 15,-4 6-11-15,8-1 11 0,-4-2-8 0,7 3 8 16,-3-6 0-16,3 6-10 0,0-7 10 0,7 7 0 16,-4-6 0-16,1-3 0 0,3 0 0 0,0 0 0 15,7-3 0-15,-3 3 0 0,-7-3 0 0,6 0 0 16,4 0 0-16,-3-3-12 0,3 3 12 0,0-3-10 16,-7 0-30-16,1 0-7 0,2-3-1 15,1-6 0-15,-1 7-165 0,1-7-34 0</inkml:trace>
  <inkml:trace contextRef="#ctx0" brushRef="#br0" timeOffset="27068.63">3422 2334 1134 0,'0'0'32'0,"-4"11"8"0,4-2-32 0,0 3-8 0,4 0 0 16,-4 5 0-16,0-5 61 0,0 3 11 15,0-3 3-15,0 5 0 0,3-5-11 0,-3 0-3 16,0-1 0-16,4 4 0 0,-4-3-34 0,0-6-7 0,0 6-2 0,4-4 0 16,-4-8-8-16,0 0-2 0,0 0 0 0,0 0 0 15,0 0 18-15,0 0 3 0,0 0 1 0,0 0 0 16,0 0 0-16,0 0 0 0,0 0 0 0,-4-8 0 16,4-4 4-16,0 0 1 0,0 0 0 0,-4-2 0 15,4 2-20-15,0-6-4 0,0 1-1 0,0-4 0 16,4 3-10-16,0 1 0 0,-1-4 0 0,1 3 0 15,-1 7 0-15,-3-7 0 0,4 0 0 0,-1 10-11 16,1-4 11-16,-1 0-8 0,1 0 8 0,3 6-8 16,0 6-9-16,0-5-2 0,0 5 0 0,0 5 0 15,4 1 19-15,-1 12 0 0,1-6 0 0,-4-1 0 16,-4 16-16-16,4-9 3 0,0 8 1 0,1-2 0 16,2-1 12-16,1 4 0 0,-4-4 0 0,0-2 0 0,0 2 0 15,0-5 0-15,-4-6 0 0,1 2 0 16,0-2 0-16,-1-6 0 0,-3-6 9 0,0 0-9 15,0 0 12-15,0 0-4 0,0 0-8 0,0 0 12 16,7 0 0-16,-7 0 0 0,0 0 0 0,0 0 0 0,4-6-12 0,-4 6 0 16,10 0 0-16,-10 0 0 15,4-6-44-15,3 3-3 0,-4 0 0 0,4 0 0 16,0 0-149-16,-3 0-31 0</inkml:trace>
  <inkml:trace contextRef="#ctx0" brushRef="#br0" timeOffset="27810.571">3979 2451 1384 0,'0'0'39'0,"0"0"9"0,0 0-38 0,0 0-10 0,0 0 0 0,0 0 0 15,0 0 72-15,-3 0 12 0,3 0 2 16,-7-6 1-16,0 0-21 0,0 6-4 0,0 0-1 0,7 0 0 15,-7 0-24-15,-1 0-5 0,1 0 0 0,0-967-1 16,0 1934-9-16,0-955-2 0,0-12 0 0,0 6 0 16,-3 0-8-16,3 6-1 0,-4-9-1 0,4 5 0 15,0 7-2-15,0-3 0 0,0 0 0 0,0 2 0 16,3-2-8-16,-3 0 10 0,4 5-10 0,-1-5 10 16,0 0-10-16,1 3 0 0,3-4 9 0,-4 1-9 15,4 0 0-15,0-6 0 0,4 3 0 0,-4 2 0 0,0-11 10 0,0 6-2 16,0-6-8-16,0 0 12 0,0 0 0 0,0 0 0 15,3 6 0-15,1 0 0 0,0 0 4 0,-1-6 1 16,4 0 0-16,0 0 0 0,-3-6-9 0,3 0-8 16,0 0 12-16,3-11-12 0,1 8 15 0,0-3-4 15,6-11-1-15,-6 5 0 0,-1 3-10 0,1-8 8 16,0-1-8-16,-1 4 8 0,1-4-8 16,-1-2 10-16,-3 2-10 0,0-8 10 0,0 8-10 0,0 1 0 15,-3 5 0-15,0-2 8 0,6 2-8 0,-6-9 0 16,-1 10 0-16,-3-7 0 0,4 4 0 0,-1-4 0 15,-3 1 0-15,0 2 0 0,-3 3 0 0,3 1 8 16,-4-4-8-16,1 9 8 0,3-5-8 0,-4-1 0 16,1 6-10-16,-4-2 10 0,3 2 0 0,0 0 16 15,-3 0-1-15,0-2-1 0,4 2-14 0,-1 0 0 0,-3 6 0 16,4-5 0-16,-1 5 0 0,4-6-10 0,-3 9 10 0,3 3-8 16,-4-6 8-16,4 6 8 0,0 0-8 0,0 0 11 15,0 0-11-15,0 0 0 0,0 0 0 0,0 0-11 16,0 0 11-16,0 0 0 0,0 0 0 0,0 0 0 15,0 0 0-15,0 0 0 0,0 0 0 0,0 0 0 16,-3 6 0-16,-1 3-12 0,4 3 12 0,-3-1-12 16,3 7 4-16,0 8 0 0,0-2 0 0,0 0 0 15,-4 8 8-15,4-9-10 0,0 16 10 0,-3-1-10 16,3 9 26-16,-4-3 6 0,0 0 1 0,4-3 0 16,-3 3-37-16,-1-5-7 0,4 2-2 0,-3-9 0 15,3 0 23-15,0-2 0 0,0-7 0 0,3 4 0 16,-3-4 0-16,4-5 0 0,-1-3 0 0,-3 2 8 15,4 1-8-15,3-6 0 0,-3-4 0 0,3-2 0 16,0 0 0-16,-4 0 0 0,-3-6 0 0,7 0 0 16,0 0-22-16,-3 0-3 0,3 0-1 0,0-6 0 15,0 6-113-15,4-6-22 0,-1 3-5 0,-3 0-402 16,4 0-80-16</inkml:trace>
  <inkml:trace contextRef="#ctx0" brushRef="#br0" timeOffset="29412.725">5493 2451 1112 0,'0'0'32'0,"-4"-6"6"15,1 0-30-15,-1 1-8 0,1-1 0 0,3-6 0 16,0 12 60-16,-4-3 10 0,4 3 2 0,0 0 1 15,-3-6-42-15,3 6-9 0,-11 0-2 0,4-6 0 16,7 6 18-16,-7 0 3 0,0 0 1 0,-4 0 0 0,11 0-16 16,-10 0-3-16,6 6-1 0,-6-6 0 15,-1 6 16-15,0-3 3 0,1 3 1 0,-1 0 0 16,4 0-22-16,-3-1-4 0,3 1 0 0,-4 0-1 0,4 0-3 0,0 0 0 16,3 0 0-16,-3 0 0 0,4 2-2 0,-4 4-1 0,7-6 0 15,-7 6 0-15,3-6-9 0,1 6 0 0,-1-1 0 16,0 4 8-16,-3-3-8 0,7-1 0 0,-3 1 0 15,-1-3 0-15,4 3 0 0,-3 0 0 0,3-12 0 16,0 0 0-16,0 0 0 0,0 0 0 0,0 0 0 0,0 0 0 16,0 0 0-16,3 11 0 0,-3-11 0 15,7 6 0 1,-7-6 0-16,11 6 0 0,-11-6 0 0,11 0 0 0,-4 0 0 0,-4 0 0 0,4 6 0 0,0-6 0 16,4 0 0-16,-4 0 0 0,4 0 0 15,-4 6 0-15,0-6 0 0,3 0 0 0,1 6 0 0,-4-6 0 16,0 3 0-16,-7-3 0 0,0 0 0 0,11 3 0 15,-1 0 0-15,-3 2 0 0,0 1 0 0,0-6-11 16,4 6 11-16,-1-6 0 0,1 6 0 0,-4 0 0 16,4-6 0-16,-4 6 8 0,3 0-8 0,-3 0 0 15,-3-1 0-15,3 1 0 0,3 3 0 0,-6-3 0 16,3 6 0-16,-3-6 0 0,-1 5 0 0,1-5 0 16,-1 0 0-16,1 3 0 0,-1-3 0 0,-3 6 0 15,4-6 0-15,-4-1 0 0,0 1 0 0,0-6 8 16,-4 12-8-16,4-6 0 0,-3 0 0 0,3-6 0 15,-11 3 0-15,8 3 0 0,-8 0-11 0,-7-6 11 16,8 0-25-16,-1 0 1 0,-3-6 0 0,4 6 0 16,-5-6-24-16,5 3-5 0,3-3-1 15</inkml:trace>
  <inkml:trace contextRef="#ctx0" brushRef="#br0" timeOffset="30465.886">5549 3271 942 0,'0'0'40'0,"0"0"-32"15,0 0 74-15,0 0 15 0,0 0 3 0,0 0 1 16,0 0-17-16,0 0-3 0,-7 6-1 0,7-6 0 16,0 0-40-16,-3 6-9 0,3-6-2 0,-11 0 0 15,4-6-20-15,-4 6-9 0,4 0 8 0,-3 0-8 16,10 0 0-16,-7 0 0 0,7 0 0 0,-11-6 0 16,1 6 0-16,-1 0 0 0,0-6 0 0,1 6 0 15,-1 6 0-15,4 0 0 0,0 0 0 0,0 3 0 16,0 3 12-16,-7-1-2 0,7-5-1 0,0 6 0 15,0 3-1-15,3 2 0 0,1-5 0 0,-1 0 0 16,1 0-8-16,-1-1 0 0,4 4 0 0,-3 3-11 16,3-6 11-16,0-7 0 0,0 13 8 0,0-9-8 15,0 3 0-15,3-6 0 0,-3 5 0 0,4-5 0 16,-4-6 0-16,3 6 0 0,-3-6 0 0,0 0 0 16,7 6 0-16,-7-6 0 0,0 0 0 0,0 0 8 15,7 3-8-15,-7-3 8 0,0 0-8 0,7 3 8 0,-7-3-8 16,7 3 0-16,0 3 8 0,8-6-8 0,-8 0 0 15,0 0 8-15,0 0-8 0,0-6 0 0,0 6 0 0,3 0 0 16,-3 0 0-16,0 0 0 0,4 0 0 0,-4 0 0 16,0 0 0-16,4 0 0 0,-4 0 0 0,0 0 0 15,0 0 0-15,3 6 0 0,-2-6 0 0,-1 0 0 0,-4 6 0 0,4-6 0 16,-3 5 0-16,3 1 0 0,-7-6 0 0,3 0 0 16,1 12 0-16,-4-6 0 0,3 0 0 0,-3 0 0 15,0 2 0-15,0 4 0 0,-3 0 0 16,-1 0 0-16,1-6 0 0,-4 5 0 0,3 4 0 0,-3-3 0 15,4 0 11-15,-8-1-3 0,4 1 0 16,-7-3 0-16,7 3-8 0,-4-6 0 0,4-1 0 0,0 1 0 16,0 0 0-16,0 0 0 0,0 0 0 0,0 0 0 15,7-6 0-15,-11 3 0 0,4 0 0 0,7-3 0 16,0 0-16-16,-7 3-3 0,7-3 0 0,0 0 0 16,-7 6-36-16,7-6-7 0,0 0-2 15</inkml:trace>
  <inkml:trace contextRef="#ctx0" brushRef="#br0" timeOffset="31512.796">5168 4444 874 0,'0'0'18'0,"0"0"4"0,0 0-22 15,-3 6 0-15,3-6 0 0,-7 0 0 16,7 0 54-16,-7 6 6 0,0-6 2 0,7 0 0 0,-11 0-7 0,11 0-2 0,0 0 0 0,-7 0 0 16,7 0-12-16,-7 6-2 0,7-6-1 0,0 0 0 15,-7 0-9-15,7 0-1 0,0 0-1 0,0 0 0 16,0 0 2-16,-11 0 1 0,11 0 0 0,0 0 0 16,0 0-1-16,0 0 0 0,0 0 0 0,-7 6 0 15,7-6-1-15,0 0 0 0,0 0 0 0,0 0 0 16,0 0-12-16,0 0-4 0,0 0 0 0,0 0 0 15,0 0 4-15,0 0 1 0,0 0 0 0,0 0 0 16,0 0-2-16,0 0-1 0,0 0 0 0,0 9 0 16,0-9-2-16,0 0 0 0,-3 6 0 0,3-6 0 15,0 0 0-15,3 5-1 0,-3-5 0 0,4 6 0 16,-1-6-1-16,-3 0 0 0,7 6 0 0,-3-6 0 16,-1 6-10-16,4-6 12 0,0 0-12 0,-3 6 12 15,7 0-12-15,-4-6 0 0,0 0 0 0,0 0 0 16,0 0 0-16,3 6 0 0,1-6 8 0,-4 0-8 15,4 0 0-15,-1 3 0 0,1 0 8 0,-1 0-8 16,1-1 0-16,-1 1 0 0,8-3 0 0,-7 6 0 16,3-6 0-16,0 6 8 0,4 0-8 0,-4 0 8 15,0 0-8-15,0 0 0 0,0 0 0 0,-3-6 0 16,-1 5 0-16,4-2 0 0,0 0 0 0,0 0 0 16,-3 0 0-16,3 0 8 0,0 9-8 0,0-12 0 15,0 6 0-15,1 0 0 0,-8 0 8 0,7-6-8 0,-4 5 0 16,1 1 0-16,0-6 0 0,3 6-11 15,-4-6 11-15,1 3 8 0,-1 3-8 0,5-3 11 0,-5 0-11 16,-3 0 0-16,4 6 0 0,-1-9 0 0,1 6 0 0,3-6 0 16,-7 5 0-16,4-5 0 0,-1 6 0 0,-3-6 10 0,-3 6-10 0,3 0 10 15,-4 0-10-15,4-6 0 16,0 0 0-16,-7 0 0 0,0 0 0 0,0 0 0 16,0 0-14-16,0 0 5 15,0 0-3-15,0 0 0 0,0 0 0 0,0 0 0 0,0 0-3 0,0 0-1 0,0 0 0 16,0 0 0-1,0 0-38-15,4 0-8 0,0 0-2 0,-1 0 0 0,1 0-92 0,-1 0-20 16,4 0-3-16</inkml:trace>
  <inkml:trace contextRef="#ctx0" brushRef="#br0" timeOffset="39033.318">8816 2686 780 0,'-7'0'22'0,"0"0"5"0,0-6-27 0,-4 1 0 0,4 2 0 0,0 0 0 16,0 0 13-16,0-3-2 0,3 0-1 0,1 0 0 15,-4 0-10-15,3 0 0 0,-3-5 9 0,0 5-9 16,0 0 0-16,0 0-15 0,0 0 3 0,4 3 0 16,-5-3 12-16,1-6 0 0,4 12 0 0,-1-5 0 15,4 5 0-15,-7-6 16 0,7 6-3 0,-7 0-1 16,4-6-3-16,3 6-1 0,-7 0 0 0,3-6 0 16,4 6 4-16,0 0 1 0,0 0 0 0,0 0 0 15,0 0 5-15,0 0 1 0,0 0 0 0,0 0 0 16,0 0 27-16,-7 6 6 0,7-6 0 0,0 0 1 15,0 0-18-15,-7 6-4 0,3 0-1 0,1-1 0 16,3 7-5-16,0 0-1 0,0-3 0 0,3 8 0 16,1 1-8-16,-4-6-1 0,4 14-1 0,-1-8 0 15,1 5 8-15,3 4 2 0,-4-4 0 0,4-5 0 16,0 9 3-16,-3-4 1 0,3 4 0 0,0 2 0 0,-4 3-17 0,5-8-3 16,-5 2-8-16,4 4 12 15,-3-7-4-15,-1 4 0 0,1-4-8 0,-1 4 12 16,1-10 8-16,-4 7 2 0,3-4 0 0,-3-2 0 15,4 0-5-15,-4-1-1 0,0-2 0 0,-4-3 0 16,4-1 6-16,0-11 1 0,0 0 0 0,0 0 0 0,0 0 2 0,0 0 1 16,0 0 0-16,-7 0 0 0,7 0 1 15,-7 6 0-15,7-6 0 0,-7 6 0 0,7-6-14 0,-7 0-2 16,-4-6-1-16,4 6 0 0,0 0 0 16,0 0 0-16,0-6 0 0,0 1 0 15,0-1-2-15,-3-6 0 0,2-6 0 0,1 4 0 16,0-4-8-16,0-6 0 0,0 4-12 0,0-4 12 0,0-2-9 0,0-3 9 15,0-4 0-15,0 4 0 0,0-4 0 0,0-2 0 0,3 3 0 0,1-3 0 16,-1 2-9-16,4-2 9 16,-3-3 0-16,3 8-9 0,0-2 9 0,0-3 0 0,0 8 0 0,0-5 0 15,3 2 0-15,-3 7 0 0,4-3 0 0,-1 2 0 16,4 0-8-16,-3 10 8 0,-1-4-8 16,4 6 8-16,-3 1-10 0,3 2 10 0,4 3-12 0,-4 0 12 15,0 6-28-15,3 0 2 0,4 0 0 16,-3 0 0-16,3 0 2 0,0 6 0 0,0 0 0 15,1 3 0-15,2-3 12 0,-3 5 4 0,4-5 0 0,-4 6 0 16,-3-6-4-16,-1 3 0 0,1-1 0 0,-1 7 0 16,-3-9 12-16,0 6 0 0,0 0 0 0,1-1 0 15,-8 4-28-15,3-3-1 0,-3-6 0 0,0 11 0 16,0-11 29-16,-3 6 0 0,-5-3 0 0,1 8 0 16,0-11 0-16,-3 12 0 0,-1-9 10 0,1 8-10 15,-1-5 14-15,-3-6-2 0,0 6-1 0,0-1 0 16,-4-5 8-16,4 3 1 0,0-3 1 0,0 0 0 15,0 0-21-15,0-6 8 0,-1 0-8 0,1 0 0 16,0-6 0-16,4 6 0 0,-1 0 0 0,4-6 0 16,0 6-26-16,0-6-10 0,0-3-1 0</inkml:trace>
  <inkml:trace contextRef="#ctx0" brushRef="#br0" timeOffset="39711.564">8241 2457 900 0,'0'0'38'15,"-11"6"-30"1,1 0 37-16,-1 0 8 0,1-6 2 0,-1 3 0 0,0 2-3 0,1 7-1 0,3-12 0 0,-4 6 0 16,1 0-14-16,3 6-2 0,-4-12-1 0,4 12 0 15,0-7-17-15,0 1-3 0,0 3-1 0,0 3 0 16,7-12-4-16,-4 6-1 0,1 5 0 0,-1 1 0 16,4-6-8-16,0 6 0 0,4 3 0 0,-1-4 0 15,1 1 0-15,-1 0 0 0,1 3 0 0,-1 2 0 16,1-5 0-16,3 0 0 0,-4-6 0 15,4 5-11-15,0-2 11 0,1-3 0 16,2 0 8-16,-3 0-8 0,4-6 0 0,-4 0 0 0,0 0 0 0,3-6 8 16,1 0-8-16,0 0 0 0,3-3 0 0,0-2-8 15,0-1 8-15,-3 6 8 0,-1-12-8 0,1 7 11 16,-1 2-11-16,-3-3 0 0,0 0 0 16,0 6 0-16,0-5-20 0,-3 5 1 0,0-3 0 0,-4 6 0 15,0-3 4-15,0 6 1 0,0 0 0 0,0 0 0 16,0 0 5-16,0 0 1 0,0 0 0 0,-4 6 0 0,-3 0 8 15,3 0-8-15,1 0 8 0,-1 5-8 16,1 1 8-16,-1-6 11 0,1 6-3 16,3-6 0-16,3 8-8 0,1-8 0 0,-1 6 0 0,1-6 0 15,3 6 0-15,-4-4 0 0,5 4 0 0,-5-6 0 16,8 6 0-16,-4-6 0 0,0 0 0 0,0-1 0 16,3-5-43-16,1 0-4 0</inkml:trace>
  <inkml:trace contextRef="#ctx0" brushRef="#br0" timeOffset="40551.59">9049 2580 1109 0,'-7'12'23'0,"0"-3"5"0,0 3-28 0,3 0 0 0,-3-1 0 0,3 7 0 16,1-6 34-16,-1 8 1 0,1-2 0 0,-1 0 0 0,1-4 9 0,-1 4 1 16,4 5 1-16,0-8 0 15,0 9-12-15,0-1-2 0,0-8-1 0,0 8 0 16,0 1-4-16,0-3-1 0,0 2 0 0,0 1 0 15,4-4 2-15,-4 4 0 0,3-1 0 0,-3-2 0 16,4 2-8-16,-1-5 0 0,1 2-1 0,-1 4 0 16,1-6-10-16,0 2-1 0,-4-2-8 0,3-1 12 15,1-5 7-15,-4 3 1 0,3-3 0 0,-3-6 0 16,0-6-10-16,0 0-2 0,0 0 0 0,0 0 0 16,0 0 26-16,0 0 5 0,0 0 1 0,0 0 0 15,-3-6-1-15,-1-6 0 0,-3-3 0 0,3 3 0 16,-3-5-22-16,0-1-4 0,-3 1-1 0,3-4 0 0,0 3-12 0,-4-2 8 15,4-4-8-15,-4 7 0 0,1-10 0 0,3-2 8 0,-4 2-8 16,4-2 0-16,-3-3 0 0,-1 2 0 0,4-2 8 0,3 2-8 16,1-2 0-16,-1-3 0 0,4 2 0 15,-3-2 0-15,6-3 0 0,-3 3 0 0,4 2 0 0,3 4 0 16,0-3 0-16,0 2 0 0,0 10 0 0,4-4 0 16,-1 1 0-16,1 2-10 0,-1 3 10 0,5 1-8 15,-1 11 8-15,-4-9-13 0,1 9 5 0,3 0 8 16,-3 1-15-16,-1 5 5 0,4 0 1 0,-3 5 0 15,-4 1-3-15,0 3 0 0,3 3 0 0,-6-6 0 16,3 6 12-16,0-1-8 0,-3 1 8 0,-1 0-8 16,1 3 8-16,-1 2 0 0,-3 1 0 0,0-6 0 15,4 8 0-15,-8-2 0 0,1 2 0 0,3 4 0 16,-4-7 0-16,1 1 0 0,-1 3 0 0,-3 2 0 16,0-5 8-16,-4-3-8 0,4 8 8 0,0-11-8 15,-3 5 9-15,-1-2-9 0,1-3 12 0,-1 0-12 16,-3-6 13-16,3-1-4 0,-3 1-1 0,4-6 0 15,-4 0 0-15,-1-6-8 0,1-5 12 0,0 5-4 0,0-6-20 0,0 6-5 16,3-9-1-16,1-2 0 16,-1 11-47-16,4-12-10 0,4 4-1 0,-1 2-1 15,8 0-151-15,3 0-31 0</inkml:trace>
  <inkml:trace contextRef="#ctx0" brushRef="#br0" timeOffset="41078.407">9253 2469 1450 0,'0'0'32'0,"0"0"6"0,0 0 2 0,0 0 1 0,0 0-33 0,0 0-8 0,0 0 0 0,0 0 0 16,-3 6 44-16,-1 0 6 0,1-1 2 0,-1 4 0 16,4 3-7-16,4-6-1 0,-1 0 0 0,1 6 0 0,-1-1-29 0,1-2-7 15,-4 3 0-15,3-6-8 16,1 5 0-16,-1 1 0 0,-3 0 0 0,4-3 0 0,0 3 0 0,-4 5 0 16,3-5 0-16,-3-6 0 15,0 3 0-15,0 2 0 0,0 1 12 0,0-6-12 0,0 0 12 0,0-6-12 16,0 6 12-16,0-6-12 15,0 0 18-15,0 0-3 0,0 0-1 0,0 0 0 0,0 0 20 0,0 0 4 16,0 0 1-16,0 0 0 0,0 0-19 0,0 0-4 16,-7-6-1-16,3 6 0 15,1-12 0-15,-1 6 0 0,1-5 0 0,-1 2 0 16,1-3-5-16,-1 0-1 0,1-5 0 0,3 5 0 0,-4-3 7 16,-3-3 2-16,4 7 0 0,3-7 0 0,0 3-18 0,-4-2 0 15,1 5 8-15,3-9-8 0,0 10 0 0,0-1 0 16,3 0 0-16,-3 0 0 15,0 1 0-15,0 2 0 0,0 3 0 0,4 0 0 0,-1-6 0 0,1 6 0 0,3 1 0 16,-4 5 0 0,4-6-28-16,0 6-7 0,4 0-1 0,0 0 0 15,-4 6 7-15,3-6 1 0,1 5 0 0,-1 1 0 16,4 0-23-16,-3 0-4 0,3 0-1 0,0 0 0 0,-3 3-49 16,3-3-11-16,0-1-1 0</inkml:trace>
  <inkml:trace contextRef="#ctx0" brushRef="#br0" timeOffset="41662.761">9529 2486 1181 0,'-11'9'24'0,"11"-9"7"16,0 0-31-16,0 0 0 0,0 0 0 0,0 0 0 16,0 0 72-16,0 0 9 0,0 0 2 0,0 0 0 15,0 0-27-15,0 0-4 0,0 0-2 0,0 0 0 0,0 0-36 0,0 0-14 16,0 0 11-16,0 0-11 16,0 0 16-16,0 0-2 0,0 0-1 0,7 0 0 0,0 6-5 0,0-6 0 15,4 0-8-15,-1 6 12 0,-3-6 1 0,4 0 0 0,-1 0 0 0,5 0 0 16,-5 0-3-16,-3 0-1 0,4 0 0 0,-4 0 0 15,0-6 6-15,0 6 1 0,0 0 0 0,-3-6 0 16,-1 6 2-16,-3 0 1 0,4-12 0 16,-1 7 0-16,-3 2-5 0,0-3-1 15,0-6 0-15,0 6 0 0,0 6-13 0,-7 0 9 0,4-12-9 0,-4 12 8 16,3-5-8-16,-3-1 0 0,-4 0 0 16,4 6 0-16,0-3-11 0,-3 0-1 0,-1 3 0 0,0 0 0 15,4 3-6-15,-3 0-2 0,3 3 0 0,0-6 0 16,0 6 7-16,0-1 1 0,0 1 0 0,0 0 0 15,3 6 12-15,0-6 0 0,1 3 0 0,-1 8 0 16,1-5 0-16,-1 0 0 0,4-6 0 0,0 8 0 16,0 4-14-16,0-6 0 0,0-1 0 0,4 7 0 15,-4-12 14-15,0 9 0 0,3-9 0 0,1 11 0 16,-1-11 14-16,1 6-4 0,0-6-1 0,3 0 0 16,0 8-1-16,0-8-8 0,3 6 12 0,-3-6-4 15,7 0-8-15,-3 0 0 0,3 2 0 0,0-5 8 16,-3 6-8-16,3-9-17 0,0 0 4 0,-3 0 1 15,-1 0-21-15,4 0-4 0,0-6-1 0,4 0 0 16,0-2-38-16,-4-4-8 0,0 6-2 16,0-6 0-16,0-5-106 0,0 8-20 0</inkml:trace>
  <inkml:trace contextRef="#ctx0" brushRef="#br0" timeOffset="42178.071">9913 2539 1234 0,'0'0'27'0,"0"0"5"0,0 0 2 0,0 0 2 0,0 0-36 0,0 0 0 0,0 0 0 16,0 0 0-16,0 0 56 0,0 0 4 0,0 0 0 0,0 0 1 15,0 0-21-15,0 0-5 0,0 9-1 0,0 0 0 16,0-3-4-16,4 0-1 0,-4 0 0 0,0-1 0 16,3 7-14-16,-3-6-3 0,0 0-1 0,0 3 0 15,0-3-11-15,4 5 8 0,-4 1-8 0,0-12 8 16,0 0-8-16,0 0 8 0,0 0-8 0,0 12 8 15,0-12-8-15,0 0 0 0,0 0 9 0,0 0-9 16,0 0 13-16,0 0-1 0,0 0-1 0,0 0 0 16,0 0 9-16,0 0 3 0,-4-12 0 0,1 6 0 15,3-5-13-15,0 5-2 0,0-3-8 0,0 0 12 16,3 0-12-16,-3-3 8 0,4 1-8 0,-4-1 0 0,3 0 8 16,-3 3-8-16,4-2 0 0,-4 5 9 0,3-6-9 0,1 6 0 15,-1 0 0-15,-3-6 0 16,4 4 0-16,-1 2 0 0,1 0 0 0,-1 0 0 15,1 6 0-15,3-6 0 0,0 6-11 0,0 0 11 16,4 0-9-16,-4 0 9 0,3 0-10 0,1 0 10 16,-4 6-8-16,4 0 8 0,-1 0 0 0,1 0-9 15,-4 2 9-15,0 4 0 0,3 0 0 0,-3 0 0 16,0-6 0-16,1 8 11 0,-1-2-11 0,0 0 12 16,-4 0 0-16,4 5 0 0,0-5 0 0,-3 3 0 0,-1-4 6 15,4 7 2-15,-3-6 0 0,-1-3 0 0,1 8-20 0,0-5 0 16,-4 0 0-16,3 0 0 0,1-4 0 0,-1 4 0 0,-3-6 0 0,4 0 0 15,-4-6 0-15,0 0 0 0,0 0 0 0,0 0 0 32,0 0-41-32,0 0-12 0,0 0-3 0,0 0 0 15,3-6-47-15,4 6-9 0,0-6-3 0</inkml:trace>
  <inkml:trace contextRef="#ctx0" brushRef="#br0" timeOffset="42701.908">10425 2592 684 0,'0'0'28'0,"0"0"-28"16,0 0 72-16,0 0 8 0,0 0 1 0,0 0 1 0,0 0-2 0,0 0-1 16,0 0 0-16,0 0 0 0,0 0-19 0,0 0-4 15,-7 0-1-15,7 0 0 16,-8-6-9-16,8 6-2 0,-7 0 0 0,0 6 0 0,0-6-20 0,0 6-5 15,0-6-1-15,0 0 0 16,0 0 16-16,0 6 3 0,3 0 1 0,-3 3 0 0,0-3-38 0,4 5 0 16,-1-5 0-16,1 6 0 0,-1 0 0 0,1-3 9 15,3 8-1-15,0-5-8 0,3-6 12 16,-3 6-4-16,4 2 0 0,-1-2-8 16,1 0 0-16,-1-6 0 0,1 0 0 0,3-1 0 0,0 1 14 0,0 0-4 15,0-3-1-15,0 0 0 0,0 0 7 0,4 3 0 16,-4-6 1-16,3 0 0 0,-2-6 8 0,2 6 2 15,-3-3 0-15,4 0 0 0,-1-6-14 0,1 3-2 16,0-5-1-16,-1-1 0 0,-3 0-1 0,0-3 0 0,0 4 0 16,-3-1 0-16,-1 0-9 0,1-5 8 0,-1 8-8 0,-3-3 8 15,0 6-8-15,0-6 8 0,0 1-8 0,-3-1 8 16,-1 6-8-16,1-3 0 0,-4 9 0 0,3-6 0 16,-3-6 0-16,0 12-12 0,4-5 2 0,-8-1 1 15,4 0 9-15,0 6-12 16,0 0 12-16,0-6-12 0,7 6 12 0,-7 0 0 0,-4 0 0 0,4-6-8 15,7 6 8-15,0 0 0 0,0 0-9 0,-7 6 9 16,0-6-8-16,3 6 8 0,-3-6-10 0,7 0 10 16,0 0-21-16,-3 6 1 0,3-6 1 15,-4 11 0-15,4-5-12 0,-3 6-2 16,3 3-1-16,0 2 0 16,0-5-37-16,3-6-7 0,4 0-2 0</inkml:trace>
  <inkml:trace contextRef="#ctx0" brushRef="#br0" timeOffset="43356.343">10753 2604 1044 0,'0'0'21'0,"0"0"7"0,0 0-28 16,0 0 0-16,0 0 0 0,0 0 0 0,0 0 56 0,0 0 7 0,0 0 1 0,0 0 0 16,0 0-2-16,0 0 0 0,0 0 0 0,0 0 0 15,0 0 2-15,0 0 1 0,0 0 0 0,0 0 0 16,0 0-36-16,0 0-7 0,0 0-2 0,0 0 0 16,0 0-20-16,-4 6 0 0,-3 3 0 0,7-3 0 15,0-6 8-15,0 11-8 0,0-5 10 0,0 6-10 16,0-6 19-1,0 3-3-15,0 2 0 0,0 1 0 0,0-6-1 0,0 6-1 0,-3 0 0 0,3-4 0 16,-4-2-3-16,4-6-1 0,0 0 0 0,0 0 0 16,0 0-2-16,0 0-8 0,0 0 12 0,0 0-4 15,0 0 1-15,0 0 0 0,0 0 0 0,0 0 0 16,0 0 10-16,0 0 1 0,0 0 1 0,0 0 0 16,-3-6 1-16,-1-2 0 0,4 2 0 0,-4-6 0 15,4 6-14-15,0-6-8 0,0-2 8 0,0 8-8 16,0-6 0-16,0 6 8 0,4 0-8 15,-4-11 0-15,0 11 0 0,4-6 0 0,-4 6 0 0,0-3 0 16,0-3 0-16,3 7 0 0,1-1 0 0,-1 0 0 0,1 0 0 0,-1-3 0 16,1 3 0-16,-1 3 0 15,-3 3-9-15,0 0 9 0,4-3-10 0,3-2 10 16,-4 5-8-16,4 0 8 0,0 0 0 0,0 0-9 16,1 0 9-16,-1 0 0 0,0 5-9 0,0-2 9 15,0 0 0-15,0 0 0 0,0 3-9 0,-4 0 9 16,4 0 0-16,0 6 0 0,-3-7 0 0,3 7 0 0,0-3 0 0,-3 0 0 15,-1 0 0-15,4 2 0 16,-3 1 0-16,-1 0 8 0,4-6-8 0,-3 6 0 0,-1 2 8 0,4-2-8 0,-3 0 0 16,0 0 9-16,-1-1-9 0,-3-2 0 15,4 3 0-15,-4-6 8 0,3 0-8 0,-3 5 0 0,0-11 0 0,0 6 0 16,0-6-13-16,0 6-8 16,0-6-2-16,0 0 0 15,0 0-15-15,0 0-3 0,0 0-1 0,0 0 0 16,0 0-31-16,0 0-7 0,0 0 0 0</inkml:trace>
  <inkml:trace contextRef="#ctx0" brushRef="#br0" timeOffset="43890.758">11247 2501 899 0,'0'0'18'0,"0"0"6"0,0 0-24 15,0 0 0-15,0 0 0 0,0 0 0 0,0 0 0 0,0 0-9 0,0 0 0 0,0 0 0 16,-4-6-7-16,4 6 0 0,-3-9-1 0,3 9 0 16,0-5 17-16,0 5 0 0,0 0 0 0,0 0 0 15,0 0 0-15,0 0 17 0,0 0-3 16,0 0-1-16,0-6-13 0,0 6 0 0,0 0 0 0,0 0 0 16,0 0 12-16,0 0-1 0,0 0 0 15,0 0 0-15,0 0 17 0,0 0 3 0,0 0 1 16,0 0 0-16,0 0 4 0,0 0 0 0,0 0 1 0,0 0 0 15,0 0-8-15,0 0-1 0,0 0-1 0,0 0 0 16,0 0 10-16,0 0 3 0,0 0 0 0,0 0 0 16,0 0-26-16,0 0-5 0,0 0-1 0,0 0 0 15,0 0-8-15,0 0 8 0,0 0-8 0,0 0 8 16,0 0-8-16,0 0-17 0,-4 0 4 0,4-6 1 16,0 6-32-16,0-6-7 0,0 6-1 0,0-6 0 15,0 6-44-15,0 0-10 0</inkml:trace>
  <inkml:trace contextRef="#ctx0" brushRef="#br0" timeOffset="44654.63">11215 2475 892 0,'0'0'18'0,"0"0"6"0,0 0-24 0,0 0 0 0,-4 6 0 0,4-6 0 16,0 0 81-16,-7 5 12 0,7-5 3 0,0 0 0 0,0 0-10 0,-7 9-2 16,7-9 0-16,0 0 0 15,-10 0-36-15,3 6-8 0,7-6-2 0,0 0 0 0,0 0-16 0,0 0-3 16,-8 0-1-16,-2 6 0 15,3-6 7-15,0 6 2 0,-4 0 0 0,4-6 0 0,0 6-27 0,-4 5-20 0,4-2 3 0,0 3 1 32,0-6 16-32,0 6 0 0,0-1-8 0,4 1 8 0,-4 0 0 0,0 3 0 15,0 2 0-15,3-5 0 0,0-6 12 16,4 6 5-16,0 2 2 0,0-2 0 0,0-6-11 0,0 0-8 0,0-6 9 16,0 6-9-1,0-6 20-15,8 6-3 0,-8-6 0 0,3 8 0 0,4-5 3 0,0 0 1 16,4 3 0-16,-1-6 0 0,1 0-1 0,-4 6 0 15,4-6 0-15,-1 0 0 0,1 0-20 0,-4 0 0 0,0 0 0 0,3 0 8 16,-3 0-8-16,1 0-8 0,2 0 8 0,-3 0-12 16,0 6 12-16,0-6 0 0,0 6 0 0,0 0 0 15,-3-6 0-15,-1 11 8 0,5-5-8 0,-5-6 8 16,1 0-8-16,-4 0 9 0,7 9-9 0,-7 3 10 16,3-6 0-16,-3 6 0 0,0-1 0 0,0 1 0 15,0-6-1-15,0 3 0 0,-3 3 0 0,3-7 0 16,-4 7-9-16,-3-6 0 0,4 0 0 0,3-6 8 15,-8 6-39-15,1 3-8 0,7-9-1 16,-7 6-1-16,-3-1-143 0,3 1-29 0,0-6-6 0</inkml:trace>
  <inkml:trace contextRef="#ctx0" brushRef="#br0" timeOffset="46619.239">10463 3271 466 0,'0'0'12'0,"0"0"5"0,0 0-17 0,0 0 0 0,0 0 0 0,0 0 0 16,-3 0 19-16,3 0 0 0,0 0 0 0,-7 6 0 16,7-6 28-16,-4 6 5 0,1-6 2 0,3 0 0 15,-4 3 27-15,4-3 6 0,0 0 1 0,0 0 0 16,-7 9-9-16,4-6-2 0,3-3 0 0,0 0 0 15,-7 6-24-15,7-6-5 0,0 0 0 0,0 0-1 16,0 0-11-16,0 0-1 0,0 0-1 0,0 0 0 16,0 0-20-16,0 0-4 0,0 0-1 0,0 0 0 15,3 6-9-15,-3-6 0 0,7 5 0 0,-3 1 0 16,-4-6 9-16,7 0 0 0,-7 0 0 0,3 6 0 16,4 0 6-16,0-6 1 0,0 0 0 0,1 6 0 15,-8-6 8-15,0 0 3 0,7 6 0 0,-7-6 0 16,3 0-1-16,-3 0 0 0,7 0 0 0,-7 0 0 15,0 0 5-15,0 0 1 0,0 0 0 0,7 0 0 16,-7 0-32-16,0 0 0 0,7 0 0 0,-7 0 0 16,0 0 0-16,0 0 0 0,7-6 0 0,-7 6 0 15,7-6 12-15,0 0-3 0,-3 0-1 0,3 0 0 16,-3 1 7-16,3-1 1 0,-4 0 0 0,-3 6 0 16,0 0-2-16,0 0 0 0,0 0 0 0,0-12 0 15,0 3 8-15,0-3 2 0,-3 1 0 0,-1-7 0 0,1 6-24 0,-1 3 0 16,0-2 0-16,-3-1 0 0,4 6-9 0,-4-6-3 0,0 6-1 0,-4 1 0 15,1 2-3-15,3-3-1 16,-4 6 0-16,0-6 0 0,1 6 2 0,-1 0 1 0,1 0 0 0,3 6 0 16,-4-6 5-16,0 6 1 15,1-3 0-15,3 2 0 0,0 1 8 0,0 0 0 0,0 6 0 16,0-6 0-16,-1 0 0 0,1 5 0 0,0-5 0 16,4 0-8-16,3-6 0 0,0 0 0 0,-4 9 0 0,1 3 0 15,3 0 8-15,0-1-13 0,0 1 5 16,3 3 8-16,1 2 0 0,-1-11 0 0,4 6 0 0,0 3 8 15,1-3-8-15,-1-1 0 0,0 1 0 0,0 0 0 16,0 0 0-16,0-1-11 0,0-2 3 0,3 3 0 16,1 0 8-16,0-6 0 0,3-1 0 0,0 4 0 15,0 0 0-15,-3-6 9 0,-1 3-1 0,4 0-8 16,0-6 8-16,0 0-8 0,1 6 0 0,-1-6 0 16,0-6 0-16,3 6 0 0,-2-6 0 0,2 6 0 15,-3-9-27-15,0 3-2 0,-3 0-1 0,3 6 0 16,0-6-45-16,-3 1-9 0,3-7-1 0</inkml:trace>
  <inkml:trace contextRef="#ctx0" brushRef="#br0" timeOffset="47562.162">10844 3174 930 0,'0'0'19'0,"0"0"5"15,0 0-24-15,0 0 0 0,-7-6 0 0,7 6 0 16,-7-2 90-16,7 2 13 0,-7-3 2 0,7 3 1 0,-7-3-15 0,7 3-3 16,0 0-1-16,0 0 0 15,0 0-39-15,-7-968-7 0,7 1936-1 0,0-968-1 0,0 0-9 0,0 0-2 16,0 0 0-16,0 0 0 16,0 0 2-16,0 0 0 0,0 0 0 0,0 0 0 0,0 0-10 15,0 0-3-15,0 0 0 0,0 0 0 0,0 0-17 0,0 0 8 0,0 0-8 16,0 0 0-16,0 0 8 0,4 0-8 15,3 0 0-15,-4 3 0 0,4 0 11 0,0-1-11 0,0-2 10 0,4 6-10 16,-4-6 11-16,0 0-11 0,4 6 12 0,-4-6-12 16,0 6 14-16,0-6-4 15,-4 0-1-15,-3 0 0 0,7 6-9 0,0-6 12 16,1 0-12-16,-8 0 12 0,7 6-12 16,0 0 10-16,-4-6-10 0,4 6 10 0,0-1-10 0,-3 1 0 15,3-6 0-15,0 6 8 0,-7-6-8 0,3 3 0 0,1 3 9 0,-4-6-9 16,7 6 0-16,-7-6 8 0,4 6-8 0,-4-6 0 15,0 0 0-15,7 6 8 0,-7-6-8 0,0 0 0 16,3 6 0-16,-3-6 8 0,4 5-8 0,-4-5 0 16,0 0 0-16,0 0 0 0,0 0 0 0,-4 6-8 15,1 0 8-15,-1 3 0 0,-3 3 0 0,4 0-8 16,-5-1 8-16,5-5 0 0,-4 12 0 0,0-9-8 16,0 2 8-16,0 1 0 0,0 0 0 0,0-6 0 15,0 6 0-15,3-9 0 0,-3 2 0 0,3 1 0 16,1 0 0-16,-4 6 0 0,3-6-9 0,4-6 9 15,0 0 0-15,0 0-9 0,0 0 9 0,0 0 0 16,0 0-11-16,0 0 11 0,0 0-10 0,0 0 10 16,0 0-10-16,0 0 10 0,0 0-10 0,0 0 10 15,0 0 0-15,0 0 0 0,0 0-8 0,0 0 8 16,0 0-12-16,0 0 1 0,0 0 0 0,0 0 0 0,4 6 11 16,-1 0 0-16,-3-6 0 0,7 0 0 0,-3 5 0 15,3 1 0-15,0-3 0 0,0 6 0 0,0-6 8 16,0 3-8-16,0-6 10 0,0 0-10 0,0 6 8 15,0-6-8-15,1 0 0 0,-1 0 9 16,0 0-9-16,3 6 0 0,-3-6 0 0,0 0 8 16,4 6-8-16,-4-6 8 0,0 0-8 0,0 0 8 0,0 0-17 0,0 0-4 15,0 0-1-15,-7 0 0 16,7 0-98-16,-7 0-19 0,7 0-4 0</inkml:trace>
  <inkml:trace contextRef="#ctx0" brushRef="#br0" timeOffset="49648.656">10280 4039 771 0,'0'0'32'0,"0"0"-32"16,0 0 80-16,0 0 10 0,0 0 2 0,-4 11 0 15,4-11-13-15,0 0-3 0,-3 6 0 0,3-6 0 16,-4 6-37-16,4-6-8 0,0 0-2 0,0 6 0 15,4 0-5-15,-4 6 0 0,0-6-1 0,3 2 0 16,-3 4-5-16,0-6-1 0,4 6 0 0,-4 0 0 0,3 2 0 0,1 4 0 16,-4-12 0-16,0 6 0 15,4-7 19-15,-4-5 4 0,3 6 1 0,-3-6 0 0,0 0-21 0,0 0-5 16,0 0-1-16,0 0 0 16,0 0 0-16,0 6 0 0,0-6 0 0,0 0 0 0,0 0 10 0,0 0 1 15,0 12 1-15,0-12 0 16,0 0-6-16,0 0 0 0,0-12-1 0,4 6 0 0,-1-5-19 0,1-1 0 15,-4-3 0-15,3 3 0 0,-3 1 0 0,4-7-11 0,-1 6 2 0,-3-6 0 16,4 4 9-16,-4 2 0 0,3 0 0 0,1 1-8 16,-1-1 8-16,1 3 0 0,-1-3-9 15,1 0 9-15,-1 1-8 0,1-4 8 0,-1 3-10 16,1 6 10-16,0-5-9 0,3-1 9 0,-4 6-8 16,4-3 8-16,0 0 0 0,-3 6 0 0,3-8 0 15,0 5-8-15,0 0 8 0,4 6-8 16,-4-6 8-16,3 6-8 0,-3 0 8 0,4 0 0 15,-1 0 0-15,1 6 0 0,-4 0-10 16,4 0 10-16,-4 5-12 0,3-5 12 0,-3 9 0 0,0-3 0 0,0 5 0 0,0-2 0 16,1 9 0-16,-1-1 0 0,-4-2 0 0,1 8 0 15,-1-3 0-15,1-2 0 0,-1 5 0 0,1-8 0 16,-1 3 8-16,1-7-8 0,-1-5 0 0,1 3 9 16,-4-4-9-16,3-5 0 0,-3 0 0 0,0-6 0 15,0 0 0-15,0 0 0 0,0 0 0 0,0 0 0 16,0 0-10-16,0 0-1 0,0 0 0 0,0 0 0 15,0 0-11-15,0 0-2 0,0-6-1 0,0 6 0 16,0 0-32-16,0 0-7 0,0 0 0 0</inkml:trace>
  <inkml:trace contextRef="#ctx0" brushRef="#br0" timeOffset="50386.932">10760 4068 1288 0,'0'0'27'0,"0"0"5"0,0 0-32 15,-7 0 0-15,7 0 0 0,0 0 0 0,-7 0 67 0,7 0 6 0,0 0 2 0,0 0 0 16,0 0 7-16,0 0 2 0,0 0 0 0,0 0 0 16,0 0-64-16,0 0-20 0,0 0 10 0,0 0-10 15,0 0 0-15,0 0 0 0,0 0 0 0,7 0 0 16,0 0 0-16,0 0 0 0,0 0 0 0,3 0 0 16,-3 0 0-16,1 0 0 0,2 0 0 0,-3 0 0 15,0 0 0-15,0 0 21 0,4-6-2 0,-4 6-1 16,0 0-2-16,0 0-1 0,0-6 0 0,0 6 0 15,-3-6-3-15,3 6 0 0,0-5 0 0,-4-4 0 16,1 3-4-16,-4 0 0 0,3 6-8 0,-3-6 12 16,4 0-12-16,-1 0 11 0,-3 0-11 0,4 1 10 15,-4-1-10-15,0-3 0 0,0 3 9 0,0 6-9 16,0-6 0-16,0 6 0 0,0 0 0 0,-4-6 0 16,4 6-11-16,-3-6-3 0,-4 0-1 0,3 1 0 15,-3 5-8-15,0 0-1 0,0-6-1 0,0 6 0 16,-4 0 1-16,4 0 0 0,-3 0 0 0,-1 0 0 15,4 0 12-15,-3 0 2 0,-1 0 1 0,4 0 0 0,-4 0 9 16,4 0 0-16,0 0 0 0,-3 0 0 0,10 0 0 16,-7 6 0-16,0-6 0 0,7 0 0 0,-7 11 0 15,0-5-8-15,7-6 8 0,0 6-8 0,-4 0 8 0,8 3 0 16,-1-3-9-16,1 5 9 0,-4-5 0 16,3 6 0-16,-3-6 0 0,0 0 0 15,0 3 0-15,4 2 0 0,-1-5 0 0,-3 6 0 16,4 0 0-16,-1-6 0 0,1 8 8 0,-1-2-8 0,1 0 12 0,-1 6-2 15,1-13-1-15,-1 4 0 0,4 3 3 0,0 0 1 16,1 0 0-16,-1-7 0 0,0 1-13 0,0 0 0 0,0-6 0 0,0 6 0 16,3-3 0-16,1 3 9 0,-4-3-9 0,4 6 12 15,-1-4-12-15,-3 1 0 0,4-6 0 0,-4 6 0 16,0 0 0-16,0-6 0 0,0 6 0 0,0 0 0 16,0-6 0-16,-7 0 8 0,7 6-8 0,-7-6 0 15,7 0 0-15,0 0 0 0,4 0-14 0,-4 0 5 16,0 0-50-16,4-6-9 15,-1 6-3-15,-3-6 0 0,4 6-144 0,-4-6-29 0</inkml:trace>
  <inkml:trace contextRef="#ctx0" brushRef="#br0" timeOffset="50927.679">11109 4062 1303 0,'0'6'55'0,"0"0"-44"32,0-6 35-32,-4 12 7 0,4-12 2 0,0 8 0 0,-3-2-15 0,3 0-4 0,0-6 0 0,0 12 0 15,0-6-20-15,0 6-5 0,0-1-1 0,3-5 0 16,-3 3-10-16,0-9 0 0,4 6 0 0,-1 0 0 15,-3-6 0-15,0 6 0 0,4 6 0 0,-4-12 0 16,0 0 8-16,0 0-8 0,0 0 8 0,0 0-8 16,4 0 19-16,3 0-2 0,-4-6 0 0,1 0 0 15,-1 0 12 1,-3-3 3-16,4 0 0 0,-4 0 0 0,0-2-32 0,0-1 0 0,3 6 0 0,1-6 0 16,-1 3 9-16,1-2-9 0,-1-1 8 0,1 6-8 15,-1-6 0-15,1 1 0 0,-1-1 0 0,-3 9 0 16,4-3 0-16,0 0 0 0,-1 0 0 0,1 0 0 15,-1 6 0-15,4 0 0 0,-3 0-11 0,3 0 11 16,-4 0-9-16,4 0 9 0,0 0-10 0,0 0 10 16,1 6 0-16,-1-6-9 0,-4 6 9 0,4 0 0 15,0 0 0-15,-3-3 0 0,3 3 12 0,0 5-4 16,-4 1-8-16,4-6 8 0,-3 6-8 0,3 0 8 16,-3-4-8-16,3 4 9 0,0-6-9 0,-4 6 10 15,4 0-2-15,-3-1-8 0,3-2 12 0,-4 3-4 16,4-6 1-16,-3 6 0 0,-1-1 0 0,1-5 0 15,-4-6-9-15,3 6 0 0,-3-6 9 0,0 0-9 16,0 0 0-16,0 0 0 0,0 0 0 0,0 0 0 16,0 0-12-16,0 0-8 0,4-6 0 0,0 6-1 15,-1-6-95-15,1 0-20 0,-1-5-3 0</inkml:trace>
  <inkml:trace contextRef="#ctx0" brushRef="#br0" timeOffset="51488.333">11529 3704 1185 0,'0'0'24'0,"0"0"7"16,0 0-31-16,0 0 0 0,0 0 0 0,0 5 0 15,0-5 60-15,0 0 5 0,-4 12 2 0,4-12 0 16,0 0-25-16,-3 6-5 0,3-6-1 0,0 0 0 15,0 9-4-15,0-9-2 0,3 6 0 0,-3-6 0 16,0 0 17-16,0 0 3 0,0 0 1 0,0 0 0 16,0 6-32-16,4-1-7 0,3 7 0 0,-4 0-1 15,1-6-2-15,3 9 0 0,-4 2 0 0,1-5 0 16,3 0 1-16,0 8 0 0,0-2 0 0,0 0 0 0,-3-1-1 16,3 4 0-16,0 2 0 0,0-8 0 0,-4 3-9 15,1 5 10-15,-1-2-10 0,-3 2 10 0,4 1-10 16,3-1 0-16,-3-2 9 0,-1 2-9 0,4-5 0 15,-3 3 8-15,-4-4-8 0,7-5 0 0,-4 9 0 0,4-10 9 16,0 1-9-16,-3 0 0 0,3 3 10 0,-3-4-10 0,3 1 8 0,-4 0-8 16,1 0 0-16,-1-6 0 0,4-4 0 0,-3 1 0 15,-1 0 0-15,-3-3-20 16,4 0 3-16,-4 0 1 0,3 0-8 16,-3 0-2-16,4 0 0 0,-1-3 0 0,1 0-9 15,-4 1-1-15,0-4-1 0,0-6 0 16,-4 6-43-16,4 0-8 0,-3 0-1 0</inkml:trace>
  <inkml:trace contextRef="#ctx0" brushRef="#br0" timeOffset="51963.433">11490 4050 519 0,'0'0'10'0,"0"0"5"0,0 0-15 16,0 0 0-16,0 0 0 0,0 0 0 0,-4 0 72 0,4 0 12 0,-7-5 3 0,7 5 0 16,-7-9 1-16,7 9 1 0,-3-3 0 0,3 3 0 15,-7-3 20-15,7 3 4 0,-4-6 1 0,4 6 0 16,0 0-20-16,0 0-4 0,0 0-1 0,0 0 0 15,0 0-42-15,0 0-9 0,0 0-2 16,0 0 0 0,0 0-26-16,0 0-10 0,0 0 0 0,0 0 9 0,4 0-9 0,-4 0 0 0,3-6 0 0,4 6 0 15,0 0 0-15,-3-6 0 0,3 6 0 0,0 0 0 16,4 0 0-16,-4 0 0 0,3 0 10 0,-3 0-10 16,4 0 0-16,-4 0 0 0,4 0 0 0,-1 0 0 15,-3 0 10-15,0 0-10 0,4 0 8 0,-4-6-8 16,0 6 0-16,3 0 0 0,1 0 0 0,0 0 0 15,-1 0 0-15,1 0 0 0,-1 0 0 0,1 6 0 16,0-6-11-16,3 0-7 0,-4 0-2 0,4 6 0 16,-3-6-31-16,0 6-6 0,-1-6-2 15,-3 0 0-15,4 6-8 0,-4-6-1 16,3 3-1-16,-3-3 0 0,1 0-12 16,-1 0-3-16,3 0 0 0,-3 0 0 0,0 0-32 0,0-3-8 0,0 3 0 0</inkml:trace>
  <inkml:trace contextRef="#ctx0" brushRef="#br0" timeOffset="70306.593">17410 5511 680 0,'-7'18'28'0,"3"9"-28"31,0-10 72-31,1 1 9 0,-1 8 2 0,-3-8 0 15,7 3 5-15,-3-4 2 0,3 7 0 0,-4-7 0 0,1 10-72 0,-1-4-18 0,-3 4 0 16,4 2 0-16,-4-2 55 0,3-4 7 0,-3 4 2 0,4-4 0 16,-1 1-16-16,0-4-4 0,1 4 0 0,-1-7 0 15,1 4-21-15,3-9-5 0,-4 5-1 0,4-5 0 16,0 0 3-16,-3-3 0 0,3 0 0 0,0-1 0 16,0 4-20-16,0-6 0 0,0-6 0 0,0 6 0 15,-4 6-10-15,4-4-6 0,0 10 0 16,-3-6-1-1,-1 0 17-15,4-7 0 0,-3 10 0 0,-1-3 0 0,1 0 0 0,-1-1 0 0,1 7 0 16,-1-6 0-16,1 3 0 0,-1 2 0 0,0-5 0 0,1-6 0 16,3-6-15-16,0 0 1 0,0 0 0 0,0 0 0 15,0 0-29-15,0 0-5 0,0 0-2 0</inkml:trace>
  <inkml:trace contextRef="#ctx0" brushRef="#br0" timeOffset="70953.917">17667 6082 1550 0,'0'0'65'16,"-3"0"-52"-16,-4-3 42 0,7 3 8 0,-8 0 1 0,1-6 1 16,0 6-32-16,0 0-6 0,-3-6-2 0,3 0 0 15,-4 6-25-15,4-6-12 0,0 6 0 0,0-6 1 16,0 6 11-16,0 0 0 0,0 0 0 0,0 0 0 15,0 0 0-15,0 0-8 0,0 6 8 0,-1 0 0 16,1-6-8-16,0 12 8 0,0-6-8 0,0 0 8 16,4 3 0-16,-4 2-10 0,3 7 10 0,1-6 0 15,-1-6-8-15,1 5 8 0,-1 4 0 0,0-3 0 16,4-6 0-16,-3 11 0 0,-1-5 0 0,4 3 0 16,-3-3 0-16,3-7 0 0,0 13 0 0,3-12 9 15,-3 3-9-15,4-3 0 0,-4 5 0 0,3-5 0 16,5 0 14-16,-5 0 1 0,1-6 0 0,3 6 0 15,0-6 7-15,0 0 2 0,0-6 0 0,0 0 0 16,0 0 0-16,4-5 0 0,-4 2 0 0,3 0 0 16,-3 0-14-16,0 3-2 0,4-6-8 0,-4 1 12 15,0 5-12-15,-3-6 0 0,3 6-12 0,-4-3 12 16,4 3 0-16,-3 1 0 0,-1-7 0 0,1 12 0 16,-1-6-8-16,-3 6-5 0,0 0-1 0,0 0 0 15,0 0 0-15,0 0 0 0,0-6 0 0,0 6 0 16,0 0-20-16,0 0-4 0,0 0-1 0,0 0 0 0,0 0 39 15,0 0 0-15,0 0 0 0,0 6 0 16,0 0 0-16,0 0-12 0,-3 0 4 0,3-1 8 0,0 7-9 0,0-3 9 16,0 3 0-16,0 5 0 0,0-5-8 0,3 3 8 0,-3 3 0 15,4-7 0-15,-4 7-8 0,0-9 8 0,3 3 0 16,-3-1 0 0,4 1-28-16,-4-6 0 0,0-6 1 0</inkml:trace>
  <inkml:trace contextRef="#ctx0" brushRef="#br0" timeOffset="71600.288">18782 6049 1504 0,'-4'6'43'0,"4"-6"9"0,-3 6-42 16,-4-6-10-16,7 0 0 0,-4 12 0 15,1-6 63-15,3-6 10 0,-4 3 3 0,4-3 0 16,0 0-26-16,0 0-5 0,0 0-1 0,0 0 0 0,0 0-3 0,0 0-1 0,0 0 0 0,0 0 0 16,0 0-22-16,0 0-5 0,0 0-1 0,4-3 0 15,-4-3-12-15,0 0 0 0,0-6 0 0,3 6 0 16,-3-5-12-16,4 2 2 0,-4 0 0 0,3 0 0 15,-3-3-21-15,0 1-4 0,0-1-1 16,-3 0 0-16,-1 6 7 0,1-2 1 0,-4 8 0 0,0-6 0 16,0 6-8-16,-1 0-2 15,-2-6 0-15,3 12 0 0,-4-6 18 0,1 6 3 0,-1-1 1 0,-3 1 0 16,3 9 16-16,-6-9 0 0,3 6 0 0,-4-1 0 16,4-5 12-16,0 9 8 0,0-6 3 0,0 5 0 15,-1-2-7-15,5 0 0 0,-1 0-1 0,-3 0 0 16,7 2 0-16,-3-2 0 0,2-6 0 0,1 0 0 15,0 5-26-15,4 4-5 0,-1 3 0 0,1-6-1 16,-1-7 17-16,4 1 0 0,0 3 0 0,4-3 0 16,3 6 31-16,0-6 9 0,0 0 3 0,0 5 0 15,7-5-25-15,0 0-5 0,0 0-1 0,4-3 0 16,0 0-3-16,-1-3-1 0,1 3 0 0,3-3 0 16,0 0-8-16,0-3-17 0,-3 3 4 0,3-3 1 15,-3-6-134-15,-1-9-26 0,1 7-6 0</inkml:trace>
  <inkml:trace contextRef="#ctx0" brushRef="#br0" timeOffset="72154.71">19064 5467 968 0,'0'0'20'0,"0"0"5"0,0 0-25 0,0 0 0 0,0 0 0 0,0 0 0 16,7 9 37-16,-3-3 3 0,-4 0 0 0,3 6 0 15,1-6 0-15,-1 5 0 0,-3-2 0 0,0 3 0 16,0 6 3-16,0-1 1 0,0 1 0 0,-3 8 0 16,-1-2 6-16,4 2 2 0,-3 4 0 0,-1 2 0 15,1 3-5-15,-1 4-1 0,1-4 0 0,-1 9 0 16,-3-6-5-16,3 6-1 0,-3 3 0 0,0-3 0 15,4-5-12-15,-4 2-2 0,0-3-1 0,0-9 0 16,3 4-13-16,-3-4-4 0,0-8 0 0,3 2 0 16,1-5 4-16,-1-6 1 0,1 2 0 0,3-8 0 15,0-6 1-15,0 0 0 0,0 0 0 0,-4-6 0 16,1-5 22-16,3-1 4 0,-4 3 0 0,4-9 1 16,4-2-21-16,-4 5-4 0,3-6 0 0,1 4-1 15,3-1-15-15,-4 3 0 0,1 4 0 0,3-1 0 16,0 0 0-16,4-3-8 0,-1 4 8 0,-3 5-13 0,4-6 3 15,-4 0 1-15,4 6 0 0,-4 1 0 16,0-1-6-16,0 3-1 0,3 0 0 0,-3 3 0 0,0 0 5 16,1 0 1-16,-1 0 0 0,0 0 0 15,-4 6 2-15,4-3 0 0,0 5 0 0,0-2 0 16,-3 6 0-16,3-6 0 0,-4 0 0 0,1 0 0 16,3 0 8-16,-3-1-10 0,-1 1 10 0,1 3-10 0,-1 3 10 0,1 0 0 15,-4 5 0-15,0 4 0 0,0-3 0 0,0-1 0 0,-4-2 0 0,4 3 0 16,-3-1-8-16,3 1 0 0,-4-3 0 0,1 2 0 15,3-5-20-15,-4 0-3 16,4-4-1-16,0 4 0 0,0-6-32 0,0-6-8 16,0 0 0-16</inkml:trace>
  <inkml:trace contextRef="#ctx0" brushRef="#br0" timeOffset="72725.755">19322 6211 981 0,'0'0'28'0,"0"0"6"16,0 0-34-16,0 0 0 0,0 0 0 0,0 0 0 15,0 0 68-15,0 0 6 0,3 0 2 0,4 0 0 16,0 0-12-16,-7 0-1 0,7 0-1 0,-3 3 0 0,3-3 3 16,0 3 1-16,0 0 0 0,0 0 0 0,0-3-15 15,0 6-3-15,0-6-1 0,0 0 0 0,4 6 1 0,-4-6 1 0,4 0 0 0,-4-6 0 16,0 6-49-16,0-6 0 0,3 3-14 0,-3 0 3 16,-3 0 11-16,3 3 0 0,0 0 10 0,0 0-10 15,0-3 9-15,-3-6-9 0,-1 3 8 0,1 1-8 16,-4 5 0-16,0 0-14 15,0 0 2-15,0 0 0 16,0-6-24-16,3 0-4 0,-3 0 0 0,-3 0-1 16,3-6-14-16,-4 6-2 0,1 1-1 0,-1 2 0 15,-3-3 6-15,0 6 2 0,0 0 0 0,0 0 0 0,0 0 42 0,0 6 8 0,0-6 0 0,-4 5 0 16,4-2 27-16,4-3 2 0,3 0 1 0,-8 6 0 16,1 6-30-16,0 0 0 0,0 0 0 0,4-1 0 15,-1 4 17-15,1-3-2 0,-1 5-1 0,1-5 0 16,-1 0 5-16,4-3 1 0,-3 3 0 0,-1-7 0 15,4 7 23-15,0-6 5 0,0 0 0 0,4 0 1 16,-4 3-1-16,7-1-1 0,-4 7 0 0,1-970 0 16,3 1928-34-16,0-961-13 0,0-4 11 0,3 1-11 15,-2 0 14-15,2-3-3 0,-3 6-1 0,4-6 0 16,-1-1-10-16,-3 1 0 0,4 0 0 0,0-3 8 16,-1 3-24-16,1-6-6 0,-4 0-1 0,3 0 0 15,-3 0-154-15,4-3-31 0,-4 0-7 0</inkml:trace>
  <inkml:trace contextRef="#ctx0" brushRef="#br0" timeOffset="73450.365">19713 6173 1146 0,'-7'12'32'0,"0"5"8"0,4-5-32 0,-1 3-8 0,1-3 0 0,-1 5 0 16,0-11 59-16,1 9 10 0,-1-3 3 0,1 5 0 16,-1-5-13-16,4 0-3 0,0-1 0 0,0 4 0 15,0-3-19-15,0-6-4 0,0-6-1 0,0 0 0 16,0 12-2-16,0-12-1 0,0 0 0 0,0 0 0 15,0 0 2-15,4 2 0 0,-4-2 0 0,7 6 0 16,-4-6-6-16,5-8-1 0,-5 2 0 0,8 0 0 16,-4-6-3-16,0 6-1 0,3-11 0 0,1 2 0 15,-4 9-20-15,0-12-15 0,0 7 3 0,0-1 0 16,4 0 12-16,-4 3 0 0,3-3 0 0,-3 7 10 16,4-1-24-16,-4 0-5 0,-3 6-1 0,3-6 0 15,-4 6 7-15,4 0 1 0,-3-3 0 0,3 6 0 16,-4-3 0-16,1 6 0 0,-4 0 0 0,3 5 0 15,1-5 12-15,-4 0 0 0,0 0 0 0,0 3 0 16,0 0 0-16,3 0 0 0,-3 2 0 0,0-5 0 16,0 6 0-16,0-12 0 0,0 6 0 0,0-6 10 15,0 0-10-15,0 0 0 0,0 0 0 0,0 0 0 16,0 0 8-16,0 0 0 0,0 0 0 0,0 0 0 0,0 0 4 0,0 0 0 16,0 0 0-16,0 0 0 0,0 0 6 15,4 0 2-15,-4 0 0 0,4 0 0 0,-4 0-20 16,0 0 0-16,3 0 0 0,-3 0 0 0,4-6 0 15,-1 0 0-15,-3 6 0 0,4 0 0 16,-4 0 0-16,0 0 0 0,3-6 0 0,-3 6 0 16,4 0 0-16,-1 0 0 0,-3 0 0 0,0 0 0 0,0 0 0 0,4 0 0 0,-4 0 0 15,7 0 0-15,-7 0 0 0,0 0 0 0,3 0 0 0,1 0 0 16,-4 0 0-16,7 0 0 0,0 0 0 0,-4 0 0 16,5 0 10-16,-1 6-2 0,0-6 0 0,0 0 0 15,-4 0-8-15,4 0 0 0,0 6 0 0,0-6 0 16,0 6 0-16,0-6 0 0,1 3 0 0,-1 3 0 15,3-6 0-15,-3 3 0 0,4-3 0 0,-4 0 0 16,0 3 0-16,4-3-16 0,-4 2 3 0,0-2 0 16,0 0-35-16,0 0-6 0,0 0-2 0,0-2 0 15,0-1-12-15,0 0-4 0,0 0 0 0,0-3 0 16,0 6-32-16,-3-6-6 0,3 6-2 0</inkml:trace>
  <inkml:trace contextRef="#ctx0" brushRef="#br0" timeOffset="73674.992">20267 6155 1257 0,'-7'24'26'0,"7"-18"6"0,-4 5-32 15,4 7 0-15,-3-3 0 0,-1 2 0 0,4 1 106 0,-3 0 14 0,-1-4 4 0,1 10 0 16,-4-12-39-16,3-1-7 0,1 10-2 0,3-9 0 15,-4-6-38-15,1 0-8 0,3 5-2 0,0-11 0 16,0 0-12-16,0 0-4 0,0 0 0 0,0 0 0 16,0 0-80-16,7-11-17 0,-4-1-3 15</inkml:trace>
  <inkml:trace contextRef="#ctx0" brushRef="#br0" timeOffset="73840.655">20359 5894 1454 0,'-7'3'30'0,"0"5"8"15,3 1-30-15,-3-3-8 0,4 6 0 0,-1-6 0 16,4-6 68-16,0 0 12 0,0 0 2 0,0 0 1 16,0 0-40-16,0 0-8 0,0 0-2 0</inkml:trace>
  <inkml:trace contextRef="#ctx0" brushRef="#br0" timeOffset="74334.042">20461 6146 1409 0,'-3'6'29'0,"3"-6"7"0,-4 9-28 16,4-9-8-16,0 0 0 0,0 6 0 0,0-6 83 0,0 0 15 0,0 0 3 15,0 0 1-15,0 0-10 0,0 0-1 0,0 0-1 16,4 6 0-16,3-6-52 0,0 6-10 0,0-6-3 0,3 0 0 16,1 0-9-16,-1-6-3 0,5 0 0 0,-5 6 0 15,1-6-13-15,3 0 0 0,-4 3 8 0,1-3-8 16,0 1 0-16,-1-1-16 0,-3-6 3 0,0 6 1 15,0-6-14-15,-3 1-2 0,3 2-1 0,-7 3 0 16,4 0 13-16,-4-6 2 0,3 6 1 0,-3 0 0 16,-3 1 13-16,3-4-9 0,-4 3 9 0,-3 3-8 15,0-3 8-15,3 3 0 0,-3-3 0 0,0 0-8 16,-3 6 8-16,3 0 0 0,-4 0 0 0,0 0 0 16,1 6 17-16,3-6-1 0,-4 6 0 0,1-3 0 15,3 6-16-15,-4 0-9 0,0 2 1 0,1 1 0 16,3 6 8-16,0-6 0 0,0 8 0 0,3-2 0 15,1-6 10-15,-1 2-2 0,4 4-8 0,-3-6 12 16,3-1-2-16,3 4-1 0,-3 3 0 0,4-6 0 16,3 5-9-16,-4-2 0 0,4 3 0 0,0-1 0 15,0-5 0-15,0 3 0 0,4 2 0 0,0-5 0 16,-4 0-32-16,3-6-8 0,1 2-1 0,-1 4-1 16,1-9-109-16,3 6-21 0,-3-3-5 0</inkml:trace>
  <inkml:trace contextRef="#ctx0" brushRef="#br0" timeOffset="75142.099">21890 6191 1429 0,'0'0'40'0,"0"0"10"0,-11-6-40 0,4 0-10 0,4 6 0 15,-4-6 0-15,0 0 52 0,-4 6 8 0,4-12 1 0,-4 9 1 16,1 0-23-16,-1 0-5 15,1 1-1-15,-5-1 0 16,5 3-3-16,-8-6-1 0,8 0 0 0,-8 0 0 16,4 0-21-16,3 6-8 0,-3-12 0 0,0 12 0 0,4 0 10 0,-5 0-10 0,1 0 10 0,-3 0-10 15,6 12 0-15,-3-12 0 0,3 12 0 0,1-6 0 16,-4 5-9-16,3-2 9 0,1 3 0 0,-5 0-9 16,5 5 9-16,-1-2 0 0,4 3 0 15,0-1 0-15,0 1 12 0,0-3-1 0,4-3-1 0,-1 5 0 16,0 1 7-16,4-12 2 0,0 5 0 0,4 4 0 15,0-9 4-15,-1 0 1 0,4 0 0 0,-3 0 0 16,3-6-3-16,3 0 0 0,-3 0 0 0,7 0 0 16,-3-6-2-16,3 6-1 0,-3-6 0 0,3-6 0 15,3-3 6-15,1 1 2 0,0-1 0 0,-1-3 0 16,1 4-26-16,-4-1 0 0,0 0 0 0,0-2 0 16,-3 2-12-16,0-3-8 0,-1 7-2 0,1-1 0 15,-4 6 6-15,0-6 2 0,3 0 0 0,-6 7 0 16,3 2 2-16,-4-3 1 0,1 0 0 0,0 0 0 15,-4 0 11-15,0 6-10 0,0 0 10 0,0 0-10 16,0 0 10-16,0 0-8 0,0 0 8 0,0 0-8 16,0 0 0-16,0 0 0 0,-8 6 0 0,5 0 0 15,-4 6 8-15,0-7 0 0,-4 10 0 0,4-3 0 16,0 0 0-16,0 5 0 0,0 1 0 0,0 3 0 16,0-4 0-16,3 1 0 0,-3 2 0 0,4-2 0 15,-1-6 0-15,1 0 11 0,-1 2-3 0,4-8 0 0,0 6-8 16,4-6 0-16,-4 0 0 0,3 0 0 0,4 2-11 0,-3-2-4 0,3 0-1 15,-4 0 0 1,5 0-115-16,-1 0-23 0,3-6-5 0</inkml:trace>
  <inkml:trace contextRef="#ctx0" brushRef="#br0" timeOffset="76463.669">21957 6173 801 0,'0'0'34'0,"0"0"-34"16,0 0 76-16,0 0 9 0,0 0 2 0,0 0 0 15,0 0-11-15,0 0-3 0,0 0 0 0,0 0 0 16,0 0-17-16,0 0-3 0,0 0-1 0,0 0 0 16,0 0-31-16,0 0-6 0,0 0-2 0,0 12 0 15,0-12-13-15,0 6 0 0,0 5 0 0,-4 1 0 16,4-3 0-16,0 3 0 0,0-1 0 0,-3 7 0 16,3-6 0-16,-4 3 0 0,1 2 8 0,-1-5-8 15,4 0 0-15,-3-1 0 0,3 10 8 0,-4-9-8 0,1 0 15 16,-1-1 0-16,1 4 0 0,-1-9 0 15,4 6 13-15,-3-1 4 0,3-2 0 0,0 0 0 16,0-9 5-16,0 9 2 0,0-9 0 0,0 0 0 16,0 12-10-16,0-12-1 0,3 6-1 0,1-1 0 15,-1-5 0-15,4 0 0 0,0 0 0 0,0-5 0 0,4-1 1 16,-1 0 1-16,5-9 0 0,-1 6 0 0,0-5-9 0,3 2-1 0,1 0-1 16,0-6 0-16,-4-2-30 0,3 2-7 0,-2-5-1 0,-1 2 0 15,-4-2-9 1,4 2-3-16,-7-3 0 0,1 7 0 0,-1-10 16 0,0 10 4 0,3-1 0 0,-3-3 0 15,-3 4-26-15,-1-1-5 0,1-2-1 16,-1 2 0-16,-6 0 19 0,3 7 3 0,-7-4 1 0,3 3 0 16,-3 0-59-16,0 6-12 0,4 1-3 0,-8-1 0 15,4 6 23-15,-4 0 5 0,4 0 1 0,-3 0 0 16,3 6-16-16,0 5-3 0,3-5-1 16,4 6 0-16,-3 0 29 0,3-3 5 15,0 2 2-15</inkml:trace>
  <inkml:trace contextRef="#ctx0" brushRef="#br0" timeOffset="76801.594">22348 6152 1646 0,'0'0'47'0,"0"0"9"0,0 0-44 0,0 0-12 0,0 0 0 0,0 0 0 15,0 0 31-15,0 9 4 0,0 3 1 0,0 0 0 16,0-1 3-16,4 7 1 0,0 3 0 0,-1 2 0 16,1-8-4-16,3 3-1 0,-4-1 0 0,4 1 0 15,0 8-14-15,0-8-2 0,-3 0-1 0,3 2 0 16,0-2-8-16,0-1-2 0,0-5 0 15,0 3 0-15,4-3-8 0,-4 5 8 0,0-11-8 0,3 3 8 16,-3 0-8-16,1 0 0 0,-1 2-10 0,0-5 10 31,0 0-121-31,0 6-19 0,0-6-3 0</inkml:trace>
  <inkml:trace contextRef="#ctx0" brushRef="#br0" timeOffset="77069.242">22207 6532 1485 0,'0'0'63'16,"0"0"-51"-1,0 0 83-15,0 0 16 0,0-6 3 0,4 0 1 16,-1-3-15-16,1 3-2 0,-1-6-1 0,5 1 0 15,2-1-38-15,1 0-8 0,3 3-2 0,0-8 0 16,0-1-32-16,4 0-6 0,-1-2-2 0,1 2 0 16,0-2-9-16,-1 8 0 0,1-6 0 0,0-5 0 15,-1 5-15-15,-3-3-5 0,4 10 0 0,-4-7-1 16,0 3-218-16,4 4-43 0</inkml:trace>
  <inkml:trace contextRef="#ctx0" brushRef="#br0" timeOffset="77787.548">23382 6258 558 0,'-7'6'24'0,"4"3"-24"15,-1-3 107-15,0 0 17 0,4-6 3 16,0 0 1-16,-3 6-18 0,3-6-3 16,0 0-1-16,0 0 0 0,0 0-32 0,0 0-6 0,-4 5-2 0,4-5 0 15,0 0-11-15,4 12-3 0,3-6 0 16,0 0 0-1,0-6-25-15,4 6-6 0,-1-6-1 0,1 0 0 0,-1 0-6 0,1 0-2 0,3 0 0 0,0 0 0 16,0-6 16-16,0 6 4 0,1-6 0 0,2 0 0 16,-6 0-20-16,3 0-3 0,-4-5-1 0,-2 2 0 15,2 0-8-15,-3 0 0 0,4-8 0 0,-8 5 0 16,4-3 0-16,-3 3-12 0,-4 1 2 0,3-1 1 16,-3 0-21-16,-3 0-4 0,-4 6-1 15,3 1 0-15,-3-4-23 0,-3 3-5 0,-1 0-1 0,0-6 0 16,-3 6 35-16,0 0 6 0,-7 4 2 0,3-1 0 15,1 0 21-15,-4 3 0 0,3 3 0 0,-3 0 0 16,3 5 0-16,-3 4 0 0,7-6 0 0,-4 6 8 16,4-1-8-16,4 4 0 0,-5-3 0 0,5 6 0 15,-1-1 14-15,4 4-2 0,-3-4-1 0,3 7 0 16,3-3-2-16,4-4 0 0,0 4 0 0,4 2 0 16,-1-5 19-16,4 0 3 0,0-4 1 0,0-2 0 15,4 6-16-15,-1-7-4 0,1 1 0 0,3-3 0 16,-3 3 0-16,3-6 0 0,0 0 0 0,0-1 0 15,0-5-4-15,0 6 0 0,0-6-8 0,1-6 12 16,-1 6-32-16,0-11-6 0,0-1-2 0,0 3 0 16,0-3-124-16,0 1-24 0</inkml:trace>
  <inkml:trace contextRef="#ctx0" brushRef="#br0" timeOffset="78120.802">23379 5894 1440 0,'0'0'30'0,"0"0"6"0,0 0-28 0,0 0-8 0,0 0 0 0,0 0 0 15,0 0 75-15,-4-6 13 0,4 6 4 0,4-6 0 16,3-6-18-16,0 0-3 0,0 7-1 0,0-10 0 16,3 3-39-16,5-6-8 0,-1 1-2 0,0-4 0 15,3 9-21-15,5-5 0 0,-5-1 0 0,4 1 8 16,0-4-109-16,-3-3-22 0,3 4-4 0</inkml:trace>
  <inkml:trace contextRef="#ctx0" brushRef="#br0" timeOffset="78462">23922 5350 1142 0,'0'0'32'0,"3"9"8"0,-3-4-32 0,0 1-8 0,4 6 0 16,-4-6 0-16,3 0 103 0,-3 3 19 0,4 2 4 0,0 1 1 15,-4 0-47-15,3 6-8 0,-3-4-3 0,0 10 0 16,-3-1-32-16,-1 10-6 0,0-4-2 0,1 3 0 16,-1 1-14-16,1-4-3 0,-1 4-1 0,-3 2 0 15,0 0-11-15,0 3 10 0,0 1-10 0,0 2 10 16,0-3-10-16,0 6 0 0,0-9 0 0,0 3 0 15,0-8 17-15,3-4-1 0,1-2-1 0,-1-1 0 16,-3 4-15-16,4-4 0 0,-1 4 0 0,1 2 0 16,-1-11 0-16,0 2 0 0,1 4 0 15,-1-3 0-15,1 2-16 0,-1-5-5 0,1-4-2 0,-1 4 0 16,1-6-14-16,-1 0-3 0,1 5-1 16,3-5 0-16,-4 3-60 0,4-4-12 0,0-5-3 0</inkml:trace>
  <inkml:trace contextRef="#ctx0" brushRef="#br0" timeOffset="79002.949">23999 6320 2101 0,'0'0'60'0,"0"0"12"0,0 0-57 0,0 0-15 0,0 0 0 15,0 0 0-15,0 0 25 0,0 0 3 0,0 0 0 0,0 0 0 16,0 0 4-16,0 0 2 0,0 0 0 0,8 0 0 16,-1 0-34-16,3 0 0 0,1 0 0 0,-1 0 0 15,1 0 0-15,-4-6 0 0,4 6 0 0,-1 0 0 16,1 0 8-16,-1 0-8 0,1-6 0 0,3 6 0 15,0 0-9-15,-3-6-9 0,-1 0-2 0,-3 1 0 16,4-4 20-16,-4 3-10 0,-3 0 10 0,3 0-8 16,-4 0 8-16,1 0-13 0,-1 0 5 0,1 1 8 15,-4-1-28-15,3-6 3 0,-3 3 0 0,0-3 0 16,-3 6-31-16,-1 1-7 0,1-7-1 0,3 12 0 16,-4-6 0-16,-3 6 0 0,4-6 0 0,-5 0 0 15,-2-3 44-15,-1 3 8 0,1 1 1 0,-1 5 1 16,-3 0 10-16,3 0 11 0,1 5-3 0,-4 1 0 15,3 9-8-15,4-9 12 0,0 6-12 0,0-1 12 16,-4 1 3-16,1 3 1 0,-1 3 0 0,4 5 0 16,-3-8-16-16,3 2 0 0,-1 1 8 0,5-6-8 0,-1 3 28 15,1 2 4-15,3-5 0 0,0 6 0 0,0-4-12 0,3-2-3 16,1 6 0-16,-1-7 0 0,5 1-6 16,-1-3-2-16,0 9 0 0,3-7 0 0,-3 1-9 15,0-6 0-15,4 3 0 0,-4 0 0 16,4-1-8-16,-1-2-8 0,4 0 0 0,-3-6-1 15,3 0-140-15,0 0-28 0</inkml:trace>
  <inkml:trace contextRef="#ctx0" brushRef="#br0" timeOffset="79307.202">24024 5797 1272 0,'0'0'26'0,"0"0"7"0,0 0-33 0,0 0 0 0,0 0 0 0,0 0 0 15,0 0 39-15,0 0 1 0,4 6 0 0,-1-6 0 16,1 5 30-16,3 1 6 0,0 0 2 0,-4 0 0 15,4 0-26-15,-3 0-6 0,-1 3-1 0,5 2 0 16,-1 1-35-16,0 0-10 0,3 0 0 0,1-1 0 16,-1-2 10-16,-3 9-2 0,4-6-8 0,0-6 12 15,-1 2-109-15,1 1-23 0,-1 6-4 0</inkml:trace>
  <inkml:trace contextRef="#ctx0" brushRef="#br0" timeOffset="79766.675">24388 6123 1409 0,'0'0'29'0,"0"0"7"0,0 0-28 0,0 0-8 0,0 0 0 0,0 0 0 15,0 0 62-15,0 0 11 0,0 0 3 0,0 0 0 16,0 0-4-16,-4 12 0 0,0-6 0 0,4 5 0 16,-3 4-16-16,3 3-3 0,-4-1-1 0,4 1 0 15,0 3-22-15,4-4-5 0,-4 4-1 0,0-4 0 16,3 7-24-16,1-3 0 0,-4 2 0 0,4-5 0 16,-1 2 0-16,-3-2 0 0,4 0 0 0,-1-7 0 15,1 4 30-15,-4-3 1 0,3 5 0 0,1-5 0 16,-4-6-31-16,0 0 0 0,3 3 0 0,-3-9 0 15,0 0 0-15,0 0 8 0,0 0-8 0,0 0 0 16,0 0 24-16,4-3 3 0,3-3 0 0,-4 0 0 16,4-6-18-16,0-5-9 0,1 2 10 0,2 0-10 15,-3-5 32-15,4 2 0 0,-1 0 0 0,1-2 0 16,-1 2-32-16,1-5 0 0,0 2 0 0,-4-2 0 16,3 5 0-16,-6-3 0 0,3-2 0 0,0 5 0 15,3-2 0-15,-2 8 0 0,2-6 0 0,1 3 0 16,-4 4-28-16,3-7-12 0,-3-2-3 0,0 5 0 15,1 0-25-15,-1-3-6 0,0 4-1 0,-4 2 0 16,4 0-127-16,-3 0-26 0,-1 7-4 0</inkml:trace>
  <inkml:trace contextRef="#ctx0" brushRef="#br0" timeOffset="80284.575">24719 6202 1454 0,'0'0'30'0,"0"0"8"16,0 0-30-16,0 0-8 0,0 0 0 0,0 0 0 15,0 0 72-15,0 0 12 0,0 0 4 0,0 0 0 16,-3 6-21-16,3-6-4 0,3 9-1 0,-3-3 0 15,4 6-26-15,-1-6-6 0,4-1-1 0,-3 7 0 16,3-6-29-16,0-6 8 0,3 6-8 0,1-6 0 16,0 0 9-16,-1 0-1 0,1-6 0 0,-1 6 0 15,4-6-8-15,-3 6 0 0,0-12 0 0,-1 7 8 0,1-1-8 16,-1 0 8-16,-3-6-8 0,4-3 8 16,-7 9-8-16,-1-5 12 0,1-1-12 0,-1-6 12 0,-3 12-12 15,0 6 0-15,0 0 0 0,0 0 0 0,-7 0 0 0,0-3-17 16,-4-2 4-16,1-1 1 0,-1 0 2 0,1 6 1 15,-1-6 0-15,1 6 0 0,-1 0-8 0,-3 6-2 16,3-6 0-16,-3 6 0 0,0-6 10 16,0 6 9-16,0-6-13 0,0 5 5 15,0 10 8-15,0 3-10 0,3-1 10 0,0 1-10 16,1 3 10-16,-1 2 0 0,1-2 8 0,-1 2-8 0,4-5 10 0,0 0-2 0,3 2-8 16,-3-2 12-16,7-6 7 0,-3 5 1 15,3-2 0-15,0-3 0 0,0-6-9 0,0 8-2 0,3-2 0 16,1 0 0-16,-1-6 6 0,1 5 1 15,-1-5 0-15,4 0 0 0,1 0-16 0,2 0 0 0,-3 0 0 0,4-3 0 16,-1 3-68-16,1-6-17 16,3 0-3-16</inkml:trace>
  <inkml:trace contextRef="#ctx0" brushRef="#br0" timeOffset="80771.014">25128 6073 1454 0,'-10'-12'30'0,"3"6"8"0,0 0-30 15,-4 1-8-15,4 5 0 0,0-6 0 0,0 6 49 0,7 0 9 0,-7 0 2 0,0 0 0 16,0 0-31-16,0 0-5 0,3 6-2 0,-6-6 0 15,6 5 9-15,-3 1 1 0,0 0 1 0,0 0 0 16,0 0-33-16,0 6 0 0,-4-3 0 0,8 2 0 16,-4 1 0-16,3-6 0 0,4-6 8 0,-3 6-8 15,-1 0 9-15,1 8-1 0,3 4-8 0,0-6 12 16,0 5-12-16,0-5 0 0,0 3 0 0,3-3 0 16,1-1 0-16,-1 1 0 0,1 0 9 0,-1-3-9 15,1 3 9-15,3-7-9 0,-4 7 10 0,4-6-10 16,-3 0 8-16,3 0-8 0,0 0 0 0,-4 0 9 15,5-1-9-15,-8-5 0 0,0 0 0 0,0 0 8 16,3 9-8-16,1-3 0 0,3 0 0 0,-4 0 8 16,4 0-8-16,-3 0 8 0,-1 0-8 15,-3 2 8-15,4-2-8 0,-4 6 0 0,0-6 0 0,0 0 0 16,0 6 0-16,-4-1 0 0,4-5 0 0,-3 6 8 16,-1 3-8-16,4-4 0 0,-3 1 0 0,-1 0 0 15,-3 0 33-15,0 8 2 0,-7-8 0 0,3 0 0 16,1 0-35-16,-1-4 0 0,4 4 0 0,-3-6 0 15,3 0 0-15,-4 0 0 0,4 0 0 0,7-6 0 16,-7 5-43-16,0-5-12 0,0-5-2 0</inkml:trace>
  <inkml:trace contextRef="#ctx0" brushRef="#br0" timeOffset="81626.694">25986 6426 801 0,'0'0'34'15,"0"0"-34"-15,0 0 84 0,0 0 9 0,0 0 3 16,0 0 0-1,0 0 25-15,0 0 6 0,0 0 1 0,0-12 0 0,0 6-46 16,0 0-9-16,0 0-1 0,0-2-1 0,-4-4-27 0,4 6-6 0,-3-6-1 16,3 6 0-16,-4-5-7 0,1 5-2 0,-1 0 0 0,-3 3 0 15,0-3-20-15,0 6-8 0,-4-6 0 0,1 6 9 16,-1 0-9-16,0 6 0 0,-3-6 0 0,0 6 0 16,0 0-15-16,0 3 5 0,-4 8 1 0,1-5 0 15,3 0 9-15,-4-4 0 0,4 10 0 0,-4 0 0 16,4-6 0-16,0 5 0 15,0-2 0-15,0 3 0 0,0-7 0 0,3 4 0 16,4-3 0-16,0 5 0 0,3-5 0 16,-3-6 0-16,7 6 0 0,0-6 0 0,4 5 8 0,-1-2 0 15,5 3 0-15,-1-6 0 0,3-6-8 0,1 0 11 0,3-6-11 0,4 6 12 16,-1 0 0-16,1 6 1 0,-1 0 0 0,5-6 0 16,-5 0-13-16,1 0 0 0,3-6 0 0,-3-6 0 15,-4 0 0-15,0-2-10 0,0 2 0 0,0 0 0 16,-3 0 10-16,-4-5-8 0,3 5 8 0,-6 3-8 15,3-3 8-15,-7 1 0 0,0 5 0 0,0 0-8 16,0 6 8-16,0-6 0 0,0 6 0 0,-4-6 0 16,1 3 9-16,-4 3-9 0,0-3 12 15,0 6-12-15,0 0 0 0,-4 0-9 0,4 3-1 0,0 3 0 16,-4 3 10-16,4-1 0 0,0 1 0 0,4 0 0 16,-4 8 0-16,3-8 0 0,4 0 0 0,-3 0 11 15,3-1-3-15,0-2 0 0,0 3 0 0,3-6 0 0,1 0-8 16,-1 5 0-16,1-2 0 0,-1-3 8 0,4 0-18 0,4 0-4 15,-1 0-1-15</inkml:trace>
  <inkml:trace contextRef="#ctx0" brushRef="#br0" timeOffset="82607.337">25855 5938 794 0,'0'0'16'0,"-7"0"4"0,7 0-20 16,-7-6 0-16,7 6 0 0,0 0 0 0,0 0 82 0,0 0 12 0,-7 0 2 0,7 0 1 16,0 0-41-16,0 0-9 0,0 0-2 0,0 0 0 15,0 0-9-15,0 0-1 0,0 0-1 16,0 0 0-16,0 0-6 0,0 0 0 0,0 0-1 0,0 0 0 15,0 0-27-15,0 0 0 0,0 0 8 0,-4 6-8 16,1 0 27-16,3 0 3 0,-4-1 1 0,4 4 0 16,4 3 17-16,-4 0 3 0,3-1 1 0,-3 1 0 15,4-3-52-15,-1 3 0 0,1 0-14 0,-1-1 3 16,1-5 19-16,3 12 3 0,-3-9 1 0,3 0 0 16,0-1-36-16,0 4-6 15,3-6-2-15,1 0 0 0,3 6-140 0,0-4-29 0</inkml:trace>
  <inkml:trace contextRef="#ctx0" brushRef="#br0" timeOffset="83393.754">26857 6438 1220 0,'0'0'34'0,"0"0"9"0,0 0-35 0,0 0-8 0,0 0 0 0,0 0 0 16,-11 0 56-16,8 0 10 0,-4-6 2 0,0 6 0 16,0 0-8-16,0-6-2 0,0 6 0 0,-4 0 0 15,0 0-10-15,1-6-1 0,-1 6-1 0,1 0 0 16,-1 6-19-16,4-6-4 0,-4 6-1 0,4-6 0 15,0 6-2-15,-3-6-1 0,6 0 0 0,-3 5 0 16,0 1 3-16,0-3 1 0,0 0 0 0,0 3 0 16,0-3-12-16,0 3-3 0,7-6 0 0,-4 6 0 15,-3 0-8-15,0 5 0 0,7-11 0 0,-3 6 0 16,3-6 0-16,-4 6 0 0,4-6 0 0,-3 6 0 16,-4-3 0-16,3 6 8 0,4-3-8 0,-4 2 8 15,4-2-8-15,0 0 0 0,-3 0 0 0,3-6 0 16,0 0 0-16,3 6 0 0,-3-6 0 0,0 0 0 15,0 6 0-15,0-6 0 0,4 6 0 0,-4-6 0 16,4 3 8-16,-4-3-8 0,7 3 12 0,-4 5-4 16,1-5-8-16,3 0 8 0,-4 3-8 0,1 0 8 0,3-6-8 15,-4 6 0-15,4 0 0 0,-7-6 8 16,4 0-8-16,3 6 0 0,-3-6 0 0,-1 0 0 16,1 0 0-16,-1 0 0 0,1 11 0 0,-1-11 0 0,-3 6 0 0,0 0 0 15,4 3 0-15,-4 3 0 0,0-6 0 0,3 0 0 16,-3 5 0-16,0-5 8 0,0 0-8 0,0 0 8 0,0 0-8 0,-3 0 8 15,3-6-8-15,-4 9 10 0,4-9-10 16,-3 11 10-16,-1-5-10 0,4-6 8 0,-3 6-8 0,-1 0 8 16,4-6-8-16,-3 6 0 0,3-6 0 0,-8 9 0 15,1-3 0-15,0-1-14 0,0 1 2 0,0 0 0 16,-3 0 12-16,3 0 8 0,0-6 0 0,-1 6-8 16,-2-6 0-16,-1 0 0 0,4 0-15 0,-3 0 5 15,-1 0-7-15,4-6-2 0,-4 6 0 16,1-6 0-16,-1 6-42 0,1-6-9 0,-1 0-2 15,4-5 0-15,-3-1-121 16,2 3-25-16</inkml:trace>
  <inkml:trace contextRef="#ctx0" brushRef="#br0" timeOffset="83961.217">27009 6611 1624 0,'-18'-12'46'0,"7"0"10"0,-3-2-45 0,4 2-11 0,-1 0 0 0,1 0 0 16,3 1 28-16,-1 8 3 0,1-3 1 0,-3 3 0 16,3 3-2-16,0 0 0 0,0 3 0 0,0-3 0 15,3 6-30-15,-3 0 8 0,0 2-8 0,3 4 0 16,-3-6 0-16,4 12 0 0,-1-6 0 0,-3 2 0 16,4-2 0-16,-1 0 0 0,1-1 0 0,-1-2 0 15,4 3 0-15,-3 0 0 0,3 0 0 0,3-1 0 16,1-5 24-16,-1 3-2 0,4 3 0 0,0 0 0 15,0-7 16-15,0 1 3 0,4 0 1 0,0-6 0 16,3 0-27-16,-4 0-6 0,4 0-1 0,-3 0 0 16,3-6 4-16,0 0 0 0,0 1 0 0,0-4 0 15,-3 0-12-15,0 3 8 0,-1-3-8 0,1-3 8 16,-4 1-8-16,0 5 0 0,-4-6 0 0,1 6-11 16,-1 0 3-16,-3 6 0 0,0 0 0 0,0-9 0 15,4-2 8-15,-8 5 0 0,1-6 0 0,-1 0 0 16,-3-2 0-16,0 8-8 0,-3-6 8 0,3 6-8 15,-4 0 8-15,1 6 0 0,-5-6 0 0,5 6 0 16,-1 0-8-16,1 6 0 0,-4 0 0 0,3 0 0 16,0 0-11-16,1 3-1 0,-1 2-1 0,1 1 0 0,-1-6 11 15,4 0 10-15,0-6-13 0,-4 6 5 16,8-6-9-16,3 0-2 0,0 0 0 0,-4 6 0 16,4-6-33-16,4 11-8 0,-4-2 0 0</inkml:trace>
  <inkml:trace contextRef="#ctx0" brushRef="#br0" timeOffset="84407.99">27305 6382 1409 0,'0'0'29'0,"-4"6"7"0,-3 2-28 0,4 1-8 0,-4 0 0 0,0 3 0 16,0 0 52-16,-4 5 10 0,4-2 2 0,0 3 0 15,-4-1-18-15,4 4-3 0,0 2-1 0,0-5 0 16,0 0-16-16,4-4-3 0,-4-2-1 0,3 0 0 16,1-6-8-16,-1-1-2 0,4-2 0 0,0 3 0 15,0-3 8-15,0 3 2 0,0 3 0 0,0-9 0 16,0 0 13-16,0 0 2 0,4-6 1 0,3 0 0 15,0 0-10-15,-4 0-1 0,4 3-1 0,0-8 0 16,0 5-26-16,0-6 8 0,4 0-8 0,-4-2 0 16,0 8 0-16,-3-6 0 0,3 0 0 0,-4 0 0 15,4 1 0-15,0 2 0 0,-3 3 0 0,3 0 0 16,-4 6 0-16,-3-6 0 0,0 6 0 0,0 0 0 0,0 0 0 0,0 0 0 16,8 0 0-16,-5 6 0 0,4-6 0 0,-3 6 0 15,-1-3 0-15,4 6 0 0,-3 0 0 0,-1 8 0 0,1-5 0 16,-4 0 0-16,3-6-11 0,-3 5 11 15,0-11-8-15,4 9 8 0,-4 3-18 0,3 0 2 16,-3 2 0-16,0-2 0 16,0 0-23-16,0 0-4 0,0-6-1 0</inkml:trace>
  <inkml:trace contextRef="#ctx0" brushRef="#br0" timeOffset="85228.364">27795 6426 653 0,'0'0'18'0,"0"0"5"0,0 0-23 0,0 0 0 0,0 0 0 0,0 0 0 15,0 0 74-15,0 0 10 0,0 0 3 0,0 0 0 16,0 0 17-16,0 0 4 0,0 0 1 0,0 0 0 15,0 0-37-15,0 0-8 0,0 0-2 0,0 0 0 16,0 0-37-16,0 0-7 0,0 0-2 0,0 0 0 16,0 0 4-16,0 6 0 0,0 0 0 0,0-1 0 15,0 1 13-15,4 0 3 0,-4-6 1 0,3 3 0 16,4 3-6-16,1-3-2 0,2-3 0 0,1 3 0 16,-1 3 6-16,1-6 1 0,-1 0 0 0,1 0 0 15,0 0-10-15,-1-9-2 0,4 6 0 0,0 0 0 16,-3 0-24-16,3-3 0 0,-3 3 0 0,-1-8 0 15,1 11 31-15,-1-6 1 0,-2 0 0 0,-1 0 0 16,0 0-52-16,-4-6-11 0,4 0-1 0,-3 10-1 16,-1-10 8-16,-3 6 1 0,0 0 1 0,0-6 0 15,0 1-14-15,-3-1-3 0,-1 3-1 0,1-3 0 0,-1 6 24 0,4 6 5 16,-3-11 0-16,-4 11 1 0,-4-9 11 0,4 6 0 16,-4 3 0-16,4 0 0 0,-3 0-8 0,-1 3 0 0,1 0 0 0,-1 3 0 15,-3 11 8-15,-4-5-12 0,-3 3 12 0,3 8-12 16,1-5 12-16,-1 2 0 0,0 4 0 0,1-6 0 15,-1 2 0-15,4 4 0 0,0-1 0 0,0-5 0 16,3 2 0-16,1-2 0 0,-1 0 10 0,4 2-10 16,4-14 12-16,3-6-4 15,0 0-8-15,0 0 12 0,3 12 5 0,-3-6 1 0,7 8 0 16,0-2 0-16,0 0 8 16,4-6 2-16,-1 6 0 0,5-1 0 0,-1-5-28 0,0 0 0 0,3 0 0 0,1 3 0 15,3-6-43 1,-3-3-10-16,3 0-3 0</inkml:trace>
  <inkml:trace contextRef="#ctx0" brushRef="#br0" timeOffset="85641.553">27947 5955 1257 0,'0'0'26'0,"0"0"6"0,0 0-32 16,0 0 0-16,0 0 0 0,0 0 0 0,0 0 116 0,0 0 16 0,0 0 3 0,0 0 1 15,0 0-16-15,0 0-4 0,0 0 0 0,4-5 0 16,3 5-51-16,3-6-10 0,-3 0-3 0,4 0 0 16,-4-6-32-16,4 6-6 0,-1-6-2 0,1 4 0 15,-1-4-25-15,1 0-6 0,-1 6-1 0,1-5 0 16,3 2-35-16,-3-3-7 0,-1 0-2 0,1 0 0 15,3 7-147-15,-3-7-29 0,3 0-7 0</inkml:trace>
  <inkml:trace contextRef="#ctx0" brushRef="#br0" timeOffset="86221.236">28328 6482 1288 0,'0'0'27'0,"0"0"5"0,0 0-32 0,0 0 0 0,0 0 0 0,0 0 0 16,0 0 32-16,0 0 0 0,0 0 0 0,0 0 0 16,0 0-14-16,0 0-3 0,0 0-1 0,0 0 0 15,7-6-14-15,0-3 11 0,0 3-11 0,0-3 10 16,0 0-10-16,0-2-12 0,-3 5 2 0,-1-6 1 15,1 3 9-15,-1 0 8 0,1 1-8 0,-4 2 11 16,0-6 7-16,0 12 2 0,0 0 0 0,-4-12 0 16,-3 6 6-16,0-3 2 0,-3 4 0 0,3 2 0 15,-4 0-13-15,1 3-3 0,-1 0 0 0,-3 0 0 16,3 3-1-16,1 3-1 0,-4-4 0 0,3 7 0 16,0-3 6-16,-3 0 2 0,4 0 0 0,-1 6 0 15,1-6 11-15,-1 8 3 0,0-2 0 0,4 0 0 16,-3 5-20-16,3-2-3 0,0 3-1 0,3-1 0 15,1 1 7-15,-1-6 1 0,1 8 0 0,3-2 0 16,0-3 12-16,0-1 4 0,0 1 0 0,3-3 0 16,-3 5-20-16,4-5-4 0,-4 9-8 0,3-4 12 15,4-2-12-15,-3 0 0 0,3 5 0 0,0-8 0 16,0 0 8-16,0-6-8 0,0 6 0 0,0-7 9 0,0 4-9 0,4-9-16 16,-1 0 4-16,1 0 1 15,-1 0-170-15,5 0-35 0</inkml:trace>
  <inkml:trace contextRef="#ctx0" brushRef="#br0" timeOffset="86675.854">28557 6438 1241 0,'-14'0'25'0,"7"0"8"0,0 0-33 0,0 5 0 0,4 1 0 0,-4-6 0 16,-1 3 52-16,5 0 3 0,-4 0 1 0,0 0 0 15,3 0-4-15,-3 3 0 0,4 0 0 0,-1 0 0 16,-3 5-32-16,4 1-6 0,-4-6-2 0,-1 3 0 16,5 3 7-16,-4 5 1 0,3-5 0 0,1 0 0 15,-4 2 0-15,3-2 0 0,1-6 0 0,-1 6 0 16,4 0 0-16,4-1 0 0,-4 1 0 0,3 3 0 15,1-9 3-15,-1 5 1 0,4-5 0 0,-3 0 0 16,3-6 6-16,0 3 2 0,0-3 0 0,4 3 0 16,-4-6-20-16,0 0-3 0,3 3-1 0,1-6 0 15,-4 0-8-15,4-5 0 0,-1-1 0 0,1 3 0 16,-4 3 0-16,3-6-11 0,1 7 3 0,-4-7 0 16,4 6-16-16,-4-6-4 0,-4 0 0 0,4-2 0 0,-3 2 13 0,-4 6 3 15,3-6 0-15,-3 1 0 0,-3 2-4 0,-1 0 0 0,1 0 0 16,-4 3 0-16,3 0 7 0,-3-5 1 0,-4 5 0 0,4 0 0 15,-3 3 8-15,-1 3 0 16,-3 0 0-16,4 3 0 16,-5 3-28-16,5 0-3 0,-4 5-1 0,0-5 0 15,3 0 0-15,0 3 0 0,1 3 0 0</inkml:trace>
  <inkml:trace contextRef="#ctx0" brushRef="#br0" timeOffset="87152.314">28829 5658 1165 0,'0'0'24'0,"0"0"7"15,0 0-31-15,0 0 0 0,0 0 0 0,-7 3 0 16,7-3 30-16,-7 6 0 0,3-6 0 0,-3 6 0 16,0 6 64-16,0 0 13 0,4-1 2 0,-4 10 1 15,0-3-30-15,3-1-5 0,1 4-2 0,-1 2 0 16,0-5-16-16,1 9-3 0,3 2-1 0,-4-9 0 15,4 10-25-15,0-4-6 0,0 4-1 0,4-7 0 16,-4 4-7-16,0-4-2 0,3-2 0 0,-3 2 0 0,0 7-12 16,4 8 0-16,-4-9 0 0,-4 10 0 0,4-4 18 0,0 3 1 0,-3-9 0 15,3 4 0-15,-4-1-19 0,4-2 0 0,-3-4 0 0,-1 3 0 16,4-11 8-16,-3-3-8 0,-1 8 0 16,4-11 0-16,-3 3 0 0,-1-1 0 0,1 1 0 15,3-3 0-15,-4 5-19 0,4-8-7 16,0 3-2-16,0 0 0 0,0-6 4 0,0 0 0 15,0-6 0-15,0 0 0 16,0 0-25-16,7 5-5 0,-3-10-1 0,3 5 0 0,-4 0-117 16,4 0-23-16</inkml:trace>
  <inkml:trace contextRef="#ctx0" brushRef="#br0" timeOffset="87662.419">28875 6529 1288 0,'0'0'54'0,"0"0"-43"15,0 0 77-15,0 0 16 0,0 0 4 0,0 0 0 16,0 0-39-16,3 3-7 0,1 2-2 0,-1 1 0 15,1-6-28-15,3 6-7 0,-3-6-1 0,6 0 0 16,-3 0-24-16,0 0 0 0,0 0 0 0,0 0 0 16,4-6 0-16,0 6 0 0,-1-6 0 0,1 1 0 15,-1-1 56-15,1-3 7 0,-1 3 1 0,-2-6 0 16,2 6-103 0,1-5-20-16,-1-1-4 0,-3 0-1 0,0 3 42 0,-3-2 8 0,3-1 2 0,-7 0 0 15,3 0-7-15,-3-2-1 0,0 2 0 0,-3 0 0 31,3 6-25-31,-4-11-6 0,1 8-1 0,-1 3 0 0,-3 0 39 0,4 0 13 0,-4 0-9 0,0 0 9 16,-4 0 8-16,4 6 6 0,0 0 2 0,0 6 0 16,-4 0-8-16,4-6-8 0,-3 6 11 0,-1 0-11 15,4 0 8-15,0 0-8 0,0 3 0 0,0 2 0 16,0 1 23-16,0 0-3 0,3 0 0 0,1 5 0 16,3 4 4-16,-4-9 0 0,4 8 0 0,0-2 0 15,4-1 46-15,-1-5 10 0,1 0 1 0,3 3 1 16,0 2-96-16,0-5-19 0,0 3-4 0,4-4-1 15,-4 1 27-15,0-6 11 0,0-6-8 0,0 6 8 16,0-6-11-16,3 6 11 0,1 0-13 0,0 0 5 16,-1-1-31-16,1-5-5 0,-1 0-2 0</inkml:trace>
  <inkml:trace contextRef="#ctx0" brushRef="#br0" timeOffset="107725.731">29432 6617 919 0,'0'0'19'0,"0"0"5"0,0 0-24 0,0 0 0 0,0 0 0 0,0 0 0 15,0 0 12-15,0 0-3 0,0 0 0 0,0 0 0 16,0 0 12-16,0 0 3 0,0 0 0 0,0 0 0 15,0 0 16-15,0 0 3 0,-3-6 1 0,3 6 0 16,-4-6 6-16,4 6 2 0,0 0 0 0,0 0 0 16,0 0-26-16,0 0-5 0,0 0-1 0,0 0 0 15,0 0-20-15,0 0 0 0,0 0 0 0,0 0 0 16,0 0 0-16,-3 6-8 0,-4 0 0 0,3 0 0 16,-3-6 8-16,3 11 0 0,1-5 0 0,3-6 0 15,0 0 0-15,0 0 0 0,0 0 0 0,0 0 0 16,0 0 8-16,0 0 3 0,0 0 1 0,0 0 0 15,0 0 30-15,0 0 6 0,0 3 2 0,0-3 0 16,0 0 2-16,0 0 1 0,0 0 0 0,0 0 0 0,0 0-42 16,-4-9-11-16,4 4 0 0,0-1 0 0,0 6-14 0,0 0-5 0,0-6-1 15,0 6 0-15,0 0-2 0,0-12-1 0,0 12 0 0,0 0 0 16,0 0 3-16,0 0 0 0,-3 0 0 0,3 0 0 31,0 0-26-31,0 0-5 0,0 0-1 0</inkml:trace>
  <inkml:trace contextRef="#ctx0" brushRef="#br0" timeOffset="136504.966">8460 11338 364 0,'-11'6'16'0,"0"0"-16"15,4 0 72-15,0-3 11 16,4 0 2-16,3-3 1 0,0 0-11 0,0 0-3 0,0 0 0 16,0 0 0-16,0 0 12 0,0 0 3 0,0 0 0 0,0 0 0 15,0 0-23-15,0 0-4 0,0 0 0 0,0 0-1 16,0 0-2-16,0 0 0 0,0 0 0 0,0 0 0 16,0 0-18-16,-4-3-4 0,1 0-1 0,3 3 0 15,0 0-20-15,0 0-4 0,0 0-1 0,0 0 0 16,3-6-9-16,1 0 0 0,-1 0 0 0,1 0 0 15,3 6-19-15,0 0 1 0,-3 0 0 0,3 0 0 16,0 0 33-16,3 0 6 0,1 0 2 0,-4 0 0 16,3-6-2-16,1 4 0 0,3-4 0 0,-3 0 0 15,3 0 3-15,0 3 0 0,0-3 0 0,4 3 0 16,-1-3-24-16,1 0 0 0,3 0 0 0,0 1-8 16,0 5 33-16,4-9 7 0,0 6 2 0,3 0 0 15,-3 0-23-15,6 3-11 0,1-3 10 0,0 3-10 16,-4 0 0-16,4 0 0 0,3 0 0 0,-3 3 0 15,0-3 9-15,-1 0-9 0,1 0 8 0,0 0-8 16,0 3 0-16,0 0 0 0,3 0 0 0,-3-3 0 16,-1 0 0-16,-3-3 0 0,4-3 0 0,0 3 0 15,-4 3 0-15,-3 3 0 0,3 0 0 0,-3 0 0 16,0-3 0-16,-1 0 0 0,1-6 0 0,0 3 0 0,-4 3 0 0,0-3 0 16,0 0 0-16,-3 0 0 0,-1-6 0 0,1 3-14 15,0-5 2-15,-4 11 0 16,0-6-27-16,0 0-5 0,0 0 0 0,-3-6-1 15,-1 1-32-15,1 2-7 0,-11 9 0 0,7 0-431 0,0-12-85 0</inkml:trace>
  <inkml:trace contextRef="#ctx0" brushRef="#br0" timeOffset="137223.716">9793 11294 942 0,'0'0'20'0,"0"0"4"0,0 0-24 0,-7 0 0 16,4 9 0-16,-1-3 0 0,0 0 71 0,4-6 9 0,0 0 3 0,0 0 0 15,0 0-18-15,0 0-3 0,0 0-1 16,0 0 0-16,-3 6-21 0,-1 5-4 0,4 1 0 0,0-6-1 16,0-6-15-16,0 6-2 0,0 6-1 0,0 2 0 15,0 4-3-15,0 0-1 0,0 2 0 0,0 4 0 16,4-7-13-16,-1 4 0 0,1 2 0 0,0-5 0 16,3 3 8-16,-4 2-8 15,1-5 0-15,-1-1 0 16,4 4 0-16,-3-3 0 0,-1-1 0 0,4-2 0 15,-3 3 0-15,-1-1 0 0,1-8 0 0,-1 6 0 0,1 11 0 0,-1 1 0 16,1 2 0-16,0 0 0 0,-4-2 9 0,3-1-9 0,-6-2 8 16,3-1-8-16,0 1 16 0,0-1-3 0,0-2 0 15,0 3 0-15,3-4-5 0,-3 4 0 0,0-10-8 0,0 7 12 16,4 0-12-16,-4-1 0 0,0 10 8 0,0-7-8 16,0 1 0-16,3 2 0 0,-3-2 0 0,0 2 0 15,4-3 0-15,-4-5 0 0,0 3 0 0,0 2 0 16,3-2 0-16,-6-4 0 0,3 7 0 15,0-9 0-15,3 5 0 0,-3 1 0 0,0-9-12 16,4 8 12-16,-4-2 0 0,3-1 0 0,-3-2 0 0,4 3 0 16,-4-1-9-16,3-2-2 0,-3 0 0 0,4-3 0 15,-4 8-2-15,3-8-1 0,1-3 0 0,-1 5 0 16,1-2-9-16,-1 3-1 0,1-3-1 0,0-1 0 16,-1 4-31-16,1 3-5 0,-1-1-2 0,1-5 0 15,-1 0-106-15,1 0-22 0</inkml:trace>
  <inkml:trace contextRef="#ctx0" brushRef="#br0" timeOffset="141457.933">9825 12785 615 0,'0'0'12'0,"0"0"4"16,0 8-16-16,-4 1 0 0,1-3 0 0,-1 3 0 15,4-9 44-15,0 3 6 0,0-3 1 0,-3 12 0 16,3-12-23-16,0 6-5 0,0 2-1 0,0-2 0 15,0 0 1-15,0-6 0 0,0 6 0 0,0 0 0 16,3 0 5-16,-3 5 2 0,4 1 0 0,-4-6 0 16,0-6-1-16,0 0 0 0,0 0 0 0,0 0 0 15,0 0 3-15,0 0 0 0,0 0 0 0,0 0 0 16,3 3 1-16,1 3 1 0,-1 3 0 0,1 3 0 16,-4-12-2-16,0 0 0 0,0 0 0 0,0 0 0 0,0 0-10 0,0 0-2 0,0 5-1 0,0 4 0 15,0-9-7-15,3 12 0 0,-3-12-1 0,0 0 0 16,0 0 3-16,0 0 1 0,0 0 0 0,0 0 0 15,0 0 0-15,0 6 0 0,0-6 0 0,4 6 0 16,-4 5-15-16,3-2 11 0,1 0-11 0,-4-9 10 16,0 0 16-16,0 0 3 0,0 0 1 0,0 0 0 15,0 0-8-15,0 0-2 0,0 0 0 0,0 0 0 16,0 0-8-16,4 9-1 0,3-3-1 0,0 6 0 16,-7-12-10-16,0 0 8 15,0 0-8-15,3 5 8 0,4 1 0 0,-7-6 0 0,7 6 0 0,0 3 0 16,-3-3-8-16,3 0-11 0,-4 6 3 15,5-7 0-15,-5 1 8 0,4 0 0 0,-3 0 0 0,3 0 0 16,-4 0 13-16,4 3 5 0,0-3 1 0,-3-1 0 16,3 1-19-16,0-6 10 0,0 6-10 0,0 0 8 15,-3-6-8-15,3 6 0 0,0-3 0 0,0 9 0 16,0-6-21-16,0 2 0 0,-4-2 0 0,4 3 0 16,1-3 21-16,-1 3 0 0,0-3 0 0,0 0 0 15,3 2 24-15,1 1 8 0,-1 9 3 0,1-6 0 16,-4-7-25-16,4 4-10 0,-4-3 8 0,3 6-8 15,1-3 8-15,-1 0-8 0,1 2 0 0,-4-5 8 16,4 6 0-16,-1-6-8 0,1 3 12 0,-1-1-4 0,1 1-8 0,0 9 0 16,-1-9 9-16,4 5-9 0,-3-2 0 0,3 9 8 0,0-12-8 15,-3 5 0-15,-1 1 0 0,1 3 0 0,-1-7 0 0,1 4 8 16,0-3-8-16,-1 5 0 0,-3-5 0 0,4 0 0 16,-1 0 0-16,-3 2 0 0,1 4 0 15,2-6 8-15,-3-6-8 0,4 3 0 0,-4-1 0 0,0 4 0 16,0-3 0-16,4-3 0 0,-4 0 0 0,0 0 0 15,0-3 0-15,0-1 0 0,0 4 0 0,0 0 8 16,0 0-8-16,0-3 0 0,0 0 0 16,-3 0 0-16,3 9 0 0,-4-6 0 0,4-1 0 0,0 1 0 15,-3 0 0-15,3 0 0 0,-4 0 0 0,4 0 8 16,0 3-8-16,-3-1 0 0,3 7 0 0,0-9 0 16,0 3 0-16,0 0 0 0,0 0 0 0,-3 5 0 15,3-5 0-15,0 3 0 0,-4-6 0 0,1 8 0 0,3-5 0 16,-3 3 0-16,3-3 0 0,-4 3 8 0,1 2-8 15,-1-5 0-15,4 0 8 0,-3 3-8 0,3 5 10 16,-4-11-2-16,1 3-8 0,-1 3 12 0,4-1-4 0,-3 1-8 16,0 0 11-16,3-6-11 0,-4 3 9 15,1 2-9-15,3-2 0 0,-4 0 9 0,1 3-9 0,-1-6 0 16,4 3 9-16,-3-1-9 0,3-2-12 0,-4 0-8 16,1 0 0-16,-1-3-1 0,1 3 35 0,3 0 7 15,-3 0 2-15,3-1 0 0,-4-2-23 0,4 0 0 16,0 0 0-16,-3 3 8 0,3 0-26 15,-4 3-5-15,1 3-1 0,3 2 0 0,-4-8 40 0,1 6 8 16,0 3 2-16,-1-4 0 0,1 1-26 0,-1 0 0 16,1 6 0-16,-1-4 0 15,4 4-16-15,-3 0-8 0,-1-4-1 0,1 1-1 0,3 6 26 0,-4-10 0 16,1 7 0-16,3-3 0 0,-3 2 0 0,-1-5 0 16,1 3 0-16,3-4 0 0,0 1 0 0,-4 0 0 0,-3 0 0 15,4 0 0-15,3-4 0 0,-4 1 0 0,1 3 0 0,3-3 0 16,-4-3 46-16,-3 2 14 0,4-2 4 0,0 0 0 15,-1-3-64-15,1 0-16 0,-1 3-2 0,1-3 0 16,3 3 18-16,-4-3 0 0,-3 0 0 0,4 0 0 16,-1 2 0-16,1-5 0 0,-1 6 0 0,1-6 0 15,-1 6 0-15,1 0 8 0,-1 3-8 0,-3-3 0 16,4-3 0-16,-1 3 9 0,-3 0-9 0,4-1 8 16,-4 4 2-16,4-3 0 0,-1 0 0 0,1-3 0 15,-1 3-10-15,1 0 0 0,-4 0 0 0,0-1 0 16,3 1 0-16,-3-3 0 0,0-3 0 0,0 9 0 15,0-3 0-15,0 0-12 0,4 0 2 0,-4-3 1 16,3 3 9-16,1-1 12 0,-4-2-2 0,3 3-1 0,-3 3-9 0,4-3 0 16,-4 0 0-16,0 6 0 15,3-7 0-15,1 1-12 0,3-3 2 0,-7 6 1 0,3-6 9 0,-3 0 0 16,0-3 0-16,0 6-8 0,4 0 8 0,-4 0 16 16,0-3-4-16,3 2-1 0,-3 1-11 0,0 0 0 15,0-6 0-15,-3 6 0 0,6 0 0 0,-3-6 0 16,0 0 0-16,-3 6 0 0,6 0 0 0,-3-3 0 15,0-3 0-15,0 6 0 0,0 2 0 0,4 7 0 16,-4 6 0-16,0-10 0 0,0-11 0 0,0-3 0 0,0 0 0 16,0 3 0-16,0 0 0 0,0 0 0 0,0-2 0 0,0 2 0 15,0 8 0-15,0 1 0 0,0-3 0 16,0-6 0-16,0 0 0 0,4 0 0 0,-4 0 0 16,0 9 0-16,0-3 0 0,0 0 0 0,0-6 0 0,0 3 0 15,0-6 0-15,0 3 0 0,0 0 0 0,0 0 0 16,0 6 0-16,0-6 0 0,0 0 0 0,0 11 0 15,-4-5 0-15,4 0 0 0,0-6 0 16,0 0 0-16,0 0 0 0,-4 6 0 16,4-6 0-16,0 9 0 0,-3-3 0 0,3 5 0 0,0-11 0 0,0 0 0 15,0 0 0-15,0 0 0 0,0 0 0 0,-4 6 0 16,4 3 0-16,-3 0 0 0,3 0 0 0,0-3 0 16,0-6 0-16,3 3 0 0,-3 5 0 0,0-8 0 15,4-6 0-15,-4 6 0 0,0 12 0 0,0-6 0 16,0 0 0-16,0-3 0 0,3-6 0 0,-3 6 0 15,0 6 0-15,0-3 0 0,0 5 0 0,0-8 0 16,0 0 0-16,-3 0 0 0,3 0 0 0,0 6 0 0,0-3 0 0,-4-3 0 16,4 3 0-16,0 0 0 0,-3-1 0 0,3-2 0 15,0-3 0-15,0 3 0 0,-4 0 0 0,4 3 0 16,-3-3 0-16,3 0 0 0,0-3 0 0,0 0 0 16,-4 3 0-16,4-3 0 0,0 0 0 0,0 0-12 15,0 0 2-15,0 0 1 0,0 0 9 0,0 0 0 16,0 0 0-16,0 0 0 0,0 0 0 0,0 0 11 15,0 0-3-15,-10 0 0 0,10 0-8 16,0 0 0-16,-14 3 0 0,14-3 0 0,-14 0 0 0,14 0 0 16,-15 3 0-16,15-3 0 0,0 0 0 0,-10 0 0 15,10 0 0-15,-14 0 0 0,14 0 0 0,-14 0 0 16,14 0 0-16,-11 0 0 0,11 0 0 0,-14 0 0 0,14 0 0 16,0 0 0-16,-14 0 0 0,14 0 0 0,-14-3 0 0,14 3 0 15,-14-3 0-15,-1 0-11 0,5 0 1 0,10 3 0 16,-11-6 10-16,1 3 14 0,10 3-3 0,-11-6-1 31,11 6-59-31,-10-8-12 0,-1 5-3 0,11 3 0 0,-14-6 52 0,14 6 12 16,-11-6 0-16,11 6 0 0,0 0 0 0,-10-6 0 0,10 6 0 0,-11 0 0 15,11 0 0-15,-14 0 0 0,14 0 0 0,-14 0 0 16,0 0 0-16,14 0 0 0,-11 0 0 0,11 0 0 16,-10 6 0-16,10-6 0 0,-14 0 0 0,14 0 0 15,-15 3 0-15,15-3 0 0,-10 3 0 0,10-3 0 16,-14 3 0-16,14-3 0 0,-14 3 0 0,3 0 0 15,-3-3 0-15,14 0 0 0,-14 0 0 0,0 0 0 0,0 0 0 16,14 0 0-16,0 0 0 0,-15 0 0 0,15 0 0 16,-14 0 0-16,4-3 0 0,10 3 0 15,-14 0 0-15,14 0 0 0,0 0 0 0,-14 0 0 16,14 0 0-16,-15 0 0 0,5 0 0 0,10 0 0 0,-14 3 0 0,14-3 0 16,-11 0 0-16,-3 8 0 0,14-8 0 0,-14 3 0 15,3 3 0-15,11-6 0 0,0 0 0 0,-14 3 0 16,4 0 0-16,-1 0 0 0,-3 0 0 0,14-3 0 15,-11 3 0-15,11-3 0 0,-10 3 0 0,10-3 0 16,-14 6 0-16,0 0 0 0,14-6 0 0,0 0 0 16,-11 0 0-16,11 0 0 0,0 0 0 0,-18 0 0 0,18 0 0 15,-14 0 0-15,4-6 0 0,10 6 0 0,-14 0 0 16,-1-6 0-16,5 0 0 0,10 6 0 16,-11-3 0-16,11 3 0 0,-14 0 0 0,14 0 0 0,-14-3 0 15,14 3 0-15,0 0-10 0,-14 3 1 0,0 0 0 16,14-3 0-1,0 0-37-15,-11 3-7 0,11-3-2 0,-14 3 0 0,14-3 44 0,-10 6 11 0,10-6 0 16,0 0 0-16,0 0 0 0,-11 6 0 0,11-6 0 16,-14 0 0-16,14 0-13 0,0 0-1 0,-14 0 0 0,14 0 0 31,-14 0-42-31,3-6-8 0,-3-3-1 0,3 0-1 16,4 0-37-16,-3 0-7 0,3-2-2 0,0 2 0 0,-4 3 28 15,4-6 6-15,0 3 1 0,0-2 0 0,0 5 45 0,3-3 8 0,-3 3 3 0,4 3 0 16,3 3 21-16,-4-6-11 0,1 0 11 0,3 6-8 15,0 0 8-15,0 0 0 0,0 0 0 0,0 0 0 16,0 0 15-16,0 0 5 0,0 0 0 0,0 0 1 0,0 0 3 16,0 0 1-16,0 0 0 0,0 0 0 0,0 0 16 0,0 0 3 15,0 0 1-15,0 0 0 0,0 0-13 0,0 0-4 16,0 0 0-16,0 0 0 0,0 0-7 0,0 0-1 16,0 0-1-16,0 0 0 0,0 0-3 0,0 0 0 15,0 0 0-15,0 0 0 0,0 0-16 0,0 0 0 16,0 0-11-16,0 0 11 0,-14 0-17 0,14 0 3 15,0 0 1-15,0 0 0 0,0 0 13 0,0 0 0 16,-15-6 0-16,15 6-9 0,0 0 9 0,-14-2 0 16,14 2 0-16,-14 0 0 0,14 0 0 0,-10-3 0 15,10 3 0-15,-15-3 8 0,15 3-8 0,-14-3 0 16,14 3 0-16,-10-3 8 0,10 3-8 0,-14-3 0 16,0 0 0-16,14 3 0 0,0 0 0 0,-15-3 0 15,15 3 0-15,-10-3 0 0,10 3 0 0,0 0 0 0,0 0 0 0,0 0 0 16,0 0-9-16,0 0 9 0,0 0-10 0,0 0 10 15,-14 3-16-15,14-3 4 0,0 0 0 0,0 0 0 16,0 0 12-16,0 0-9 0,0 0 9 0,-7 6-8 16,7-6 8-16,0 0 0 0,0 0 0 0,-7 6 0 15,3 0 0-15,4-6 0 0,0 0 8 0,0 0-8 16,0 0 26-16,0 0 1 0,0 0 0 0,0 0 0 16,0 0 22-16,0 0 5 0,0 0 1 0,0 0 0 15,0 0-21-15,0 0-4 0,0 0-1 0,0 0 0 0,0 0-29 16,0 0-8-16,0 0-1 0,-10-6 0 0,10 6-11 15,0 0-1-15,0 0-1 0,0 0 0 0,0 0 2 16,-11-3 1-16,11 3 0 0,0 0 0 0,0 0 4 0,0 0 1 16,-14-3 0-16,14 3 0 0,0 0 14 0,0 0 0 15,0 0 0-15,0 0 0 0,0 0 0 0,0 0 0 16,0 0 0-16,0 0 0 0,0 0 0 0,0 0 0 16,0 0 0-16,0 0 0 15,0 0 0-15,0 0 0 0,0 0 0 0,0 0 0 0,0 0-17 0,0 0-1 16,-14 0 0-16,14 0 0 0,0 0 26 0,0 0 6 15,0 0 1-15,0 0 0 0,0 0-15 0,0 0 8 16,0 0-8-16,0 0 0 0,-11 0 0 0,11 0 0 16,0 0 0-16,0 0 0 0,0 0 0 0,-14 0 0 15,14 0 0-15,-14 0 0 0,14 0 0 0,-14-3 0 0,14 3 0 16,-11-6 0-16,-3-3 0 0,4 3 0 0,-1-2 0 0,0-7 0 16,-3 3 0-16,4-6 0 0,-1 7 0 0,-3-1 0 15,0-6 40-15,0 1 1 0,0 2 1 0,-4 3 0 16,4-11-18-16,-4 8-4 0,4-3-1 0,-3 1 0 15,-1-1-11-15,4-3-8 0,-4 10 9 0,4-10-9 16,-4 6 0-16,4 1 0 0,0-4 0 0,-4 0 0 16,4 4 0-16,-3 2 0 0,3-9 0 0,0 10 0 15,-1-1 0-15,1 0 0 0,4 0 0 0,-1 1 0 16,-3-1 0-16,3 0 9 0,1 3-9 0,-1 0 12 16,1 1-12-16,-1 2 0 0,4-3-12 0,0-3 12 15,-4 3-8-15,4 1 8 0,-3 2 0 0,3 0 0 16,-4 0 0-16,4-6-11 0,0 6 11 0,0 0-8 15,0 0 8-15,0 1 0 0,0-1 0 0,0 0-8 16,0-3 8-16,0 3 8 0,3 0-8 0,-3 6 11 16,0-9-11-16,0 4 0 0,0 2 0 0,0-3 0 15,0-3 0-15,0 6 0 0,0-3 0 0,0 0 0 16,0 3 0-16,0-3 0 0,-4 1 0 0,4-1 8 16,0-9-8-16,-4 6 0 0,4 0 0 0,0 0 0 15,-3 1 0-15,-1-10 0 0,0 9-9 0,4-3 9 16,-3 1 0-16,3-1 0 0,-4 0 0 0,0 0 0 15,4 4 0-15,-3-4 0 0,3 3 0 0,-4 0 0 16,1-3 0-16,3 4 0 0,-4-4 0 0,0 3 0 16,4 3 0-16,-3-3 0 0,3 3 0 0,0-5 0 15,0-1 0-15,0 6 0 0,0-3 0 0,-4 3 0 16,4 0 0-16,3-5 0 0,-3 5 0 0,0 6 0 16,7 0 0-16,0 0 0 0,0 0 0 0,-7 0 0 15,4-6 0-15,-1-6 0 0,-3 0 0 0,4 4 0 16,-1-1 0-16,4 9 0 0,-4-6 0 0,4 6 0 0,0 0 0 0,-3 6 0 15,-1 9 0-15,1-10 0 0,3-5 0 0,0 0 0 0,-4-17 0 16,1 8 0-16,3 9 0 0,-4 3 0 0,1 9 0 0,-1-4 0 16,4-8 0-16,-3-11 0 0,-1-4 0 0,1-3 0 15,3 4 0-15,-4 5 0 0,4 9 0 0,0 0 0 16,0 0 0-16,0 0 0 0,-7 3 0 0,0 0 0 16,7-3 0-16,0 0 0 0,0 0 0 0,0 0 0 15,-4-6 0-15,-3-3 0 0,4 3 0 0,3 6 0 16,0 0 0-16,0 0 0 0,0 0 0 0,-7 3 0 15,3 0 0-15,1 0 0 0,-1 3 0 0,4-6 0 16,0 0 0-16,0 0 0 0,0 0 0 0,0 0 0 16,0 0 0-16,0 0 0 0,0 0-8 0,0 0 8 15,0 0 0-15,0 0 0 0,0 0-8 0,0 0 8 16,0 0 0-16,0 0 0 0,0 0 0 0,0 0 0 16,0 0 0-16,0 0 0 0,0 0-8 0,0 0 8 15,0 0 0-15,0 0 0 0,0 0-8 0,0 0 8 16,0 0 0-16,0 0 0 0,0 0 0 0,0 0 0 15,0 0 0-15,0 0-15 0,0 0 5 0,0 0 1 16,0 0 22-16,0 0 5 0,0 0 1 0,0 0 0 16,0 0-67-16,0 0-12 0,0 0-4 0,0 0 0 15,4 6 48-15,-4-3 16 0,3 8-9 0,1-2 9 16,-4-9-53-16,3 6-6 0,-3 0-1 0,4-3 0 16,-4 3-8-16,3 3-3 0,-3 5 0 0</inkml:trace>
  <inkml:trace contextRef="#ctx0" brushRef="#br0" timeOffset="143215.751">8495 11394 380 0,'0'0'16'0,"0"0"-16"15,0 0 0-15,0 0 0 0,0 0 8 0,0 0-8 16,0 0 16-16,0 0 1 0,0 0 0 0,-7 12 0 16,3-6 28-16,1 0 6 0,-1 2 1 0,1 1 0 15,-1 0 5-15,1 9 2 0,-1-7 0 0,1 4 0 16,-1 0-10-16,1 5-1 0,-1-8-1 0,1 3 0 15,-1 3-11-15,0-1-3 0,4 1 0 0,-3-1 0 16,3-2-5-16,-4 3 0 0,4-1-1 0,-3-2 0 16,3 0-6-16,-4 5-1 0,4 1 0 0,0 0 0 15,0-1-3-15,0 4-1 0,4 2 0 0,-1-2 0 16,1-4-2-16,-1 4-1 0,5-4 0 0,-5 4 0 16,4-1-2-16,0-5-1 0,0 5 0 0,-3 4 0 15,3-6-10-15,-4 2 8 0,1-2-8 0,3 2 8 16,-4 1-8-16,1-4 8 0,3 4-8 0,-3-1 8 15,-4-2-8-15,3-4 12 0,1 7-12 0,-4-6 12 16,3-1-12-16,1 10 0 0,-4-16 0 0,3 10 8 16,-3-6 3-16,0-1 0 0,0-2 0 0,0 3 0 0,0 3 0 15,0 5 0-15,0-8 0 0,0 5 0 0,0 1-11 16,-3-3 8-16,3-1-8 0,0 4 8 0,-4-4-8 0,4-2 0 0,4 3 0 16,-8-1 0-16,4-2 0 0,0 3 0 0,0 11 0 0,0-11 8 15,4-6-8-15,-4 2 8 0,0 4-8 0,0-6 8 16,0 8-28-1,3-5-7-15,-3 0-1 0,0 2 0 0,0-5 45 0,0 0 9 0,0-12 2 0,0 14 0 16,0-2-45 0,0 0-9-16,0 0-2 0,-3 2 0 0,-1-2 47 0,4 0 9 0,-3 0 1 0,3-1 1 15,0 1-30-15,0 3 0 16,0 3 0-16,-4-7 0 0,4 1 0 0,-3-6 0 0,3-6 0 0,-4 15 0 16,4-4 0-16,-4 4 0 0,4 0 0 0,0 2 0 15,0-17 0-15,0 9 0 0,0 3 0 0,0 6 0 16,0-9 0-16,0 5 0 0,4 1 0 0,-4-3 0 15,0-12 0-15,0 9 0 0,0 5 0 0,0-2 0 0,0-12 0 16,0 21 0-16,0-7 8 0,0 4-8 0,0-18 0 16,0 0 0-16,0 0 0 0,0 0 0 15,0 0 8-15,-4 9-8 0,4 5 11 0,-3-2-11 16,-1 3 0-16,1-3 0 0,-1-4 0 0,1 7 0 16,-1-3 15-16,1-9-4 0,-1 6-1 0,1-1 0 15,-1 4-10-15,4 6 12 0,-3-6-12 0,-4-4 12 16,7 7-12-16,-4 0 0 0,1 2 0 0,3-5 8 0,0 0-8 15,-4 0 0-15,4-6 0 0,-3 2 0 16,3-2 0-16,0 6 0 0,0-3 0 0,0-3 0 0,0 0 0 0,0 0 0 16,0-6 0-16,0 2 0 15,0 4 0-15,0 3 0 0,0-3 0 0,0-6 0 0,0 6 0 16,0-6 0-16,3 0 0 0,1 6 0 0,-1-6 0 16,-3 3 0-16,4 0 0 0,-1 3 0 15,1-1 0-15,-1 4-11 0,1 3 3 0,-1 0 0 0,1-6 8 0,-1 0 0 0,1 2 0 0,-4 7 0 16,3-3-8-16,1-3 0 15,-4 2 0-15,0-2 0 0,3-3 26 0,-3-6 6 0,0 0 0 16,0 0 1 0,0 9-41-16,0-3-9 0,0 3-2 0,0-9 0 0,0 0-8 0,0 0-1 15,0 0-1-15,0 0 0 0,0 0 37 0,0 0 0 0,0 0 0 0,0 0 0 16,4-6-34-16,-4 0 1 0,0 0 0 16,0 6 0-16,3-6-101 0,1 3-20 0,-4-3-4 0</inkml:trace>
  <inkml:trace contextRef="#ctx0" brushRef="#br0" timeOffset="148228.706">8513 13090 933 0,'0'0'26'0,"0"0"6"16,0 0-32-16,0-6 0 0,0-5 0 0,0 2 0 15,0 9 78-15,0 0 9 0,0 0 1 0,0 0 1 16,0 0-39-16,0 0-8 0,0 0-2 0,0 0 0 16,0 0-26-16,0 0-6 0,0 0 0 0,0 0-8 15,0 0 0-15,0 0 0 0,0 0 0 0,3 0 0 16,-3 0 0-16,4 0 0 0,-1 0 0 0,-3 0 0 0,7 0 10 0,-3 0-10 0,3 3 8 16,0 3-8-16,0-6 10 0,-7 0-10 0,7 0 12 0,-4 0-12 15,4 0 8-15,-7 0-8 0,8 0 0 0,-1 0 0 16,0 6 8-16,0-6-8 0,0 5 0 0,0 1 0 15,3-6 8-15,-3 3-8 0,4 0 0 0,0 0 0 16,-1 3 11-16,1-3-11 0,3 9 10 16,-3-6-10-16,-1-3 0 0,1 2 0 0,-1-5 0 15,1 6-10-15,3-6 10 0,-7 6 0 16,4-6 0-16,-1 6 0 16,-3-6 0-16,0 3 0 0,0 0 0 0,0 0 0 0,-7-3 0 0,0 0 8 0,11 0-8 0,-11 0 0 15,0 0 0-15,0 0 8 0,7 6-8 0,-7-6 0 16,7 3 10-16,0 3-2 0,-3-3-8 0,-1 2 12 15,-3-5-3-15,0 0-1 0,7 3 0 0,-7-3 0 16,7 6-8-16,-3-3 12 0,-4-3-12 0,3 6 12 16,1 0-12-16,-1 6 0 0,1-9 0 0,-1 3 0 15,-3 2 0-15,4-2-17 0,-4 0 2 16,4 0 1-16,-1 3 14 0,1-3 0 0,-4-6 0 16,3 6 0-16,1 2 0 0,-1 1 0 0,4 6 0 0,-3-6 0 15,-1 0 0-15,1 2 0 0,-1 1 0 0,1 3 0 0,3-4 0 0,-4 7 0 16,1-6 0-16,3 6 0 0,0-4 15 0,-3 4 5 15,3-6 2-15,-4 2 0 0,4 1-35 0,-3 0-7 16,-1-4-2-16,4-2 0 0,-3 3 22 0,-4-3 0 16,3 0 0-16,-3 2 0 0,4-5 0 0,-1 6 0 15,-3-3 0-15,0 0 0 0,4-3 27 0,-4 2 9 16,4 4 3-16,-4-6 0 0,3 0-11 0,-3 0-3 16,4 0 0-16,-4-3 0 15,0 3-41-15,3-4-9 0,-3-2-2 0,0 0 0 0,0 0 27 0,4 3 0 16,-4-3 0-16,0 0 0 0,0 0 0 0,7 6 0 0,-4 3 0 0,1-6 0 15,3 3 16-15,-4 0 9 0,1 0 2 0,-1 0 0 32,1-1-43-32,-1 1-9 0,-3 6-2 0,4-3 0 0,-1 3 27 0,-3-6 9 15,4 8 0-15,-4-2 0 0,7 3-1 0,-3-4-8 0,-4 4 12 0,3-6-4 16,1 0 1-16,-4 3 0 0,3-1 0 0,-3-2 0 16,4-3-9-16,-1 0 0 0,1 0 0 0,-1 0 8 15,-3-6-8-15,4 6 0 0,-1-4 0 16,1 7 0-16,-4-9 0 0,7 6 0 0,-4-3 0 0,5 3 0 15,-1 0 0-15,-4 0 0 0,4 0 0 0,-3 0 0 16,3-1 20-16,0 1 3 0,0 0 0 0,-4 0 0 16,4 0-23-16,-3-3 8 0,3 3-8 0,4 0 0 15,-8 5 0-15,4-11 0 0,0 6 0 0,0-3 0 16,-3 3 0-16,-1-3 0 0,4 3 0 0,-3 0 0 16,3 0 0-16,-7-6 8 0,0 0-8 0,0 0 0 15,0 0 0-15,0 0 0 0,0 0 0 0,7 3 0 16,-3 2 0-16,3 7 0 0,0-6 0 0,-4 0 0 15,4-3 0-15,-3 0 0 0,3 0 0 0,0 3 0 16,-7-6 0-16,7 3 0 0,0-3 0 0,-7 0 0 16,7 6 0-16,-7-6 8 0,7 2-8 0,-7-2 0 15,4 6 0-15,-4-6 9 0,7 3-9 0,-7-3 0 16,0 0 14-16,0 0-4 0,0 0-1 0,0 0 0 0,3 6 0 0,4 3 0 16,-3-3 0-16,3 0 0 0,-7-6-9 0,0 0 0 15,3 0 9-15,-3 0-9 0,4 0 0 0,-4 0 8 0,7 0-8 16,-3 3 0-16,-1 5 0 0,1-2 9 0,-1 0-9 0,1 0 0 15,-1 3 8-15,1-3-8 0,-1 0 0 16,1 5 0-16,3-8 8 0,-4-3-8 0,4 3 0 0,-3 0 0 16,3-3 0-16,-3 3 0 0,3 3 0 15,0-3 0-15,-4 3 0 0,1-6 0 16,3 3 0-16,-4 0 0 0,1 0 0 16,-1-3 0-16,4 0 0 0,-3 6 0 0,-1-3 0 0,1 2 0 0,-1-5 8 0,5 0-8 15,-5 6 0-15,1-6 0 0,3 6 0 0,-4-6 0 16,4 6 13-16,-3-3-4 0,3 3-1 0,0 6 0 15,-4-6-8-15,4 2-11 0,-3 1 3 0,3 3 0 16,0-6 8-16,-3 0 16 0,-1 0-4 0,4-1-1 16,-3-2-11-16,3 3-16 0,0-3 4 0,0-3 1 15,-4 3 11-15,1 0 0 0,-1 0 0 0,1 3 0 16,0-6 0-16,-1 12 0 0,1-12 0 16,3 6 0-16,-4-1 0 0,1 1 0 0,-1-3 0 0,1 3 0 15,-1-3 11-15,-3-3 4 0,0 0 1 0,0 0 0 16,0 6-16-16,0 3 0 0,4 3 8 0,-1-12-8 15,1 5 0-15,-4 1 8 0,0-6-8 0,0 0 0 16,3 0 10-16,-3 0-10 0,4 3 10 0,-4-3-10 16,3 0 10-16,1 0-10 0,-4 0 10 0,4 3-10 15,3 0 8-15,-7-3-8 0,3 0 0 0,-3 0 9 16,4 3-9-16,-4-3 8 0,3 0-8 0,1 3 8 16,-4 6-8-16,3-6 0 0,1 3 0 0,-1 0 0 15,-3-1 0-15,0-5 8 0,0 0-8 0,0 0 0 16,0 0 0-16,0 0 0 0,0 0 8 0,4 6-8 0,-4-6 0 15,3 6 8-15,-3-6-8 0,0 0 8 0,0 0 4 0,0 9 1 16,0-9 0-16,0 0 0 0,0 0 7 0,0 0 2 16,0 0 0-16,0 0 0 0,0 0-6 0,0 0 0 0,0 0-1 0,0 0 0 15,0 0-7-15,0 0-8 0,0 0 11 16,0 0-11-16,0 0 8 0,0 0-8 0,0 0 0 16,0 0 0-16,0 0 0 0,0 0 0 0,0 0 0 15,0 0 0-15,0 0 0 0,0 0 0 0,0 0 0 16,0 0 0-16,0 0 0 0,0 0 0 15,-7-3 0-15,7 3 0 0,-7 3 0 0,4 6 0 0,-1-3 0 0,1 0 0 16,3-6 0-16,0 0 0 0,0 0 0 0,0 0 0 16,0 0 0-16,0 0 0 0,0 0 0 0,0 0 0 15,0 0 0-15,0 0 0 0,0 0 0 0,0 0 0 16,0 0 0-16,0 0 0 0,0 0 0 0,0 0 0 16,0 0 0-16,0 0 10 0,0 0-10 0,0 0 12 15,0 0 0-15,0 0 0 0,0 0 0 0,0 0 0 16,0 0-12-16,0 0 12 0,0 0-12 0,0 0 12 15,0 0-12-15,0 0 0 0,0 0 0 0,0 0 0 16,0 0-8-16,0 0 8 0,0 0 0 0,0 0 0 16,0 0 0-16,0 0 0 0,0 0-9 0,0 0 9 0,0 0 0 15,0 0 0-15,0 0 0 0,0 0 0 16,0 0-8-16,0 0 8 0,0 0 0 0,0 0 0 16,0 0-9-16,3 5 9 0,1 4 0 0,-1-3-9 15,1 6 9-15,-1-6 0 0,1 0 0 0,-4-6 0 16,7 3 0-16,-7-3 0 0,3 3 0 0,1 2 0 15,-1-5 0-15,4 6 0 0,-3-3 0 0,0 3 0 16,-1 3 0-16,1 0 0 0,-1-9 0 0,-3 6 0 16,0-6 0-16,0 0 0 0,0 0 0 0,4 5 0 15,-4-2 0-15,3 6 0 0,1-3 0 0,-1-3 0 0,1 6 0 0,-4-9 0 16,0 0 0-16,0 6 0 0,3 0 0 0,1 2 0 16,-1-2 0-16,1-6 0 0,3 6 0 0,-4 0 0 0,8 3-9 0,-4-3 9 15,0 0 0-15,0 0 0 0,0-1 0 16,0 1 0-16,0 0 0 0,0 0 0 0,0 0 0 0,1 3 0 15,-5-6 0-15,4 3 0 0,-3-1 0 0,3-2 0 16,-4 3 0-16,4-3 0 0,-3 6 0 0,-1-3 0 16,-3-6 0-16,0 0 0 0,4 0 0 0,-4 0 0 15,3 0 0-15,1 6 0 0,-1 0 0 0,1 0 0 16,-4-6-9-16,0 0 9 0,0 0 0 0,4 5 0 16,-4 1-9-16,3 6 9 15,-3-3 0-15,0-3-9 0,0 6 9 0,0-7 0 0,-3-2 0 0,-1 3 0 16,4-6 0-16,0 0 0 0,-4 9 0 0,1-3 8 15,-1 0-8-15,1 0 0 0,-1 3 0 0,1 2 8 16,-1-5-8-16,4 3 0 0,-3-3 0 0,-1 3 0 16,1-3 0-16,3 2 0 0,-4 4 0 0,1 0 0 15,3-9 0-15,0-3 0 0,-4 6 0 0,4-6 0 16,0 9 0-16,0-4 0 0,0-5 0 0,-3 12 0 16,3-3 0-16,0-9 0 0,-4 6 0 0,1 0-8 15,3-6 8-15,0 0 0 0,0 0 0 0,-4 6 0 16,4-6 0-16,0 8 0 0,0-8 0 0,-4 9 0 15,1 0 0-15,3-9 0 0,-7 6 0 0,3 0-8 16,4-6 8-16,-7 3 0 0,0-3 0 0,0 0 0 0,0 0 0 0,0 3 0 16,0 3 0-16,0-6 0 0,7 0 0 15,-4 0-8-15,4 0 8 0,0 0-8 0,0 0-3 0,0 0 0 0,0 0 0 16,0 0 0-16,0 0 11 0,0 0-12 16,0 0 12-16,0 0-12 0,-7 0 12 0,7 0-10 15,0 0 10-15,0 0-10 0,0 0 1 16,0 0 0-16,0 0 0 0,-7 6 0 0,7-6-7 0,-3 0-2 0,3 0 0 0,-4 5 0 15,4-5 3-15,0 0 1 0,0 0 0 0,-7 6 0 16,7-6 14-16,0 0-9 0,0 0 9 16,0 0-8-16,-3 3 8 0,-4 3 0 0,7-6 0 0,0 0 0 15,0 0 0-15,0 0 0 0,0 0 0 0,0 0 0 16,0 0-21-16,0 0 1 0,0 0 0 0,0 0 0 16,0 0-41-16,0 0-8 0,0 0-2 0,0 0 0 15,0 0-18-15,0 0-4 0,0 0-1 0</inkml:trace>
  <inkml:trace contextRef="#ctx0" brushRef="#br0" timeOffset="161142.279">8565 13634 836 0,'-7'6'24'0,"-3"0"4"15,3-6-28-15,0 0 0 0,3 6 0 0,-3-6 0 16,0 0 56-16,0 0 6 0,3-6 1 0,-3 6 0 16,0-6-12-16,0 0-3 0,4 0 0 0,-4 0 0 15,0 1-1-15,3 2-1 0,1-3 0 0,-1 0 0 16,4 6-23-16,-3-6-5 0,-1 0-1 0,4 6 0 16,0 0-17-16,0 0 0 0,0 0 8 0,0 0-8 15,0 0 0-15,0 0 0 0,0 0-11 0,0 0 11 16,0 0-40-16,0 0 0 0,0 0-1 0,0 0 0 0,4-6 32 0,-1 6 9 15,4 0 0-15,0-6 0 16,0 6-20-16,0 0 1 0,0-6 0 0,-3 6 0 0,6-8 31 16,-2 5 5-16,-1-3 2 0,3-3 0 15,-3 0-19-15,0 0-11 0,4 3 2 0,-8-5 0 16,4 2 9-16,0-3 12 0,1 0-2 0,-5 1-1 0,8-1-9 0,-8-6 0 0,4 6 0 0,0-5 0 16,0 2 45-16,0-3 7 0,0 7 2 0,1-4 0 15,-1 3-36-15,0 1-7 0,0-4-2 0,0 3 0 16,0 0-9-16,0 1 0 0,-4 5 0 0,4-9 0 15,-3 6-22 1,3 0-6-16,0 3-2 0,0-2-394 0,4 5-80 0</inkml:trace>
  <inkml:trace contextRef="#ctx0" brushRef="#br0" timeOffset="161660.293">8700 14060 1267 0,'0'0'28'0,"0"0"5"0,-4-8 2 0,0 5 1 0,4-6-36 0,0 0 0 0,0 0 0 0,0 3 0 15,0-8 58-15,0 5 5 0,0 0 1 0,0-3 0 16,0 1-52-16,4-1-12 0,-4-3 0 0,0 0 0 16,4 1 0-16,-1 2 0 0,4-3 0 0,0 1 0 15,0-1 26-15,0 3 2 0,4-6 1 0,-4 7 0 16,3-1-46-16,-2 0-10 16,2 3-1-16,1-2-1 0,-4 5 29 0,0-3 8 0,3 3 1 0,-3 0 0 15,4-6-24-15,-4 6-5 0,0 4 0 0,0-1-1 16,0-9 9-16,0 6 1 0,0 0 1 0,0 0 0 15,-3-6 10-15,3 7-12 0,-3-7 12 0,3 3-12 16,-4-9-19-16,-3 7-4 16,4-1-1-16,-1 0-356 0,1-3-71 0</inkml:trace>
  <inkml:trace contextRef="#ctx0" brushRef="#br0" timeOffset="162288.551">8883 14287 597 0,'0'0'12'0,"0"0"4"0,0-6 0 0,-4 0 2 0,4 0-18 0,0 0 0 15,0 0 0-15,0 1 0 0,-3-4 60 0,3 9 9 16,0 0 2-16,0-6 0 0,0 0-8 0,0 0-2 15,-4 0 0-15,4-3 0 0,0 6-5 0,0-8 0 16,0-1-1-16,0 3 0 0,0 0-10 0,-3-2-1 0,3-10-1 0,0 3 0 16,3-2-6-16,-3 2-1 0,0 3 0 15,0 1 0-15,0-1 10 0,4-3 2 16,-1 1 0-16,1-1 0 0,-1-2-48 0,1-1-8 16,0 3-3-16,-1-2 0 0,4 5 11 0,-3-8 0 15,-1 5 0-15,4 3 0 0,-3-2 0 0,-1 5 0 16,1 0 0-16,-1 3 0 0,4-3 0 0,-3 7 0 0,-1-1 0 0,5-3 0 15,-5 3-20-15,4 0-1 0,0 3-1 16,-3 0 0 0,3-3-18-16,-4 0-4 0,4 6-1 0,-3-2-405 0,3-1-81 0</inkml:trace>
  <inkml:trace contextRef="#ctx0" brushRef="#br0" timeOffset="162793.14">9052 14325 908 0,'0'0'19'0,"0"0"4"0,0 0-23 0,0 0 0 0,-3 0 0 0,-1-6 0 15,1-3 52-15,3 1 7 0,-4-4 1 0,1 3 0 16,3 0-6-16,0 0-1 0,0-5 0 0,0 2 0 16,0 0-17-16,0-3-4 0,3 1-1 0,-3 2 0 15,0 0 24-15,4 0 5 0,-4-2 0 0,3 2 1 16,-3 0-22-16,4 3-5 0,-1-2-1 0,1-1 0 16,-1 6-24-16,-3-6-9 0,4 3 0 0,-1 1 9 31,1 2 11-31,-1 0 1 0,1 0 1 0,-1-3 0 0,-3 9-22 0,4-3 0 0,-4 3 0 0,7-3 8 15,0-14-8-15,0 5 0 0,-3-3 0 0,3-2 0 16,0 5-71-16,0-6-12 0,3 0-2 16,-2 4-1-16,-1 2 18 0,0-11 3 0,0 11 1 0</inkml:trace>
  <inkml:trace contextRef="#ctx0" brushRef="#br0" timeOffset="163295.107">9246 14590 1074 0,'0'0'30'0,"0"0"8"0,0 0-30 0,0 0-8 0,0 0 0 0,0 0 0 15,0 0 52-15,0 0 10 0,0 0 2 0,0 0 0 16,0 0-7-16,0 0-1 0,0-6 0 0,0 0 0 16,0-6-20-16,4 0-5 0,-1 1-1 0,-3-7 0 15,4 3 2-15,-1-2 1 0,-3-7 0 0,4 9 0 16,-1-11-3-16,-3 5-1 0,4 1 0 0,-4-4 0 16,4 4-16-16,-1 2-3 0,1 0-1 0,-1-2 0 15,1 8-9-15,3 0 0 0,-4-2 0 0,1 2 0 16,3 0 0-16,-4 3 0 0,4 0 0 0,-3-2 0 15,-1 5 0-15,4 0 0 0,1-3 0 0,-1 6-11 16,0-6-9-16,-4 3-3 0,4-2 0 0,0-1 0 16,-3 3-24-16,3-3-5 0,3 3 0 0</inkml:trace>
  <inkml:trace contextRef="#ctx0" brushRef="#br0" timeOffset="163827.191">9437 14831 752 0,'0'-6'32'16,"0"0"-32"0,0 0 44-16,0-3 2 0,3 3 1 0,-3-2 0 15,0 2-5-15,4-3-1 0,-4-3 0 0,0 0 0 16,3-2-13-16,-3 2-4 0,4-6 0 0,-4 6 0 0,3-8-15 16,1 2-9-16,0 1 10 0,3-4-10 15,0 0 14-15,-4 7-3 0,4-13-1 0,-3 13 0 16,-1 2 8-16,1-3 2 0,-1 9 0 0,1-5 0 15,-1 5-5-15,1-3-1 0,-1-3 0 0,1 0 0 16,3 6-14-16,-3-5-8 0,-4-4 8 0,3 9-13 16,-3 6 13-16,0 0 0 0,0 0 9 0,0 0-9 0,0 0-12 0,4-6-8 0,-4 6-1 0,3-6-1 31,1-3-15-31,-1 1-3 0,1-4-1 0,-1 3 0 16,-3 0-100-16,4 3-20 0</inkml:trace>
  <inkml:trace contextRef="#ctx0" brushRef="#br0" timeOffset="164375.734">9747 14992 1036 0,'0'0'23'0,"0"0"5"0,-3-3 0 0,3 3 1 0,-4-5-29 0,4 5 0 0,-3-6 0 0,-1 0 0 15,1 3 57-15,3 3 6 0,0 0 1 0,-4-6 0 16,4 0 12-16,0 6 2 0,0 0 1 0,0-9 0 15,0 3-38-15,0-5-7 0,4-1-2 0,-4 0 0 16,0-3-12-16,3-2-4 0,-3 2 0 0,4-5 0 16,-4-1-16-16,3 0 0 0,1 1 0 0,-1-1 0 15,4 4 0-15,-3-1 0 0,-4-3 0 0,3 4 0 16,1-1 14-16,3 6-4 0,-4-2-1 0,1-1 0 16,0 0-9-16,-1 3 0 0,1 1 0 0,3 2 0 15,0-3-31-15,-4 3 2 0,4 0 0 0,-3 1 0 16,3-1-36-16,-4 0-7 0,1 3-2 0,-1-6-369 15,4 7-73-15</inkml:trace>
  <inkml:trace contextRef="#ctx0" brushRef="#br0" timeOffset="180132.992">8572 12338 836 0,'0'0'24'0,"0"0"4"16,0 0-28-16,0 0 0 0,0 0 0 0,0 0 0 15,0 0 52-15,0 0 4 0,0 0 0 0,0 0 1 0,0 0-21 0,0 0-5 0,0 0-1 0,0 0 0 16,0 0-30-16,0 0 0 16,0 0 0-16,0 0 0 0,0 0 0 0,4 0 0 0,0-6 0 15,-1 6 0-15,1 0 0 16,3 0 0-16,-4 0 0 0,4 0 0 0,-3 0-15 15,-4 0-5-15,3 0-2 0,-3 0 0 16,7 0 36-16,-3 6 7 0,-1-6 2 0,4 0 0 0,-3 6-6 0,0-1-1 0,-1-5 0 0,1 6 0 31,-1-3 7-31,1 6 1 0,-4-9 0 0,3 6 0 0,1-3 8 0,-1 3 1 0,4-3 1 0,-3 0 0 16,3 3-2-16,-4-6-1 0,1 0 0 0,3 0 0 16,-3 0-31-16,3 0 0 0,0 0 0 0,0 0 0 15,-4 0 0-15,4 0 0 0,-3 0 0 0,3 0 0 16,0 0 29-16,-4 0 0 0,4 5 0 0,1-5 0 15,-1 0-20-15,0-5-9 0,0 5 8 0,0-6-8 16,0 3 12-16,0 0-2 0,0 3-1 0,0 0 0 16,4-3 2-16,-4 0 0 0,0 0 0 0,3-3 0 15,-3 6-3-15,0-6 0 0,4 6 0 16,-4-3 0-16,0 0-8 0,4 3 0 0,-1-3 9 0,-3 0-9 16,0 3 0-16,4 0 0 0,-8 0 0 0,5 0 0 15,-1 0 0-15,3 0 0 0,-3 0 0 0,0 0 0 16,0 0 0-16,0 0 8 0,0 0-8 0,0 0 0 15,1-5 0-15,-1 5 0 0,0 0 0 0,0 0 0 16,-4 0 0-16,4-6 0 0,0 6 0 0,0 0 0 16,0-6 0-16,-3 6 0 0,3 0 0 0,0-6 0 15,0 6 0-15,-3 0 0 0,3 0 0 0,-4 0 0 16,4-6 0-16,-3 0 0 0,3 0 0 0,0 3 0 16,0 0 0-16,-3 3 0 0,3-2 0 0,0 2 0 15,0 0 0-15,0 0 0 0,0 0 0 0,0-3 0 0,0 3 0 16,0-3 0-16,0 3 0 0,0 0 0 0,0-3 0 0,0 3 8 0,0 0-8 15,0 0 11-15,0 0-11 0,0 0 0 16,0 0 0-16,1 3 0 0,-1-3 0 0,0 0 0 0,3 3 0 0,-3 0 0 16,0-3 0-16,0 0 0 0,0 0 0 0,0 2 0 15,1-2 0-15,-1 6 0 0,0-3 0 0,0 0 0 16,-7-3 0-16,7 0 0 0,0 0 0 0,-7 0 0 16,7 0 0-16,-7 0 0 0,7 6-12 0,0-6 12 15,0 6 0-15,0-6 0 0,0 6 0 0,-7-6 0 16,7 0 0-16,0 0 0 0,0 0 0 0,0 0 0 15,0 0 0-15,1 0 0 0,2 6 14 16,-3-6-4-16,0 6-10 0,4-1 0 0,-4-2 0 0,0 3 8 16,0 3-8-16,0-9 0 0,0 6 0 0,0-6-11 15,0 3 11-15,0-3 0 0,0 0 0 0,0 0 0 16,0 0 0-16,0 3-10 0,0-3 1 0,1 0 0 16,-5 3 9-16,4-3 0 0,-3 0 0 0,3 3 0 15,-4-3 0-15,4 3 0 0,-3-3 0 0,3 6 0 16,-7-6 0-16,3 0 0 0,4 0 0 0,-7 0 0 15,4 0 0-15,3 5 0 0,-3-5 0 0,3 6 0 16,-7-6 0-16,0 9 0 0,3 0 0 0,-3-9 0 16,0 0 0-16,4 0 0 0,-1 0 0 0,4 0 0 15,-7 0 0-15,4 0 0 0,-4 0 0 0,0 0 0 0,0 0 0 0,0 0 0 16,3 0 0-16,-3 0 0 0,0 0 0 0,0 0 0 16,0 0 0-16,0 0 0 0,0 0 0 0,0 0 0 15,0 0 0-15,0 0 0 0,0 0 0 0,0 0 0 0,0 0 0 16,0 0 0-16,0 0 0 0,0 0 0 0,0 0 0 0,7 0 0 15,-7 0 11-15,0 0 4 0,0 0 1 16,4 0 0-16,-1-3-16 0,-3 3 0 0,8-3 0 16,-8 3 0-16,3 0 0 0,-3 0 0 15,7 0 0-15,-7 0 0 0,4 3 0 16,-4-3 0-16,7 6 0 0,-7-6 0 0,0 0 0 0,3 0 0 16,4 0 0-16,-7 0 0 0,4-3-17 0,-1 0 3 0,-3 3 1 0,0 0 0 15,0 0 13-15,7-3 0 0,-7 3 0 0,0 0 0 16,4-3 0-16,-1 3 0 0,4-3 0 0,-7 3 0 15,0 0 0-15,4-6 0 0,-4 6 0 0,4 0 0 16,3 0 0-16,-7 0 0 0,3-6 0 0,4 6 0 16,-7 0 0-16,4-5 0 0,-1 5 0 15,-3 0 0-15,4-6 0 0,-1 0 0 0,1 3 0 0,-4 3-9 16,0 0-4-16,0 0-1 0,7 0 0 0,-7 0 0 16,0 0-13-16,0 0-2 0,7 0-1 0,-4-3 0 15,-3 3-11-15,7 0-3 0,1 3 0 0,-8-3 0 16,3-6-2-1,4 6-1-15,-3-3 0 0,-4 3 0 0,7-3-5 0,-4-3 0 0,4 0-1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97AB1DE-DF6C-4B7A-A1FD-93F8F140E919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91C0DD4-8CDA-4037-B2A9-740FAF7B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6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3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F002-B66C-4984-8170-60987059FEC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deux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90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Pictionary</a:t>
            </a:r>
          </a:p>
          <a:p>
            <a:pPr marL="0" indent="0" algn="ctr">
              <a:buNone/>
            </a:pPr>
            <a:r>
              <a:rPr lang="en-US" dirty="0"/>
              <a:t>p. 176</a:t>
            </a:r>
          </a:p>
        </p:txBody>
      </p:sp>
    </p:spTree>
    <p:extLst>
      <p:ext uri="{BB962C8B-B14F-4D97-AF65-F5344CB8AC3E}">
        <p14:creationId xmlns:p14="http://schemas.microsoft.com/office/powerpoint/2010/main" val="4020967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Échanges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p. 163</a:t>
            </a:r>
          </a:p>
        </p:txBody>
      </p:sp>
    </p:spTree>
    <p:extLst>
      <p:ext uri="{BB962C8B-B14F-4D97-AF65-F5344CB8AC3E}">
        <p14:creationId xmlns:p14="http://schemas.microsoft.com/office/powerpoint/2010/main" val="2444553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12D44-A4CA-4EFB-A72C-9B95FD7B6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257C9-4C08-4595-9483-B595B6218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p. 176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Subject pronoun    verb   preposition   (dans la </a:t>
            </a:r>
            <a:r>
              <a:rPr lang="en-US" dirty="0" err="1"/>
              <a:t>ville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3804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DC87C-048D-43D5-BBA1-87AFCB94A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ED77-F1EF-4CFB-8E68-7F1666573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718936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of at least five words, in French, using the verb </a:t>
            </a:r>
            <a:r>
              <a:rPr lang="en-US" dirty="0" err="1"/>
              <a:t>apprendre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BCA6D0A-64F4-4FF2-B19B-63FF762DD492}"/>
                  </a:ext>
                </a:extLst>
              </p14:cNvPr>
              <p14:cNvContentPartPr/>
              <p14:nvPr/>
            </p14:nvContentPartPr>
            <p14:xfrm>
              <a:off x="485280" y="152280"/>
              <a:ext cx="10110600" cy="5365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BCA6D0A-64F4-4FF2-B19B-63FF762DD49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920" y="142920"/>
                <a:ext cx="10129320" cy="538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067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7774" y="153242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of at least five words in French which talks about eating in a café.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289216BC-443C-4B0A-A43B-99707574F004}"/>
                  </a:ext>
                </a:extLst>
              </p14:cNvPr>
              <p14:cNvContentPartPr/>
              <p14:nvPr/>
            </p14:nvContentPartPr>
            <p14:xfrm>
              <a:off x="7082609" y="2005920"/>
              <a:ext cx="3240" cy="3960"/>
            </p14:xfrm>
          </p:contentPart>
        </mc:Choice>
        <mc:Fallback xmlns=""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289216BC-443C-4B0A-A43B-99707574F004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538569" y="1776240"/>
                <a:ext cx="1577880" cy="141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585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deux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 vocabulaire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shake</a:t>
            </a:r>
            <a:r>
              <a:rPr lang="fr-FR" dirty="0"/>
              <a:t> off the </a:t>
            </a:r>
            <a:r>
              <a:rPr lang="fr-FR" dirty="0" err="1"/>
              <a:t>rust</a:t>
            </a:r>
            <a:r>
              <a:rPr lang="fr-FR" dirty="0"/>
              <a:t> of vacation and recommence </a:t>
            </a:r>
            <a:r>
              <a:rPr lang="fr-FR" dirty="0" err="1"/>
              <a:t>speaking</a:t>
            </a:r>
            <a:r>
              <a:rPr lang="fr-FR" dirty="0"/>
              <a:t> French.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6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088"/>
            <a:ext cx="10515600" cy="50918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4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Nous </a:t>
            </a:r>
            <a:r>
              <a:rPr lang="en-US" dirty="0" err="1">
                <a:solidFill>
                  <a:srgbClr val="0070C0"/>
                </a:solidFill>
              </a:rPr>
              <a:t>sommes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prêts</a:t>
            </a:r>
            <a:r>
              <a:rPr lang="en-US" dirty="0">
                <a:solidFill>
                  <a:srgbClr val="0070C0"/>
                </a:solidFill>
              </a:rPr>
              <a:t>!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B9A5-558E-4C75-BE11-BF9C7EA2B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Netflix </a:t>
            </a:r>
            <a:r>
              <a:rPr lang="en-US" sz="2800" b="1" dirty="0" err="1"/>
              <a:t>animé</a:t>
            </a:r>
            <a:r>
              <a:rPr lang="en-US" sz="2800" b="1" dirty="0"/>
              <a:t> series “Arcane”  is directed by three French artists,</a:t>
            </a:r>
            <a:br>
              <a:rPr lang="en-US" sz="2800" b="1" dirty="0"/>
            </a:br>
            <a:r>
              <a:rPr lang="en-US" sz="2800" b="1" dirty="0"/>
              <a:t>Pascal </a:t>
            </a:r>
            <a:r>
              <a:rPr lang="en-US" sz="2800" b="1" dirty="0" err="1"/>
              <a:t>Charrue</a:t>
            </a:r>
            <a:r>
              <a:rPr lang="en-US" sz="2800" b="1" dirty="0"/>
              <a:t> , Jérôme </a:t>
            </a:r>
            <a:r>
              <a:rPr lang="en-US" sz="2800" b="1" dirty="0" err="1"/>
              <a:t>Combe</a:t>
            </a:r>
            <a:r>
              <a:rPr lang="en-US" sz="2800" b="1" dirty="0"/>
              <a:t> and Arnaud </a:t>
            </a:r>
            <a:r>
              <a:rPr lang="en-US" sz="2800" b="1" dirty="0" err="1"/>
              <a:t>Delord</a:t>
            </a:r>
            <a:r>
              <a:rPr lang="en-US" sz="2800" b="1" dirty="0"/>
              <a:t>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63AF247-5039-452D-9665-5D3DAA544D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6836" y="2492202"/>
            <a:ext cx="4514850" cy="2362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F5F1000-BDB8-47E5-9C5D-B5F3AA81C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0559" y="2588522"/>
            <a:ext cx="4514850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47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BC5B8-3002-4152-9945-05D26A6DA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D2766-DC61-45DB-8B1B-BC4591D1D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were out…</a:t>
            </a:r>
          </a:p>
        </p:txBody>
      </p:sp>
    </p:spTree>
    <p:extLst>
      <p:ext uri="{BB962C8B-B14F-4D97-AF65-F5344CB8AC3E}">
        <p14:creationId xmlns:p14="http://schemas.microsoft.com/office/powerpoint/2010/main" val="1288018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Jetez</a:t>
            </a:r>
            <a:r>
              <a:rPr lang="en-US" dirty="0"/>
              <a:t> le castor!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Dites</a:t>
            </a:r>
            <a:r>
              <a:rPr lang="en-US" dirty="0"/>
              <a:t> bonjour à Justin.</a:t>
            </a:r>
          </a:p>
          <a:p>
            <a:pPr marL="0" indent="0" algn="ctr">
              <a:buNone/>
            </a:pPr>
            <a:r>
              <a:rPr lang="en-US" dirty="0" err="1"/>
              <a:t>Dites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</a:t>
            </a:r>
            <a:r>
              <a:rPr lang="en-US" dirty="0" err="1"/>
              <a:t>quelque</a:t>
            </a:r>
            <a:r>
              <a:rPr lang="en-US" dirty="0"/>
              <a:t> chose de </a:t>
            </a:r>
            <a:r>
              <a:rPr lang="en-US" dirty="0" err="1"/>
              <a:t>vos</a:t>
            </a:r>
            <a:r>
              <a:rPr lang="en-US" dirty="0"/>
              <a:t> </a:t>
            </a:r>
            <a:r>
              <a:rPr lang="en-US" dirty="0" err="1"/>
              <a:t>vacances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dirty="0" err="1"/>
              <a:t>Jetez</a:t>
            </a:r>
            <a:r>
              <a:rPr lang="en-US" dirty="0"/>
              <a:t> le castor à </a:t>
            </a:r>
            <a:r>
              <a:rPr lang="en-US" dirty="0" err="1"/>
              <a:t>quelqu’un</a:t>
            </a:r>
            <a:r>
              <a:rPr lang="en-US" dirty="0"/>
              <a:t> </a:t>
            </a:r>
            <a:r>
              <a:rPr lang="en-US" dirty="0" err="1"/>
              <a:t>d’autre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295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Charades</a:t>
            </a:r>
          </a:p>
          <a:p>
            <a:pPr marL="0" indent="0" algn="ctr">
              <a:buNone/>
            </a:pPr>
            <a:r>
              <a:rPr lang="en-US" dirty="0"/>
              <a:t>les </a:t>
            </a:r>
            <a:r>
              <a:rPr lang="en-US" dirty="0" err="1"/>
              <a:t>verbes</a:t>
            </a:r>
            <a:r>
              <a:rPr lang="en-US" dirty="0"/>
              <a:t> “IR”</a:t>
            </a:r>
          </a:p>
        </p:txBody>
      </p:sp>
    </p:spTree>
    <p:extLst>
      <p:ext uri="{BB962C8B-B14F-4D97-AF65-F5344CB8AC3E}">
        <p14:creationId xmlns:p14="http://schemas.microsoft.com/office/powerpoint/2010/main" val="387266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23808</TotalTime>
  <Words>172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BTimes New Roman</vt:lpstr>
      <vt:lpstr>Calibri</vt:lpstr>
      <vt:lpstr>Calibri Light</vt:lpstr>
      <vt:lpstr>Times New Roman</vt:lpstr>
      <vt:lpstr>Office Theme</vt:lpstr>
      <vt:lpstr>Bonjour</vt:lpstr>
      <vt:lpstr>Travail de cloche</vt:lpstr>
      <vt:lpstr>Bonjour</vt:lpstr>
      <vt:lpstr>Pourquoi tombons-nous?</vt:lpstr>
      <vt:lpstr>PowerPoint Presentation</vt:lpstr>
      <vt:lpstr>The Netflix animé series “Arcane”  is directed by three French artists, Pascal Charrue , Jérôme Combe and Arnaud Delord.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</dc:title>
  <dc:creator>Steven Gerson</dc:creator>
  <cp:lastModifiedBy>Steven Gerson 🦅</cp:lastModifiedBy>
  <cp:revision>299</cp:revision>
  <cp:lastPrinted>2017-12-14T22:00:10Z</cp:lastPrinted>
  <dcterms:created xsi:type="dcterms:W3CDTF">2016-10-03T15:38:19Z</dcterms:created>
  <dcterms:modified xsi:type="dcterms:W3CDTF">2024-12-02T16:37:27Z</dcterms:modified>
</cp:coreProperties>
</file>