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44" r:id="rId2"/>
    <p:sldId id="341" r:id="rId3"/>
    <p:sldId id="358" r:id="rId4"/>
    <p:sldId id="356" r:id="rId5"/>
    <p:sldId id="357" r:id="rId6"/>
    <p:sldId id="323" r:id="rId7"/>
    <p:sldId id="342" r:id="rId8"/>
    <p:sldId id="343" r:id="rId9"/>
    <p:sldId id="339" r:id="rId10"/>
    <p:sldId id="338" r:id="rId11"/>
    <p:sldId id="347" r:id="rId12"/>
    <p:sldId id="346" r:id="rId13"/>
    <p:sldId id="31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44"/>
            <p14:sldId id="341"/>
            <p14:sldId id="358"/>
            <p14:sldId id="356"/>
            <p14:sldId id="357"/>
            <p14:sldId id="323"/>
            <p14:sldId id="342"/>
            <p14:sldId id="343"/>
            <p14:sldId id="339"/>
            <p14:sldId id="338"/>
            <p14:sldId id="347"/>
            <p14:sldId id="346"/>
            <p14:sldId id="317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2T19:31:26.1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5493 4556 562 0,'0'0'12'0,"-4"12"2"32,4 0-14-32,-3-7 0 15,3 1 0-15,-4 3 0 0,4 3 33 0,0 0 4 0,0-6 1 0,0-1 0 0,0-5-14 0,0 0-4 0,0 6 0 0,0-6 0 16,0 0 9-16,0 0 2 0,0 0 0 0,4 6 0 16,-1-3 20-16,1 9 4 0,-1 0 1 0,1-6 0 15,-1-6-13-15,4 5-3 0,-3-5 0 0,3 0 0 16,0-5-22-16,-3-1-5 0,3 6-1 0,-7 0 0 15,0 0-4-15,0 0 0 0,7 6-8 0,-4-6 12 16,-3 0-2-16,0 0-1 0,0 0 0 0,0 0 0 16,4 5-9-16,3-5-12 0,-4 12 2 0,1 0 1 0,-1-3 24 0,1 2 5 0,-1 1 0 0,1 12 1 15,-4-12-13-15,3 8-8 0,1 4 8 0,0-7-8 16,-1 10 8-16,1-10-8 0,-1 10 8 16,1-4-8-16,3 1 0 0,-4-6 0 0,4-4 0 0,-3 4 0 15,3-1 0-15,-4 4 0 0,4-3 0 0,1 5 0 16,-5-2-19-16,4 8-8 0,-3-11-1 15,-1 8-1-15,1-2 29 0,-1 2 0 0,1-2 0 0,-1-1 0 16,1 4 19-16,-4-4 9 0,3 4 3 0,-3-4 0 16,4-2-23-16,-4 2-8 0,0-11 0 15,0 6 9-15,0-4 17 0,0 4 3 16,0-6 1-16,-4 5 0 0,4-2-30 0,-3 9 0 0,-1-1 0 0,1-8 0 16,-1 8 0-16,1 1 0 0,-1-3 0 0,1 2 0 15,3-5 0-15,-4-1 0 0,1 10 0 0,-1-15 0 16,1 5 0-16,-1-2 0 0,0 3 0 0,-3-13 9 15,4 7 3-15,-1-6 0 0,1 6 0 0,-4-6 0 16,7-6 2-16,0 0 1 0,-4-3 0 0,-6 0 0 16,3-3 17-16,0 0 3 0,-1-6 1 0,-2 1 0 15,3-1-4-15,-4-3 0 0,4 3 0 0,-3 1 0 16,3-1-22-16,-1-9-10 0,-6 7 8 0,4-1-8 16,-4 3-24-16,3-6-9 0,1 7-3 0,-5-4 0 15,1-3 36-15,0 7 0 0,4-7 0 0,-4 3 0 16,-4 3-51-16,4 1-16 0,0-4-3 0</inkml:trace>
  <inkml:trace contextRef="#ctx0" brushRef="#br0" timeOffset="618.646">5211 4544 581 0,'0'0'24'16,"0"0"-24"-16,0 0 46 15,0 0 4-15,-4-6 1 0,4 1 0 16,0 5-25-16,0 0-5 0,0 0-1 0,0 0 0 16,0 0 36-16,0 0 6 0,0 0 2 0,4 5 0 0,3 1-52 0,0-6-12 0,0 0 0 0,0 0 0 31,3 0 28-31,-3 6 2 0,7-6 1 0,-3 0 0 0,-4 0 1 0,4 0 1 0,-1 6 0 0,1-6 0 31,7 0-77-31,-8 0-16 0,4 0-4 0,0 0 0 0,4 0 52 0,-4-6 12 0,-3 6 0 0,6-6 0 16,1 12 22-16,0 0 7 0,3 6 2 0,-4-6 0 15,8 0-31-15,-11-12 0 0,7 0 0 16,1-6 0-16,-5 6 9 0,4 6-9 0,4-6 8 16,-7 6-8-16,-1-9 8 15,8 4-8-15,-4-1 8 0,0 0-8 0,0 0 25 16,-3 0 0-16,0 0 0 0,3 6 0 0,-3-6-25 0,-1 0 0 0,4 6 0 0,1 0 0 31,-5 0-23-31,1 6-9 0,-1 6-3 0,1 0 0 16,-4-3-7-16,0 2-2 0,4 1 0 0</inkml:trace>
  <inkml:trace contextRef="#ctx0" brushRef="#br0" timeOffset="1794.975">5987 5315 345 0,'0'0'0'0,"0"0"14"0,0 0-4 0,0 0 2 0,0 0-12 0,0 0 0 0,0 0 0 0,0 0 0 16,0 0 53-16,-4 5 9 0,4 7 2 0,-3-9 0 16,3 6-52-16,0-3-12 0,0 3 0 0,0-4 0 15,0-5 26-15,0 6 2 0,0-6 1 0,3 6 0 16,-3-6 5-16,0 0 1 0,0 0 0 0,0 0 0 16,0 0 23-16,0 6 5 0,4 6 1 0,-1-9 0 15,-3 3 0-15,0-6 0 0,0 0 0 0,7 6 0 16,0-1-46-16,11 7-9 0,-8 6-1 0,1-3-8 15,3-7 20-15,0-5-4 0,4 0 0 0,-4-3 0 16,4-3-6-16,-4 0-2 0,3-2 0 0,-2 2 0 16,-1 3-8-16,3 0 12 0,1 5-12 0,0 1 12 15,-4 0-12-15,0 0 0 0,3-6 0 0,-6 6 8 16,0 0 0-16,3-6-8 0,-4 0 12 0,1 0-4 16,-4-6 1-16,0-15 0 0,0 4 0 0,-3-7 0 15,-1 10-9-15,-3-4-11 0,4 12 3 0,-8-6 0 16,1 0-32-16,-1-11-5 0,-3 8-2 0,0-8 0 15,0 5 38-15,-4 3 9 0,1-8 0 0,-1 11 0 0,1 0 0 16,-1 4 0-16,-7 8 0 0,4 0 0 16,0 5 0-16,0 4 17 0,0-3-2 0,-4 0-1 15,4 6 10-15,0-6 3 0,3 5 0 0,-6-5 0 16,6 3-3-16,-3 3-1 0,4 0 0 0,-1-1 0 16,4 4-14-16,-4-3-9 0,1 5 12 0,3-11-12 15,3 6 0-15,-3-12 0 0,4 6 0 0,-1 0 0 16,4-6 0-16,-4 9 0 0,1 2 0 0,3 1 0 0,-4 0 0 0,1-6 0 15,3 0 0-15,-7 3 0 0,7-1 0 0,0 1 0 0,0 3 0 0,0-6 0 16,0 11 0-16,7-2-9 0,-7 3 9 16,3-1 0-16,1-5 0 0,-1 3 0 0,1 3 0 0,0-13 0 15,3 1 0-15,-4 0 0 0,4 0 0 0,0 0 0 16,0 9 0-16,0 2 0 0,0 13 0 0,0-13 8 16,1-2-8-16,-1 3 0 0,0-7 0 0,0-5-8 15,0 0 8-15,3-3 0 0,1-3 0 0,0 3 0 16,-4-3 0-16,7-3 0 0,-4 0 10 0,4 0-10 15,0 0 0-15,1-3 0 0,-1 6-11 0,0-5 11 16,3-1-39-16,-6 0 0 0,3-6 0 0</inkml:trace>
  <inkml:trace contextRef="#ctx0" brushRef="#br0" timeOffset="11171.835">8019 5073 712 0,'0'0'20'0,"0"0"5"0,0 0-25 0,0 0 0 0,0 0 0 0,0 0 0 15,0 0 68-15,0 0 8 0,0 0 1 16,0 0 1-16,0 0-30 0,0 0-5 0,0 0-2 0,0 0 0 16,0 0-8-16,0 0-1 0,0 0-1 0,-4 12 0 15,4-12-16-15,-3 0-3 0,3 0-1 0,0 0 0 16,-7 6 26-16,7-6 6 0,0 0 1 0,0 0 0 16,-8 3-14-16,8-3-2 0,-7 0-1 0,0 6 0 15,0-6-3-15,0 6 0 0,0-6 0 0,-3 6 0 16,3-6-7-16,0 0-1 0,-1 0-1 0,1 0 0 15,0 6-15-15,0-6 0 0,4 0 8 0,-8 0-8 16,4 0 0-16,7 0 0 0,-7 0 8 0,0 5-8 16,7-5 0-16,-7 6 0 0,0-6 0 0,0 6-10 15,0 0 10-15,3 0-8 0,-3 0 8 0,4 3-8 16,-1 8 8-16,1-5 0 0,-1 0-9 0,1-3 9 16,3 2 0-16,-4 1 0 0,0-6-9 0,1 0 9 0,3 6 0 15,0-12 0-15,3 6 0 0,-3 2 0 0,0-2 0 16,0 0 0-16,-3 6 0 0,-1-6 0 15,4-6-33-15,0 0-3 0,0 0-1 0,0 0 0 16,0 0 61-16,0 0 12 0,0 0 2 0,0 6 1 16,0 5-11-16,0-11-3 0,4 6 0 0,-4 0 0 15,0-6-25-15,3 3 0 0,-3 0 0 0,4 3 0 16,-4-6 0-16,4 3 0 0,3 0 8 0,0 0-8 0,0 3 0 0,-4-1 8 0,4 1-8 0,0 0 0 16,0-6 0-16,-3 0 0 0,3 0 0 0,0 0 0 15,0 6 0-15,0-6 0 0,4 6 0 0,-8-6 0 16,4 0 0-16,-3-6 0 0,-1 6 0 0,4 0 0 15,-3 6 0-15,0 0 0 0,3-3 0 0,0 9 0 16,0-1 0-16,3 1 0 0,-3-6 0 0,0 0 0 16,0 0 0-16,-3 3 0 0,3-4 0 0,-3 1 0 15,3 6 0-15,-4-6 0 0,4 0 0 0,0-6 0 0,-7 0 0 16,0 12 0-16,4-7 0 0,-1 1 0 16,1 0 0-16,-4-6 0 0,0 0 0 0,0 0 0 15,3 6 0-15,-3 0 0 0,0-6 0 0,4 9 0 0,-4-9 0 16,-4 12 0-16,4-12 0 0,0 0 0 0,0 5 0 15,-3 1 0-15,3-6 0 0,-4 6 0 0,1 3 21 16,3-9 12-16,-4 6 3 0,4 3 0 16,-10 0-23-16,6-4-4 0,1 1-1 0,-4 0 0 15,3 0-8-15,0-6 12 0,4 0-12 0,-7 6 12 16,0-6-12-16,0 6 10 0,0-3-10 0,0 0 10 16,0-3-10-16,0 0 0 0,0 0 0 0,-4 0 0 15,4-3 0-15,0 3 0 0,4-3 0 0,-4-3 0 16,-4 6-42-16,4 0-10 0,0 0-3 0,0 0 0 0,0 0 55 15,0 0 0-15,0 0 0 0,0 0 0 16,3 0-41-16,-3 0-11 0,0 0-1 0,7 0-1 16,0 0-18-16,0 0-4 0,0 0-1 0</inkml:trace>
  <inkml:trace contextRef="#ctx0" brushRef="#br0" timeOffset="12769.824">8308 5265 669 0,'0'0'14'0,"0"0"3"0,0 0 1 0,0 0 2 0,0 8-20 16,0-8 0-16,-4 3 0 0,4-3 0 0,0 0 64 0,0 0 8 16,0 0 1-16,0 0 1 0,0 0 7 0,0 0 2 0,0 0 0 0,0 0 0 15,0 0-8-15,0 0-2 0,0 0 0 0,0 0 0 16,0 0-7-16,0 0-2 0,0 0 0 0,0 0 0 15,0 0-13-15,0 0-3 0,0 0-1 0,0 0 0 16,0 6-24-16,0 3-5 0,-3-3-1 0,3 6 0 16,0-6-17-16,0 5-14 0,0-5 2 0,0 0 1 15,0 6 11-15,-4 8 0 0,4-8 0 16,-3 6 0-16,-1 2 12 16,1-8-3-16,-1 6 0 0,1-4 0 0,3 4-9 0,-7-6 0 0,7 5 0 0,-4 1 0 15,1-3 0-15,3 8 0 0,-4-8 0 0,4 9 0 16,-3-7 0-16,3-5 0 0,3 3 0 0,-3-7 0 15,4 1 0-15,-1-3 0 0,8 0 0 0,-11 0 0 0,7 6-9 0,0-6 9 16,0-1 0-16,3 7 0 16,1-3 0-16,3 3 0 0,-3-6 0 0,-1 0 0 15,4-6 0-15,-3 5 0 0,0-5 0 0,-11 0 0 16,14 0 0-16,-4 0 8 0,-10 0-8 0,11 0 0 0,-4-5 0 0,0-1 0 16,0 0 0-16,0 0 0 0,-3-6 24 0,-1 3 1 15,1 1 1-15,-4-1 0 0,0-9-14 0,0-3-4 16,0 4 0-16,0-7 0 0,0 7-8 0,0-4 10 15,-4 3-10-15,1 1 10 0,3-4-10 0,-4 4 0 0,1-1 0 16,-4 0 0-16,3 4 0 0,0-4 0 16,1 6 0-16,-1 0 8 0,1 1-8 0,-1 2 0 0,4 3 0 0,-3 0 0 15,-1 0-8-15,4 0-4 0,0 0-1 0,-3 6 0 16,3-5 3-16,0-4 1 0,0 6 0 0,0 0 0 31,3-3-15-31,-3 3-2 0,4 0-1 0,-1-3 0 16,1 0-30-16,-1-5-7 0,4 5 0 0,-3-6-1 15,3 3-129-15,0 3-26 0</inkml:trace>
  <inkml:trace contextRef="#ctx0" brushRef="#br0" timeOffset="13171.255">8848 5359 836 0,'0'0'24'0,"-4"11"4"0,1-5-28 0,-4 6 0 15,3 3 0-15,0-4 0 0,1 1 108 16,-1 0 16-16,1 0 4 0,-1-3 0 16,1 2-52-16,-1 1-11 0,4 0-1 0,-3 0-1 0,3-1-50 15,0-2-13-15,-4 0 0 0,4 0 0 16,0 3 49-16,0-7 5 0,0 1 1 0,0 0 0 16,0 3-37-16,0-3-7 0,0 3-2 0,0 0 0 0,-3-4-9 15,3 1 0-15,0 6 0 0,0-6 0 0,0 3 0 0,0 0 0 0,0-1 0 0,-4-2 0 16,1 6 0-16,-1-6 0 0,1 6 0 0,-1-6 0 15,1-3 0-15,-1-1 0 0,4-2 0 16,0 0 0-16,-3 3-69 0,-1-3-13 16,4 0-2-16</inkml:trace>
  <inkml:trace contextRef="#ctx0" brushRef="#br0" timeOffset="13396.819">8759 4962 1314 0,'0'0'37'0,"0"0"8"16,0 0-36-16,0 0-9 0,0 0 0 0,0 0 0 0,0-967 46 0,0 1937 7 15,0-970 2-15,0 0 0 0,0 0-39 0,0 0-8 16,0 0-8-16,0 0 11 15,0 0-109-15,4-3-22 0,0-3-4 0</inkml:trace>
  <inkml:trace contextRef="#ctx0" brushRef="#br0" timeOffset="14040.266">9250 5247 1074 0,'0'0'30'0,"0"0"8"0,0 0-30 0,0 0-8 0,0 0 0 0,0 0 0 16,0 0 104-16,0 0 19 0,0 0 4 0,-11 6 1 15,4 0-43-15,0-6-8 0,0 6-1 0,-3-1-1 16,-1-2-28-16,4 0-6 0,-4 3-1 0,1-3 0 16,-1 3-24-16,1 0-4 0,-1 6-2 0,4-6 0 15,-4 5-10-15,1-5 0 0,3 0 0 0,0 6 0 16,0 2 0-16,-1-8 0 0,5 0 0 0,-1 6 0 16,1-3 0-16,-1 3 0 0,1-1 0 0,-1-5 0 0,1 6 0 0,-1-6 0 15,4-6 0-15,0 6 0 0,-3 6 0 16,3-4 0-16,0 4 0 0,0-12 0 15,0 0 0-15,0 6 0 0,0-6 0 0,0 6 0 0,0 6 0 0,0-12 0 16,0 0 0-16,0 0 0 0,0 5 0 0,0-5 0 16,0 0 0-16,7 6 0 0,-4-3 0 0,1 3 0 15,-4-6 0-15,7 3 8 0,0-3-8 0,0 3 0 16,4 0 0-16,-4 0 0 0,0-3 0 0,0 0 0 16,-4 6 0-16,4 0 0 0,0-6 0 0,0 6 0 0,1-6 0 15,-5 0 0-15,4 5 0 0,0 1 0 0,-3 0 0 0,3 0 0 16,-4 3 0-16,1 0 0 0,-1 0 0 0,1-4 0 15,-1 1 0-15,1 0 0 0,-1 0 0 0,1 0 0 16,-4-6 0-16,4 12 0 0,-1-3 0 0,1-4 0 16,-4-5 0-16,0 0 0 0,3 12 0 15,-3-6 0-15,0 12 0 0,0-9 0 0,-7-1 0 16,4 1 0 0,-1 3 0-16,0 0 0 0,-3-1 0 0,0 4 0 15,0 3 11-15,4-6-3 0,-4-7-8 0,0 7 12 0,0 3-12 0,-4-6 0 0,4 0 8 0,0-4-8 31,-4 7 0-31,4-12 0 0,-3 12 0 0,-1-12 0 0,0 6-17 0,4-6-3 0,-3 0-1 0,-1 0 0 16,4-6-35-16,-3 0-6 0,-1 0-2 16</inkml:trace>
  <inkml:trace contextRef="#ctx0" brushRef="#br0" timeOffset="14941.924">10746 5426 676 0,'0'0'28'16,"0"0"-28"-16,0 0 0 0,-4 6 0 15,4-6 94-15,0 0 13 0,-7 6 2 0,0-6 1 16,0 0 14-16,0 0 4 0,0 0 0 0,-4-6 0 15,4 0-103-15,0 6-25 0,0-6 0 0,-4-5 0 0,4 2 56 16,0 3 7-16,-3 0 1 0,3 0 0 0,0 0-52 16,0 0-12-16,-4 0 0 0,4 6 0 0,0 0 0 0,-4 0 0 15,4-5 0-15,-3 5 0 0,-1 5 0 0,4-5 0 16,-4 6 0-16,1 0 0 16,-1 6 0-16,1-6 0 0,-1 9 0 0,1 2 0 15,-5-5 0-15,1 9-12 0,4-4 12 0,-4 13-10 0,0-16 10 0,3 10 0 16,-3-1 0-16,0-5 0 0,0 3 0 0,3-4 0 0,4-5 0 0,0 6 0 15,0-13 0-15,3 4 0 0,1 3 0 0,-1-6 0 16,4 6 0-16,0-6 9 0,0-6-1 0,0 0-8 16,4 8 0-16,-1-2 0 0,-3-6 0 0,0 0 0 15,0 0 0-15,11 3 0 16,7-6 0-16,-4 3 0 0,0 0 10 0,0-3-10 0,0-3 8 0,0 1-8 16,0-1 0-16,0-6 8 15,4 0-8-15,-4 0 0 0,0 1 0 16,0-4 0-16,-3 3-9 0,-1 0 9 0,1 1-12 15,-4-4 4-15,0 3 8 0,-3 6-13 0,3-5 13 0,-4-1 0 0,1 3 0 0,-1 3 0 16,-3 6 0-16,0 0 0 0,4-6 0 0,-4 6-9 16,0 0 9-16,0 0 0 0,0 0 0 0,0 0 0 15,0 0 0-15,0 0-8 0,0 0 8 0,0 0-8 16,-4 3 8-16,1-3 0 0,3 0-9 0,0 3 9 16,0 6 0-16,-4-3 0 0,4 6 0 0,-3-7 0 0,3 1 0 0,0 6 0 15,0-3 0-15,3 3 0 0,-3-1 0 0,0 1 8 16,4 0-8-16,-4 3 0 0,3-4 0 0,1 1 8 15,-1 0-8-15,1 6 0 0,-1-10 0 0,-3 4 0 16,4 6 0-16,-1-12 0 0,1 5 0 0,3-5 0 16,-3 3 0-16,3 3 0 15,0 0-39-15,0-6-13 0,0-1-2 0,3 1-645 16</inkml:trace>
  <inkml:trace contextRef="#ctx0" brushRef="#br0" timeOffset="15332.213">10887 4838 899 0,'-4'21'18'0,"1"-4"6"0,3 1-24 0,-4 0 0 0,4 2 0 0,0 4 0 15,0-6 92-15,0 8 12 0,0-8 4 0,0 8 0 16,0-2-30-16,4 2-6 0,-4 3 0 0,0 1-1 16,3 2-7-16,1-5-2 0,-4 8 0 0,3-6 0 15,1 4-48-15,-4 2-14 0,3 3 0 0,1 0 8 16,-4-8 26-16,0 8 6 0,3-3 0 0,1 3 1 15,-4-8-25-15,3 2-6 0,-3 1-1 0,0-4 0 0,4-3-9 16,-4 4 10-16,3-7-10 0,-3 4 10 0,0-15-10 0,0-1 0 16,0 1 9-16,0 0-9 0,0-6 8 0,0 3-8 15,0-9 8-15,0 0-8 16,0 0-45-16,0 0-14 0,0 0-2 0</inkml:trace>
  <inkml:trace contextRef="#ctx0" brushRef="#br0" timeOffset="15784.881">11180 4832 850 0,'-11'12'17'0,"11"-12"6"0,0 0-23 0,0 0 0 0,0 0 0 0,-4 6 0 16,4-6 56-16,0 9 6 0,0-9 2 0,0 6 0 16,0-6 0-16,0 6 0 0,0-1 0 0,0 7 0 15,0 0 0-15,0-6 0 0,0 9 0 0,0-4 0 16,0 7-52-16,0 0-12 0,0 8 0 0,0-2 0 15,4 2 54-15,-4 3 8 0,3 4 2 0,1 2 0 16,0-3-52-16,-4 4-12 0,3-4 0 0,1 9 0 16,-4-3 0-16,3-5 0 0,-3 8 0 0,0-3 0 15,0-3 54-15,0-2 8 0,-3-4 2 0,-1 3 0 0,1-2-52 0,-1-4-12 16,4-2 0-16,0-4 0 16,0-2 8-16,-4 6 0 0,4-13-8 0,-3 4 12 15,3 3-12-15,0-7 9 0,0-5-9 0,3 3 8 16,-3-3-8-16,0-6 0 0,0 12 0 0,0-12 0 15,4 0-58-15,0 6-14 0,3 0-2 0,-4-6-1 16,1 5-145-16,3-5-28 0</inkml:trace>
  <inkml:trace contextRef="#ctx0" brushRef="#br0" timeOffset="16456.026">11430 5397 1094 0,'-7'23'23'0,"3"-17"5"0,1 0-28 0,-1 0 0 0,4 0 0 0,-3 0 0 15,3-6 81-15,0 0 11 0,0 0 3 0,-4 9 0 16,4-9-6-16,0 0-1 0,0 0 0 0,0 0 0 16,7 3-36-16,-3 2-7 0,3-2-1 0,0 0-1 15,0 0-25-15,0 3-5 0,0-6-1 0,0 6 0 16,4-6-4-16,-4 6 0 0,3-6-8 0,-2 12 12 16,2-12-12-16,-3 5 0 0,0 1 8 0,0-6-8 15,0 3 0-15,4 0 0 0,-4 0 0 0,0-3 0 16,-3 0 9-16,-4 0-9 0,0 0 8 0,7 0-8 0,-7 0 8 15,7 0-8-15,-4 0 8 0,4-3-8 0,0 0 0 0,-3 0 0 16,3-3 0-16,-4 1 0 0,1-7 0 0,-4 6 0 0,3-6 0 16,-3 3 0-16,0 1 32 0,0-1 0 15,0 9 1-15,0-6 0 0,0 0-22 0,-3 0-11 16,-1 0 10-16,4 6-10 0,-3 0 0 0,3 0 8 16,-7-6-8-16,3 6 0 15,-3 0-28-15,0 0-9 0,0 6-2 0,0-6 0 0,0 12 39 0,0-6 0 16,0 9 0-16,0-7 0 15,0 7 0-15,0-3 0 0,-4 5 0 0,4-5 0 0,0 3 0 0,0 8 0 0,0-11 0 0,0 6 0 16,0 2 0-16,3-8 0 0,-3 0 0 0,4 0 0 16,-1-1 0-16,1-2 0 0,-1 3 0 0,1 6 0 15,3-9 0-15,0-1 0 0,-4 7 0 0,4-3 0 16,0 0 0-16,0-1 0 0,0-2 0 0,4 3 0 16,-4 0 0-16,0-6 0 0,3-1 0 0,1 7 0 15,-4-6 0-15,3 3 0 0,1 0 0 0,-1 0 0 16,1 2 0-16,-1-5 0 0,4 6 0 0,-3 0 0 15,3-6 0-15,0-1 0 0,0 4-9 0,0-3 9 16,-3-6 0-16,3 6 0 0,0 0 0 0,0-6 0 16,0 0-22-16,7 0 2 0,0 0 1 0,0-6 0 15,-3 0-19-15,3 0-4 0,0-6-1 0,0 4 0 16,0-4-103-16,0-6-21 0</inkml:trace>
  <inkml:trace contextRef="#ctx0" brushRef="#br0" timeOffset="16879.382">11483 5129 1037 0,'0'0'44'0,"0"0"-36"15,0 0 72-15,0 0 15 0,3-11 2 0,-3 11 1 16,4 0-13-16,-4-6-2 0,4 0-1 0,-1 0 0 15,4 0-28-15,-3 3-6 0,3-3 0 0,0 0-1 16,0 0-19-16,0 1-4 0,3-1-1 0,-3-6 0 16,4 6-23-16,0-976 0 0,-4 1943 0 0,3-972 0 15,1 5 0-15,-1-6 0 0,1 0 0 0,0-2 0 16,-1 8-12-16,4-6 2 0,-3 6 1 0,3-6 0 16,-3 1-28-16,-1 2-6 0,4 0-1 0,-3 0 0 15,-1-3-13-15,1 12-3 0,0-6-1 0,3 1 0 16,-4-1-97-16,4 0-19 0</inkml:trace>
  <inkml:trace contextRef="#ctx0" brushRef="#br0" timeOffset="17974.85">11945 5623 948 0,'0'6'27'0,"0"-6"5"0,0 6-32 0,0-6 0 0,0 9 0 0,4-3 0 16,-1 0 44-16,1-1 1 0,-1 1 1 15,1 0 0-15,3-6 4 0,0 0 1 0,0 0 0 0,3 6 0 16,1-6-15-16,-4 0-4 0,4 6 0 0,-1-6 0 15,1 6-19-15,-1 0-4 0,5-6-1 0,-5 0 0 16,-3 6 7-16,0-6 1 0,4 3 0 0,-4-3 0 31,0 0-6-31,0 0-1 0,-4 0 0 0,-3 0 0 16,8 0-9-16,-8 0 0 0,3-3 0 0,-3 3 0 0,0 0 0 0,7 0 0 0,-3-6 0 0,-4 6 0 16,0 0 36-16,0 0 4 0,0 0 2 0,0 0 0 15,3 0-33-15,1-6-9 0,-1 0 0 0,-3 0 0 16,0 6 0-16,0-6 0 0,-3 0 0 0,-1 0 0 15,4 6 0-15,0 0-15 0,-3-3 3 0,3 3 0 16,0 0 12-16,0 0-11 0,0 0 11 0,0 0-10 16,-7-2 2-16,7 2 0 0,0 0 0 0,-7-3 0 15,7 3 8-15,0 0 0 0,-4-3 0 0,4 3 0 16,0 0 0-16,0 0 0 0,0 0 0 0,0 0 0 16,0 0 0-16,0 0 0 0,0 0 0 0,0 0 0 15,0 0 0-15,0 0 0 0,0 0 0 0,0 0 0 16,0 0 0-16,-11 0 0 0,11 0 0 0,0 0 0 15,0 0 0-15,0 0 0 0,0 0 0 0,0 0 0 0,-7 3 0 16,0-3 0-16,7 0 0 0,0 0 0 0,-7 0 0 16,7 0 0-16,0 0 0 0,0 0 0 0,0 0 0 0,-7 3 0 0,7-3 0 0,-7 2 0 15,7-2 0-15,0 0 0 0,0 0 0 0,-7 0 0 16,7 0 0-16,0 0 11 0,0 0-3 0,0 0 0 16,-7 3-8-1,7-3 0-15,-3 0 0 0,3 0 0 16,-8 6 0-16,8-6 0 0,0 0 0 0,-3 6 0 15,3-6 0-15,0 0 0 0,-7 0 0 0,7 0 0 16,-7 6-24-16,3 0 0 0,1 6 0 0,-1-6 0 0,1-3 36 0,-1 5 6 0,4-2 2 0,-3 3 0 16,-1 3-32-16,4-6-7 0,0 0-1 0,-3-1 0 15,3 1 20-15,0 0 0 0,-4 3 0 0,1 3 0 16,3 0 0-16,0-7 0 0,-4 1 0 0,4 6 0 16,0-3 12-16,-3 0 7 0,3 0 1 0,0 2 0 15,0-5-20-15,0 6 10 0,0-6-10 0,0 0 8 16,0 0 26-16,0-1 5 0,3 4 1 0,-3-3 0 15,0-6-40-15,4 12-21 0,-4-6 2 0,3 0 1 16,1 0 18-16,-1-1 17 0,4-969-3 16,0 1937-1-16,-3-961-5 0,3-6 0 0,0 0-8 0,-4-6 12 15,4 6-12-15,1-6 0 0,-1 5 0 0,0-5 0 16,0 6 0-16,0-6 0 0,0-6 0 0,0 6 0 16,0 0-157-16,3-5-28 0,5 5-6 0</inkml:trace>
  <inkml:trace contextRef="#ctx0" brushRef="#br0" timeOffset="18526.778">11984 5412 946 0,'0'0'20'0,"-7"8"4"15,7-8-24-15,-7 6 0 0,0-6 0 0,0 6 0 16,7-6 24-16,0 0 0 0,0 0 0 0,-7 6 0 16,7-6 13-16,-7 6 3 0,7-6 1 0,-8 6 0 15,8-6-21-15,-7 9-4 0,7-9 0 0,-7 5-1 16,0 1-6-16,0 0-1 0,4 0 0 0,-4 0 0 15,3 0-8-15,-3 6 0 0,4-7 0 0,-1 4 0 16,0 3 0-16,-3 0 8 0,0 5-8 0,4 1 8 16,-4-6 8-16,3 8 2 0,1-2 0 0,-1 3 0 0,1-4 9 15,-1 1 1-15,1 3 1 0,-1 2 0 0,1-5 5 0,-1 5 1 16,1 4 0-16,-1-4 0 16,4 1-19-16,0-4-4 0,0 4-1 0,0 2 0 15,4-2-11-15,-4-7 8 0,3 10-8 0,1-4 8 16,-1-5-8-16,4 3 0 0,0-10 0 0,0 7 0 15,0-3 0-15,4-4 0 0,-4 7 0 0,4-6 0 16,-1 0-19-16,4-7-5 0,-3 10-2 0</inkml:trace>
  <inkml:trace contextRef="#ctx0" brushRef="#br0" timeOffset="18938.156">12457 5579 1193 0,'0'0'50'16,"0"0"-40"-1,0 0-10-15,0 0 10 0,0 0-10 0,0 6 10 0,0-6 45 0,0 6 9 0,0-6 1 16,3 15 1-16,-3-10-21 0,0-5-4 0,4 6-1 0,-4 0 0 16,3 0-18-16,1 6-4 15,-1-3-1-15,4-1 0 0,-3 7 3 0,-1 9 0 0,4-7 0 0,0 10 0 16,-3-1-2-16,3 4 0 0,0-1 0 0,0-2 0 15,-3 8-18-15,-1-9 0 0,1 10 0 0,-1-4 0 16,1-3 0-16,-1-5 0 0,-3 2 0 16,4 1 0-16,-4 2 0 0,-4-5 0 15,4 2 0-15</inkml:trace>
  <inkml:trace contextRef="#ctx0" brushRef="#br0" timeOffset="23485.134">14086 5720 608 0,'0'0'25'0,"0"0"-25"16,0 0 56-16,0 0 7 0,0 0 1 0,7 3 0 15,1-3-52-15,-5 0-12 0,4 0 0 0,0 0 0 16,0 0 54-16,-3 0 8 0,3 6 2 0,0-6 0 16,0 0-40-16,0 0-7 0,0 0-1 0,0 0-1 15,0 0 1-15,4 0 0 0,-1 0 0 0,1 0 0 16,-1 0-7-16,1 0-1 0,3 0 0 0,-3 0 0 15,3 0 14-15,0 0 2 0,-3-9 1 0,3 6 0 32,-4-3-25-32,1 1 0 0,3-4 0 0,-7 3 0 0,4 0-8 0,-1-6-8 0,-3 6 0 0,0-3-1 15,0 1 17-15,0-1 0 0,-3-3 0 0,3 0 9 16,-7 1-9-16,3-7-17 0,-3 3 4 0,0 3 1 16,-3 1-22-16,-1-4-4 0,1 6-1 0,-4 0 0 15,3-2 39-15,-3-1 0 0,-3 0 0 0,3 3 0 16,-4 0-59-16,0 4-4 0,1 2-1 0,-1-3 0 15,1 6 64-15,-1-6 26 0,-3 6-2 0,3 0 0 16,-3 0-9-16,0 6-3 0,0-6 0 0,0 9 0 16,0-6-4-16,0 2 0 0,3-2-8 0,-3 0 12 15,3 6-12-15,4-3 0 0,-3 0 8 16,3 6-8-16,0-7 18 0,0 4 1 0,3 3 0 0,1 0 0 16,3 5-19-16,-4-5 0 0,4 3 0 0,0 8 0 15,0-11 0-15,4 0 0 0,-1 3 0 0,4 2 0 16,-3-5 0-16,-1 6 0 0,4-7 0 0,-3 4 0 15,-1 3 55-15,4-6 7 0,0-7 2 0,-3 7 0 16,3-3-36-16,0 3-8 0,0-6 0 0,0 0-1 16,0-1 4-16,0 1 1 0,4 0 0 0,0 0 0 0,-1-6-8 15,1 6 0-15,-1-3-1 0,1 0 0 16,-1-3-7-16,1 3 0 0,3-3-8 0,-3 3 12 16,-1-3-12-16,1 0 0 0,3 0-9 0,0 0 9 15,-3-3-54-15,3 0-5 0,0 0-1 0</inkml:trace>
  <inkml:trace contextRef="#ctx0" brushRef="#br0" timeOffset="24142.258">14549 5588 364 0,'0'0'16'16,"0"0"-16"0,0 0 105-16,0 0 19 0,0 0 3 0,0 0 1 15,0 0-40-15,0 0-8 0,0 9-2 0,3 0 0 16,-3-4-22-16,0 7-5 0,0-6-1 0,4 6 0 15,-4-3-40-15,0-1-10 0,0-8 0 0,0 9 0 16,0 3 53-16,0 6 9 0,0-9 2 0,0 5 0 16,0 1-52-16,0-3-12 0,0-1 0 0,0-5 0 0,0 3 0 15,3 3 0-15,-3 0 0 0,4-6 0 0,-4-1 0 0,0-5 0 0,0 0 0 0,0 0 0 16,0 0 29-16,0 0 3 0,0 0 1 16,0 0 0-16,0 0-1 0,0 0-1 15,3-5 0-15,1-7 0 16,-1 0-31-16,-3 3 0 0,0-3 0 0,4 1 0 0,-1-1 12 0,-3-3-4 15,4 6-8-15,-1 1 12 0,1-10-12 0,-4 0-12 0,3 1 3 16,1 2 0 0,-4-3-3-16,3 1 0 0,1-4 0 0,0 9 0 0,-1-5 21 0,1 2 4 0,3 3 1 0,-4 0 0 31,1 1-38-31,-1-1-7 0,-3 0-1 0,4 3-1 0,-1 4 24 0,1-1 9 0,-4 6 0 0,0 0-9 16,0 0 1-16,0 0 0 0,0 0 0 0,7-6 0 15,-7 6 8-15,7 6-13 0,3-3 5 0,-6 0 8 16,3 2 0-16,-7-5 0 0,7 6 0 0,0 3 0 15,0-3 0-15,-3 0 10 0,3 6-2 0,-4-1-8 16,1-2 20-16,3 0-2 0,0 6-1 0,-3 2 0 16,3-5-9-16,-4-3-8 0,4 9 12 0,-3-7-12 15,-1 7 0-15,1-6 0 0,-1-1 0 0,-3-2 0 16,0 3 12-16,4 0-2 0,-1 0 0 0,-3-7 0 16,0 1-20-16,4 3-4 0,-4-3-1 0,0-6 0 15,0 0-19-15,0 0-4 0,0 0-1 16,0 0 0-16,3 12-21 0,1-6-4 15,-4-6 0-15,0 0-1 0,3 6-101 0,-3-6-20 0</inkml:trace>
  <inkml:trace contextRef="#ctx0" brushRef="#br0" timeOffset="25298.126">15702 5006 850 0,'-7'0'17'0,"4"6"6"0,-1 0-23 0,-3-1 0 0,3 4 0 0,1-3 0 16,-4 6 98-16,3-6 15 0,1 0 3 16,-1 5 1-1,1-5-49-15,-1 3-11 0,1 0-1 0,-1 6-1 0,4 2-12 0,-3-5-3 0,3 6 0 0,0 2 0 16,0-2-24-16,0 0-6 0,0 2-1 0,3-2 0 16,-3 2 1-16,0 4 0 0,4-1 0 0,-4-2 0 15,0 8-10-15,0-5 0 0,0 2 9 0,-4-2-9 16,1 2 8-16,-1-2-8 0,1 2 8 0,-1-2-8 15,1 5 8-15,-5-11-8 0,1 8 10 0,0-8-10 16,4-3 9-16,-4 2-9 0,0-5 8 0,0 6-8 16,0-9 23-16,0 2-1 0,0 1 0 0,-1 6 0 15,1-7-5-15,4-2-1 0,-4 3 0 0,3 0 0 16,-3-6-6-16,4 0-2 0,-1-1 0 0,4-5 0 16,0 0-8-16,0 0 12 0,0 0-12 0,0 0 12 15,0 0 4-15,0 0 0 0,0 0 1 0,0 0 0 16,-7 0 8-16,0-5 2 0,4-7 0 0,-1-3 0 15,4 3-18-15,-4-5-9 0,4-1 10 0,4-3-10 16,-4-2 0-16,0 5 0 0,4-5 0 0,-1-4 0 16,-3 1 0-16,4 2 0 0,-1-5 0 0,1 8 0 15,-1-8 0-15,1 0 0 0,-1 2 0 0,1-8 0 16,-1 8 0-16,1-5 0 0,3 3 0 0,-4-1 0 16,1 4 0-16,3 2 0 0,-3-2 0 0,3 2 0 15,0-2 0-15,-4 8-8 0,4-5 8 0,-3-4 0 0,3 10 0 16,0-1 0-16,-4-9 0 0,1 10 0 0,3-1 0 0,-4 1 0 15,5 2 0-15,-5 3 0 0,1-6 0 0,-1 4 0 0,4 2 0 0,-3-6 0 16,-1 7 0-16,4-1-10 0,-3 0 10 16,3-3-8-16,0 4 8 0,0-1 0 0,0 0-9 0,4 0 9 15,-4 4 0-15,0 2-9 0,3 0 9 16,-3 0 0-16,4 6-16 0,0 0 3 16,-4 0 1-16,3 0 0 0,1 6-13 15,-1 6-3-15,4-4 0 0,-3 10 0 16,0 0 5-16,-1-1 1 0,1 4 0 0,-1 2 0 0,-3 1 22 0,0 2-11 0,1 7 11 15,-5 2-8-15,1-3 8 0,-1 4 0 0,1-4 0 0,-4 9 0 16,0-9 0-16,-4-2 0 0,4 8 8 0,-3-6-8 16,-1-2 0-16,1 2-20 0,-1 3 4 0,0-8 1 15,1 2 56-15,-1 1 11 0,1-4 3 0,-1 3 0 16,1-2-39-16,3 2-7 0,-4-8-1 0,4 2-8 16,0-5 8-16,4 0-8 0,-4-7 0 0,0-2 0 15,3 3 0-15,-3-6 10 0,4 6-10 0,-4-6 8 16,0-3-8-16,3 5 0 0,1-2 0 0,-1 3-11 15,1-3-10-15,-4 0-3 0,0-6 0 0,0 0 0 16,4 6-16-16,-4-6-3 0,0 0-1 0,0 0 0 16,0 0-114-16,0 0-23 0,0 0-5 0</inkml:trace>
  <inkml:trace contextRef="#ctx0" brushRef="#br0" timeOffset="25636.885">15529 5520 964 0,'0'0'20'0,"0"0"5"0,0 0-25 0,0 0 0 0,0 0 0 0,0 0 0 15,0 0 80-15,0 0 10 0,0 0 2 0,0 0 1 16,-7-3-8-16,7 3-1 0,0 0-1 0,0 0 0 15,0 0-34-15,0 0-6 0,0 0-2 0,0 0 0 16,-7-6-17-16,7 6-3 0,0 0-1 0,0 0 0 16,0 0-12-16,0 0-8 0,0 0 10 0,7 0-10 15,0 0 0-15,0 0 0 0,4-5 0 0,3 5 0 16,-3 0-9-16,3 0 9 0,3 0-13 0,-3 0 5 16,1 0 8-16,2 0 0 0,-3 0 0 0,0 0 0 15,4 0 0-15,0 0 0 0,-4 0 0 0,3-6 0 16,1 0-24-1,-4 6-7-15,0-6-1 0</inkml:trace>
  <inkml:trace contextRef="#ctx0" brushRef="#br0" timeOffset="26092.132">16150 4785 919 0,'0'0'19'0,"0"0"5"0,0 0-24 0,0 0 0 0,-3 6 0 0,3-6 0 15,-4 12 29-15,1-6 2 16,3 0 0-16,-4 0 0 0,1 0 41 0,-1-1 8 0,4 1 1 0,-4 6 1 16,1-3-28-16,3 3-6 0,0-1 0 0,-4 10-1 15,4-3-11-15,0 5-1 0,-3 1-1 0,3 8 0 16,-4 0 1-16,4 4 0 0,0 2 0 0,0 3 0 16,0-3-9-16,0-8-2 0,0 8 0 0,0 0 0 15,4-3-5-15,-4-2-2 0,3-4 0 0,-3 9 0 16,0-5 6-16,4-4 1 0,-4 0 0 0,3-8 0 15,-3 8-13-15,0-14-3 0,4 9 0 0,-4-7 0 16,0-5-8-16,0-3 0 0,0-3 0 0,0 2 0 16,0-8 0-16,0 9 0 0,4-3 0 0,-4-6 0 15,0 6 33-15,0 0 5 0,0-6 1 0,0 0 0 16,0 0-63-16,0 0-12 0,0 0-2 0,0 0-1 16,0 0-20-16,0 0-4 0,0 0-1 0</inkml:trace>
  <inkml:trace contextRef="#ctx0" brushRef="#br0" timeOffset="26733.489">16531 5538 1165 0,'0'0'24'0,"0"0"7"0,0 0-31 0,0 0 0 0,-7 0 0 0,4-3 0 15,-4 3 67-15,-1-6 7 0,5 3 2 0,-4 0 0 16,3-3-4-16,-3 6 0 0,0-6 0 0,4 1 0 16,-4-1-16-16,0 0-3 0,0 0-1 0,-1 6 0 15,1-6-19-15,0 6-4 0,4-6-1 0,3 6 0 16,0 0 0-16,0 0 0 0,0 0 0 0,-7 6 0 15,0-6-37-15,3 6-8 0,-3 0-2 0,0 0 0 16,4 0 31-16,-4-1 5 0,3 1 2 0,-3 0 0 16,0 3-19-16,0 3 0 0,3 0 0 0,-3-1 0 15,0 1 0-15,4-3 0 0,-1 9 0 0,1-7 0 16,3-5-12-16,0 6-5 0,0-3-2 0,0 0 0 16,0-4 5-16,0-5 1 0,0 0 0 0,3 9 0 15,-3-9 13-15,7 0 16 0,0 6-3 0,0 0-1 16,0-6-12-16,0 6 0 0,0 0 0 0,1 0 0 0,-1-6 0 15,0 6 0-15,0-6 0 0,0 0 0 0,3 0 0 16,-3-6 0-16,4 6 0 0,0-12 0 0,-4 6 21 16,3 0-1-16,4 0-1 0,-3-5 0 0,-4 2-19 0,4-3 0 15,-4 0 0-15,0 0 0 16,0-8-22-16,0 11-8 0,-4 0-2 0,1-3 0 16,-1 1 12-16,1-1 1 0,-4 3 1 0,3 6 0 0,-3-3 10 0,0 6 8 0,0 0-12 15,0 0 12-15,0 0 0 0,0 0 0 0,0 0 0 16,0 0 0-1,-3 9-13-15,3 0 4 0,0 9 1 0,-4-7 0 0,4 1 8 0,-3 0 11 0,3 8-3 16,0-8 0-16,0 0-8 0,0 6 0 0,0-4 0 0,0-2 0 16,3 0 8-16,-3 3 0 0,4-4 0 0,-1 1 0 15,-3 0-8-15,4 0 8 0,3-7-8 0,-3 1 8 16,-1 3 14-16,1-3 2 0,3 0 1 16,-4 0 0-16,4 0-71 0,0-6-14 0,0 0-4 15</inkml:trace>
  <inkml:trace contextRef="#ctx0" brushRef="#br0" timeOffset="27310.097">16873 5370 1196 0,'0'0'24'0,"0"0"8"0,0 0-32 0,0 0 0 0,0 0 0 15,-10 6 0-15,10-6 51 0,0 0 4 0,-7 6 1 0,3 0 0 16,-3 0-27-16,0 0-5 0,4 3 0 0,-4 2-1 15,3-5-14-15,0 0-9 0,1 6 12 0,-1-6-12 16,-3 8 8-16,4-5-8 0,-1 6 0 0,1-9 0 16,-1 6 0-16,1-7 0 0,3-5 0 0,-4 9 0 15,1 0 0-15,3 0 0 0,0 3 0 0,-4-1 0 16,4-5 0-16,4 0 0 0,-4 3 0 0,0-9 0 16,3 6 14-16,1-3 2 0,-1 3 1 0,1-3 0 15,3 3 1-15,-4-1 0 0,1 1 0 0,3-6 0 16,-4 6-18-16,5-6 0 0,-1 6 0 0,-4-6 0 15,4 0 16-15,4 0-4 0,-4 0-1 0,0 6 0 16,0-6-11-16,0 0 0 0,-7 0 0 0,3 6 0 16,5-3 0-16,-5 3 0 0,4 0 0 0,-3-1 0 15,3 1 0-15,-4 0 0 0,-3-6 0 0,4 0 0 16,-1 6-23-16,-3 0-6 0,0 6-2 0,0-3 0 16,-3-1 56-16,3 1 11 0,-4 9 3 0,1-6 0 15,3-1-11-15,-4-2-3 0,1 3 0 0,3 0 0 16,-4-6 11-16,1 5 3 0,-1-5 0 0,4 0 0 0,0-6-15 15,0 0-4-15,0 0 0 0,0 0 0 16,-7 9-12-16,7-9-8 0,0 0 8 0,-7 3-8 16,7-3-46-16,-7 3-14 0,7-3-2 0,-11 0-1 15,4 0-117-15,-3-3-23 0</inkml:trace>
  <inkml:trace contextRef="#ctx0" brushRef="#br0" timeOffset="27837.685">17216 4821 771 0,'-4'11'32'0,"-3"4"-32"16,3 3 74-16,1-7 8 0,3 1 2 0,-4 3 0 31,1-3 8-31,3 5 1 0,-4 1 1 0,4-6 0 16,-3 2-30-16,3 10-5 0,0-12-2 0,0 11 0 15,3-2-25-15,-3-4-6 0,4 10-1 0,-4 2 0 0,3-8-7 0,1 8-2 0,3-5 0 0,-4 8 0 16,1-2-3-16,3 2-1 0,0 3 0 0,-3-3 0 16,3 1 0-16,-4 2 0 0,4-3 0 0,-3-2 0 15,-1 2 4-15,-3-2 0 0,4-7 0 0,-1 9 0 16,-3-8-6-16,-3 8-1 0,3-2 0 0,-4-7 0 15,1 4-1-15,3-7 0 0,-4 4 0 0,-3-7 0 16,7 1-8-16,-3 0 12 0,3-4-12 0,0-2 12 16,-4 0-12-16,4 0 0 0,0-9 0 0,0-3 0 15,0 0-48-15,0 0-11 0,0 0-2 0,0 0-1 16,4-9-53-16,-1-3-10 0</inkml:trace>
  <inkml:trace contextRef="#ctx0" brushRef="#br0" timeOffset="28321.382">17452 5459 1212 0,'0'0'25'0,"0"0"6"15,0 0-31-15,0 0 0 0,0 0 0 0,0 0 0 16,0 0 48-16,0 0 3 0,0 0 1 0,-4 8 0 0,-3-2 18 0,4 3 4 0,-1-3 1 0,-3 0 0 16,0 6-18-16,4-1-3 0,-4-2-1 0,3 0 0 15,-3 6-26-15,3-4-6 16,1 1-1-16,-4-6 0 0,3 6-6 16,1 3-2-16,3-4 0 0,-4-5 0 15,1 6-12-15,-4 0 9 0,0-1-9 0,3-2 8 16,-3 3-8-16,4-12 0 0,-1 6 9 0,4-6-9 0,-3 0 0 0,-5 6 0 0,8-6 0 0,-3 6 0 15,-1 0 0-15,1-3 0 0,-1 2 0 0,1 1 0 16,-1 0 0-16,4-6 0 0,-3 6 0 0,3 6 0 16,-4-12 0-16,4 6 0 0,0-6 0 15,0 0 0-15,0 0 0 0,-3 6 0 0,3-6 0 0,0 0 0 16,0 0 0-16,-4 5 0 0,4-5 0 16,0 0 0-16,0 6 0 0,0 0 0 0,0-6 0 0,0 0 0 15,0 0 0-15,0 0 0 0,0 0 0 0,0 6 0 16,7 3 0-16,-3-3 0 15,3 0 0-15,0 0 0 0,3-1 0 0,-2 1 0 0,-1-6 0 0,0 6 0 16,0 0 0-16,-4 6 0 0,1-6 0 0,3 3 0 16,-4-4 0-16,1 7 0 0,3-6 0 0,0 0 8 15,0 0-92-15,0-6-17 0,0 6-4 16</inkml:trace>
  <inkml:trace contextRef="#ctx0" brushRef="#br0" timeOffset="28964.629">17614 5673 922 0,'-10'12'19'0,"10"-12"5"0,0 0-24 0,0 0 0 0,0 0 0 0,-4 12 0 16,4-12 64-16,0 6 8 0,0-6 2 0,0 0 0 15,0 0 6-15,0 0 0 0,0 0 1 0,0 0 0 16,4 3-36-16,-1 2-7 16,1 1-2-16,-1 0 0 0,4 0-9 0,0-6-3 0,0 6 0 15,0 0 0-15,0-6-7 0,1 0-1 0,-1 0-1 0,-4 0 0 16,4 0 6-16,0 0 2 0,0 0 0 0,-3 0 0 15,3 0-23-15,0-6 0 0,0 0 0 0,0-3 8 16,0 3-8-16,-3 0 12 0,-1 4-4 0,1-1 0 16,-1-3-8-16,-3 6 0 0,0-6 8 0,0 6-8 15,0 0 0-15,0 0 0 0,0 0 0 0,0 0 0 16,0-6 0-16,0-6 0 0,0 6 0 0,0-3 0 16,-3 1 0-16,-1 2 0 0,1-3 0 0,-1 9 0 15,1-6 10-15,-1 0-2 0,0 0-8 0,1 6 12 16,3 0 2-16,0 0 0 0,-7 0 0 0,7 0 0 15,0 0-14-15,0 0 0 0,-7 0 0 0,3 6 0 16,-3 0 0-16,4 0-12 0,-1 9 3 0,-3-7 0 16,4 1 9-16,3-9-13 0,0 0 5 0,-4 6 8 0,1 6-9 0,-1 6 9 15,1-10 0-15,-1 4 0 0,0 6 0 16,4-6 0-16,-3-7 0 0,3 7 0 0,0-3 0 0,0 3-8 16,0-6 8-16,0 5 0 0,3-5 0 15,-3 6 0-15,0-6-8 0,0 3 8 16,4 3 0-16,0-1 0 0,-1-5-8 0,1 12 8 15,-1-9 0-15,1 2 0 0,3 1 0 0,-4 6 0 0,4-12 0 0,4 5 0 0,-4-5-8 16,3 9 8-16,1-9 0 0,0 6 0 16,3-1 0-16,-4-5 9 0,4 3-9 0,1-3 0 0,-1-3 0 0,0 3 0 15,0-3-12-15,0 3 12 0,0-6-12 0,0 0 12 16,0 0-73-16,-3 0-7 0,3 0-2 16</inkml:trace>
  <inkml:trace contextRef="#ctx0" brushRef="#br0" timeOffset="30179.254">14407 6802 1074 0,'0'0'30'0,"0"0"8"0,0 0-30 0,0 0-8 0,0 0 0 0,0 0 0 16,0 0 52-16,0 0 10 0,0 0 2 0,0 0 0 15,0 0-1-15,0 0 0 0,-7 0 0 0,7 0 0 16,0 0-30-16,-7 0-5 0,7 0-2 0,0 0 0 16,-7 0 3-16,7 0 1 0,-7 6 0 0,7-6 0 15,-7 0-17-15,7 0-3 0,0 0-1 0,-10 0 0 16,3 0-9-16,-1 6 0 0,1-6 0 0,0 6 0 15,0 0 0-15,0 2 8 0,0-2-8 0,0 6 8 16,0 0-8-16,-3 0 0 0,2-1 0 0,-2 1 0 16,3 3 0-16,-4 2 0 0,1 1 0 0,-1-3-11 15,0 2 11-15,1 1 0 0,3 0 0 0,-4-4 0 16,4 4 8-16,-3 0-8 0,3-7 10 0,3 4-10 16,0 3 0-16,1-6 0 0,-1-1 0 0,4-2 0 15,0 3 0-15,0 0 0 0,4-1 0 0,-1-5 0 16,1 0 0-16,3 3-10 0,0-3 10 0,0-3-8 15,4 0 8-15,-1-3 0 0,1 0 0 0,0 0-8 16,-1-3 8-16,4-3 0 0,0-6 0 0,0 6 0 16,1 0 0-16,-5-5 0 0,4 5 0 0,-3-12 0 15,-1 9 0-15,1-8 0 0,0-1 0 0,-1 0 0 16,-3 4 0-16,-3-4 0 0,-1 0 0 0,1 1 0 16,-4-4 0-16,0 9 0 0,0-8 0 0,-4 2 0 15,1 6-17-15,3-5-8 0,-4-1-2 0,1 9 0 0,-1-8 15 0,-3 5 4 16,4 6 0-16,-4-6 0 0,3 3 8 0,-3 4 0 0,3-1 0 0,1 0 0 15,3 6 0-15,-4-6-12 0,4 6 2 0,0 0 0 16,0 0 2-16,0 0 0 0,0 0 0 0,0 0 0 16,0 0-4-16,0 6-1 0,-3 3 0 15,3-1 0-15,0 1 13 0,3 3 0 0,-3-6 0 16,4 12 0-16,-1-7 0 0,1 4 0 16,-1 9 0-16,1-7 0 0,0 4 0 15,3-4 0-15,-4 1 0 0,4 3 0 0,-3-4 0 0,-1 7 0 0,-3-12 0 0,4 2 0 16,-1 4 0-16,-3-6 0 0,4-6 0 0,-4 5 0 15,3-8 0-15,-3-3 0 0,0 12 0 0,0-6 0 16,0 0 0-16,4 0 0 0,-4-1 0 0,3 7 0 16,1-6-54-16,-1 0-8 0,1-3-2 0</inkml:trace>
  <inkml:trace contextRef="#ctx0" brushRef="#br0" timeOffset="30692.881">14563 6937 1094 0,'-7'6'23'0,"3"0"5"0,-3 0-28 0,4 3 0 0,-1-3 0 16,4 0 0-16,-4 5 56 0,4-5 7 0,0 0 1 0,0 6 0 15,0-6-52-15,-3 2-12 0,3-2 0 0,0 6 0 16,0-6 54-16,0 6 8 0,0 0 2 0,0-1 0 16,3-2-52-16,-3 3-12 0,0 0 0 0,4-1 0 15,0-5 0-15,-1 9 0 0,1-3 0 0,-1-1 0 16,1 7 0-16,3-6 0 0,-4 0 0 0,4 2 0 15,0-8 32-15,0 6 4 0,0-6 1 0,0 0 0 16,-3-3-8-16,3 3-1 0,0-4-1 0,0-2 0 16,0 0 29-16,0-2 5 0,0-4 2 0,0-3 0 15,0 3-14-15,0-6-2 0,1 0-1 0,-1-2 0 16,0 5-29-16,-4-6-5 0,1 3-2 0,3 1 0 16,-4-7-10-16,4 9 10 0,-3-8-10 0,-1 5 10 15,1-9-10-15,-1 10 0 0,1-7 0 0,-4 0 0 16,0 4-22-16,0 2 3 0,4 0 1 0,-4 0 0 15,3 1-17-15,-3-1-3 0,-3 0-1 0,3 3 0 16,0 3 15-16,0-5 2 0,3 5 1 0,-3-6 0 16,0 3-18-16,4 3-3 0,-1 0-1 0,-3 0 0 15,4-5-17-15,-1 5-3 0,1 0-1 0</inkml:trace>
  <inkml:trace contextRef="#ctx0" brushRef="#br0" timeOffset="31348.066">15773 6370 832 0,'-4'12'17'0,"1"-6"4"0,-1 5-21 0,4 4 0 0,-3-3 0 0,-1 0 0 15,1 2 60-15,3 4 7 0,-4 5 1 0,0-5 1 16,1 3-4-16,-1 2-1 0,1-2 0 0,-1 8 0 16,1-5 11-16,3-1 1 0,-4 4 1 0,1-1 0 15,3 3-28-15,0-2-5 0,0 2-2 0,-4 1 0 16,4-4-12-16,-3 4-2 0,3-4-1 0,-4 3 0 15,4 4-11-15,-3-4-1 0,-1-2-1 0,4 2 0 16,-3-5-4-16,3-4-1 0,0 4 0 0,0-7 0 16,-4 1-9-16,4-3 10 0,0-4-10 15,-3 1 10-15,3-3 6 0,0-9 2 0,0 0 0 16,0 0 0-16,0 0-42 0,0 0-8 0,0 0-1 0,0 0-1 16,0 0-26-16,3-9-4 15,1 3-2-15</inkml:trace>
  <inkml:trace contextRef="#ctx0" brushRef="#br0" timeOffset="31832.069">15501 6235 839 0,'0'0'17'0,"-11"11"5"0,4-5-22 0,0 6 0 0,-3-3 0 0,3 0 0 15,3 0 80-15,1-4 11 0,-1 7 2 0,-3-6 1 16,4 0-21-16,-1 0-4 0,0 0-1 0,4-6 0 15,0 0-8-15,0 0-1 0,0 0-1 0,0 0 0 16,0 0-37-16,0 0-7 0,0 0-2 0,0 0 0 16,0 0 2-16,0 0 0 0,0 0 0 0,8 0 0 15,2 0 14-15,4 3 2 0,0-3 1 0,4 0 0 16,0 3-31-16,3-3-16 0,0 3 1 0,-3-3 1 16,3 0 14-16,0 0 0 0,0 0 0 0,-3 0 0 15,-1 0 15-15,1-3-4 0,0 3-1 0,-4-3 0 16,0 3-10-16,0 0 0 0,0-3-12 0,0 3 12 15,-3 0 0-15,-1 0 0 0,5 0 12 0,-5 0-4 16,4-3 0-16,-3 0-8 0,3 3 12 0,0 0-4 16,0 0-8-16,0-6 0 0,0 0 0 0,0 6 0 15,1-6-13-15,-1 0 1 0,3 6 1 0,1-6 0 16,-4 6-21-16,0-5-5 0,0 5-1 0</inkml:trace>
  <inkml:trace contextRef="#ctx0" brushRef="#br0" timeOffset="32477.985">15910 6967 684 0,'0'0'28'16,"0"0"-28"0,0 0 41-16,0 0 3 0,0 0 0 0,0 0 0 15,0 0 16-15,0 0 3 0,0 0 1 0,0 0 0 16,0 0 0-16,0 0 0 0,0 0 0 0,0 0 0 15,0 0-52-15,0 0-12 0,4 3 0 0,-1 3 0 16,4-6 54-16,-3 5 8 0,6-5 2 0,-2 0 0 16,-1 6-52-16,3-6-12 0,-3 0 0 0,4 6 0 15,-1-6 54-15,-3 0 8 0,1 0 2 0,-1 0 0 16,0 0-52-16,3 0-12 0,-3 0 0 0,0 0 0 16,0 0 0-16,-3-6 0 0,3 0 0 0,0 6 0 15,0-5 0-15,-3-4 0 0,-1-3 0 0,4 6 0 16,-3-6-48-16,3 6-13 0,-4-5-3 0,1-4 0 15,-4 3 0-15,3 6 0 0,-3-5 0 0,-3 5 0 0,3-6 64 0,-4 6 0 0,1-3 14 0,-1 3-2 16,-3 0-12-16,0 4-16 0,0-4 4 0,0 3 1 16,-4-3 11-16,4 6 0 0,-3 0 0 0,-4 0 0 15,3 0 0-15,1 0 0 0,-5 6 0 16,1 0 0-16,4-1 0 0,3 4 0 0,-4 3 0 16,0 0 0-16,4 0 23 0,-3-1 6 15,-1 4 2-15,4 3 0 0,0-1-23 0,0 1-8 16,4 3 0-16,-4 2 0 0,7-5 0 15,-4 2 8-15,4 4-8 0,-4-7 0 0,4-2 16 0,0 3 1 0,4-6 0 0,0-7 0 16,-1 4-3-16,4-3-1 0,0 6 0 0,0 0 0 16,-3-7-13-16,3 7 0 0,-4-6 0 0,4 6 0 15,0-3 54-15,4-3 8 0,0-1 2 0,-1-5 0 16,1 6-52-16,3-6-12 0,0 0 0 0,-3 0 0 16,3 0-48-16,0-6-13 0,0 6-3 0</inkml:trace>
  <inkml:trace contextRef="#ctx0" brushRef="#br0" timeOffset="32808.54">16245 6902 1160 0,'0'0'32'0,"0"0"9"0,0 6-33 16,0-6-8-16,-3 12 0 0,3-6 0 16,0-1 40-16,0 1 7 0,0 6 1 0,0-9 0 15,3 9 2-15,1 0 1 0,-1-7 0 0,5 1 0 0,-5 6-19 0,4 0-3 0,0-3-1 0,-3 2 0 16,3 1-2-16,0 6-1 0,3-4 0 0,-3-2 0 16,0 6-6-16,1-6-2 0,-1-1 0 0,0-2 0 15,0 6-17-15,0 0 0 0,0-4 0 0,0 1 0 16,0 0 18-16,0 3 0 0,0-4 0 0,-3 1 0 15,-1 0-29-15,1-6-5 0,-4-6-2 0,0 0 0 16,3 3 18-16,1 0 0 0,-1 2 0 0,-3-5 0 16,7 0-55-16,-3 0-7 0,3-2-2 0</inkml:trace>
  <inkml:trace contextRef="#ctx0" brushRef="#br0" timeOffset="33114.232">16235 7290 1317 0,'0'0'27'0,"0"0"8"0,0 0-35 16,0 0 0-16,0 0 0 0,0 0 0 15,0 0 84-15,3-6 11 0,1 0 1 0,-1 3 1 0,4-3 1 0,-3-2 0 0,3 5 0 0,0-9 0 16,0 0-50-16,0 6-9 0,0-8-3 0,0 2 0 16,0 0-21-16,0 0-5 15,4 1-1-15,-4-7 0 0,4 3-9 16,-1 4 8-16,1-1-8 0,3-6 8 16,-7 3-8-16,0 4 0 0,0-7 0 0,0 6-11 15,0 0-25-15,0 1-6 0,4-4-1 0</inkml:trace>
  <inkml:trace contextRef="#ctx0" brushRef="#br0" timeOffset="33699.587">16750 6981 1349 0,'0'0'56'15,"0"0"-44"1,0 0 39-16,0 0 8 0,-11 0 1 0,4 0 1 16,0 0 23-16,0-5 4 0,0 5 0 0,7 0 1 0,-3-6-53 0,3 6-10 0,-8-3-2 15,1 3-1 1,7 0-23-16,-7-3 8 0,0 3-8 0,7 0 0 15,-7 3 0-15,0 6-10 0,4-4 1 0,-4 1 0 16,3 6 0-16,-3 0 0 0,4 0 0 0,-5 2 0 16,5-2-19-16,-4 6-3 0,3-7-1 0,1 1 0 0,-1 3 49 0,1-3 10 15,3-6 1-15,-4-1 1 0,1 4-21 0,3 3-8 16,-4 0 0-16,4-1 9 0,0-5 2 0,0 6 0 16,0-3 0-16,0-3 0 0,4 0 7 0,-1 0 2 0,4-1 0 15,0-5 0-15,0 6-5 0,0-6-1 0,1 0 0 0,2 0 0 16,-3 0-3-16,4 0-1 15,-4-6 0-15,3 1 0 16,1-1 0-16,0-6 0 0,-1-3 0 0,-3 3 0 0,4 1-10 0,-4 2-9 16,0-3 9-16,0 6-13 0,-4-5 1 0,5 5 1 15,-5-6 0-15,1 0 0 0,-1 6 3 0,-3 0 0 0,0 6 0 16,0 0 0-16,0 0 8 16,0 0 0-16,0 0 0 0,0 0 0 0,0 0-13 0,0 0-1 0,0 0 0 0,0 9 0 15,0 6 14-15,0-9-12 0,0 6 12 0,0-1-12 16,0-2 12-16,0 15 0 0,0-13 0 0,4 7 0 15,-4-3 0-15,0 2 0 0,3 1 12 0,-3-3-12 16,0-1 10-16,4 1-10 0,-4-3 8 0,3 0-8 16,1-4 0-16,-1 7 8 0,1-6-8 0,3-3 0 15,0 0-45-15,0 0-15 0,0-1-2 0</inkml:trace>
  <inkml:trace contextRef="#ctx0" brushRef="#br0" timeOffset="34260.101">17166 6881 1337 0,'0'0'28'0,"0"0"6"0,0 0-34 15,-7 6 0-15,4-3 0 0,-4 0 0 0,7-3 109 0,-8 6 15 0,5-3 4 0,-4 3 0 16,7-6-52-16,-11 6-9 0,4-6-3 0,0 6 0 16,0 0-51-16,0-6-13 0,7 0 0 0,-7 5 0 15,0 1 0-15,0 0 0 0,3 0 0 0,-3-3 0 16,4 0 0-16,-4 6 0 0,3-3 0 0,1 0 0 15,-1 5 0-15,-3-5 0 0,4 0 0 0,-1 6 0 16,1-9 0-16,-1 6 0 0,0-4 0 0,4 4 0 16,0-3 0-16,0 0 0 0,0 6 0 0,0-6 0 15,0-6 0-15,4 6 0 0,-4-6 0 0,7 2 0 16,-3 4 0-16,3-3 0 0,-4 0 0 0,4 0 0 16,0 0 0-16,-3 3 0 0,3 0 0 0,0-6 0 15,-4 6 0-15,5 0-8 0,-1 0 8 0,-4-6 0 16,4 5 0-16,-3-5 0 0,3 0 0 0,-4 6 0 15,4-6 0-15,-3 3 0 0,-1 3 0 0,1 6 9 16,-1-6-9-16,-3 0 0 0,4-1-10 0,-1 7 10 16,-3-6 0-16,4 6 0 0,-4 0 0 0,0 2 0 15,0 4 0-15,0-6 0 0,0-3 0 0,0 2 0 0,0 7 8 0,0-6-8 0,4-6 0 0,-8 2 0 16,4 1 0-16,0 6 0 0,-4-9 0 0,4-6 0 16,0 0 0-16,0 0 0 0,0 0 0 0,0 6 0 31,0-6-48-31,0 0-12 0,0 0-4 0,0 0 0 0,0 0-102 0,0 0-21 15,0 0-4-15</inkml:trace>
  <inkml:trace contextRef="#ctx0" brushRef="#br0" timeOffset="102980.387">14619 8193 850 0,'0'0'17'0,"0"0"6"0,0 0-23 0,0 0 0 0,0-3 0 0,-3-3 0 15,3 0 107-15,-4 6 17 16,1-6 3-16,-1 6 1 0,4 0-52 0,-7-6-9 0,7 6-3 0,-7 0 0 15,0-6 0-15,0 6-1 0,0-6 0 0,0 6 0 16,0 0-19-16,0 0-3 0,0-3-1 0,-1 3 0 16,8 0-22-16,-7-2-5 0,7 2-1 0,-10 2 0 15,-1-2-12-15,4 3 0 0,-3 3 0 0,-5 0 0 16,5 0 0-16,3 0 0 0,-4 6-12 0,1-4 12 16,3 1-8-16,-4 0 8 0,4 3 0 0,-4 0 0 15,1-1 0-15,3 4 0 16,-4 3 0-16,4-1 0 0,-3-5 0 0,2 6 0 0,1-4 12 0,0 4-3 15,0 0 3-15,0-6 0 0,4 2 0 0,-1 4 0 16,1-6-12-16,-1-7 0 0,1 1 0 0,3 3 0 16,0 3 0-16,0-6 0 0,3 6 0 0,1-7 0 15,-4-5 20-15,0 0 0 0,7 9-1 0,0 0 0 16,-7-9-31-16,10 3-5 0,1 0-2 0,0-3 0 0,3 0 19 0,-4 0 0 16,4-3 0-16,-3 3 0 0,3 0 26 0,-3 0 9 15,-1-9 1-15,1 6 1 0,-1-6-28 0,1 4-9 16,-4-7 0-16,0 0 0 0,-3 0 13 0,-1 1-4 15,1-4-1-15,-1 3 0 0,1-6-8 0,-1 4 0 16,1 8 9-16,-4-12-9 0,3 6 16 0,-3-2-2 0,4 5 0 0,-4 0 0 16,0 3-14-16,0 0 0 0,0 0 0 0,0 1 0 15,0 5 0 1,0 0 0-16,0-6 0 0,0 6 0 16,0 0-18-16,0 0-6 0,0 0-2 0,0 0 0 0,0 0 6 0,0 0 0 0,0 0 1 0,0 0 0 15,0 0 5-15,3 6 1 0,1-1 0 0,-1 1 0 16,1 0 13-16,-4 3 0 15,0 0 0-15,0 0 0 0,3-3-9 0,-3-1 9 16,0 1-8-16,4 6 8 0,-4 3 0 0,0 0 0 16,0-1 12-16,0 4-4 0,0-3-8 0,0 2 0 0,4 1 8 0,-4-1-8 15,3 4 0-15,1-3 8 0,-1-7-8 0,4 7 0 16,0-9 0-16,0 3 0 0,0-9 0 0,0 5 0 16,7-2-70-16,-3-6-18 0,3-6-4 15,0 6-707-15</inkml:trace>
  <inkml:trace contextRef="#ctx0" brushRef="#br0" timeOffset="103625.888">14422 7561 763 0,'0'0'16'0,"0"0"4"15,-4 5-20-15,0 4 0 0,4-9 0 0,0 0 0 16,0 0 63-16,0 0 9 0,0 0 1 0,0 0 1 15,0 0-14-15,0 0-4 0,0 0 0 0,0 0 0 16,0 0-3-16,0 0-1 0,0 0 0 0,4 6 0 16,0 0-8-16,-1 0-1 0,1 6-1 0,3-6 0 15,0-1-18-15,0 1-3 0,0 0-1 0,3-6 0 0,-3 9-20 16,-3-3 0-16,3 3 0 0,0 5 0 0,-3-2 0 0,3-6 0 0,3 0 0 16,-3 0 0-16,0 0 0 15,0 0 0-15,1 2-8 0,-1-2 8 16,3 0-39-16,-3-6-2 0,0 0-1 0</inkml:trace>
  <inkml:trace contextRef="#ctx0" brushRef="#br0" timeOffset="104359.962">15448 7722 740 0,'0'6'15'0,"-3"0"5"0,-1-6-20 0,1 6 0 0,-1-6 0 16,-3 6 0-16,3 0 54 0,-3-6 7 0,4 8 2 0,-4-5 0 16,3 3-5-16,1-3-1 0,-1 0 0 0,-3 0 0 15,4 3-2-15,-1 0-1 0,1 0 0 0,-1 0 0 16,4-6-17-16,0 5-3 0,0-5-1 0,0 0 0 15,0 9 7-15,0-9 0 0,0 0 1 0,0 6 0 16,0-6-10-16,0 9-3 0,0-3 0 0,4 3 0 16,-4 2 0-16,3-5 0 0,-3 0 0 0,4 3 0 15,-4-3-16-15,3 6-3 0,-3 5-1 0,4-5 0 16,-4 0 7-16,0 5 1 0,0-2 0 0,0 3 0 16,3 2-7-16,-3 4-1 0,4-6 0 0,-1-1 0 15,1 10 4-15,-4-4 1 0,0 7 0 0,0-4 0 16,3 6-13-16,-3-2 0 0,0-4 0 0,0 9 0 15,-3-8 0-15,3 8 0 0,0-5 0 0,-4 8 0 16,4-15 0-16,0 10 0 0,-3-10 0 0,3 4 0 16,0 2 8-16,-4-8 0 0,4 8-8 0,0-8 12 15,-3 2-12-15,3-5 0 0,0-4 0 0,0 4 0 16,-4-6 0-16,4 0-12 0,0-6 12 0,0-1-10 16,0-5 10-16,0 0 0 0,0 0 0 0,0 0 0 15,0 0-26-15,0 0-3 0,0 0-1 0</inkml:trace>
  <inkml:trace contextRef="#ctx0" brushRef="#br0" timeOffset="104829.258">15579 7722 957 0,'0'0'20'0,"0"0"4"15,0 0-24-15,0 0 0 0,0 0 0 0,3 6 0 16,-3-6 64-16,7 0 7 0,-3 6 1 0,-1 0 1 16,4 0-5-16,0 0 0 0,0 2-1 0,-3 1 0 15,3-3-15-15,0 3-4 0,-3 3 0 0,3-1 0 0,-4 1-16 0,1 0-4 16,-1 9-1-16,1-4 0 15,-4-2-14-15,3 8-2 0,-3 1-1 0,-3-3 0 0,3 2-10 0,-4 6 0 16,1-8 9-16,-1 3-9 0,1-7 0 0,-4-5 0 16,3 3 0-16,1-9 0 0,3-6-12 15,-7 5-6-15,7-5-2 0,0 0 0 16,0 0-47-16,-4 6-9 0,4-6-3 0</inkml:trace>
  <inkml:trace contextRef="#ctx0" brushRef="#br0" timeOffset="106027.989">16274 7863 1089 0,'0'0'22'0,"0"0"7"16,0 0-29-16,0 0 0 0,0 0 0 0,0 0 0 15,0 0 73-15,0 0 9 0,0 0 2 0,0 0 0 16,0 12-42-16,0-6-8 0,0 3-2 0,0 8 0 16,0-5 15-16,-4 0 2 0,1 6 1 0,3-4 0 15,-4 4-33-15,4 5-6 0,0-5-2 0,-3 9 0 0,3 2-9 16,-4 9 12-16,4 0-12 0,0 6 12 0,-4-2-12 0,4 2 0 15,0-3 0-15,0-3-11 16,0 0 11-16,4-2 8 0,-4 2-8 0,0-9 11 0,0 4-11 16,-4-4 0-16,4-3 0 0,-3 4 0 0,-1-10 0 0,1 4 0 15,-4-6 0-15,3 2 0 0,1-8 28 16,-1 0 1-16,4-12 0 0,-3 6 0 16,3-6 12-16,0 0 3 0,0 0 0 0,0 0 0 0,0 0 6 0,-7 0 2 0,0-6 0 15,0 0 0-15,-1 0-33 0,5-3-7 0,-4-6 0 0,0 7-1 31,3-4-11-31,1-6 0 0,-1-2 0 0,1 8 0 0,-1-12 0 0,4 7 0 0,0 2 0 0,0-3 0 16,0-5 0-16,0-1 0 0,0 4 0 16,4-4 0-16,-4 4 0 0,3 2 0 0,1-11 0 15,-1 2 0-15,-3 1-8 0,4-4 8 0,-1-2 0 0,4 3 0 16,-3-4 0-16,3 10 0 0,0-7-9 0,0 7 9 16,0-4 0-16,0-5 0 0,0 3-8 0,4-1 8 15,-4 10 0-15,0-10 0 0,0 13 0 0,0-4 0 16,0 3 0-16,-3-2 0 0,3 8 0 0,0 0 0 15,-4 6 0-15,4-5 0 0,-3-1-8 16,3 6 8-16,-4 0 0 0,1 0 0 0,-4 6 0 0,4-3 0 16,-4 3 0-16,7 0-10 0,-7 0 2 0,7-3 0 15,-4 3-7-15,4 3-1 0,0-3 0 0,4 3 0 16,-4 3 16-16,0 0-9 0,0 0 9 0,0 6-8 16,0-1-7-16,4 1-1 0,-1 0 0 0,1 3 0 15,3 2 16-15,-3-5-11 0,3 6 11 0,-4-4-10 16,1 4 10-16,-1 5 0 0,1-5-9 0,0 3 9 15,-4-4 0-15,-4 4 0 0,4-3-9 0,-3 5 9 16,-1-2 0-16,-3 2 0 0,0 7 0 0,0-4 0 16,0 3 0-16,-3-2 0 0,3 2 0 0,-4-2 0 15,4 2 8-15,-3-2-8 0,-1 2 0 0,4 0 0 0,-3-2 12 16,3-10-3-16,-4 4-1 0,1-3 0 0,3-7-8 0,0 7 10 0,0-6-10 16,0-3 10-16,3 2-10 0,-3-5 0 0,4 6 0 15,-1-6 0-15,1 0-11 0,-4 0-4 0,3 0-1 0,1 2 0 16,-4 4-35-1,3-6-7-15,1 0-2 0,-1 0 0 0,-3-6-18 0,0 6-4 16,0-6-1-16</inkml:trace>
  <inkml:trace contextRef="#ctx0" brushRef="#br0" timeOffset="106420.236">16242 8378 980 0,'0'0'20'0,"0"0"5"0,0 0-25 15,0 0 0-15,-4-3 0 0,4 3 0 16,0 0 83-16,0 0 11 0,0 0 2 0,0 0 1 0,0 0-6 0,0-6-2 0,0 6 0 15,0 0 0 1,0 0-15-16,4-6-3 0,-1 0-1 0,-3 6 0 0,4-6-21 0,-4 6-4 0,7 0-1 0,-3-6 0 16,3 6-20-16,-7 0-4 15,7 6 0-15,0-6-1 0,0 0-11 16,0 6-8-16,0 0 9 0,0-6-9 16,3 6 0-16,-2 0 8 0,2-6-8 0,-3 0 0 15,0 3 0-15,4 0 0 0,-4-3 0 0,3 3 0 16,-2-3 0-16,2 0 0 0,1-3 8 0,-1 0-8 0,4 0 0 0,-3 3 0 15,3-6 0-15,-3 0 0 16,-1 6-29-16,4-6-9 0,-3 0-2 0,3 0 0 0,-7 1-145 16,4-1-30-16</inkml:trace>
  <inkml:trace contextRef="#ctx0" brushRef="#br0" timeOffset="106878.265">16736 7807 786 0,'0'0'33'0,"0"0"-33"32,0 0 70-32,3 6 7 0,-3 0 2 0,4 0 0 15,-4 0 11-15,3 3 2 0,-3-3 1 0,0 11 0 0,0-5-13 0,0-3-4 16,0 14 0-16,0-5 0 0,4 0-23 0,-4 8-5 0,3-8 0 0,1 8-1 16,-1-2-10-16,1 5-1 0,0-2-1 0,3-4 0 15,-4 7-7-15,4-4-2 0,-3 9 0 0,3 4 0 16,-4-7-15-16,4 3-3 0,-3-3-8 0,3 4 12 15,-4-10-12-15,1 7 9 0,0-4-9 0,-1 0 8 16,1-2-30-16,-1-4-6 16,1 1-2-16,-1-4 0 0,-3 4 55 0,4-6 11 0,-4 2 3 15,0-2 0-15,-4-6-31 0,4-4-8 16,0 7 0-16,0-6 0 0,0-3 8 0,0-6 0 16,0 12 0-16,0-12 0 0,0 5-8 0,0-5-12 0,0 0 4 0,0 0 0 15,0 0-76 1,0 0-16-16,0 0-2 0,0 0-1 0,0 0-71 15,0 0-14-15,0 0-4 0</inkml:trace>
  <inkml:trace contextRef="#ctx0" brushRef="#br0" timeOffset="107512.25">17152 8448 1178 0,'4'-17'24'0,"-4"11"6"0,0 6-30 15,0-6 0-15,0 6 0 0,0-6 0 0,-4 0 98 0,4 6 14 0,0-9 2 0,-3 4 1 16,3 5-48-16,-4-6-10 16,0 0-1-16,4 6-1 0,0 0-15 0,-7 0-2 0,7 0-1 0,-7-3 0 31,0 3-17-31,0-3-3 0,0 3-1 0,0 0 0 15,0 0-7-15,0 0-1 0,0 0-8 0,0 0 12 0,7 0-12 0,-7 0 0 0,0 3 0 0,3 3 0 16,-3 0-9-16,4 2 9 0,-4 7-13 0,3-3 5 16,1 0 8-16,-1-1-10 0,1 4 10 0,-1-3-10 15,0 5 10-15,4-8 0 0,-3 6-9 0,3 0 9 16,0-4 0-16,0 7 0 0,0 0 0 0,3-4 0 16,1 4 8-16,-4-6 4 0,4-6 0 0,-4 3 0 15,3-4 4-15,1 7 0 0,-1 0 1 0,1-6 0 16,-1 0 7-16,1 0 0 0,-4-6 1 0,7 0 0 15,0 0 4-15,-4-6 1 0,4 0 0 0,0-6 0 16,1-6-14-16,-1 7-4 0,0-4 0 0,0 3 0 16,-4 0-12-16,4 1 0 0,4-1 0 15,-4 3 0-15,0-3 0 0,-4 1 0 0,5-1-12 0,-1 0 12 16,-4 3-24-16,1 3 3 0,3 0 0 0,-4 6 0 16,1-5-8-16,3-1-2 15,-4 6 0-15,-3 0 0 0,4 0 3 0,3-6 1 0,-4 6 0 0,-3 0 0 16,4-6 18-16,-4 6 9 0,7 0-10 0,-7 0 10 15,0 0 0-15,0 0 0 0,4-6 0 0,-4 6 0 16,0 0 8-16,0 0 7 0,0 0 1 0,0 0 1 16,0 0-17-16,0 0 0 0,0 0 0 0,0 0 0 15,0 6 31-15,3 6 12 0,-3-6 2 0,-3 5 1 0,3-5-34 16,0 12-12-16,-4-3 9 0,4-4-9 0,-4 10 0 0,4-6 8 16,0 5-8-16,-3-2 0 0,3-6 0 0,0-1 0 0,3 4 0 15,-3-3 0-15,4-6-12 0,3 0-5 0,-3-6-1 0,3 2 0 31,3-2-42-31,-3 0-8 0,4 0-1 0</inkml:trace>
  <inkml:trace contextRef="#ctx0" brushRef="#br0" timeOffset="108531.892">17558 7746 1347 0,'0'-6'38'0,"0"0"9"0,0 6-38 0,0 0-9 0,-4-6 0 0,4 6 0 16,0 0 77-16,0 0 14 0,0 0 2 0,0 0 1 15,0 0-31-15,0 0-7 0,0 0 0 0,-3 6-1 16,-4 0-41-16,3 6-14 0,1-4 9 0,3 4-9 16,-4 6 0-16,4-1 8 0,0 7-8 0,4 2 0 15,-4 1 12-15,3 8-4 0,1-5 0 0,-1 8 0 16,1-6-8-16,3 9 0 0,0-8 0 0,-4 2 8 16,4 9-8-16,0-9 0 0,-3 9 0 0,3-5 8 15,-3-1-8-15,-4-3 0 0,3 0 9 0,1 4-9 16,-4-7 14-16,-4-3-2 0,4-2 0 0,-3-4 0 15,-1 4 19-15,1-4 3 0,-1 1 1 0,0-7 0 16,1 4-5-16,3-3-1 0,-4-4 0 0,4 1 0 16,-3-6-13-16,3-9-2 0,0 0-1 0,0 0 0 15,0 0 3-15,0 0 1 0,0 0 0 0,0 0 0 16,0 0 13-16,-4 0 2 0,4-12 1 0,-3 6 0 16,3-6-9-16,-4 4-1 0,4 2-1 0,0-6 0 0,0-6-14 0,0 7-8 0,0-4 8 15,0-3-8-15,0 1 0 0,0 2 0 0,4-3 0 16,-4 7 0-16,3-4 0 0,1-3 0 0,-4 12 0 15,3-5 8-15,1-1-17 0,-1 6-3 0,5-6-1 0,-5 6 0 16,4 0 13-16,0 1 0 0,0 2 9 0,0-3-9 16,0 6-15-16,0 0-9 15,4-6-1-15,0 6-1 0,-4 6 6 0,3-6 2 16,1 0 0-16,-4 6 0 0,3-3 6 16,1 2 2-16,0 1 0 0,-4 6 0 15,3-6 10-15,1 6 0 0,-1-1-9 0,-3-2 9 16,0 6 0-16,1 0 0 0,-5-4 0 0,1 7 0 0,-1-3-21 0,1 2-3 0,-4 1-1 0,0-6 0 15,0 0 25-15,0-1 0 0,-4 4 0 0,1-3 0 16,-1 0 0-16,1-7 0 0,-1 7 0 0,0-6 0 16,-3 3 0-16,4-9 0 0,3 0 0 0,0 0 0 15,-11 6 8-15,1-6 8 0,-1 6 0 0,4-6 1 16,-4 0-17-16,4-6 0 0,-3 6 0 0,-1-6 0 16,1 6 0-16,-1-9 0 0,1 6 0 0,-1-3 0 15,0-3 0-15,1 4-11 0,-1-7 11 0,1 6-10 16,-1-6 1-16,0 0 0 0,1 7 0 0,-1-1 0 15,4 0-31-15,0 3-5 0,0-3-2 0,7 6 0 16,-7 0-107-16,7 0-22 0,0 0-4 0</inkml:trace>
  <inkml:trace contextRef="#ctx0" brushRef="#br0" timeOffset="109146.055">18129 8498 1424 0,'0'0'29'0,"0"0"8"0,0 0-29 0,0 0-8 0,0 0 0 0,-7 3 0 15,7-3 45-15,-7 3 8 0,7-3 2 0,-7 6 0 16,0-6-10-16,0-6-1 0,7 6-1 0,-7 0 0 16,0-3 4-16,0 0 1 0,0-3 0 0,-4 1 0 15,4 5-27-15,0-6-5 0,0 0 0 0,3 6-1 16,4 0-15-16,-10 0 0 0,3 0 0 0,-4 6 0 16,1 0 0-16,3 5-15 0,0-8 5 0,-4 12 1 15,4 0 9-15,-4 2-13 0,4-2 5 0,0 3 8 16,0-1-10-16,0 10 10 0,0-7 0 0,0 7-9 15,3-10 9-15,1 4 0 0,3-3 0 0,-4-7 0 16,8 4 0-16,-4-3 0 0,3 6 0 0,5-7-8 16,-5-5 8-16,4 0 0 0,-3-3 0 0,3 3 0 15,0-3 0-15,3-3 9 0,-3 0-1 0,4-3-8 16,0-3 28-16,-1 3 0 0,4-9-1 0,-3 1 0 16,3-7-27-16,-3 3 0 0,3-2 0 0,-4-1 0 0,1-6 0 15,-4 10-14-15,3-4 2 0,-6-5 0 0,3 8 1 0,0 3 1 0,-3-6 0 16,3 10 0-16,-4-1-7 0,1 3-2 0,-4 0 0 0,0 3 0 15,0 3-5-15,0 0 0 0,0 0-1 0,0 0 0 16,0 0 2-16,0 9 1 0,-4 3 0 0,1-1 0 16,-1 7 22-16,1 0 10 0,-1-1-1 0,4 10 0 15,-3-10 14-15,-1 10 2 16,4-9 1-16,0 2 0 0,-3-5 2 0,3 0 0 16,3 2 0-16,-3-5 0 0,0-3-3 15,4 0 0-15,-4 5 0 0,3-8 0 0,1 0-13 0,-1 0-2 0,1 0-1 0,3-6 0 16,0 3-9-16,-4-3-14 0,4 0 3 0,0-3 1 31,0 3-131-31,4-12-27 0,0 6-4 0</inkml:trace>
  <inkml:trace contextRef="#ctx0" brushRef="#br0" timeOffset="110016.805">18401 8407 1094 0,'0'0'23'0,"0"0"5"0,0 0-28 0,-4 6 0 0,-3 0 0 0,7-6 0 16,-3 6 108-1,3 0 16-15,0-6 3 0,-4 6 1 16,4-6-52-16,-3 3-9 0,3-3-3 0,-4 8 0 0,1 1 0 0,-1 3 0 16,4 0 0-16,0-1 0 0,-3 1-51 0,-1 0-13 0,1 3 0 0,-1-4 0 15,4 7 32-15,-3-3 4 0,3 2 1 0,0 7 0 16,0-9-23-16,0 8-5 0,0-5-1 0,0 2 0 16,0-2-8-16,0-6 0 0,3 5 0 0,-3-8 8 15,0 0-8-15,0-6 0 0,0-3 0 0,0 0 0 16,0 0 15-16,0 0 1 0,0 0 0 0,0 0 0 15,0 0 14-15,0-3 3 16,4-6 1-16,-4-5 0 0,0 2-26 16,3-6-8-16,-3-2 0 0,0 2 0 15,4-6-21-15,-1 7-11 0,1-4-3 0,-1 1 0 0,-3 2 35 0,4 0 0 0,-1 7 0 0,1-7 0 16,-4 3 0-16,3 9 0 0,1 0 0 0,-1 1 0 16,-3-1 0-16,0 0 0 0,4-6 0 0,-4 12 0 15,0 0 0-15,0 0 0 0,0 0 0 0,0 0 0 16,0 0 0-16,3 0 0 0,4 0 0 0,1 0 0 15,-5 6 0-15,4-6 0 0,0 6 0 0,-3-6 0 16,3 6 0-16,0 0 0 0,0 5 0 0,0-5 0 16,0 9 0-16,0-3 0 0,0-1 0 0,0 7 0 15,-3-9 0-15,-1 3 8 0,1-1 0 0,-1 1 1 16,-3 0-9-16,0-6 0 0,0 3 0 0,0-1 0 16,-3 7 0-16,3-3-11 0,0-6 1 0,-4 6 0 15,4-7 22-15,0-5 4 0,0 0 0 0,0 0 1 0,0 0-17 0,0 0 0 16,0 0 0-16,0 0 0 0,0 0 0 0,0 0-11 0,0 0 0 0,0 0 0 15,0 0-5-15,0 0-2 0,0 0 0 0,0 0 0 16,0 0 6-16,0 0 0 0,4-5 1 0,3-1 0 16,-4 0 11-16,1 0 0 0,3-6 0 0,-4 0 0 15,4 4 0-15,-3-1 0 0,0 0 0 0,-1-3 0 16,1 0 0-16,-1 4 0 16,1 2 10-16,-1 3-10 0,1-3 0 15,-1 0 0-15,1 3 0 0,-4 3-10 16,0 0 10-16,0 0-8 0,3 0 8 0,4 3-8 0,-3 3 8 0,-1 0 0 0,4 0 0 0,-3 0 0 15,-4-1 21-15,4 1 3 0,-1 6 1 0,1-6 0 16,-1 0-40-16,-3 0-8 0,4 3-1 0,-1-1-1 16,1 1 40-16,-1 3 8 0,1-6 1 0,-1 6 1 15,1-7-40-15,-1 10-8 0,1-3-1 0,-1 0-1 16,-3-1 25-16,4 4 0 0,-1-6 0 0,1 6 0 16,-4-4 0-16,0 1 0 0,3 0 0 0,-3-3 0 15,0-3-12-15,0-6 4 0,0 0 0 0,0 0 0 16,0 0-39-16,0 0-7 0,0 0-2 0,0 0 0 15,0 0-88-15,0 0-19 0,0 0-3 0</inkml:trace>
  <inkml:trace contextRef="#ctx0" brushRef="#br0" timeOffset="110557.911">18842 8498 1094 0,'0'6'46'0,"0"6"-37"16,0-3 95-16,0 3 20 0,0-7 3 0,0-5 1 15,0 0-14-15,0 0-2 0,3 6-1 0,1-6 0 16,-1 12-75-16,5-9-16 0,-1 3-2 0,-4 0-1 15,8-3 26-15,-4 0 5 0,0-3 0 0,0 3 1 16,0-3-30-16,0 0-7 0,4-3 0 0,-4 3-1 16,3-3-3-16,1 0 0 0,-1 3 0 0,-3-6 0 15,4 0-8-15,-4-3 0 0,4-3 0 0,-1 1 0 16,-3 2-17-16,0 0 1 0,4-3 0 0,-8 3 0 16,4 4-4-16,-3-1-1 0,0 0 0 0,-1-6 0 15,-3 3-10 1,0 3-1-16,0-2-1 0,-3-1 0 0,-1 3 1 0,-3 0 1 0,3 0 0 0,-6 0 0 15,3-6 14-15,-4 7 2 0,-3-4 1 0,0 3 0 16,3 6-1-16,-3-6 0 0,-3 0 0 0,3 6 0 16,-1 0 15-16,1 12 0 0,0-12 0 0,0 9 0 15,4 0 0-15,-1 5 0 0,0-2 0 0,4 0 0 16,0 2 0-16,0 10 0 0,4-6 0 0,-1 5 0 16,1-2 0-16,3 2 0 0,-4-2 0 0,4 2 0 15,0 1 0-15,4-4 0 0,-1 4 0 0,4-1 0 0,0 4 24 0,0-4 8 16,4-2 2-16,3 3 0 0,0-1-25 0,0-11-9 15,4 2 0-15,-1 4 9 0,1-6-9 0,0-6 12 0,-1 3-12 16,1-1 12-16,3-2-20 0,-3 0-4 16,3-3-1-16,0-3 0 15,0-3-149-15,1-3-30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29T17:04:56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11720 0 0,'0'0'256'0'0,"0"0"48"0"0,0 0 16 0 0,0 0 16 0 0,0 0-272 0 0,0 0-64 0 0,0 0 0 0 0,0 0 0 0 0,0 0 72 0 0,0 0 0 0 0,0 0 0 0 0,0 0-5352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29T17:05:01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0 12872 0 0,'0'0'289'0'0,"0"0"40"0"0,-1 1 23 0 0,-20 3 86 0 0,10 1-386 0 0,11-5-5368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11-29T17:05:08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1 16240 0 0,'0'0'455'0'0,"0"0"113"0"0,0 15-456 0 0,0-15-112 0 0,-5 3 0 0 0,-1 10 0 0 0,1 2 432 0 0,5-2 64 0 0,-6 2 16 0 0,0-6 0 0 0,6 4-824 0 0,-5 6-160 0 0,5-10-32 0 0,0-9-8 0 0,0 0-815 0 0,0 0-169 0 0,0 0-32 0 0,0 0-8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2T19:48:42.4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21936 2413 725 0,'0'0'31'0,"0"0"-31"15,0 0 86-15,0 0 11 0,0 0 3 16,0 0 0-16,0 0-21 0,0 0-4 0,-7 0-1 0,7 0 0 15,0 0-10-15,0 0-1 0,0 0-1 0,-7 6 0 16,7-6 0-16,0 0 0 0,0 0 0 0,-4 9 0 16,4-9-22-16,0 6-4 0,0 5 0 0,0 1-1 15,0-6-7-15,0 6-2 0,0-6 0 0,0 8 0 16,0-2-3-16,0 0-1 0,0 0 0 0,0 5 0 16,0 4-6-16,0 2-2 15,-3-8 0-15,3 8 0 0,-4 1-2 0,4-3 0 0,0 2 0 0,0 1 0 16,0 2-3-16,0-2-1 0,0 2 0 0,0 3 0 15,4-5-8-15,-4-3 0 0,3 2 9 0,1-5-9 16,-4 2 0-16,3-2 0 0,-3 0 0 0,0-7 8 16,4 4-8-16,-4-9 0 0,3 12 0 0,-3-13 0 15,4 7 0-15,-4-9-16 0,3 3 4 0,-3-6 0 16,0 0-12-16,0 0-2 0,0 0-1 0,0 0 0 16,0 0 0-16,0 0 0 0,0 0 0 0,0 0 0 15,0 0-16-15,0 0-3 0,0 0-1 0,0 0 0 16,0 0-37-16,0 0-8 0,0 0-2 0</inkml:trace>
  <inkml:trace contextRef="#ctx0" brushRef="#br0" timeOffset="1682.906">21678 2360 1138 0,'0'6'32'0,"-3"-6"8"0,-1 6-32 0,4-6-8 0,-3 0 0 0,-1 6 0 16,1-6 28-16,-4 0 5 0,3 0 1 0,0 0 0 15,1 0 5-15,3 0 1 0,0 0 0 0,0 0 0 16,-4-6-16-16,1 6-4 0,-1-6 0 0,4 6 0 16,0 0-4-16,0 0-2 0,0 0 0 0,0-6 0 15,0 6 5-15,4-6 1 0,-1 3 0 0,-3 3 0 16,0 0-20-16,7-6 0 0,1 6 8 0,-1-6-8 15,3 6 0-15,-3 0 0 0,4-5-8 0,-4 5 8 16,3 0 0-16,1 0 0 0,0 0 0 0,-4 0 0 16,3 5 0-16,1-5 0 0,-4 0 0 0,3 0 0 15,-3 0 0-15,4 0 0 0,0 6 0 0,-4-6 0 16,3 6 16-16,-3-3-4 0,4 0-1 0,0 6 0 16,-1-9 1-16,-3 6 1 0,4-6 0 0,3 6 0 15,-4-6 0-15,1 6 0 0,0-1 0 0,-1-5 0 0,1 6-13 16,-1 0 0-16,1-6 0 0,0 0 0 15,-4 0 0-15,7 6 0 0,-4-6 0 0,1 6 9 16,-1-3-21-16,1 0-5 0,0 0-1 0,-4 3 0 16,3 0-43-16,-3-1-9 0,0-5-2 0,0 12 0 15,0-6-103-15,1 6-21 0,-1-6-4 0</inkml:trace>
  <inkml:trace contextRef="#ctx0" brushRef="#br0" timeOffset="2206.401">21777 2989 1310 0,'0'0'27'0,"0"0"7"0,0 0-34 0,0 0 0 0,0 0 0 0,0 0 0 16,0 0 34-16,0 0 0 0,0 0 0 0,0 0 0 15,0 0-15-15,0 0-3 0,3 0-1 0,5 0 0 16,-1 0-15-16,0 0 0 0,0 0 8 0,0 0-8 16,3-6 0-16,-3 6 0 0,4 0 0 15,0-3 0-15,3 3 0 0,-4 0 0 16,4-3 0-16,-3 3 0 0,0 0 0 0,-1 3 12 0,1-3-1 0,3 3-1 15,-4 3-2-15,5-6 0 0,-1 0 0 0,0 6 0 16,0-6-8-16,0 6 0 0,-3-6 0 0,3 0 0 16,3 0 0-16,-3 6 0 0,1-6 0 0,2 6 0 15,-3-6 0-15,0 0 0 0,4 0-12 0,-4 0 12 16,0-6-58-16,4 6-4 0,3 0-1 16</inkml:trace>
  <inkml:trace contextRef="#ctx0" brushRef="#br0" timeOffset="3366.055">23368 2710 1273 0,'0'0'53'0,"0"0"-42"15,0 0 61-15,0 0 13 16,-4 12 3-16,4-7 0 0,0 1-40 15,-3 3-8-15,3-3-2 0,0 0 0 0,0-6-17 0,0 12-3 0,0-12-1 0,0 6 0 16,0-6 0-16,0 0 0 0,0 0 0 0,0 5 0 16,0 1-17-16,0-6 8 0,0 9-8 0,0-3 0 15,0 6 10-15,3-6-10 0,-3 5 8 0,0-5-8 16,0-6 0-16,4 6 0 0,-4-6 8 0,0 0-8 16,0 0 0-16,0 0 8 0,0 0-8 0,0 0 8 15,0 0 0-15,0 0-8 0,0 0 12 0,0 0-4 16,0 0 5-16,0 0 1 0,0 0 0 0,0 0 0 15,0 0 0-15,0 0 0 0,0 0 0 0,0 0 0 0,0 0-5 0,0 0-1 16,0 0 0-16,0 0 0 16,0 0-8-16,0 0 0 0,0 0 0 0,0 0 0 15,0 0-12-15,0 0 12 0,0 0-12 0,0 6 12 16,4 0-12-16,-4-6 12 0,7 3-12 0,0 3 12 0,0 6-14 0,0-7 5 16,0 7 1-16,-4 0 0 15,4 0 8-15,0 2 0 0,1-2 0 0,-1 0 0 16,0 6 0-16,0-7 11 0,0 4-3 0,0 3 0 15,0-7-8-15,0-5 0 0,0 3 0 0,0-3 8 16,0 0-8-16,0-6 0 0,4 6 0 0,-4 0 0 0,3-6 11 16,-3-6 0-16,4 0 0 0,0 6 0 0,-1-9-1 0,4 3 0 15,-3-6 0-15,-1 7 0 0,5-7-1 0,-5 0 0 16,8-3 0-16,-4 4 0 0,0-1-9 0,-3-6 0 0,3 6 9 0,0-2-9 16,-4 2 0-16,-3 0 8 0,4 0-8 0,-4 7 0 15,-3-10 0-15,3 9 0 0,-4 6-12 0,1-6 4 16,-4 6-1-16,0 0 0 0,0 0 0 0,0 0 0 15,-4-6 9-15,4 6-8 0,0-6 8 0,-3 0-8 16,-1 1 8-16,1-1 11 0,-1 0-3 0,-3 0 0 16,3 0 0-16,1 0 0 0,-1 3 0 15,4 3 0-15,-3-6-8 0,-1 6 10 0,1-6-10 16,3 6 10-16,0-11-24 0,0 5-5 0,0 0-1 0,0 0 0 16,0 6-26-1,0 0-6-15,0 0 0 0,3-6-1 16,1 6-135-16,-1-9-26 0</inkml:trace>
  <inkml:trace contextRef="#ctx0" brushRef="#br0" timeOffset="3750.124">23925 2789 922 0,'0'6'19'0,"-3"3"5"0,3-3-24 0,-4 0 0 0,4 5 0 0,0 1 0 16,-3-6 72-1,3 0 10-15,0 0 2 0,0 3 0 0,0-3-28 0,-4-1-4 0,4 7-2 0,0-6 0 16,0-6-16-16,-3 6-3 0,3 6-1 0,0-6 0 16,0 2-3-16,0 4-1 0,0-6 0 0,3 0 0 15,-3 0-15-15,4 6-3 0,-1-7-8 0,-3-5 12 16,0 0-12-16,0 0 0 0,0 0 8 0,7 6-8 16,-7-6-42-16,4 9-11 0,3-9-3 0,-3 6 0 15,-4-6-125-15,7 0-26 0</inkml:trace>
  <inkml:trace contextRef="#ctx0" brushRef="#br0" timeOffset="4012.278">23858 2519 725 0,'0'0'31'0,"0"0"-31"16,0 0 55-16,0 0 5 0,0 0 0 0,0 0 1 16,0 0-29-16,0 0-5 0,0 0-2 0,0 0 0 15,0 0-5-15,0 0-2 0,0 0 0 0,0 0 0 31,0 0-41-31,0 0-8 0,0 0-1 0</inkml:trace>
  <inkml:trace contextRef="#ctx0" brushRef="#br0" timeOffset="4508.372">24134 2284 1148 0,'0'0'25'0,"0"0"6"0,0 0 1 0,0 5 0 0,0 4-32 0,0 9 0 0,0-6 0 0,3-6 0 15,1 11 54-15,-1-2 5 0,1-9 1 0,-4 11 0 16,3 1-30-16,1-6-6 0,-4 3 0 0,3 2-1 16,1 1-23-16,-1-1 0 0,-3 4 0 15,4-3 0 1,-4 2 30-16,3 4 2 0,1-1 0 0,-1-5 0 15,1 8 0-15,-1-2 1 0,1 2 0 0,0-8 0 16,-1 8 5-16,-3-2 1 0,4-1 0 0,-4-8 0 0,3 9-8 0,1-1-2 0,-4-8 0 0,3 3 0 16,1-1-1-16,-4 1 0 0,0-6 0 0,3 2 0 15,-3-8-28-15,0 6 0 0,0-12 0 0,0 0 0 16,0 0 0-16,0 0 0 0,0 0 0 0,0 0 0 16,0 0-48-1,0 6-16-15,0-6-4 0,0 12 0 0,0-12-29 0,0 0-7 0,0 0 0 0,4 5-1 16,-4-5-8-16,0 6-2 0,0-6 0 0</inkml:trace>
  <inkml:trace contextRef="#ctx0" brushRef="#br0" timeOffset="5014.968">24349 2339 352 0,'0'0'0'0,"0"0"16"0,0 0-16 16,0 0 0-16,0 0 0 0,0 0 0 0,0 0 44 0,0 0 5 0,0-5 2 0,0 5 0 15,0 0-18-15,0 0-3 0,0 0-1 0,0 0 0 16,0 0 2-16,0 0 0 0,0 0 0 0,0 0 0 16,0 0 29-16,0 0 5 0,0 0 2 0,0 0 0 15,0 0 10-15,0 0 3 0,0 11 0 0,0-5 0 16,0 3 1-16,0 3 1 0,0-6 0 0,0 5 0 16,0 7-46-16,0-6-10 0,0 3-2 0,0 2 0 15,3 1 4-15,-3-1 1 0,0 4 0 0,4-3 0 16,-4 2-1-16,0-2 0 0,3 5 0 0,1-2 0 15,-4 8-9-15,3-11-3 0,1 8 0 0,-1-2 0 16,-3-1 0-16,4-2-1 0,-1 3 0 0,1-4 0 16,0 4-4-16,-4-1-1 0,3-5 0 0,1 2 0 15,-1-2-10-15,1 0 10 0,-4-4-10 0,3 4 10 16,-3-6-10-16,0 0 0 0,4-7 9 0,-4 1-9 16,0-6 10-16,0 0-2 0,0 0-8 0,0 0 12 15,0 0-12-15,0 0 11 0,0 0-11 0,0 0 10 16,0 0-19-16,0 0-4 0,0 0-1 0,0 0 0 15,0 0-54-15,0 0-12 0,0 0-1 0</inkml:trace>
  <inkml:trace contextRef="#ctx0" brushRef="#br0" timeOffset="6548.76">25358 2698 964 0,'0'0'20'15,"0"0"5"-15,0 0-25 0,0 0 0 0,0 0 0 0,0 0 0 16,0 0 70-16,0 0 9 0,0 0 1 0,-4 0 1 15,4 0-21-15,0 0-4 0,0 0 0 0,0 0-1 0,0 0-9 0,-7 6-2 16,7-6 0-16,-3 6 0 16,3-6-23-16,0 0-5 0,0 0 0 0,0 0-1 15,-4 6-2-15,4-6 0 0,-4 6 0 0,4-6 0 16,4 8 3-16,-4-2 0 0,4 0 0 0,-4 0 0 0,3 0 4 0,1 0 0 16,-4 0 1-16,3 5 0 0,1-5-2 0,-1 0-1 15,1 3 0-15,3 3 0 16,-4-6 22-16,1 5 5 0,-1 1 1 0,1 0 0 0,-1-6-27 0,1 9-6 15,3-4-1-15,-3 1 0 0,-1 0 5 0,1-3 1 16,-1 2 0-16,1 1 0 0,-1-6 1 0,-3 6 0 16,4 0 0-16,-1-7 0 0,1 1-5 0,-1 3-1 0,1-3 0 0,-4-6 0 15,0 0-13-15,0 0 9 0,0 0-9 0,3 6 8 16,-3-6-8-16,0 0 12 0,0 0-12 0,0 0 12 16,4 0-12-16,-4 0 10 0,0 0-10 0,0 0 10 15,0 0-10-15,7 6 10 0,-7-6-10 0,0 0 10 16,3-6-10-16,-3 6 0 0,8 0 9 0,-8 0-9 15,7-6 0 1,-4 6 0-16,1-6 0 0,-1-3 8 0,1 3-8 0,3 1 0 0,-4-1 0 0,1 0 0 16,-1-6 0-16,-3 6 0 0,4-6 0 0,3 4-8 15,-4-4 8-15,-3 6 0 0,4 0-9 0,-4 6 9 16,3-6 0-16,-3 0-9 0,4 0 9 0,-4 6 0 16,0 0-8-16,0 0 8 0,7-5 0 0,-7 5 0 15,4 0-9-15,-4 0 9 0,3 0 0 0,1-6-9 16,-1 0 9-16,1 6-12 0,-1-3 12 0,1 3-12 15,3 0 3-15,-4-3 0 0,1 3 0 0,3 0 0 16,-4 0-6-16,1 0-1 0,-1 3 0 0,-3-3 0 16,4 0 5-16,3 3 1 0,-3-3 0 0,-1 6 0 15,-3-6 10-15,4 6-8 0,-4-6 8 0,3 0-8 0,-3 0 8 0,7 5 0 16,-7-5 0-16,4 6 0 0,-4-6 0 16,0 0 0-16,3 6 0 0,-3-6 0 0,0 0 0 15,0 0 0-15,0 0 0 0,4 0 8 0,-4 0-8 0,0 0 0 16,3 6 0-16,-3-6 0 0,0 0 0 0,0 0 8 15,0 0-8-15,0 0 0 0,0 0 0 0,4 6 8 16,-4-6-8-16,0 0 0 0,0 0 0 0,0 0 0 0,3 6 0 0,1 3 0 16,-4-9 0-16,0 0 0 15,0 0 0-15,3 11 8 0,-3-11-8 16,0 0 0-16,0 6 0 0,0-6 0 16,0 6 0-16,0-6 0 0,0 0 0 0,4 6 0 0,-4-6 0 15,0 0 0-15,0 6 0 0,0-6 0 0,0 0 0 0,4 6 0 0,-4-6 0 0,3 6 8 16,-3-6-8-16,0 11 0 0,0-11 0 0,0 0 0 15,0 3 0-15,0-3 0 0,0 0 0 0,0 0 0 16,0 0 0-16,4 6 0 0,-4-6 0 0,3 6 0 16,-3-6 0-16,0 0 0 0,0 0 0 0,0 0 8 15,4 6-8-15,-4-6 0 0,0 0 0 0,0 0 0 16,0 0 0-16,0 0 0 0,0 0 0 0,0 0 0 0,0 6 8 16,0-6-8-16,0 0 10 0,0 0-10 15,0 0 10-15,0 0-10 0,0 0 10 0,0 0-10 16,0 0 11-16,0 0-11 0,0 0 12 0,0 0-12 15,0 0 0-15,0 0-11 0,0-6 0 0,0 6 0 16,-4-6-41-16,4 0-8 0,-3 0-1 0,-1 3-1 16,4-2-148-16,-3-7-30 15</inkml:trace>
  <inkml:trace contextRef="#ctx0" brushRef="#br0" timeOffset="7928.489">25269 2686 1149 0,'0'0'32'0,"0"0"8"0,0 0-32 0,0 0-8 0,0 0 0 0,0 0 0 16,0 0 76-16,0 0 12 0,0 0 4 0,0 0 0 16,8 0-32-16,-1 0-5 0,-4 0-2 0,4-6 0 15,0 6-6-15,-3 0-2 0,3 0 0 0,0 0 0 16,-4 6-25-16,4-6-4 0,0 0-2 0,1 6 0 15,-1 0 0-15,0 0 0 0,0 0 0 0,0 6 0 16,3-4 2-16,-3 4 0 0,4-6 0 0,0 6 0 0,-4 0 4 0,3-1 0 16,1 1 1-16,-4 3 0 15,3 2-13-15,-2-5-8 0,-1 0 8 0,0-3-8 16,3 8 15-16,-3-5-2 0,4 0 0 0,-4 0 0 16,3 2 7-16,-2-8 0 0,-1 0 1 0,0 6 0 0,0-6-1 15,-4 6 0-15,4-7 0 0,0 4 0 0,-3-3 0 16,3 0-1-16,-4 0 0 0,4-6 0 0,-3 12-2 0,-4-12 0 15,4 0 0-15,-4 0 0 0,0 0-5 16,0 0 0-16,0 0-1 0,0 0 0 0,0 0-2 16,0 0 0-16,0 0 0 0,0 0 0 0,0 0-1 0,0 0-8 0,0 0 12 15,0 0-4-15,0 0-8 0,3-6 10 0,1 0-10 0,-4 6 10 32,0-6-10-32,3 6 0 0,-3-6 9 0,4 0-9 0,-4 3 0 15,0-3 9-15,0 1-9 0,0-7 0 0,3 6 11 0,-3 0-11 0,4 0 10 0,-4 0-10 16,0-5 11-16,3 2-11 0,-3-3 12 0,4 0-12 15,-4 0 11-15,3 7-11 0,-3-10 10 0,0 3-10 16,4 6 12-16,-4-6-4 0,3 1-8 0,1-1 12 16,-4 0-12-16,3 3 8 0,1 3-8 0,-1-11 0 15,-3 11 0-15,4-6 8 0,0-3-8 0,-4 4 0 16,3-1 0-16,-3-6 0 0,4 4 0 16,-1 2 0-16,1 6 0 0,-4-6 0 0,3-5 0 0,1 5 0 15,-4 3 0-15,3 3 0 0,-3-12 0 0,4 13 0 16,-1-7 0-16,-3 6 0 0,4-3 0 0,-1 0 0 15,-3 1 0-15,4-4-8 0,-1 0 8 0,-3 0 0 16,4-2-9-16,-4 2 9 0,3 6 0 0,1-6-9 16,-4 6 9-16,4 0-13 0,-1 1 5 0,-3 5 8 15,0-6-12-15,0 6 12 0,0 0-10 0,0 0 10 16,0 0-14-16,0 0 3 0,0 0 1 0,0 0 0 16,0 0-2-16,0 0-1 0,0 0 0 0,0 0 0 0,0 0-2 15,0 0 0-15,0 0 0 0,4 6 0 16,-4 5 5-16,0 1 1 0,0 0 0 0,0-3 0 15,-4-1 9-15,4 7 0 0,0-3-9 0,0-6 9 16,-3 6 0-16,-1 2 0 0,4-2 0 0,-4 0 0 0,1-1 0 16,-1 1 0-16,-3-3 0 0,4 3 0 0,-1 5 0 0,-3 1 0 0,4-6 0 0,-4 3 0 15,0 2 0-15,0 1 0 0,-1 2 0 16,1-2 0-16,-3 0 0 0,-1-1 0 0,4 4 0 0,-3-3 0 16,-1 5 0-16,4-8 0 0,-4 8 0 0,4-5 0 15,-3-3 0-15,-1 2 0 0,4-5 0 0,0 0 0 16,0 5 0-16,0-11 8 0,3 3-8 0,1 3 0 15,-1-6 0-15,4-6 0 0,0 0 8 0,-7 12-8 16,4-7 0-16,3-5 0 0,-4 6 0 16,4-6 0-16,-3 6 0 0,3-6 8 0,0 0-8 0,0 0 8 15,0 0-8-15,-7 3 0 0,7-3 0 0,0 0 0 16,0 0 0-16,0 0 10 0,0 0-2 0,0 0-8 16,0 0 23-16,0 0-3 0,0 0 0 0,0 0 0 15,0 0-20-15,0 0 8 0,0 0-8 0,0 0 0 16,0 0 12-16,-7 0-3 0,3 0 0 0,-3-3 0 15,7 3-9-15,-3 0 0 0,3 0 0 0,-8-6 0 16,5 6 0-16,-1-6 0 0,1 1 0 0,-1 5 0 0,-3-6 0 16,4-6-12-16,-4 6 4 0,3 0 8 15,-3-6-8-15,4 9 8 0,-1-14 0 0,-3 11 0 16,3-6 0-16,-3 6 0 0,0-5 0 0,4 2 0 16,-4-3 0-16,0 0 0 0,0-5 0 0,-4 2 0 0,4 3 0 0,0 0 0 15,0 1 0-15,0-1 0 0,0-6-8 16,0 9 8-16,-4-8 0 0,4-1 0 0,0 3 0 0,4-2 0 15,-5 5 0-15,1 0 0 0,4-5-13 16,-1 8-5-16,-3-3-1 0,4 0 0 0,-1 0 19 0,4 1 0 16,-3 2 0-16,-1 3 0 15,4 0 0-15,-3 0 0 0,-1 6 0 0,4 0 0 16,0 0 0-16,0 0-8 0,0 0 8 0,0 0 0 16,0 0-8-16,0 0 8 0,0 0 0 0,0 0 0 0,0 0-19 0,0 0 3 15,0 0 1-15,0 0 0 0,0 0-6 0,0 0-2 0,0 0 0 16,0 0 0-1,0 0-7-15,0 0-2 0,0 0 0 0,7 0 0 16,-3 6-3-16,3-3-1 0,-4 0 0 0,4 3 0 0,-3-3-45 16,3 3-10-16,0-6-1 0,0 6-1 0,0-1-90 15,4 1-17-15</inkml:trace>
  <inkml:trace contextRef="#ctx0" brushRef="#br0" timeOffset="8756.774">25848 2783 1325 0,'0'0'37'0,"0"0"9"0,0 0-37 0,0 0-9 0,0 0 0 0,0 0 0 16,0 0 65-16,0 0 11 0,0 0 3 0,0 0 0 0,0 0-14 15,0 0-2-15,0 6-1 0,0-6 0 16,4 3-42-16,-4-3-9 0,3 6-2 0,1 0 0 0,3 0 0 0,-4-6 0 15,4 6 0-15,4-6 0 16,-4 11 0-16,3-11 0 0,1 0 0 0,0 6 0 0,-1-6-9 0,1 0 0 16,-1-6 0-16,1 1 0 15,0-1 11-15,-4 0-3 0,3 6-8 0,-3-6 12 16,0-3 0-16,4 3 0 0,-4 0 0 0,0 0 0 16,-3-5 0-16,-1 5 0 0,-3-6 0 0,4 0 0 15,-4-2-1-15,0 2-1 0,0 0 0 0,0 0 0 0,-4-2-10 16,1 2 0-16,-1 0 0 0,-3 6 8 15,3-6-17-15,-3 1-4 0,4 5-1 0,-4-3 0 0,0 3-3 0,0 0-1 16,-4 6 0-16,4-12 0 0,-4 12 5 0,1-5 1 16,-4 5 0-16,3 0 0 0,-3 0 2 15,3 0 1-15,-3 0 0 0,4 0 0 0,-1 0 9 0,4 5 0 0,-3-5 0 16,2 0-8 0,-2 12 8-16,6-6 0 0,-3-3 0 0,4 3-8 15,-1 6 0-15,-3-6 0 0,4 11 0 0,-4-11 0 0,3 6 8 0,1 3-12 16,-1 2 12-16,1 1-12 0,3-1 12 0,-4-2 0 0,0 3 0 0,4-1 0 15,-3-5 12-15,3 3-3 0,-4 3 0 16,4-1 0-16,0-5 10 0,4 3 1 0,-1-4 1 0,-3 7 0 16,8-12-3-16,-5 9-1 0,4-4 0 0,0 1 0 15,0-6-6-15,4 0-2 0,-4 0 0 0,3 6 0 16,1-7-9-16,3-2 0 0,-3 0 0 0,3 0 0 16,0 3 0-16,-3-6-17 0,3 0 4 0,0 0 1 15,0 0-25-15,0-6-5 0,0 3-1 16,0-3 0-16,-3 1-151 0,3-7-30 0</inkml:trace>
  <inkml:trace contextRef="#ctx0" brushRef="#br0" timeOffset="9475.725">26187 2727 1148 0,'0'0'51'0,"0"0"10"0,0 6-49 0,0 3-12 0,0-3 0 0,0-6 0 15,0 6 63-15,0 0 9 0,0-6 3 0,0 12 0 16,0-1-28-16,0-5-6 0,3 3-1 0,1 3 0 16,-4 0-24-16,3-1-4 0,1 1-2 0,-1 0 0 15,4 3 5-15,-3 2 1 0,-1-5 0 0,5 3 0 16,-5 2 0-16,4-5 1 0,0 0 0 0,-3 5 0 16,3-8 3-16,-4 3 0 0,4-6 0 0,-3 6 0 15,3-6 3-15,-4-1 1 0,-3-5 0 0,0 0 0 16,0 0 0-16,0 0 0 0,0 0 0 0,0 0 0 0,0 0 10 15,0 0 2-15,0 0 1 0,0-5 0 0,0-1-5 0,-3-6-2 16,-1 0 0-16,1 0 0 16,-4 4-14-16,3-4-2 0,1 0-1 0,-4 0 0 0,3-2-5 15,-3 2 0-15,4-6-8 0,-1 6 12 0,-3-5-12 0,3 8 0 0,1-9-12 16,-1 7 12-16,4-1-9 16,-3 0 9-16,3 3 0 0,0-3-9 15,3 1 9-15,-3-1 0 0,0 0 0 0,4-3 0 16,-4 4 0-16,3-7-10 0,1 6 10 0,-4-5-13 0,4 8 13 0,-1-9 0 0,1 6-10 0,-1 1 10 15,-3-1-16-15,4 3 0 0,-1 3 1 0,1-6 0 16,-4 7-8-16,3-1-1 0,-3 0-1 0,0 6 0 31,0 0-19-31,0 0-3 0,4-6-1 0,-4 6 0 16,7 6-4-16,0-6 0 0,3 0-1 0,-3 6 0 0,1 0 10 0,2-1 3 16,1 1 0-16,-1 6 0 0,4-9-18 0,0 3-3 0,1 6-1 0</inkml:trace>
  <inkml:trace contextRef="#ctx0" brushRef="#br0" timeOffset="10227.76">26547 2057 1257 0,'0'0'26'0,"0"0"6"0,0 6-32 15,-4 6 0-15,0-6 0 0,1 0 0 0,3-6 45 0,0 11 3 0,0-5 0 0,0-3 0 16,0 9-36-16,0 0-12 0,0-1 9 0,3 1-9 15,-3 3 13-15,4 3-2 0,0-1-1 0,-1 1 0 16,1 2-2-16,-1 4 0 0,4-6 0 0,-3 8 0 16,3 3 30-16,0 4 6 0,3-4 0 0,-3 4 1 15,4 2 7-15,0-3 0 16,3-2 1-16,-4 2 0 0,1 6-29 0,-1 3-5 0,1-8-2 16,0 2 0-16,-1 3 22 0,-3-9 4 0,4-2 1 0,-4-4 0 15,4 1-1-15,-4-3 0 0,0 2 0 0,-4-11 0 16,4 8-21-16,-3-8-4 0,-1-6-1 0,1 0 0 15,-4-6-9-15,0 0-8 0,0 0 12 0,0 0-12 16,0 0 23-16,0 0-3 0,0 0 0 0,0 0 0 16,0 0 13-16,0 0 3 0,0 0 0 0,0 0 0 15,0 0-20-15,0 0-4 0,-7 0-1 0,0-6 0 16,0 6-11-16,0-6 8 0,3 6-8 0,4 0 8 16,-3-6-8-16,-1 0 0 0,0 1 0 0,4 5 0 15,-3-6 0-15,-1-3 0 0,4 9-8 0,0-6 8 16,-3 0 0-16,3 6-9 0,-4-6 9 0,4 6 0 0,0-6-10 15,0 6 10-15,0-6-8 0,0 6 8 0,0-5 0 0,0 5-10 16,0-12 10-16,0 12 0 0,4-6-10 0,3 3 10 16,-4 3-8-16,5-6 8 0,-1 6-12 15,0-6 4-15,3 6 0 0,-3 0 0 0,7 6 0 16,-3-6 0-16,0 0 0 0,-1 6 0 16,4-6-4-16,0 0 0 0,-3 6 0 0,3-3 0 15,-3 9 12-15,-1-7-12 0,1 1 12 0,-1 6-12 16,-3-6 2-16,0 6 0 0,1-3 0 0,-1 2 0 15,-4 1 10-15,4 0-8 0,-3 0 8 0,-1-1-8 0,-3 4 8 0,4-3 0 0,-4 0 8 0,0-1-8 16,0 1 0-16,-4 3 0 0,1-3 0 0,-1-1 0 16,1 1 0-16,-1 0-10 0,1-3 1 0,-1 2 0 15,-3-5 0-15,0 6 0 0,0 0 0 0,0-6 0 16,-4-3-33-16,1 2-6 16,-1 1-2-16,0-6 0 0,-3 0-106 0,-3 0-20 0</inkml:trace>
  <inkml:trace contextRef="#ctx0" brushRef="#br0" timeOffset="12764.48">23058 2692 558 0,'0'0'24'15,"0"0"-24"1,0 0 91-16,0 0 13 0,0 0 4 0,0 0 0 16,0 0-39-16,0 0-7 0,0 0-2 0,0 0 0 15,0 0-20-15,0 0-5 0,0 0-1 0,0 0 0 16,0 0-10-16,-4 6-1 0,4 0-1 0,0 6 0 15,0-6-11-15,0-1-3 0,0 4 0 0,4-3 0 16,-4 0 4-16,0 6 0 0,3-6 0 0,-3 5 0 0,4-5 24 16,-4 0 4-16,3 0 2 0,1 3 0 0,-4-3-21 15,3 0-4-15,-3 5-1 0,4-5 0 0,-1 6 8 16,1-3 2-16,-1 9 0 0,4-7 0 0,-3 1-6 0,3 0-2 0,-4 0 0 16,5 2 0-16,-1-2-2 0,3 0 0 15,1 5 0-15,-4-2 0 16,3-3-1-16,-3 0-1 0,1-1 0 0,-1 1 0 15,0-6 2-15,0 3 1 0,3 3 0 0,-6-1 0 16,3-5-5-16,-4 0-2 0,4 0 0 0,-3-6 0 16,-4 0 6-16,0 0 0 0,0 0 1 0,0 0 0 0,0 0 1 0,0 0 0 0,0 0 0 0,0 0 0 15,0 0-4-15,0 0-1 0,3 0 0 0,-3 0 0 16,8 0-13-16,-8 0 11 0,3 0-11 0,1-6 10 16,-1 6-10-16,1-6 0 0,-1 6 9 0,1-6-9 15,-1 1 20-15,-3-1-1 0,4-6 0 0,-1 3 0 16,-3 3-19-16,7 0 0 0,-3 0 8 0,-1 1-8 15,1-1 0-15,-4-6 0 0,3 0 0 0,1 6 0 16,-4-3-11-16,0 4 1 0,3-7 0 0,-3 0 0 16,0 6 18-16,4-6 3 0,-4 4 1 0,0-4 0 15,0 6-20-15,0 0-4 0,0-6-1 0,0 6 0 16,0 1 21-16,0-7 4 0,0 3 0 0,0 9 1 16,0-6-13-16,0 6-13 0,0-6 2 0,0 6 1 15,0-6 10-15,0 6 0 0,4-6-9 0,-4-5 9 16,0 11 0-16,3-6 0 0,1 6 0 0,-4 0 0 15,3-6-15-15,-3 6 5 0,4-6 1 0,-4 6 0 16,3-6 9-16,1 3-10 0,-1 3 10 0,-3 0-10 16,4-6 10-16,-1 0-8 0,1 1 8 0,-4 5-8 15,3-6 8-15,-3 6 0 0,4-6 0 0,-4 0 0 16,3 6 0-16,-3-6 0 0,0 0 8 0,0-3-8 0,0 3 0 0,0 6 0 16,0-5 0-16,0 5-8 0,0 0 8 15,-3-6 11-15,3 0-3 0,0 6 0 0,0 0-8 0,0 0 0 0,0 0 0 16,0 0 0-16,0 0 0 0,0-6 0 0,0 6 0 15,0 0 0-15,0 0-8 0,0 0 8 0,0 0-10 0,0 0 10 16,0-6-8-16,0 0 8 0,0 6 0 0,3 0-9 16,-3 0 9-16,0 0 0 0,4-6-9 0,-4 6 9 15,0 0 0-15,7 0 0 0,-7 0-9 16,4-11 9-16,-4 11 0 0,0 0 0 16,0 0-8-16,0 0 8 0,0 0 0 15,0 0 0-15,0 0 0 0,0 0 0 0,0 0 0 16,0 0 0-16,0 0 0 0,0 0 0 0,0 0 0 0,0 0 11 0,7 5-11 0,-7-5 10 15,0 0 0-15,3 6 0 0,-3-6 0 0,4 6 0 16,-4-6-1-16,3 6 0 0,1 0 0 0,-1 0 0 16,1 0-9-16,-4 0 0 0,3 2 9 0,1-2-9 15,-4 0 0-15,3 6 0 0,1-6 0 0,-1 0 0 16,1 5 0-16,-1-5 0 0,1 3 0 0,0-3 0 16,-1 6 14-16,1-6-2 0,-1 5 0 0,1-5 0 15,-1 6-12-15,1-6 0 0,-1 3 0 0,1 3 0 16,-1-1 0-16,1-5 0 0,-1 0 0 0,1 6 0 15,-1-6 0-15,1 3 0 0,-1 2 0 0,1-5 0 16,-1 6 0-16,5-6 0 0,-5 6 0 0,1-7 0 16,-1-2 0-16,1 3 0 0,-4-6 0 0,3 6 0 0,1 0 0 15,-1 0 0-15,1 6 0 0,-4-12 0 0,3 6 0 0,-3-6 0 0,0 0 0 16,4 5 0-16,-4-5 0 0,3 6 0 16,-3-6 0-16,0 0 0 0,4 0 9 15,-4 0-1-15,7 6 0 0,-7-6 0 0,3 3-8 0,-3-3 0 16,0 0 0-16,0 0 0 0,0 0 0 15,0 0 0-15,0 0 10 0,0 0-10 0,0 0 8 16,0 0-8-16,4 6 0 0,-4-6 0 16,0 0 11-16,0 0-2 0,0 0 0 0,0 0 0 15,0 0 10-15,0 0 1 0,0 0 1 0,0 0 0 0,0 0 7 0,0 0 0 0,0 0 1 0,0 0 0 16,0 0-13-16,0 0-4 0,0 0 0 0,0 0 0 16,0 0 4-16,0 0 0 0,0 0 0 0,0 0 0 15,3-6-16-15,1 3-10 0,0-3 2 0,-1 6 0 16,-3 0 8-16,4-6-12 0,-1 1 12 0,1 5-12 15,-1-6 12-15,1-6 0 0,-4 12 0 0,3-6 0 16,1 0 0-16,-1 0 0 0,1 3 0 0,-1-3 0 16,1 1 0-16,-4-1 0 0,3 0 0 0,1 0 0 15,-1-6 0-15,-3 6 8 0,4 0-8 0,0-2 0 16,-1-4 0-16,1 6 0 0,-1 0 0 0,1-6-8 16,3 6 8-16,-7-5 0 0,3-1 0 0,1 9 0 15,-4-9 0-15,3 6 0 0,1 0 8 0,-4-5-8 0,3 5 0 16,-3 0 0-16,0 6 0 0,0 0-8 15,4-6 8-15,-4 0 0 0,3 3 0 0,-3 3 0 16,0 0 0-16,0 0 0 0,0 0 0 0,0 0-8 16,0 0-4-16,0 0 0 0,0 0 0 0,0 0 0 15,0 0 4-15,0 0 0 0,0 0 0 0,0 0 0 16,0 0-21-16,0 0-4 0,0 0-1 0,4 0 0 16,-4 0 22-16,7 0 4 0,-3 0 8 0,-4 0-13 15,0 0 13-15,0 0 0 0,7-6 0 0,-7 6 0 0,0 0 0 0,0 0 0 0,3 0 0 0,-3 0 0 16,0 0 0-16,0 0 10 0,0 0-10 15,0 0 12-15,7 0-12 0,-3-6 0 0,-4 6 0 0,0-5 0 16,0 5 0-16,0 0 0 0,3-6 0 0,-3 6 0 16,4 0 0-16,-4 0 0 0,0 0 0 0,0 0 0 15,0 0 0-15,0 0 0 0,0 0-12 16,0-6 12-16,0 0 0 0,0 0 0 16,0 0 0-16,0 6 0 0,0-9 0 15,0 3 0-15,0 1 0 0,0-1 0 0,0 0-12 16,0-6 12-16,0 6-12 0,0-6 12 0,-4 1-9 0,4 2 9 0,-3 3 0 0,-1-6 0 15,4 6 0-15,0-5 0 0,0 5 0 0,0-3 0 16,0 3 0-16,0 0 0 0,0 0 0 0,0 6 0 16,0 0 0-16,-3 0 0 0,3 0 0 0,0 0 0 15,0 0 0-15,0 0-8 0,0 0 8 0,0 0 0 16,0 0 0-16,0 0 0 0,0 0-8 0,0 0 8 16,0 0 0-16,0 0-12 0,0 0 12 0,0 0-10 15,0 0 10-15,-4-12 0 0,4 12 0 0,0 0 0 16,0 0-20-16,0 0 0 0,0 0 1 0,0 0 0 15,0 0-1-15,0 0-1 0,0 0 0 0,0 0 0 16,-3 12 0-16,3-12 0 0,-4 6 0 0,4-6 0 0,0 0 2 0,0 9 1 16,-3-3 0-16,-1 6 0 15,4-1 2-15,-4-5 1 0,1 6 0 0,3-6 0 0,-4 3 15 16,1 2-11-16,3 1 11 0,-4-6-10 0,1 6 1 16,3-6 0-16,-4 5 0 0,1-2 0 0,-1 3 9 15,4-12 0-15,-3 6 0 0,3-6 0 0,0 0-9 16,-4 6 0-16,4-6 0 0,0 0 0 15,0 0-44-15,0 0-9 0,0 0-2 0</inkml:trace>
  <inkml:trace contextRef="#ctx0" brushRef="#br0" timeOffset="152084.782">15766 7954 363 0,'0'0'0'0,"0"0"16"0,0 0-16 0,3 0 0 0,1-2 0 0,-1 2 0 16,-3 0 76-16,0 0 11 0,0 0 2 0,0 0 1 16,0 0-19-16,4 2-4 0,-4-2-1 0,0 0 0 15,0 6-38-15,0-6-7 0,0 0-1 0,0 0-1 16,0 9-2-16,-4 3 0 0,8-6 0 0,-8 6 0 15,4-12-17-15,0 0-11 0,0 5 2 0,0 1 0 16,0 0 9-16,-3 9 12 0,3-9-2 0,0 6-1 16,0-1-9-16,3 1 0 0,-3 0 0 0,4 8 0 15,-1-8 0 1,1 0 0-16,-4-3 0 0,3 3 0 0,1-1 33 0,-1 1 5 0,1 6 1 0,-1-7 0 16,1 10-11-16,0-3-3 0,-1 2 0 0,1 4 0 15,-1-13-25-15,1 1 0 0,-1-3 0 0,1 6 0 16,-4-1 36-16,0 4 1 0,-4 3 1 0,4 2 0 15,0 1-16-15,-3-4-3 0,-1 4-1 0,4-7 0 16,-7 7 5-16,4-3 1 0,-1-4 0 0,0 1 0 0,1 2 19 0,-4-8 4 16,3 6 1-16,1-6 0 0,-4-1-39 0,3 4-9 15,1-9 0-15,-1 0 0 0,-3 0 0 0,4 0 0 16,-1-4 0-16,1-2 0 0,-1 3 0 0,4-3 0 16,-4 3 0-16,1-3 0 0,-4 0 39 0,0-3 5 15,0 3 2-15,3-3 0 0,-3 3-30 0,0-2-5 0,0 2-2 0,-4 0 0 16,1-6-9-16,-1 0 0 0,1 6 0 0,-1-6 0 31,1 0-42-31,-1-9-10 0,-3 7-3 0,0-1 0 0,3 3 42 0,-3-6 13 0,4 0 0 0,-5-2-10 16,5 5-14-1,-1-6-4-15,1 3 0 0,-1 1 0 0,4-4-24 16,0-3-6-16,0 6-1 0,0-5 0 16,0 5-109-16,3-6-21 0</inkml:trace>
  <inkml:trace contextRef="#ctx0" brushRef="#br0" timeOffset="152632.369">15561 7760 780 0,'0'0'22'0,"0"0"5"0,-3 6-27 0,3-6 0 0,-8-6 0 0,5-2 0 15,3 8 67-15,0 0 8 0,-7 3 1 16,7-3 1-16,-4-3-6 0,4 3-2 15,0 0 0-15,0 0 0 0,0 0-6 0,-7 8-2 0,7-8 0 0,-3 3 0 32,3-3-28-32,0 0-5 0,0 0-2 0,0 0 0 0,0 0-3 0,0 0-1 0,0 0 0 0,0 0 0 31,0 0-14-31,0 0-8 0,-7 3 10 0,7-3-10 0,0 0 13 0,0 0-3 0,0 0-1 0,0 0 0 16,0 0 3-16,0 0 1 0,7 0 0 0,3 0 0 15,-3 3-1-15,4-3 0 0,0 3 0 0,-1 0 0 16,1-3-2-16,-1 0-1 0,4 0 0 0,1 0 0 15,-1 3-9 1,0 3 0-16,0 0 0 0,3 0 0 16,1-6 0-16,0 6 0 0,-1-1 0 0,5 1 0 0,-5-6-24 15,4 0-6-15,-3 3-2 0,3-3 0 0,-3 0 50 0,7 0 10 0,-4 0 1 0,0-3 1 16,0 3-30-16,-3 0-16 0,3-6 1 0,0 1 1 16,0 5-6-16,-3 0 0 0,-1 0-1 0,5-6 0 15,-8 6-19-15,3-6-3 0,-3 0-1 16,4 0 0-16,-4 0-111 0,4 3-22 0,-4-3-5 0</inkml:trace>
  <inkml:trace contextRef="#ctx0" brushRef="#br0" timeOffset="153473.175">15953 8475 1074 0,'0'0'30'0,"0"0"8"0,0 0-30 0,0 0-8 0,0 0 0 0,0 0 0 15,0 0 39-15,0 0 6 0,0 0 2 0,0 0 0 16,0 0-11-16,0 0-1 0,0 0-1 0,0 0 0 15,0 0-10-15,0 0-3 0,7 0 0 0,-7 0 0 16,3 0-1-16,4 6 0 0,0 0 0 0,-3-6 0 16,6 0 0-16,-3 0-1 0,1-6 0 0,-1 6 0 15,0 0 2-15,0 0 1 0,0 0 0 0,0 0 0 16,0 0-7-16,0 0-2 0,0 0 0 0,0 0 0 16,4 0-13-16,-4 0 11 0,0 0-11 0,0 0 10 15,0-6-10-15,0 6 12 0,0-6-12 0,-7 6 12 16,3-6-4-16,-3 6-8 0,8-6 12 0,-5 0-4 15,1-3 3-15,-1 4 0 0,1-7 0 0,-1-6 0 16,1 9-11-16,-4 4 0 0,0-1 9 0,0 0-9 16,0 0-10-16,0-6-6 0,0 6-2 0,-4-6 0 15,1 4-25-15,-1-1-5 0,1 3 0 0,-1-3-1 16,-3 9-25-16,3-6-5 0,4 6-1 0,-7 0 0 16,-3-6 28-16,3 6 6 0,0-6 1 0,-4 1 0 0,1 5 45 0,3-6 0 0,-8 6 0 0,5 0 0 15,-4 0 20-15,3 0 1 0,-3 0 0 0,3 6 0 16,-3-6 11-16,4 5 1 0,3 1 1 0,0 0 0 15,7-6-34-15,-7 6 0 0,7-6 0 0,-11 3 0 16,11-3 0-16,-4 12 0 0,1-3 0 0,-1-1 0 16,4-2 0-16,0 6 0 0,-3 0 0 0,6-6 0 15,-3 3 0-15,4-1 0 0,-4 7 0 0,3-3 0 16,1 0 0-16,3 2 0 0,-3 4 0 16,3-6 0-16,0-1 0 15,0 1 0-15,0 6 0 0,0-3 0 0,3-4 0 0,-3 1 0 0,4 0 0 0,-4-3 0 16,4 2 0-16,-1 1 0 0,1 0 13 0,-1-3-4 15,-2 0-1-15,2-1 0 0,1 4 0 0,-1-6 0 16,4 6-8-16,-3-12 12 0,0 6-12 0,-1 0 12 16,1-6-3-16,-1 0 0 0,1 0 0 0,-1 0 0 15,5 0 14-15,-5 0 2 0,4 0 1 0,0 0 0 16,0 0-35-16,1 0-7 0,-5-6-2 0,4 6 0 16,-3 0-36-16,-1 0-7 0,5 0-2 0</inkml:trace>
  <inkml:trace contextRef="#ctx0" brushRef="#br0" timeOffset="173961.902">17276 8363 432 0,'0'0'8'0,"0"0"4"0,-4-6-12 0,4 6 0 0,0 0 0 0,-7-6 0 15,7 6 13-15,0 0 0 0,-4-6 0 0,4 6 0 16,0 0 6-16,0 0 1 0,-7 0 0 0,7 0 0 15,0 0 28-15,0 0 7 0,0 0 1 0,-7-5 0 16,7 5 11-16,-10 0 2 0,10 0 1 0,0 0 0 16,-7-3 0-16,7 3 0 0,-4-6 0 0,4 6 0 15,0 0-22-15,0 0-4 0,0 0 0 0,0 0-1 16,0 0-11-16,0 0-3 0,0 0 0 0,0 0 0 16,0 0-5-16,0 0 0 0,0 0-1 0,0 0 0 0,0 0-14 0,0 0-9 0,0 0 12 0,0 0-12 15,0 6 17-15,0 2-3 0,0-2-1 0,4 6 0 16,-4 0 1-16,0-9 0 0,3 3 0 15,-3 3 0-15,4-1-14 0,-4 4 0 16,0 0 0-16,0 0-10 16,0-7 18-16,0 4 3 0,0 3 1 0,-4 0 0 15,4 0-12-15,-3-7 0 0,-1 4 0 0,4 3 0 16,-3-3 0-16,3 0 0 0,-4 2 9 0,4-5-9 16,0-6 17-16,0 0-1 0,0 0 0 0,0 0 0 0,0 0-27 0,0 0-5 0,0 0-2 0,0 12 0 15,0-12 18-15,0 0 0 0,0 0-8 0,0 0 8 16,0 3 0-16,0-3 0 0,0 0 0 0,0 0 9 15,0 0-9-15,0 0 0 0,0 0 0 0,0 0 0 16,0 0 0-16,0 0 0 0,0 0 0 0,0 0 0 16,0 0 36-16,0 0 11 0,0 0 2 0,7-3 1 15,-3-3-34-15,-1 0-6 0,1-5-2 0,-4-4 0 16,3 6-8-16,1-6-9 0,-1-2 9 0,1 5-13 16,-1-6 13-16,1 4 13 0,-1-4-2 0,1 6-1 15,-1-5-10-15,1 2 0 0,0-3 0 0,-1 1 0 16,4 5 0-16,-3-3 0 0,-1-3 0 0,4 7 0 15,-3-4 0-15,-1 6 0 0,1 0 0 0,3 4 0 16,-4-7-9-16,4 6 9 0,-3 0 0 0,3-3 0 16,-7 9-9-16,0-6 9 0,4 0 0 0,-4 6-9 15,0 0 9-15,3-3 0 0,4 1-9 0,0-1 9 16,-3 0-10-16,6 3 10 0,-3 3-13 0,0 0 5 16,0-1 8-16,1 4-13 0,2 0 5 0,-3 0 8 15,0 6-8-15,4 0 8 0,-4-6 0 0,0 5 0 0,0-2-9 0,0 9 9 16,-3-7-12-16,3-5 12 15,-4 6 0-15,4 3 0 0,-3-3 0 0,-1-1 0 0,1 1 0 16,-4 0 0-16,3 3 0 0,-3-4 0 0,0 1 0 0,4 0 0 0,-4 0 0 16,0-7 0-16,0 4 0 0,0-3 0 15,0-6 0-15,-4 12 0 0,4-12 0 0,0 0 0 0,0 0 0 0,0 0 0 16,0 0 0-16,0 0 0 0,0 0 0 0,0 0 0 16,0 0 0-16,0 0 0 15,0 0 8-15,0 0-8 0,0 0 0 16,0 0 0-16,0 0 8 0,0 0-8 15,0 0 0-15,0 0 0 0,4-6 0 0,-1 0 0 16,1 0 0-16,-4 0 0 0,3 1 0 0,-3 2 0 0,4-9 0 0,-4 6 0 16,3-6 0-16,1-2 0 0,-4 2 0 0,4 0 8 0,-1 0-8 0,1-5 0 15,-1 5 10-15,1-3-10 0,-1-3 10 16,-3 7-10-16,4-4 12 0,-1 6-3 0,1 0-1 0,-4 4 0 16,3-7-8-16,1 0 0 0,-1 6-12 0,-3-3 12 15,4 6-9-15,-1-3 9 0,1 1 0 0,-1 2 0 16,1-3-9-16,-4 6 9 0,7-6 0 0,-3 0-9 15,3 6 9-15,-4 0-13 0,4-6 5 0,4 6 8 16,-4 0-10-16,0 0 10 0,0 0 0 0,-4 0-9 16,5 0 9-16,-1 0-10 0,0 6 10 0,-4-6-10 15,4 6 10-15,0 0-13 0,-3 3 5 0,3-1 8 16,0 4-8-16,-4-3 8 0,4 9 0 0,-3-7 0 16,0 1-29-16,-1 9-2 0,1-10 0 0,-4 7 0 15,0 0 15-15,0 2 4 0,0-2 0 0,-4 0 0 0,4 2 12 0,0-2 0 16,-3-6 0-16,3 5-9 0,-4 4 9 15,4-9 0-15,0-1 0 0,-4 1 0 16,8-6 0-16,-4-6 0 0,0 0 0 0,0 0 0 0,0 0 0 16,0 6 0-16,0-6 0 0,0 0-8 15,0 0-8-15,7 3-2 0,-7-3 0 0,4 6 0 16,-4-6-19-16,3 0-4 0,4 0-1 0,-7 0 0 16,4 0-114-16,3 0-24 0</inkml:trace>
  <inkml:trace contextRef="#ctx0" brushRef="#br0" timeOffset="174690.285">18083 8284 1044 0,'0'0'21'0,"0"0"7"0,-3-9-28 0,3 9 0 0,0 0 0 0,0 0 0 31,-4-6 56-31,4 6 7 0,0 0 1 0,0 0 0 0,0 0-1 0,-3-3 0 0,3 3 0 0,0 0 0 16,0 0-29-16,-7-3-6 0,7 3 0 16,0 0-1-16,-7-3-16 0,0 3-3 0,7 0-8 0,-7 0 12 15,7 0-12-15,-11 6 0 0,4-3 0 0,0 3 0 16,-4 3 0-16,4-3 0 0,-3 5 0 0,-1-5 0 16,4 3 0-16,0 3 0 0,0-3-8 0,0-1 8 15,0 4 0-15,-4 0 0 0,4-3 0 0,0 3 0 16,4-4 0-16,-1 1 0 15,1 3-8-15,-1 0 8 0,4-6 0 0,0-6 0 16,-4 3 0-16,4-3 0 0,4 5 0 0,-4-5 0 0,0 6 0 0,0-6 9 16,4 3 7-16,-1 6 0 0,1-3 1 0,-1-6 0 15,4 6 6-15,0-6 1 0,0 0 0 0,0-6 0 16,4 6-12-16,-4 0-3 0,4 0 0 0,-4-6 0 16,7 0-9-16,-4 0 0 0,1 0 0 0,-1 1 8 15,1 2-8-15,0-9 0 0,-1 6 0 0,1-6 0 16,-1 3 0-16,-3-2 0 0,4-1 0 0,0 0 0 15,-4 0 0-15,0-2 0 0,0-1 0 0,0 0-11 16,-4 3 11-16,1 1-13 0,-1-4 5 0,1 6 8 16,-4 3-14-16,3 3 5 0,-3-8 1 0,0 11 0 15,0 0 8-15,0 0 0 0,0 0 0 0,0 0 0 16,0 0 0-16,0 0-8 0,0 0 8 0,0 0 0 0,-3 6-12 16,3-1 2-16,-4 1 1 0,4 0 0 0,-3 6 9 15,-1-3 0-15,1 2 0 0,3 1-8 0,-4-6 8 16,4 9 0-16,4-6 0 0,-4-1 0 0,0 4 0 0,3 6 0 15,-3-12 0-15,0 6 0 0,4 2 0 16,-4-2 0-16,0-6 0 0,3 6 0 16,1-7 0-16,-1 1 0 0,1 3 0 0,0 3 0 15,-1-6 0-15,4 0-16 0,-3 0 2 0</inkml:trace>
  <inkml:trace contextRef="#ctx0" brushRef="#br0" timeOffset="175454.251">18383 8263 1165 0,'0'0'24'0,"0"0"7"0,0 0-31 15,0 0 0-15,0 0 0 0,0 0 0 16,0 6 81-16,0 9 11 0,0-9 1 0,0 5 1 15,0-5-22-15,0-6-5 0,4 6-1 0,-4 6 0 0,0 0-21 0,3-4-4 0,-3 4-1 16,-3 0 0-16,3-3-22 0,0 0-5 0,-4-3-1 16,4 2 0-16,0-8-2 0,0 0-1 0,0 12 0 0,0-12 0 15,0 0-9-15,0 6 0 0,0-6 9 0,0 12-9 16,0-12 0-16,0 0 8 0,4 6-8 0,-4-6 0 16,0 0 0-16,0 0 8 0,0 0-8 0,0 0 0 15,0 0 0-15,0 0 0 0,0 0 0 0,0 0 8 16,0 0-8-16,0 0 8 0,0 0-8 0,0 0 8 15,0 0-8 1,0 0 0-16,0-6 0 0,0 0 0 0,3 0 0 16,-3 6 0-16,4-12 0 0,-4 3 0 0,3 4 0 0,-3-4 0 0,0 0 0 0,4-3 8 15,-4 0-8-15,0 1 0 0,3 2 0 0,-3 0 0 16,0 0 0-16,0-3 0 0,4 6 0 0,-1-5 0 16,-3 2 0-16,4 0 0 0,0 3 0 0,-4 6 0 15,3-3-8-15,1-3 8 0,-4 1-8 0,0 5 8 16,3-6 0-16,-3 6 0 0,4 0 0 0,-4 0-8 15,0 0 8-15,7-6 0 0,0 6 0 0,0 0 0 16,0 0 0-16,-4 6 0 0,4-6 0 0,0 6 0 16,-3-6 0-16,3 5 0 0,0-5 0 0,0 6 0 15,0-3 0-15,-3 3 8 0,3-3-8 0,0 6 8 16,-4-3-8-16,1 5 0 0,3-5 0 0,-3 0 8 16,-1 0-8-16,4 3 0 0,-3-3 0 0,-1 3 0 0,1-1-9 15,-1 4 9-15,1 0-10 0,-4 0 10 0,3 0 0 0,1 2-9 16,-4-2 9-16,3 0 0 15,1-6 0-15,-4 8-10 0,0 4 10 0,3-6 0 16,-3-6-12-16,0 5 12 0,0-5-12 0,4 6 12 16,-4-3-28-16,3 3 2 0,-3-7 0 0,4 1 0 15,-4-6-34-15,0 0-8 0,0 0 0 0,0 0-1 16,0 0-132-16,0 0-27 0</inkml:trace>
  <inkml:trace contextRef="#ctx0" brushRef="#br0" timeOffset="176274.302">18972 8381 1455 0,'0'0'61'16,"-3"-3"-49"0,3 3 70-16,-4-3 14 0,-3-3 2 0,4 0 1 15,-1 0-39-15,1 6-7 0,-1-6-1 0,4 6-1 16,-3-6-39-16,3 6-12 0,-7-5 0 0,0 2 0 16,7 3 0-16,-8-3 0 0,8 3 0 0,-7 0-9 15,0 0-10-15,0 3-1 0,7-3-1 0,-7 3 0 16,-3 2-9-16,-1 1-2 0,1 0 0 0,2 6 0 15,-2-3 8-15,3 0 2 0,0-1 0 0,0 4 0 16,3 0-14-16,-3 6-2 0,4-10-1 0,-1 4 0 0,1 6 39 16,-1-6 0-16,0-1 0 0,1 4 0 0,3-3 0 0,-4 0 0 15,4-7 0-15,0 7 0 0,0-6 44 0,0-6 16 0,0 0 3 16,0 0 1-16,0 0-52 0,0 0-12 0,0 6 0 0,0-6 0 16,0 0 0-16,7 3 0 0,4 0 0 15,-7-3 0-15,6-3 41 0,-3 3 6 16,0-3 1-16,4 0 0 0,-4 0-29 15,4-9-6-15,3-5-1 0,0 5 0 0,-4-6-12 16,1 4 0-16,3-4 0 0,-3 0 0 16,-1 4 0-16,1 2 0 0,-1-6-9 0,-3 4 9 15,0 2-12-15,0-6 12 0,-3 6-13 0,3-2 5 0,-7 2-3 0,4 0 0 0,-1 0 0 16,-3 6 0-16,0-5-2 0,0 5-1 0,0-3 0 0,0 9 0 16,0 0-4-16,0 0-1 0,0 0 0 0,0 0 0 15,0 0 3-15,0 0 1 0,0 0 0 0,0 0 0 16,-7 15 7-16,0-9 8 0,3 5-13 0,1 1 5 15,3 6 8-15,-4-4 0 0,4 4 0 0,0 3 0 16,0 2 0-16,4 7 0 0,-4-4 0 0,0 3 0 16,3-2 0-16,-3 2 0 0,4 1 0 0,-4 2 0 15,0-5 0-15,-4 8 0 0,4-9 0 0,-3 10 0 16,3-7 0-16,-4 3 0 0,4-2 0 0,-3 2 0 16,-1 0 0-16,4-2 0 0,-3-1 0 0,-4 3 0 15,3-8 0-15,1 2 0 0,-4-2 0 0,3-1 0 16,-3 4 10-16,0-6-2 0,4 2-8 0,-5 1 12 0,1-10-2 15,4 4-1-15,-4 0 0 0,3-7 0 0,1 1-9 0,-1 0 0 16,1 0 0-16,-1 2 0 0,1-8 29 0,3-6 4 0,0 0 1 0,0 0 0 16,0 6-22-16,0-6-4 15,0 0 0-15,0 0-8 0,0 0 22 0,0 0-2 16,-11-6-1-16,4 6 0 0,0-6-19 0,-4 0 10 16,4-2-10-16,0-4 8 0,-3 3-8 0,3 0 0 15,-4-3 0-15,0-5 0 0,1 2-17 0,-1 3-3 0,1-11 0 16,-4 8 0-1,7 0-18-15,-4 1-4 0,4 2-1 0,0 0 0 0,0-3-17 16,3-2-3-16,1-1-1 0</inkml:trace>
  <inkml:trace contextRef="#ctx0" brushRef="#br0" timeOffset="177120.66">19286 8290 836 0,'-3'5'24'0,"-1"-5"4"0,4 0-28 0,-3 6 0 15,-1-6 0-15,1 0 0 0,-1 0 57 0,1 0 6 0,3-6 1 0,-7 6 0 16,3 6 0 0,4-6 0-16,-3 0 0 0,-1 6 0 0,0 0-1 0,4-6 0 0,0 0 0 0,0 0 0 15,0 0-23-15,0 0-5 0,0 0-1 0,0 0 0 16,0 0-3-16,0 0-1 0,0 0 0 0,0 0 0 16,0 0-30-16,0 0 8 0,0 0-8 0,0 0 0 15,0 0 28-15,8 0 4 0,2 9 0 0,-10-9 0 16,7 3-23-16,4 0-9 0,-4-3 8 0,3 3-8 15,1 0 13-15,-4 0-2 0,4 0-1 0,-1 2 0 16,1-5 0-16,-1 0 0 0,1 0 0 0,0 0 0 16,-1-5-2-16,-3 2-8 0,4-3 12 0,-4 3-4 15,3-3 1-15,-3-3 0 0,1 3 0 0,-5 0 0 16,4 0-9-16,-3-5 10 0,3 2-10 0,-4 0 10 16,-3 0-10-16,4 3-17 0,-4-5 4 0,3 5 1 15,-3-6-3-15,-3 0 0 0,3 3 0 0,-4 4 0 16,1-1 2-16,-1 0 0 0,-3 0 0 0,4 0 0 15,-4 6 2-15,-1 0 1 0,-2-6 0 0,3 6 0 16,-4 0-14-16,1 0-2 0,3 6-1 0,-7-6 0 16,6 6 27-16,-2 0 0 0,-1 3 0 0,1-1 0 15,3 1 0-15,-4 3 0 0,0 6 0 0,4-7 0 16,0 4 0-16,0 3 0 0,4-7 0 0,-1 1 0 16,1-6 0-16,-1 9 0 0,1-6 0 0,-1-1 0 15,4 4 13-15,-3-6 8 0,3 6 2 0,-4-9 0 0,4-3 14 0,0 9 3 16,0-9 1-16,4 6 0 0,-4 2-41 0,3-2-22 0,1 6 2 15,-1-6 1-15,-3 0 31 0,4 3 5 0,-1-1 2 16,1-2 0-16,3 9-19 0,0-9-11 0,3 0 2 0,-2 0 0 16,2-1 9-16,4 1-8 0,-3 0 8 0,3 3-8 15,-3-6 8-15,6 3 0 0,-3-3 0 0,-3 3 0 16,3 0-16-16,0-6 3 0,0 0 0 0,-3 5 0 16,3-5-28-16,0-5-6 0,0 5-1 15,-3 0 0-15,3-6-100 16,0 0-20-16</inkml:trace>
  <inkml:trace contextRef="#ctx0" brushRef="#br0" timeOffset="178257.419">19706 8257 595 0,'0'0'12'0,"0"0"4"15,0 0-16-15,0 0 0 0,0 0 0 0,0 0 0 16,0 0 57-16,0 0 8 0,0 0 2 0,0 0 0 0,0 0 22 0,0 0 5 16,0 0 1-16,0 0 0 15,0 0-30-15,0 0-5 0,0 0-2 0,0 0 0 16,0 0-16-16,-7 3-3 0,7-3-1 0,-7 3 0 16,7-3 2-16,0 0 0 0,-7 6 0 0,3 3 0 15,4-9-12-15,-3 6-3 0,3 0 0 0,-4-1 0 0,8 1 7 0,-4 0 2 0,0 0 0 16,3 3 0-16,1-3-1 0,0 0 0 0,-1 0 0 0,1-1 0 15,-1 1-10-15,1 0-3 0,-1 0 0 0,1 6 0 16,-1-9-9-16,1 3-3 0,-1 0 0 0,1-1 0 16,-1 1-8-16,1 6 8 0,-1-6-8 0,-3 6 8 15,0-6-8-15,0-6 0 0,4 5 0 0,-4 1 0 16,0 0 0-16,3 3 8 0,-3-3-8 0,4 0 8 16,-4-6-8-16,0 6 0 0,0-6 0 0,0 0 0 15,0 0 0-15,0 0 0 0,3 6 0 16,-3-6 0-16,0 0 0 0,0 0 0 0,0 0 0 0,0 0 0 15,0 0 0-15,0 0 0 0,0 0 0 0,0 0 0 16,0 0 22-16,0 0 2 0,0 0 1 0,0 0 0 16,0 0-25-16,0 0 0 0,0 0 0 0,0 0 0 15,0 0 0-15,0 0-9 0,0 0 0 0,0 0 0 16,0 0 9-16,0 0 12 0,0 0-2 0,0 0-1 16,0 0-9-16,0 0 0 0,0 0 0 0,0 0 0 15,0 0 0-15,0 0 0 0,-3-6 0 0,-1 0 0 16,1 0-49-16,-1 0-12 0,4-3-3 0,-3 3 0 15,3 3 103-15,0 3 20 0,0 0 4 0,-4-5 1 16,1 2-52-16,3 3-12 0,-4-6 0 0,4 0 0 16,-3 0 0-16,-1-6 0 0,4 0 0 0,0 4 0 0,0-1 0 15,0 6 0-15,0-9 0 0,0 6 0 0,4-6 0 0,-4 7 0 16,0-4 0-16,0 0 0 0,3 0 0 0,-3-3 0 16,0 6 0-16,0-5 0 0,4-4 0 15,-4 9 0-15,3-3 0 0,-3 6 0 0,4-8 0 16,-4 5 0-16,3-6 0 0,-3 3 0 0,4 3 0 15,-4 0 0-15,3 1 0 0,-3 5 0 16,0-6-10-16,0 6-2 0,4-12 0 0,-4 12 0 16,0 0-31-16,0-6-6 0,0 6-2 0,0 0 0 15,3-6 41-15,-3 6 10 0,4-6 0 0,-4 6 0 0,7 0 0 0,-3-9 0 0,3 4 0 0,0-1 0 16,0 6-8-16,0-3 0 0,0-6 0 0,3 9 0 31,1 0-39-31,0-6-7 0,3 6-2 0,-4 0 0 0,4 0 25 0,1 0 5 0,-1 6 1 16,-4-3 0-16,4 3-63 0,-3-3-12 0,3-3-2 0</inkml:trace>
  <inkml:trace contextRef="#ctx0" brushRef="#br0" timeOffset="179174.846">20249 8246 1094 0,'0'0'46'0,"0"0"-37"15,0 0 72-15,0 0 15 0,0 0 2 0,-3 0 1 16,-1 0-5-16,4 0-1 0,-3 0 0 0,-1 0 0 16,1 0-74-16,-1 0-19 0,-3 0 0 0,4 0 0 15,-4 0 54-15,3 0 7 0,1 0 2 0,-4 0 0 16,3 0-50-16,0 0-13 0,1 0 0 0,-4 0 0 16,3 0 0-16,1 0 0 0,-1 0 0 0,1 0 0 15,-4 0 0-15,7 0 0 0,-4 5 0 0,1-5 0 16,-4 3 0-16,7-3 0 0,-4 6 0 0,-3-3 0 15,7-3 0-15,-3 6 0 0,-5 0 0 16,5-3 0-16,-4 3 0 0,3 0 0 0,1-1 0 0,-1 1 0 16,4-6 0-16,-7 6 0 0,4 0 0 0,-1 3 0 15,4-9 0-15,-3 6 0 0,-1-3 0 0,1 6 0 16,-1-4 0-16,1 1 0 0,3 0 0 0,-4 0 0 16,4-6 0-16,-4 12 0 0,1-6 0 0,3 0 0 15,0-6 0-15,-4 6 0 0,4-6 0 0,0 8 0 16,0-2 0-16,0-6 0 0,4 12 0 0,-4-12 0 15,0 0 36-15,0 0 3 0,0 0 0 0,0 6 0 16,0-6-11-16,0 0-3 0,7 6 0 0,-7-6 0 16,0 0-37-16,4 6-7 0,-4-6-1 0,7 0-1 15,-7 0 21-15,7 3 0 0,-7-3 0 0,7 2 8 0,-4 1-8 16,4-3 0-16,0 3 0 0,0-3 0 0,0 0 0 16,-3-3 0-16,3 3 0 0,0-3 8 0,-3 3-8 15,3-2 0-15,0-1 0 0,0-3 0 0,0 0 0 0,0 0 0 16,0 0 0-16,0-6 0 0,0 4-12 15,0 2 1-15,0-3 1 0,0 0 0 16,-3-3-22-16,-1 6-4 0,1-5 0 0,-1 2-1 16,-3 3 37-16,4-3 0 0,-1 0 0 0,1 3 0 15,3 6 0-15,-7 0 0 0,3-6 0 0,1 1 0 0,-4 5 0 16,4-6 0-16,-4 0 0 0,0 6 0 0,0 0 0 0,0-9 0 0,0 9 0 0,0 0 0 16,0 0 0-16,0 0 0 0,0 0 0 0,0 0 0 15,0 0 0-15,0 0 0 0,-4-3 0 0,4 3 0 16,0 0 0-16,0 0 0 0,0 0 0 0,0 0 0 15,0 0 0-15,0 0 0 0,0 0 0 0,0 0 0 16,0 0 0-16,-7 9 0 0,0 0 0 0,3-3 0 16,1-1 0-16,-1 1 0 0,4 6 0 0,0-3 0 15,0 0 0-15,0 5 0 0,0-2 0 0,4 0 0 16,-4 0 0-16,0 2 0 0,3-2 0 16,-3 6 0-16,4-6 0 0,-4-4 0 0,3 4 0 0,1 0 0 15,-1 0 0-15,-3-6 16 0,4-1 0 0,0 1-1 16,-1 0-24-16,1 6-5 0,-1-6-1 0,1 3 0 15,-1-3 15-15,4-1 0 0,0 1 0 0,-3-6 0 16,3 6-56-16,0 0-6 0,-4-6-1 0,5 3 0 16,-1 0-103-16,0-3-21 0</inkml:trace>
  <inkml:trace contextRef="#ctx0" brushRef="#br0" timeOffset="179747.217">20465 8228 562 0,'-4'12'24'0,"1"-6"-24"16,3 2 70-16,-4-2 10 0,1 3 1 0,3 6 1 15,-4-4-18-15,0 1-3 16,4 3-1-16,-3 0 0 0,3 5-15 0,-4-2-3 0,4 2-1 16,0 4 0-1,-3-6-9-15,3 2-1 0,0 4-1 0,0-7 0 0,0-2-8 0,0-3-2 0,0 0 0 16,0-1 0-16,0 1 8 0,0-9 0 0,0-3 1 0,3 9 0 16,-3-9-7-16,0 0-2 0,0 0 0 0,0 0 0 15,0 0-20-15,0 0 8 0,0 0-8 0</inkml:trace>
  <inkml:trace contextRef="#ctx0" brushRef="#br0" timeOffset="180038.257">20489 7807 1337 0,'0'0'28'0,"0"0"6"15,-3 6-34-15,3-6 0 0,-7 6 0 0,7-6 0 16,0 0 0-16,-4 3 0 0,4-3 0 0,0 0 0 0,0 0 0 15,0 0 0-15,0 0 0 0,0 0 0 16,0 0-96-16,4 0-25 0,3-3-6 0</inkml:trace>
  <inkml:trace contextRef="#ctx0" brushRef="#br0" timeOffset="180898.296">20913 8190 1094 0,'0'0'23'0,"0"0"5"0,0 0-28 0,0 0 0 0,0 0 0 0,0 0 0 15,0 0 108-15,0 0 16 0,0 0 3 0,-7-6 1 16,0 6-103-16,0-6-25 0,3 6 0 0,-7-6 0 16,11 6 43-16,-7 0 3 0,0 0 1 0,0 0 0 0,0 6-47 15,0-6 0-15,0 0 0 0,-4 6 0 0,4 0 0 0,0 0 0 0,-3-4 0 16,3 4 0-16,-4 0 0 0,4 0 0 0,-4 6-12 0,4-6 12 15,0 0 0 1,0 0 0-16,0-1 12 0,0 1-3 0,4 0 6 16,-4 0 1-16,3 3 0 0,1-3 0 15,-1 0-16-15,4-6 0 0,0 0 0 0,0 0 0 0,0 0 32 0,0 0 0 0,0 0 0 0,0 0 0 32,0 0-9-32,0 0-2 0,-3 5 0 0,3-5 0 0,0 0-8 0,0 0-1 0,0 0-1 0,-4 6 0 15,4-6-11-15,0 6 0 0,4 0 0 0,-4-6 0 16,0 0 0-16,0 0 0 0,0 0 0 0,0 0 0 15,3 9 0-15,-3-9 0 0,4 6 0 0,-4-6 0 16,7 6 0-16,-7-6 0 0,0 0 0 0,0 0-11 16,3 6 11-16,-3-6-10 0,4 5 10 0,-1 1-10 15,-3-6 10-15,7 6-13 0,0 0 5 0,0-6 8 16,0 6-8-16,-3 0 8 16,-1-6 0-16,-3 0 0 0,0 0 0 0,8 3 0 0,-8-3 0 0,7 3 0 15,-4 0 0-15,4-3 0 0,0 3 0 0,-3 0 0 16,3 0 0-16,-7-3 0 0,3 2 8 0,-3-2-8 15,4 0 0-15,-4 0 0 0,7 3 0 0,-7-3 0 16,3 3 0-16,1 3 0 0,0 0 0 0,-1 0 0 16,1 0 0-16,-1 0 0 0,4-6 0 0,-3 6 0 15,-1-3 0-15,1 2 0 0,-1 1 0 0,1 6 0 16,-4-6 0-16,0-6 8 0,3 6-8 0,1 0 8 16,-4 5-8-16,3-5 0 0,-3-3 9 0,4 6-9 15,-4-9 9-15,0 0-9 0,0 0 12 0,0 6-12 16,0-6 0-16,0 6 0 0,0-6 0 0,0 9 0 15,0-9 0-15,-4 6 0 0,4-6 0 0,-3 5 0 16,3-5 38-16,-7 6 1 0,0 6 0 0,7-12 0 0,-7 0-19 0,7 0-3 16,-7 0-1-16,-4 3 0 0,4-3-6 0,7 0-2 15,-11 0 0-15,4-3 0 0,-3 3-8 0,-1 0 0 0,4-12 0 0,-3 12 0 16,2-6 0-16,8 6 0 0,-7 0 0 0,-3-5 0 16,3 5 0-16,0-6-16 0,0 6 3 0,-4-9 0 31,4 6-31-31,0 0-5 0,0 3-2 0,-4-3 0 15,4 3-10-15,0 0-3 0,0-3 0 0,0 3 0 16,0 0-102-16,0-6-21 0,0 6-4 0</inkml:trace>
  <inkml:trace contextRef="#ctx0" brushRef="#br0" timeOffset="-201696.176">21724 8301 528 0,'4'-17'11'0,"-1"11"2"0,-3 6-13 0,0-9 0 0,0 3 0 0,0 6 0 16,0 0 9-16,0 0-1 0,0 0 0 0,0 0 0 16,0 0 15-16,0 0 2 0,0 0 1 0,0 0 0 15,0 0-1-15,0 0 0 0,0 0 0 0,0 0 0 16,-3 3 7-16,-1 6 0 0,-3 0 1 0,3-3 0 15,4-6 9-15,0 0 2 0,-3 5 0 0,3-5 0 16,0 0-10-16,0 6-2 0,0-6 0 0,0 0 0 0,0 6-6 0,0-6-2 16,0 0 0-16,0 6 0 0,0-6 13 15,3 9 3-15,1-3 0 0,0 0 0 0,-1 0-23 0,1 5-4 0,-4-5-1 0,3 0 0 32,1 6 10-32,-1-6 2 0,1 3 0 0,-1 2 0 15,1 1-13-15,-1 0-3 0,1-6 0 0,-1 3 0 0,1-1 10 16,-1 1 2-16,1 3 0 0,3-6 0 0,-4 0-20 0,1 0 0 15,3-1 0-15,-3 1 0 0,-1-3 13 0,4 6-1 0,0-6 0 16,-3 0 0-16,3-3 16 0,0 0 4 0,-4 0 0 16,4-3 0-16,1 0 4 0,-1-6 0 0,0 0 1 0,0 4 0 15,0-7-4-15,0 0-1 0,3-3 0 0,-3 4 0 16,1-1-12-16,-5-6-2 0,4 4-1 0,0 2 0 16,-3-6-8-16,-1 6-1 15,4-2-8-15,-3-1 12 0,-4 0-12 0,3 3 0 16,1-5 0-16,-4-1 0 0,0 9 0 15,0-2 0-15,0-1 0 0,-4 0 0 16,4 3-13-16,0 0-6 0,-3 1-1 0,3-4 0 16,-4 6-14-16,4-6-3 0,-3 3-1 0,-1 4 0 0,1-4-27 0,3 0-6 0,-4 9-1 0</inkml:trace>
  <inkml:trace contextRef="#ctx0" brushRef="#br0" timeOffset="-200986.498">22056 8295 1006 0,'0'0'20'0,"0"12"7"0,0-6-27 0,3 3 0 0,-3 0 0 0,4 5 0 31,-4-8 90-31,3 6 13 0,-3-6 2 0,0 3 1 0,0 0-55 0,0-1-11 0,0 4-3 0,0 0 0 16,0-6-9-16,0 6-3 0,0-9 0 0,0 5 0 15,-3 1-11-15,3 3-2 0,0-6-1 0,0-6 0 16,0 0 0-16,0 0 0 0,0 0 0 0,0 0 0 16,0 0 26-16,0 0 6 0,0 0 1 0,0 0 0 15,0 0-24-15,0 0-4 0,0-6 0 0,-4 0-1 16,4-3-7-16,0 0 0 0,-3 1-8 0,3 2 12 16,0-6-12-16,0 0 0 0,0-2 8 0,0 2-8 15,3-6 0-15,-3 6 8 0,0-5-8 0,0-1 0 16,0 3 9-16,0-2-9 0,0-7 8 0,0 10-8 15,0-971 9-15,0 1937-9 0,4-969 10 0,-4-1-10 16,0 12 0-16,3-6 0 0,1 3 0 0,-4 1 0 0,3 2 0 16,-3-3 0-16,0 9 0 0,0 0 0 15,7-6 0-15,-7 6 0 0,0 0 0 0,4-6 0 16,-4 6 0-16,7-6 0 0,0 0 0 0,0 6-10 16,0 0 10-16,0 0-12 0,0 6 12 0,0 0-12 15,4 0 12-15,-4 0 0 0,0 6 0 0,0-1 0 16,4 4 0-16,-4 3-8 0,0-4 8 0,0 4 0 15,0 6 0-15,0-10-8 0,0 10 8 0,4-7 0 0,-4 1 0 0,0 3 0 0,0-4 0 16,0 7 0-16,3-9 0 0,-6 2 0 16,3 1 0-16,0-6 0 0,-4 2 0 0,1 4 0 0,0 0 0 0,-1-7 0 15,1 1 0-15,-1 0 0 0,1-3 0 16,-1-3 0-16,-3 5 0 0,4 1 0 0,-1-9 0 0,-3-3 8 16,0 0-8-16,0 0-13 0,0 0 3 0,0 0 1 15,0 0-31-15,0 0-5 0,4 3-2 0,-4-3 0 16,0 0-34-16,0 3-7 0,3-3-2 0</inkml:trace>
  <inkml:trace contextRef="#ctx0" brushRef="#br0" timeOffset="-199891.916">23185 8263 1006 0,'0'0'20'0,"0"0"7"15,0 0-27-15,0-6 0 0,0 6 0 0,0 0 0 16,-4-3 96-16,4 3 15 0,0 0 2 0,-3-3 1 15,-1-2-30-15,-3 5-7 0,3-6-1 0,-3 6 0 16,7 0-25-16,-7 0-6 0,0 0-1 0,0 0 0 16,0 0-28-16,0 0-7 0,0 0-1 0,-4-6 0 15,1 6-8-15,-1 0 0 0,-3 0 0 0,4 0 0 16,-5 0 0-16,5 0 0 0,-4 0 0 0,3 0 0 0,-3 0 0 16,3 0 0-16,1 0 0 0,-4 6 0 15,7 0 0-15,-4-1 0 0,1-5 0 0,3 9 0 16,-1-3 0-16,-2 12-14 0,6-12 5 0,-3 5 1 15,0 1 8-15,0 6 0 0,4-4 0 0,-4-2 0 0,3 6 12 16,4-6-1-16,-3-1-1 0,3 10 0 0,0-9 1 0,0-6 0 16,0 5 0-16,3-2 0 0,1 3 3 0,-4-6 1 0,0-6 0 0,7 6 0 15,0 0 13-15,0-6 2 0,0 0 1 0,3 0 0 16,-3-6-6-16,4 6-1 0,0-6 0 16,-1 0 0-16,-3-9 8 0,7 3 0 0,-3 1 1 0,3-1 0 15,-3-9-25-15,6 1-8 0,-3-1 0 0,-3-5 0 16,3 2 0-16,-3 1 0 0,-1-4 8 15,1 4-8-15,-1-4 10 0,1 4-2 0,0-1 0 16,-1 4 0-16,1-4-8 16,-1 1 0-16,1-4 0 0,0-2 0 15,-4 2 0-15,0 4 0 0,0-4 0 0,0-2 0 0,-4 5-9 0,1 1-1 0,-1 2 0 0,1-5 0 32,-4 2-17-32,0 1-3 0,0-1-1 0,-4 4 0 0,1-4-25 0,-1 1-6 0,-3 8-1 0,0-9 0 15,0 10-9-15,0-1-3 0,0 0 0 0,0 4 0 16,-4-7 49-16,4 6 10 0,-7-2 1 0,4 8 1 15,-1-6 14-15,0 6-12 0,-3 6 12 0,4 0-12 16,-1 0 12-16,1 0 0 0,-1 6 9 0,0-6-9 16,4 6 0-16,4 6 0 0,-4-7 0 0,3 10-10 15,-3 3 10-15,4 5-8 0,-1-2 8 0,1 8-8 16,3-2 8-16,7 8 16 0,-4 0-4 0,8 3-1 16,-4 1 1-16,0 2 1 0,3 3 0 0,-3 0 0 0,1-3-13 15,-1 3 0-15,-4-5 0 0,4-1 0 0,-3-3 0 16,3 0 8-16,-4 4-8 0,-3-1 0 0,4-6 21 0,-4-3-1 0,0 4-1 15,0-4 0-15,-4-5 1 0,4-4 0 16,0 4 0-16,-3-7 0 0,3-8-8 0,0 6-2 16,0-6 0-16,0-9 0 15,0 6 3-15,0-6 1 0,0 0 0 0,0 0 0 16,0 0 0-16,0 0 0 0,0 0 0 0,0 0 0 16,7 6-14-16,-4-6 8 0,8 0-8 0,-8-6 0 15,5 6-72-15,-1 0-20 0,0 0-4 0</inkml:trace>
  <inkml:trace contextRef="#ctx0" brushRef="#br0" timeOffset="-199320.164">23312 8278 1337 0,'0'0'28'0,"0"12"6"16,0-7-34-16,0 1 0 0,0 6 0 0,3-3 0 16,-3 0 73-16,0 0 8 0,4-4 2 0,-4 7 0 15,3 0-9-15,-3-3-2 0,4 3 0 0,-4-1 0 16,3 7-28-16,1-6-7 0,-1-1-1 0,-3 4 0 15,4 3-12-15,-1-1-4 0,1 1 0 0,-1-3 0 16,-3 2-20-16,4-11 8 0,-4 9-8 0,0-6 0 0,3 0-12 0,-3-3-8 0,0-6 0 16,0 5-1-16,0-5 41 0,0 0 8 0,0 0 1 0,0 0 1 15,0 0-14-15,0 0-2 0,0 0-1 0,0 0 0 16,0 0 7-16,0 0 0 0,0-5 1 0,-3-1 0 16,3-3 5-16,-4-3 1 0,1 0 0 0,-1 1 0 15,1-4-27-15,-1 3 0 0,4-6-14 0,-3 7 5 16,-1-1 9-16,1-6 0 0,-1 4 0 0,1 2 0 15,-1-6-18-15,1 1-2 0,-5 2 0 16,5-3 0-16,3 6 20 0,-4-5 0 16,1 2 0-16,3 3 0 0,-4 1 0 0,4-4 0 0,0 0 0 0,-3 6 0 15,3 4-8-15,0-7 8 0,0 0-12 0,0 0 12 16,0 3-9-16,0 1 9 0,0-7 0 0,0 9-9 16,3 0 9-16,-3-6-8 0,4 7 8 0,-1-1-8 15,1 0 8-15,-1-3 0 0,1 3-9 0,3 0 9 16,0 0-8-16,-3 0 8 0,3 6-10 0,0 0 10 15,0-5-12-15,0 5 3 0,3 0 1 0,1-6 0 16,0 6-24-16,-1 0-5 0,4 6-1 0,-3-6 0 16,3 5-97-16,0-5-19 0,0 6-4 0</inkml:trace>
  <inkml:trace contextRef="#ctx0" brushRef="#br0" timeOffset="-198659.012">23774 8313 1094 0,'0'0'23'0,"0"0"5"0,0 0-28 0,0 0 0 0,0 0 0 0,0 0 0 16,0 0 56-16,-4-6 7 0,4 0 1 0,-3 0 0 15,-1 6 51-15,1-11 10 0,3 5 3 0,-4-3 0 16,1 0-52-16,-1 3-9 0,0 3-3 0,-3-2 0 16,4-1-51-16,-4 0-13 0,3 0 0 0,-3 0 0 15,7 6 0-15,-7 0 0 0,0 0 0 0,0 0 0 16,0 6 0-16,-4 0 0 0,8 0 0 0,-4 0 0 16,0-1 0-16,0 1 0 0,-4 3 0 0,4 0 0 15,0 0 0-15,0 2 0 0,0-5 0 16,0 6 0-16,3 0 0 0,-3-3 0 0,4 2 0 0,-1 1 0 15,1-6 13-15,3 6 0 0,-4-6 0 0,4 3 0 16,-3-4-2-16,3-5-1 0,0 0 0 0,0 6 0 16,0 0 10-16,0 6 1 0,0-6 1 0,0-6 0 15,0 12-11-15,0-9-3 0,3 2 0 0,-3-5 0 16,0 6 1-16,4 6 0 0,-1-6 0 0,-3-6 0 16,7 6-9-16,0-6 0 0,4 0 0 0,-4 0 8 15,0 0-8-15,4-6 0 0,-1 6 0 0,-3 0 0 16,4-6 0-16,-4-3 0 0,4 3 0 0,-4-2 0 15,0 5 0-15,0-9 0 0,0 6 0 0,-4-6 0 16,4 3 0-16,-3 1 0 0,-1-1 0 0,1 3 0 0,-1-6 0 16,1 6 0-16,-1-6 0 0,1 4 0 0,-4 2 0 0,0-3 0 15,0 3 0-15,0 3 0 0,0 3 0 16,0-6 0-16,0 6 0 0,0 0 0 0,0 0 0 16,0 0 0-16,0 0 0 0,0 0 0 0,0 0 0 0,0 0 0 15,-4 6 0-15,1 3 0 0,-1 0-8 16,4 0 8-16,-3 2-10 0,-1 1 10 0,1 0 0 15,3 0 0-15,-4 2 0 0,4 4 0 16,0-6 0-16,0-3 0 0,0-1 0 0,4 7 0 0,-4-9 0 0,3 6 0 0,1-6 0 16,-4-1 0-16,3 1 0 0,4-3 0 0,1 0 0 0,-1 6 0 15,0-6 0-15,0 0-14 0,3 0 4 16,1 0 1 0,-4-3-84-16,3 0-17 0,1 0-3 0</inkml:trace>
  <inkml:trace contextRef="#ctx0" brushRef="#br0" timeOffset="-197867.494">24155 8284 1552 0,'-11'-6'44'0,"4"6"10"0,0-3-43 16,0-3-11-16,0 3 0 0,0 3 0 0,3-3 45 0,4 3 7 0,-7-3 2 0,7 3 0 16,-7-3-35-16,0 3-7 0,0 3-2 0,0-3 0 15,0 6-10-15,0-3 12 16,3 3-12-16,-3 3 12 16,0-3-12-16,4-1 0 0,-4 1 0 0,3 0 0 0,-3 3 0 0,0 6 0 0,4-1-9 0,-1-2 9 15,0 0 0-15,1 0 0 16,-1 0-8-16,1 2 8 0,3-2 0 0,-4 0 0 0,4-6 11 0,0 2-11 15,4 4 20 1,-1 0-2-16,1-6-1 0,-1 6 0 0,-3-12 3 0,8 5 0 0,-1 1 0 0,0-6 0 16,0 0-7-16,3 3-1 0,-10-3 0 15,0 0 0-15,0 0 4 0,0 0 0 0,7-3 0 16,-7 3 0-16,4-6-4 0,3 1 0 0,0-1 0 16,-4 0 0-16,1 0 7 0,0 0 1 15,-1-3 0-15,1 6 0 0,-4-3-12 0,3-2-8 0,-3 2 12 0,0 0-12 16,0 0 8-16,0 0-8 0,0 6 0 0,0-6 0 15,0 6 20-15,0-9-2 0,0 9-1 0,0 0 0 16,0 0-27-16,0 0-6 0,0 0 0 0,0 0-1 16,0 0 7-16,0 0 2 0,0 0 0 0,0 0 0 15,0 0-25-15,0 0-5 0,-3 9-1 0,3 9 0 16,0-12 50-16,0 5 9 0,0 1 3 0,0 9 0 16,0-9-23-16,3-1 0 0,-3 7 0 0,4 3 0 15,-1 2-14-15,-3-5-7 0,4 2-2 0,-1 10 0 16,1-4 37-16,-1 4 7 0,1-4 2 0,-1 3 0 15,-3-2-23-15,4 2 0 0,-4-5 0 0,0 8 0 16,0-8 0-16,0 8 0 0,0-9 0 0,3 4 0 16,-3-4-14-16,0-2-7 0,0 0-2 0,0 5 0 15,0-8 23-15,-3 8 0 0,3-8 0 0,-4 5 0 0,4-2 0 16,-3 2 0-16,3-11 0 0,-4 6 0 0,4 2 0 16,-3-8 0-16,-1 3 0 0,1 0 0 15,-1-1 17-15,4-2 8 0,-3-6 2 0,-1 3 0 0,4-3-19 16,0-6-8-16,0 5 8 0,0 1-8 0,-3 0 0 0,3 0 0 15,0 0 0-15,3 0 0 0,-3-6-29 16,0 0 1-16,0 0 1 0,0 0 0 0,-10 0 27 16,-1-6 0-16,0 6 0 0,-3-6 0 0,4 0 21 15,-4 0 10-15,3-2 1 0,-3-1 1 0,0-6-20 0,0 3-4 0,0-5-1 0,-1-1 0 16,1 3-8-16,4 4 0 0,-4-7 9 0,0 6-9 16,3 3 0-16,0-964-8 0,4 1935 0 0,-3-968 0 15,3 0-23-15,0-6-4 0,3 3-1 0,1 0 0 16,-1 4-22-16,0-4-5 0,1 3-1 0</inkml:trace>
  <inkml:trace contextRef="#ctx0" brushRef="#br0" timeOffset="-197052.617">24398 8437 1094 0,'0'0'46'0,"0"0"-37"16,0 0 44-16,-3-6 9 0,3 0 2 0,0 0 0 16,3-6-52-16,-3 6-12 0,4 0 0 0,-4 1 0 15,3-4 68-15,1 3 12 0,-4 0 1 0,3 0 1 16,-3 0-52-16,0 6-10 0,0-6-3 0,0 6 0 15,0 0 10-15,0 0 1 0,0 0 1 0,0 0 0 16,0 0-11-16,0 0-2 0,0 0-1 0,0 0 0 16,-3 0-15-16,-4 0 11 0,-4 0-11 0,4 6 10 15,0-6 0-15,0 6 0 0,3 6 0 0,-3-9 0 16,0 3 2-16,0 0 1 0,0 2 0 0,0 1 0 16,0 3-5-16,3-6 0 0,-3 0-8 0,4 3 12 15,-1-1-12-15,1-2 8 0,-1 9-8 0,1-9 0 16,3 0 15-16,-4 5-3 0,4-5-1 0,0-3 0 15,0 9-11-15,0-6 0 0,0 0 0 0,4 0 0 16,-4-6 0-16,0 6 0 0,0-6 0 0,7 5 0 0,-4 1 29 16,4 6 4-16,4-12 1 0,-4 6 0 0,0-3-26 15,4 0-8-15,-4-3 0 0,0 0 0 0,3 3 0 0,1-3 0 16,-4 3 0-16,4-3 0 0,-1 0 0 0,1 0 0 0,-4-3 0 0,3 3-9 16,-2-6 9-16,-1 0 0 0,3 3 0 0,-3-9-8 15,-3 6 8-15,3 1 0 16,0-1 0-16,-4-6 0 0,1 6 0 0,-1-6 0 15,1 3 0-15,-4 4 0 0,3-1 0 16,-3 0 0-16,4 0-10 0,-4 6 10 0,0-6-18 16,0-3 3-16,0 3 1 0,0 0 0 15,-4 1-5-15,1-7-1 0,-1 6 0 0,1-6 0 0,-4 3 20 0,3 4-12 0,-3-4 12 0,0 0-10 16,-3-3 10-16,3 6 11 0,-4-6-3 0,0 4 0 16,-3-1 3-16,4 3 0 0,-1-3 0 0,-3 9 0 15,3-6-11-15,-3 6 0 0,4-6 0 0,-1 6 0 16,4 0 0-16,0 0-11 0,0 6 11 0,0 0-8 15,0-6 0-15,0 9 0 0,3-3 0 0,-3 0 0 16,4 0-1-16,-4 5 0 0,3-5 0 0,1 0 0 16,-1 6-30-16,4-9-5 0,0 6-2 0,0-1 0 15,0 4-117-15,0 0-23 0</inkml:trace>
  <inkml:trace contextRef="#ctx0" brushRef="#br0" timeOffset="-196334.403">24610 8363 1181 0,'0'0'50'0,"-4"6"-40"16,4 0 25-16,0 0 5 0,0 3 0 0,0-4 1 15,-3 1 55-15,3-6 12 0,3 6 1 0,-3 6 1 16,0-6-74-16,4 0-14 0,-4 0-3 0,0-1-1 16,0-5-18-16,0 9 0 0,0-3 0 0,0 6 0 15,0-12 55-15,0 6 7 0,0-6 2 0,0 6 0 16,0-6-52-16,0 0-12 0,0 0 0 0,0 0 0 15,0 6 0-15,0-6 0 0,0 0 0 0,3 11 0 16,-3-11 0-16,0 0 0 0,0 3 0 0,0-3 0 16,0 0 0-16,0 0 0 0,0 0 0 0,0 0 0 15,0 0 0-15,0 0 0 0,0 0 0 0,4-3 0 16,-1-3 0-16,1 1 0 0,-1-1 0 0,1-6 0 16,-1-6 0-16,1 7 0 0,0-4 0 0,-1 3 0 15,1-6 0-15,-4 7 0 0,3 2 0 0,-3-9 0 16,4 6 0-16,-4-2 0 0,0 5 0 0,3-6 0 15,-3 9 0-15,0 0 0 0,0-5 0 0,0 5 0 16,0-6 0-16,0 6 0 0,0 0 0 0,0-967 0 16,4 1938 0-16,-4-965 0 0,0 0 0 0,0-6 0 0,0 6 0 15,0 0 0-15,0 0 0 0,0 0 0 0,0 0 0 16,0 0 0-16,0 0 0 0,0 0 0 0,0 0 0 0,7-6 0 0,-7 6 0 16,7 0 0-16,0 6 0 15,0-6 0-15,0 6 0 0,0-1 0 0,0 4 0 0,0 0 0 16,-3 0 0-16,3 3 0 0,0-7 0 15,0 7 0-15,0-6 0 0,0 3 0 16,0 3 0-16,4-1-8 0,-4 1 8 0,0 6-10 16,-4-9 10-16,4 0 0 0,-3-1 0 0,3 4-8 0,0 0 8 0,-4 0 11 0,4-7-3 0,-3 4 0 15,3 3-8-15,-3 0-11 0,-1-6 3 0,1 5 0 16,-1-5 8-16,1 0 0 0,-1 6 0 0,1-3 0 16,-4 3 0-16,3-7 0 0,1 1 0 0,-4 6 0 15,3-9 0-15,1 3 0 0,-4 0 0 0,0-6 0 16,3 9 0-16,1-1-8 0,-4-2 0 0,0-6 0 15,0 0-34-15,0 0-6 0,0 0-2 0,0 0 0 16,3 12-11-16,-3-12-3 0,4 6 0 0</inkml:trace>
  <inkml:trace contextRef="#ctx0" brushRef="#br0" timeOffset="-183647.757">22239 6370 547 0,'0'0'23'16,"0"0"-23"-1,0 0 77-15,0 0 11 0,-7 0 3 0,7 0 0 16,0 0-10-16,-7-6-1 0,7 6-1 0,-4 0 0 15,4 0-31-15,0 0-5 0,0 0-2 0,0 0 0 16,0 0-10-16,0 0-3 0,0 0 0 0,0 0 0 16,-3-6-4-16,3 6 0 0,-7-6-1 0,7 6 0 15,0 0 3-15,0 0 1 0,0 0 0 0,0 0 0 16,0 0-9-16,-7 6-2 0,7-6 0 0,-4 6 0 16,-3 0 2-16,7-6 0 0,-3 0 0 0,-1 12 0 15,1-6-18-15,3 2 0 0,-4 1 0 0,1 0 0 16,3 3 10-16,0 0 2 0,-4 2 0 0,4 1 0 15,0 0-12-15,0 2-16 0,0-5 4 0,4 0 1 16,-4 8 11-16,0-2 11 0,3-3-3 0,-3 8 0 0,0-5 0 0,4-1-8 16,-1 1 12-16,-3 3-4 15,4-4-8-15,-4 1 0 0,0 3 0 0,3 2 0 0,-3-11 8 0,0 8 7 16,0-2 1-16,0-6 0 0,0 5-26 0,0 4-5 0,0-3-1 16,0-7 0-16,0 7 16 0,-3-3 0 0,3 2 0 0,-4-5 0 15,1 0 26-15,3 3 8 0,-4-4 2 0,1 1 0 16,-1 0-23-16,4 0-4 0,-3-1-1 0,3 4 0 15,0-9-8-15,0 6 8 0,0-6-8 0,0-6 8 16,0 6-8-16,0-6 0 0,0 0 0 0,0 0 8 16,0 0-8-16,0 0 0 0,0 0 0 15,0 0-11-15,0 0-28 0,0 0-5 0,0 0-2 0,0 0 0 16,0 0 26-16,0 0 4 0,0 0 2 0,0 0 0 16,0 0-80-16,0 0-16 0,0 0-3 0</inkml:trace>
  <inkml:trace contextRef="#ctx0" brushRef="#br0" timeOffset="-182975.577">21915 6661 665 0,'0'0'28'16,"0"0"-28"-1,0 0 56-15,0 0 7 0,0 0 1 0,0 0 0 16,0 0 4-16,0 0 0 0,0 0 1 0,0 0 0 15,0 0-8-15,0 0-1 0,0 0-1 0,0 0 0 16,0 0-27-16,0 0-6 0,0 0-1 0,0 0 0 16,0 0-15-16,0 0-10 0,0 0 12 0,0 0-12 15,0 0 0-15,0 0 0 0,0 0 0 0,3 6 0 16,1-6 0-16,-1 6 0 0,1 0 0 0,3-1 0 16,0-5 0-16,-4 6 0 0,4-6 0 0,0 0 0 0,-3 0 8 0,3 0-8 15,0 0 0-15,0 0 0 0,0-6 19 0,4 6-3 16,-4 0-1-16,3-5 0 15,-3-1-15-15,4 6 0 0,-4 0 0 0,4 0 0 0,-4 0 0 16,0-6 0-16,3 6 0 0,1 0 0 16,-4 0 0-16,4 6 0 0,-1-6 0 0,-3 0 0 15,0 6 57-15,0-1 6 0,0-5 1 0,0 0 0 16,-3 6-73-16,-4-6-15 0,7 0-2 0,0 0-1 0,0 0 27 0,0 0 0 0,4 0 0 16,-4 0 8-16,0 0-8 0,0 0 0 0,-4 0 0 0,5 0 0 15,-5 0 0-15,1 0 0 0,3-6 0 0,-4 6-12 16,4 0-40-16,-3 0-9 15,-1-5-2-15,4 5 0 0,-3-6-102 0,-1 6-21 0,1-6-4 0</inkml:trace>
  <inkml:trace contextRef="#ctx0" brushRef="#br0" timeOffset="-182225.017">22384 6870 823 0,'0'0'16'0,"0"0"7"0,0 0-23 0,0 0 0 0,0 0 0 0,0 0 0 16,0 0 79-16,0 0 11 0,0 0 2 0,-4-12 1 15,4 6-17-15,0 0-4 0,0 0-1 0,0 6 0 16,0 0-27-16,0 0-4 0,0 0-2 0,0 0 0 16,0 0-14-16,0 0-4 0,0 0 0 0,0 0 0 15,0-6 2-15,0 6 0 16,0 0 0-16,0 0 0 15,0 0-5-15,0 0-1 0,0 0 0 0,0 0 0 16,0 0-8-16,0 0-8 0,-7 3 9 0,7-3-9 0,-7 3 9 0,0 0-9 0,0 6 8 0,3-3-8 16,4-6 0-16,-7 6 0 0,7-6 0 0,-3 6 0 15,-4 0 0-15,7-6 0 0,-4 5 0 0,4 1 0 16,0-6 0-16,-3 6 0 0,3-6 0 0,-4 6 0 16,1 0 0-16,3 3 0 0,0-9 8 0,0 0-8 15,0 0 0-15,0 6 0 0,0-6 0 0,0 6 0 16,0-1 0-16,3 1 0 0,-3 0 0 0,4 0 0 15,-4 0 0-15,3 6 8 0,1-3-8 0,-1-4 8 16,1-5-8-16,-1 6 8 0,1 0-8 0,3 0 8 16,-3-6-8-16,-1 12 0 0,4-12 9 0,0 6-9 15,-3-3 8-15,-4-3-8 0,7 3 8 0,0-3-8 16,0 2 10-16,0-2-2 0,0 0-8 0,0 0 12 0,4-5 19 16,-4-1 3-16,3 3 1 0,1-9 0 15,-1 0-35-15,1 1-14 0,0 2 1 0,-1-3 0 16,-3 6 13-16,4 0 0 0,-4-6 0 0,-4 7 10 15,4-1-10-15,-3-9 0 0,3 9 0 0,-7 0 8 16,4 0-8-16,-4 0 0 0,0 1 0 0,0-1-11 16,0 6-9-16,-4-12-1 0,0 12-1 0,1-6 0 15,-4 6-10-15,0-6-1 0,0 3-1 0,-4 3 0 16,1-3 14-16,3 3 2 0,-4 0 1 0,0 0 0 0,1-3 29 0,3 0 7 0,-4 3 1 16,1-3 0-16,3 3-36 0,0 0-8 15,7 0 0-15,-8 0-1 0,8 0 12 0,0 0 2 0,0 0 1 0,0 0 0 16,0 0-8-16,0 0-2 0,0 0 0 0,0 0 0 15,0 0-28-15,0 0-7 0,0 6-1 16</inkml:trace>
  <inkml:trace contextRef="#ctx0" brushRef="#br0" timeOffset="-181623.689">22588 6846 914 0,'0'0'25'0,"0"0"7"0,0 0-32 16,0 0 0-16,0 0 0 0,0 0 0 0,0 0 41 0,0 0 2 0,0 0 0 0,0 0 0 16,0 0 17-16,0 0 3 0,0 0 1 0,0 0 0 15,0 0-49-15,0 0-15 0,0 0 8 0,0 0-8 16,0 0 0-16,0 0 0 15,-3 12 0-15,3-6 0 16,-4 0 31-16,4-6 12 0,-3 6 2 0,3 5 1 0,-4-8-22 0,4 6-5 0,-3-3-1 0,3 9 0 16,0-9-18-16,0-1 0 0,0 1 0 0,0 0 0 15,0-6 55-15,0 6 7 0,3 0 2 0,-3 3 0 16,4-3-52-16,-1 0-12 0,4-1 0 0,-3 1 0 16,-1 0 0-16,4 0 0 0,-3 0 0 0,0 0 0 15,-4-6 0-15,7 0 0 0,-7 0 0 0,7 0 0 16,-4 0 31-16,4 0 3 0,0-6 1 0,0 0 0 15,-3 0-15-15,3 0-4 0,0 0 0 0,0 1 0 16,-3-4-2-16,3 3-1 0,-4-6 0 0,1 6 0 16,-1 0 5-16,-3 0 1 0,4 1 0 0,-4-7 0 15,3 0-19-15,1 3 0 0,-1-3 0 0,1 1 0 16,-4-1 0-16,3 6 0 0,-3-9 0 0,0 7 0 16,0-1 0-16,0 3 0 0,0-6 0 0,0 6 0 15,0 0-16-15,0-3-6 0,0 1-2 0,0-4 0 16,0 3-44-16,0 3-10 0,0-6-2 0</inkml:trace>
  <inkml:trace contextRef="#ctx0" brushRef="#br0" timeOffset="-181055.135">22881 6229 520 0,'0'12'22'16,"0"-7"-22"-1,0 7 70-15,0 0 10 0,0-3 1 0,0 3 1 16,0-7 19-16,0 7 4 0,0 0 1 0,4-6 0 16,-4 3-34-16,0-1-8 0,3 7 0 0,-3-9-1 15,0 6-16-15,0 0-3 0,0-4-1 0,0 4 0 16,0 0-15-16,0 0-4 0,4 5 0 0,-4-5 0 15,0 3-8-15,0 2-1 0,3 1-1 0,-3-3 0 16,0 8-3-16,0-5-1 0,0 0 0 0,-3 2 0 0,3-2 7 16,0 5 2-16,-4-2 0 0,4 2 0 0,-3-2-19 0,3 2 0 0,0-5 0 15,-4 6 0-15,4-4 0 0,0-2 0 0,4 2 0 0,-4-2 0 16,0 0 0-16,3-1 13 0,-3-5-1 0,4 9 0 16,-4-10-12-16,0 7 0 0,-4-6 0 0,8 3 0 15,-4-4 0-15,0 1 0 0,0 0-9 0,3 0 9 16,-3 2 0-16,0-8 0 15,4 0 0-15,-4 6 0 16,0 0 0-16,3-7 0 0,-3 1-10 0,4 3 10 0,-4-9-17 0,0 0 1 0,0 0 0 0,0 0 0 31,0 0-31-31,0 0-5 0,0 0-2 0,0 0 0 16,0 0-118-16,0 0-24 0</inkml:trace>
  <inkml:trace contextRef="#ctx0" brushRef="#br0" timeOffset="-180662.54">22712 6646 1146 0,'0'0'32'0,"0"0"8"0,0 0-32 0,0 0-8 0,3 3 0 0,-3-3 0 31,0 0 62-31,0 0 11 0,0 0 3 0,0 0 0 0,0 0-10 0,4 0-2 0,-1 0 0 16,1 0 0-16,3 0-32 0,-3 0-6 0,3 3-2 0,0-3 0 15,3-3 3-15,-3 3 0 0,4-3 0 0,-4 3 0 16,0-6-27-16,4 3-14 0,-4 0 2 0,0 3 0 15,3 0 12-15,-3-5 0 0,0 5 0 0,4-6 0 16,-4 6 0-16,0 0 0 0,0 0 0 0,4 0 0 16,-4 0-23-1,3 0-5-15,1 6 0 0,-4-1-1 16,4-5-22-16,-4 0-4 0,3 6-1 0,1 0 0 16,-1-6-84-16,-3 3-16 0</inkml:trace>
  <inkml:trace contextRef="#ctx0" brushRef="#br0" timeOffset="-179908.198">23463 6343 1006 0,'0'0'20'0,"0"0"7"0,0 0-27 0,0 0 0 0,0 0 0 0,0 0 0 16,0 0 60-16,0 0 6 0,0 0 2 0,0 0 0 15,-7 0-3-15,7 0 0 0,0 0 0 0,-7 9 0 16,0-3-24-16,7-6-5 0,-3 6 0 0,-1 0-1 16,4-6-12-16,0 0-3 0,-3 6 0 0,-1 0 0 15,0 0 5-15,1 2 1 0,-1-2 0 0,1 6 0 16,-1-6 1-16,4 0 0 0,0 6 0 0,0-1 0 15,0-5-16-15,0 6-3 0,0 3-8 0,0 2 12 16,0-5-1-16,0 3-1 0,4 8 0 0,-4-11 0 16,0 3 0-16,0 2 0 0,0 1 0 0,3-6 0 15,-3 5-2-15,0 4 0 0,0-9 0 0,-3 11 0 16,3-8 9-16,-4 3 2 0,4-1 0 0,-3 1 0 0,-1-1-7 0,4 4 0 16,-3-3-1-16,-1-4 0 0,4 4 0 15,-3 0 0-15,-1-1 0 0,1-5 0 0,3 9 1 0,-4-10 1 16,1 7 0-16,3-3 0 0,0-3-13 0,-4-1 9 15,4-5-9-15,0 6 8 0,0-6-8 0,0-6 0 0,0 6 0 0,0-6 0 16,0 0 0-16,0 0 8 0,0 0-8 0,0 0 8 16,0 0-8-16,0 0 0 0,0 0 0 0,0 0-11 15,0 0-21-15,0 0-4 16,0 0 0-16,0 0-1 0,0 0-117 0,4 0-23 16,-4 0-5-16</inkml:trace>
  <inkml:trace contextRef="#ctx0" brushRef="#br0" timeOffset="-179219.705">23509 6840 1496 0,'0'0'42'0,"0"0"10"0,-3 6-41 16,3-6-11-16,0 12 0 0,0-12 0 0,-4 0 53 0,4 0 9 0,0 0 2 0,4 12 0 16,-4-12-14-16,0 6-2 0,0-6-1 0,3 5 0 15,-3-5-28-15,7 6-6 0,-3-6-1 0,-4 0 0 16,7 3 0-16,-7-3 0 0,0 0 0 0,3 3 0 15,4-3-4-15,0 0 0 16,-3 3-8-16,3-3 12 0,-7 0 7 16,7 0 1-16,-3 0 0 0,3 0 0 15,-7 0-20-15,3-3 0 0,4-3 0 0,-3 6 0 0,3-6 0 0,0 6 0 0,-4 0 0 0,4-5 0 16,-3 5 0-16,-1-6 0 0,1 6 0 0,-4 0 0 16,4-12-12-16,-4 12-7 0,3 0-1 0,-3 0 0 15,0 0 20-15,4-6-10 0,-4 6 10 0,0 0-8 16,0 0-4-16,0 0 0 0,0-6 0 0,0 6 0 15,0 0-6-15,0 0-2 0,-4-6 0 0,4 6 0 16,-3-6 20-16,3 6 0 0,-11-3 0 0,4 1 0 16,7 2-12-16,-7-3 4 0,7 3 8 0,-7-3-13 15,-4 3-12-15,4-3-3 0,-3-3 0 0,-5 6 0 16,5 0 28-16,-1 0 0 0,1-6 0 0,-1 6 0 16,1 0 0-16,-1 0 8 0,4 0 0 0,-4 6 0 15,4-6-8-15,0 6 0 0,0-3 0 0,7-3 0 16,-3 8 0-16,-1-2 0 0,1 0 0 0,-1 3 0 15,1-3 0-15,-1 6 0 0,4-6 0 0,0 5 0 16,-4-2 0-16,4 0 0 0,0 6 0 0,-3-4 0 16,3 1 0-16,-4-6 0 0,4 6 8 0,0-3-8 15,0 2 17-15,0-5-1 0,0 6 0 0,0 0 0 16,0-6-16-16,0 2-16 0,4 4 4 0,-4-6 0 16,3 0 12-16,-3 6 0 0,4-6 9 0,0 0-9 0,-1-4 12 0,1 7-3 15,3-3-1-15,0 3 0 0,0 3-21 16,0-6-5-16,3 0-1 0,1-1 0 15,3 4-6-15,0-6-2 0,4 6 0 0,-1-3 0 16,-2 0-59-16,2 0-12 0,-3-6-2 0</inkml:trace>
  <inkml:trace contextRef="#ctx0" brushRef="#br0" timeOffset="-177282.32">21555 8425 801 0,'0'0'16'0,"0"0"5"0,3-6-21 0,-3 6 0 0,0 0 0 0,4-12 0 15,-4 12 52-15,3-9 7 0,-3 4 1 0,0 5 0 16,0 0 3-16,0 0 1 0,0 0 0 0,0 0 0 16,0 0-7-16,0 0-1 0,0 0 0 0,0 0 0 15,0 0-31-15,0 0-6 0,0 0-2 0,0 0 0 16,0 0-7-16,0 0-2 0,0 0 0 0,7 0 0 15,-3 0-8-15,-1 0 0 0,4 0 0 16,-3 0 0-16,3-3 53 0,-3 3 9 0,3-3 2 0,0 0 0 16,3 3-52-16,-3 0-12 0,0-3 0 0,0 3 0 15,1 0 34-15,-1-6 4 0,0 6 1 0,0-6 0 16,3 0-16-16,1 6-3 0,3 0-1 0,-3 0 0 16,3 0-4-16,0 0-1 0,3 0 0 0,-3 0 0 15,-3 0-6-15,3 0-8 0,0 0 11 0,0 0-11 16,-3 0 10-16,3 0-10 0,0 0 8 0,0 0-8 15,0 0 0-15,1-6 0 0,-1 6 8 0,0 0-8 16,-4 0 0-16,4 0 10 0,1 0-10 16,-1 0 10-16,3 0-2 0,-3 0-8 0,1 0 12 0,-1 0-4 15,-4 0 0-15,4 0 0 0,-3 0 0 0,3 0 0 16,0 6 0-16,-3-6 0 0,6 6 0 0,-6 0 0 16,0-6-8-16,-1 0 0 0,4 3 0 0,-3 0 0 15,3 0 0-15,-3 0 0 0,3 0 0 0,-4 0 8 16,4-1-8-16,-7 1 0 0,4 0 0 0,0 3 0 15,-1-6 0-15,1 0 0 0,-4 0 0 0,3 0 0 16,-3 0 8-16,0 0-8 0,1-6 8 0,-1 3-8 16,0 0 0-16,0 1 0 0,-4-1 0 0,4-3-11 15,0 3-7-15,0 0-2 0,-3 0 0 0,3 3 0 16,-3-6-24-16,-1 0-4 0,1 6-2 0,-1-6 0 16,-3 6-134-16,0 0-26 0,0 0-6 0</inkml:trace>
  <inkml:trace contextRef="#ctx0" brushRef="#br0" timeOffset="-170183.872">25919 8275 615 0,'0'0'12'0,"0"0"4"15,0 0-16-15,0 0 0 0,0 0 0 0,0 0 0 16,0 0 68-16,-4 3 11 0,4-3 1 0,0 0 1 15,0 0-17-15,0 0-3 0,0 0-1 0,0 0 0 0,-7 6-9 0,7-6-3 0,0 0 0 16,0 0 0-16,-7 0-25 0,7 0-6 0,0 0-1 16,0 0 0-16,0 0-1 0,0 0-1 0,0 0 0 0,0 0 0 15,0 0-2-15,0 0-1 0,0 0 0 16,-7 0 0-16,7 0-1 0,-4 6 0 0,1-1 0 0,3-5 0 16,0 6 18-16,0 0 4 0,0-6 1 0,0 9 0 15,0 0-10-15,0 0-3 0,0-3 0 0,0 5 0 16,0 1 3-16,0 3 0 15,3-3 0-15,-3 5 0 0,4 1-3 16,-1-1 0-16,1 4 0 0,-4 3 0 0,3-10-20 0,-3 10 0 0,-3-7 0 0,6 7 8 16,-3-6-8-16,0 8 0 0,0-11-8 0,-3 5 8 15,3 7 10-15,0-7 7 0,0 4 2 0,0-6 0 16,0-1-2-16,0 1 0 0,0-3 0 0,0 2 0 16,0-2-5-16,0 0 0 0,0-1-1 0,0 4 0 15,3-9-11-15,-3 8 0 0,0-5 0 0,4 0 0 16,-4 0 17-16,0-1 2 0,0-5 0 0,0 3 0 0,0-3-30 0,0-6-5 15,0 0-2-15,0 12 0 0,4-6-5 0,-4-6-1 16,0 0 0-16,0 0 0 16,0 0-32-16,0 0-6 0,0 0-2 0,0 0 0 15,0 0-32-15,3-6-6 0,-3 0-2 16,4 0 0-16</inkml:trace>
  <inkml:trace contextRef="#ctx0" brushRef="#br0" timeOffset="-169520.832">25876 8345 866 0,'-7'-5'18'0,"0"5"4"0,7 0-22 0,-7-3 0 0,7 3 0 0,-7 0 0 15,7 0 42-15,-7-3 4 0,3-3 1 0,-3 3 0 16,4-6 12-16,-1 6 2 0,1-3 1 0,3 6 0 16,0 0 2-16,0 0 1 0,-4-6 0 0,4 6 0 15,0-6-27-15,-3 1-6 0,-1 5 0 0,4-6-1 16,0 6-5-16,0 0-1 0,-3-9 0 0,3 9 0 15,0 0-4-15,0 0-1 0,0 0 0 0,0 0 0 16,0 0 0-16,0 0-1 0,0 0 0 0,0 0 0 16,0 0-19-16,0 0 0 0,0 0 8 0,0 0-8 15,3-6 0-15,-3 6-9 0,7-3 1 0,0 3 0 16,0-3 22-16,0 0 5 0,0 0 1 0,4 0 0 16,-4 3-20-16,4-3 0 0,-1 3 0 0,1-970 0 15,3 1940 8-15,-3-970-8 0,-1 3 0 0,1-3 0 16,-4 3 0-16,3-3 0 0,5 3 0 0,-5 0 0 15,-3 0 0-15,4 0 0 0,-8 6 0 0,4-3 0 0,0-6 0 16,-7 0 0-16,7 6 0 0,0-1 0 0,1-5 0 16,-1 6-12-16,-4 0 3 0,4 0 1 15,-3-3-19-15,3 9-3 0,-4-3-1 0,4-1 0 0,-3 4 13 0,-1-6 2 16,1 6 1-16,-1-3 0 0,-3 0 5 0,0 5 1 16,4-2 0-16,-8 6 0 15,4-7 9-15,-3 4 0 0,3 3-9 0,-4-7 9 16,1 7-9-16,-1-3 9 0,1 2-12 0,-4-5 12 15,0 0 0-15,0-3 0 0,-4-3 0 0,0 5 9 16,1-5 1-16,3 0 0 0,0 0 0 0,-4 6 0 0,4-9-2 0,0 0-8 0,0 0 12 0,0 0-4 16,-4-3-8-16,1-6 12 0,-1 3-12 0,1 0 12 15,3-3-12-15,-4 0 0 0,4-6-12 0,-4 6 12 16,4 1-29-16,0-1 1 16,0 0 1-16,4 3 0 0,3 3-45 0,0 0-10 15,0 0-2-15</inkml:trace>
  <inkml:trace contextRef="#ctx0" brushRef="#br0" timeOffset="-168817.901">26395 8251 1044 0,'-7'0'21'0,"0"0"7"0,0 0-28 0,3 3 0 16,-3 0 0-16,0 0 0 0,0 3 58 0,0-3 6 0,-4 6 2 0,4 3 0 16,-3-7-32-16,3 1-6 0,0 0-2 0,0 3 0 15,-1 3-6-15,-2-3 0 0,3-1-1 0,0-2 0 16,0 6 5-16,0 0 2 0,0-6 0 0,0 0 0 16,0 2-26-16,3 4 0 0,-3 0 0 0,3-6 0 15,1 6 0-15,3-12 0 0,-4 3 8 16,4-3-8-16,-3 8 8 0,3 1 0 0,0 3 0 0,-4-6 0 15,4-6-8-15,4 6 12 0,-4 5-12 0,3-5 12 16,1 0-12-16,-1 6 12 0,1-6-12 0,3 3 12 16,0-3-3-16,-3-1 0 0,3 1 0 0,3-6 0 15,-3 6-9-15,4 0 0 0,-1-6 0 0,-3 0 8 16,4 0-8-16,0 0 10 0,-1 0-10 0,1 0 10 16,-1-6-10-16,4 0 12 0,-3 0-12 0,0 1 12 15,-1-1-4-15,1-3-8 0,-1 3 12 0,-3-6-4 16,1 0 1-16,-1 7 0 0,0-7 0 0,0-6 0 15,-4 9-9-15,1-2 0 0,3-1 0 0,-4 0 0 16,4 0 0-16,-3 1-12 0,-1 2 4 0,5-3 8 0,-8 0-14 0,3 6 5 0,-3-5 1 16,0 2 0-16,-3 3-5 0,3-3-1 15,-4 0 0-15,0 3 0 16,1 0-35-16,-1 1-7 0,-3-1-2 0,0 6 0 0,0-6 37 16,-3 3 7-16,-1-3 2 0,-3 6 0 0,0 6-10 0,3-3-2 15,-3 3 0-15,0 0 0 0,0-1 13 16,0 1 3-16,0 6 0 0,3 0 0 15,-3 0 8-15,3-4 0 0,1 10 0 0,3-6-8 0,-4-3 8 16,4 2 0-16,0 1 0 0,4 6-8 16,-1-12 8-16,1 3 0 0,3-1 0 0,0-2-8 0,3 9-10 0,1-9-2 0,-1 0 0 0</inkml:trace>
  <inkml:trace contextRef="#ctx0" brushRef="#br0" timeOffset="-168334.249">26659 8351 874 0,'0'0'18'0,"0"0"4"0,0 0-22 15,0 0 0-15,0 0 0 0,0 0 0 0,0 0 66 16,0 0 9-16,0 0 1 0,0 0 1 16,0 0-10-16,0 0-3 0,-3 6 0 0,3-6 0 15,-4 6-25-15,4-6-6 0,-3 12-1 0,-1-9 0 16,4 3 15-16,-3 0 2 0,-1-1 1 0,1 1 0 16,3 6-3-16,-4-6-1 0,4 6 0 0,0-3 0 0,0-1-37 0,0 7-9 0,0-3 0 0,0 5 0 15,4-8 0-15,-1 9 0 0,-3-6 0 0,4 5-11 16,-1-5 11-16,4-6 0 15,-3 0 0-15,3 0 0 0,-4 0 0 0,1 2 0 16,3-2 0-16,-3-6 8 0,-4 0-8 16,3 6 8-16,-3-6-8 0,0 0 8 15,0 0 7-15,7 0 1 0,-3 0 1 0,3-6 0 0,-4 0 3 0,1 6 0 16,-4-11 0-16,3 5 0 16,-3 0 0-16,4-3 1 0,-4 3 0 0,0-6 0 15,0 7-8-15,3-10-1 0,-3 6-1 0,0-6 0 0,0 4-25 0,0 5-5 0,0-6-1 0,-3-3 0 31,3 6-9-31,0 1-3 0,0 2 0 0,3 0 0 16,-3 0-20-16,0-6-5 0,4 3-1 0,-4 4 0 0,0-4-107 0,3 3-22 16,1 3-4-16</inkml:trace>
  <inkml:trace contextRef="#ctx0" brushRef="#br0" timeOffset="-167765.154">26952 8407 1241 0,'0'0'25'0,"0"0"8"0,0 0-33 0,0 0 0 0,0 0 0 0,0 0 0 32,0 0 58-32,-3 0 5 0,3 0 1 0,0 12 0 0,-4 0-44 0,4-3-8 0,-3 2-1 0,-1 7-1 15,1-6 23-15,3-1 5 0,-4 7 1 0,1-6 0 16,-1 3-14-16,0-4-2 0,4 1-1 0,-3 3 0 16,3-6 11-16,0-1 3 0,0 10 0 0,0-12 0 15,0 3-23-15,0-3-4 0,-4 0-1 0,4-6 0 16,0 0 13-16,0 0 3 0,0 0 0 0,0 0 0 15,0 0 16-15,0 0 4 0,0 0 1 0,-3-6 0 16,3 0-20-16,-4 3-4 0,1-9-1 0,-1 0 0 16,1 6-20-16,3-2 0 0,0-1 0 0,-4 3 0 15,4-3 0-15,-3-3 0 0,-1 1 0 0,4 5 0 16,-3-9 30-16,-1 3 2 0,1 0 0 0,3 1 0 16,-4 5-32-16,4 0 0 0,0-6 0 0,0 3 0 15,0 3-15-15,0 1-2 0,-3-7-1 0,6 6 0 16,-3-6 18-16,0 3 0 0,4 1 0 0,-4-1 0 15,3 3-15-15,4-6 1 0,-3 6 0 0,-1-6 0 16,1 4 14-16,3 2 0 0,-4-3 0 0,1 0 0 16,-1 3 0-16,-3 0-12 0,0 6 12 0,0 0-12 15,0 0-10-15,0 0-2 0,0 0 0 0,7 0 0 16,4 0-25-16,0 0-6 0,-1 0-1 0,4 0 0 16,0 6-8-16,-3 0-1 0,0-3-1 0,3 6 0 15,0-3-29-15,0 0-5 0,0-3-2 0</inkml:trace>
  <inkml:trace contextRef="#ctx0" brushRef="#br0" timeOffset="-166787.779">27647 8375 787 0,'0'0'22'0,"0"0"6"0,-3 6-28 16,3-6 0-16,0 0 0 0,-7 6 0 0,7-6 60 0,-7 3 6 0,7-3 2 0,0 0 0 31,0 0 11-31,0 0 2 0,0 0 1 0,0 0 0 16,-4 5-8-16,4 1-2 0,0-6 0 0,-4 6 0 0,4-6-38 0,-7 12-8 0,7-12-2 0,-3 6 0 15,-4 0-8-15,3 0-1 0,1-3-1 0,-1 5 0 16,1 1 11-16,-1 3 3 0,1 0 0 0,-1 5 0 16,4-2-17-16,0 3-3 0,0-7-8 0,0 7 12 15,4 6-12-15,3 2 0 0,-4 3 0 0,4 4 0 16,0-1 0-16,4-2 0 0,-4 2 9 0,0 3-9 15,4-8 0-15,-4 2 0 0,0-5 8 0,3 2-8 16,-6 0 0-16,3-5 8 0,-4 0-8 16,1 2 8-16,0-11 0 0,-4 0-8 0,0-4 12 15,0 4-4-15,0-6 28 0,-4 0 4 16,0 0 2-16,4-6 0 0,0 0-16 0,0 0-3 0,0 0-1 0,0 0 0 16,-7 0 15-16,7 0 3 0,-7-6 1 0,0 0 0 15,-3 0-33-15,3 0-8 0,0-8 0 0,0 2 0 16,-1 0 0-16,1-11 0 0,0 5 0 0,0-3 0 15,0 4-11-15,0-4-7 0,0-2-2 0,0 5 0 16,4-6 0-16,-4 4 0 0,3 2 0 0,0-5 0 16,1 5 3-16,-1-2 0 0,1-4 0 0,-1 3 0 15,1 4 8-15,3-1 9 0,0-5-13 0,3 8 5 16,-3-9 8-16,4 4 0 0,-1-4-9 0,1 7 9 16,-1-1 0-16,1 3 0 0,0-2 0 0,3 5 0 15,-4-6-16-15,1 7-1 0,-1 2-1 0,4-3 0 0,-3 0 18 0,-1-2 0 16,4 8 0-16,0 0 0 0,-3 0-16 0,3-6 3 0,0 12 1 0,-3-6 0 15,3 0 12-15,3 0 0 0,1 6 9 0,-4-5-9 16,3 5 0-16,1-3 0 0,0 0 0 0,-1 3-10 16,1 0 10-16,-1 0-12 0,1 3 12 0,0 0-12 15,-1 2 12-15,1 7-13 0,3-6 5 0,-7 6 8 16,3 0-22-16,-3-1 3 0,1-2 1 16,-5 9 0-16,1-6-8 15,-4-1-2-15,0 4 0 0,0 3 0 0,-4-7 15 16,-3 1 2-16,3 3 1 0,-3-3 0 0,-3-1-3 0,3-5-1 0,-4 0 0 0,4 0 0 15,-3-3 14-15,-1 3 0 0,4 0 0 0,-4-3 0 16,1-3 11-16,3-3-2 0,-4 0 0 0,4-3 0 16,0 3 2-16,0 0 0 0,0-3 0 0,0 0 0 15,7 6-11-15,-7 0-12 0,-4 0 2 0,4-6 1 16,4 1-49-16,-4-1-10 0,-1-3-1 0</inkml:trace>
  <inkml:trace contextRef="#ctx0" brushRef="#br0" timeOffset="-165989.084">27982 8419 1074 0,'0'0'30'0,"0"0"8"0,0 0-30 0,0 0-8 0,-7 6 0 0,7-6 0 15,-7 0 52-15,0 6 10 0,7-6 2 0,-10 0 0 16,3 0-20-16,7 0-4 0,-8 0-1 0,8 0 0 15,-7 6-25-15,7-6-5 0,-7 0-1 0,7 0 0 16,-7 5 0-16,7-5 0 0,0 0 0 0,0 0 0 16,-3 6 16-16,3-6 4 0,-4 9 0 0,4-9 0 15,0 0-28-15,0 0 0 0,0 0 0 0,0 0 0 16,0 0 0-16,0 0 10 0,-7 12-2 0,7-12-8 16,0 0 31-16,0 0-1 0,0 0 0 0,0 0 0 15,0 0 4-15,0 0 1 0,0 0 0 0,0 0 0 16,0 0-17-16,0 0-3 0,0 0-1 0,0 0 0 15,0 0-2-15,0 0 0 0,0 6 0 0,0-6 0 16,0 0-12-16,0 0 9 0,0 0-9 0,0 0 8 16,0 6-8-16,0 0 0 0,0-6 0 0,0 11-11 15,4-8 11-15,-1 9 0 0,1-3 0 0,-1 0 0 16,-3 2 0-16,4-5 0 0,-1 6 0 0,-3-6 0 16,4 3 0-16,-1 0 0 0,-3-1 0 0,4 10 0 15,-4-12 0-15,3 3 0 0,-3 0 8 0,0-9-8 0,0 5 0 16,0-5 0-16,0 0 0 0,0 0-12 0,0 0 36 0,0 0 8 15,0 0 0-15,0 0 1 0,0 0-10 0,0 0-3 0,0 0 0 0,0 0 0 16,0 0-6-16,0 0-2 0,-3-5 0 16,-1-1 0-16,1 0-12 15,-1-6 0-15,1 0 0 0,-1 1 0 0,1 5 13 16,3 0 0-16,0 6 0 0,-4-6 0 16,4-3-13-16,0 3-18 0,-3-6 4 0,-1 1 1 15,4 2 13-15,0-3 0 0,0 0 0 0,0 1 0 0,0-1-9 0,0 0 1 0,4 0 0 16,-1 1 0-16,1 2 8 0,-4-3 0 0,3 0 0 15,1 3 0-15,-1-2 0 0,-3 2-8 0,4-6 8 0,-1 9-8 16,4-6 8-16,-3 4-8 0,0 2 8 0,3-3-8 16,-4 0 8-16,4 3-8 0,-3 0 8 0,3 0-8 15,-4 6 8-15,1-5-8 0,-1-1 8 0,4 6-8 16,-3-6-1-16,3 3 0 0,0-3 0 0,0 6 0 16,0-3-34-16,0 3-6 0,0 0-2 0,0 3 0 15,4-3-10-15,-4 6-3 0,4-3 0 0,-1 3 0 16,1 0-44-16,-1-1-10 0,1 1-2 0</inkml:trace>
  <inkml:trace contextRef="#ctx0" brushRef="#br0" timeOffset="-165484.962">28289 8378 866 0,'0'0'24'0,"-7"0"6"0,0-3-30 0,4 3 0 0,3 0 0 0,-7-6 0 16,7 6 51-16,-11 0 4 0,4 0 1 0,0 0 0 16,0 6 6-16,0-6 2 0,0 0 0 0,0 6 0 15,0-3-8-15,0 3 0 0,-1 2-1 0,1 1 0 16,4 3-37-16,-4-6-7 0,3 0-2 0,-3 5 0 15,4-2-9-15,-4 9 0 0,3 0 0 0,1-7 0 16,-1 4 0-16,4-3 0 0,-3 0 0 0,3-1 0 16,0 1 53-16,-4-3 9 0,4 0 2 0,0 0 0 15,0 2-52-15,4-5-12 0,-4 6 0 0,0-6 0 16,3 0 0-16,1 0 0 16,-1 2 0-16,1 4 0 0,3-6 32 0,-4 0 3 0,4 0 1 0,-3 0 0 15,-1 0-7-15,4-4-1 0,0-2 0 0,1-2 0 16,-1 2-28-16,0-6-18 0,0 0 2 0,-4 0 1 15,4-6 24-15,-3 0 5 0,3 7 1 0,-4-7 0 16,1 3-15-16,-4-9-18 0,3 1 4 0,-3-1 1 16,-3 3 21-16,3 4 4 0,-4-4 0 0,1-3 1 15,-1 6-61-15,1 1-13 0,-1-1-3 0,-3 0 0 16,0 0 52-16,4 4 12 0,-4-4 0 0,0 6 0 16,3-6 0-16,-3 3 0 0,0 4 0 0,3-1 0 15,4 6 0-15,0 0 0 0,-7-3 0 0,7 3 0 16,0 0-54-16,-7 3-8 0,-3 0-2 0,6 0 0 15,4-3 0-15,-7 5 0 0,4 4 0 0</inkml:trace>
  <inkml:trace contextRef="#ctx0" brushRef="#br0" timeOffset="-164913.468">28416 7728 850 0,'0'0'17'0,"0"0"6"16,0 0-23-16,0 0 0 0,0 0 0 0,0 0 0 16,0 0 56-16,-3 12 6 0,-4-6 2 0,3 0 0 15,4-6-33-15,-3 8-7 0,3-8 0 0,-4 9-1 16,1 0 13-16,3 3 4 0,0 0 0 0,3-1 0 15,1 4-32-15,-1-3-8 0,4 5 0 0,-3 1 0 16,3-6 55-16,0 8 6 0,0-2 2 0,0 6 0 16,0-4-50-16,0 4-13 0,0-4 0 0,0 4 0 0,0 5 56 15,0-2 7-15,0 2 1 0,0 3 0 0,-3-2-52 0,3-1-12 16,-3 4 0-16,-1-10 0 0,1 9 0 0,-4-5 0 0,0 2 0 16,0-2 0-16,0 8 0 0,3-12 0 0,-3 4 0 15,0 2 0-15,0-2 0 0,0-4 0 0,4 1 0 0,-4-4 0 16,0 4 0-16,3-12 0 0,-3 2 0 0,0 10 0 15,4-12 0-15,-4-4 0 0,3 7 0 0,-3-6 0 16,0-9 0-16,0 0 0 0,0 0 0 0,4 6 0 16,-4-6 0-16,0 0 0 0,0 0 0 0,0 0 0 15,0 0-48-15,0 0-13 0,0 0-3 0,0 0 0 16,0 0 0-16,0 0 0 16,3 0 0-16</inkml:trace>
  <inkml:trace contextRef="#ctx0" brushRef="#br0" timeOffset="-164548.526">28240 8234 971 0,'0'0'20'0,"0"0"6"16,0 0-26-16,0 0 0 0,0 0 0 0,0 0 0 0,0 0 75 0,0 0 9 0,0 0 3 0,0 0 0 16,0 0-11-16,0 0-3 0,0 0 0 0,3-6 0 15,4 6-7-15,1-6-2 0,-1 6 0 0,0-6 0 31,0 3-51-31,3-3-13 0,1 3 0 0,-1-3 0 0,-3 4 0 0,4-4 0 0,0 6 0 0,-4-6 0 16,3 6 0-16,1 0 0 0,-1 0 0 0,1 6 0 16,0-6-48-16,3 6-13 0,-4-4-3 15,1 4 0-15,-1-3-102 0,1 3-21 16,0-3-4-16</inkml:trace>
  <inkml:trace contextRef="#ctx0" brushRef="#br0" timeOffset="-163722.049">28663 8501 1337 0,'0'0'28'0,"0"0"6"0,0 0-34 0,0 0 0 0,0 0 0 0,0 0 0 16,0 0 58-16,0 0 5 0,0 0 1 0,0 0 0 15,0 0-52-15,0 0-12 0,0 0 0 0,0 0 0 16,0 0 54-16,0 0 8 0,0 0 2 0,0 0 0 15,0 0-52-15,0 0-12 0,0 0 0 0,0 0 0 16,4 9 0-16,-4-9 0 0,3 6 0 0,1 0 0 16,3-3 54-16,-4 3 8 0,4-6 2 0,0 0 0 15,1 0-52-15,-1 0-12 0,0 0 0 0,0-6 0 16,-4 3 0-16,4 0 0 0,4 0 0 0,-4-3 0 16,-4 0 0-16,5 3 0 0,-5 0 0 0,-3 3 0 15,4-6 0-15,3 6 0 0,-4-5 0 0,4-1 0 16,-3 0 0-16,-1 0 0 0,1 0 0 0,-1-6 0 15,-3 3 0-15,4 4 0 0,-1-7 0 0,1 0 0 0,-4-3 0 16,3 1 0-16,-3 5 0 0,0-9 0 0,0 6 0 0,-3 1 0 16,3-1 0-16,-4 3 0 0,1-3 0 15,-1 6 0-15,1 1 0 0,-1-1 0 0,-3 0 0 0,4 3 0 16,-4 3 0-16,3 0 0 0,-3 3 0 0,0 3 0 16,0 0 0-16,-4-1 0 15,4 7-48-15,0-6-13 0,0 6-3 0,-3 0 0 16,3 2 52-16,-1-2 12 0,-2 3 0 0,3 0 0 15,0-1 0-15,3 4 0 0,-3-6 0 0,4 2 0 16,3 4 0-16,-4-6 0 0,4-1 0 0,0-2 0 0,0 3 48 0,0-3 13 0,0 0 3 0,4 2 0 16,-1 1-52-16,-3-3-12 0,4 0 0 0,3 0 0 15,-4 2 0-15,4-5 0 0,0 6 0 0,-3 0 0 16,3-6 0-16,0 3 0 0,0-1 0 0,0 1 0 16,4 3 0-16,-4-6 0 0,0-6 0 0,3 6 0 15,1 0 0-15,0-6 0 0,-1 0 0 0,1 0 0 16,-1 0-48-16,-3 0-13 0,4 0-3 0,0 0 0 15,-1-6-51-15,1 6-10 0,3-6-3 0</inkml:trace>
  <inkml:trace contextRef="#ctx0" brushRef="#br0" timeOffset="-162955.12">29154 8393 1094 0,'-15'-3'23'0,"8"0"5"0,4 0-28 16,-4 0 0-16,0 0 0 0,0 0 0 0,0 3 108 0,0-6 16 0,0 0 3 0,-1 6 1 15,1 0-103-15,4 0-25 0,3 0 0 0,-7 12 0 16,0-12 0-16,0 6 0 0,3 0 0 0,-3 0 0 15,0 2 56-15,4-2 7 16,-4 6 1-16,3 0 0 0,0-6-52 0,1-1-12 0,-1 1 0 0,4 0 0 16,-3 3 0-16,3 3 0 0,0-6 0 0,0 0 0 15,3 5 0-15,-3-5 0 0,4 9 0 0,-4-3 0 16,3-6 0 0,5 5 0-16,-5-5 0 0,1 0 0 0,3 0 0 0,0 3 0 15,0-3 0-15,0 0 0 0,0-1 0 0,3-5 0 0,-3 6 0 0,1-6 0 16,-1 0 0-16,0 0 0 0,0 0 0 0,0-6 0 15,0 1 0-15,0-1 0 0,0 0 0 0,-4 3 0 16,4-3 54-16,-3 0 8 0,0 6 2 0,-4-12 0 16,3 6-52-16,-3 1-12 0,4-7 0 0,-1 3 0 15,-3 3 0-15,0-6 0 0,4 6 0 0,-4 1 0 16,0-1 0-16,0 0 0 0,0 0 0 0,0 6 0 16,0-6 0-16,0 6 0 0,0 0 0 0,0 0 0 15,0 0 0-15,0 0 0 0,0-9 0 0,0 9 0 16,0 0 0-16,0 0 0 0,0 0 0 0,0 0 0 15,0 0 0-15,0 0 0 0,0 0 0 0,-4 15 0 0,1-9 0 16,-1 0 0-16,1 5 0 0,-1 1 0 16,4 3-48-16,-4-3-13 0,1 5-3 15,3 1 0-15,-4 0 52 0,1 8 12 0,3-2 0 0,0 8 0 0,-4 0 0 16,4-2 0-16,0-1 0 0,0-2 0 0,4-1 0 16,-4 3 0-16,0 1 0 0,0 2 0 15,0-3 0-15,0 1 0 0,0 2 0 0,0-5 0 0,0 2 0 0,0-8 0 16,0 2 0-16,0 1 0 15,0-1 0-15,0-2 0 0,-4 2 0 0,1-5 0 0,3 3 0 0,-4-4 0 0,1-5 0 16,-1 6 0-16,1-4 48 0,-1-2 13 0,1 3 3 16,-1-4 0-16,1 1-52 0,-1 0-12 0,1-6 0 0,-1 0 0 15,4-6 0-15,0 0 0 0,0 0 0 0,0 0 0 16,0 0-48-16,0 0-13 16,-7 0-3-16,0-6 0 0,0 0 52 0,0 0 12 0,0-3 0 0,0-2 0 15,-4 2 0-15,1-6 0 0,-1 3 0 0,0-5 0 16,1-4-54-16,-1 3-8 0,-3-8-2 0,0 2 0 15,0 7 52-15,3-4 12 0,-3 7 0 16,4-7 0-16,-1 3-61 0,4-2-10 0,3 2-1 16</inkml:trace>
  <inkml:trace contextRef="#ctx0" brushRef="#br0" timeOffset="-162192.36">29326 8425 1036 0,'0'0'23'15,"0"0"5"-15,0 0 0 0,0 0 1 0,0 0-29 0,0 0 0 0,0 0 0 0,0 0 0 16,0 0 57-16,0 0 6 0,0 0 1 0,0 0 0 16,0 0-52-16,0 0-12 0,0 0 0 0,0 0 0 15,0 0 54-15,0 0 8 0,0 0 2 0,0 0 0 16,0 0-52-16,-3 6-12 0,3 0 0 0,0-1 0 0,0-5 54 0,0 6 8 16,0-6 2-16,3 9 0 15,-3-9-52-15,4 6-12 0,-1 0 0 0,-3-6 0 16,8 6 0-16,-1 0 0 0,-7-6 0 0,10 0 0 15,-3 0 54-15,4 0 8 0,-1-6 2 0,-3 6 0 0,4-6-52 16,0 0-12-16,-1 0 0 0,1 3 0 0,-1 0 0 0,1 0 0 0,-4-3 0 0,0 1 0 31,0-1-48-31,-3 0-13 0,-4 6-3 0,3-6 0 0,-3 6 52 0,4-12 12 16,-4 12 0-16,3-9 0 0,-3 4 0 0,0-1 0 16,0 3 0-16,0 0 0 15,-3-3-54-15,-1 6-8 0,-3 0-2 0,0-6 0 0,4 0 52 0,-5 6 12 16,1-6 0-16,-3 0 0 0,3 0 0 0,-4 6 0 15,4-5 0-15,-3 5 0 0,-1 0 0 0,4 0 0 16,-4 0 0-16,-3 5 0 0,7-5 0 0,0 0 0 0,0 0 0 0,0 0 0 16,0 6 0-16,0 0 0 0,0 6 0 0,0 0 0 15,3-3 48-15,-3-1 13 0,4 7 3 0,-1 3 0 16,1-4-52-16,-4 10-12 0,7-12 0 0,-4 5 0 16,4-2-48-16,4-3-13 15,-4 0-3-15,7-1 0 0,-4 1 52 0,4 0 12 0,-3 3 0 0,3-4 0 16,0 7 0-16,0-6 0 0,0 2 0 0,0 4 0 0,0-12 0 15,0 6 0-15,0-6 0 0,4 2 0 0,-4 4 0 16,3-6 0-16,1 0 0 0,0 0 0 16,-1 0-156-16,1-6-29 15,10-6-6-15,-3 0-1 0</inkml:trace>
  <inkml:trace contextRef="#ctx0" brushRef="#br0" timeOffset="-161620.285">29605 8522 705 0,'0'0'20'0,"0"0"4"0,0 0-24 0,0 9 0 0,-3-3 0 0,3-1 0 16,-4 1 92-16,1 0 14 0,3 0 2 0,-4 0 1 15,4-6-43-15,0 9-9 0,0-3-1 0,0 5-1 16,0-5-45-16,0 0-10 0,0 6 0 0,0-6 0 16,0 0 37-16,4 3 8 0,-4-4 2 0,3 7 0 15,1 0-37-15,-4-6-10 0,3 0 0 0,-3 0 0 16,0-6 8-16,0 0-8 0,0 0 8 16,0 0-8-16,0 0 12 0,0 0-3 0,0 0 0 0,0 0 0 15,0 0 28-15,0 0 6 0,0 0 1 0,0 0 0 16,4-6-17-16,-4 0-3 0,0 0-1 0,0 0 0 15,0-9-23-15,0 7 0 0,0-1 0 0,0-3 0 16,-4 0 0-16,4 0 0 0,-3 1 0 0,3-4 0 16,-4 3 0-16,1 0 0 0,3 1 0 0,-4-4 0 15,4 0 12-15,0 6-3 0,-4-2 0 0,4 5 0 0,0-6-9 0,-3 0-12 16,3 3 2-16,0 4 1 0,0-7 9 0,0 6 0 16,0-6 0-16,0 0 0 0,3 4 0 0,1-1 0 15,-4 6 0-15,4-9 0 0,-1 0 0 0,-3 6 0 16,4-2 0-16,-4-1 0 0,3-3 0 0,1 9 0 15,-1-9 0-15,1 6 0 0,-4 6 14 0,3 0 5 16,-3-5 1-16,4-1 0 0,-1-3-32 0,1 3-7 16,-1 3-1-16,1 3 0 0,3 0 20 0,-4 0 0 0,4 3 0 0,1 3 0 15,-1-3-12-15,0 3-4 16,0-6-2-16,0 6 0 16,-4-1-12-16,4 7-2 0,0-6-1 0,-3 3 0 15,3-3-37-15,-3 0-7 0,-1 0-2 0,4 5 0 16,-3-5-12-16,-1 0-2 0,1 6-1 0,-4-9-375 15</inkml:trace>
  <inkml:trace contextRef="#ctx0" brushRef="#br0" timeOffset="-160455.421">30399 7772 874 0,'0'0'18'0,"0"0"4"0,0 0-22 0,0 0 0 0,0 0 0 0,0 0 0 0,0 0 52 15,0 0 7-15,0 0 1 0,0 0 0 16,7 6-30-16,-4 6-6 0,4-6 0 0,1 5-1 0,-5 4-1 0,4 0 0 16,-3 11 0-16,3-8 0 15,0 8 0-15,-4 4 0 0,4-4 0 0,4 10 0 16,-4-4-3-16,0 3-1 0,0-2 0 0,0-1 0 15,0 3-1-15,0 3 0 0,0-2 0 0,-3-1 0 0,-1-3 1 0,1-2 0 16,-1 2 0-16,1-6 0 16,0 4 1-16,-4-4 0 0,0 4 0 0,0-1 0 0,0-2-1 0,0 2 0 15,0-3 0-15,-4-2 0 16,0-3-8-16,4 2-2 0,0 1 0 0,0-7 0 0,-3 4-8 0,3-4 10 16,0 1-10-16,0-6 10 15,0 3-10-15,-4-4 8 0,4-5-8 0,0-6 8 0,0 6-8 0,0-6 0 0,0 3 9 0,0-3-9 16,0 0 9-16,0 0-9 0,0 0 12 0,0 0-12 15,0 0 12-15,0 0-4 0,0 0 0 0,4-3-8 32,-1-3-25-32,1 0-12 0,3-5-3 0</inkml:trace>
  <inkml:trace contextRef="#ctx0" brushRef="#br0" timeOffset="-159856.228">30628 8451 874 0,'0'0'36'0,"-7"6"-28"0,7-6 44 0,-7 6 10 15,0 0 2-15,7-6 0 16,-7 6-1-16,7-6 0 0,-4 6 0 0,4-6 0 0,0 0-13 0,-3 6-2 16,3-1-1-16,0 1 0 15,0-6-18-15,0 3-3 0,3 6-1 0,-3-9 0 0,4 3-1 16,3 0 0-16,-3-3 0 0,3 3 0 16,-4-3-3-16,4 0-1 0,-3 0 0 0,3 0 0 15,-4 0 4-15,-3 0 1 0,7 0 0 0,0-3 0 16,-3 0-25-16,3 0 0 0,-4-3 8 0,1 0-8 0,0 6 0 0,-1-6 0 15,-3 1 0-15,4-1 0 16,-4 0-16-16,3 0-3 0,1 0 0 0,-4-6 0 16,0 6 19-16,0-2 0 0,-4 2-8 0,4-6 8 0,-3 0 0 0,3 6 0 0,-4-2-8 15,4-1 8-15,-3 3 0 0,-1-3 0 0,0 3-8 0,-3 0 8 16,4 0 0-16,-1 0-10 0,1 1 10 0,-1 2-8 16,4 3 8-16,-7-3 0 0,7 3 0 0,-7 3 0 15,0 0 0-15,4 2 0 0,-4 1 0 0,3 0-12 16,-3 0 12-16,3 6-10 0,1-6 10 0,-4 3-10 15,3 2 2-15,1 7 0 0,3-6 0 0,-4-1 0 16,8 4 8-16,-4 3 0 16,3-6 0-16,-3-1 0 0,4 4 0 15,-1-3 0-15,4 0 0 0,-3-1 0 0,3 1 0 0,-3 0 0 0,3 3 0 0,0-4 0 16,-4 7 0-16,4-6 0 0,0-3 0 0,0-1 0 16,0 7 0-16,0-9 8 0,1 6-8 0,-1-6 0 15,0-1 0-15,0 4 0 0,0-6 0 0,0 0 0 16,0 0-22-16,-4 0-2 0,4 3-1 0,1-6 0 15,-8 0-50-15,7 0-9 0,-4-6-3 16</inkml:trace>
  <inkml:trace contextRef="#ctx0" brushRef="#br0" timeOffset="-159229.83">31009 8254 965 0,'0'0'40'0,"0"0"-32"15,-7 6 29-15,0-6 6 16,7 0 1-16,-11 3 0 0,4 0 4 0,0 6 0 0,-3 0 1 0,3-3 0 15,0-1-12-15,0 1-2 0,3 0-1 0,-3 0 0 16,3 3 0-16,-3-3 0 0,7-6 0 0,-3 3 0 16,3-3-2-16,-4 9 0 0,4-9 0 0,-7 5 0 15,4 1-8-15,3-6-1 0,-4 6-1 0,4-6 0 16,0 0-13-16,-3 6-9 0,3 6 12 0,0-12-12 16,-4 6 10-16,4 0-10 0,-3 0 8 0,3-6-8 0,0 0 0 0,0 8 0 15,-4-2 0-15,4 6 0 16,0-6 0-16,0 6 0 0,0-9 0 0,0 5 0 0,0 1 0 0,0-9 0 15,0 0 0-15,0 0 0 16,0 6 0-16,0-6 0 0,4 12 0 0,-1-6 0 0,-3 0 0 16,0-6 0-16,0 0 0 0,0 0 0 15,0 0 18-15,0 0 2 0,0 0 0 0,4 5 0 0,-4-5-20 16,0 0-14-16,0 0 2 0,3 6 1 16,-3-6 19-16,4 0 3 0,-4 0 1 0,0 0 0 0,7 6-12 0,-4 0 0 15,4 0 0-15,-3-3 0 16,-4-3 0-16,3 6 0 0,-3-6 0 0,0 0 0 0,4 6 0 0,0 0 0 15,-4-1 0-15,0 1 0 16,0-6 0-16,0 12 0 0,0-12 0 0,-4 9 0 0,0-3 0 0,1 6 0 0,-1-1 0 16,1 1 0-16,-4 0 0 15,0-3 0-15,0-1 0 0,0 7 0 0,0-9-10 0,0 6-1 0,0-6 0 0,-4 0 0 16,4-4 11-16,0 4 8 0,-4 0-8 16,4 0 11-16,0 0-11 0,0 0 0 0,0-6 0 0,7 0 8 15,-7 6-8-15,7-6 8 16,-7 0-8-16,7 0 8 0,-7 0-32 15,0 6-8-15,-4-6 0 0,4 0-1 0,-3 0-95 0,3 0-18 16,-1 0-4-16</inkml:trace>
  <inkml:trace contextRef="#ctx0" brushRef="#br0" timeOffset="-158306.622">31362 8425 1190 0,'0'0'33'0,"0"0"9"0,0 0-34 0,0 0-8 0,0 0 0 0,0 0 0 16,0 0 16-16,0 0 2 0,0 0 0 0,0 0 0 0,0 0 22 0,0 0 5 16,0 0 1-16,0 0 0 15,0 0 13-15,0 0 2 0,0 0 1 0,0 0 0 0,0 0-7 0,0 0-2 16,0 0 0-16,0 0 0 16,0 0-41-16,0 0-12 0,0 6 0 0,3 0 0 0,5-1 0 15,-5 4 0-15,4-3 0 0,0 0 0 16,4 0 0-16,-4 0 0 0,0-6 0 0,3 6 0 0,1-6 0 0,-4 0 0 15,4 0 0-15,-4-6 0 16,3 6 0-16,1-6 0 0,-1-6 0 0,1 6 0 16,-4-3 0-16,0 4 0 0,0-7 12 0,-3 6-4 0,3-6-8 0,-4 0 0 15,4 7-11-15,-7-4 11 0,4 3 0 0,-4-6-9 0,3 6 9 0,-3 0 0 16,-3-5 0-16,3 5 0 0,-4 0 0 0,1 3 0 16,-4-6 8-16,3 6 1 0,1 3 0 0,-4-6 0 15,3 0-9-15,-3 6 0 0,4 0 0 0,3 0 0 16,-7 0 0-16,-1 0-9 0,1 0 9 0,-3 6-13 15,3-6 13-15,-4 6-11 0,4-3 11 0,0 9-10 16,-4-6 2-16,4 0 0 0,-7 5 0 0,4 1 0 16,3 0 8-16,-4 0 0 15,4 2-9-15,-4 4 9 0,1 0 0 0,3-7-11 0,0 10 11 0,0-9-8 16,0 5 20-16,3-2 5 16,1 3 1-16,-1-7 0 0,1 1-30 0,3 0-7 0,3-3-1 0,-3 3 0 15,4-1 20-15,-1 1 0 0,1 0 0 0,3-3 0 16,-4-1 0-16,1-2 0 0,3 9 0 0,0-9 0 15,0-6 0-15,4 6 0 0,-4-6 0 0,0 6 0 16,-4 0 0-16,4-1 0 0,4-2 0 0,-4 3 0 16,3-6-15-16,1 0 4 0,-4 0 1 0,0-6 0 15,0 3-53-15,0-2-10 0,0-1-3 0</inkml:trace>
  <inkml:trace contextRef="#ctx0" brushRef="#br0" timeOffset="-157705.805">31637 8357 1069 0,'0'0'23'0,"0"0"5"0,0 0 0 0,0 0 4 0,0 0-32 0,0 0 0 0,0 6 0 0,0 6 0 15,0-3 65-15,0 0 7 0,0 5 2 0,-3-2 0 16,3 6-9-16,-4-10-1 0,4 4-1 0,-3 6 0 16,3-6-1-16,0 2 0 0,-4 7 0 0,4-6 0 15,-4-4-28-15,1 1-6 0,3 0 0 0,-4-3-1 16,1 2 10-16,3 1 3 0,-4 0 0 0,4-3 0 16,0-3-23-16,0-6-4 0,0 0-1 0,0 0 0 0,0 0 2 0,0 0 0 15,0 0 0-15,0 0 0 16,0 0 7-16,0 0 2 0,0 0 0 0,0 0 0 15,0 0-7-15,0 0-2 0,0 0 0 0,0 0 0 16,0-6-14-16,0-3 0 0,4 3 0 0,-1-6 0 0,1 6 0 0,-4-5 0 16,3-1 0-16,1 3 0 15,0-9-12-15,3 13-1 0,-4-10-1 0,-3 3 0 0,7 0 14 0,-3 1-12 16,-1-1 12-16,4 6-12 16,-3-9 12-16,-1 9 0 0,4 0 0 0,-3 1 0 15,3-1 0-15,-7 6-9 0,0 0 1 0,3 0 0 16,-3 0 0-16,8 0 0 0,-1-6 0 0,-7 6 0 0,3 6 0 0,1-6 0 15,-1 0 0-15,1 6 0 0,3-6-6 0,0 0-1 16,-4 5 0-16,1-2 0 0,-1 0 15 0,1 3-11 16,3 3 11-16,-3-3-10 0,3 0 10 0,-4 0 0 15,4 0 0-15,-3 5 0 0,3-5-21 0,-4 6-3 0,1 3 0 0,-4-9 0 16,3 5 10-16,1 1 2 0,-4-3 0 0,0 3 0 16,0-1 0-16,0 7 0 0,0-6 0 0,0 3 0 15,-7 8 12-15,3-11-11 0,1 0 11 0,3 2-10 16,0 4 10-16,0-12-8 0,-4 6 8 0,4-7-8 31,0 4-36-31,0 0-8 0,-3-3 0 0,3-6-1 0,0 6-14 0,0-6-2 0,0 0-1 0,0 0-371 16,0 0-75-16</inkml:trace>
  <inkml:trace contextRef="#ctx0" brushRef="#br0" timeOffset="-157013.687">32233 7902 367 0,'0'0'8'0,"0"-9"1"0,4 3 1 0,-1-3 1 0,1 0-11 0,-1-3 0 0,1 1 0 0,-4-4 0 31,3 3 60-31,1 0 11 0,0 1 1 0,-1-7 1 0,1 9 5 0,-1 0 1 15,-3-5 0-15,0 8 0 0,0-6 5 0,0-3 0 0,-3 4 1 0,-1-1 0 16,1 6-18-16,-1 0-4 0,0-6-1 0,-3 6 0 16,0-2-22-16,0 2-5 0,4 0-1 0,-4 0 0 15,0 0-34-15,0 0 0 0,-4 6 0 0,0 0 0 16,1 0-25-16,-1 0-6 0,4 0-1 0,-3-11 0 16,3 11 32-16,-4 0 12 0,4 0-1 0,-4 0 0 15,4 0 9-15,0 0 3 0,0 5 0 0,-3 1 0 16,6 0-12-16,-3 0-3 0,0 0 0 0,0 0 0 0,0 3 4 0,0 2 0 15,-4 1 0-15,4 0 0 0,0 3 0 0,0 2 0 16,0 1 0-16,0 2 0 16,0-2 8-16,3 6 1 0,-3 2 1 0,0 3 0 0,4-2-12 15,-1 8-2-15,1-2-8 0,-1 2 12 0,1-9 0 16,-4 10-1-16,3-1 0 0,0 3 0 16,1 0-11-16,3-2 0 0,-4 2 0 0,1-6 0 15,-1 3 0-15,4-5 0 0,-3 2-10 0,3-5 10 0,-4 2 9 16,1-3 8-16,3 4 2 0,-4-13 0 0,4 1-7 0,-3 3-2 15,3-4 0-15,0 1 0 0,-4 0-10 0,4 2 8 16,-3-2-8-16,3-6 8 0,-4 8-8 0,4-8 0 16,0 0 0-16,0-1-11 15,0 4 1-15,0-3 0 0,0-6 0 0,0-6 0 0,0 0-3 0,4 6-1 0,-1 0 0 16,-3-6 0 0,0 0-48-16,0 0-10 0,0 0-1 0,0 0-1 15,0 0-118-15,0 0-24 0,0 0-5 0</inkml:trace>
  <inkml:trace contextRef="#ctx0" brushRef="#br0" timeOffset="-156647.432">31754 8301 1332 0,'0'0'37'0,"0"0"10"16,0 0-38-16,0 0-9 0,0 0 0 0,0 0 0 0,0 0 64 0,0 0 10 15,0 0 2-15,7 0 1 0,3 0-20 0,-3 0-4 16,4 0-1-16,-4 0 0 0,3 0-12 0,-2 0-2 15,2 0-1-15,1 0 0 0,-1-6-16 0,4 6-3 16,-3 0-1-16,3 0 0 0,-3 0-17 0,3 0 8 0,0-5-8 16,-4 5 0-1,5 0-9-15,-5-6-9 0,4 6-2 0,0 0 0 16,-3-6-18-16,3 6-4 0,0-3-1 0,-3 3 0 16,3 0-88-16,0 0-17 0,-3 0-4 0</inkml:trace>
  <inkml:trace contextRef="#ctx0" brushRef="#br0" timeOffset="-156026.881">32156 8510 1060 0,'0'0'44'0,"0"0"-35"0,0 0 88 0,0 0 18 15,0 0 3-15,-7-6 1 0,3 3-60 0,-3 0-12 16,0-3-3-16,0 6 0 16,7 0-33-16,0 0-11 0,0 0 0 0,-7-5 0 0,0-1 25 0,0 6-1 15,7 0-1-15,-7-6 0 16,0 6 17-16,3-6 4 0,4 6 1 0,-7 0 0 15,0-6-17-15,0 6-4 0,0 0-1 0,3 6 0 16,4-6-23-16,-7 0 9 0,0 6-9 0,4 0 0 0,-4-6 0 0,3 6 0 16,1-1 0-16,-1 4 0 15,1 3 0-15,3-3 10 0,0 6-10 0,-4-10 12 0,4 1 7 0,-3 0 1 0,3 0 1 16,3 3 0-16,-3 0-21 0,0 5 0 0,4-8 0 16,-1 12-12-16,1-12 12 0,-1 3 0 15,1-3 10-15,-1 2-10 0,-3-8 10 0,4 9-10 0,3-3 10 16,-4 0-10-16,4-6 9 0,-7 0-9 15,7 0 8-15,-3-6-8 16,3 6 8-16,-3-6-8 0,3-3 0 0,0 6 8 0,-4-5-8 0,4-1 8 0,0 0-8 16,-3 3 8-16,-1-6-8 0,1 1-12 0,-4 11 2 15,0 0 1-15,3-6-5 0,1-3-1 16,-1 3 0-16,-3 0 0 0,0-6 15 0,0 6 0 0,0 1 9 0,0 5-9 16,0 0 8-16,0 0-8 0,0 0 0 0,0 0 0 15,0 0-10-15,0 0-8 0,0 0-2 0,0 0 0 16,0 0 9-16,0 0 2 0,0 0 0 0,-3 11 0 15,-1-5 9-15,4-6 0 0,0 0-9 0,0 0 9 16,0 0 0-16,0 12 0 0,0 0 0 0,0 2 0 16,0-2 0-16,0 0 0 0,0 0 0 0,4-1 0 0,-4 4 0 0,3-3 0 15,-3-6 0-15,4 0 0 16,0 2-21-16,-4-2 0 0,3 3 0 0,-3-9-532 16,0 0-107-16</inkml:trace>
  <inkml:trace contextRef="#ctx0" brushRef="#br0" timeOffset="-155421.704">32311 8566 596 0,'0'0'25'0,"0"0"-25"15,0 0 84-15,0 3 11 0,-4 0 2 0,4 3 1 16,0 0-30-16,-3 2-7 0,3-2-1 0,0 0 0 15,-4 0-3-15,4 0-1 0,0 0 0 0,-3 0 0 16,3-6-28-16,0 6-7 0,0-6-1 0,0 0 0 16,0 5-6-16,0-5-2 0,0 0 0 0,0 0 0 15,0 0 26-15,0 0 5 0,0 0 1 0,0 0 0 16,0 0-20-16,0 0-3 0,0-5-1 0,3-1 0 16,1 0-20-16,-1-6 0 0,1 0 0 0,-1 6 0 15,1-2 0-15,-4 5 0 0,0 3 0 0,4-6 0 16,-1 0 11-16,1-3-3 0,-1-3 0 0,-3 6 0 15,4-5 4-15,-1 2 0 0,-3 0 0 0,4 0 0 16,-4 3 8-16,0 0 3 0,0 6 0 0,0 0 0 16,3-5-8-16,-3 5-2 0,0-6 0 0,0 6 0 0,0 0-13 0,4-6 0 15,-4 6 0-15,0 0 0 16,0 0 0-16,0 0 0 0,0 0 0 0,7-6 0 0,-7 6 0 16,0 0 0-16,0 0 0 0,0 0 0 0,3 0 0 0,-3 0 0 15,7 0 0-15,0 6 0 0,-7-6 0 0,4 6 0 0,3-6 0 0,-3 6 0 16,-1-1-18-16,4 4 0 0,-3 3 0 0,-1-3 0 31,1 0-6-31,-1-3-2 0,1 5 0 0,-1-5 0 0,1 0 3 0,-4 3 1 0,3-3 0 0,-3 3 0 16,4-1 2-16,-1-2 0 0,-3 0 0 15,4 6 0-15,-1-6-61 16,1-3-12-16,-1 6-3 0</inkml:trace>
  <inkml:trace contextRef="#ctx0" brushRef="#br0" timeOffset="-154687.094">32639 7716 733 0,'0'0'31'0,"0"0"-31"15,4 12 72-15,-1-6 8 0,-3-6 1 0,4 6 1 16,-4-6-21-16,0 12-4 0,0-4-1 0,0 4 0 16,0 0 4-16,3 0 0 0,-3 5 0 0,0-8 0 15,0 6 3-15,0 5 1 0,0-2 0 0,4 0 0 16,-4 8-14-16,0-2-2 0,0 2-1 0,0-8 0 0,0 11-5 0,-4-8-1 16,4 2 0-16,4-2 0 15,-4 2-15-15,0 1-3 0,0 2-1 0,0-2 0 16,0 2 3-16,0 4 1 0,0-7 0 0,3 4 0 15,-3-4 5-15,0 7 1 0,4-4 0 0,-4-2 0 0,3 2-1 0,-3-2 0 16,4 2 0-16,-4-2 0 16,0-7-15-16,0 10-2 0,0-10-1 0,-4 4 0 15,1 2-13-15,3-5 0 0,-4 0 0 0,4-4 0 16,-3 4 0-16,3 0 0 0,0-7 0 0,-4 4 0 0,4-3 8 0,0 0-8 0,-3-1 0 16,3 1 0-16,3-6 0 0,-3-6 0 0,0 0 0 15,0 0 0-15,0 0 0 0,0 0-10 0,0 0 10 16,0 0-12-1,0 0-12-15,0 0-4 0,0 0 0 0,0 0 0 16,0 0-18-16,0 0-4 0,0 0-1 0,0 0 0 16,0 0-57-16,0 0-12 0,0 0-3 0,0-6 0 15,4 0-133-15,-1-5-26 0</inkml:trace>
  <inkml:trace contextRef="#ctx0" brushRef="#br0" timeOffset="-154234.844">32480 8316 942 0,'0'0'20'16,"0"0"4"-16,0 0-24 0,0 0 0 0,0 0 0 0,0 0 0 15,0 0 36-15,0 0 4 0,0 0 0 0,0 0 0 0,0 0 40 0,0 0 9 0,0 0 2 16,0 0 0 0,0 0-12-16,0 0-3 0,0 0 0 0,0 0 0 15,0 0-9-15,0 0-3 0,4 0 0 0,-4 0 0 16,7 0-30-16,-4 0-6 0,-3 0-2 0,7-3 0 0,0 3-15 0,1 0-3 0,2 0-8 0,1 0 12 15,-4-6-12-15,3 6 0 16,1 0 0-16,-1 0 0 0,1-6 0 16,0 6 0-16,3-6 0 0,-4 6 0 0,1-5 0 0,3 5 0 0,-3-6 0 15,-1 0 0-15,1 3 0 0,-4-3 0 16,0 3 0-16,0-3 0 0,0 3-20 0,0 0 0 16,4 0 0-16,-4 3 0 15,3-5-11-15,-3 5-2 0,4-6-1 0,0 6 0 0,-1 0-15 16,1 0-3-16,3 0-1 0,-4 0 0 0,1 0-57 15,0 6-11-15,-1-6-3 0</inkml:trace>
  <inkml:trace contextRef="#ctx0" brushRef="#br0" timeOffset="-153430.601">33062 8313 182 0,'0'0'0'0,"0"0"8"0,0 0-8 16,0 0 0-16,0 0 0 0,0 0 0 0,0 0 50 0,0 0 9 0,0 0 1 0,0 0 1 15,0 0 75-15,0 0 14 0,0 0 3 0,0 0 1 16,0 0-30-16,-3 0-7 0,3 0-1 0,-4-6 0 16,4 6-33-16,0 0-7 0,-3-6-2 0,3 6 0 15,-11-6-34-15,11 6-8 0,-7 0 0 16,0 0-1-16,7 0-8 0,-7-5-2 16,-4 5 0-16,4 0 0 15,0 5-9-15,7-5-3 0,-7 0 0 0,0 6 0 16,0 0 0-16,0 0 0 0,0-3 0 0,0 6 0 0,0-6 3 0,0 3 0 0,0-3 0 0,0 5 0 15,0-2-2-15,0-6 0 0,3 6 0 0,1 0 0 16,-1 6 6-16,1-12 2 0,-1 9 0 0,0-3 0 16,1-1-18-16,-1 1-9 0,1 0 1 0,-1 6 0 15,4-6 19-15,-3 0 4 0,3 0 1 0,-4-1 0 16,1 4-16-16,3-3 9 0,0 0-9 0,-4 0 8 16,4 0-8-16,0 0 0 0,0 0 0 0,4-1-11 0,-1 1 11 0,-3-6 8 15,4 3-8-15,-4-3 11 16,3 3-2-16,1 3 0 0,-1-3 0 0,1-3 0 15,-1 3 3-15,-3-3 1 0,4 3 0 0,3-3 0 16,-3 3 12-16,-1-3 3 0,4 0 0 0,-3 0 0 16,-4 0-28-16,0 0 0 0,7 3 0 0,-7-3 0 15,3 6-13-15,-3-6-8 0,4 6-2 0,-1-1 0 16,-3-5 15-16,0 0 8 0,0 0-10 0,0 0 10 16,0 6-10-16,0 6 10 0,4-9-10 0,-4 6 10 15,3-3 0-15,-3 0 0 0,0 2-8 0,0-2 8 16,4 0 0-16,-4 0 0 0,3 0 0 0,-3-6 0 15,4 9 0-15,-4-3 0 0,0-6 0 0,0 6 0 16,0 2 0-16,0 7 0 0,0-9 0 0,0 0 0 0,0 0 0 0,0-6 0 16,-4 6 0-16,4-1 0 0,-3 4 0 0,3 0 10 0,-4 0-2 15,1-3 0-15,-1 6-8 0,1-7 10 0,-4 4-10 0,0-3 10 16,0 0-10-16,0 0 12 0,0-3-12 0,-4 0 12 16,4 3-3-16,0-6 0 0,-4 0 0 0,11 0 0 15,0 0-9-15,-7 6 8 0,-3-6-8 0,-1 0 8 16,0 0-8-16,4 0-11 0,7 0 3 0,-7-6 0 15,0 6-2-15,0-6 0 0,4 0 0 0,-1 3 0 16,1-3-11-16,-1 0-3 0,1 0 0 0,-1 0 0 16,4-5-24-16,-3 11-6 0,-5-6-1 15,5 0 0-15,-1 6-107 0,1-9-22 16,3 0-4-16</inkml:trace>
  <inkml:trace contextRef="#ctx0" brushRef="#br0" timeOffset="-152797.826">33274 8678 1384 0,'0'0'39'0,"0"0"9"0,0 0-38 0,0 0-10 0,0 0 0 16,0 0 0-16,-4 6 0 0,1-4 0 15,-4 4 0-15,7-6 0 16,-4 6-24-16,4-6-6 0,0 0-2 0,-7 6 0 0,4-3 32 0,3-3 0 0,0 0 0 0,-4 9 0 16,4-9 20-16,0 0 9 0,0 0 3 0,0 0 0 31,0 0-52-31,0 0-9 0,0 0-3 0</inkml:trace>
  <inkml:trace contextRef="#ctx0" brushRef="#br0" timeOffset="-111601.746">17477 9013 580 0,'3'-15'12'0,"-3"15"4"0,0-12-16 0,0 6 0 0,4-5 0 0,-4 11 0 15,0 0 48-15,0 0 6 0,0-6 2 0,0 6 0 16,0 0-12-16,0 0-3 0,0 0 0 0,0 0 0 15,0 0-9-15,0 0-3 0,0 0 0 0,0 0 0 16,0 0-3-16,0 0-1 0,3 6 0 0,1 0 0 16,-4 5 7-16,3-5 0 0,-6 3 1 0,3 0 0 15,0 0-14-15,0 2-3 0,0 1-1 0,0 0 0 0,3-6 39 0,-3 3 8 16,4 2 2-16,-4 1 0 0,0-6-34 0,3 6-6 16,-3 3-2-16,0-4 0 0,4 7-7 15,-4 0-2-15,0-7 0 0,3 1 0 0,-3 3 2 0,4 2 0 0,-4 1 0 16,3-6 0-16,1 8-5 15,-4-2-1-15,3 0 0 0,1-1 0 0,0-2-9 16,-4 9 10-16,0-7-10 0,3 4 10 16,-3-4-10-16,0 1 8 0,0 3-8 0,-3-4 8 15,3 1 3-15,0-3 0 0,-4-4 0 0,4 7 0 0,-4-3 30 0,1-1 7 0,-1 7 0 16,1-3 1-16,-1-10-49 0,1 4-24 0,-1 0 3 0,1 0 0 16,-1-6 21-16,1-1 0 0,3 1 0 0,0-6 0 15,0 0 0-15,0 0 10 0,0 0-2 0,0 0-8 16,0 0 0-16,0 0-20 0,0-11 2 0,3 5 1 15,-3-6-116-15,0-3-23 0</inkml:trace>
  <inkml:trace contextRef="#ctx0" brushRef="#br0" timeOffset="-111014.79">17487 8957 892 0,'-3'-6'25'0,"3"6"6"0,0-3-31 16,0 3 0-16,0 0 0 0,0 0 0 0,0 0 63 0,-4-6 6 0,4 0 2 0,-3 0 0 15,3 1-23-15,-4-7-5 0,4 6-1 0,0-3 0 16,0 9-34-16,0 0-8 0,0 0 0 0,0 0 0 16,0 0 53-16,0 0 9 0,0 0 2 0,0 0 0 15,0 0-52-15,0 0-12 0,0 0 0 0,0 0 0 16,0 0 0-16,0 0-10 0,0 0 2 0,0 0 0 16,0 0 8-16,4-3 0 0,3 0 8 0,-7 3-8 15,7-3 10-15,0-5-2 0,0 5-8 0,-4-3 12 31,4 3-1-31,4 3-1 0,-4 0 0 0,4 0 0 0,-4 0-2 0,3 0-8 0,1 0 12 0,-4-6-4 16,4 6-8-16,-1 0 8 0,1 0-8 0,3 0 8 16,-7 6-8-16,3-6 8 0,1 3-8 0,-4 0 8 15,4 0-28-15,-4-3-7 0,0 3-1 0,0-3 0 16,0 5 52-16,-4-2 11 0,1 0 1 0,-1 6 1 16,1 3-24-16,-1 0-5 0,-3 2 0 0,0 1-8 15,0 0 12-15,0 2-12 0,-3-5 12 0,-1 3-12 16,1-6 9-16,-1 5-9 0,-3-2 0 0,0 0 9 15,0-3-9-15,0 2 12 0,-3 1-12 0,3-6 12 16,-4 6-12-16,4-6 10 0,0 3-10 0,-4-4 10 16,4 1-10-16,-3-3 0 0,3 0 0 0,-4-3 0 15,4 0 12-15,0-6 1 0,-4 3 0 0,4-3 0 16,-7 4-13-16,4-1-8 0,-1 3 8 0,0-6-13 16,-3 6-37-16,4-6-7 0,-1 6-2 0,0 0 0 15,1-6-37-15,3 6-8 0,-4 0-2 0</inkml:trace>
  <inkml:trace contextRef="#ctx0" brushRef="#br0" timeOffset="-110323.01">17949 8980 801 0,'0'0'16'0,"0"0"5"15,-3 6-21-15,-4 0 0 0,0 0 0 0,3-6 0 16,-3 6 80-16,0-3 11 0,4 3 2 0,-5 0 1 16,1-3-48-16,4 5-10 0,-1-2-1 0,4-6-1 15,-7 6 18-15,7-6 3 0,-3 6 1 0,3-6 0 16,-11 0-8-16,11 0-2 0,-7 0 0 0,0 6 0 0,4-6-13 0,-4 9-2 0,3-3-1 15,-3 8 0-15,3-5-17 0,1 9-3 0,-4-3-1 0,3-1 0 16,1 1-9-16,-1 3 0 0,1-13 0 0,3 7 0 16,-4 0 0-16,1-3 0 0,3 3 0 15,-4-1 0-15,4-5 28 0,4 0 3 0,-4-6 1 16,3 3 0-16,4 3-15 0,0-3-2 16,0 6-1-16,4-6 0 0,0-3-2 0,-1 0 0 0,4 0 0 0,0-6 0 15,0-3-2-15,4 0-1 16,-4-3 0-16,4 6 0 0,-4-11-9 0,4 8 10 0,-4 0-10 15,0 0 10-15,-4-2-10 16,1-1 0-16,-4-3 0 0,0 6 0 16,-3 0 0-16,-1 7 0 0,-3 2 0 0,4-9 0 15,-4 3-20-15,0-6-7 0,0-3-1 0,-4 1 0 0,4 8-14 0,0 6-3 0,0 0-1 0,-10-3 0 16,2 3 2-16,-2-6 0 0,-1 0 0 16,-3 6 0-16,4 0 26 0,-5 6 6 0,5 0 0 0,-1-6 1 15,1 3 11-15,-4 0 14 0,0 0-3 0,3 3-1 16,0-4-22-16,1 1-4 0,-1 0 0 0,1 6-1 15,6-3 17-15,-3 6 0 0,4-6 0 0,-1 8 0 16,4-5 0-16,0-3 0 0,0 3 0 0,0-3 0 16,4 6 0-16,-1-7 0 0,1-5 0 0</inkml:trace>
  <inkml:trace contextRef="#ctx0" brushRef="#br0" timeOffset="-109781.427">18182 9083 1074 0,'0'0'30'15,"0"0"8"-15,0 0-30 0,0 0-8 0,0 0 0 0,0 0 0 16,0 0 94-16,0 0 18 0,0 0 3 0,0 9 1 15,0-9-32-15,0 0-7 0,0 0-1 0,0 0 0 16,0 0-46-16,-3 12-10 0,3-12-1 0,0 0-1 16,0 6-7-16,3 0-2 0,-3-6 0 0,0 14 0 15,4-5-1-15,-1 0-8 0,1 3 12 0,-1 0-4 16,4-7-8-16,-3 4 0 0,3-3 9 0,0 3-9 16,0 0 8-16,0 8-8 0,4-11 8 0,-4 6-8 15,3-3 0-15,-3 0 8 0,0-3-8 0,4 2 0 16,-4-2 10-16,0 0-2 0,0 0-8 0,0 0 12 15,0-6 1-15,0-6 0 0,4 6 0 0,-8-6 0 0,5 0-13 16,-1 0 0-16,0-2 0 0,0-4 0 0,0 3 0 0,0-6 0 16,-4 4 0-16,4-10 0 0,0 6 25 15,-3 1-1-15,3 2 0 0,-3-6 0 16,-1 3-40-16,1-2-8 0,-4 5-1 0,0-6-1 16,0 4-42-16,-4 2-8 0,4 0-1 0</inkml:trace>
  <inkml:trace contextRef="#ctx0" brushRef="#br0" timeOffset="-109214.642">18563 9080 915 0,'0'0'19'0,"0"12"5"0,-3-6-24 15,3 6 0-15,0 3 0 0,0-1 0 0,0 1 83 0,0-3 12 0,0-1 2 16,0 1 1-16,3 0-11 0,-3-3-3 0,4 8 0 0,-1-5 0 15,1-6-25-15,-1 6-6 0,1 0-1 0,-1 2 0 16,1-8-14 0,-1 6-3-16,1-3-1 0,-1-3 0 0,1-1-6 15,-4-5 0-15,0 0-1 0,4 3 0 16,-1 0-8-16,-3-3-2 0,4 6 0 0,-4-6 0 16,0 0-5-16,0 0-2 0,0 0 0 0,0 0 0 0,0-9 4 0,0 1 1 0,0-1 0 0,-4-3 0 15,1 0-28-15,-1 1-6 0,0-4-1 0,1 6 0 16,-1 0-9-16,-3 3-3 15,4-5 0-15,-1 5 0 0,1-6 12 0,-1 6 3 0,4 6 0 0,-3-9 0 16,-1 3 6-16,1-5 2 0,-1-7 0 0,1 3 0 16,3 6 9-16,0 4 0 0,0 5 0 0,0 0-8 15,0 0 8-15,0 0 0 0,0 0 0 0,0 0-8 16,0-3 8-16,0-3 0 16,3 0 0-16,-3 0 0 0,0 0 0 0,4 6 0 0,-1-6 0 0,-3 6 0 15,7 0-10-15,0 0-6 0,0 0-2 0,0 0 0 16,0-6 30-16,1 3 5 0,2 0 2 0,4 0 0 15,-3 1-35-15,3 2-6 0,0 0-2 0,0-6 0 16,0 3-115-16,0 0-23 0,4 0-5 0</inkml:trace>
  <inkml:trace contextRef="#ctx0" brushRef="#br0" timeOffset="-108666.812">18930 9092 1094 0,'0'0'23'0,"0"6"5"0,-3-6-28 0,3 6 0 0,-4 0 0 0,4 6 0 15,-4-4 108-15,4-2 16 0,0 3 3 0,0 6 1 16,0-3-52-16,0-1-9 16,4-5-3-16,-4 6 0 0,0-3-51 0,0 3-13 0,4-1 0 0,-4-5 0 15,3 0 0-15,-3-3 0 0,4 3 0 0,-1 3 0 16,1-3 41-16,-4 8 6 0,3-2 1 0,-3-6 0 16,0 9-28-16,0-10-4 0,4 1-2 0,-4-6 0 15,0 0-14-15,0 0 0 0,0 0 8 0,0 0-8 16,0 0 0-16,0 0 0 0,0 0 0 0,0 0 0 15,0 0 36-15,0 0 5 0,0 0 1 0,-4-8 0 16,1-1-32-16,3 0-10 0,-4-3 0 0,1 6 0 16,3-8 0-16,-4 2 0 0,4 0 0 0,-3 0 0 15,3 12 0-15,0 0 0 0,0 0 0 0,0 0 0 16,-4-6 0-16,0 1 0 0,1-13 0 0,-1 9 0 16,4 0 0-16,0 6 0 0,0-3 0 0,0 6 0 15,-3-5 0-15,3 5 0 0,3-12 0 0,-3 6-9 16,4-3 9-16,-1 3 0 0,1 0-9 0,0-2 9 15,-1-1 0-15,1 3-9 0,-1-6 9 0,1 6 0 16,-4 6-33-16,7 6 0 0,0-6 0 0,3 6 0 16,-3-6 51-16,0-6 10 0,4 0 3 0,-4 6 0 15,4-9-47-15,-1 6-8 0,1-2-3 0,-1-1 0 16,1 0-28-16,0 3-5 0,-1-3-2 0</inkml:trace>
  <inkml:trace contextRef="#ctx0" brushRef="#br0" timeOffset="-108071.267">19368 9048 953 0,'-8'0'40'0,"5"-6"-32"15,-1 0 58-15,-3 6 11 0,0 0 3 0,0 0 0 16,0 0-32-16,4 0-7 0,-4 0-1 0,0 0 0 16,-1 0-24-16,8 0-4 0,-7 0-2 0,0 6 0 15,4-6-2-15,3 0-8 0,-7 0 12 0,0 6-4 16,0-6 4-16,3 6 1 0,1-6 0 0,-4 6 0 16,3 3 31-16,-3 2 7 0,3 1 1 0,-3 0 0 15,4 0-12-15,-1 2-1 0,1-2-1 0,-4 0 0 16,7 6-4-16,-4-4-1 0,1 1 0 0,3 6 0 15,-4-10-5-15,4-5 0 0,0 0-1 0,0-6 0 16,0 0-27-16,0 0 0 0,0 0-12 0,7 3 12 0,0 3 13 16,0-6 11-16,0 0 1 0,0 3 1 0,0-3-18 15,1 0-8-15,2 0 0 0,-3 0 8 16,0 0 2-16,0 0 0 0,0 0 0 0,0 0 0 16,0 0-10-16,4-3 0 0,-4-3 0 0,4 3 0 15,-4-3 0-15,3 0 0 0,-3 0 0 0,0-5 0 16,1 2 0-16,-1 0-11 0,0 0 3 0,0 3 0 0,-4 0 8 15,1-5-8-15,-1 5 8 0,1-9-8 16,-4 6 0-16,3-2 0 0,-3 2 0 0,4-3 0 16,-4 6-20-16,0 6-3 0,0-6-1 0,0 6 0 0,0 0 20 0,0 0 3 0,0 0 1 0,0 0 0 15,0 0-4-15,0 0 0 0,0 0 0 0,0 0 0 16,-4 6 0-16,1 6 0 0,-1-6 0 0,1 8 0 16,3-2 12-16,-4 6 11 0,4-1-3 0,-3-5 0 15,3 0-8-15,0 9 0 0,0-10 0 0,0 1 0 16,0-3 0-16,0 6 0 0,3-1 0 0,1-8 0 15,-1 6 0-15,1 0 0 0,-1-6 0 0,1 2 0 16,-1 4 0-16,1-6 0 0,3 0 0 0,0 0 0 16,0 0 0-16,0 0 0 0,0-6 0 0</inkml:trace>
  <inkml:trace contextRef="#ctx0" brushRef="#br0" timeOffset="-107742.451">19660 9098 1150 0,'0'0'24'0,"0"0"6"0,0 0-30 15,0 0 0-15,0 0 0 0,0 0 0 0,0 0 74 0,0 0 9 0,0 12 1 0,-3-6 1 16,3-6-8-16,0 11-1 0,0-5-1 0,0 3 0 16,0-3-31-16,0 6-7 0,0 0-1 0,0-7 0 15,0 7-22-15,0 0-5 0,0-3-1 0,0 8 0 16,3-5-8-16,-3 3 0 0,4 8 0 0,-4-5 0 16,3-3 0-16,1-1 0 0,-4 1 0 0,3-3 0 15,1 0-27 1,-1-4-7-16,1 1-2 0,0 0 0 0,-4-3-141 15,0-6-29-15</inkml:trace>
  <inkml:trace contextRef="#ctx0" brushRef="#br0" timeOffset="-107543.32">19622 8857 1130 0,'0'0'32'0,"0"0"8"16,-4 6-32-16,0 0-8 0,4 0 0 0,-3 0 0 0,3-6 30 0,0 0 5 0,3 8 1 15,-3-8 0-15,4 6-36 0,3-3 0 0,0-3-12 0</inkml:trace>
  <inkml:trace contextRef="#ctx0" brushRef="#br0" timeOffset="-106882.343">20119 8851 866 0,'0'0'36'16,"0"0"-28"-1,-4 6 92-15,4-6 20 0,-7 0 3 0,7 0 1 16,-3 6-48-16,-4 0-10 0,3 0-2 0,1 0 0 16,3-6-51-16,-4 8-13 0,-3-5 0 0,7-3 0 15,-3 6 54-15,3-6 8 0,-7 9 2 0,3-9 0 16,-3 6-36-16,0 0-8 0,0 0 0 0,3-1-1 15,-3 1-9-15,0 0-2 0,4-3 0 0,-8 3 0 16,8 0-8-16,-8 0 0 0,4 6 0 0,0-7 0 16,3 7 0-16,-3-6-11 0,0 0 3 0,0 3 0 15,0 0 8-15,4-1 0 0,-4-2 0 0,-1 0 0 16,5 0 0-16,-1 6 11 0,1-6-3 0,-1 5 0 16,1-5 4-16,3 3 0 0,0-3 0 0,-4 0 0 15,4 0 0-15,0 0 0 0,0-6 0 0,4 6 0 0,-4-6 22 0,0 5 5 0,0-5 1 16,3 6 0-16,-3-6-23 0,0 0-4 0,7 0-1 15,-7 0 0-15,4 6-12 0,3-3 8 0,-3 0-8 0,-4-3 0 16,7 3 13-16,-4-3-3 0,4 6-1 0,-3-6 0 16,3 0-9-16,0 0 0 0,-4 6 0 0,4-6 0 15,0 0 0-15,-3 6 0 0,7 0 0 0,-8-6 0 16,4 0 0-16,0 5 0 0,0-5-11 16,0 6 11-16,0-6-17 0,0 3 1 15,0 0 1-15,1 3 0 0,-5-3 4 16,4 3 1-16,-3 0 0 0,-1 0 0 0,1 5 10 0,-1-5 8 0,-3 0-8 0,0 0 11 15,0 0-11-15,0-6 0 0,-3 6 0 0,-1 6 0 32,1-4-20-32,-4 4-7 0,3-6-1 0,-3 6 0 0,3-3-3 0,-3-1-1 0,-3-2 0 15,3 3 0-15,-4-9 16 0,4 6 4 0,-3-6 0 0,-1 0 0 16,4 0-16-16,0 0-4 0,-4 0 0 0,4 0 0 16,0 0-1-16,7 0-1 0,-7 0 0 0,7 0 0 15,-7 0-58-15,0 0-11 0,0 0-2 0</inkml:trace>
  <inkml:trace contextRef="#ctx0" brushRef="#br0" timeOffset="-94351.165">20613 9125 623 0,'0'0'26'0,"-4"5"-26"31,1-2 68-31,-1 3 9 0,1 0 2 0,3-6 0 16,0 0 2-16,0 0 1 0,0 0 0 0,-4 9 0 15,4-9-21-15,0 0-4 0,-3 6-1 0,3-6 0 0,0 0-17 0,-4 6-4 0,4-6-1 0,0 0 0 16,0 0-2-16,0 0 0 0,0 0 0 0,0 0 0 15,0 0-20-15,0 0-12 0,4 6 12 0,-1-1-12 16,4 1 8-16,-3-3-8 0,-1 0 0 0,4 3 0 16,-3-3 0-16,-1 3 0 0,4-3 0 0,-3 0 0 15,3 3 8-15,0-6-8 0,-3 6 0 0,3-6 0 16,0 0 15-16,-4-6-4 0,4 6-1 0,0 0 0 16,0-6 18-16,0 3 3 0,1 0 1 0,-1-3 0 15,0 0-20-15,-4 0-3 0,4 3-1 0,0-8 0 16,-3 5 1-16,3 0 0 0,-4 0 0 0,4-3 0 15,-3 0-9-15,-1 3 0 16,1 1 9-16,0-4-9 0,-4 3 8 0,0 0-8 16,3 0 8-16,-3 0-8 0,0 6 0 0,-3-6 0 0,3 0 0 0,0 6 8 15,0 0-8-15,0 0 0 0,0 0 0 0,0 0 0 16,0 0-10-16,-4-5-3 0,-3-4-1 0,0 3 0 16,3 0 2-16,-3-6 1 0,4 6 0 0,-1-8 0 15,-3 8 11-15,4 0 0 0,-1 0 0 0,-3 0 0 16,4 0-20-16,-4 6 0 0,3-6 1 0,4 6 0 15,-7 0-13-15,0 0-2 0,0 0-1 0,0 0 0 16,0 6 5-16,-4 0 1 0,4-3 0 0,-3 3 0 16,-1 3 11-16,4 5 2 0,0-2 1 0,-4 0 0 15,4-3 15-15,0 8 0 0,0-5 0 0,0 6 0 0,0-3 0 0,0-4 0 16,3 1-8-16,1 0 8 0,-1 0 8 0,1-1 5 0,-4-5 1 16,7 0 0-16,-4 3 13 0,4-9 2 0,0 6 1 15,0-6 0-15,0 12-2 0,0-7-1 0,0-5 0 16,4 6 0-16,-1 0 1 0,1-6 0 0,3 6 0 15,-4-3 0-15,4 0-12 0,0 0-3 16,4-3 0-16,-4 3 0 0,4-3-5 0,-1 6 0 16,1-6-8-16,-1 3 12 15,5 0-12-15,-5-3 9 0,4 3-9 0,-3 2 8 16,3-5-8-16,0 0 0 0,4 0 0 0,-4 0 0 16,0 0 0-16,4 0 0 0,-4 6 0 0,0-6 0 15,0 0-25-15,0-6-1 0,0 6 0 0,0 0 0 0,-3-5-20 0,3 2-4 0,0 0-1 0,-3 3 0 16,3 0-1-16,-4-3 0 0,1 3 0 15,-1-6 0-15,1 3-20 0,0 0-4 0,-4 0 0 0</inkml:trace>
  <inkml:trace contextRef="#ctx0" brushRef="#br0" timeOffset="-93645.961">21188 9042 1146 0,'0'-6'32'0,"0"0"8"0,0-5-32 16,-4 5-8-16,4-3 0 0,-3 3 0 0,3 6 52 0,0-6 10 0,0 6 2 0,0 0 0 15,0 0-29-15,0 0-6 0,0 0-1 0,-4 0 0 16,4 0 7-16,-10 0 1 0,10 0 0 0,-11 0 0 16,4 6-36-1,-4-3 0-15,1 6 0 0,3 0 0 0,-4-6 0 0,4 5 0 0,-3-2 0 0,3 0 0 16,-1 0 8-16,1 0-8 0,4 3 0 0,-4-3 0 15,3 5 21-15,1-8 1 0,-1 6 0 0,4-9 0 32,0 6-4-32,0-6-1 0,0 6 0 0,0-6 0 0,0 0 4 0,0 0 1 0,0 0 0 0,0 0 0 15,0 0-2-15,0 0-1 0,0 0 0 0,0 0 0 16,7 0-4-16,-3 0-1 0,3 0 0 0,0 0 0 16,0 0-14-16,0 0 8 0,0 0-8 0,0 0 0 15,0-6 0-15,4 6 0 0,-4 0 0 0,3 0 0 16,-2 0 0-16,2 0 0 0,-3 0 0 0,0 0 0 15,0 6 0-15,-7-6 0 0,4 6 0 0,-1-6 0 16,4 6 0-16,-3-6 0 0,-1 9 0 0,1-7 0 16,-1 7 0-16,1-3 0 0,0-3 0 0,-4 6 0 15,3-3 0-15,-3 6 0 0,4-7 0 0,-4 4 0 16,0 0 8-16,0 0-8 0,0 3 0 0,-4-1 9 16,4-5-1-16,-3 6-8 0,-1-9 12 0,0 3-4 0,4 6 9 15,-3-6 2-15,3-1 0 0,-4 1 0 0,1 0-19 16,-1 0 0-16,1 0 0 0,3-6 0 15,-7 6 12-15,7-6-4 0,-7 0 0 0,0 0-8 16,3 3 8-16,-3 0-8 0,0 0 0 0,0 0 0 16,0-1 0-16,0 1 0 0,0-3 0 0,0 0 0 15,0 3-19-15,0-3-7 0,-4 0-2 0,4 0 0 16,0 0-12-16,-4-3-4 0,4 3 0 0,0-5 0 16,-3 2-32-16,3 0-6 0,0-3-2 0,-1 0 0 15,1 0-112-15,0 6-22 0</inkml:trace>
  <inkml:trace contextRef="#ctx0" brushRef="#br0" timeOffset="-92919.797">21463 8975 1044 0,'0'0'21'0,"0"0"7"15,-4 5-28-15,4-5 0 0,-3 6 0 0,-4 0 0 16,7-6 63-16,-4 6 7 0,4-6 2 0,-7 6 0 15,0 0-17-15,0-3-3 0,4 3-1 0,-4-3 0 16,0 5-23-16,7-8-4 0,-4 6 0 0,-3 0-1 0,7-6-11 0,-7 0-3 0,-4 6 0 0,11-6 0 16,-7 0-9-16,7 0 0 0,0 0 0 0,-7 6 8 15,0 0-8-15,4-6 0 0,-4 6 0 0,3 3 8 16,4-9-8-16,0 0 0 0,-3 5 0 0,3 1 0 16,-4 0 0-16,4 0 12 0,0 6-12 0,-4-6 12 15,4-6 0-15,0 0 1 0,0 0 0 0,0 0 0 16,0 0 3-16,4 0 0 15,-4 0 0-15,4 9 0 16,-4-9-1-16,7 2 0 0,-4 4 0 0,-3-6 0 0,0 0-7 0,4 3 0 0,-4-3-8 0,7 3 12 16,-4 0-12-16,1 0 9 0,-1 6-9 0,4-9 8 15,-3 6-8-15,3 0 10 0,-4 0-10 0,1-1 10 16,3-5-10-16,-7 0 10 0,4 6-10 0,-1-3 10 16,-3-3-10-16,4 6 10 0,-1 0-10 0,1 0 10 15,-1 0-2-15,-3-6-8 0,4 12 12 0,-4-7-4 16,3 1-8-16,1 0 8 0,-1 0-8 0,-3 0 8 15,4 0-8-15,-1 3 10 0,-3 2-10 0,4-5 10 16,-4-6-2-16,0 0-8 0,0 0 12 0,0 0-4 16,-4 6 0-16,1 0-8 0,3 0 12 0,-4 6-4 15,4-12-8-15,-3 6 10 0,3-6-10 0,-4 5 10 16,4-5-10-16,0 0 10 0,-3 3-10 0,3-3 10 16,-7 6-10-16,0 0 10 0,7-6-10 0,-7 0 10 0,0 6-10 15,-1-6 10-15,1 0-10 0,0 0 10 16,0 0-10-16,-3 0 0 0,3 0 9 0,0 0-9 15,0-6 0-15,-4 6-16 0,4-9 2 0,0 6 1 0,0 0-7 0,7 3-2 16,0 0 0-16,-7 0 0 16,7 0-19-16,0 0-4 0,-4 0-1 0,4 0 0 15,0 0-22-15,0 0-5 0,0 0-1 0,0 0 0 16,-7-5-129-16,7 5-25 0</inkml:trace>
  <inkml:trace contextRef="#ctx0" brushRef="#br0" timeOffset="-92228.208">21710 9195 851 0,'0'0'36'15,"0"0"-36"1,0 0 109-16,0 0 15 0,0 0 4 0,0 0 0 16,0 0-52-16,-4-6-9 0,4 0-3 0,-3 0 0 15,3 1 15-15,-4-1 2 0,-3 0 1 0,4 0 0 16,3-3-58-16,0 9-12 0,0 0-3 0,-4-3 0 15,4 3 3-15,-7-3 0 0,0 0 0 0,0 0 0 0,0 3-12 0,0 0 0 16,0 0 0-16,0 3 0 0,-4 0 0 16,4 0 0-16,0 0 0 0,-3 6 0 15,3-3 0-15,-1-6 0 0,1 12 0 0,0-7 0 16,4 1 0-16,-4-3 0 0,3 3-10 0,-3 0 10 0,4 0 0 0,-1 6 0 16,4-1 0-16,-3-5 0 0,-1 0 0 15,1-6 0-15,3 0 11 0,0 6-3 16,0-6 1-16,-4 6 1 0,4 0 0 0,0 6 0 15,0-12-10-15,0 8 12 0,4-2-12 0,-4 0 12 0,0-6-12 0,3 6 8 0,4-6-8 16,0 6 8-16,0-6-8 0,0 0 12 0,0 0-12 16,4 0 12-16,-4 0-4 0,4-6 0 0,-1-6 0 15,4 6 0-15,-3 1 0 0,-1-4-8 0,1 0 12 0,0 0-4 16,-1-3 1-16,1 6 0 0,-4-14 0 0,0 8 0 16,0 3-29-16,0 0-5 0,0 4-2 0,0 5 0 15,-3-12 27-15,3 6 0 0,-4 0 0 0,1 3 0 16,-4 3 0-16,0 0 0 0,0 0 0 0,0 0 0 15,0 0 0-15,0-3 0 0,-4-3 0 0,4 6 0 16,0 0 0-16,0 6 0 0,-3 6 0 0,3-6 0 16,-4 6-12-16,4-1 2 0,0-11 1 0,-3 9 0 15,3 0 9-15,-4 0 11 0,4 8-3 0,-3-11 0 16,3 6-8-16,0 0 0 0,3 8 0 0,-3-14 0 16,4 6 0-16,-1-6 0 0,1 0 0 0,3 0 0 15,0-6 0-15,0 0 0 0,0 0 0 0,0 0 0 16,0-3 0-16,0 3-12 0,4 0 0 0,-1-3 1 15,-3-3-187-15,4 6-38 0</inkml:trace>
  <inkml:trace contextRef="#ctx0" brushRef="#br0" timeOffset="-91838.646">21893 9060 843 0,'0'15'36'0,"0"-15"-36"16,0 0 75-16,0 0 8 0,0 0 1 0,0 0 1 15,0 0-9-15,0 8-1 0,4 1-1 0,-1 3 0 16,-3 0-20-16,4 2-4 0,0-2-1 0,-4 6 0 16,3-6-8-16,1-7-1 0,-1 1-1 0,1 0 0 15,-1 6-18-15,1 3-3 0,3 2-1 0,-4-5 0 16,4 0-8-16,-3 3-1 0,3-4-8 0,0-5 12 16,0 0-12-16,4 0 8 0,-4 6-8 0,0-4 0 15,0-2 11-15,3 6-11 0,-3-6 12 0,0 6-12 16,0-6 9-16,1 0-9 0,2-1 0 0,-3-2 9 15,0 0-27-15,4-3-6 0,-4-3 0 0,0 3-1 16,0 0-31-16,4-3-7 0,-4 3-1 0</inkml:trace>
  <inkml:trace contextRef="#ctx0" brushRef="#br0" timeOffset="-91483.016">22154 8992 1314 0,'0'0'37'0,"-3"9"8"0,-4-3-36 0,3 3-9 0,-3 5 0 0,4-2 0 15,-4 0 53-15,3 3 9 0,1 2 2 0,-1 1 0 16,-3 5-16-16,4-2-2 0,-1 3-1 0,0 2 0 15,1 3-13-15,3-5-4 0,-4 8 0 0,1-2 0 16,3-4-2-16,-4 6-1 0,1-2 0 0,3-1 0 16,-4 4-9-16,4-10-1 0,-3 7-1 0,-1 2 0 15,1-6-6-15,-1 10 0 0,1-7-8 0,-1 3 12 16,1-5-3-16,-1-4-1 0,-3-2 0 0,3-3 0 16,-3 5-8-16,4-11 10 0,3 0-10 0,-4 2 10 15,1 4-10-15,-1-12 8 0,4 6-8 0,-3-7 8 16,-1 1-19-16,4-6-4 0,0 0-1 0,0 0 0 15,0 0-94-15,0 0-19 0,0 0-4 0</inkml:trace>
  <inkml:trace contextRef="#ctx0" brushRef="#br0" timeOffset="-90817.425">22278 9233 1074 0,'0'0'30'0,"0"0"8"16,0 0-30-16,0 0-8 0,0 0 0 0,-4 6 0 16,1 0 52-16,-1 3 10 0,4 3 2 0,-3-6 0 15,3-6 0-15,0 0 0 0,0 0 0 0,0 0 0 16,3 11 0-16,1-5 0 0,-1 0 0 0,1 0 0 16,-1 0-52-16,-3-6-12 0,11 0 0 0,-4 0 0 15,0 0 37-15,4 3 5 0,-4-3 1 0,0 3 0 16,3-3-18-16,1 0-3 0,-4 0-1 0,0-3 0 15,4 0-21-15,-4-3 0 0,0 0 0 0,0 0 0 16,-4 0 28-16,4 0 2 0,-3-2 0 0,3-4 0 16,-3 6-48-16,-1 0-10 0,4 0-1 0,-3 0-1 15,-1-5 75-15,1-1 15 0,-1 3 4 0,1 0 0 0,-4 0-64 16,0 3-28-16,0 1 3 0,0-7 0 16,0 6 13-16,-4-3 4 0,4 6 0 0,0-6 0 15,-3 3 0-15,-1 1 0 0,1-7 0 0,-1 6 0 16,1 0 8-16,-4 0-13 0,0 0 5 0,-1 3 8 15,-2 0-9-15,3 3 9 0,-4 0 0 0,1 3 0 0,-1 0-18 0,0 3 3 16,1 0 1-16,-1 6 0 0,1 0 14 0,3-1 0 0,-4 1 0 16,4 3 0-16,-4 2 0 0,4-2 0 15,0-3 0-15,4 11 0 0,-4-11 0 0,3 6 0 0,1 8 0 16,3-8 0-16,-4 0 0 0,4 2 0 0,4-2 0 16,-4-4 0-16,0 4 0 0,3 0 0 0,-3-1 0 0,4-2 0 15,3 0 0-15,-4-1 0 0,1-2 0 0,3 0 0 16,-4-6 0-16,4 0 0 0,1 0 0 15,2-3 0-15,-3 2 0 0,4 1 0 16,3-6 0-16,-4 6 0 0,1-6 0 0,0-6 0 0,-1 6 0 16,1-8-9-16,-1 2-103 15,5 0-21-15,-5 0-4 0</inkml:trace>
  <inkml:trace contextRef="#ctx0" brushRef="#br0" timeOffset="-90215.493">22602 9245 1314 0,'0'0'37'0,"0"0"8"0,0 0-36 0,0 0-9 15,-3 3 0-15,-1 3 0 0,1 3 53 0,-1-3 9 0,4 2 2 0,-3-2 0 16,-1 0 1-16,4 0 1 0,-3 6 0 0,3-3 0 16,0-1-26-16,0 1-4 0,0 3-2 0,0 6 0 15,3-10-5-15,-3 1-1 0,4 0 0 0,-1 9 0 16,-3-12-28-16,0 5 0 0,4-5 0 0,-4 0 0 16,0 3 18-16,3-3-2 0,1 0-1 0,-4 5 0 15,0-5-15-15,0 0 9 0,-4 6-9 0,4-6 8 16,0-6 0-16,0 0 0 0,4 3 0 0,-4-3 0 15,0 0 24-15,0 0 4 0,0 0 0 0,0 0 1 16,0-3-29-16,0-3-8 0,0 0 0 0,0 6 0 16,0 0 0-16,-4-6 0 0,4 6 0 0,-3-6 0 15,-1 0 0-15,1 1 0 0,3-1 0 0,-4 0 0 16,1-3 0-16,3 0 0 0,-4 0 0 0,4 4 0 16,-3-7 0-16,3-3 0 0,0 6 0 0,0-3 0 15,0 4 0-15,0-10 0 0,0 12 0 0,0-9 0 16,0 4 0-16,0 5 0 0,0-6 0 0,0 6 0 15,0-6 0-15,0 1 0 0,0-1 0 0,3 3 0 16,-3-3 0-16,4 6 0 0,-1-5 0 0,1 2 0 0,-1 0 0 16,1 0 0-16,-1-3 0 0,1 7 0 0,-1-7 0 15,1 0 0-15,-4 12 0 0,4-6 0 0,3 0 0 0,-7 6 0 0,3-6 0 16,4 3 0-16,0-2 0 0,0-1 0 0,4 6 0 16,-4 0 0-1,4-6-50-15,-1 6-11 0,1 0-3 0,-1 0 0 0,1 0 52 0,-1 0 12 16,5 0 0-16,-5 6 0 15,1-6-54-15,3 0-8 0,-4 0-2 0,1 0 0 16,0 6-51-16,3-3-10 0,-4-1-3 0</inkml:trace>
  <inkml:trace contextRef="#ctx0" brushRef="#br0" timeOffset="-60250.204">23484 9283 262 0,'0'0'11'16,"0"0"-11"0,-3 0 55-16,-1-6 9 0,4-2 1 0,0 8 1 15,-3-3 38-15,3 3 8 0,0 0 2 0,0 0 0 16,0-9-22-16,0 9-5 0,-4-6-1 0,4 6 0 0,0 0-10 0,0 0-3 0,0 0 0 16,-3-3 0-16,3 3-21 0,0 0-4 15,-7 0 0-15,0 3-1 16,0 0-27-16,-4 0-4 0,4-3-2 0,0 6 0 0,-4-3 12 15,1 0 2-15,-1 5 1 0,1-8 0 16,-1 6 7-16,0-6 2 0,1 6 0 0,-4 0 0 16,3-6-13-16,4 6-2 0,-4 3-1 0,4-3 0 15,0-1-14-15,0 1-8 0,4 0 8 0,-1 0-8 0,4-6 0 0,0 0 0 16,0 0 0-16,-7 6 0 0,7-6 0 0,0 12 0 0,-3-6 10 16,3 2-10-16,3-2 12 0,-3 3-4 0,4-6-8 0,-1 9 12 15,4-6-12-15,0 0 11 0,0 5-11 0,4-5 10 16,0-3-10-16,-1 3 0 0,1-3 9 0,-1 0-9 15,1 3 8-15,0-6-8 0,3 0 10 0,0 0-10 16,0-6 11-16,-4 0-11 0,5-3 12 0,-1 3-12 16,0-5 12-16,0-1-12 0,0-3 12 0,-3 0-12 15,3 1 8-15,-4-4-8 0,1 0 0 0,-1-2 0 16,-3 2 0-16,1-2 0 0,-1-4 0 0,0 7 0 16,-4-13 0-16,1 10 0 15,-1-7 0-15,1 4 0 0,-1-1 0 0,1-5 0 0,-1 8-13 0,-3-5 5 16,0 5-3-16,0 0 0 0,0-2 0 0,0 2 0 15,-3 4 1-15,3-4 0 0,-4 1 0 0,1 5 0 16,3 3 10-16,-4-6-13 0,1 10 5 0,3-1 8 16,-4 3-8-16,4 3 8 0,0 3 0 0,0 0 0 15,0 0-20-15,0 0 0 0,0 0 0 0,0 0 0 16,0 0 6-16,0 0 2 0,-7 0 0 0,4 6 0 16,-1 0 12-16,1 3-12 0,-1 2 12 0,0 1-12 15,1 0 12-15,-1 0 0 0,1 5-10 0,-4 4 10 16,3-1 0-16,1 1-11 0,3 5 11 0,-4 1-8 0,1 2 8 15,3-5 0-15,-4 2 0 0,4 4 0 0,-3-7 0 0,3 4 0 16,-4-1 0-16,1 4 0 0,3-7 0 0,0 4 16 0,0-4-4 0,0 1-1 16,3 2-3-16,1-2-8 0,-1-7 12 0,-3 10-4 15,4-10-8-15,-1-2 0 0,1 3 9 16,-1-7-9-16,1 7 0 16,-1-9-12-16,1 3 2 0,-1-1 0 0,1-5 10 15,-4-6 0-15,0 0 0 0,0 0 0 0,0 0-107 16,3 0-25-16,-3 0-6 0</inkml:trace>
  <inkml:trace contextRef="#ctx0" brushRef="#br0" timeOffset="-59713.644">23671 9283 1235 0,'-7'12'35'0,"4"-6"8"16,-1 0-35-16,4-6-8 0,-3 6 0 0,3-6 0 0,0 6 40 16,0-6 7-16,0 5 1 0,0-5 0 15,0 6-20-15,3 3-3 0,4-3-1 0,-3-6 0 0,3 6 16 16,0-6 4-16,0 6 0 0,0-6 0 0,0 6-12 0,0-6-1 15,4 0-1-15,-4 0 0 16,3 0-10-16,-3 0-1 0,1 0-1 0,-1 0 0 0,3 0-5 0,-3-6-1 16,0 0 0-16,4 6 0 15,-4-6-2-15,0 0-1 0,0 0 0 0,0 0 0 0,0 0-9 0,0-2 0 16,-3-4 9-16,3 6-9 0,-4-6 0 0,1 6 0 0,-4-5 0 16,3 2 0-16,1 0-10 0,-4 0 10 0,0 3-12 0,3-5 12 15,-3 5-9-15,-3-3 9 0,3 3 0 16,-4 3-9-16,1 0 9 0,-1-3 0 15,4 6-9-15,-7 0 9 0,0 0-10 0,0 0 10 0,0 3-13 0,-4 0 5 16,4 3 8-16,0-3 0 0,0 9 0 0,-3-1 0 16,3-5-9-16,0 6-7 0,0 0 0 0,0 3-1 15,-1-4 17-15,5 1 0 0,-4 3-8 16,3-4 8-16,1-2 0 16,-1 6 0-16,4-9 0 0,-3 6 0 15,3-4 0-15,0-2 9 0,0 3-9 0,0-3 8 0,0 3 0 0,3-3-8 0,1 0 12 0,3 0-4 16,-4-1-8-16,4-5 0 0,1 6 9 0,-1-3-9 15,3-3 0-15,4 3 0 0,-3 0 0 0,3-3 0 16,4 0-48-16,-1 0-15 0,1-3-2 0</inkml:trace>
  <inkml:trace contextRef="#ctx0" brushRef="#br0" timeOffset="-58947.89">24596 9266 953 0,'3'-9'40'0,"-3"3"-32"16,4 0 90-16,-1 0 18 0,-3-6 3 0,4 7 1 16,-4-7-29-16,0 3-6 0,-4-3-1 0,4 6 0 15,-3-5-25-15,-1-1-6 0,1 6-1 0,-4-3 0 16,0 0-22-16,-1 3-5 0,1 1-1 0,0 2 0 16,-3-3 7-16,-1 6 1 0,4 0 0 0,-3 0 0 15,-5 6-32-15,5-3-13 0,-1-1 1 0,1 4 0 16,-4 0 12-16,3 9 0 0,-3-9 0 0,3 11-9 15,-3-8 18-15,4 6 4 0,-1 0 1 0,0 2 0 16,4-5-14-16,0 0 0 0,4 3-9 0,-4-4 9 16,3 1 0-16,4 3 0 0,-3-6-8 0,3-1 8 15,3 4 0-15,-3-6 0 0,4 0 0 0,3 6 0 16,-4-6 11-16,4-4-11 0,0 4 10 0,1 0-10 16,2-3 10-16,1-3-10 0,-4 3 10 0,3-3-10 15,1-3 8-15,3 0-8 0,-3 0 0 0,3-3 9 16,0 1-9-16,-4-7 8 0,5 0-8 0,-1-3 8 15,0 1-8-15,0-1 12 0,0-3-12 0,0 1 12 16,-3-4-12-16,-1 3 0 0,1-5 0 0,3 5 0 16,-7-2 0-16,4-1 0 0,-1 3 0 0,-3 1 8 15,0-7-8-15,0-2 0 0,0 2 0 0,-3-5 0 16,-1 2 0-16,1 4 0 0,-4-1 0 0,0-2 0 0,0 0-13 0,-4 8 1 16,4-6 1-16,-3 1 0 0,-1 2 2 0,-3 4 0 15,4-4 0-15,-4 3 0 0,3 7-11 0,1-1-3 0,-1 0 0 16,1 6 0-16,-1 0 11 0,4 6 3 0,0 0 0 0,0 0 0 15,-3 9 1-15,-1 0 0 16,1 3 0-16,-5 5 0 0,5-2 8 0,3 9-8 16,-4-1 8-16,1-5-8 0,3 8 8 15,-4 1 0-15,4-1 0 0,-3 1 0 0,3 5 0 0,0-3 0 16,-4 1 0-16,4 2 0 0,-3 3 0 16,3-2 0-16,-4 5 0 0,4-6 0 0,0 4 0 0,-3-10 0 0,3 9 0 0,0-8 0 15,-4 2 0-15,1-5 0 0,-1-1 0 0,1 4 0 16,-1-10 0-16,4 4 0 0,-3-4 8 0,3 1-8 15,0-6 0-15,0 0 0 0,0-4 0 0,0-8 0 16,0 0 11-16,0 6-3 0,0-6 0 0,0 0 0 16,0 0-77-16,3 6-16 0,1-6-3 0</inkml:trace>
  <inkml:trace contextRef="#ctx0" brushRef="#br0" timeOffset="-58377.645">24723 9266 998 0,'0'0'20'0,"0"0"7"0,-4 3-27 0,1 5 0 0,3-2 0 0,-4 6 0 16,4-6 92-16,4 0 12 0,-4 0 4 0,3 0 0 16,-3-6-37-16,4 8-7 0,-1-2-2 0,1 0 0 15,-1 0-25-15,4 0-5 0,-3 0 0 0,3 0-1 16,0-6-2-16,0 6 0 0,0-4 0 0,0-2 0 16,4 0 1-16,-4 0 0 0,0-2 0 0,0 2 0 15,0-6 6-15,0 6 2 0,0-12 0 0,-3 12 0 16,-1-6-29-16,4 0-9 0,-7-6 0 0,4 4 0 15,-1-1 13-15,1-6-4 0,-4 3-1 0,3 1 0 16,-3 2-8-16,0-6 0 0,0 6 0 0,-3 3 0 16,-1 0 0-16,4-5 0 0,-3-1 0 15,-1 6 0-15,-3-3 0 0,4 3 0 0,-1 0 0 0,-3 1 8 16,0 5 2-16,3-6 0 0,-3 6 0 0,0 0 0 16,7 0-10-16,-7 6 8 0,0-6-8 0,0 5 8 15,0 1-8-15,0 0 0 0,0 3 0 0,3 0 0 16,-3 6 0-16,4-10 0 0,-1 7-9 0,-3-3 9 15,4 6 0-15,-1-1 0 0,4-2 0 0,-3 0 0 16,3 3 0-16,0-4 0 0,0 1 0 0,0 0 0 16,3 0 0-16,1-4 0 0,-1 1 0 0,4 0 0 15,-3-3 0-15,3 6 0 0,0-6 0 0,0 5 0 16,4-11 0-16,-4 6 0 0,3 0 0 0,1 0 9 0,-4-3-9 0,3 3 0 16,1-6 0-16,3 0 8 15,-3-6-29-15,3 3-7 0,3-3 0 0,-2 0-1 16,2 0-183-16,-3-5-36 0</inkml:trace>
  <inkml:trace contextRef="#ctx0" brushRef="#br0" timeOffset="-57761.439">25220 9183 1044 0,'0'0'21'15,"0"0"7"-15,0 0-28 0,-3-6 0 0,3 6 0 0,0 0 0 16,-4-5 98-16,4 5 14 0,-3 0 4 0,3 0 0 16,-4-12-40-16,4 6-7 0,-4-3-1 0,1 3-1 15,-1 3-15-15,4 3-2 0,0 0-1 0,0 0 0 16,0 0-28-16,-3-3-5 0,3 3-2 0,-11 3 0 15,4-3-4-15,0 6-1 0,0-3 0 0,0 6 0 16,-4-3-9-16,4 6 0 0,-3-7 0 0,3 4 0 0,-4 3 0 0,4-3 8 0,-3 6-8 0,-1-4 8 16,4 1-8-1,0-3 0-15,0 3 0 0,3-1 0 0,-3 1 0 0,4-6 0 16,-1 0 0-16,4 3 0 0,0-9 0 0,-3 6 0 16,3-6 9-16,0 0-1 0,0 8 12 0,0-8 4 15,0 0 0-15,0 6 0 0,0-6-12 16,3 3-3-16,4 3 0 0,-3 0 0 15,-4-6-9-15,7 0 0 0,0 0 0 0,0 0 0 16,0 0 0-16,0-6 12 0,0 6-12 0,0-6 12 0,4 6-12 0,-4 0 0 0,0 6 9 0,0-6-9 16,0 0 0-16,4 0 0 0,-4 0 0 0,-4 6 0 15,4-6 0-15,0 0 0 0,0 0 0 0,-3 6 0 16,3 0 0-16,0 0 0 0,-4-6 0 0,5 6 0 16,-5-1 0-16,1 1-8 0,-1 0 8 0,1 0 0 15,-1 3 0-15,-3 3-10 0,4-6 10 0,-1-1 0 16,-3 1 0-16,0 0 0 0,0 3 0 0,0 0 0 15,-3 0 0-15,3-9 0 0,-4 5 0 0,1 1 0 16,-4 0 0-16,3 0 0 0,-3 0 0 0,0 3 9 16,0-6-9-16,0 0 10 0,0 0-10 0,0-3 10 15,-4 3-10-15,4-3 8 0,-4 0-8 0,1 0 8 16,-1-3-8-16,4 0 0 0,-3-3 0 0,-1-3 0 16,4 9-20-16,0-12-2 0,3 6-1 0,-3 0 0 15,4 1-65-15,-1-7-12 0,1 0-4 0</inkml:trace>
  <inkml:trace contextRef="#ctx0" brushRef="#br0" timeOffset="-57036.625">25654 9177 1190 0,'0'0'33'0,"0"0"9"0,0 0-34 16,0 0-8-16,0 0 0 0,-4 0 0 0,-3 0 80 0,0-5 13 0,4 5 3 0,-4 0 1 15,0 0 2-15,3 0 0 0,-3 0 0 0,0 0 0 16,0 0-41-16,0 0-8 0,3 0-2 0,-3 0 0 16,0 0-29-16,0 5-7 0,0 1 0 0,4-6-1 15,-4 6-11-15,0-3 0 0,0 0 0 0,-1 3 0 16,1-3 0-16,4 0 0 0,-4 6 0 0,3-3 0 16,-3-6 0-16,4 5 0 0,-1 1 0 0,4-6 0 15,0 0 0-15,0 0 0 0,0 0 0 0,-3 0 0 16,3 0 0-16,0 0 0 0,-4 6 0 0,4-6 0 15,0 6 0-15,0-6 0 0,0 0 0 0,0 6 0 16,0-6 12-16,0 6-4 0,0-6 0 0,0 0 0 0,0 0-8 16,0 0 0-16,0 0 0 0,0 0 0 0,0 0 0 15,7 9 0-15,-7-9 0 0,7 3 0 0,-7-3 0 0,7 8 0 16,-7-8 0-16,7 6 0 0,0-6 0 16,0 6 0-16,1 0 0 0,-8-6 0 15,7 6 0-15,-4 0 0 0,4-3 0 0,-7-3 0 16,7 6 0-16,0-1 0 0,-3 1 0 0,-4-6 0 15,7 6 0-15,-7-6 0 0,7 6 0 0,-7-6 0 16,7 6 0-16,-4 0 0 0,1 6 0 0,0-6 0 16,-4 2 0-16,3-2 0 0,-3 3 0 0,0 6 0 0,0-9 0 0,0 0 0 0,0-6 0 0,-3 5 0 15,3 4 0-15,-4 0 0 0,0 0 0 0,1 3 0 16,-1-7 8-16,1 1 0 0,-1 0 0 0,-3 6 0 16,4-6-8-16,-4 0 12 0,0 0-12 0,0 0 12 15,3 2-2-15,-3-8 0 0,0 6 0 0,0 0 0 16,0-6 7-16,0 6 2 0,0 0 0 0,0-6 0 15,-4 0-8-15,4-12-2 0,-3 12 0 0,2-6 0 16,-2 0-9-16,3-2 0 0,0 2 0 0,0 3 0 16,0-3-9-16,0-3 9 0,0 3-12 0,-4 0 12 15,7 0-48-15,-3-5-4 16,4 5 0-16,-1-6 0 0,-3 6-118 16,4 0-24-16,-1 3-5 0</inkml:trace>
  <inkml:trace contextRef="#ctx0" brushRef="#br0" timeOffset="-56691.212">25806 9222 1503 0,'-11'11'31'0,"11"-11"9"0,-3 6-32 0,3-6-8 0,-4 6 0 0,1-3 0 16,-1 3 40-16,0 3 6 0,1-3 2 0,-1 2 0 16,4 4-10-16,0-6-2 0,-3 6 0 0,3-3 0 15,0-1 24-15,-4 1 4 0,4-3 0 0,0 0 1 16,0 0-53-16,0 6-12 0,0-6 0 0,0-1 0 15,0 1 13-15,0 0 3 0,0-3 0 0,0 9 0 16,0-6-16-16,0 0-13 0,0 5 2 0,0-11 1 16,0 0-150-16,0 0-31 0</inkml:trace>
  <inkml:trace contextRef="#ctx0" brushRef="#br0" timeOffset="-56460.339">25763 8986 1552 0,'0'0'44'0,"0"0"10"0,0 0-43 0,0 0-11 0,0 0 0 0,0 0 0 15,0 0 0-15,0 0 0 0,0 0 0 0,0 0 0 16,0 0 0-16,0 0 0 0,0 0 0 0,0 0 0 31,0 0 0-31,0 0 0 0,0 0 0 0</inkml:trace>
  <inkml:trace contextRef="#ctx0" brushRef="#br0" timeOffset="-55847.201">25957 9172 1792 0,'-3'5'51'0,"-1"4"10"16,-3 0-49-16,4 0-12 0,-4 9 0 0,0-7 0 15,3 1 45-15,1 0 7 0,-1 3 0 0,1 2 1 16,-1-5-33-16,4 3-8 0,-4-4 0 0,1 7-1 16,3-6 34-16,-4 2 7 0,1-2 2 0,-1 0 0 15,4 6-32-15,-3-7-6 0,3-5-2 0,0 3 0 16,0 3-14-16,0 0 8 0,0-7-8 0,0-5 0 16,-4 6 8-16,4-6-8 0,0 0 0 0,0 0 0 15,0 0 11-15,0 0-11 0,0 0 12 0,0 0-12 0,0 0 18 0,0 0-3 16,0 0-1-16,0 0 0 0,0 0 0 0,0 0 0 0,4 0 0 15,-1-6 0-15,4 6-14 0,-3-11 8 0,3 5-8 0,-3-9 0 16,-1 3 20-16,4 7-1 0,-3-13-1 16,-1 3 0-16,1 0-30 0,-1-5-7 15,1 8-1-15,-1-8 0 0,-3 2 12 0,4 6 8 0,-1 0-12 0,1-8 12 16,-1 11-37 0,1 0-1-16,-1-3 0 0,1 7 0 0,0-1 38 15,-4 6 0-15,0 0 0 0,3-6 0 0,-3 6 0 0,7-3 0 0,-3 0 0 0,-4 3 0 16,0 0 0-16,7 6 0 0,-4 6 0 0,1-7 0 15,3 1 0-15,-4 0 0 0,1 0 0 0,-1 3 0 16,1 0 0-16,3 0 0 0,-4 2 0 0,1-5 0 16,0 6 0-16,-4 0 0 0,7-1 0 0,-7 4 0 15,3-3 0-15,1 0 0 0,-1-4 0 0,1 1 0 16,-4 0 0-16,3 3 0 0,1 0 0 0,-4-6 0 16,0-1 0-16,0 4 0 0,0-9 0 0,-4 9 0 15,4 0 0-15,0-3 0 0,0 5 0 0,4-5 0 16,-4-6-26-16,0 0 2 0,0 6 1 0,0-6 0 15,0 0-117-15,0 0-23 0,0 0-5 0</inkml:trace>
  <inkml:trace contextRef="#ctx0" brushRef="#br0" timeOffset="-55234.463">26158 9307 1337 0,'0'0'28'0,"0"0"6"0,0 0-34 16,0 0 0-16,0 0 0 0,0 0 0 0,0 0 109 0,0 0 15 0,8 3 4 0,-5 3 0 15,1-3-62-15,3-3-12 0,-4 2-2 0,4 1-1 16,-3-3-31-16,3 3-5 0,0 0-2 0,0 0 0 15,-4-3 27-15,5 0 6 0,-5 0 1 0,1 0 0 16,3-3-23-16,0 3-5 0,0-3-1 16,-4 0 0-16,4 3-6 15,-3-3 0-15,-1 1-1 0,-3 2 0 0,4-3-11 0,-4 3 12 0,3 0-12 0,1-3 12 16,-1-3-12-16,5 0 0 0,-5 0 9 0,-3 0-9 16,4 0 0-16,-1 0 8 0,-3-2-8 0,4 5 0 15,-4-6 0-15,3 3 0 0,-3 0 0 0,0 0 0 16,0 0-11-16,0 0 11 0,0 1-13 0,0-7 5 15,-3 6-4-15,-1 3-1 0,4-3 0 0,-3 0 0 16,-4 0 13-16,3 0 0 0,0 1 12 0,-3 5-12 16,4-6 10-16,-4 0-10 0,0 6 8 0,7 0-8 15,-7 0 8-15,3 0-8 0,-3 0 0 0,0 12 8 16,0-12-8-16,0 5 0 0,0 1 0 0,0 3-11 16,3-3 2-16,-3 3 0 0,0 0 0 0,4 2 0 15,-4 1 9-15,3-3 0 0,1 6 0 0,-4-1 0 16,3-2 0-16,-3 0 0 0,3 6 0 0,1-7 0 0,-1 4 0 15,4-3 0-15,0 0 0 0,-3-1-8 0,3-2 8 0,0 3 0 16,0 0 0-16,0-1 0 0,3-5 0 16,-3 3 0-16,4-3 0 0,-4 6 0 0,3-1 0 0,-3-5 0 15,4 0 0-15,-1 0 0 16,1 0 0-16,3 3 0 0,-3-3 0 0,3 0 0 16,0-3 0-16,0 5 0 0,0-8 0 0,3 6 0 0,1-6 12 15,-4 6-1-15,4-6-1 0,-1 0 0 16,1 0-47-16,-1-6-10 0,4 0-1 0,-3 0-1 0,3-2-135 0,-3 2-26 15,-1 0-6-15</inkml:trace>
  <inkml:trace contextRef="#ctx0" brushRef="#br0" timeOffset="-54665.064">26469 9283 1220 0,'0'0'34'0,"0"0"9"16,0 0-35-16,0 0-8 0,0 0 0 0,-4 6 0 15,4-6 73-15,-7 0 13 0,4 6 2 0,-1 0 1 16,1-6-34-16,3 9-7 0,-4-6-2 0,4 5 0 16,0 1-22-16,0 0-5 0,0-3-1 0,0 6 0 15,0 0 37-15,0-4 7 0,4 1 2 0,-8 0 0 0,4 3-56 16,0 0-8-16,0-7-8 0,0 7 8 15,0-3 0-15,0 3 0 0,0-1 8 0,0-5-8 16,0 6 0-16,0-6 0 0,0 0 0 0,0-6 0 16,0 6 0-16,0-6 0 0,0 0 0 0,0 0 0 15,0 0 0-15,0 0 0 0,0 0 0 0,0 0 0 0,0 0 0 0,0 0 0 0,0 0 0 0,0 0 0 16,0 0 0-16,0 0 0 0,0 0 0 0,0 0 0 16,0 0 34-16,0-6 1 0,0 0 0 0,0 0 0 15,0-6-25-15,-3 6-10 0,3-5 8 0,-4-4-8 16,4 6 0-16,0 0 0 0,-3-2 0 0,3-1 0 15,-4-3 8-15,1 0-8 0,-1 7 8 0,4-10-8 16,-3 3 12-16,3 1-4 0,0-1 0 0,0 3 0 16,0 0-8-16,0-2 8 0,0-1-8 0,0 6 8 15,0-3-8-15,3-5 0 0,-3 8 0 16,0-3 8-16,4 0-8 16,-1 7 0-16,1-13 0 0,-1 9 0 0,1-3 0 0,3 4 0 0,-4-1 0 0,1-3 0 15,-1 6 0-15,1 0 0 0,-1 0 0 0,1 0 0 16,3 3-11-16,-3-5 3 0,3 2 0 0,0 3 0 15,-4 3 0-15,4-6 0 0,0 6 0 0,-3-6 0 16,3 6-25-16,3 6-5 0,-3 0-1 0,1-6 0 16,-1 3 39-16,3 0 0 0,-3-3 0 0,4 3 0 15,-4 3-59-15,0-1-4 0,3 7-1 0,1-6 0 16,-4 0-102-16,0 0-21 0,0 0-4 0</inkml:trace>
  <inkml:trace contextRef="#ctx0" brushRef="#br0" timeOffset="-42716.68">27118 9363 988 0,'4'-18'20'0,"-4"12"5"0,0-3-25 15,3 3 0-15,-3 1 0 0,4-1 0 16,-4 3 57-16,-4-6 7 0,4 3 0 0,0 6 1 0,0-6-12 0,0 6-2 0,0-6-1 15,0 6 0-15,0 0-19 0,0 0-4 0,0 0-1 0,0 0 0 16,0 0 6-16,0 0 2 0,0 0 0 0,0 0 0 16,0 0-22-16,0 0-12 0,0 0 12 0,0 0-12 15,0 0 10-15,0 0-10 0,0 0 8 0,0 0-8 16,0 0 12-16,0 0-4 0,0 0 0 0,0 0 0 16,0 0-8-16,0 0 10 0,0 0-10 0,0 0 10 31,0 0-10-31,0 0 12 0,0 0-12 0,0 0 12 0,0 6-4 0,4 6-8 0,-4-6 12 0,0 0-4 31,3 2-8-31,-3 1 0 0,4 0-10 0,-1-3 10 0,-3 12 20 0,4-12 11 0,-4 5 1 0,3 1 1 16,1 3-33-16,-4-3 0 0,7-1 0 0,-4-2 0 15,1 3 8-15,-1 0 2 0,4-1 0 0,-3-5 0 16,3 6-10-16,-3-3 0 0,-1 0 0 0,4-3 0 16,0 2 0-16,-3-2 0 0,3 0 0 0,0 0 0 15,0 0 0-15,0-6 0 0,0 6 0 0,0-6 0 16,4 0 20-16,-1 0 3 0,1 0 0 0,3-6 0 15,-3 6 7-15,-1-12 2 0,1 12 0 0,3-6 0 16,-4 0-16-16,1-8-2 0,3 5-1 16,-3-6 0-16,-1-3-5 0,1 4 0 0,-1-4-8 0,1 1 12 15,0-1-12-15,-1-3 8 0,1 4-8 0,-4-1 0 16,0-3 0-16,0 4 8 0,-4-1-8 0,5-2 0 16,-5 2 0-16,-3 6 0 0,4-5 0 0,-4 2 0 15,0 3-28-15,0 0 2 0,0 1 0 0,-4-1 0 16,1 0-26-16,-1 3-4 0,0 3-2 0,1 3 0 15,3 3-27-15,0 0-6 0,0 0-1 0,0 0 0 16,-7-3-99-16,7 3-20 0</inkml:trace>
  <inkml:trace contextRef="#ctx0" brushRef="#br0" timeOffset="-42144.025">27757 9345 1026 0,'0'0'22'0,"0"0"5"0,0 0 1 0,0 0 1 0,0 0-29 0,0 0 0 15,0 0 0-15,0 0 0 0,0 0 46 0,-4 6 3 16,1 0 1-16,-1 6 0 0,0-10-11 0,1 4-3 16,-1 3 0-16,-3-3 0 15,4 9-9-15,-1-9-3 0,1 5 0 0,-1-2 0 16,1 0-5-16,-4 3-2 0,3-3 0 0,1 2 0 16,-1-5 5-16,1 0 1 0,3 0 0 0,0-6 0 15,0 0-9-15,0 0-2 0,0 0 0 0,0 0 0 16,0 0 22-16,0 0 4 0,0 0 1 0,0 0 0 15,0 0-7-15,3-6 0 0,1 0-1 0,-4 0 0 16,3-5-14-16,1-7-2 0,-1 6-1 0,1-2 0 0,-1 2-14 0,1-6 9 0,3 3-9 0,-4 4 8 16,1-1-8-1,-1 0 0-15,4 0 9 0,-3 4-9 0,0-1 0 0,-1 0 0 16,-3 3 0-16,4 0 0 16,-4 6 0-16,0-6 0 0,0 6 0 0,0 0 0 0,0 0 0 0,0 0-8 0,0 0 8 15,0 0 0-15,0 0-9 0,0 0 9 16,0 0-10-16,0 0 10 0,10 6-9 15,-3 0 9-15,0 0-8 0,0 3 8 0,4 0 0 0,-4 2-10 0,0-2 10 16,0 3 0-16,0 0-8 0,4-1 8 0,-1 1 0 0,-3 9 0 16,0-9-8-16,0-1 8 0,-3 4 0 0,-1 3 0 15,1-7-8-15,0 1 8 0,-1 0 0 0,-3 0 0 16,4-4-20-16,-4 4 2 0,0-6 1 0,0 12 0 16,0-15-59-16,0 5-12 0,3-2-3 0</inkml:trace>
  <inkml:trace contextRef="#ctx0" brushRef="#br0" timeOffset="-41234.633">28519 9369 1036 0,'3'-12'46'0,"1"6"10"0,-1 0-45 0,-3 6-11 0,0 0 0 0,0 0 0 16,0 0 53-16,0 0 9 0,0 0 2 0,0-6 0 16,0 6 0-16,0-6 0 0,0 0 0 0,0 0 0 15,-3 1 15-15,3-1 3 0,-4-3 1 0,1 3 0 16,3 0-55-16,-4 0-12 0,-3-5-1 0,3 5-1 15,1-3-14-15,-4 3 0 0,3 0 8 0,-3 0-8 16,0 0 0-16,4 0 8 0,-4 6-8 0,0-5 0 16,0-1 0-16,3 6 0 0,-3 6-11 0,0-6 11 15,0 5-32-15,0 1 0 0,-4 0 1 0,4 0 0 16,0 3 31-16,-4 3 0 0,4-1 0 0,0-5 0 16,-3 6 9-16,3 0 8 0,0 0 2 0,3-1 0 15,-3 4-19-15,4-3 0 0,-1 2 0 0,4-2 0 16,0 0 0-16,0 0 0 0,0 0 0 0,4-7 0 15,-1 1 9-15,1-3-1 0,3 3-8 0,-4 0 12 0,4 0-12 16,-3 0 11-16,3 0-11 0,0-6 10 0,0 5-10 0,4-5 12 16,-4 6-12-16,3-6 12 0,1 0-12 0,-1-6 10 0,1 6-10 15,0-5 10-15,3-4-1 0,-4 0 0 0,1-3 0 16,3 3 0-16,-3-2 3 0,-4-7 0 0,3 3 0 16,1 4 0-16,-4-7 6 15,0 0 2-15,0 4 0 0,0-4 0 0,-4 0-32 16,5-2-5-16,-1 2-2 0,-4-5 0 15,1-1 19-15,-1 3 0 0,4-2 0 0,-3 2 0 0,-4-2 0 16,3 5 0-16,1 1 0 0,-4-4 0 0,0 3-11 0,-4-2 2 0,1 2 0 0,-1-5 0 16,1 8 9-16,-1 3 12 15,-3 0-2-15,0 1-1 16,0 5-29-16,3 0-7 0,-3 6-1 0,4-6 0 0,-4 6 8 0,0 0 2 0,3 0 0 0,4 0 0 16,0 0 0-16,-7 6 0 0,7-6 0 0,-7 6 0 15,4 0 18-15,-1 2 0 0,4 1 0 0,-3 0 0 16,3 0 0-16,3 6 0 0,-3-4 0 0,4 1 0 15,-4 3 0-15,3 2 0 0,4 1 0 0,-3 0 0 16,-1 8 0-16,4-2-12 0,-3 5 12 0,-1 3-10 16,1-5 10-16,-4 2 0 0,3-5 10 0,-3 8-10 15,4-8 0-15,-4 2 0 0,3-2 0 0,1-1 0 16,-4 4 0-16,4-10 0 0,-1 4 0 0,-3 2 0 16,4-11 0-16,-1 6 0 0,1-6 0 0,3 2 0 15,-4-8 0-15,1 6 0 0,3-3 0 0,-4-3 0 0,1-4 0 0,3 4 0 16,0-3 0-16,-4-3 0 15,5 0-113-15,2 0-29 0,-3-3-6 0</inkml:trace>
  <inkml:trace contextRef="#ctx0" brushRef="#br0" timeOffset="-40715.251">28829 9283 806 0,'0'0'17'0,"0"0"4"0,0 0 1 0,0 12 2 0,0-6-24 0,0 6 0 0,0-6 0 0,0 2 0 16,-4 4 56-16,4-6 6 0,0 6 2 0,0 0 0 0,-3-7 0 16,3 4 0-16,0 0 0 0,0 6 0 0,0-9-52 15,3 5-12-15,-3-2 0 0,0 3 0 16,0 0 54-16,0-1 8 0,0 1 2 0,0 0 0 0,0-3-52 0,0 3-12 15,0-1 0-15,0-5 0 0,0 0 0 0,0 6 0 16,-3-6 0-16,3-6 0 16,0 0 0-16,0 0 0 0,0 6 0 0,0-6 0 15,0 0 0-15,0 0 0 0,0 0 0 0,0 0 0 0,0 0 54 0,0 0 8 16,0 0 2-16,0 0 0 16,0 0-52-16,-4-3-12 0,4 0 0 0,-3-3 0 0,3 6 54 0,0-12 8 15,0 6 2-15,-4-6 0 16,4 1-52-16,0-4-12 0,0-3 0 0,-3 7 0 15,3-10 0-15,-4 3 0 0,4 1 0 0,-3-4 0 16,3 6 0-16,-4-5 0 0,4 8 0 0,-3-6 0 0,3 7 0 16,0-4 0-16,-4 3 0 0,8-2 0 0,-4 2 0 0,0 3 0 0,0 0 0 0,0 3 0 15,0 0 0-15,3 1 0 0,-3 5 0 16,0 0 0-16,4-6 0 0,-4 6 0 0,0 0 0 0,7-6 0 16,-7 6 0-16,10 0 0 0,1 0 0 0,-4 0 0 15,-7 0 0-15,11 6 0 16,3 0 0-16,0-6 0 15,0 5-48-15,4-5-13 0,-1 6-3 0,-3-6 0 16,4 6-51-16,0-6-10 0,-4 6-3 0,0-6-512 0</inkml:trace>
  <inkml:trace contextRef="#ctx0" brushRef="#br0" timeOffset="-40114.498">29203 9233 806 0,'0'0'17'0,"-7"0"4"0,0 0 1 0,0 0 2 0,0 0-24 16,7 0 0-16,-7 0 0 0,0 0 0 0,0 6 56 0,3 0 6 15,-3-3 2-15,0 3 0 0,3 6-52 0,-3-1-12 0,4-5 0 0,-4 6 0 16,0 3 54-16,0-4 8 16,3 1 2-16,-3 0 0 0,4 0-52 0,-5 0-12 15,5-1 0-15,-4 1 0 0,3 3 0 0,1-3 0 16,-1-7 0-16,4 1 0 0,-3 3 54 0,3-3 8 16,0-6 2-16,0 0 0 0,0 6-4 0,0-6-1 0,3 6 0 0,-3-6 0 15,0 0 8-15,7 6 1 0,0-6 1 0,0 5 0 16,-3-5-55-16,3-5-14 0,4 5 0 0,-4 0 0 15,0-6 0-15,0 0 0 0,3 0 0 0,-3 0 0 16,0 0 0-16,4 3 0 0,-4-3 0 0,0 1 0 16,0-1 0-16,0 0 0 0,0 0 0 0,-3-3 0 15,3 3 0-15,-4 0 0 0,1 0 0 0,0 3 0 16,-1 1 0-16,-3 2 0 0,0 0 0 0,0-6 0 16,0 6-48-16,0 0-13 0,4-6-3 0,-4 6 0 15,0 0 52-15,0 0 12 0,0 0 0 0,0 0 0 16,0 0 0-16,0 0 0 0,0 0 0 0,0 0 0 15,0 0 0-15,0 0 0 0,0 0 0 0,0 0-9 0,0 0 9 16,0 0 0-16,0 0 0 0,0 0 0 16,-4 6 0-16,1 2 0 0,-1 1 0 0,0 0 0 15,1 3 0-15,3 0 0 0,-4-1 0 0,1-5 0 16,3 6 0-16,0 3 0 0,0-4 0 0,3-5 0 0,-3 6 56 0,0 0 6 16,4-6 2-16,-1 3 0 15,5-4-103-15,-5 1-20 0,4 0-4 0,-3 0-1 0,3 0 52 0,0 0 12 16,3-6 0-16,-3 0-771 0</inkml:trace>
  <inkml:trace contextRef="#ctx0" brushRef="#br0" timeOffset="-39338.065">29545 9222 1267 0,'0'0'28'0,"0"0"5"0,-10 0 2 0,3 0 1 0,-4 0-36 0,4 5 0 0,0-5 0 0,0 0 0 16,0 0 58-16,0 6 5 0,7-6 1 0,-4 0 0 15,-3 6-52-15,4 0-12 0,-5-6 0 0,5 6 0 16,-1 0 54-16,1 3 8 0,-1-3 2 0,-3 5 0 0,4-5-52 0,-1 0-12 16,4 6 0-16,0-3 0 0,0-1 0 0,0 1 0 15,0 3 0-15,0-6 0 0,4 6 0 0,-4-4 0 16,3 1 0-16,1-3 0 0,-1 3 0 0,4 3 0 16,-3-6 0-16,3 0 0 0,0-1 0 0,0 1 0 15,0-3 0-15,0 0 0 0,0 0 0 16,0-3 0-16,0 3 0 0,0-3 0 0,1 0 0 15,-1-3 0-15,0 3 0 0,0-6 0 16,-4 3 0-16,1 3 0 0,3-6 0 0,-7 6 0 16,3 0 0-16,1-5 0 0,-4 5 0 0,3-6 0 0,-3 0 0 0,0 6 0 15,4-6 0-15,-4 6 0 0,0-6 0 0,0 6 0 16,3-6 0-16,-3 6 0 0,0 0 0 0,0-6 0 16,0 6 0-16,0 0 0 0,0 0 0 0,0 0 0 0,0 0 0 0,0 0 0 15,0 0 30-15,0 0 3 0,0 0 1 0,0 0 0 31,0 0-54-31,0 0-12 0,0 0-1 0,0 0-1 0,0 0 34 0,0 6 0 0,-3 6 0 0,3 0 0 16,-4-1 0-16,4-2 0 0,0 3 0 0,-3 11 0 16,3-11 0-16,0 9 0 0,-4 2 0 0,4 1 0 15,0-7 0-15,-3 10 0 0,3-4 0 0,0 4 0 16,0-4 0-16,-4 1 0 0,4 2 0 0,-3 1 0 16,-1-4 0-16,1 1 0 0,-1-1 0 0,1 4 0 15,-1-4 0-15,-3-2 0 0,4 3 0 16,-5-1 0-16,5 1 0 0,-1 2 0 0,-3-8 0 0,4 8 0 15,-4-8 0-15,3 5 0 0,1-2 0 0,-4-4 0 16,3-2 0-16,1 0 0 0,-1 0 0 0,1-4 0 16,-1 1 0-16,0-6 0 0,1 3 0 0,3-9 0 15,-4 3 0-15,4-3 0 0,0 0 0 0,0 0 0 16,-7 3 0-16,0-6 0 0,0 0 0 0,0 0 0 16,0-3-58-16,-3 0-5 0,2-6-1 0,1 1 0 15,0-4 0-15,0 3 0 0,-3-6 0 0,-1 7 0 16,-3-7 0-16,3-2 0 0,-3 8 0 0,0-6 0 0,0-5 52 0,0 8 12 15,0-3 0-15,-4 1 0 0,8 2-20 0,-4 3 0 16,-1 0-1-16,5 1 0 0</inkml:trace>
  <inkml:trace contextRef="#ctx0" brushRef="#br0" timeOffset="-38606.591">29937 9301 440 0,'0'0'19'15,"0"0"-19"1,0 0 112-16,-7 0 18 0,7 0 4 0,-7 0 1 15,7 0-44-15,-7 0-9 0,7 0-2 0,-8 0 0 16,8 0-25-16,0 0-6 0,-7 0-1 0,7 0 0 16,-7 0-19-16,0 0-4 0,0 0-1 0,0 0 0 15,7 0 5-15,-7 6 1 0,0-3 0 0,0 0 0 16,0 0-30-16,-4 2-21 0,4-2 3 0,-3 3 1 16,-1 3 50-16,4-3 11 0,0 0 1 0,-3 0 1 15,2 6-34-15,5-10-12 0,-4 4 9 0,3 3-9 0,1-3 16 0,3 3-1 16,0-9-1-16,0 12 0 0,0-6-14 0,0 5 0 0,3-8 0 0,1 6 0 15,-1 0 54-15,1-3 8 16,3 0 2-16,0-1 0 0,0 1-52 0,0-6-12 0,0 0 0 16,0 6 0-16,0-6 54 0,4 0 8 0,-4-6 2 15,4 6 0-15,-1-6-103 16,1 1-20-16,-1-4-4 0,4 0-1 0,-3 0 73 16,3 3 15-16,-3-5 2 0,3 5 1 0,-4-6-27 0,1 0 0 0,0 3-14 15,-1 0 5-15,-3 1-21 0,0-4-4 16,0 6-1-16,0-6 0 0,0 3 15 0,-3-2 2 0,-1-1 1 0,1 6 0 15,-4 0 4-15,0-6 1 0,-4 4 0 0,4 2 0 32,-3-3-26-32,-1 3-5 0,1-3-1 0,-1 9 0 15,-3-6 4-15,0 0 1 0,0 6 0 0,-3-5 0 0,-1 5 39 0,0 0 0 0,1 0 0 0,-4 5 0 16,0-5 0-16,-1 6 0 0,-2 0 0 0,3 0 0 16,3 3 0-16,-3 3 0 0,7-1 0 0,-4 1 0 15,4 0 0-15,-3 6 0 0,3-7 0 0,0 4 0 16,3 3 0-16,1-10 0 0,-1 7 0 0,1 0 0 15,3 3-59-15,0-7-4 0,0-2-1 0</inkml:trace>
  <inkml:trace contextRef="#ctx0" brushRef="#br0" timeOffset="-37946.115">30124 9222 1196 0,'0'0'24'0,"-4"5"8"0,4-5-32 0,-3 6 0 0,3-6 0 0,-4 6 0 16,1 0 79-16,3-3 9 0,0 6 3 0,-4 6 0 16,4-4-43-16,-3 1-8 0,3-6-1 0,0 6-1 15,-4-4-19-15,4 4-4 0,0 0-1 0,0-6 0 16,-4 12-5-16,4-13-1 0,0 4 0 0,-3 0 0 16,3 0-8-16,0 3 0 0,0-6 9 0,0-6-9 15,0 5 8-15,0-5-8 0,0 0 8 0,-4 0-8 16,4 0 8-16,0 0-8 0,0 0 10 0,0 0-10 15,0 0 21-15,0 0-1 0,0 0-1 0,0 0 0 16,0 0-5-16,0 0-1 0,0 0 0 0,0 0 0 16,0 0-5-16,0 0 0 0,0-970-8 0,0 1940 12 15,4-970-4-15,-1-11-8 0,-3 5 11 0,4-6-11 16,0 3 0-16,-1-3 0 0,1 1 0 0,-1-7 0 16,1 3 0-16,-1 1-9 0,1-1 9 0,-1-3 0 15,1 4 0-15,-1-1 0 0,1 0 0 0,-1 3-8 0,1-5 8 16,-1 5 0-16,1-3 0 0,-1 4 0 0,-3-1 0 0,4 6 0 15,-4-3 0-15,3 3 0 0,1 0 0 0,-4 6 0 16,4-3 0-16,-4 3 0 0,0 0 0 0,0 0-10 16,0 0 10-16,0 0-13 0,3 3 13 0,1 3 0 15,3-3 0-15,-4 3 0 0,4 6 0 16,-3 0-9-16,-1-7 9 0,1 7 0 0,-1 0 0 16,1 3 0-16,3-4 0 0,-4 1 0 0,1 3 0 0,0 3 0 15,-1-1 0-15,1-5 0 0,-1 8 0 0,1-8 0 0,-1 0-8 0,1 6 8 16,-1-7-12-16,1 4 4 0,-1 9 0 15,-3-13 0 1,4 1-15-16,-1 3-2 0,1-3-1 0,-4-1 0 16,3-5-24-16,-3-6-5 0,0 0-1 0,4 6 0 0,-4-6-32 15,3 6-6-15,-3 3-2 0</inkml:trace>
  <inkml:trace contextRef="#ctx0" brushRef="#br0" timeOffset="-37388.194">30519 9492 1112 0,'0'12'23'0,"0"-12"6"16,0 0-29-16,0 0 0 0,0 0 0 0,0 0 0 16,0 0 33-16,0 0 1 0,0 0 0 0,0 0 0 0,0 0-34 0,0 0-12 0,0 0 0 0</inkml:trace>
  <inkml:trace contextRef="#ctx0" brushRef="#br0" timeOffset="32015.957">15879 9671 691 0,'0'0'14'0,"0"0"4"15,0 0-18-15,0 0 0 0,0 0 0 0,0 0 0 16,0 0 48-16,0 0 5 0,0 0 2 0,0 0 0 15,0 0-3-15,-8 6-1 0,1-6 0 0,7 0 0 16,0 0-29-16,-7 9-6 0,7-9 0 0,0 0-1 0,0 0-24 16,0 0-5-16,0 0-1 0,0 0 0 0,-3 6 37 0,3-6 7 0,0 0 2 15,0 0 0 1,0 0-50-16,0 0-9 0,0 0-3 0,0 0 0 0,0 0 76 0,0 0 15 0,0 0 4 0,0 0 0 31,0 0-76-31,0 0-16 0,-4 9-2 0,4-9-1 0,-3 6 50 0,3-6 9 0,-4 8 3 0,4-8 0 16,0 6-19-16,0-6-4 0,-3 12-8 0,3-6 12 15,0 3-12-15,0-3-8 0,0 0 8 0,0-1-13 16,0 7 41 0,0 0 8-16,0 0 1 0,0-4 1 15,0 10-17-15,0 0-3 0,0-6-1 0,0 8 0 0,0-2-6 0,-4 5-2 0,4-5 0 0,4 2 0 16,-4 4-9-16,0-3 0 0,3 2 0 0,1 1 0 16,-4-4 38-16,3 4 6 0,1-1 0 0,-1 1 1 15,1-4-35-15,-4 1-10 0,0-3 0 0,3 5 0 16,-3-11 19-16,0 0-1 0,0 2 0 0,-3-2 0 15,3 0-18-15,-4 0 0 0,4-4 0 0,-3-2 0 16,-1 0 0-16,4-6 0 0,-7 6 0 0,7-6 0 16,0 0 0-16,-7 0 0 0,7 0 0 0,-10-3 0 15,3 3 0-15,-4-3 0 0,0 3 0 0,4-3 0 16,-3 0 0-16,6 0 0 0,-3-3 0 0,0 6 0 16,0-11 0-16,0 11 0 0,0-6 0 0,-4 0 0 15,4 0-50 1,4 3-14-16,-4-3-2 0,0 0-1 0,3 3-2 0,1 0-1 0,-4-2 0 0,3 2 0 15,-3 0 12-15,3-3 2 0,1 0 1 0</inkml:trace>
  <inkml:trace contextRef="#ctx0" brushRef="#br0" timeOffset="32886.677">15607 9639 597 0,'0'0'16'0,"0"0"5"0,0 0-21 0,0 0 0 0,0-9 0 0,0 9 0 15,0 0 56-15,-4-6 6 0,4 6 2 0,0 0 0 16,0 0 0-16,0 0 0 0,0 0 0 0,0 0 0 16,0 0 0-16,0 0 0 0,0 0 0 0,0 0 0 15,0 0-52-15,-3-6-12 0,3 6 0 0,0 0 0 16,0 0 0-16,0 0 0 0,0 0 0 0,0 0 0 15,0 0 0-15,0 0 0 0,0 0 0 0,0 0 0 16,0 0 0-16,0 0 0 0,0 0 0 0,0 0 0 16,0 0 54-16,0 0 8 0,0 0 2 0,0 0 0 15,0 0-52-15,0 0-12 0,0-3 0 0,0 3 0 16,0 0 0-16,0 0 0 0,0 0 0 0,7-5 0 16,3 5 0-16,-2-6 0 0,-1 0 0 0,-4 0 0 15,4 0 8-15,0 6 0 0,0 0-8 0,0 0 12 16,0 0-3-16,4 0-1 0,-4 0 0 0,0 0 0 15,0 0-8-15,4 6 0 0,-4-6 0 0,3 0 0 16,1 0 0-16,0 6 0 0,-4-6 0 0,3 6 0 16,1-6 0-16,-1 0 0 0,1 0 0 0,3 0 0 15,0 6 0-15,0-6 0 0,0 5 0 0,4-5 0 16,-4 3-10-16,0 0-4 0,0-3-1 0,4 0 0 16,-4 0 23-16,0 3 5 0,4-3 1 0,-4 3 0 15,0 0-14-15,0-3 9 0,0 0-9 0,0 0 8 16,-3 0-8-16,0 0 0 0,3-3 0 0,-4 3-11 15,1-3-112-15,-1 3-22 0</inkml:trace>
  <inkml:trace contextRef="#ctx0" brushRef="#br0" timeOffset="34030.399">16337 9492 656 0,'0'0'13'0,"0"0"5"16,0 0-18-16,0 0 0 0,0 0 0 0,0 12 0 15,-3-6 61-15,3 2 9 0,-4-2 2 0,4 6 0 0,0-12-5 16,0 0-1-16,0 0 0 0,-3 6 0 0,-1 0-27 0,4 3-6 0,4-1-1 0,-4 1 0 31,0 0-18-31,0 6-4 0,3-9-1 0,-3 5 0 16,0-5-9-16,4 3 0 0,-4 3 0 0,0 0 0 15,0-6 0-15,0 5 0 0,0-5 0 0,0 6 0 16,3-3-49-16,-3 3-12 0,4-1-3 0</inkml:trace>
  <inkml:trace contextRef="#ctx0" brushRef="#br0" timeOffset="35018.437">17036 10086 589 0,'0'0'24'0,"0"0"-24"16,0 0 77-16,0 0 11 0,-4-9 1 0,4 3 1 15,0 0-10-15,-3-5-1 0,-1 5-1 0,4 0 0 16,-3 0-7-16,3 6-2 0,0 0 0 0,0 0 0 16,-8-6-18-16,1 0-4 0,0 0-1 0,-3-3 0 15,-1 6-26-15,4 3-6 0,-3 3-1 0,-1 3 0 16,0-6-13-16,1 3 0 0,-1 3 0 0,1-6 0 16,3 6-30-16,-4-6-2 0,4 6-1 0,-4-6 0 15,1 0 33-15,3 0 0 0,0 0 0 0,-4 0 0 16,4 6 23-16,0 0 11 0,0 0 2 0,3 2 1 15,1-2-59-15,3-6-12 0,0 0-2 0,0 0-1 16,-4 6 56-16,4-6 11 0,-3 6 2 0,-1 0 1 16,4 0-11-16,-3 0-2 0,3-1-1 0,0 7 0 15,0-9-6-15,0 3-1 0,0 0 0 0,3 0 0 16,1 6-12-16,-1-7 0 0,1 7 0 0,-1 0 0 16,1-9 0-16,-1 3 0 0,5 3 0 0,-1-1 0 15,0-2 0-15,-4-6 0 0,8 6 0 0,-4-6 0 16,3 0 28-16,-3 0 4 0,4 6 0 0,-4-6 0 15,4-6-22-15,-4 6-10 0,3-6 10 0,1 0-10 16,-1-2 11-16,-3 2-11 0,4-3 12 0,-4 0-12 0,0 3 9 0,0-11-9 0,4 2 0 16,-8 3 9-16,4 0-9 0,0 1 0 15,-3-1 0-15,3 0 8 0,-3 3-8 0,-1-2 0 0,1 5 0 0,-4 0-11 16,0 6 11-16,0 0-10 0,3-6 10 0,-3 6-10 16,0 0 10-16,0 0-13 0,0 0 5 0,0 0 8 15,0 0-10-15,0 0 10 0,0-6 0 0,0 6-9 16,0 0 9-16,0 0-13 0,0 0 5 0,0 0 8 15,0 0-13-15,0 0 5 0,-7 6 8 0,4 0-13 16,-1 0 13-16,1 2 0 0,-1 4 0 0,0 0-9 16,4 0 9-16,0-6 0 0,0 5 10 0,0-2-10 15,0 0 9-15,0 0-9 0,4 3 8 16,-4-1-8-16,4-5 9 0,-4 0-9 0,3 0 10 0,1 3-10 16,-4-3 8-16,3 0-8 0,-3-6 0 0,4 5 9 15,-1 1-9-15,1 0 8 0,3 0-8 0,-4-6 8 16,-3 0-8-16,7 6 0 0,-3-6 0 0,3 6 8 15,0-6-46-15,-3 0-10 0,3 0-1 0</inkml:trace>
  <inkml:trace contextRef="#ctx0" brushRef="#br0" timeOffset="35321.313">17276 10036 1241 0,'0'0'25'0,"0"0"8"0,-8 0-33 0,5 6 0 0,-1 0 0 0,4-6 0 31,0 0 78-31,0 0 9 0,0 0 1 0,0 0 1 0,0 0-20 0,0 0-4 0,0 0-1 0,-3 6 0 15,-1 2-56-15,1 1-8 0,3-3-10 0,0 3 10 16,0-3 0-16,0 0 0 0,0-1 0 0,0 7 0 16,3-6 0-16,-3 0 0 0,4 3 0 0,-4-3 0 15,3 0-53-15,-3-6-3 0,4 11-1 0</inkml:trace>
  <inkml:trace contextRef="#ctx0" brushRef="#br0" timeOffset="35572.905">17187 9801 1143 0,'0'0'48'16,"0"0"-38"0,0 0 6-16,0 0 2 0,0 0 0 0,-7 0 0 0,7 0 13 0,-3-6 2 0,-1 0 1 15,4 6 0-15,-3-6-34 0,3 6-16 0,0 0 2 0</inkml:trace>
  <inkml:trace contextRef="#ctx0" brushRef="#br0" timeOffset="36352.862">17685 9945 1314 0,'-7'0'37'0,"0"-3"8"16,3 0-36-16,-3 0-9 0,0-3 0 0,0 0 0 16,0 0 53-16,3 0 9 0,-3 1 2 0,0-1 0 15,0 6-13-15,0-6-3 0,4 0 0 0,-4 6 0 0,0-3-28 16,3 3-5-16,-3 0-2 0,3 3 0 0,-3 0-13 0,4 6 0 0,-1-3 0 15,-3-1-10-15,0 1 10 0,4 3-8 0,-1 0 8 0,-3 0-8 16,4 2 8-16,-1 7 0 0,-3-6 0 0,3 3-8 16,1-1 8-16,-1 1 0 0,1-9 0 0,-1 6 0 31,1-4 0-31,-1 7 0 0,4-6 0 0,-3 3 0 16,3-1 0-16,0 1 8 0,3-6-8 0,1 3 0 15,-1-3 13-15,1 0-1 0,-1 0-1 0,1 5 0 0,3-11 4 0,0 6 1 0,0-6 0 0,-3 0 0 16,6 0-4-16,-3 0 0 0,0-6 0 0,4 0 0 15,-1-5 4-15,-2 5 0 0,2-3 0 0,1-3 0 16,3-5 0-16,-4-1 0 0,4 0 0 0,1-2 0 16,-5-4-16-16,1-2 0 0,-1 2 0 0,1-2 0 15,-4 8 0-15,4-11 8 0,-4 8-8 0,0-2 0 16,0-1 0-16,-4 1 0 0,1 2 0 0,-1-5 0 16,-3 8 0-16,4-6 0 0,-4 7 0 0,-4-4 0 15,4 4 0-15,-3-10-10 0,-1 9 2 0,-3 7 0 16,4-10-9-16,-4 9-2 0,0 1 0 0,3 5 0 15,-3-6 0-15,0-967 0 0,3 1940 0 0,-3-969 0 16,4 2 19-16,-1 0 0 0,4 6 0 0,0 0 0 16,0 0-27-16,0 0-1 0,0 0-1 15,0 0 0-15,-7 6 12 0,7-6 2 0,-3 3 1 0,-1 8 0 16,1-5 14-16,3 0-9 0,-4 6 9 0,4 0-8 16,0 2 8-16,0 4 8 0,0 5-8 0,4-5 11 15,-4 9-2-15,3-1 0 0,-3 3 0 0,4 1 0 16,-1-4 2-16,-3 4 0 0,7 2 0 0,-7-3 0 15,4-2 5-15,-1 8 2 0,1-14 0 0,-1 8 0 16,1-8 3-16,-1 2 1 0,1 1 0 0,-1-4 0 16,1-5-7-16,0 6-2 0,-1-10 0 0,-3 4 0 0,4-3-5 15,-1 0-8-15,1-1 11 0,-1-5-11 0,-3-6 12 0,0 0-12 0,0 0 12 0,7 0-12 16,-7 0 0-16,0 0 0 0,0 0 0 0,4 6 0 31,-4-6-114-31,7 0-30 0</inkml:trace>
  <inkml:trace contextRef="#ctx0" brushRef="#br0" timeOffset="36958.194">17896 9912 1094 0,'0'0'23'0,"0"0"5"15,0 0-28-15,0 0 0 0,0 0 0 0,0 0 0 16,0 0 56-16,0 0 7 0,0 0 1 0,0 0 0 16,0 0 0-16,0 0 0 0,0 0 0 0,0 0 0 15,0 0-52-15,4 0-12 0,3 6 0 0,0 0 0 16,0-3 25-16,4 0 3 0,-4 3 0 0,3-3 0 15,1 3-19-15,-1 0-9 0,1-3 10 0,0 5-10 0,-1-8 15 0,-3 6-3 0,0 0-1 0,0-6 0 16,4 6 10-16,-4-6 3 0,0-6 0 16,4 6 0-16,-4-6 7 0,0 0 1 0,0 0 1 0,-4 1 0 31,4-1-6-31,-3 0-2 0,0 0 0 0,-1-3 0 0,1 3-13 16,-4-5-4-16,3 5 0 0,1-3 0 15,-4 0-8-15,0 3 0 0,3-6 9 0,-3 9-9 0,0-2 0 0,-3-1 0 0,3 0-10 0,-4 0 10 31,1 0-31-31,-1 0 1 0,1 0 0 0,-1 0 0 16,-3 3-1-16,0 0 0 0,0 3 0 0,0 0 0 0,0 3 16 0,0 0 3 0,0 0 1 0,0 0 0 16,-1 6 11-16,1-6 0 0,-3 3 10 0,3 6-10 15,0-6 0-15,-4 2 0 0,4 7 0 0,-4-3 0 16,4 3 24-16,4 2 0 0,-4-8-1 0,0 6 0 16,3-1-8-16,1 4-2 0,-1-9 0 0,1 6 0 15,-1-1-4-15,4 4-1 0,4-6 0 0,-4-4 0 16,0 7 3-16,3-6 0 0,-3 3 0 0,4-1 0 15,-1 1-3-15,4 0-8 0,-3 0 12 16,3 2-4-16,-4-2-8 0,4-6 10 0,1 3-10 0,-1 0 10 16,3-3-10-16,-3 2 0 0,4-2 9 0,-4 0-9 15,3-6 0-15,-2 6 0 0,2-6-12 0,1 6 4 16,-1-6-46 0,4 0-9-16,-3-6-1 0</inkml:trace>
  <inkml:trace contextRef="#ctx0" brushRef="#br0" timeOffset="38263.196">18369 9901 836 0,'0'0'24'0,"-3"11"4"0,3-11-28 16,0 12 0-16,0-12 0 0,0 6 0 0,0 3 108 0,3-3 16 0,-3 3 4 0,0-1 0 15,0 4-52-15,4-6-9 0,-4 3-3 0,3 0 0 16,-3-3-51-16,0-1-13 0,0 4 0 0,0 3 0 31,0-6 54-31,0-6 8 0,4-961 2 0,-4 1937 0 16,0-973-52-16,3 5-12 0,-3-2 0 0,4 3 0 0,-1 0 0 15,-3-3 0-15,4 0 0 0,-4-1 0 0,3 7 32 0,-3-9 3 0,0 3 1 0,0-6 0 16,0 6-28-16,0 0-8 0,0-6 0 0,0 6 0 16,0-6 0-16,0 6 0 0,0-6 0 0,0 11 0 15,0-11-28 1,0 0-7-16,0 0-1 0,0 0 0 0,0 0 36 0,0 0 0 0,0 0 0 0,0 0 0 15,0 0 0-15,0 0 0 0,0 0 0 0,0 0 0 16,0 0 20-16,0 0 12 0,0 0 1 0,0 0 1 16,0 0-20-16,0 0-4 0,-7-6-1 0,4 1 0 15,-1-1 5-15,4-3 1 0,0 3 0 0,0 0 0 16,0-6-7-16,-3 1-8 0,3-1 11 0,0 3-11 16,0 0 20-16,0 3-4 0,0-5 0 0,0 8 0 15,0-9-25-15,0 6-6 0,0-9-1 0,0 1 0 16,0 5 30-16,3-3 6 0,-3 0 0 0,0 0 1 15,4 1-21-15,-4 2 0 0,0 0 0 0,3 6 0 16,-3-9 0-16,0 7 0 0,4-7 0 0,-4 6 0 16,0 3 0-16,3-3 0 0,-3 6 0 0,0 0 0 15,0-6-8-15,0 6 8 0,0 0-8 0,4-6 8 16,3 3 0-16,-4 0-10 0,5-2 10 0,-5-1 0 16,4 6-11-16,4-6 11 0,-4 6-10 0,3-6 10 15,-3 6-14-15,4 0 3 0,3 0 1 0,-3 0 0 16,-1 6-27-16,4-6-6 0,-3 0-1 0,0 0 0 15,-1 6-46-15,1-6-10 0,-4 6-1 0</inkml:trace>
  <inkml:trace contextRef="#ctx0" brushRef="#br0" timeOffset="39011.71">18789 9962 1094 0,'0'0'23'0,"-4"0"5"16,-3 0-28-16,7 0 0 0,-7 0 0 0,7 0 0 16,-7 0 56-16,7 0 7 0,-3 0 1 0,-4 0 0 15,0 0 0-15,0 0 0 0,3 6 0 0,-3 0 0 0,0 0-8 0,3-6 0 0,-3 6-1 16,0-6 0-16,7 0-37 0,-3 3-7 0,-4 3-2 0,7-6 0 16,-7 3-9-16,7-3 0 0,-4 3 0 0,-3 2 0 15,4-2 53-15,-5 3 9 0,5 3 2 0,-1-3 0 16,1 0-64-16,-1 0-13 0,1 0-3 0,-1 0 0 15,4 2 16-15,-3 1 0 0,-1-3 0 0,4 3 0 16,-3-3 0 0,3 5 0-16,0 1 0 0,-4-3 0 15,4 0 8-15,0 0-8 0,-3 2 0 0,3 1 0 0,0-6 0 0,0 0 0 0,0-6 0 0,0 6 0 16,3 3 8-16,-3-9-8 0,0 6 0 0,4 5 0 16,-4-5 8-16,0-6-8 0,7 6 0 0,-4-6 0 15,4 6 9-15,-3-6-1 0,3 0-8 0,0 0 12 16,-3 0 6-16,3-6 1 0,0 0 0 0,0 0 0 15,0 0-30-15,3-5-5 0,-3-1-2 0,0 3 0 16,4-3 42-16,-4-5 9 0,0 8 2 0,0 0 0 16,0 0-35-16,-3-3 0 0,3 7 0 0,-4-7 0 15,1 3-21-15,-4 0-11 0,3-3-3 0,-3 7 0 16,0 2 35-16,0 3 0 0,0 0 0 0,0 0 0 16,0 0 0-16,0 0 0 0,0 0 0 0,0 0 0 15,0-6 0-15,0 6 0 0,-3-6 0 0,3 6 0 16,0 0 0-16,0 0 0 0,-4-6 0 0,4 6 0 15,0 0-58-15,0 0-5 16,0 0-1-16,0 0 0 0,0 0 52 0,0 0 12 0,0 0 0 0,0 0 0 16,-3 6 0-16,3 0 0 0,0-6 0 0,-4 9 0 15,4 2 0-15,0-2 0 0,4 6 0 0,-4-3 0 16,3-7 26-16,-3 10 8 0,0-6 2 0,0 3 0 16,4-3-24-16,-1 2-4 0,1-5 0 0,-1 0-8 15,1 0 9-15,0-3-9 0,-1 3 0 0,4 0 9 16,-3 0-9-16,3-1 0 0,0 1 0 0,0 0 0 15,0-6-42-15,0 6-1 0,4-6 0 0</inkml:trace>
  <inkml:trace contextRef="#ctx0" brushRef="#br0" timeOffset="39599.884">19032 9986 930 0,'0'0'19'0,"0"0"5"16,0 0-24-16,0 0 0 0,0 0 0 0,0 0 0 15,0 0 40-15,0 0 2 0,0 0 1 0,0 0 0 0,0 0 17 0,0 0 3 0,0 0 1 16,0 0 0-16,0 0-52 0,0 0-12 0,0 0 0 0,0 0 0 16,0 0 0-16,0 0 0 0,0 9 0 0,-3-3 0 15,3-6 0-15,0 5 0 0,0 4 0 0,0-9 0 16,0 0 0-16,0 0 0 0,0 0 0 0,0 0 0 15,0 0 54-15,-4 9 8 0,4-3 2 0,0-6 0 16,0 6-52-16,0-6-12 0,0 0 0 0,0 0 0 31,0 0 41-31,0 0 6 0,0 0 1 0,0 0 0 16,0 0-26-16,-3 6-5 0,-1 3-1 0,4-9 0 0,0 0 24 0,0 0 5 0,0 0 1 0,0 0 0 16,0 0-23-16,0 3-5 0,0-3-1 0,-3 8 0 15,3-8-8-15,0 6-1 0,0-6-8 0,0 9 12 16,0 0-12-16,0-3 0 0,0 0 8 0,0 5-8 15,3-2 0-15,-3-3 0 0,0 3 0 0,4 0 0 16,-4 2 0-16,0 1 0 0,0 0 0 0,0-6 0 16,0 6 8-16,0 2-8 0,0-8 0 0,0 0 0 15,0-6 8-15,0 0-8 0,0 0 0 0,0 0 0 16,0 0 0-16,0 0-10 0,0 0 0 0,0 0 0 16,0 0-54-16,3-6-12 0,4 0-1 0</inkml:trace>
  <inkml:trace contextRef="#ctx0" brushRef="#br0" timeOffset="39916.073">18877 9704 1337 0,'0'0'28'0,"0"0"6"0,0 0-34 16,0 0 0-16,0 0 0 0,0 0 0 0,0 0 0 0,-7 0 0 0,7 0 0 0,0 0 0 15,0 0 0-15,0 0 0 0,0 0 0 0,0 0 0 16,0 0 0-16,0 0 0 0,0 0 0 0</inkml:trace>
  <inkml:trace contextRef="#ctx0" brushRef="#br0" timeOffset="40696.35">19318 9868 1094 0,'0'0'46'0,"0"0"-37"31,0 0 44-31,0 0 9 0,0 0 2 0,0 0 0 0,0 0 20 0,0 0 4 0,0 0 0 16,0 0 1-16,0 0-27 0,0 0-6 0,0 0 0 0,0 0-1 15,0 0-26-15,0 0-5 0,0 0 0 0,0 0-1 16,0 0 1-16,0 0 0 0,0 0 0 0,0 0 0 15,0 0 2-15,-7 6 1 0,7-6 0 0,-7 3 0 16,0 0-11-16,0 0-3 0,0 0 0 0,0 0 0 16,0 3-4-16,0 0-1 0,0 0 0 0,0-1 0 15,-1 1 0-15,1 0 0 0,0-3 0 0,0 3 0 16,0 0 1-16,0 0 0 0,4 0 0 0,-4-1 0 16,3 1-9-16,4-6 0 0,-3 12 0 0,3-12 0 15,-4 6 0-15,4 0 0 0,-3 0 0 0,3-6 0 16,0 0-9-16,0 0 9 0,0 0 0 0,0 0 0 15,0 0 0-15,0 0 0 0,0 0 0 0,0 0 0 16,0 0-8-16,0 0 8 0,0 0 0 0,0 0 0 16,0 0 0-16,3 6 0 0,1 2 0 0,-1 1 0 15,1-6 0-15,-4-3 0 0,3 6 0 0,1 0 0 16,-4-6 0-16,7 6 0 0,0 0 0 0,-4-6 0 16,4 6 0-16,-3-6 0 0,3 0 0 0,0 0 0 15,-7 0 0-15,7 0 0 0,0 0 0 0,-7 0 0 16,4 0 0-16,-4 0 8 0,7 3-8 0,-4 2 9 0,-3-5-9 15,4 6 0-15,-4-6-10 0,3 6 10 0,4-3 0 0,-3 3-9 16,3-3 9-16,0 3 0 0,-3 0 0 0,3 0-8 0,0-1 8 16,0 7 0-16,0-9 0 0,0 3 0 15,-4 3 0-15,1-3 0 0,-1 3 0 0,4-4 0 0,-3 7 0 0,0-6 0 16,-1 0 0-16,-3-3 9 0,4 3 0 0,-4-6 0 16,3 6-9-16,-3 0-12 15,0-6 2-15,0 11 1 0,0-11 9 0,0 6 0 16,0-6 0-16,0 0-8 15,0 0 8-15,0 0-12 0,0 0 12 0,-10 6-12 16,2-6 0-16,1 0 0 0,-3 0 0 0,-1 0 0 16,4 0-18-16,-3 0-4 0,3-6-1 0,-4 0 0 0,4 6 17 0,-4-6 3 0,4 1 1 0,0 2 0 31,-3 0-80-31,3 0-16 0,-1 0-3 0</inkml:trace>
  <inkml:trace contextRef="#ctx0" brushRef="#br0" timeOffset="41973.613">20560 10159 501 0,'0'0'10'0,"0"0"3"0,0 0-13 0,0 0 0 0,0 0 0 0,0 0 0 15,0 0 37-15,0 0 5 0,-4-6 1 0,4 6 0 16,0 0 11-16,0 0 2 0,-3-5 1 0,3 5 0 16,-4-9-9-16,1 3-3 0,-4 3 0 0,3 0 0 15,4 3 7-15,-7-3 2 0,7 3 0 0,-7 0 0 16,0-3 4-16,0 3 1 0,-4 0 0 0,4-3 0 15,0 3-14-15,-3-3-2 0,3 3-1 0,-4 0 0 16,4 0 2-16,-4 0 1 0,1 0 0 0,3-6 0 16,-4 6-16-16,4 0-3 0,0-6-1 0,-3 6 0 15,2 0-16-15,-2 0-9 0,-1 0 10 0,4 0-10 16,-3 0 0-16,3 0 0 0,0 0 0 0,-1-5 0 16,1 5 0-16,0 0 0 0,-3 0 0 0,3 0 0 15,0 0-25-15,0 5 1 0,0-5 1 0,7 0 0 0,-8 6 23 16,8-6 0-16,-7 6 0 0,0 0 0 0,4-3 0 0,-1 0 0 15,-3 0 0-15,7-3 0 0,-3 3 0 16,3-3 0-16,-4 6 0 0,4-6 0 0,-3 9 0 16,3-4 0-16,0-5 0 0,0 6 0 15,0-6 0-15,0 0 0 0,3 12 0 0,-3-12 0 16,4 6 0-16,3-6 0 0,-7 0 0 0,3 6 0 16,4-3 0-16,0 0 0 0,0 0 0 0,1-3 0 0,2 3 0 0,1 0 0 0,-1-3 12 0,1 0-4 15,3 0-8-15,-3 0 8 0,-1 0-8 0,4-3 8 16,-3 0-8-16,-1-3 8 0,1 0-8 0,0 3 8 15,-1-3-18-15,-3 0-4 0,4 0-1 0,-4 0 0 16,0 1 34-16,-4-1 6 0,5 0 2 0,-5 0 0 16,1 0-27-16,-1 0 8 0,1 3-8 0,-1-3 0 15,1 0-18-15,-4 1-9 0,3 5-1 0,-3 0-1 16,0 0 29-16,0 0 0 0,0 0 0 0,0 0 0 16,0 0 0-16,0 0 0 0,0 0 0 0,0 0 0 15,7 0 0-15,-7 0 0 0,7 0 0 0,-7 0 0 16,4 5 0-16,-1 7 0 0,1-6 0 0,-1 0 0 15,1 3 0-15,-4 3-9 0,3-1 9 0,-3 1 0 16,0-6 0-16,4 3 0 0,0 0 0 0,-4 5 0 16,0-14 0-16,3 6 0 0,-3-6 0 0,4 6 0 15,-1 0 0-15,4 0 0 0,0 0 0 0,0-3 0 16,0 0-9-16,0 2 9 0,0-2-10 0,1-3 10 16,2 0-52-16,1-3-4 0,-1-2 0 0</inkml:trace>
  <inkml:trace contextRef="#ctx0" brushRef="#br0" timeOffset="42424.12">20306 9689 1006 0,'0'0'20'0,"0"0"7"0,0 0-27 0,0 0 0 0,0 0 0 0,0 0 0 16,0 0 58-16,0 0 6 0,0 0 2 0,0 0 0 16,0 0-14-16,0 0-4 0,0 0 0 0,0 0 0 15,0 0-28-15,0 0-7 0,0 0-1 0,0 0 0 16,3 6-12-16,1 0 9 0,-1-3-9 0,5 3 8 16,-1 5-8-16,0-5 10 0,3 6-10 0,-3-6 10 15,4 0-10-15,-1 3 8 0,5-1-8 0,-5 7 8 0,4-9-8 16,-3 6 0-16,-1-6 0 0,1 2 8 15,3-2-8-15,-3 3 0 0,-1 0 0 0,4-3 0 16,-3-6-12-16,0 6-5 0,-1-6-1 0,1 6 0 16,-1-6-23-16,1 5-5 0,-1-5-1 0</inkml:trace>
  <inkml:trace contextRef="#ctx0" brushRef="#br0" timeOffset="61400.252">21371 10036 948 0,'0'0'27'0,"0"0"5"0,0 0-32 0,0 0 0 0,0 0 0 0,0 0 0 15,0 0 57-15,0 0 5 0,0 0 1 0,0 0 0 16,0 0-23-16,0 0-5 0,0 0-1 0,0 0 0 16,-7 6-3-16,7-6-1 0,0 0 0 15,0 0 0-15,0 0 2 0,0 0 0 0,0 0 0 16,0 0 0-16,-3 6-1 0,3-6 0 0,-4 6 0 0,4-6 0 15,-3 8-11-15,3-8-1 0,0 9-1 0,0-3 0 16,0 3-2-16,0 3-1 0,3-1 0 0,-3 1 0 16,4 0-15-16,-1 3 11 0,1 8-11 0,-1-11 10 15,1 3-10-15,-1 2 8 0,1-5-8 0,-1 0 8 16,1-6-8-16,-4 5 10 0,0-11-10 0,0 0 10 16,3 6 7-16,-3-6 2 0,0 0 0 0,0 0 0 15,0 0 11-15,0 0 2 0,0 0 1 0,0 0 0 16,0 0-11-16,0 0-2 0,0 0-1 0,-10 0 0 15,10 0-11-15,-7 0-8 0,3-3 12 0,-3 0-12 16,4 0 8-16,-4 0-8 0,7 3 0 0,-4-5 0 16,-3-1 0-16,4 0 0 0,-1 0 0 0,0 0 0 15,1 0-14-15,3 0-10 0,-4-5-1 0,1 5-1 16,3 0 39-16,0-3 8 0,-4 3 2 0,4 0 0 0,0-6-37 16,0 1-7-16,0 5-2 0,4-6 0 0,-4 3 35 15,0-3 8-15,3 1 0 0,1 5 1 0,-4-6-21 16,3 3 0-16,1-2 0 0,0 5 0 15,-1-6 0-15,1 6 0 0,-1-6 0 0,1 0 0 16,-1 4-20-16,1-4 2 0,-1 6 0 0,1-6 0 16,-1 0 27-16,-3 4 6 0,4-1 1 0,-1 3 0 0,-3 0-26 0,4 3-5 0,-4 3-1 15,3-6 0-15,1 0 16 0,-4 1 0 0,3-1 0 0,-3 6-9 16,4 0 0-16,-4 0 0 0,4-6 0 0,-4 6 0 16,7-3-7-16,-7 3 0 0,7-3-1 0,0 3 0 15,0 3-15-15,0 0-4 0,0 3 0 0,3 0 0 16,1-1-22-16,0-5-5 0,-1 12-1 0,4-6 0 15,0 0-85-15,-3 3-18 0</inkml:trace>
  <inkml:trace contextRef="#ctx0" brushRef="#br0" timeOffset="62493.995">21615 10092 691 0,'0'0'14'0,"0"0"4"0,0 0-18 0,0 0 0 0,0 0 0 0,0 0 0 32,0 0 54-32,0 0 7 0,0 0 2 0,0 0 0 0,0 0 35 0,-4 0 7 0,4 0 2 0,0 0 0 15,0 0-86-15,0 0-21 0,0 0 0 0,0 0 0 16,0 0 56-16,0 0 6 0,0 0 2 0,0 0 0 16,0 0-52-16,0 0-12 0,0 0 0 0,0 0 0 15,0 0 54-15,0 0 8 0,0 0 2 0,4 6 0 16,3-6-52-16,0 5-12 0,0 1 0 0,3 0 0 15,1-3-13-15,3 3-6 16,-3 0-1-16,3 0 0 0,0-3 20 0,-3 0 0 0,3 3 0 0,-4-1 0 16,4-5 0-16,-3 6 0 0,-1-6 0 0,1 6 0 15,-4-6 0-15,4 0 0 0,-4-6 8 0,0 6-8 16,0-6 0-16,-4 1 11 0,4-1-11 0,1 0 10 16,-5 0-10-16,4-6 12 0,0-3-12 0,-3 4 12 15,3-4-26-15,-4 3-5 0,4-2-1 0,-3 5 0 16,-1-3-3-16,-3-9-1 0,4 7 0 0,-4 5 0 15,0-9-7-15,-4 6-1 0,4 4-1 0,-7-1 0 16,4 3-18-16,-4 0-3 0,0 3-1 0,0 3 0 16,-4 0 10-16,4 0 1 0,-4 0 1 0,1 6 0 15,-1 3 30-15,-3 0 13 0,4 5-12 0,-5-2 12 16,1 0 0-16,0 0 0 0,4-1 0 0,-1 4 12 0,0-3 32 0,1 0 6 16,-1 2 2-16,4 1 0 0,0 0-42 0,0-4-10 15,0 7 0-15,0-6 0 0,0 3 53 0,3-4 9 16,1-5 2-16,3 6 0 0,-4-9-52 0,4 3-12 0,0 0 0 15,4 5 0-15,-1-5 0 0,1 0 0 16,0 0 0-16,3 6 0 0,0-6 0 16,3-3 0-16,1 8 0 0,-1-5 0 15,4 0 0-15,-3 6 0 0,0-6 0 0,-1 0 0 0,4 0 24 16,-3-1 1-16,3-2 1 0,-3 0 0 0,-1 0-26 0,1-3-16 0,3 0 3 0,-4-3 0 31,1 3-18-31,0-6-3 0,3 6-1 0,0-11 0 16,0 5-5-16,0 0-2 0,0-6 0 0</inkml:trace>
  <inkml:trace contextRef="#ctx0" brushRef="#br0" timeOffset="63292.641">22123 10006 1094 0,'0'0'23'0,"0"0"5"0,0 0-28 16,0 0 0-16,0 0 0 0,0 0 0 15,0 0 56-15,0 0 7 0,0 0 1 0,0 0 0 16,0 0-52-16,0 0-12 0,-4 9 0 0,1 0 0 0,-1 3 54 0,4 0 8 15,0 2 2-15,0 1 0 0,0 6-20 0,0-4-4 16,0 1-1-16,4 8 0 0,-1-8-11 0,1 14-3 0,-1-8 0 0,4 5 0 16,0 4 11-16,-3-4 3 0,3 9 0 15,-4 0 0-15,5-8-26 0,-5 8-5 0,4-6 0 0,-3 10-8 16,3-13 15-16,-4 3-4 0,4 1-1 16,-3-4 0-16,-1-3 7 0,1-2 2 0,-1-1 0 15,-3-5 0-15,0 3-2 0,4-10 0 16,-4 1 0-16,0-3 0 0,0 0-3 0,0 0-1 0,0-9 0 0,0 0 0 15,0 0 0-15,0 0 0 0,0 0 0 0,0 0 0 16,0 0 12-16,-4-3 3 0,4 3 0 0,-7-9 0 16,4-3-5-16,-4 3-1 0,3-2 0 0,-3-1 0 15,4-6-22-15,-1 3 0 0,-3 4 0 16,4-13 0-16,-5 7 0 0,1-4 0 0,0 3-9 0,0-8 9 16,0 2-32-16,-3 1-3 0,6 2 0 0,-3-2 0 15,4-7 35-15,-5 4 0 0,5-1 0 0,-1-2 0 16,1 6 0-16,-1-10 0 0,1 4 10 0,-1 5-2 15,1-2-8-15,-1-1-15 0,4 4 4 0,0-1 1 16,0 1-3-16,0 2-1 0,4-5 0 0,-1 8 0 16,1-5-2-16,-1 11 0 0,1-6 0 0,3 1 0 15,0 2 16-15,0 3-9 0,4-6 9 0,-4 4-8 16,0 8-1-16,3-6 0 0,-6 0 0 0,3 6 0 16,-4 1 9-16,5 2 0 0,-1 3 0 0,0 0 0 0,3 0-12 0,-3 3-3 15,4 0-1-15,-1-1 0 0,1 4 16 0,-4 6-11 16,4-6 11-16,-1 3-10 0,1-3 10 0,-1 0 0 15,-3-3 0-15,4 2-8 16,-4 10 8-16,0-3 0 0,-3 0 0 0,-1-6 0 16,1 8 11-16,-1-2-3 0,-3 0 0 0,4-6 0 15,-8 5 4-15,4 1 1 0,-3-6 0 0,-4 3 0 16,3-3-25-16,4-6-6 0,0 0-1 0,-7 6 0 0,-4-6 63 0,1 5 13 16,-1 1 3-16,-3-6 0 0,4 0-36 0,-1 0-6 0,-3 0-2 15,3 0 0-15,1-6-16 0,-4-5-16 0,3 2 4 0,1 0 0 16,-1 0-4-16,-3 3-1 0,3-5 0 0,1 5 0 15,-1 0-41-15,8 6-8 16,3 0-2-16,0 0 0 0,0 0-133 0,-8-6-27 0</inkml:trace>
  <inkml:trace contextRef="#ctx0" brushRef="#br0" timeOffset="63893.524">22602 10092 1552 0,'0'-6'44'0,"-3"0"10"0,3 6-43 0,0 0-11 0,-4-6 0 0,4 6 0 16,-7-3 53-16,0-3 9 0,0 3 2 0,0-3 0 16,-3 4-20-16,10 2-4 0,-7 0-1 0,-1-3 0 15,8 3-22-15,-7 3-4 0,7-3-1 0,-10 2 0 16,-1 4-12-16,4-3 0 0,-3 3 8 0,3 3-8 16,0-3 0-16,-1 6 0 0,5-1 0 15,-4 1 0-15,0-3 0 16,0 3 0-16,3-1 0 0,1 1 0 0,-1 0 0 0,1-3 0 0,-1 0 0 0,4-1 0 15,0 4 0-15,0-12 0 0,0 6 0 0,0 0 0 16,0-6 15-16,4 6 0 0,-4-6 0 16,0 0 0-16,0 0 0 0,3 0 0 0,4-6 0 0,-3 6 0 15,3 0 4-15,0-6 1 0,0 6 0 0,0 0 0 16,-3 0-10-16,3-6-2 0,-4 0 0 0,4 0 0 16,-3-2 0-16,-1 2 0 0,4 0 0 0,-3 0 0 15,-1 0-8-15,1 0 0 0,-1 0 0 0,1 0 0 16,-1 1 0-16,-3-4-11 0,4 3 3 0,-4 6 0 15,0 0 0-15,0 0 0 0,0 0 0 0,0 0 0 16,0 0 0-16,0 0 0 0,0 0 0 0,0 0 0 16,0 0-12-16,0 0-1 0,3 6-1 0,1 3 0 15,0 2 10-15,-4-5 3 0,3 6 0 0,-3-3 0 16,0 8 9-16,0-5 0 0,0 0 0 0,0 0 0 16,4 2 0-16,-4-2 0 0,3 0 0 0,1-6 0 15,-4 6 0-15,3-7 16 0,1 1-4 0,-1-3-1 16,1 0-11-16,3 0-16 0,0-3 4 0,0-3 1 15,4 0-5-15,-4 0 0 0,3-3-1 0</inkml:trace>
  <inkml:trace contextRef="#ctx0" brushRef="#br0" timeOffset="64434.102">22800 10048 1337 0,'0'0'56'16,"0"0"-44"0,0 0-12-16,-4 6 0 0,4 2 0 0,-3 1 0 15,3 0 53-15,0-3 9 0,0 6 2 0,0-7 0 16,0 7-13-16,0 0-3 0,-4-3 0 0,4 3 0 15,0 5-25-15,0-5-6 0,0-6-1 0,0 6 0 16,4 2-16-16,-4-2 0 0,0-6 0 0,0 6 0 16,3-6 36-16,-3 2 4 0,0-8 1 0,4 6 0 15,-4-6-23-15,0 6-5 0,0-6-1 0,0 6 0 16,0-6-1-16,0 0-1 0,0 0 0 0,0 0 0 16,0 0-10-16,0 0 10 0,0 0-10 0,0 0 10 15,0 0 6-15,0 0 0 0,0 0 1 0,0 0 0 16,0 0 3-16,0 0 0 0,0-3 0 0,0-3 0 15,0-3-6-15,0-2-1 0,0 2 0 0,0-3 0 16,0 6-13-16,0-6 0 0,0 1 0 0,0 2 0 16,0-3 0-16,0 6-10 0,0-11 10 0,0 8-12 15,-4 0 12-15,4-3 0 0,-3-3 0 0,-1 10 0 0,4-7 0 16,0 3 0-16,0 3 0 0,0-3 0 0,0 1 0 16,-3 2 0-16,3 0-9 0,0 6 9 15,0-6 0-15,0 6 0 0,3-6-9 0,1 0 9 16,-1 6-11-16,-3 0 2 0,4-9 0 0,0 3 0 15,-1 1-5-15,4-1-1 0,0 0 0 0,0 0 0 16,0 6-9-16,0-6-3 0,0 0 0 0,0 0 0 16,4 0-28-16,0 6-5 0,-1-6-2 0,1 6 0 0,3 0-98 15,0 6-20-15</inkml:trace>
  <inkml:trace contextRef="#ctx0" brushRef="#br0" timeOffset="65046.378">23072 10142 1337 0,'-7'6'28'0,"7"-6"6"0,0 0-34 0,0 0 0 16,0 0 0-16,-4 11 0 0,4-11 58 16,0 0 5-16,0 0 1 0,-3 6 0 0,3-6 0 0,0 0 0 0,0 0 0 0,0 0 0 15,0 0-24-15,0 0-5 0,0 0-1 0,0 0 0 16,0 0-14-16,3 6-4 0,1-6 0 0,3 6 0 16,-4-6-16-16,1 3 8 0,3 0-8 0,-7-3 0 15,3 0 8-15,1 3-8 0,-4-3 0 0,3 6 0 16,4-6 9-16,-3 0-9 0,3 0 0 0,-3 0 9 15,-1-3-9-15,4 0 0 0,-3 3 0 0,3-3 8 16,0 0-8-16,-4 0 0 0,1 3 0 0,-1 0 0 16,1-6 0-16,-1 0-9 0,1 0 9 15,-1-5 0-15,-3 2-10 0,4 3 10 16,-4-3-8-16,0 3 8 16,4-3 0-16,-8-2 0 0,4 5 0 0,-4 0 0 0,4-6 0 0,-7 6-10 0,4 0 10 0,-1-2 0 15,-3 2-16-15,4 0 4 0,3 6 1 0,-11 0 0 16,11 0 11-16,0 0 8 0,-10-6-8 0,3 6 11 15,-4 0-11-15,0 6 8 0,1-6-8 0,-1 6 8 16,1 0-8-16,-1 5 0 0,0-2 9 0,4 3-9 16,0 0 0-16,0-1 0 0,0-2 0 0,0 3-8 15,4 0 8-15,-1 5 0 0,1-5 0 0,-1 3-8 16,4-3 8-16,0 5 12 0,0-11-2 0,-3 6-1 16,6-6 0-16,-3 5 0 0,4-2 0 0,3-3 0 15,-4 6-9-15,4-6 0 0,0-6 9 0,0 6-9 16,4 0 8-16,-4-1-8 0,4 1 10 0,-1-3-10 15,4 3 0-15,-3-6 0 0,3 0-8 0,0 0 8 16,0 0 0-16,4-3 0 0,-1 0 0 0,-2 0 0 16,2 0-212-16,1 0-35 0</inkml:trace>
  <inkml:trace contextRef="#ctx0" brushRef="#br0" timeOffset="65620.108">23421 10077 1337 0,'-11'15'28'0,"8"-9"6"0,3 5-34 0,-4-5 0 0,1 0 0 0,3 3 0 15,-4 0 58-15,4 0 5 0,0 2 1 0,-3-5 0 16,3 0-3-16,0-6 0 0,3 6 0 0,-3 0 0 15,0 3-28-15,4-3-5 0,-1 5-2 0,-3-5 0 16,4 0-6-16,3 6-2 0,-4-6 0 0,1 5 0 16,3 1-6-16,-3-3-2 0,-1 3 0 0,4 5 0 15,-3-11-10-15,3 6 0 0,-4-3 0 0,1 3 8 16,-1-1-8-16,-3-5 0 0,0-6 9 0,4 6-9 16,-4-6 0-16,0 6 8 0,0-6-8 0,0 0 0 15,0 0 8-15,0 0-8 0,0 0 8 0,0 0-8 16,0 0 13-16,0 0-1 0,0 0-1 0,0 0 0 15,0 0-1-15,0 0 0 0,0-6 0 0,-7 0 0 16,3 0-2-16,1 1-8 0,-1-1 12 0,-3-3-4 16,4 0-8-16,-1 0 8 0,4 0-8 0,-3 6 8 15,-1-8-8-15,0 5 0 0,1 0 0 0,-1-3 0 16,1 3 8-16,-1-3-8 0,1 1 8 0,-1 2-8 0,1-6 0 16,-1 0 0-16,1 0 0 0,-1-2 0 0,1 2 0 15,3 6 0-15,-4-12-8 0,4 7 8 0,0-1 0 16,0 0-11-16,-3-3 11 0,3 10-8 15,0-13 0-15,0 6 0 0,0-5 0 0,3 8 0 16,-3-3 8-16,0 0-10 0,4 3 10 0,-1 6-10 16,1-5 0-16,-4 2 0 0,3 0 0 0,-3 0 0 0,4 0-1 0,3 6 0 0,-4-6 0 15,4 0 0 1,0 6-14-16,1 0-3 0,2 0-1 0,-3 6 0 16,4 0-16-16,3-6-3 0,-4 6-1 0,5 0 0 0,-5-6-24 0,4 3-5 0,-3 0-1 15,-1 0 0-15,1 0 6 0,0-3 1 0,-4 3 0 16</inkml:trace>
  <inkml:trace contextRef="#ctx0" brushRef="#br0" timeOffset="72226.959">24232 9686 676 0,'0'0'28'16,"0"0"-28"0,-7 0 34-16,4 0 1 0,3 0 0 0,-7 0 0 15,7 0-11-15,-7 0-1 0,7 0-1 0,-7-6 0 0,7 6 14 0,0 0 4 0,-7-3 0 16,7 3 0-16,0 0-1 0,-4 0 0 0,-3-6 0 0,7 6 0 16,0 0-18-16,0 0-3 0,0 0-1 0,0 0 0 15,0 0-7 1,0 0-2-16,-4 6 0 0,1-3 0 0,-1 9-8 0,4-6 0 15,-3 3 0-15,3-1 8 16,0 4 18-16,0 3 3 0,-4-3 1 0,4 2 0 0,0 7-14 0,0-9-4 16,0 2 0-16,0 10 0 0,0-6 3 0,0-7 0 15,0 10 0-15,0 2 0 0,4-5-15 0,-4 0 11 0,0 2-11 0,0-2 10 16,0 0 2-16,0 8 1 0,0-8 0 16,0 5 0-16,0-2 23 0,0 2 5 15,0-5 1-15,0 8 0 0,0-8-25 0,-4 3-5 0,1 2 0 16,3-5-1-16,0-1-11 0,-4 4 12 0,4-3-12 0,0-1 12 15,0-2-12-15,0 3 0 0,0-7 9 0,0-2-9 16,0 0 0-16,0-3 8 16,0-6-8-16,0 0 0 15,0 0 0-15,0 0 0 0,0 0 0 0,0 0 0 0,0 0 0 0,0 0 0 0,0 0 0 0,0 0 0 16,0 0-13-16,0 0-7 0,0 0-2 0,0 0 0 31,0-6-161-31,0 0-32 0</inkml:trace>
  <inkml:trace contextRef="#ctx0" brushRef="#br0" timeOffset="72928.811">24465 10103 1094 0,'0'0'46'0,"0"0"-37"15,0 0 44-15,0 0 9 0,0 0 2 0,-7 0 0 16,7 0 0-16,-7-5 0 0,0 5 0 0,0 0 0 15,0-6-52-15,0 6-12 0,0 0 0 0,0-6 0 16,0 6 32-16,0-6 4 0,0 3 1 0,-1 0 0 16,1 0-28-16,0 3-9 0,0 0 0 0,0 0 0 15,0-3 11-15,0 3-11 0,0 3 10 0,-4-3-10 16,4 6 0-16,4-3 0 0,-4 3 0 0,0 0 0 16,3 5 0-16,1 1 0 0,-1-6 0 0,1 6 0 15,-1-3 0-15,1 8 0 0,-1-11 0 0,4 6 0 16,0 3 0-16,-3 2 9 0,3-5-9 0,0 0 12 15,0-3-3-15,0-1 0 0,0-8 0 0,3 6 0 16,1 0-1-16,-1 0-8 0,1 3 12 0,-1-3-4 16,4 0-8-16,-3 0 0 0,-1-1 0 0,4-5 0 15,-3 6 0-15,-1-3 0 0,4-3 0 0,1 3 0 16,-8-3 0-16,7 0 0 0,-4 0 0 0,4 0 0 16,0-3 33-16,-3 0 5 0,3-3 1 0,0 6 0 15,-4-11-27-15,4 11-12 0,-3-6 10 0,3 0-10 0,-3 0 10 16,-1-3-10-16,4 3 10 0,-3-5-10 15,-1 5 8-15,-3 0-8 0,4 0 0 0,-4 0 9 0,0 6-9 0,3-6-9 16,-3 0 9-16,0 6-13 0,4-6 13 0,-4 6 0 16,0 0 0-16,0-5-9 0,0-1 9 0,0 6 0 0,0-9 0 15,0 9-8-15,0 0 8 0,0 0-10 0,0 0 10 16,0 0-10-16,0 0-21 0,0 0-4 16,0 0-1-16,0 0 0 0,0 0 36 0,0 0 0 0,0 0 0 0,0 6 0 15,0 0 0-15,3 2 0 0,1-2 0 0,-4 0 0 16,3 0 0-16,1 6 0 0,3-6 0 0,-3-3 0 15,-1 8 0-15,1-2 0 0,-1 0 0 16,1 3 0-16,-1-6-27 0,1 5 2 0,3-5 0 16,-4 3 0-16,4-6-33 0,0 3-6 15,0-3-2-15</inkml:trace>
  <inkml:trace contextRef="#ctx0" brushRef="#br0" timeOffset="73722.624">24977 10068 995 0,'0'0'20'0,"0"0"6"0,0 0-26 0,0 0 0 0,0 0 0 0,0 0 0 15,0 0 77-15,0 0 11 0,0 0 1 0,0 0 1 16,0 0-21-16,0 0-4 0,0 0-1 0,0 0 0 16,0 0-1-16,0 0-1 0,0 0 0 0,0 0 0 15,0 0-22-15,0 0-5 0,0 0-1 0,0 0 0 16,0 0-2-16,0 0 0 0,0 0 0 0,0 0 0 16,0 0-32-16,0 0 0 0,0 9 0 0,0 0 0 15,0-3 0-15,0 5 0 0,3 1 0 0,-3-6 0 16,4 3 58-16,3 3 5 0,-4-1 1 0,1 1 0 15,-1 0-103-15,1-6-20 0,-1 6-4 0,1 2-1 16,-1-2 52-16,1 0 12 0,3-6 0 0,-3 8 0 16,3-2 0-16,-4 0 0 0,1 0 0 0,-1-1 0 15,1-5 0-15,-1 0 0 0,1 0 0 0,-1 0 0 16,-3-6 48-16,0 6 13 0,0-6 3 0,0 0 0 16,0 0-56-16,0 0-8 0,0 0 0 0,0 0-10 15,0 0 10-15,0 0 0 0,0 0 10 0,0 0-10 16,0 0 0-16,0 0 0 0,0 0 0 0,0 0 0 15,0 0 0-15,4 0 0 0,-4-6 0 0,3 6 0 16,-3-6 0-16,4 3 0 0,-4 0 0 0,0 0 0 16,3 0 0-16,-3-3 0 0,4 6 0 0,-4-11 0 0,3 5 0 0,-3 0 0 0,4 0 0 15,-4-3 0-15,4 3 0 0,3-5 0 0,-4 5 0 0,1 0 0 16,3-6 28-16,-4 0-1 0,1-5 0 0,3 2 0 16,-4 3-27-16,4-5 0 0,-3 5 0 0,3-3 0 15,-3 3 0-15,-1-5-11 0,1 5 1 0,-1 0 0 16,1-2 10-16,3 8 0 0,-4 0 0 0,1 0 0 15,-1-6-26-15,1-3 0 0,-1 7 0 0,1-4 0 16,-1 3 2-16,1 3 1 0,-1-6 0 0,1 4 0 16,0 2-7-16,-4 0-2 15,3 0 0-15,1 0 0 0,-1 3-8 0,-3 0-3 16,4-3 0-16,-1 0 0 0,-3 6-41 16,4 0-8-16,-1 0-1 0,4-5-1 15,-3 5-88-15,-1 0-18 0,4 0-3 0</inkml:trace>
  <inkml:trace contextRef="#ctx0" brushRef="#br0" timeOffset="74418.735">25351 10077 1154 0,'0'0'24'0,"0"0"6"0,0 0-30 0,0 0 0 0,0 0 0 0,0 0 0 16,0 0 74-16,0 0 9 16,0 0 1-16,-7 0 1 15,7 0-18-15,-8 0-4 0,8 0-1 0,0 0 0 0,-7 0-13 0,7 0-2 0,0 0-1 0,0 0 0 31,-10 0-26-31,10 0-6 0,0 0-1 0,0 0 0 0,-7 3 0 0,7-3 0 0,-7 6 0 0,0 0 0 16,7-6-4-16,-7 6-1 0,3-1 0 0,-3 1 0 16,4 0-8-16,-1 0 0 0,0 3 0 0,1-3 0 15,-1 0 8-15,4 5 4 0,-3 1 0 0,3-6 0 16,-4 0 7-16,1 3 1 0,3 0 1 0,-4 5 0 16,4-8-21-16,-3 6 0 0,3-6 0 0,0 0 0 15,0-6 0-15,0 6 14 0,0 5-3 0,0-5-1 16,0-6-10-16,3 9 0 0,1-3 0 0,-4 0-11 15,3 0 11-15,1-6 0 0,-1 11 0 0,1-11 8 16,3 3-8-16,-3 0 9 0,-1 0-9 0,4-3 10 16,-3 0-10-16,3 0 8 0,-4-3-8 0,4 0 8 15,0 0 1-15,-3 3 0 0,3-11 0 0,0 5 0 16,0-6-1-16,-3 3 0 0,3 0 0 0,-4-2 0 16,4 2-8-16,-3 3 0 0,-1-6 0 0,4 6 8 15,-3-8-8-15,-1 5 0 0,1 0 0 0,-1-3 0 16,-3 6 0-16,4-5 0 0,-4 5 0 0,-4-3 0 15,4 3 0-15,0 0 0 0,-3 0 0 0,-1-6 0 16,4 7-14-16,-3-1-2 0,-1-6 0 0,1 6 0 16,-1-3-1-16,-3 6-1 0,0-5 0 0,0 5 0 0,0 0-2 0,0-3 0 15,0 0 0-15,0 6 0 0,0-6 20 0,0 6-8 16,0-6 8-16,0 0 0 0,0 6-11 0,7 0 11 0,-7-3-10 0,7 3 10 16,0 0-15-16,-4 3 3 0,4-3 1 0,-7 6 0 15,3 6-5-15,1-6 0 0,3 3-1 0,-4 5 0 16,4-2-19-16,0 3-3 0,0-4-1 15,0 1 0-15,0 0-8 0,4 3-3 0,-1 2 0 0,1-5 0 16,-1 0-130-16,1 3-27 0</inkml:trace>
  <inkml:trace contextRef="#ctx0" brushRef="#br0" timeOffset="74763.913">25531 10109 1034 0,'0'0'29'0,"0"0"7"0,0 0-36 0,-4 9 0 0,0 0 0 0,1 0 0 16,-1 3 98-16,1-7 13 0,-1 7 2 0,1-6 1 16,3 3-7-16,-4 0-2 0,1 0 0 0,-1 2 0 15,4 1-69-15,-3-6-13 0,-1 6-3 0,4-9-1 16,-3 8 1-16,3-8 0 0,0-3 0 0,0 9 0 16,0-3-20-16,3 0 0 0,-3 6 0 0,0-6 0 15,0-6-11 1,0 5-5-16,0-5-2 0,0 0 0 15,0 0-102-15,0 0-21 0,0 0-4 0</inkml:trace>
  <inkml:trace contextRef="#ctx0" brushRef="#br0" timeOffset="75418.57">25742 9748 1288 0,'0'0'54'0,"0"0"-43"16,0 0 36-16,0 0 7 0,0 0 2 0,0 0 0 16,0 0-4-16,0 0 0 0,0 0 0 0,-3 9 0 15,3-4-25-15,0 4-6 0,0 3-1 0,0 0 0 16,3-6 20-16,1 2 3 0,-1 4 1 0,1 0 0 15,-1 0-29-15,1 5-6 0,-1-5-1 0,1 3 0 16,-1 8 3-16,1-5 0 0,-1 3 0 0,1 2 0 16,-4-2-3-16,4 2 0 0,-1-5 0 0,-3 8 0 15,0-2 14-15,0-1 2 0,0 4 1 0,0 2 0 0,0-5-25 0,0 2 8 16,-3-2-8-16,-1-1 0 0,4 4 19 0,0-7-2 16,-4 4 0-16,4-1 0 0,0-5-17 0,-3 3 8 15,3-4-8-15,0-5 0 16,0-3 8-16,0 2-8 0,0-2 0 0,0 0 0 0,0-9 0 15,0 0 0-15,0 0 8 0,0 0-8 0,0 0 0 0,0 0-14 0,0 0 2 0,0 0 1 32,0 0-37-32,0 0-8 0,0-9-2 0</inkml:trace>
  <inkml:trace contextRef="#ctx0" brushRef="#br0" timeOffset="75794.302">25707 10080 1013 0,'0'0'20'0,"0"0"8"0,0 0-28 0,0 0 0 0,0 0 0 0,0 0 0 16,0 0 88-16,0 0 13 0,0 0 3 0,0 0 0 15,0 0-23-15,0 0-4 0,0 0-1 0,0 0 0 0,0 0-19 0,0 0-4 16,0 0-1-16,0 6 0 16,3 0-32-16,1 0-6 0,3-6-2 0,-3 5 0 15,3-5 14-15,0 0 2 0,0 0 1 0,0 0 0 16,0 0 2-16,3 0 0 0,-3 0 0 0,4-5 0 16,-4 5-31-16,0 0 0 0,0 0 0 0,4-6 0 15,-4 6 0-15,3-6 0 0,1 6 0 0,-4 0 0 0,0 0 0 16,4 0-15-16,-4 0 3 0,3-6 1 15,1 6-39-15,0-3-8 0,-4 3-2 0,3 0 0 16,-3 3-141-16,4-3-29 0,6-3-6 0,-17 3 0 16</inkml:trace>
  <inkml:trace contextRef="#ctx0" brushRef="#br0" timeOffset="76278.705">26003 10127 1263 0,'0'0'28'0,"0"0"5"0,0 0 2 16,0 0 1-16,-3 6-36 0,3 0 0 0,-4 3 0 0,1-4 0 0,3-5 90 0,0 12 11 15,-4-6 3-15,1 0 0 0,3 0-44 0,0 3-8 16,0 2-1-16,0-5-1 0,0 6-14 0,0-6-2 16,3 0-1-16,-3 3 0 0,0 2 0 0,4-2 0 15,-1 0 0-15,-3 3 0 16,4-6-23-16,-1 5-10 0,1-2 8 0,-4 0-8 0,3-3 12 0,-3-6-4 16,0 6 0-16,0-6 0 0,0 0 5 0,4 9 1 15,-4-9 0-15,3 11 0 0,-3-11 13 0,7 6 2 16,0 0 1-16,-7-6 0 0,0 0-20 0,0 0-10 15,0 0 10-15,8 0-10 0,2 0 18 0,-3 0-2 16,4-6-1-16,-4 6 0 0,0-6-15 0,3-5 9 0,-3 5-9 16,1 3 8-16,-1-6 1 0,-4 0 0 0,4 0 0 0,-3-5 0 15,3 8-9-15,-4-6 0 0,1 3 0 0,-1 0 0 16,4-2 0-16,-7 2-14 0,4-3 5 16,-1 6 1-16,-3-6-7 0,0-2-1 0,0 5 0 15,0 0 0 1,0-3-31-16,0 1-6 0,0-1-2 0,-3 3 0 15,3 0-36-15,-4 0-7 0,4 3-2 0,-3 1 0 16,3-1-73-16,-4 0-15 0,4 6-4 0,0 0 0 0</inkml:trace>
  <inkml:trace contextRef="#ctx0" brushRef="#br0" timeOffset="76952.038">26289 10203 1497 0,'0'0'32'0,"0"0"8"0,0 0 0 0,0 0 4 0,0 0-36 0,0 0-8 16,0 0 0-16,0 0 0 0,0 0 53 0,0 0 9 15,0 0 2-15,0 0 0 16,0 0-24-16,0 0-5 0,-4 6-1 0,1 0 0 0,3 0-3 16,0 6-1-16,0-12 0 0,0 6 0 15,0 0-30-15,0 5 0 0,-4-2 0 0,4 3 0 0,0-6 41 0,-3 0 3 16,3 5 0-16,0-2 0 16,-4 0-28-16,4-9-6 0,0 0-1 0,4 6 0 0,-1 3 1 0,-3-9 0 0,0 6 0 0,4 5 0 31,-4-11-10-31,3 12 0 0,-3-9 0 0,0 6 0 0,4 0 0 0,-4-9 0 0,0 9 0 0,0-9 0 15,0 0 0-15,0 0 0 0,0 0 0 16,0 0 0-16,0 0 0 0,0 0 0 0,0 0 0 16,0 0 0-16,0 0 0 0,0 0 0 15,0 0 0-15,0 0 0 0,0 0 43 0,0 0 3 16,0 0 1-16,0 0 0 0,0 0-47 0,0-6 0 16,0 6 0-16,-4-3 0 0,4-3 0 15,0 0 0-15,-3-3 0 0,-1 9 0 0,4-6 0 0,-3 0 0 0,-1 1 0 0,4-1 0 16,0-6 0-16,-3 0 8 0,3-3-8 0,0 4 0 15,0-1 16-15,-4 0 1 0,4 3 0 0,0-2 0 16,0 5-17-16,0-6 0 0,4 0 0 0,-4 6 0 16,3-8 0-16,1 5-14 0,-4 3 2 0,3 3 1 15,1-9 11-15,-4 0 0 0,3 1 0 0,-3 2 0 16,4 0 0-16,-4 0 0 0,4-3 0 0,-1 7 0 16,-3-1 0-16,0 6 16 0,0 0-4 0,0 0-1 15,0 0-23-15,0 0-4 0,7-6 0 0,-3 6-1 16,3-6 7-16,0 0 2 0,0-3 0 0,0 6 0 15,0-3-25-15,0 6-5 0,0 6-1 0,-3-6 0 16,3 0 39-16,3 0 0 0,-3-6 0 0,0 4 0 16,4-1-59-16,-1 0-4 0,-2 3-1 0,2-6 0 15,-3 6 0-15,0 0 0 0,0 0 0 0,-7 0 0 16,4 0-51-16,-4 0-10 0,0 0-3 0</inkml:trace>
  <inkml:trace contextRef="#ctx0" brushRef="#br0" timeOffset="77750.068">26508 10177 1094 0,'0'0'23'0,"0"0"5"0,0 0-28 0,0 0 0 0,0 0 0 0,0 0 0 16,0 0 56-16,-4 6 7 0,4-6 1 0,0 0 0 15,0 0 0-15,0 0 0 0,0 0 0 0,0 0 0 16,0 0 0-16,4 3 0 0,-4-3 0 0,7 6 0 16,-4-3-52-16,4 5-12 0,0-2 0 0,-3 0 0 15,-4-6 52-15,7 0 8 0,-3 6 2 0,-4-6 0 16,7 0-48-16,0 6-14 0,-7-6 0 0,7 0 8 15,-4 0-8-15,-3 0 0 0,7 0 0 0,-7 0 0 16,7-6 39-16,0 6 6 0,0-6 2 0,-3 0 0 16,3 0-32-16,-3 1-7 0,-1-1 0 0,1 0-8 15,-1 3 11-15,-3 3-11 0,4-6 10 0,-1 6-10 16,1-6 0-16,-1 0 0 0,1 0 0 0,-4-5 0 16,0 11-16-16,3-6 4 0,-3 3 1 0,0 3 0 15,0-6-26-15,0 6-6 0,0-6-1 0,-3 0 0 0,3 6 36 16,0-6 8-16,-4-6 0 0,4 7 0 0,0 5-13 0,-3 0-1 15,-1-6 0-15,1 0 0 0,-1 0 22 0,-3 3 5 16,4-3 1-16,3 6 0 0,-4-3-25 0,-3 3-5 0,0 0 0 0,0 3-1 16,0-3 27-16,0 0 6 0,0 3 0 0,0 0 1 15,0 0-17-15,0 3-11 16,-1-6 2-16,5 6 0 0,-4 0 9 16,3 11 12-16,-3-8-2 0,4 0-1 0,-1 6-9 15,-3-10 0-15,4 7 0 0,-1-6 0 16,1 0 0-16,3 0 0 0,0 3 0 0,-4-3 0 0,4 5 0 0,-3 1 0 0,3-6 0 0,-4 0 0 15,4 0 0-15,0 0 0 0,0 5 0 0,0-11 0 16,-3 6 0-16,3 0 0 0,0-6 0 0,-4 9 0 16,4-3 53-16,0-6 9 0,4 6 2 0,-4 5 0 15,0-11-52-15,0 6-12 0,0-6 0 0,0 6 0 16,3 3 0-16,-3-3 0 0,0 0 0 0,4 6 0 16,-1-7 0-16,1 1 0 0,-1 0 0 0,1-6 0 15,-1 6 0-15,1 0 0 0,-1-3 0 0,1 3 0 16,-1-3 0-16,4 6 0 0,-3-4 0 0,3-5 0 15,-4 6 0-15,-3-6 0 0,4 6 0 0,3 0 0 16,-3-6-48-16,-4 0-13 0,3 6-3 0,4-3 0 16,-7-3 52-16,7 3 12 0,-3 0 0 0,-4-3 0 15,7 6-54-15,-7-6-8 0,0 0-2 16,3 0 0-16,4 0 52 0,-3 0 12 0,3-6 0 0,-7 6 0 16,0 0-54-16,0 0-8 0,0 0-2 0,3 0 0 15,-3 0 0-15,8-3 0 0,-5 0 0 0,-3 3 0 16,0 0 0-16,0-3 0 0,0 3 0 0</inkml:trace>
  <inkml:trace contextRef="#ctx0" brushRef="#br0" timeOffset="86128.295">27312 10227 908 0,'0'0'19'0,"0"0"4"0,0 0-23 0,0 0 0 16,0 0 0-16,4-6 0 16,-1 6 56-16,-3 0 6 0,7-6 2 0,-7 6 0 0,4-6-21 0,-4 6-4 0,0 0-1 0,0 0 0 15,0 0-6-15,0 0-2 0,0 0 0 0,0 0 0 16,0 0 5-16,0 0 1 0,0 0 0 0,0 0 0 16,0 0 19-16,0 0 4 0,0 0 1 0,0 0 0 15,0 0-13-15,0 0-3 0,0 0 0 0,-7 0 0 16,0 0-16-16,0 0-3 0,-1 0-1 0,1 0 0 15,0 0-24-15,0 0 0 0,-3-6 0 0,-1 12 0 16,1-6 0-16,-1 0 12 0,4 0 0 0,-4 0 0 16,4 0 6-1,-3 6 2-15,-1-6 0 0,1 6 0 16,2 0-43-16,-2-6-8 0,3 6-1 0,-4 0-1 0,1-3 33 0,3 0 0 0,0 8 0 0,-1-5 0 16,1 3 0-16,4-3 0 0,-1 6 0 0,1-1 0 15,-1-5 0-15,1 0 0 0,-1 6 0 0,1-3 0 16,3 3 0-16,0-1-10 0,0-5 10 0,0 0-8 15,0 3 8-15,3-3 0 0,1 6-9 0,-4-7 9 16,3 1 0-16,4 0-9 0,-3 0 9 0,-1-6 0 16,4 6 0-16,-3-6 9 0,3 0 1 0,0 0 0 15,0 0-10-15,0-6 0 0,0 0 0 0,4 0 0 16,-4-5 28-16,0-1 3 0,4 0 1 0,-4 3 0 16,0-3-32-16,0-8 0 0,0 5 0 0,0 0 0 15,0-2 0-15,-4-4 0 0,5 1 0 0,-5-1 0 0,1 3 9 16,-1-5-9-16,1 2 8 0,-1-5-8 0,1 8 8 0,-1-5-8 0,1-1 8 15,-1 4-8-15,1-4 0 0,-1-5-20 0,1 8 3 16,-1-5 1-16,1 2-7 0,-1 1-1 0,1-1 0 16,-4 4 0-16,3-4 8 15,-3 0 2-15,4 4 0 0,-4-7 0 16,-4 10-3-16,4-1-1 0,-3 1 0 0,-1 2 0 0,1 0 18 16,-1 6 0-16,1-2 0 0,-4-1 0 15,3 6 0-15,-3-3 0 0,0 3 0 0,4 3 0 16,-4 0 0-16,0 3 16 0,3-3-4 0,-3 6 0 0,0-3-12 0,0 3 0 0,3 3 0 0,-3 3 0 15,4-3 0-15,-4 3 0 16,3-3-9-16,-3 5 9 0,4-5 0 0,-1 9 0 0,-3-3 0 0,3-1 0 16,4 1-12-16,-3 6 12 0,3-1-13 0,0 4 5 15,0-3 8-15,0-1 0 0,3 10 0 0,-3-10 0 16,0 7 0-16,4 2 0 0,-4-5 10 0,0 8-10 16,0-2 0-16,0 8 0 0,0-8 0 0,0 8 0 15,0-6 8-15,0-2-8 0,0 2 0 0,-4-5 0 16,4 2 0-16,0-8 8 0,-3 5-8 0,3-2 0 15,0-4 11-15,0-5-1 0,0 0 0 0,0 3 0 16,0-4-10-16,0 1 8 0,3 0-8 0,-3-3 8 16,0 3-8-16,4-1 0 0,-4-5 0 0,0 6 0 15,3-9 0-15,-3-3 0 0,0 0 0 0,0 0 0 16,0 0 15-16,0 6-3 0,0-6 0 0,0 0 0 16,4 6-24-16,-4-6-4 0,0 0-2 0,7 3 0 15,-7-3-32-15,0 0-6 0,4 0-2 0,3 0 0 16,-7 0-17-16,3 0-3 0,4-3-1 0</inkml:trace>
  <inkml:trace contextRef="#ctx0" brushRef="#br0" timeOffset="86783.458">27354 10186 1157 0,'0'0'32'0,"0"0"8"15,0 0-32-15,0 0-8 0,0 0 0 0,0 0 0 16,0 0 80-16,0 0 13 0,0 0 3 0,0 0 1 0,0 0-33 0,0 0-8 0,0 0 0 15,0 0-1-15,0 0-15 0,0 0-2 16,0 0-1-16,-7 6 0 0,7 0-17 0,-3-1-4 0,3 7-1 16,-4-6 0-16,4 0 2 0,0 0 1 15,4 0 0-15,-4 0 0 0,0 5-18 0,3-2 0 0,1 3 0 0,-1 0 0 32,1-1 0-32,-1 1 0 0,4 0 0 0,-3 3 0 15,0 2 0-15,-1-8 0 0,1 3 0 0,-1-3 0 0,1 5 48 0,-1-2 13 0,1-6 3 0,-1 3 0 31,4-6-77-31,-7-3-15 0,4 3-4 0,3-3 0 0,0 0 42 0,-4 0 8 0,5-3 2 0,-1 3 0 16,-4 0 1-16,4-3 1 0,0 0 0 0,0 3 0 16,-3-6-1-16,3 0 0 0,0-6 0 0,0 7 0 15,0-10-9-15,0 6-3 0,-3 0 0 0,3-3 0 16,-4-5-9-16,4 2 0 0,0 3-10 0,0-5 10 16,-3-1 0-16,3 3 0 0,-4-2 0 0,5-1 0 15,-5 0 0-15,1 4 0 0,-4 2-13 0,3 0 5 16,-3-5-31-16,0 8-5 0,0 0-2 0,0 0 0 15,0 3-13-15,0 0-2 0,0 0-1 0,-3 1 0 16,3-1-106-16,0 0-20 0,-4-3-5 0</inkml:trace>
  <inkml:trace contextRef="#ctx0" brushRef="#br0" timeOffset="87812.695">28134 10177 1541 0,'0'0'44'0,"0"0"9"16,0 0-42-16,0 0-11 0,0 0 0 0,0 0 0 0,0 0 36 0,-7 0 4 15,7 0 2-15,-7 3 0 0,3 0 7 0,4-3 2 16,-7 3 0-16,7-3 0 0,-3 6-35 0,-4 0-6 16,7-6-2-16,0 0 0 0,0 0 7 0,-4 5 1 15,4-5 0-15,-3 6 0 16,-1 0 20-16,4 0 4 0,-3 6 0 0,3-6 1 15,0 0-25-15,-4 11-6 0,1-2-1 0,3-3 0 16,-4 2 2-16,4 1 0 0,0 0 0 0,0 8 0 16,4-5-11-16,-4 8 0 0,3-8 9 0,-3 3-9 0,4-4 0 15,-4 7 0-15,0-4 0 0,3 4 8 0,1-1 0 0,-4-2 1 0,0 8 0 0,3-14 0 16,-3 6-9-16,0-1-12 16,0 1 2-16,0-6 1 0,0-1 30 0,0 4 7 15,-3-3 0-15,-1-1 1 0,1-5-21 0,3 9-8 16,-4-12 0-16,1-1 9 0,3 1-9 0,0 0 12 0,0-6-12 0,0 0 12 15,0 0-12-15,0 0 8 0,0 0-8 0,-4 3 8 16,4-3 10-16,-3-3 2 0,3 0 0 0,0 0 0 16,-4-8 10-16,4 5 2 0,0-12 1 0,0 6 0 15,-4 1-33-15,1-4 0 0,3 3 0 0,-4-6 0 16,4 7 0-16,0-4 0 0,-3 3 0 0,3-5 0 16,0-1-19-16,-4 3-10 0,4-2-3 0,-3-4 0 15,3 3 32-15,0 1 0 0,-4-4 0 0,4 4 0 16,0-1 0-16,0-9 0 0,0 4-8 0,0-1 8 15,4 1 0-15,-1 2 0 0,1-2 0 0,-1-1 0 16,1 4-9-16,3-1 1 0,-3-2 0 16,-1 5 0-16,4 0 8 0,0-5-8 0,0 8 8 0,-3 3-8 15,3-8 8-15,0 5-12 0,0 0 12 0,-4-2-12 16,4 5 12-16,-3 0 0 0,3 0 0 0,0 4 0 16,-3 2 0-16,-4 6-8 0,7 0 8 0,-7 0-8 15,7-6 8-15,-7 6 0 0,0 0 0 0,7 0 0 16,-7 0-8-16,7 0 0 0,0 0 0 0,-4 6 0 15,5-6 8-15,-1 6 0 0,-4-3 0 0,4 2 0 16,-3 7-32-16,-1-3 0 0,1 0-1 0,-4 3 0 16,3 5 33-16,-3-5 0 0,4 3 0 0,-4 2 0 15,0-5 0-15,0 0-13 0,-4 0 4 0,1 2 1 0,-1-2 8 0,-3-6 8 0,0 0-8 16,0 3 11-16,4-1-11 0,-5-2 0 16,1 0 0-16,7-6 8 0,-7 3 4 0,0 0 0 0,0 0 0 0,0-3 0 15,0 0 6-15,7 0 2 0,-7-3 0 0,0 0 0 16,0 0-20-16,0 0 0 0,3 0 0 0,-3-3 0 15,4 1 0-15,-4-1 0 0,3 0 0 0,1 0 0 16,-4 6-32-16,3-6-6 0,1 0-2 16,-4 0 0-16,7 6-80 15,-4-6-17-15,0 1-3 0</inkml:trace>
  <inkml:trace contextRef="#ctx0" brushRef="#br0" timeOffset="88397.451">28399 10195 996 0,'0'0'28'0,"0"0"7"0,0 0-35 15,0 0 0-15,0 0 0 0,0 0 0 0,0 0 55 0,0 0 4 0,0 0 1 0,0 0 0 16,0 0 38-16,0 8 8 0,-4-2 2 0,1 6 0 16,3-12-36-16,0 6-8 0,-4 0 0 0,0 0-1 15,4 5-40-15,0-5-8 0,0-6-2 0,-3 6 0 32,-1 0-2-32,4 3-1 0,0-3 0 0,-3 0 0 15,3 5 0-15,0 1 0 0,0 0 0 0,-4 3 0 0,4-4-10 0,-3 1 0 0,3-6 0 0,0 3 0 16,0 0 0-16,0 5 0 15,0-8 0-15,0-6 0 0,0 6 8 0,0-6 0 0,0 0 0 0,0 0 0 16,0 0 13-16,0 0 3 0,0 0 0 0,0 0 0 16,0 0-10-16,0 0-2 0,0 0 0 0,3-6 0 15,1 0 10-15,-4-8 2 0,3 5 0 0,-3-6 0 16,4 3-24-16,-4 1 0 0,0-4 0 0,0 0-8 16,0 6 32-16,3-8 6 0,-3-1 2 0,0 6 0 15,0-2-32-15,0 2 0 16,0 0 0-16,0-5 0 0,0 5 0 0,-3 3 0 0,6-3 0 0,-3-5 0 15,0 8 0-15,0-3 0 0,0 3 0 16,4 0 0 0,-4-2-20-16,4 5-9 0,-4-6-3 0,3 6 0 0,1-3 32 0,-4 9 0 0,0-3-8 0,0 3 8 15,3-8 0-15,-3 8 0 0,11-6 0 0,-8 6 0 16,-3 0 0-16,7-6-12 0,-7 6 3 0,7 0 1 16,4 0 8-16,-4 0-8 0,0 0 8 0,4 0-8 15,-4 0-31-15,3 0-5 0,1 6-2 0,-1-6 0 16,1 3-29-16,3 0-5 0,-3 5-2 0,3-2 0 15,-4 3-34-15,1 0-6 0,3-3-2 0</inkml:trace>
  <inkml:trace contextRef="#ctx0" brushRef="#br0" timeOffset="89036.766">28649 10153 680 0,'0'0'28'0,"0"0"-28"16,0 0 83-16,0 0 10 0,0 0 3 0,0 0 0 15,0 0 0-15,-3 6 0 0,3-6 0 0,0 0 0 16,-8 6-26-16,8-6-5 0,0 0-1 0,0 0 0 15,0 0-35-15,0 0-7 0,0 0-2 0,0 0 0 16,0 0-7-16,0 0-1 0,0 0-1 0,0 0 0 16,0 6 17-16,0-6 4 0,4 6 1 0,0 0 0 15,-1-3-20-15,-3-3-4 0,4 6-1 0,3-3 0 16,0 0-8-16,-4-3 10 0,4 0-10 0,0 0 10 16,0 0 1-16,0-3 0 0,1 3 0 0,-8 0 0 15,7-3-3-15,-4-3-8 0,4 3 12 0,-7-3-4 16,4 6 20-16,-1-6 4 0,4 0 1 0,-3 0 0 15,-1-5-33-15,1 5 0 0,-1 3 0 0,-3-3 0 16,4-3 0-16,-1 3 0 0,1-3 0 0,-4-2 0 16,4 5 8-16,-4 0 2 0,0-3 0 0,0 6 0 15,0 3-10-15,-4-6 0 0,4 6 0 0,-7-6 0 16,3 0 0-16,-3 4-17 0,0-1 4 0,0 3 1 16,0 0 12-16,-3 3-12 0,3-1 12 0,-4 7-12 15,0-3 12-15,4 3-12 0,-3-3 12 0,-1 6-12 0,4-1 12 16,-4 4-9-16,4-3 9 0,0 0-8 0,0 5-4 0,0-5 0 0,0 3 0 15,0 2 0-15,4-5 12 0,-1 0 14 16,1-3-3-16,3 5-1 0,-4-5 10 0,4 3 1 16,0-6 1-16,4 6 0 0,-4-4-22 0,3-2 0 0,1 0 0 15,3 3 0-15,-4 0 0 0,4-3 0 0,0 5-10 0,0 1 10 16,0-9 0-16,4 3 0 0,-4 0 0 0,7 0 0 16,-7-3 0-16,4 6 0 0,-1-4 0 15,1-5 0-15,0 6-23 0,-1-6-4 16,4 0-1-16,-3 0 0 0,-1 0 5 0,1 0 1 0,0 0 0 0,-1 0 0 15,4-6-38 1,-3 6-7-16,-1-5-1 0,1-4-1 0,-4 6-155 16,0-6-32-16</inkml:trace>
  <inkml:trace contextRef="#ctx0" brushRef="#br0" timeOffset="90316.743">29164 10086 990 0,'0'0'21'0,"0"0"5"0,0-9 1 0,0 3 1 0,0 0-28 0,0 6 0 0,0 0 0 0,0-9 0 0,0 1 57 0,0 2 6 16,0-6 1-16,0 6 0 0,0 6 24 0,-3-15 4 15,3 10 2-15,0 5 0 0,0 0-25 16,0 0-5-16,0 0 0 0,0 0-1 0,0 0-43 0,-7 2-8 16,7-2-1-16,-8 3-1 15,8-3 1-15,-7 6 0 0,7-6 0 0,-7-6 0 16,4-2 1-16,-4 5 1 0,7 3 0 0,0 0 0 0,0 0 16 0,-7 3 3 15,3 2 1-15,-3-5 0 0,7 0-33 0,-7 3 0 16,7-3 0-16,-7 9 0 0,4 3 0 0,-5-6 0 16,5 6 0-16,-1-9 0 0,-3 2 0 0,4 7 0 15,-1-3 0-15,1 0 0 0,3 3 0 0,-4-7 0 16,4 10 0-16,-3-6 0 0,3-3 0 0,-4 3 0 16,4 2 0-16,0 1 0 0,0-6 0 0,-3 0 0 0,3 0 0 0,0 3 0 15,-4-3 0-15,4 5 0 0,0-5 0 0,0 0 0 16,0-6 0-16,0 12 0 0,0-6 0 0,0-6 0 15,0 0 0-15,0 0 0 0,0 3 0 0,0-3 0 16,0 0 0-16,4 8 0 0,-4-8 0 0,0 0 0 16,0 0 0-16,0 0 0 0,0 0 0 0,0 0 0 15,7 3 0-15,-7-3 0 16,3 0 0-16,-3 0 0 0,7 0 0 0,-7 0 0 0,0 0 0 16,7 0 0-16,-7 0 0 0,4 0 0 0,-4 0 0 0,0 0 0 15,7 0 0-15,-7 0 0 0,3 6 0 0,-3-6 0 31,8 3-19-31,-5 0-10 0,4 3-3 0,-3 0 0 0,-4 0 32 0,3 0 0 0,-3-6-8 0,4 11 8 16,-1-5 0-16,-3 0 0 0,4 0 0 0,-1 0 0 16,-3 3 0-16,4-3 0 0,-1 5 0 0,-3-11 0 0,0 6 0 15,0 0 0-15,0 3 0 0,0-3 0 0,0 0 0 0,0-6 0 16,-3 12 0-16,3-12 0 0,0 5 24 0,-4 1 7 16,1 0 1-16,-4 0 1 0,3 0-33 0,-3-3 0 15,0 0 0-15,4 6 0 0,-5-9 0 0,1 3 0 16,0-1 0-16,0-2 0 15,7 0-26-15,-10 0-12 0,3-2-2 0,-4 2-1 16,4-3-12-16,0-6-3 16,-4 6 0-16,4 0 0 0,0-3-16 0,-3 0-4 0,3 0-1 0,-4 0 0 15,4 1-132-15,0-4-27 0,-4-6-4 16,1 6-2-16</inkml:trace>
  <inkml:trace contextRef="#ctx0" brushRef="#br0" timeOffset="90721.765">29330 10133 908 0,'0'0'38'16,"0"0"-30"0,-7 6 44-16,7-6 10 0,-4 3 2 0,4-3 0 15,-3 11 3-15,3-11 1 0,0 0 0 0,-4 6 0 16,1 0-39-16,-1 0-7 0,1 0-2 0,-1 0 0 15,1 3 18-15,-1-3 3 0,4 5 1 0,0 1 0 16,-3-6-42-16,-1 6 0 0,1-1 0 0,3-2 0 16,-4 3 12-16,4 0 0 0,-3 5 0 0,3-8 0 15,0 0-12-15,-4 0 0 0,4-3 0 0,0 6 0 16,0-7 0-16,0 1-14 0,0-6 3 0,4 6 1 16,-4-6-67-16,0 0-14 0,0 0-2 0</inkml:trace>
  <inkml:trace contextRef="#ctx0" brushRef="#br0" timeOffset="90907.724">29235 9880 915 0,'0'0'19'0,"0"0"5"0,0 0-24 0,0 0 0 0,0 0 0 0,0 0 0 16,0 0-20-16,0 0-8 0,0 0-1 0,0 0-1 15,-4 6 30-15,4-6-9 0,0 9 9 0</inkml:trace>
  <inkml:trace contextRef="#ctx0" brushRef="#br0" timeOffset="91730.59">29658 10245 1188 0,'0'0'24'0,"-4"-6"8"0,4-6-32 16,0 6 0-16,0 0 0 0,-3-6 0 0,-1 4 79 0,1-1 9 0,-1 3 3 0,1 3 0 16,-4-3-31-16,0 0-5 0,0 6-2 0,0-6 0 15,0 6-5-15,-4-6-2 0,0 1 0 0,4 5 0 16,-3 0-22-16,-1-6-5 0,4 6-1 0,-3-3 0 16,-1 6-18-16,4 3 0 0,-4-6 8 0,4 5-8 15,4 1 0-15,-4 0 0 0,0 0-8 0,3 3 8 16,1 3 0-16,-1-1 0 0,1 1 0 0,-1-6 10 15,0 6-2-15,4-6-8 0,-3 8 12 16,3-5-4-16,0 0-8 0,0 3 12 0,0 0-12 0,0-1 12 16,3-2-12-16,1 0 0 0,0-3 0 0,-1 3 8 15,4-3-8-15,-3-1 10 0,-1 1-10 0,4-6 10 16,0 6-10-16,0-6 8 0,4 0-8 0,0 0 8 16,-1 0-8-16,-3 0 10 0,4 0-10 0,-1-6 10 15,1 0-10-15,-1 1 10 0,1-7-10 0,0 3 10 16,-4 0-10-16,3-6 0 0,1-2 0 0,-1 2 0 15,-3 0 0-15,4-5 0 0,-4 2 8 0,4-2-8 16,-4 2 0-16,0-11 0 0,3 5 0 0,-3-2 0 0,-3 2 13 16,3-2-2-16,0 8-1 0,-3-8 0 15,3 8-10-15,-4-14-11 0,4 8 3 0,-3-5 0 16,-1 5-4-16,1-2 0 0,-4 2 0 0,0 1 0 16,0 2 12-16,-4-5-10 0,4 2 10 0,-3 6-10 15,-1-5 22-15,1 8 5 0,-1-2 1 0,1-1 0 16,-1 3-31-16,1 3-7 0,-1 7 0 0,4 5-1 0,0 0 11 0,0 0 10 0,0 0-13 15,0 0 5-15,0 0-4 16,-3 5 0-16,-1-5 0 0,-3 9 0 0,3 6 3 0,1 0 0 16,-1 2 0-16,1 1 0 0,-1 0 9 0,1 8-8 15,-1 1 8-15,1 2-8 0,-1 0 8 0,1 4 0 16,-1 2 0-16,1 3 0 0,3-8 8 0,-4 5-8 0,1 6 8 0,-1-973-8 16,4 1932 0-16,0-962 0 15,0-3 0-15,0-3 8 0,0-2-8 0,0 2 8 0,0-2-8 0,0-7 8 16,0 4-8-16,0-4 0 0,0 1 0 0,0-4 8 15,0-5-8-15,0 0 0 0,0-1 8 0,4-2-8 16,-8-6 8-16,4 6-8 0,0-6 8 0,0-6-8 16,0 0 0-16,0 0 0 0,0 5 0 0,0-5 8 15,0 0-8-15,0 0 0 0,0 0 0 0,0 0 0 16,0 0-12-16,0 0-6 0,0 0-2 16,0 0 0-16,0 0-29 0,0 0-7 15,0 0 0-15</inkml:trace>
  <inkml:trace contextRef="#ctx0" brushRef="#br0" timeOffset="92383.453">29771 10221 1303 0,'0'0'55'16,"0"0"-44"-16,0 0 47 0,0 0 10 0,0 0 1 0,-7 0 1 15,7 0-36-15,0 0-7 0,0 0-2 0,-4 12 0 16,4-12 3-16,0 0 1 0,0 6 0 0,0-6 0 15,0 0 15-15,0 0 2 0,0 0 1 0,4 3 0 16,3 0 32-16,-4 5 6 0,-3-8 2 0,8 3 0 16,-5 0-67-16,4-3-12 0,0-3-8 0,-7 3 8 15,0 0-8-15,0 0 0 0,0 0 0 0,0 0 0 32,4 0-64-32,-4 0-15 0,7 0-2 0,-4-3-1 0,4-5 59 0,0 5 12 0,0 0 3 0,0-9 0 15,-3 6 8-15,0 0 0 0,3-11 8 0,-4 5-8 16,1 3 0-16,-1 3 0 0,1-6 0 0,-1 1-12 0,-3-1 12 0,0 3-8 15,0 3 8-15,0 0-8 16,0-6 8-16,0 7 0 0,0-1 0 0,0 6 0 16,-3-6 0-16,3 6 0 0,-4-6-8 15,4 6 8-15,-7-3 0 0,7 3 14 0,-10 0-2 0,2 0 0 16,1 0-2-16,0 9-1 0,4-3 0 0,-4 0 0 16,0 5-9-16,0 1 0 0,0 0 0 0,-4 3 8 15,0 2-8-15,4-5 0 0,0 6 0 0,0 2 0 0,0-8 0 16,0 3 0-16,4 2-9 0,-4-5 9 0,3 6 0 15,1-7 0-15,-1-2 0 0,0 0 9 0,4-3 3 16,0 3 1-16,0 3 0 0,0-1 0 0,0-11-4 0,4 6-1 16,0 3 0-16,-1 0 0 15,1-3-8-15,-1 8 8 0,4-14-8 0,0 12 8 0,0-6-8 0,0 0 8 16,0-3-8-16,0 0 8 0,1 6 32 0,-1-6 7 16,0-1 1-16,0 1 0 15,0-3-132-15,-7 0-25 0,7 0-6 0,0 0-1 16,0-5-54-16,3 2-11 0,1-9-3 0,0 9 0 0</inkml:trace>
  <inkml:trace contextRef="#ctx0" brushRef="#br0" timeOffset="92899.402">30004 10186 943 0,'0'0'20'16,"0"0"5"-16,0 0 1 0,0 0 1 0,0 0-27 0,-4 6 0 0,4-6 0 0,-7 6 0 16,4 5 59-16,3-5 6 0,-4 0 2 0,1 0 0 0,-1 6 3 0,1-9 1 15,-1 8 0-15,4-5 0 0,-4 3-13 0,1 0-2 16,-1 3-1-16,1-1 0 16,-1-8-24-16,1 6-5 0,-1 0-1 0,4 0 0 0,-3 0-9 0,3-9-3 15,0 0 0-15,0 0 0 0,0 0 3 0,0 6 0 16,0-6 0-16,0 0 0 0,0 0 20 0,0 0 4 0,0 0 0 0,0 0 1 15,0 0-11-15,0 0-2 0,3-6-1 0,1 0 0 16,3 0-11 0,-4-3-3-16,1 0 0 0,-1 0 0 0,5-2-13 0,-5-1 0 0,4-3 0 0,-3 3 0 15,-1 1 0-15,4-1-8 0,-3 0 8 0,-1 6 0 16,1-8 0 0,-1 8 0-16,1 0 0 0,-1 0 0 0,-3 6-8 0,0 0 8 0,0 0 0 15,0 0 0-15,0 0-9 16,0 0 9-16,0 0 0 0,0 0-9 0,7 0 9 0,-3 0-10 0,-4 0 10 0,7 0-10 15,0 0 10 1,0 3 0-16,-3 0 0 0,3 0-8 0,0-3 8 0,-4 3 0 16,-3-3 0-16,7 3 0 0,-7-3 0 0,4 6 0 0,-1 5-9 0,1-5 9 15,-1 0-11-15,1 0 3 0,-4-6 0 0,0 12 0 16,0-6 8-16,0 8-10 0,0-5 10 0,-4 6-10 16,1-3 10-16,-1-1-8 0,1 1 8 0,-1 0-8 15,1 3 8-15,-1-4 0 0,4-5 0 0,-3 6 0 16,3-6 0-16,-4 6-20 0,4-4 4 0,0-8 1 15,0 0-34-15,0 0-7 0,0 0-2 0</inkml:trace>
  <inkml:trace contextRef="#ctx0" brushRef="#br0" timeOffset="93500.76">30335 9633 915 0,'0'0'39'0,"0"0"-31"16,0 0 72-16,0 0 14 0,0 0 3 0,0 0 1 16,0 0-29-16,0 0-5 0,0 0-2 0,0 0 0 0,0 0-5 0,0 0-1 15,0 0 0-15,0 0 0 16,0 0-21-16,0 0-5 0,0 0-1 0,0 0 0 0,0 0-15 0,0 0-3 15,-3 9-1-15,-1-3 0 16,1 0-2-16,-1 5-8 0,4-5 12 0,0 3-4 16,-3 6 7-16,3-6 1 0,-4 8 0 0,4-5 0 15,0 9 6-15,-3-4 2 0,3 7 0 0,0-4 0 16,-4 4-10-16,1 2-2 0,-1 10 0 0,1-10 0 16,-1 1-3-16,4 5-1 0,-3-9 0 0,3 4 0 0,0 2-8 0,0 4 8 15,0-7-8-15,-4 3 8 16,4-5 0-16,-4 2 0 0,1-2 0 0,3-6 0 0,3 2-8 15,-3 4 0-15,0-4 0 0,-3-2-11 16,3 0 11-16,0-1 0 0,0-2 8 0,0 0-8 0,0-1 0 0,-4-2 0 16,4-3 0-16,0 3 0 0,0-7 8 15,0 4-8-15,0-9 8 0,0 9-8 0,0 3 8 0,0-12-8 0,0 0 8 0,0 0-8 32,0 0-21-32,0 0-9 0,0 6-2 0,0-6 0 15,0 0-25-15,0 0-6 0,0 0-1 0,0 0 0 16,0 0-32-16,0 0-6 0,0-6-2 0,0 0-571 0</inkml:trace>
  <inkml:trace contextRef="#ctx0" brushRef="#br0" timeOffset="93905.319">30074 9948 1191 0,'0'0'26'0,"0"0"6"0,0 0 0 0,0 0 2 15,0 0-34-15,0 0 0 0,4-3 0 0,-4 3 0 16,0 0 79-16,0 0 9 0,3-3 1 0,-3 3 1 15,0 0-36-15,0 0-7 0,0 0-2 0,7-3 0 16,-7 3-9-16,4 0-1 0,3-3-1 0,-7 3 0 0,7-3-6 0,0 3-2 16,0 0 0-16,0 0 0 0,0 3-10 0,0-3-1 15,0 3-1-15,0-3 0 0,4 0-14 0,-4-3 0 16,4 3 8-16,-1 0-8 0,1 3 0 0,-1-3 0 16,1 0 0-16,0 0 0 15,-1 0 0-15,-3 0 0 0,0 3 0 0,0-3 0 0,4 3 0 0,-4-3-18 16,4-3 2-16,-1 6 1 15,1 0-27-15,-4 0-6 0,0 0 0 0,3 5-1 16,-3 4-135-16,4-6-26 0</inkml:trace>
  <inkml:trace contextRef="#ctx0" brushRef="#br0" timeOffset="94370.694">30459 10365 955 0,'0'0'27'0,"0"0"6"0,0 0-33 0,0 0 0 0,0 0 0 0,0 0 0 16,0 0 67 0,0 0 6-16,0 0 2 0,0 0 0 0,0 0-54 0,0 0-10 0,0 0-3 0,0 0 0 15,0 0-32-15,0 0-8 16,0 0 0-16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2-02T20:07:05.4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4184 12208 492 0,'0'0'13'0,"0"0"5"0,0 0-18 0,0 0 0 0,0 0 0 0,0 0 0 16,0 0 40-16,0 0 5 0,0 0 1 0,0 0 0 15,0 0 0-15,0 0 0 0,0 0 0 0,0 0 0 16,0 0 14-16,-4 0 4 0,-3 6 0 0,7-6 0 16,-3 0-33-16,-1 6-7 0,4-6 0 0,-7 0-1 15,4 6 14-15,-4 0 3 0,3-3 1 0,4-3 0 16,0 0-21-16,0 0-4 0,-3 6 0 0,3-6-1 31,0 0 6-31,-7 6 2 0,3 2 0 0,4-8 0 16,0 0 9-16,0 0 3 0,0 0 0 0,0 0 0 15,0 0-3-15,0 0 0 0,-3 3 0 0,-1 3 0 0,4-6-11 0,-7 6-2 0,7-6-1 0,-4 6 0 16,4-6-7-16,-7 0-2 0,7 0 0 0,-7 0 0 16,0 6-9-16,4-6 0 0,-4 9 0 0,3-3 8 15,-3-1-8-15,0 4 0 0,3 0-12 0,-3-3 12 16,4 6 0-16,-1-1 13 0,-3-5 0 0,0 9 0 16,0-3-2-16,0 5-1 0,-3-5 0 0,2 3 0 15,1 0 2-15,4-1 1 0,-1-2 0 0,-3 0 0 16,4 0 12-16,3-4 3 0,-4 1 0 0,4 0 0 15,0-9-40-15,0 0-7 0,4 6-1 0,-4-6-1 16,0 0 21-16,0 0 0 0,3-6 12 0,1-3-4 16,-1 3 8-16,4 6 2 0,-3 0 0 0,3 0 0 15,4 0-18-15,-4 6 0 0,3-6 0 0,-3 0-9 16,0 0 9-16,-7-6 0 0,7 6 0 0,-3-3 0 16,7 6 0-16,-4 3 0 0,0-3 0 0,3 9 0 15,-3-6 0-15,0 0 16 0,0 3-4 0,0 2-1 16,1-2-11-16,-5 0-16 0,8 3 4 0,-4-1 1 15,-4-2 11-15,4 3 0 0,0-3 0 0,-3 6 0 16,-1-4 0-16,4 1 0 0,-3 0 0 0,3 0-8 16,-3 8-1-16,-4-8 0 0,3 0 0 0,1 5 0 15,-4-2 9-15,3-3 0 0,-3-6-9 0,0 8 9 0,0-5 0 16,0 0 0-16,-3-3 0 0,-1 6 0 0,1-1 9 0,-1-8 3 0,-3 6 1 0,3-3 0 16,-3 3-13-16,4 8-12 0,-4-5 3 0,-4 0 0 15,4 0 9-15,-7 5 0 0,3-2 0 0,1-3 0 16,-4 3 0-16,3-7 0 0,-3-2 0 0,3 9 8 15,1-3-8-15,3-3 0 0,-4-9 0 0,1 2 0 16,-4 1 0-16,3 0 0 0,0-3 0 0,1-6 8 16,-1 1-32-16,1-7-5 0,-4-6-2 0,3 1 0 15,0-4-49-15,4-5-11 0,0-4-1 0,0 1-630 16</inkml:trace>
  <inkml:trace contextRef="#ctx0" brushRef="#br0" timeOffset="598.644">4632 12491 1515 0,'0'0'33'0,"0"0"7"0,-7 3 2 0,-4-3 1 0,4 2-35 0,0 1-8 0,0 0 0 0,-3 3 0 15,3-3 49-15,-4 3 8 0,0 0 2 0,1 0 0 16,3 0-11-16,0 0-1 16,-4-1-1-16,0 7 0 0,1-3-22 0,-1 3-5 0,4-6-1 0,0 5 0 15,0-2-18-15,4 0-9 16,-1 0 1-16,-3 3 0 15,4-1 8-15,-1 4 0 0,0-3 0 0,1 6 0 16,-1 5 0-16,1-8 0 0,3 2 0 0,0 1 8 0,0 0-8 0,3-7 9 0,-3 1-9 0,4 0 10 16,-4 3-10-16,3-4 0 0,1-2 0 0,0 0 0 15,-4-9 0-15,0 0 0 0,7 3 0 0,-7-3 0 16,10 3 29-16,-10-3 4 0,7 6 1 0,-7-6 0 16,11 0-17-16,-1-3-3 0,1-3-1 0,3 0 0 15,-3-3 3-15,-4-2 1 0,0-10 0 0,0 6 0 16,0-2-17-16,0 8-11 0,0-9 2 0,0 6 0 15,0-2 9-15,-3 2 0 0,-1 0 0 16,1-8 0-16,-1 8-8 0,1-3 8 0,-1-5-8 16,1 5 8-16,-4 3-9 0,0 0 9 0,0 1-10 0,-4-1 10 15,4-3-11-15,0 0 11 0,-3 1-12 0,-1 2 12 16,4-3-23-16,-3 1 3 0,-4-1 0 0,0 3 0 16,0 0-4-16,-1 4-1 0,1 2 0 0,-3 0 0 15,3 3-5-15,3 3-1 0,-6-3 0 0,3 6 0 16,-8 0 3-16,5 0 1 0,-1 3 0 0,1-1 0 15,-1 13-29-15,1-9-7 0,-5 3-1 0,8 2 0 16,-3 7-51-16,3-6-10 0,0 2-3 0,0 1 0 16,3-6 41-16,4-1 8 0,4 1 2 0</inkml:trace>
  <inkml:trace contextRef="#ctx0" brushRef="#br0" timeOffset="1016.4">4815 12585 1094 0,'0'0'23'0,"0"0"5"15,-7 0-28-15,7 0 0 0,0 0 0 0,-7 0 0 16,7 0 56-16,-3 6 7 0,-1-1 1 0,1 4 0 15,-1-3 0-15,1 3 0 0,3-3 0 0,-4 3 0 16,4 2-3-16,-3 1 0 0,3 0 0 0,0-3 0 16,0 3-46-16,0 5-15 0,0-5 8 0,3-3-8 15,-3 5 0-15,4 1 0 0,3 3 0 0,-7-9 0 16,3 8 0-16,4-2 0 0,-3 6 0 0,3-7 0 16,-4-5 0-16,4 0 0 0,1-3 0 0,-1-3 0 15,0-3 0-15,3 0 0 0,-3-6 0 0,0 3 0 16,0 3 41-16,0 0 5 0,4 6 1 0,-7-6 0 15,3 0-19-15,-4-3-4 0,1-3-1 0,-1 0 0 16,1-6-1-16,-1 1 0 0,1-1 0 0,-1-6 0 16,4 6-40-16,-3-2-8 0,-1 2-2 0,1-3 0 0,-1-5 45 0,1 5 9 15,-4-3 2-15,0-5 0 16,0 5-45-16,4 3-9 0,-4-5-2 0,3-1 0 16,-3 1-44-16,4-1-10 0,-4-2-2 0</inkml:trace>
  <inkml:trace contextRef="#ctx0" brushRef="#br0" timeOffset="1466.631">5599 11973 1318 0,'-7'-6'56'16,"-1"0"-45"-16,-2 1 25 0,3-1 6 16,-4-6 1-16,1 6 0 15,3-3 37-15,-8 0 8 0,1 6 2 0,0-2 0 16,4-1-58-16,-4-6-11 0,-1 9-2 0,1 0-1 15,0 3 6-15,0 0 2 0,4 3 0 0,-8 6 0 16,4 3-5-16,3-4-1 0,1 4 0 0,-4 6 0 16,3 5-36-16,0 1-7 0,4 8-1 0,-3 1-1 15,3 2 25-15,7-6-8 0,-4 9 8 0,1-2 0 16,-1 2 0-16,1 0 0 0,3-3 0 0,0 9-8 0,0-8 8 0,3 2 0 16,1 0 0-16,-1 0 0 0,1-2 0 0,-4-4 0 15,0-3 0-15,3 7 0 0,-3-7 23 0,4-2 3 0,-1 5 1 16,-3-9 0-1,0 4-43-15,4-7-9 0,-4 1-2 0,0 0 0 0,0-7-8 16,0-2-1-16,0-3-1 0,0 0 0 0,0 2-124 16,-4-5-25-16</inkml:trace>
  <inkml:trace contextRef="#ctx0" brushRef="#br0" timeOffset="1756.204">5122 12326 1094 0,'0'6'23'0,"4"0"5"16,-4 5-28-16,3-5 0 0,1 6 0 0,7 0 0 15,-8 3 59-15,1-10 6 0,3 7 2 0,-4 0 0 16,1-3-1-16,-1 0 0 0,1-3 0 0,-1 2 0 15,4 4-22-15,0-6-4 0,0-6 0 0,4 6-1 16,0-3-18-16,-1 3-3 0,1 0-1 0,-1-1 0 16,4-5-17-16,4 0 8 0,-7 0-8 0,6 0 0 15,1 0 0-15,0-3 0 0,-4 1 0 0,3-1 0 16,8 0-133-16,-7 0-31 0,3-3-5 0</inkml:trace>
  <inkml:trace contextRef="#ctx0" brushRef="#br0" timeOffset="2156.769">5902 11861 1466 0,'0'0'62'0,"-11"-2"-50"15,11 2 15-15,-10 0 2 0,3-3 1 0,-4 3 0 16,4 0 27-16,-3-3 6 0,-5 0 1 0,1 3 0 16,4-6-52-16,-4 6-12 0,7 0 0 0,-8 6 0 15,1-3 54-15,4 0 8 0,-1-3 2 0,1 5 0 16,3 1-74-16,-1 6-14 0,-2-3-4 0,3 9 0 16,0-7 20-16,0 7 8 0,0 8-8 0,3-8 8 15,1 9 0-15,-1 2-8 0,1 3 8 0,-1 1 0 16,1 2 0-16,-1-3 0 0,4 4 0 0,-4 2 8 15,-3-3 20-15,7 0 4 0,-3 6 0 0,-1 1 1 16,4-4 11-16,-3 3 1 0,-1-3 1 0,4-3 0 16,0 4-20-16,0-10-4 0,0 3-1 0,0-5 0 15,0 2-21-15,0-11 0 0,4 5 0 0,-4-2 8 16,3-3-8-16,-3-4 0 0,4 1 0 0,-1-6 0 16,4 3-28-16,-7-12-3 0,0 0-1 0,4 0 0 15,0 0-107-15,-1-6-21 0,4 6-5 0</inkml:trace>
  <inkml:trace contextRef="#ctx0" brushRef="#br0" timeOffset="2458.212">5447 12349 1036 0,'0'0'23'0,"0"0"5"0,0 0 0 0,0 0 1 16,0 0-29-16,0-5 0 0,0 5 0 0,0 0 0 16,0 0 57-16,0 0 6 0,0 0 1 0,0 0 0 15,0 0 0-15,0 5 0 0,0-5 0 0,3 6 0 0,1 0 0 0,-1 6 0 16,5-6 0-16,-5 0 0 0,8 3-52 0,-4 2-12 16,3-2 0-16,1-3 0 0,3-3 26 0,-3-3 2 15,-1 3 1-15,1 0 0 0,3 0-13 0,0 0-4 16,0-3 0-16,-3 0 0 15,3 0-12-15,0 0 8 0,4 0-8 0,-4 3 0 16,-4-3-29-16,4 3-12 0,4-3-3 16</inkml:trace>
  <inkml:trace contextRef="#ctx0" brushRef="#br0" timeOffset="2969.48">5920 12420 1119 0,'0'0'24'0,"0"0"6"0,-4 6 1 0,4-6 1 0,0 0-32 15,-3 6 0-15,3 0 0 0,-4 0 0 0,4-6 90 0,-3 11 12 0,-1 1 2 0,0-3 1 16,4 0-33-16,0 0-8 0,0 5 0 0,-7 1-1 16,7-3-15-16,-3-1-2 0,3 4-1 0,0-3 0 15,3 6-20-15,-3-7-4 0,7 4-1 0,-3-3 0 16,-4 0-20-16,4 5 0 0,-1-8 0 0,-3 3 0 15,4 5 0-15,-4-5 0 0,3 0 0 0,1 0 0 0,-1 2 0 0,4-2 0 16,-3 0 0-16,-4-6 0 0,0 3 31 0,-4 5 1 16,4-8 1-16,0 0 0 0,0-6-24 15,0 0-9-15,0 0 0 0,0 0 9 0,0 0-1 16,0 0 0-16,0 0 0 0,0 0 0 0,0 0 10 0,0 0 2 16,0-3 0-16,0-3 0 0,0-3-20 0,0 1 0 15,0-1 0-15,4-3 0 0,-4 0 0 16,-4-2 0-16,4 2 0 0,-3 0 0 15,-4-6 0-15,3-2 0 0,1 5 0 0,-1 0 0 0,-3-5 0 0,3 5 0 16,-6 0 0-16,3-2 0 0,0 5 20 0,0 0 0 16,3 1 0-16,1 2 0 0,-1 3-20 0,1-6 0 15,3 3 0-15,-4 0 0 0,4 4-17 0,0-1-1 16,0-3 0-16,4 6 0 0,-4 3 18 0,3-3 0 16,4-9 0-16,-3 6 0 0,3-5-13 0,3 8 4 0,4-3 1 0,-6 3 0 15,-1 0 0-15,0 3 0 0,3 0 0 0,4 3 0 31,0-3-32-31,1 0-5 0,-1 0-2 0,-4-3 0 0,4 0 37 0,4 0 10 0,-7 0 0 0,3 0 0 16,0-3-64-16,0 0-8 16,-4 0-1-16,1 1-462 0,3 5-92 0</inkml:trace>
  <inkml:trace contextRef="#ctx0" brushRef="#br0" timeOffset="3299.231">6244 12502 1522 0,'-3'9'33'0,"-1"3"7"0,1 0 2 0,3-3 2 0,-4 5-36 0,1 1-8 15,3 3 0-15,0-7 0 0,-4 4 65 0,4-6 11 16,0 6 3-16,0-4 0 0,0-5-35 0,0 3-6 0,0 0-2 0,0 0 0 16,0-3-23-16,4 5-5 0,-4-11 0 0,0 0-8 15,0 6 0-15,3 0-20 0,-3-6 2 0,0 0-554 16,7 0-110-16</inkml:trace>
  <inkml:trace contextRef="#ctx0" brushRef="#br0" timeOffset="3446.619">6202 12111 1265 0,'0'0'53'0,"0"0"-42"15,0 0-11-15,0 0 12 0,0 9-12 0,3-3-353 16,1 3-78-16</inkml:trace>
  <inkml:trace contextRef="#ctx0" brushRef="#br0" timeOffset="4032.948">6498 12405 1497 0,'-3'6'32'0,"3"-6"8"0,0 0 0 0,-4 9 4 0,1 3-36 0,3 0-8 0,-4-1 0 0,4 7 0 15,0-3 88-15,-3-1 16 16,3 7 4-16,-4-9 0 0,4 2-71 0,0 4-13 0,0-6-4 0,0 5 0 15,0-2 30-15,0 0 6 0,-4 0 0 0,4-4 1 16,0-2-40-16,0 0-8 0,-3 0-1 0,3-3-8 16,-4 5 0-16,4-11 0 0,0 0 0 0,0 0 0 15,0 6 37-15,0-6 1 0,0 0 0 0,0 0 0 16,0 0-18-16,0 0-4 0,0 0-1 0,0 0 0 16,0 0-15-16,0 0 11 0,0 0-11 0,0 0 10 15,0 0-10-15,0 0 0 0,0 0 0 0,0 0 0 16,0 0 0-16,0 0 12 0,7 6-12 0,-7-6 12 15,0 0-12-15,0 0 0 0,4-6-10 0,0 0 10 16,-1-2 0-16,1-1 0 0,-4 0 0 0,3-3 10 16,-3 0-10-16,0-5 0 0,0-1 0 0,0-2 0 0,0-1 0 15,0-3 0-15,-3 1 0 0,3 2 0 16,3 4 0-16,-3-1 0 0,-3-5 0 0,3 2 0 16,0 3 0-16,0-2 0 0,3 2 0 0,-3 3 0 15,0 1 0-15,4 2-14 0,-1-3 5 0,1 6 1 16,-1 1-4-16,-3 2 0 0,4 0 0 0,-1 6 0 0,1-6-1 0,-4 6-1 15,0 0 0-15,10 0 0 0,-3-6-7 0,-3 6-2 16,-1 6 0-16,5-6 0 0,-1 0 11 0,0 6 1 16,0-6 1-16,0 6 0 0,3-6 10 0,-3 3 0 15,4 0-9-15,-4 3 9 0,4-4 0 0,3 4-9 16,0-3 9-16,-4 0 0 16,1 3-36-16,0-6 0 0,3 6 0 0,3-6 0 15,-3 0-139-15,4 0-28 0,-7 0-5 0,6 0-2 0</inkml:trace>
  <inkml:trace contextRef="#ctx0" brushRef="#br0" timeOffset="5106.276">7221 12449 1198 0,'0'0'26'0,"0"0"6"0,0 0 0 0,0 0 3 0,0 0-35 0,-7-5 0 0,7 5 0 0,-3-3 0 0,-1-3 103 0,4 6 13 15,0 0 4-15,-7 0 0 0,7 0-24 0,-7 0-5 16,7 0-1-16,-7 0 0 0,0-3-24 0,0 3-5 15,0 0-1-15,7 0 0 0,-7-3-44 16,3 3-8-16,-6 3-8 0,-1-3 9 0,4 0 7 0,0 0 2 16,0 0 0-16,-4 3 0 0,8 3-18 0,-4 0 8 15,0-4-8-15,0 10 0 0,0 0 0 0,0-6 0 16,0 9 0-16,-1 2 0 0,1 1 0 0,0-9 0 16,0 2 0-16,-7 7 0 0,7 0-17 0,0 2-1 15,0-2 0-15,0 0 0 16,0-1 29-16,3-8 5 0,1 3 2 0,3-3 0 0,-4-1-29 15,4 4-5-15,4-6-2 0,-4-6 0 0,0 6 28 16,7-3 6-16,-4 3 0 0,5-3 1 0,-1 0-27 16,0 0-6-16,0 2 0 0,3-5-1 15,4 0 29-15,-7-5 7 0,4 2 1 0,3-3 0 16,-3 0-20-16,3 3 10 0,-4-3-10 0,1-6 8 16,0 1 2-16,-1 2 0 0,-3-3 0 0,4 3 0 15,-4 0-2-15,0-8-8 0,-4 5 12 0,5 0-4 16,-1-3-8-16,-4-2 10 0,4 2-10 0,-3 0 10 0,3 1-10 0,-4 2 0 0,1 0 0 15,-4 0 0-15,3 1-9 0,-3 2 9 0,0 3-12 0,0 0 12 16,0-6 14-16,0 12 10 0,0 0 1 0,0 0 1 16,0 0-72-16,0 0-14 0,0 0-4 0,0 0 0 15,0 0 52-15,0 6 12 0,0 0 0 0,-3 6 0 16,3 3 0-16,0 2-11 0,0 1 11 0,-4 2-10 0,1 1 10 16,3 0 0-16,0 2 0 0,0-2 0 15,0 5 0-15,0-8 0 0,0 5 10 0,0-2-10 16,3-6 0-16,1 5 0 0,-1-2 0 0,1-4 0 15,3-2 0-15,0 0 0 16,-4 0 0-16,8-6 0 0,0 5 0 0,-1-11-8 0,4 0 8 0,-3 0 0 16,3-5-51-1,0-1-6-15,4-6-2 0</inkml:trace>
  <inkml:trace contextRef="#ctx0" brushRef="#br0" timeOffset="8220.712">7602 12423 608 0,'-3'3'12'0,"-1"0"4"0,4-3-16 0,-7 3 0 0,4 0 0 0,-1 3 0 15,4-6 63-15,-3 3 9 0,3-3 3 0,0 0 0 16,0 0 0-16,0 0 0 0,0 0 0 0,0 5 0 16,0-5-37-16,0 0-7 0,0 0-2 0,0 12 0 15,0-6-13-15,0 3-2 0,0 0-1 0,0 0 0 16,-4-1 41-16,4 7 8 0,0-9 2 0,0 6 0 16,0-3-32-16,0 5-7 0,0 1-1 0,0 3 0 15,0-7-12-15,0 4-2 0,-3-3-1 0,3 5 0 16,-4-5-9-16,1 3 0 0,-1-3 0 0,0 5 8 15,1-5-34-15,-4 3-7 0,3-1-2 0,1 1 0 16,-1-3 14-16,1 0 2 0,3-1 1 0,-4-5 0 16,4-6-74-16,0 0-14 0,0 0-3 0</inkml:trace>
  <inkml:trace contextRef="#ctx0" brushRef="#br0" timeOffset="8444.365">7574 11764 1036 0,'-14'6'23'15,"10"-6"5"-15,-3 6 0 0,0 0 1 0,0 0-29 0,4 0 0 0,3 6 0 0,-11-4 0 16,8-2 0-16,-1-3-15 0,1 6 2 0,3-9 0 15,0 0 13-15,0 0-12 0,0 0 12 0</inkml:trace>
  <inkml:trace contextRef="#ctx0" brushRef="#br0" timeOffset="8894.504">8156 11559 1094 0,'-14'11'23'0,"14"-11"5"0,0 0-28 0,-3 3 0 0,3-3 0 0,0 12 0 16,-4-6 108-16,1 6 16 0,3 2 3 0,-4-2 1 16,4 0-57-16,0 0-11 0,-4 5-3 0,4-5 0 15,0 6-3-15,0 2-1 0,0 1 0 0,4 2 0 16,-4 1-13-16,0 2-4 0,4 4 0 0,-4-1 0 16,3 9-16-16,-3-11-3 0,4 8-1 0,-1 3 0 15,-3 4-8-15,4 2-8 0,-1-6 9 0,-3 6-9 16,0-3 8-16,-3 3-8 15,-1 3 0-15,1-3 0 0,-1 0 24 16,1 1 0-16,-1-1-1 0,-3 3 0 0,3-12-32 0,4 0-7 16,-3-5 0-16,-1 2-1 0,4-11 17 15,-3-1 0-15,3-8 0 0,0 0 0 0,0 2 0 0,0-2 0 0,3 0 0 0,-3-6 0 16,0 0-16-16,0-6 0 0,0 0 0 0,0 0 0 16,0 0-115-16,0 0-22 0,0 0-5 0</inkml:trace>
  <inkml:trace contextRef="#ctx0" brushRef="#br0" timeOffset="9261.799">7786 12203 1074 0,'0'0'30'0,"-4"5"8"0,4 1-30 0,-3 0-8 0,-4 3 0 0,3 0 0 15,4-3 52-15,-3 0 10 0,-1-1 2 0,4 4 0 16,0-3 0-16,0-6 0 0,0 6 0 0,0-6 0 16,0 0-8-16,4 6 0 0,3 0-1 15,3-6 0-15,-6 3-37 0,6 0-7 0,1-3-2 0,0 3 0 16,3-3 17-16,7-3 3 0,-4 3 1 0,5-3 0 15,-1 0-18-15,0 3-4 0,0 0-8 0,4-6 12 16,-4 6-39-16,0 0-8 0,4-6-1 0,-4 6-1 16,0-6 6-16,-3 6 2 0,3 0 0 0,0-6 0 15,0 6-54-15,0 0-10 0,1 0-3 0,2-6 0 16,-2 3-28-16,-1 3-5 0</inkml:trace>
  <inkml:trace contextRef="#ctx0" brushRef="#br0" timeOffset="13540.555">14171 8795 919 0,'0'12'19'0,"0"0"5"16,-3-3-24-16,3 2 0 0,0 1 0 0,-4-6 0 15,4-6 24-15,0 0 1 0,0 6 0 0,-4 0 0 16,4-6 38-16,-3 9 7 0,3-1 2 0,-4-2 0 16,4 0-1-16,0-6 0 0,0 9 0 0,0-9 0 15,0 6-26-15,0-6-5 0,0 0 0 0,0 12-1 16,0-12-17-16,0 5-3 0,0-5-1 0,0 6 0 16,0-6-10-16,4 6-8 0,-4-6 12 0,0 0-12 0,0 0 12 15,0 0-12-15,0 0 12 0,0 0-12 16,0 0 15-16,0 0-4 0,0 0-1 0,0 0 0 15,0-6 10-15,0-5 3 0,-4-1 0 0,1 6 0 16,-1-9-13-16,-3 1-2 0,4-1-8 0,-8 3 12 0,4-6-12 0,-3 1 0 0,-1 2 8 16,0-2-8-16,1 2 8 0,3 0-8 15,-4 0 11-15,1 4-11 0,3 5 0 0,-4 0 0 0,4-3 0 16,-4 6 0-16,4 0 0 0,-3 6 0 16,-1 0 0-16,-3 6 0 0,0 3 0 0,0 5-9 0,0 4 9 0,0 2-12 15,-1 1 12-15,1 8 0 0,0-8-9 0,0 5 9 16,4 3-9-16,-1-5 9 0,4 2-12 0,0 1 12 15,3 2 0-15,1 0 0 0,3-2 0 0,0 2 0 16,0-2 0-16,0-10 0 0,3 4 0 0,1-1 0 16,-1-8 11-16,1 0 2 0,-1-1 1 0,1-2 0 15,3-6 6-15,0-6 0 0,4 6 1 0,-4-3 0 16,3-6-4-16,4-3-1 16,0 6 0-16,1-12 0 0,-1 6-31 0,0-5-6 0,3-4-2 0,1 3 0 15,0 0-117-15,-4-5-23 16,4-1-5-16</inkml:trace>
  <inkml:trace contextRef="#ctx0" brushRef="#br0" timeOffset="14113.997">14295 8925 1310 0,'0'0'27'0,"0"0"7"0,0 0-34 0,0 0 0 0,-7 0 0 0,7 0 0 15,-8-6 93-15,8 6 12 0,0 0 3 0,-7 0 0 16,7 0-19-16,-3 6-3 0,3-6-1 0,-7 0 0 16,7 0-40-16,-7 5-8 0,0-2-1 0,0 0-1 15,3 3-25-15,-3 0-10 16,0 3 8-16,0-3-8 0,0 6 0 0,3-1 8 0,-3 1-8 0,0 0 0 15,0 0 0-15,0 8 0 0,4-8 0 0,-4 0 0 16,-1 5 0 0,5 4 0-16,-1-3 0 0,-3-1 0 0,4 4 0 0,-1-4 0 0,4 1 0 15,-3 3 0-15,3-4 0 0,0-2 0 0,0 6 0 0,0-7 8 16,3 4-8-16,1-3 0 0,-1-1 0 0,1 1 8 16,3-9-8-16,0 6 8 0,0-6-8 0,0-4 8 15,4 1 0-15,-1 0-8 0,1 0 12 0,-1-3-4 16,1-3 2-16,3 0 0 0,0-2 0 0,0-1 0 15,1-6 3-15,-1 0 1 0,-4-3 0 0,4 1 0 16,-3-7 3-16,-1 1 1 0,5-1 0 16,-8 0 0-16,3-5-18 0,1 8 0 0,-4-5 0 0,0-1 0 15,0 4 0-15,-4 2-12 0,1-3 12 0,-4 4-12 16,0-1-4-16,0 6 0 0,-4-5 0 0,1 5 0 0,-1 3 7 16,-3-8 1-16,0 11 0 0,0-6 0 0,-3 3-4 15,-1 3 0-15,1 0 0 0,-5 3 0 0,-2 0-3 16,3 3-1-16,-4 0 0 0,4 0 0 0,-4 3 3 15,4 0 0-15,0 3 0 0,0 0 0 16,3 3-3-16,1 3-1 0,-1-1 0 0,1 1 0 16,6 0-21-16,1-6-4 0,3 3-1 0,3 2 0 0,1-5-113 15,-1 6-24-15,8-6-4 0</inkml:trace>
  <inkml:trace contextRef="#ctx0" brushRef="#br0" timeOffset="14572.253">14556 8907 1212 0,'0'0'25'0,"0"0"6"15,0 0-31-15,-4 6 0 0,4 0 0 0,-3 0 0 16,3-6 73-16,0 8 9 0,0-2 2 0,0 3 0 16,0-3-13-16,3 0-3 0,-3 3 0 0,0-3 0 15,4 5-26-15,-1 1-6 0,1-6 0 0,-1 6-1 16,1 2-16-16,-1-2-3 0,4 0-1 0,0-3 0 16,0 8-5-16,0-5-1 0,4 0 0 0,-4 6 0 15,4-4-9-15,-4 4 0 0,3 0 0 0,1-1 0 16,-1-2 0-16,1 3 8 0,0-7-8 0,-4 1 0 0,3-3 0 15,-3 0 8-15,4-3-8 0,-4-3 0 0,4 2 11 0,-4 1-3 16,-7-6-8-16,0 0 12 0,7 0 16 0,0-6 2 16,0 6 1-16,-4-8 0 0,1 2-3 0,3-3 0 0,-7 0 0 15,3 3 0-15,1-6-12 0,0-5-2 16,-1 2-1-16,1-3 0 0,-4 1-13 0,0-4-8 0,0-2 8 16,0 5-13-16,0-5-7 0,0 2-2 0,0 3 0 15,-4-8 0-15,4 8-4 0,0-5-1 16,0 2 0-16,0 3 0 0,4 1-23 15,-4-1-5-15,0 4-1 0,3 2 0 16,-3 0-44-16,4 6-8 0,-1-6-3 0</inkml:trace>
  <inkml:trace contextRef="#ctx0" brushRef="#br0" timeOffset="15248.129">14965 8907 1337 0,'0'0'28'0,"0"0"6"16,0 0-34-16,0 0 0 0,0 0 0 0,0 0 0 16,0 0 101-16,0 0 14 0,0 0 2 0,0 0 1 0,0 6-55 15,-4 0-11-15,4 0-3 0,0 5 0 0,0-2-19 0,0 0-4 0,0 6-1 0,0-4 0 16,0 7-25-16,0-9 0 0,4 3 0 0,-1 5 0 15,-3-5 36-15,4 0 1 0,-1-3 1 16,4 5 0-16,-3-5-21 0,0 3-4 0,-1 0-1 0,1-1 0 31,-1 1 1-31,4-3 0 0,-3 3 0 0,3 0 0 16,-4-1 0-16,1-2 0 0,3 3 0 0,0 0 0 0,-4-1-4 0,5-5-1 0,-5 0 0 16,1 0 0-16,3 3-8 0,-4 0 0 0,1-3 0 0,3 2 0 15,-4-2 0-15,1 6 8 0,-1-6-8 0,1 3 0 16,-1-3 0-16,1-1 0 0,-4-5 8 0,3 3-8 15,-3-3 0-15,0 6 0 0,4-3 0 0,-4-3 8 16,0 0-8-16,0 0 0 0,0 0 9 16,0 0-9-16,0 0 0 0,0 0 0 15,0 0 0-15,0 0 8 0,0 0-8 0,0 0 8 0,0 0-8 0,0 0 8 16,0 0-8-16,0 0 11 0,0 0-11 16,0 0 12-16,0 0-2 0,3-3 0 0,1 0 0 15,0-3 0-15,-1-2 2 0,1-4 0 0,-1 6 0 0,1-6 0 16,3-5-4-16,0-1-8 0,0 3 12 0,3-2-4 15,-3-1-8-15,0-3 12 0,4 4-12 0,-4-10 12 16,4 4-12-16,-1-4 0 0,-3 4 9 0,4-1-9 16,-4-2 0-16,0 8 0 0,0-5 0 0,-3-1 0 15,-1 4 0-15,1 2 0 0,-1 3 0 0,-3-2 8 16,4 5-8-16,-4 6 0 0,0 0 0 0,0 0 8 16,0 6-8-16,0 0 0 0,0 0 0 0,0 0 0 15,0 0 0-15,0 0 0 0,0-12 0 0,0 12 0 16,0 0 0-16,0 0 0 0,0 0 0 0,0 0-8 0,0 0 8 0,0 0 0 15,0 0-9-15,0 0 9 0,0 0-13 0,0-5 1 16,0 5 1-16,0 0 0 0,0 0 11 16,0 0 0-16,0 0 0 0,0 0 0 15,0 0-54-15,0 0-9 0,0 0-1 0,0 0-1 0,0 0-101 16,0 0-20-16,0 0-4 0</inkml:trace>
  <inkml:trace contextRef="#ctx0" brushRef="#br0" timeOffset="16600.713">14665 8925 1067 0,'-4'-6'30'0,"4"0"7"0,-3 0-29 15,3-3-8-15,0 9 0 0,0-6 0 0,0 6 54 0,0-3 10 16,0-5 1-16,0 8 1 16,0 0-2-16,0 0-1 0,0 0 0 0,0 0 0 0,0 0-17 0,-4-6-3 0,1 0-1 0,3 6 0 15,0 0-17-15,0 0-3 0,0 0-1 0,0 0 0 16,0 0-12-16,0 0-9 0,0 0 12 0,-7 3-12 15,0 0 0-15,7-3 0 0,0 0 0 0,-7 3 0 16,7-3 0-16,-7 8 0 0,3-2 0 0,4-6 0 16,0 0 0-16,0 0 0 0,-7 6 0 0,7-6 0 15,0 0 0-15,0 0 0 0,0 0 0 0,0 0 0 16,0 0 0-16,-11 9 0 0,11-9 8 0,-7 0-8 16,7 0 20-16,0 0-2 0,0 0-1 0,0 0 0 15,0 0 3-15,-3 6 1 0,3-6 0 0,0 0 0 16,0 0-7-16,0 0-2 0,0 0 0 0,0 0 0 15,0 0-4-15,0 0-8 0,0 0 11 0,0 0-11 16,0 0 0-16,-7-6 0 0,3 0 0 0,4 6-12 16,-3-6 3-16,-1 0 1 0,4 6 0 0,0 0 0 15,0 0 8-15,0 0 0 0,-3-8 0 0,3 8 0 16,0 0 0-16,0 0 0 0,-4-3 0 0,4 3 0 16,0 0 0-16,0 0 0 0,0 0 0 0,0 0 0 15,0 0 0-15,0 0 0 0,0 0 0 0,0 0 0 16,0 0 0-16,0 0 9 0,0 0-9 0,0 0 0 15,0 0 8-15,0 0-8 0,0 0 0 0,0 0 0 0,0 0 0 0,0 0 0 16,0 0-10-16,0 0 10 0,0 0 8 0,0 0 10 0,0 0 2 0,0 0 0 16,-3 3-11-16,3-3-1 0,-4 8-8 0,4-8 12 15,-3 6-12-15,3-6 8 0,-4 6-8 0,4-6 0 16,-3 12 12-16,3-6-4 0,-4 0-8 0,4 5 12 16,-3-5 1-16,3 3 0 0,0-9 0 0,-4 9 0 15,4 0 2 1,0-3 0-16,0-6 0 0,-4 11 0 15,4 1-4-15,0-6-1 0,0 3 0 0,4 0 0 16,-4 5-1-16,0-8 0 0,4 6 0 0,-1-6 0 0,-3 3-1 0,4 2 0 0,-1 1 0 0,1-6 0 16,-4 6-8-16,3 3 0 0,1-7 9 15,-4 1-9-15,3 3 0 0,1 6 8 0,-1-13-8 0,1 4 0 16,-1 0 0-16,1 0 0 0,-1 3 0 0,1-1 0 16,-1-5 0-16,1 0 0 0,-1 0 0 0,1 0 8 15,0 0-8-15,-1 3 9 0,4-6-9 0,-3 5 10 16,-1-2-10-16,4-6 12 0,-3 6-12 0,3-6 12 15,0 6-12-15,-4-6 10 0,4 6-10 0,0-6 10 16,-3 0-2-16,3 0-8 0,-3 0 12 16,-4 0-4-16,7 0-8 0,0 0 10 0,0-6-10 0,-7 6 10 15,7 0-10-15,-7 0 0 0,7 0 9 0,-4 0-9 16,-3 0 12-16,7-6-3 0,1 0 0 0,-5 6 0 16,-3 0 3-16,0 0 1 0,0 0 0 0,0 0 0 15,7-6 0-15,0 6 0 0,-3-8 0 0,3 5 0 16,-4-6-1-16,1 6 0 0,-1-3 0 0,1 3 0 15,-4-3-4-15,3 0 0 0,1 6-8 0,-1-6 12 16,1 1 11-16,0-7 1 0,-1 3 1 0,-3 3 0 16,4-3-25-16,-1 0-14 0,-3 4 2 0,4-7 0 15,-4 0 12-15,3 0 10 0,1 3-2 0,-1-2 0 16,-3 5-8-16,0-6 0 0,0 6 0 0,0-3 8 0,0 6-8 0,4-8 0 16,-4 2 0-16,0 3 8 0,3-6-8 0,-3 0 0 0,0 1 0 0,4 2 0 15,-4 0 0-15,0 0 0 0,3 3 0 0,-3-11 0 16,0 8 0-16,4 0 0 0,-4-3 0 0,0-2 0 15,0 8 0-15,0-6 0 0,0-6-9 0,0 4 9 16,0 2 0-16,-4 0 0 0,4-6 0 0,0 7 0 16,0-1 0-16,0 3 0 0,0 3-8 0,0-5 8 15,0-1 0-15,-3 3 0 0,3 0 11 0,0 3-11 16,0-3 0-16,0 4-22 0,0 5 3 0,0 0 1 16,0 0 29-16,0 0 5 15,0 0 2-15,0 0 0 0,0 0-66 0,0 0-12 0,0 0-4 0,0 0 0 16,0 0 33-16,-4 5 7 0,-3 4 0 0,4-3 1 15,-1 0-14-15,1 3-3 0,3 6-1 16,-4-4 0-16,4 1-4 16,0-6-1-16,4 6 0 0,-4-4 0 0,3 4-45 0,-3 0-9 0,4-6-1 0</inkml:trace>
  <inkml:trace contextRef="#ctx0" brushRef="#br0" timeOffset="17350.47">15550 8998 964 0,'0'0'20'15,"0"0"5"-15,0 0-25 0,0 0 0 0,0 0 0 0,0 0 0 16,0 0 84-16,0 0 11 0,0 0 2 0,0 0 1 16,0 0-27-16,-7 6-6 0,4-3-1 0,-4 3 0 15,3 0-20-15,4-6-4 0,-3 11 0 0,-1-5-1 16,4 6-11-16,-3-6-3 0,-1 0 0 0,1 3 0 16,3-9 15-16,0 0 4 0,0 0 0 0,0 0 0 15,0-956-28-15,0 1935-6 0,0-967-1 0,0 0 0 16,0-3 0-16,0-1 0 0,-4 1 0 0,4 3 0 0,4 6-9 15,-4-13 0-15,3 4 0 0,-3 0 8 0,4 3-8 16,-4 3 0-16,0-10 0 0,3 1 0 0,-3-6 0 16,0 0 0-16,0 0 0 0,0 0 0 15,0 0 40-15,0 0 5 0,0 0 2 0,0 0 0 16,0 0-8-16,0 0-2 0,0 0 0 0,0 0 0 16,0 0 2-16,0 0 0 0,0 0 0 0,0 0 0 0,-3 0-27 0,-1-11-12 0,4-4 10 15,-3 3-10-15,-1 0 0 0,1 1 0 0,-1-1 0 0,1-3 0 16,-1 6 0-16,0 0 0 0,4-2 0 0,-3 5 0 15,-1-6 0-15,1 6 0 0,3-3 0 0,-4 3 0 16,1-5 0-16,3-1 0 0,-4 0 0 0,4 0 0 16,0-2 0-16,0 5 0 0,0 0 0 0,4-3 0 15,-4 1 0-15,3-1 0 0,1 0 0 0,-1 0 0 16,4 3 0-16,-3-2 0 0,0 5 0 0,3-6 0 16,0 6 0-16,0 0 0 15,0-5 0-15,0 5 0 0,3 3 0 16,-3-9 0-16,1 6 0 0,2 0 0 0,-3 0-18 0,0-5 3 0,4 8 1 0,-4-3 0 31,3 3-12-31,1 0-2 0,3 0-1 0,-3 0 0 16,-1 3-27-16,4-6-6 0,0 6-1 0,-3 0 0 0,3 0-19 0,0 6-4 0,0-6-1 0</inkml:trace>
  <inkml:trace contextRef="#ctx0" brushRef="#br0" timeOffset="17730.424">15875 8986 1241 0,'-11'6'25'0,"11"-6"8"0,0 0-33 0,-7 6 0 15,4-3 0-15,-1 3 0 0,1 0 78 0,-1 0 9 0,4-6 1 0,-3 11 1 16,3-5-20-16,-4 0-4 0,4-6-1 0,-3 6 0 16,3 6 0-1,-4-9 0-15,4 9 0 0,0-1 0 0,0 1-51 0,-3 0-13 0,3 0 0 0,0 2 0 16,-4-2 0-16,4 6 0 0,0-1 0 0,0-2 0 16,0-3 0-16,0 5 0 0,0-11 0 0,0 6 0 15,0-3 0-15,0 3 0 0,0-1 0 0,0-5 0 16,0-6 0-16,0 0 0 0,0 0 0 0,4-6 0 15,-4 6-56-15,0-8-13 0,3 5-3 0,-3-9-1 16,0 3-139-16,4-9-28 0</inkml:trace>
  <inkml:trace contextRef="#ctx0" brushRef="#br0" timeOffset="17895.204">15720 8516 1235 0,'0'0'35'0,"0"0"8"0,0 0-35 16,0 9-8-16,0 3 0 0,0-7 0 0,0 7 19 0,0-3 1 15,3 0 1-15,1 3 0 16,-1-4 27-16,1 4 4 0,-1 0 2 0,1 0 0 16,3-6-42-16,0 2-12 0,0-5 0 0</inkml:trace>
  <inkml:trace contextRef="#ctx0" brushRef="#br0" timeOffset="18659.799">16270 9007 1337 0,'-3'6'28'15,"-1"3"6"-15,-3-1-34 0,7-8 0 0,0 0 0 0,-4 6 0 16,4-6 60-16,0 0 6 0,0 0 1 0,0 0 0 16,0 0-56-16,0 0-11 0,0 0 0 0,0 0 0 15,0 0 48-15,0 0 14 0,0 0 3 0,0 0 1 16,0 0-36-16,0 0-7 0,0 0-2 0,0 0 0 15,0 0-35-15,0 0-7 0,-3 6-2 0,3-6 0 16,0 0 23-16,0 0 13 0,0 0-1 0,0 0-1 16,0 0-25-16,0 0-5 0,0 0-1 0,0 0 0 0,0 0 10 0,0 0 2 0,0 0 0 0,0 0 0 15,0 0 8-15,0 0 0 0,0 0 0 0,0 0-8 16,0 0 23-16,-4-6 5 0,4 0 0 0,0 6 1 16,0-8 13-16,0 2 2 0,0 6 1 0,0-6 0 15,0-3-12-15,0 6-2 0,0-9-1 0,0 1 0 16,0 5-10-16,0 0-1 0,0 0-1 0,0 6 0 15,-3-6 1-15,-1 3 0 0,1-3 0 16,3 6 0 0,0 0-23-16,-7-3-5 0,7 3-1 0,-7 0 0 15,3 3 38-15,-3-3 7 0,0 3 1 0,0 0 1 16,0 6-46-16,-4 3-10 0,4-6-1 0,0 11-1 0,-3-5 38 0,3 0 8 0,0 2 2 0,-4 4 0 16,4-6-31-16,3 5-5 0,-3-2-2 0,4 3 0 15,-1-1 19-15,4-5 0 0,-3 3 0 0,3 3 0 16,3-7 30-16,-3-2 10 0,7 3 1 0,0 6 1 15,0-7-16-15,1-5-3 0,2 3-1 0,1 0 0 16,-1 3-22-16,1-4 0 0,-1-2 0 0,5-6 0 16,-1 6 0-16,0-6 0 0,3 0 0 0,1 0 0 15,-4-6 40-15,0 0 3 0,4-5 1 0,-4-1 0 16,-3-3-28-16,3 3-6 0,-4-8-1 0,1 2 0 16,-4 1 2-16,0-1 0 0,-3-6 0 0,-1 4 0 15,1 2-11-15,-4-5-12 0,0 8 2 0,0-3 1 16,0 1 9-16,-4-1 0 0,1 3 0 0,-1-2-8 15,0 2 8-15,-3 3 0 0,0 3 0 0,0 1 0 16,-3 2 0-16,3 0-15 0,-4 0 4 0,0 6 1 16,1 6 10-16,-4-6-12 0,3 6 12 0,1 5-12 15,-4-2-20-15,3 3-5 0,-3 6-1 0,3-1 0 16,1-2 38-16,-1 3 0 0,0 5 0 0,4-5 0 16,0 2 0-16,4-2 0 0,-1 0 0 0,1-4 0 15,3 1-48-15,3 0-3 0,1 2 0 0</inkml:trace>
  <inkml:trace contextRef="#ctx0" brushRef="#br0" timeOffset="19107.121">16644 8895 1337 0,'-3'18'56'16,"-5"-6"-44"0,5 8 85-16,-1-2 18 0,1 5 3 0,-4-8 1 15,3 3-40-15,1-1-8 0,-1 1-2 0,4-9 0 16,-3 8-37-16,3-5-7 0,0 0-1 0,-4 0-1 16,4-3-13-16,0-7-2 0,0-2-8 0,0 0 12 15,0 0 20-15,0 0 3 0,0 0 1 0,0 0 0 16,0-5 22-16,4-7 5 0,-1 0 1 0,-3-3 0 15,4 1-50-15,-1-1-14 0,4 3 0 0,-3 0 8 16,3-8-8-16,-4 2 0 0,1 1 0 0,0-1 0 16,3 6 0-16,-4 0 0 0,1 4 0 0,-1 2 0 15,1 0 0-15,-1 0 12 0,-3 6-4 0,0 0 0 0,0 0-8 0,0 0-13 16,0 0 3-16,0 0 1 0,7 6 0 0,-3 0 0 0,-1 0 0 16,1 5 0-16,-1 1 0 0,1 3 0 0,3-3 0 15,-4 11 0-15,1-11 1 0,3 8 0 0,-3-8 0 0,-1 6 0 31,1 2-23-31,3-2-4 0,-4 6-1 0,1-7 0 0,-1 4 36 0,4-4 0 16,-3-8 0-16,-1 3 0 16,1 0-58-16,3 0-5 0,0-7-1 0,0 1 0 15,0 0-141-15,0-6-29 0</inkml:trace>
  <inkml:trace contextRef="#ctx0" brushRef="#br0" timeOffset="19679.697">17237 8628 1579 0,'-21'0'32'0,"13"3"10"15,1-3-34-15,-3 3-8 0,3-3 0 0,0 3 0 16,-4-1 88-16,4 1 15 0,0 9 3 0,-4-12 1 15,4 6-51-15,0 0-9 0,-3 0-3 0,3 0 0 16,-4 0-18-16,4-4-4 0,0 4-1 0,0 0 0 16,3 0-10-16,-3-3-3 0,0 6 0 0,4-9 0 15,-4 12-8-15,3-6 0 0,1-1 0 0,-1 10 0 16,1-3 0-16,-4 6 0 0,3-7 0 0,1 4 0 16,-1 3-9-16,0-1 9 0,1-5 0 0,3 3 0 15,-4 2 0-15,4-8 0 0,0 6 0 0,4-9 0 0,-4 5 0 16,3-2 0-16,1 0 0 0,0-3 0 0,3 0 0 15,0-3 12-15,0 3-3 0,0 0-1 0,3-6 0 0,1 0 0 16,0 0 0-16,-1 5 0 0,1-5-8 0,-1 0 0 0,1 0 9 0,-1 0-9 16,1 6 0-16,0-6 8 0,-1 0-8 0,1 6 0 15,-1 0 0-15,-3-3 0 0,4 0 0 0,-4 6 0 16,4-3 0-16,-4 5 0 0,0-5-9 0,3 6 9 16,-3 0 0-16,-3 3 0 0,3-4-9 0,0 7 9 15,-3-6 0-15,3-1 0 0,0 4 0 0,-4-3 0 16,1 6 0-16,3-13 0 15,-4 4 0-15,1 0 0 0,-1 0 0 0,1 3 0 16,-1-1 0-16,1-5 0 0,-4 0 0 0,3 3 0 0,-3-3 0 0,0 6 0 16,-3-1 0-16,3-5 0 0,-4 0 0 0,1 0 0 15,-1 6 0-15,-3-6 0 0,0 5 0 0,0-2 0 16,0-3 0-16,0 0 0 0,-4 6 0 0,1-6 0 16,3 0 0-16,-7-4-15 0,7 4 3 0,-4-3 1 15,0-3-27-15,4 0-6 0,-3 0 0 0,3-3-1 16,0-3-125-16,-4 4-25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CCC4D-9B58-4A0B-9028-6316A57138AF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47F6E-81A6-4393-BE9D-F72260C5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30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9" Type="http://schemas.openxmlformats.org/officeDocument/2006/relationships/image" Target="../media/image23.png"/><Relationship Id="rId21" Type="http://schemas.openxmlformats.org/officeDocument/2006/relationships/image" Target="../media/image14.png"/><Relationship Id="rId47" Type="http://schemas.openxmlformats.org/officeDocument/2006/relationships/image" Target="../media/image4.png"/><Relationship Id="rId46" Type="http://schemas.openxmlformats.org/officeDocument/2006/relationships/customXml" Target="../ink/ink5.xml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40" Type="http://schemas.openxmlformats.org/officeDocument/2006/relationships/customXml" Target="../ink/ink4.xml"/><Relationship Id="rId45" Type="http://schemas.openxmlformats.org/officeDocument/2006/relationships/image" Target="../media/image26.png"/><Relationship Id="rId22" Type="http://schemas.openxmlformats.org/officeDocument/2006/relationships/customXml" Target="../ink/ink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deux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74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</a:t>
            </a:r>
            <a:r>
              <a:rPr lang="en-US" sz="2800" b="1" dirty="0" err="1"/>
              <a:t>conditionnel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conditionnel</a:t>
            </a:r>
            <a:r>
              <a:rPr lang="en-US" dirty="0"/>
              <a:t> </a:t>
            </a:r>
            <a:r>
              <a:rPr lang="en-US" dirty="0" err="1"/>
              <a:t>d’ouvrir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conditionnel</a:t>
            </a:r>
            <a:r>
              <a:rPr lang="en-US" dirty="0"/>
              <a:t> de </a:t>
            </a:r>
            <a:r>
              <a:rPr lang="en-US" dirty="0" err="1"/>
              <a:t>souffrir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conditionnel</a:t>
            </a:r>
            <a:r>
              <a:rPr lang="en-US" dirty="0"/>
              <a:t> de </a:t>
            </a:r>
            <a:r>
              <a:rPr lang="en-US" dirty="0" err="1"/>
              <a:t>découvrir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conditionnel</a:t>
            </a:r>
            <a:r>
              <a:rPr lang="en-US" dirty="0"/>
              <a:t> de </a:t>
            </a:r>
            <a:r>
              <a:rPr lang="en-US" dirty="0" err="1"/>
              <a:t>couvrir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conditionnel</a:t>
            </a:r>
            <a:r>
              <a:rPr lang="en-US" dirty="0"/>
              <a:t> </a:t>
            </a:r>
            <a:r>
              <a:rPr lang="en-US" dirty="0" err="1"/>
              <a:t>d’offrir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3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A74CB-28A4-4088-A30F-B6A384042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8B014-C479-456A-AABF-59C80FAAD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Je </a:t>
            </a:r>
            <a:r>
              <a:rPr lang="en-US" dirty="0" err="1"/>
              <a:t>souffre</a:t>
            </a: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71032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D2639-F6B0-4752-A74F-21A70B2F0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74ABE-DB42-48BD-9531-216316050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694827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If we covered the plants, the garden would not suffer.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EBAEA75-F176-4386-B304-16A82AA4E685}"/>
                  </a:ext>
                </a:extLst>
              </p14:cNvPr>
              <p14:cNvContentPartPr/>
              <p14:nvPr/>
            </p14:nvContentPartPr>
            <p14:xfrm>
              <a:off x="1403280" y="2920680"/>
              <a:ext cx="4835160" cy="1774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EBAEA75-F176-4386-B304-16A82AA4E68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93920" y="2911320"/>
                <a:ext cx="4853880" cy="179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8568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of at least five words, in French, which tells about your vacation.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D8A1E65-CE6F-40F8-A37C-B22FE39EEF60}"/>
                  </a:ext>
                </a:extLst>
              </p14:cNvPr>
              <p14:cNvContentPartPr/>
              <p14:nvPr/>
            </p14:nvContentPartPr>
            <p14:xfrm>
              <a:off x="1874520" y="1438200"/>
              <a:ext cx="5006880" cy="1766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D8A1E65-CE6F-40F8-A37C-B22FE39EEF6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65160" y="1428840"/>
                <a:ext cx="5025600" cy="1785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2748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lundi, le deux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la ruelle des souvenirs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84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B9A5-558E-4C75-BE11-BF9C7EA2B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Netflix </a:t>
            </a:r>
            <a:r>
              <a:rPr lang="en-US" sz="2800" b="1" dirty="0" err="1"/>
              <a:t>animé</a:t>
            </a:r>
            <a:r>
              <a:rPr lang="en-US" sz="2800" b="1" dirty="0"/>
              <a:t> series “Arcane”  is directed by three French artists,</a:t>
            </a:r>
            <a:br>
              <a:rPr lang="en-US" sz="2800" b="1" dirty="0"/>
            </a:br>
            <a:r>
              <a:rPr lang="en-US" sz="2800" b="1" dirty="0"/>
              <a:t>Pascal </a:t>
            </a:r>
            <a:r>
              <a:rPr lang="en-US" sz="2800" b="1" dirty="0" err="1"/>
              <a:t>Charrue</a:t>
            </a:r>
            <a:r>
              <a:rPr lang="en-US" sz="2800" b="1" dirty="0"/>
              <a:t> , Jérôme </a:t>
            </a:r>
            <a:r>
              <a:rPr lang="en-US" sz="2800" b="1" dirty="0" err="1"/>
              <a:t>Combe</a:t>
            </a:r>
            <a:r>
              <a:rPr lang="en-US" sz="2800" b="1" dirty="0"/>
              <a:t> and Arnaud </a:t>
            </a:r>
            <a:r>
              <a:rPr lang="en-US" sz="2800" b="1" dirty="0" err="1"/>
              <a:t>Delord</a:t>
            </a:r>
            <a:r>
              <a:rPr lang="en-US" sz="2800" b="1" dirty="0"/>
              <a:t>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63AF247-5039-452D-9665-5D3DAA544D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6836" y="2492202"/>
            <a:ext cx="4514850" cy="2362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F5F1000-BDB8-47E5-9C5D-B5F3AA81C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0559" y="2588522"/>
            <a:ext cx="4514850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247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D5DB2-16C8-4E48-B41D-E883EE8D6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B1FBC-30DF-41C9-8189-0D46BB1C3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were out…</a:t>
            </a:r>
          </a:p>
        </p:txBody>
      </p:sp>
    </p:spTree>
    <p:extLst>
      <p:ext uri="{BB962C8B-B14F-4D97-AF65-F5344CB8AC3E}">
        <p14:creationId xmlns:p14="http://schemas.microsoft.com/office/powerpoint/2010/main" val="1342848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923"/>
          </a:xfrm>
        </p:spPr>
        <p:txBody>
          <a:bodyPr>
            <a:normAutofit fontScale="90000"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0891"/>
            <a:ext cx="10515600" cy="5506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On Thursday, December 5, you will give a presentation about a trip to a francophone city other Paris.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presentation must be given as either a PowerPoint or Google Doc.</a:t>
            </a:r>
          </a:p>
          <a:p>
            <a:pPr marL="0" indent="0">
              <a:buNone/>
            </a:pPr>
            <a:r>
              <a:rPr lang="en-US" dirty="0"/>
              <a:t>The first slide must state the city which you plan to visit and tell approximately how far it is from Fort Collins.</a:t>
            </a:r>
          </a:p>
          <a:p>
            <a:pPr marL="0" indent="0">
              <a:buNone/>
            </a:pPr>
            <a:r>
              <a:rPr lang="en-US" dirty="0"/>
              <a:t>The second slide must tell why you chose this city.</a:t>
            </a:r>
          </a:p>
          <a:p>
            <a:pPr marL="0" indent="0">
              <a:buNone/>
            </a:pPr>
            <a:r>
              <a:rPr lang="en-US" dirty="0"/>
              <a:t>The third slide must tell where you intend to stay during your visit.</a:t>
            </a:r>
          </a:p>
          <a:p>
            <a:pPr marL="0" indent="0">
              <a:buNone/>
            </a:pPr>
            <a:r>
              <a:rPr lang="en-US" dirty="0"/>
              <a:t>The fourth must mention a restaurant where you will eat one meal during your stay.</a:t>
            </a:r>
          </a:p>
          <a:p>
            <a:pPr marL="0" indent="0">
              <a:buNone/>
            </a:pPr>
            <a:r>
              <a:rPr lang="en-US" dirty="0"/>
              <a:t>You must then show three places you will visit during your trip and you must then explain why you wish to visit there.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39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7284A-920A-42B7-80C7-10E3EB666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3726B-8FFE-4174-9093-17F47D6F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Your talk may not include the site which </a:t>
            </a:r>
            <a:r>
              <a:rPr lang="en-US" dirty="0" err="1"/>
              <a:t>spole</a:t>
            </a:r>
            <a:r>
              <a:rPr lang="en-US" dirty="0"/>
              <a:t> </a:t>
            </a:r>
            <a:r>
              <a:rPr lang="en-US" dirty="0" err="1"/>
              <a:t>ofin</a:t>
            </a:r>
            <a:r>
              <a:rPr lang="en-US" dirty="0"/>
              <a:t> your previous presentation, but you may speak of the same city, so long as  it is not Paris.</a:t>
            </a:r>
          </a:p>
          <a:p>
            <a:pPr marL="0" indent="0">
              <a:buNone/>
            </a:pPr>
            <a:r>
              <a:rPr lang="en-US" dirty="0"/>
              <a:t>Each slide must have a picture which is appropriate to that which is being discussed.</a:t>
            </a:r>
          </a:p>
          <a:p>
            <a:pPr marL="0" indent="0">
              <a:buNone/>
            </a:pPr>
            <a:r>
              <a:rPr lang="en-US" dirty="0"/>
              <a:t>You may read from notes, but part of your grade will be based on whether you give the impression of understanding what you are saying.</a:t>
            </a:r>
          </a:p>
          <a:p>
            <a:pPr marL="0" indent="0">
              <a:buNone/>
            </a:pPr>
            <a:r>
              <a:rPr lang="en-US" dirty="0"/>
              <a:t>You must send your presentation to M. Gerson via e-mail by </a:t>
            </a:r>
            <a:r>
              <a:rPr lang="en-US" dirty="0">
                <a:highlight>
                  <a:srgbClr val="FFFF00"/>
                </a:highlight>
              </a:rPr>
              <a:t>7:30 AM</a:t>
            </a:r>
            <a:r>
              <a:rPr lang="en-US" dirty="0"/>
              <a:t>, on Thursday, December 5.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81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Jetez</a:t>
            </a:r>
            <a:r>
              <a:rPr lang="en-US" dirty="0"/>
              <a:t> le castor!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Dites</a:t>
            </a:r>
            <a:r>
              <a:rPr lang="en-US" dirty="0"/>
              <a:t> bonjour à Justin.</a:t>
            </a:r>
          </a:p>
          <a:p>
            <a:pPr marL="0" indent="0" algn="ctr">
              <a:buNone/>
            </a:pPr>
            <a:r>
              <a:rPr lang="en-US" dirty="0" err="1"/>
              <a:t>Dites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 </a:t>
            </a:r>
            <a:r>
              <a:rPr lang="en-US" dirty="0" err="1"/>
              <a:t>quelque</a:t>
            </a:r>
            <a:r>
              <a:rPr lang="en-US" dirty="0"/>
              <a:t> chose de </a:t>
            </a:r>
            <a:r>
              <a:rPr lang="en-US" dirty="0" err="1"/>
              <a:t>vos</a:t>
            </a:r>
            <a:r>
              <a:rPr lang="en-US" dirty="0"/>
              <a:t> </a:t>
            </a:r>
            <a:r>
              <a:rPr lang="en-US" dirty="0" err="1"/>
              <a:t>vacances</a:t>
            </a:r>
            <a:r>
              <a:rPr lang="en-US" dirty="0"/>
              <a:t>.</a:t>
            </a:r>
          </a:p>
          <a:p>
            <a:pPr marL="0" indent="0" algn="ctr">
              <a:buNone/>
            </a:pPr>
            <a:r>
              <a:rPr lang="en-US" dirty="0" err="1"/>
              <a:t>Jetez</a:t>
            </a:r>
            <a:r>
              <a:rPr lang="en-US" dirty="0"/>
              <a:t> le castor à </a:t>
            </a:r>
            <a:r>
              <a:rPr lang="en-US" dirty="0" err="1"/>
              <a:t>quelqu’un</a:t>
            </a:r>
            <a:r>
              <a:rPr lang="en-US" dirty="0"/>
              <a:t>(e) </a:t>
            </a:r>
            <a:r>
              <a:rPr lang="en-US" dirty="0" err="1"/>
              <a:t>d’autre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295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 </a:t>
            </a:r>
            <a:r>
              <a:rPr lang="en-US" sz="2800" b="1" dirty="0" err="1"/>
              <a:t>conditionnel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p. 190 - 191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conditionnel</a:t>
            </a:r>
            <a:r>
              <a:rPr lang="en-US" dirty="0"/>
              <a:t> + ø + </a:t>
            </a:r>
            <a:r>
              <a:rPr lang="en-US" dirty="0" err="1"/>
              <a:t>infinitif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conditionnel</a:t>
            </a:r>
            <a:r>
              <a:rPr lang="en-US" dirty="0"/>
              <a:t> + à + </a:t>
            </a:r>
            <a:r>
              <a:rPr lang="en-US" dirty="0" err="1"/>
              <a:t>infinitif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Le </a:t>
            </a:r>
            <a:r>
              <a:rPr lang="en-US" dirty="0" err="1"/>
              <a:t>conditionnel</a:t>
            </a:r>
            <a:r>
              <a:rPr lang="en-US" dirty="0"/>
              <a:t> + de + </a:t>
            </a:r>
            <a:r>
              <a:rPr lang="en-US" dirty="0" err="1"/>
              <a:t>infinitif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930B23BB-4EA4-4BB1-B5F9-1926AF208BE7}"/>
                  </a:ext>
                </a:extLst>
              </p14:cNvPr>
              <p14:cNvContentPartPr/>
              <p14:nvPr/>
            </p14:nvContentPartPr>
            <p14:xfrm>
              <a:off x="6592414" y="4724828"/>
              <a:ext cx="360" cy="36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930B23BB-4EA4-4BB1-B5F9-1926AF208BE7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583774" y="4715828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06871110-9337-49F6-A237-2E82E3E549B2}"/>
                  </a:ext>
                </a:extLst>
              </p14:cNvPr>
              <p14:cNvContentPartPr/>
              <p14:nvPr/>
            </p14:nvContentPartPr>
            <p14:xfrm>
              <a:off x="8581774" y="4762988"/>
              <a:ext cx="12240" cy="360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06871110-9337-49F6-A237-2E82E3E549B2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572774" y="4753988"/>
                <a:ext cx="29880" cy="2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061BC3B5-F22D-4EB4-B280-95746B2E6260}"/>
                  </a:ext>
                </a:extLst>
              </p14:cNvPr>
              <p14:cNvContentPartPr/>
              <p14:nvPr/>
            </p14:nvContentPartPr>
            <p14:xfrm>
              <a:off x="11412094" y="5142068"/>
              <a:ext cx="12240" cy="45000"/>
            </p14:xfrm>
          </p:contentPart>
        </mc:Choice>
        <mc:Fallback xmlns=""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061BC3B5-F22D-4EB4-B280-95746B2E6260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1403454" y="5133428"/>
                <a:ext cx="29880" cy="6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F0AB3F8-6149-4357-A0C8-E359CD394C6C}"/>
                  </a:ext>
                </a:extLst>
              </p14:cNvPr>
              <p14:cNvContentPartPr/>
              <p14:nvPr/>
            </p14:nvContentPartPr>
            <p14:xfrm>
              <a:off x="5566320" y="740520"/>
              <a:ext cx="6412680" cy="3157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F0AB3F8-6149-4357-A0C8-E359CD394C6C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556960" y="731160"/>
                <a:ext cx="6431400" cy="317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2460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27203</TotalTime>
  <Words>387</Words>
  <Application>Microsoft Office PowerPoint</Application>
  <PresentationFormat>Widescreen</PresentationFormat>
  <Paragraphs>86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The Netflix animé series “Arcane”  is directed by three French artists, Pascal Charrue , Jérôme Combe and Arnaud Delord.</vt:lpstr>
      <vt:lpstr>PowerPoint Presentation</vt:lpstr>
      <vt:lpstr>PowerPoint Presentation</vt:lpstr>
      <vt:lpstr>PowerPoint Presentation</vt:lpstr>
      <vt:lpstr>PowerPoint Presentation</vt:lpstr>
      <vt:lpstr>le conditionnel</vt:lpstr>
      <vt:lpstr>le conditionnel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312</cp:revision>
  <dcterms:created xsi:type="dcterms:W3CDTF">2016-10-03T16:25:09Z</dcterms:created>
  <dcterms:modified xsi:type="dcterms:W3CDTF">2024-12-02T20:15:29Z</dcterms:modified>
</cp:coreProperties>
</file>