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1" r:id="rId3"/>
    <p:sldId id="359" r:id="rId4"/>
    <p:sldId id="356" r:id="rId5"/>
    <p:sldId id="358" r:id="rId6"/>
    <p:sldId id="357" r:id="rId7"/>
    <p:sldId id="360" r:id="rId8"/>
    <p:sldId id="309" r:id="rId9"/>
    <p:sldId id="353" r:id="rId10"/>
    <p:sldId id="355" r:id="rId11"/>
    <p:sldId id="339" r:id="rId12"/>
    <p:sldId id="35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256"/>
            <p14:sldId id="331"/>
            <p14:sldId id="359"/>
            <p14:sldId id="356"/>
            <p14:sldId id="358"/>
            <p14:sldId id="357"/>
            <p14:sldId id="360"/>
            <p14:sldId id="309"/>
            <p14:sldId id="353"/>
            <p14:sldId id="355"/>
            <p14:sldId id="339"/>
            <p14:sldId id="352"/>
          </p14:sldIdLst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09T16:31:29.4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1105 1941 10568 0 0,'0'0'224'0'0,"0"0"56"0"0,0 0 8 0 0,-5 5 16 0 0,5-5-240 0 0,-8 7-64 0 0,8-7 0 0 0,0 0 0 0 0,0 0-504 0 0,0 0-104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09T17:12:53.6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9 239 1352 0 0,'-3'-46'136'0'0,"2"38"-136"0"0,0 3 0 0 0,-2-1-12 0 0,2 5-49 0 0,1 1-21 0 0,0 0-7 0 0,0 0 14 0 0,0 0 10 0 0,0 0 1 0 0,0 0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02T16:19:09.06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3253 4162 486 0,'0'0'10'0,"-4"-6"2"0,4 6-12 0,0-3 0 0,-3-3 0 0,3 6 0 16,0 0 76-16,0 0 12 0,-4-5 2 0,4 5 1 15,0 0-13-15,0 0-2 0,0 0-1 0,0 0 0 16,0 0-24-16,0 0-5 0,-7 0-1 0,7 0 0 16,-7 5-7-16,0 1-2 0,3-3 0 0,-3 6 0 15,4 0-2-15,-1 9-1 0,1-7 0 0,-1 1 0 16,1-3-11-16,-1 8-2 0,1 1-1 0,-1 0 0 15,1-4-11-15,3 4-8 0,0 0 9 0,0-4-9 16,0 4 0-16,0 6-20 0,0-7 4 0,0-2 0 16,3 3 16-16,-3-1 0 0,0-5 0 0,4 9 0 15,-4-10 9-15,0 1 6 0,3 0 1 0,-3-6 0 0,0 3-16 16,4 2 0-16,-1-5 8 0,-3 0-8 0,4 6 0 0,-4-6 9 0,0 5-9 16,3-5 8-16,-3 3-8 0,0 9 0 0,4-12 0 15,-4 5-11-15,3 1 11 0,-3-3 0 0,0 0 8 16,0 6-8-16,0-10 0 0,0 7 0 15,4 0 0-15,-4-6-8 0,0 3-8 16,3-4-2-16,-3 1 0 0,0-6 0 0,0 6 30 0,0-6 7 16,4 12 1-16,-4-12 0 0,0 6-20 0,0-6 0 0,0 0 8 0,3 6-8 15,4-6 0-15,-3 6 0 0,-1-6 8 0,5 6-8 16,-5-6-16-16,4 0-6 0,4 2-2 0,-8 1 0 16,4 0 49-16,0-3 10 0,4 3 1 0,-8 0 1 15,8-3-22-15,-4 0-5 0,4 6-1 0,-1-6 0 16,1 6 7-16,-1-6 2 0,1 0 0 0,0 0 0 15,6 0-18-15,-6 6-19 0,-1-6 4 16,1 6 1-16,0 0 14 0,3-6 0 0,-4 6 0 16,1-1 0-16,3 1-43 0,-3 3-5 0,6-3-2 15,-6 0 0-15,-1 0 22 0,-3 0 5 0,0-1 1 0,1-5 0 16,2 6-62-16,-3-6-13 16,4-6-3-16</inkml:trace>
  <inkml:trace contextRef="#ctx0" brushRef="#br0" timeOffset="661.895">3785 4674 851 0,'-3'6'36'0,"-1"5"-36"15,4-5 58-15,-3 6 5 0,3-6 1 0,0 0 0 16,-4 2 15-16,4-2 3 0,0-6 1 0,4 6 0 15,-4-6-43-15,0 0-9 0,0 12-2 0,0-12 0 16,0 0-10-16,7 0-3 0,-4 6 0 0,-3-6 0 16,7 0-1-16,-3 6-1 0,-1-6 0 0,4 6 0 15,-3-6-22-15,3 0-5 0,0 0-1 0,0 6 0 16,-7-6 14-16,7 0 0 0,-7 0 0 0,7 0 0 16,0 0 0-16,-7 0 0 0,4 0 0 0,3 0 0 15,-7 0 0-15,0 0 0 0,0 0 0 0,7 0 0 16,-3-6 0-16,-1 0 0 0,1 0 0 0,-4-12 0 15,0 12 0-15,3-11 0 0,-3 8 0 0,0-9 0 16,-3 1 0-16,3 5 0 0,0-3 0 0,-4-2 0 16,1 5 0-16,-1-3 0 0,0 3-10 0,1 6 10 15,-4-5 0-15,3 5 0 0,-3-6 0 0,4 6 0 16,-4 6 0-16,3-6 0 0,-3 0 0 0,0 3 0 16,7 3 8-16,-7 0 0 0,0 0 0 0,7 0 0 15,-7 3-8-15,0 3 12 0,0 0-12 0,0 6 12 16,0-6-12-16,3 6 0 0,-6-4 0 0,6 4 0 15,-3 6-8-15,3-6-4 0,1-1-1 0,-1 4 0 0,4 3 13 16,4-12 12-16,-4 5-3 0,7 7 0 16,-4-12-9-16,1 6-12 0,3-4 2 0,4 4 1 0,-4 0 9 0,3 0 0 15,1-6 0-15,-4 5 0 0,7 4 0 0,0-3 0 0,0 0 0 16,4-1 0-16,-4 4 0 0,7-3 9 0,-3-6-1 0,-4 5-8 16,4 1 8-16,-1-6-8 0,1 3 0 15,3 3 0-15,0-7 0 0,-3 7-14 0,-8-6 1 16</inkml:trace>
  <inkml:trace contextRef="#ctx0" brushRef="#br0" timeOffset="1592.843">5472 4068 615 0,'0'0'26'0,"0"0"-26"16,0 0 55-16,0 0 5 0,-7 0 2 0,7 0 0 16,0 0 14-16,-8 0 2 0,8 0 1 0,0 0 0 15,0 0-24-15,0 0-5 0,-7 0-1 0,7 0 0 16,-3 12-24-16,-1-6-5 0,4 8 0 0,0-2-1 15,0 6 13-15,4-1 4 0,-1 4 0 0,4 8 0 16,-3-8-4-16,3 8 0 0,0-5 0 0,0 8 0 16,0-2-4-16,0-10 0 0,-3 10-1 0,3-7 0 15,0 9-5-15,0-8-1 0,0-3 0 0,0 2 0 16,-3 1-21-16,-1 2 0 0,1-2-12 0,-1-7 4 16,4 10 33-16,-7-10 7 0,4-2 2 0,-4 3 0 15,0-7-14-15,0-5-2 0,0 0-1 0,0-6 0 16,0 0-3-16,0 0-1 0,0 0 0 0,0 0 0 15,0 0-13-15,0 0 0 0,0 0 0 0,0 0 0 16,0 0 36-16,0 0 5 0,0 0 1 0,0 0 0 16,-7 0-16-16,0-6-3 0,3 0-1 0,1 1 0 15,-1-7-32-15,1 0-6 0,-1 3-2 0,0-3 0 16,4 1-22-16,-3-10-5 0,-4 9-1 0,7 1 0 16,-4-13 70-16,1 12 15 0,-1-8 2 0,1 2 1 15,3 0-67-15,-4-8-14 0,1 8-2 0,-1-5-1 16,1 2 67-16,-1-2 14 0,4-7 2 0,-3 4 1 15,3 2-34-15,-4-2-8 0,4 2 0 0,0-8 0 16,0 9 0-16,0-4 0 0,0 4 0 0,0-1 0 16,-3 3 0-16,6 4 0 0,-3-1 0 0,4 6 0 0,-1-8 0 15,-3 14 0-15,4-6 0 0,-1 0 0 0,1 1-8 0,3-1 8 16,-4 3 0-16,1 3 0 0,3 0 0 0,3-5-11 0,-6 5 11 16,3 0-8-1,-3 0-21-15,3 0-4 0,3 3-1 0,-3-3 0 0,7 3 34 0,-3 3 0 0,3-3 0 16,0 3 0-16,-3 0 0 0,6 3 0 0,-2 0 0 0,-8 0 0 15,7 3 0-15,-4 0 0 0,1 6 0 16,-1-6 0-16,-2-1 0 0,2 1 0 0,-3 6 0 0,4-9 0 16,-4 9-8-16,0 5 8 15,3-5 0-15,-6 9 0 0,3 8-56 0,-7-11-5 0,0-1-1 16,-4 4 0-16,1 3 26 0,-8-1 6 16,4 9 1-16,0-5 0 0,0 2 14 0,-3-5 3 0,-1-4 1 0,0 4 0 15,-3-6-10-15,0 2-3 0,4-2 0 0,-1-12 0 16,1 5 55-16,-5-5 10 0,5 0 3 0,3-3 0 15,-4-3-16-15,1-3-4 0,3-3 0 0,-4 0 0 16,0 0-24-16,4-5 0 0,-3-7 0 0,3 3 0 16,0 4-20-16,3-7-8 0,-3 0-3 0</inkml:trace>
  <inkml:trace contextRef="#ctx0" brushRef="#br0" timeOffset="2205.928">5881 4530 1041 0,'0'-3'29'0,"0"3"7"0,0-3-28 0,-4 3-8 0,4 0 0 0,0 0 0 15,0 0 60-15,0 0 10 0,0 0 2 0,0 0 1 16,0 0-7-16,0 0-2 0,0 0 0 0,0 0 0 16,0 0-51-16,0 0-13 0,0 0 0 0,0 0 0 15,-3 9 0-15,3 2 0 0,0 1 0 0,-4 0 0 16,4 0 0-16,0-1 0 0,-3 10 0 0,3-9 0 15,0-1 54-15,0 1 8 0,0 6 2 0,0-3 0 16,0-4-52-16,3 7-12 0,-3-9 0 0,4 8 0 16,-4-5 0-16,3 0-18 0,-3 0 4 0,4-6 1 15,-4-4 13-15,0-2 0 0,0 0 0 0,0 0 0 16,0 0 15-16,0 0 5 0,0 0 2 0,0 0 0 16,0 0 12-16,0 0 2 0,0 0 1 0,0-2 0 15,-4-10-15-15,4 0-3 0,0-6-1 0,0 4 0 16,0 2-18-16,0-12-14 0,0 13 2 0,0-13 1 15,0 9 11-15,0 4 0 0,0-13 0 0,0 9 0 16,0-2 0-16,0-1 0 0,0 1 0 0,0 2 0 16,0-3 0-16,0 1 0 0,0 2 0 0,0 3 0 0,0 0 0 15,0 1 0-15,0 5 0 0,0-9 0 0,0 9 0 16,0 0 0-16,-3 0 0 0,3 6-8 0,0 0 8 0,0 0-13 0,3-6 5 16,-3 6 8-16,0 0-19 0,4 0 4 0,3 0 1 15,-7 0 0-15,10 6-4 0,-2 0-1 0,-1-3 0 0,-4 0 0 16,4 0-2-16,4 0-1 0,-1 6 0 15,1-3 0-15,3-6-21 16,-3 6-4-16,3-6-1 0,3 5 0 0,4-5-43 0,-6 6-9 16,2-6-1-16</inkml:trace>
  <inkml:trace contextRef="#ctx0" brushRef="#br0" timeOffset="2564.673">6286 4594 900 0,'0'0'20'0,"0"0"4"0,0 0 0 0,0 0 1 0,0 0-25 0,0 0 0 0,0 0 0 0,0 0 0 16,0 0 87-16,0 0 12 0,0 0 2 0,0 0 1 15,0 6-70-15,0-6-13 0,4 3-3 0,3 6-1 16,0-9 27-16,-3 0 6 0,3 0 0 0,-4 0 1 16,1 0-39-16,-1 0-10 0,4 0 0 0,0 0 0 15,-3 0 0-15,3-9 0 0,0 6 0 0,-3-3 0 16,-1 0 0-16,4 3 0 15,-3-8 0-15,-4 5-442 0,0-6-90 16</inkml:trace>
  <inkml:trace contextRef="#ctx0" brushRef="#br0" timeOffset="3461.641">6001 4377 576 0,'0'0'12'0,"0"0"4"0,0 6 0 0,-4-1 0 0,1 1-16 0,3 3 0 0,0 0 0 0,0-6 0 16,0-3 54-16,0 0 8 15,-4 12 2-15,4-1 0 0,0-5-19 0,0 0-3 0,0 6-1 0,0 3 0 16,0-4-8-16,0-5-1 0,0 6-1 0,0 0 0 16,4-6 1-16,-4-6 1 0,-4 0 0 0,4 0 0 15,0 0 12-15,0 0 3 0,0 0 0 0,0 0 0 16,0 0 5-16,0 0 2 0,0 0 0 0,0 0 0 15,0-6-32-15,0 6-7 0,0 0 0 0,0 0-1 16,0 0 0-16,0 0 0 0,0 0 0 0,0 0 0 16,0 0-15-16,0 0 0 0,0 0 0 0,0 0-10 15,0 0 10-15,0 0 0 0,0 0 0 0,0 0 0 16,4 6 0-16,3 3 0 0,-4 2 0 0,4-5 0 16,-3 12 0-16,6-12-8 0,-6 5 8 0,-1-5 0 15,1 3 0-15,-4-9 0 0,0 0 0 0,7 12 0 16,0-6 0-16,0 0 0 0,-7-6 0 0,0 0 0 15,7 0 0-15,-7 0 0 0,0 0 0 0,11 0 0 16,-1-6 9-16,-3 0-9 0,-7 6 12 0,4-9-12 16,3 3 17-16,-3 0-3 0,3 0-1 0,-4 1 0 0,-3-1-2 15,4 0-1-15,-1 6 0 0,1-12 0 0,-4 6-2 0,3 0 0 16,1-5 0-16,-1 5 0 16,-3 3-8-16,0 3 0 0,0 0 0 0,0 0 0 0,11-6-10 0,-8-6-4 15,5 0-1-15,-5 1 0 0,-3-1 15 0,0 3 0 16,0 9 0-16,4-6 0 15,-4-6-35-15,0 6-4 0,0-5-1 0,0-1 0 16,0 3-26-16,-4 3-6 0,4 0 0 0,0 6-1 16,-3-6-5-16,-1 1-1 0,-3-1 0 0,-4 6 0 15,4-6 48-15,0 6 10 0,-3 6 1 0,-1-6 1 0,0 0 19 0,1 6 12 16,-1-12-1-16,-3 6-1 0,0 0 21 16,7 6 4-16,-7-1 1 0,-4 1 0 0,4 0-5 15,0-6-1-15,3 3 0 0,-3 0 0 0,0 0-3 0,4 3-1 0,3 0 0 16,0 0 0-16,0-6-18 15,-1 6-8-15,-2-1 8 0,6 1-8 0,4 6 0 0,0 3 0 0,0-3 0 0,0-1 0 16,0-5 0-16,-3 6 0 0,3 0 0 0,0 2 0 16,0 4 0-16,-4 0 0 0,8-7 0 0,-8 7 0 15,4 3 12-15,-3-10-4 0,6 4 0 0,-3 3 0 16,0-1 9-16,0-5 2 0,0 9 0 0,4-4 0 16,-1-5 9-16,4 6 1 0,0-6 1 0,-3-4 0 15,3 4-7-15,-3 0-2 0,-1-6 0 0,4 6 0 16,0-7-21-16,0 7 0 0,4-6 0 0,-1-3 0 15,1 3 10-15,0 0-2 0,-1-6-8 0,4 6 12 0,4-6-4 16,-4-6-8-16,-3 6 11 0,3-6-11 16,0 6-26-16,3-6-12 0,-6-3-2 15</inkml:trace>
  <inkml:trace contextRef="#ctx0" brushRef="#br0" timeOffset="4108.546">6350 4574 1036 0,'0'0'23'0,"0"0"5"0,0 0 0 0,0 0 1 0,0 0-29 0,0 0 0 0,0 0 0 0,0 0 0 16,0 0 57-16,0 0 6 0,0 0 1 0,0 0 0 15,0 0-52-15,0 0-12 0,0 0 0 0,4 11 0 0,-4-11 54 0,3 9 8 16,-3-3 2-16,0 6 0 15,4-6-52-15,-1 6-12 0,1-7 0 0,-1 1 0 0,1 3 40 0,-1 3 4 16,1 0 2-16,3 5 0 0,3 1-25 0,-6-3-5 16,-1 2 0-16,1 7-1 15,0-10-15-15,-1 4 8 0,4 0-8 0,-3-6 0 0,-1-1 18 0,-3 4-2 16,4-3-1-16,-4-6 0 0,3-1-7 0,-3-5 0 16,0 0-8-16,0 0 12 0,0 6 4 0,0-6 1 15,0 0 0-15,0 0 0 0,-3-6 2 0,-1-5 0 16,1-7 0-16,-1 3 0 0,-3-2-19 0,4-1 8 15,-1-2-8-15,4-4 0 0,-4 6 9 0,1-2-9 16,3-4 0-16,-4 7 9 0,4-7-21 0,-7 4-4 0,7-10 0 0,0 10-1 16,0-4 7-16,0 12 2 0,0-5 0 0,0 8 0 15,0-9 0-15,0 6 0 0,7 1 0 0,-3 2 0 32,-1 3-19-32,1-6-3 0,-4 0-1 0,0 7 0 0,0-1 31 0,4-6 0 0,3 6 0 0,0 0 0 15,-4 3 0 1,4-3 0-16,0 6 0 0,0-6 0 0,4 6 0 0,-4-5 0 15,4 5 0-15,-1 0 0 0,1 0 0 0,-1 0 0 16,8 5 0-16,-11-5 0 0,7 12 25 0,-3-12 11 0,3 6 3 0,0-3 0 31,-4 3-63-31,5 0-12 0,-5 0-2 0,1 0-1 16,3-1-85-16,-7-5-16 0,11 6-4 0,-18-6-1 0</inkml:trace>
  <inkml:trace contextRef="#ctx0" brushRef="#br0" timeOffset="4620.74">7172 4438 759 0,'-11'-5'16'0,"4"5"4"0,-7 0 1 0,0-6 1 0,4 6-22 0,-5 0 0 16,-2-6 0-16,3 6 0 0,-4 6 54 0,4-6 6 0,7 6 2 16,-11-6 0-16,11 5-31 0,-3 1-7 15,3 6 0-15,-4-6-1 0,7 6-5 0,-3-3-1 16,4 2 0-16,-4 1 0 0,3-6 18 0,1 6 3 16,-1-6 1-16,4-1 0 0,0-5-31 0,-3 9-8 0,3 3 0 0,-4 0 0 15,4 0 0-15,0-7 0 0,4-2 0 0,-1 3 0 16,-3-6 46-16,0 0 8 0,0 0 2 0,7 3 0 15,0 0-28-15,0 9-6 0,0-12-1 0,0 0 0 16,4 0-4-16,-4 0-1 0,4 6 0 0,-1 0 0 16,4-6-8-16,-7 6-8 0,4-1 12 0,-4 1-12 15,4-6 0-15,-1 6 0 0,1 6 0 0,-4-3 0 16,3-3 0-16,-2 0 0 0,-1 5 0 0,-4 7 0 16,4-9 0-16,-3 2 0 0,-1 7 0 0,-3 0 0 15,4-6 8-15,-4-1-8 0,0 10 0 0,-4-3 0 16,1-1 0-16,-1-2 0 0,1 2 0 0,-4 1 0 15,3-9 8-15,-3 0-8 0,3 0 0 0,-3-4 0 16,0 1 9-16,4-6-9 0,-8 0 0 0,4 0 9 0,-3-6-21 16,-1 1-5-16,0-7-1 0,4-3 0 15,-7-3-52-15,4 1-10 0,-4-4-3 0,-1 4 0 16,1-1-14-16,-3-6-3 0,3 10-1 0</inkml:trace>
  <inkml:trace contextRef="#ctx0" brushRef="#br0" timeOffset="5197.95">7581 4562 1198 0,'0'0'26'0,"-7"0"6"0,0 6 0 0,-4-6 3 0,4 0-35 0,-3 6 0 0,-1-6 0 0,-3 6 0 15,4-6 56-15,-5 5 5 0,5-5 1 0,-4 9 0 16,0-3-33-16,3 6-6 0,4 0-2 0,0-6 0 15,0 5-21-15,0 4 0 0,3-3 0 0,1 5 0 0,3-5 0 16,0 0 0-16,0-3 0 0,0 2 0 0,0 1 48 16,3 0 6-16,-3 0 1 0,0 0 0 0,4-7-37 0,3 4-7 15,0-3-2-15,0 0 0 0,0 0-9 0,0 0 0 16,4-6 0-16,-4 0 0 0,0 0 53 0,0-6 9 16,3 0 2-16,-2-6 0 0,2 3-52 15,-3-2-12-15,0-7 0 0,4 6 0 0,-4-5 0 16,0 2 0-16,-4-3-9 0,4 7 9 0,1-1 0 0,-5 0 0 15,1-9 0-15,-4 16 10 0,3-1-10 0,1 0 0 16,-4 0 0-16,0 6 0 16,0 0-49-16,0 0-12 0,0 0-3 0,0 0 0 15,3 6 51-15,-3 6 13 0,0-1 0 0,4 7 0 16,-8-3 0-16,4 2 0 0,0 4 0 0,0-4 0 16,0 7 0-16,0 0 0 0,4-10 0 0,-1 10 0 0,1-7 0 0,-4-2 0 0,3 3 0 15,-3-7 0-15,4-5 0 0,-1 6 0 0,-3-12 0 0,0 0 0 16,0 0 49-16,7-6 12 15,4 0 3-15,-4-5 0 16,4-1-154-16,-4-3-30 0,3-2-7 0,1-7-1 0</inkml:trace>
  <inkml:trace contextRef="#ctx0" brushRef="#br0" timeOffset="5574.419">7722 4594 1314 0,'-3'18'37'0,"3"0"8"16,0-1-36-16,0-5-9 0,0 3 0 0,0-4 0 0,-4 1 76 15,4 0 12-15,4-3 4 0,-4-3 0 16,0-1-45-16,3 1-9 0,-3-6-2 0,0 6 0 16,0 6-28-16,0-12-8 0,0 0 0 0,0 0 0 0,0 0 30 0,0 0 5 15,0 0 1-15,4-6 0 0,-4-6-7 0,3 4-1 16,1-4 0-16,-1 6 0 0,-3-12-28 0,0 7-15 15,4 5 2-15,-1-6 0 16,1 6 21-16,-4-3 4 0,4 3 0 0,-4 6 1 16,3-6-23-16,-3 6-5 0,4 0-1 0,-4 0 0 15,0 0 8-15,0 0 8 0,7 0-13 0,-4 6 5 0,1 0 8 0,6 6 0 0,-6 3 0 16,3-4-8-16,0 1 8 0,3 6 0 16,-2-4 10-16,2-2-10 0,1 6 12 0,-1 0-4 15,-3 2-8-15,4-2 12 0,0 5-12 0,-1-2 9 16,4-9-9-16,-3-1 8 15,-1 1-8-15,1-6 0 0,3 0 0 0,-3 0 0 0,3-3 12 16,-4-3-4-16,4 0 0 0</inkml:trace>
  <inkml:trace contextRef="#ctx0" brushRef="#br0" timeOffset="6271.54">9271 4656 881 0,'0'0'37'0,"0"0"-29"16,0 0 89-16,0 0 19 0,0 0 3 0,0 0 1 16,0 0-96-16,0 0-24 0,0 0 0 0,0 0 0 15,0 0 56-15,0 0 6 0,4 9 2 0,-1 0 0 16,4-3-18-16,0 5-3 0,4-5-1 0,-4 6 0 15,3 3-7-15,1 2-2 0,3 1 0 16,-7 0 0-16,4-4-15 0,-1 10-3 0,-3-7-1 0,4 4 0 16,0 2-14-16,-1 1 11 0,-3-9-11 0,0 8 10 15,0-5-10-15,-3 0 12 0,-1 2-12 0,1-8 12 0,-1 0-12 16,1-7 0-16,-1 4 9 0,-3-9-9 0,4 12 16 16,-4-12-2-16,0 0 0 0,0 0 0 0,0 0 20 15,7-6 4-15,0 0 1 0,0-3 0 0,4-2-11 0,-4 5-3 16,0-12 0-16,0 1 0 0,0 2-12 0,0-3-2 15,0 1-1-15,-3-4 0 0,6 3-10 0,-3 1 0 16,-3-4 0-16,3 4 0 16,-4-1 0-16,4-6 0 0,0 10 0 0,-3-4 0 15,-1 0 0-15,1 1 0 0,-4 2 0 0,4-3 0 16,-1 1 0-16,-3-1-11 0,4 3 3 0,-1-2 0 16,1-4-41-16,-1 9-8 0,1-5-2 0,-1 5 0 15,4 0-154-15,-3-2-31 0</inkml:trace>
  <inkml:trace contextRef="#ctx0" brushRef="#br0" timeOffset="6720.659">9751 4777 1183 0,'0'2'33'0,"0"4"8"0,0 6-33 0,3-6-8 0,1 0 0 0,-1 6 0 16,1-6 30-16,3-1 4 0,-4 1 1 0,5 0 0 15,-1 0 21-15,0-3 4 0,3 3 0 0,-3-6 1 16,0 6-46-16,4-12-15 0,-4 6 8 0,4-6-8 16,-4 0 27-16,0-3 1 0,-4 3 1 0,1 1 0 15,-1-1-5-15,1-6-2 0,-1 6 0 0,-3-9 0 16,-3 4-22-16,-1-1 0 0,1 0 0 0,-4 0-12 15,3-2-14-15,-3 5-3 0,-4 0-1 0,1-3 0 16,3 6 9-16,-4 0 1 0,1 1 1 0,-1-1 0 16,-3 0 19-16,3 3-12 0,1 0 12 0,-1 3-10 15,1 3 10-15,3 0 11 0,0 3-3 0,-4 5 0 16,7 1-8-16,-3 0 0 0,0-3 0 0,4 8 0 16,-4 1 0-16,7 0 0 0,0 2 0 0,0 4 0 0,3-1 0 15,1-2 0-15,-1 2 0 0,1-5 0 0,-1 3 0 0,4 2 0 16,1-5 0-16,2-6 0 0,-3 2 24 0,4-2 4 15,3-6 0-15,0 0 0 0,-3 0-14 0,3-1-2 0,0-5-1 16,-4 0 0-16,4 0-11 0,-3-5 10 0,3-1-10 0,-3 0 10 31,-1 0-126-31,1-6-24 0</inkml:trace>
  <inkml:trace contextRef="#ctx0" brushRef="#br0" timeOffset="7082.064">10026 4915 1724 0,'0'0'48'0,"0"0"12"16,0 0-48-16,0 0-12 0,0 0 0 0,0 0 0 15,0 0 67-15,0 0 10 0,0 0 3 0,0 0 0 16,0 0-63-16,0 0-17 0,0 0 0 0,0 0 8 15,0 0-8-15,3 6 0 0,1-1 0 0,-4 1 0 16,4 6 0-16,-1-12 0 0,1 6 0 0,3 6 0 16,-4-12 0-16,4 6 0 0,0 0 0 0,0 2 0 0,0-2 0 0,4 0 0 15,0-6 0-15,-1 6 0 16,1-6 0-16,-1 0 0 0,4 0 0 0,-3 0 0 16,0 0 29-16,-1 0 4 0,1 0 1 0,-1 0 0 0,-3 0-23 15,4-6-11-15,0 6 10 0,-4-6-10 0,0 6 12 0,0-12-4 16,0 7-8-16,-4-1 12 0,4 3-12 0,-3-3 8 0,-1 0-8 0,1 0 0 31,-1-6-33-31,-3 6-13 0,4-8-2 0,0 2-1 16,-4 0-95-16,3-5-18 0,-3-1-4 0</inkml:trace>
  <inkml:trace contextRef="#ctx0" brushRef="#br0" timeOffset="7508.514">10474 4080 946 0,'0'0'40'15,"0"0"-32"1,0 0 44-16,0 0 10 0,0 0 2 0,0 6 0 16,0 2-10-16,0 1-2 0,4 0 0 0,-4 9 0 15,0-6-12-15,3 2-2 0,1 10-1 0,-1-7 0 16,1 4-5-16,-1 2-2 0,1 1 0 0,3 0 0 16,-4 2-3-16,1 3-1 0,3 4 0 0,-4-1 0 15,4 3 0-15,0 4 0 0,1-4 0 0,-1 3 0 16,0-3-3-16,0 4-1 0,-4-4 0 0,1 9 0 15,3-12-38-15,0 4-8 0,-4-4-2 0,4 3 0 0,0-3 48 16,-3-8 10-16,0 2 1 0,-1-2 1 0,1-3-3 16,-4 2-1-16,3-5 0 0,1-7 0 0,-1 4-30 0,-3-3 0 15,4-6 0-15,-4 6 0 16,0-12-45-16,0 0-15 0,0 0-4 0,0 0 0 16,0 0-51-16,0 0-10 0,-4-12-3 0</inkml:trace>
  <inkml:trace contextRef="#ctx0" brushRef="#br0" timeOffset="7748.892">10410 4674 1213 0,'0'0'34'0,"0"0"8"16,0 0-34-16,0 0-8 0,0 0 0 0,0 0 0 15,0 0 74-15,0 0 13 0,8 6 2 0,-5-1 1 16,4-5-38-16,4 6-7 0,-1-6-1 0,1 0-1 16,3 6-28-16,0-6-6 0,4 0-1 0,-1 6 0 15,1 0-8-15,0-6 0 0,3 0 0 0,0 0 0 16,-3 3-38-16,-1 0-10 0,1 0-1 0</inkml:trace>
  <inkml:trace contextRef="#ctx0" brushRef="#br0" timeOffset="8374.618">11377 4709 957 0,'-39'18'20'0,"22"-10"4"0,3 4-24 0,-1 0 0 0,-2 0 0 0,3-4 0 15,0 4 85-15,-1 6 12 0,1-6 3 0,0-1 0 16,4 4-80-16,3-3-20 0,0 0 0 0,-1-1 0 16,5 7 55-16,-1-12 7 0,1 9 2 0,3-4 0 15,0 1-52-15,0 0-12 0,3 0 0 0,1-4 0 16,-1 10 54-16,5-12 8 0,-1 6 2 0,0-6 0 15,3-1-52-15,1-2-12 0,3 3 0 0,-3-6 0 0,3 0 23 16,3-9 1-16,-3 4 1 0,0-7 0 16,4 0 4-16,-4-6 1 0,7 4 0 0,-3-4 0 15,0-5-17-15,-4 2-3 0,3-8-1 0,-2 2 0 16,-5-2 7-16,1-1 2 0,-1 4 0 0,4-9 0 16,-7 2-7-16,4 4-2 0,-4-3 0 0,-3-4 0 15,-1 10-9-15,1-9 0 0,-4 2 0 0,0 4 0 16,0-4 0-16,0-2 0 0,-4 9 0 0,1-12 0 15,-1 8 0-15,-3-2 0 0,4 2 0 0,-5 1 0 0,1 8-8 16,4-11-1-16,-4 9 0 0,0-1 0 16,3 3-19-16,1 4-4 0,-1-1-1 0,1 6 0 0,-1 1 15 0,1 2 3 0,3 3 1 15,0 6 0-15,0 0 5 16,0 0 1-16,0 0 0 0,-4 9 0 0,1 8-1 16,-1 1 0-16,0 0 0 0,-3 2 0 0,7 4 9 15,-3 2 0-15,3 4 0 0,0-1 0 16,0 9 0-16,3-2 0 0,-3 8 0 0,4 0 0 0,-1-6 0 0,1 9 0 0,3-3 0 0,0 6 0 15,-3-9 0 1,3 3 0-16,3-5 0 0,-3 2 0 0,0-3-18 0,0-9 2 0,1 4 0 16,-1-7 0-16,0-2 16 0,0-1 0 0,0-5 0 0,0-4 0 15,-4 4 0-15,4-6 0 0,0-6 0 0,0-3 0 16,-3 0 0-16,3-3-8 0,0 0 8 0</inkml:trace>
  <inkml:trace contextRef="#ctx0" brushRef="#br0" timeOffset="8602.162">11737 4759 1337 0,'0'12'28'0,"0"-6"6"16,0 5-34-16,0 4 0 0,0 3 0 0,0-7 0 15,0 4 58-15,3 3 5 0,1-7 1 0,0 7 0 16,-1-9-52-16,1 3-12 0,-1-1 0 0,-3 1 0 0,4 0 0 0,-1-6 0 0,-3-6 0 16,4 0 0-1,-4 0-100-15,3 0-22 0</inkml:trace>
  <inkml:trace contextRef="#ctx0" brushRef="#br0" timeOffset="9161.212">11920 4680 794 0,'0'17'16'0,"0"-17"4"16,0 6-20-16,0 3 0 0,0-3 0 0,4 5 0 15,-4 1 100-15,0 6 16 0,3-6 4 0,-3 5 0 0,0 4-32 0,4-3-5 0,-4 2-2 0,3-2 0 16,1-1-35-16,-4 4-7 0,4-3-2 16,-1-1 0-16,1 1-14 0,-4-9-3 0,3 2-1 0,-3 1 0 15,0-6-7-15,0-6 0 0,0 0-1 0,0 0 0 16,0 0 58-16,0 0 12 16,0-6 3-16,0-6 0 0,-3 1-60 0,3 2-11 15,0-3-2-15,-4-6-1 16,1 4-10-16,3 2 0 0,-4-6 0 0,4 7-11 0,0-1 11 15,-4-3 0-15,4 3 0 0,0 1 8 0,0 5-8 0,4-6 0 16,-4 0 0-16,0 6 0 0,0 0 0 0,0 6 0 0,0-2 0 16,0 2-8-16,0 0 8 0,0 0 0 0,4-6 8 0,-4 6-8 15,0 0 0-15,3 0-16 0,4-6 2 0,0 6 1 16,-3 0 13-16,3 0 0 0,3 0 9 0,1 0-9 16,-4-6 0-16,7 6 0 0,-3 0 0 0,3 0 0 15,-4 0-63-15,4 0-18 0,-3 0-4 16</inkml:trace>
  <inkml:trace contextRef="#ctx0" brushRef="#br0" timeOffset="10004.591">12234 4797 1022 0,'0'0'43'15,"0"0"-35"1,0 0 74-16,0 0 14 0,0 0 4 0,0 0 0 16,4 12-15-16,-1-6-2 0,1 0-1 0,-1-6 0 15,5 6-30-15,-1-1-5 0,0-5-2 0,0 0 0 16,0 6-14-16,0-6-3 0,3 0-1 0,-3-6 0 0,4 6-11 0,-4 0-3 0,0 0 0 0,0-5 0 31,0 5-5-31,0-6-8 0,0 6 11 0,-3-6-11 0,-1 0 24 0,1 0-3 0,-1 6 0 0,-3 0 0 31,0-12-45-31,0 12-8 0,0-6-3 0,0 3 0 16,0-2 5-16,0 5 1 0,0 0 0 0,-3-6 0 16,-1 0-3-16,1 0-1 0,-4 0 0 0,0 6 0 0,0-6 23 0,0 0 10 0,0 6-8 0,0-6 8 15,-4 6 0-15,4 0 16 16,-4-6-3-16,1 6 0 0,3 6 11 0,-4-6 3 0,1 6 0 16,2-6 0-16,1 12-8 0,0-6-2 15,4 0 0-15,-4 6 0 0,3-10-5 0,1 7 0 0,-1 6-1 0,1-3 0 16,3-6-3-16,-4 5 0 0,4 1 0 0,4 3 0 15,-4-9 2-15,3 5 0 0,4-5 0 0,-3 12 0 16,3-12-2-16,3 3-8 0,-3 2 12 0,4-5-4 16,0 6-8-16,-1 0 0 0,1-6 0 0,-1 0 0 15,4 2-23-15,1 4-6 0,-1-6-2 0,0 0 0 16,0 0-97-16,0-6-20 0,0 12-4 0,0-7-1 0</inkml:trace>
  <inkml:trace contextRef="#ctx0" brushRef="#br0" timeOffset="10899.472">13557 4797 1120 0,'-7'0'23'0,"4"-6"6"0,-1 6-29 0,-3-3 0 0,0 0 0 0,0 3 0 15,-4 0 76-15,1 0 10 0,-4 0 2 0,0 0 0 16,-1 0-15-16,-2 0-2 0,3 0-1 0,-4 3 0 16,4 0-37-16,3 3-7 0,-3 0-2 0,4 0 0 15,-4 0-24-15,3 0 0 0,0 0 0 0,4-1 0 16,0 1 0-16,0 3 0 0,4-3 0 0,-4 6 0 16,3-6-9-16,1-1 9 0,-1 1 0 0,1 6 0 15,3-3-8-15,0-3 8 0,0 6 0 0,-4-7 0 16,8 1-8-16,-4 6 8 0,3-6 0 0,1 0 0 15,-1 0 0-15,4-3 0 0,-3 3 0 0,3-3 0 16,3-1 11-16,-3 4-11 0,4 0 12 0,0-6-12 16,3 0 11-16,-4 0-11 0,1 0 10 0,-1 0-10 15,1 0 12-15,0-6-4 0,-1-2-8 0,1 2 12 16,-4 0 4-16,0 0 1 0,3 0 0 0,-2 0 0 16,-5-6-17-16,4 6 0 0,-3-5 0 0,-1 2 0 0,1 3 0 15,-1-6 12-15,1 6-4 0,-4-5-8 16,0 5 12-16,0 0-4 0,3 0 0 0,-3 6-8 0,0 0 18 0,0 0-3 15,0 0-1-15,0 0 0 0,0 0-14 16,0 0 8-16,0 0-8 0,0 0 0 0,0 12 0 0,0-6 0 0,0 5 0 16,0 1-10-16,0 3 10 0,4 2 12 0,-1 7-2 15,-3-6-1-15,4 8 11 0,-4-2 3 16,3 8 0-16,1-9 0 0,-1 10-12 0,-3-4-3 16,4 4 0-16,-4-4 0 0,4 9-28 15,-4-3-5-15,0-2-2 0,-4 2 0 0,4 3 27 0,-4 0 0 0,1-2 0 16,-1 2 0-16,-3-3 23 0,4 3 9 0,-4-8 3 0,0 8 0 15,0-9-25-15,0 10-10 0,0-7 8 0,-1-3-8 16,1 4 13-16,4-10-2 0,-1 4-1 0,1-4 0 16,-1-5-10-16,1-3 12 0,3 2-12 0,-4-5 12 0,4 0-12 15,0-6 0-15,0 5 0 0,0-8 8 0,0-3-8 16,0 0 12-16,0 0-12 0,0 0 12 0,0 0-2 0,0 0 0 16,0-3 0-16,4-2 0 0,-1-7-2 0,1-6 0 15,-1 6 0-15,1-2 0 0,-1-10-20 0,1 7-4 16,-1-10 0-16,1 4-1 15,0-1 17-15,-1 3 0 0,1-2 0 0,-1-1 0 16,4 4 0-16,-3-4 0 0,3 4 0 0,-4 2 0 16,4 0 0-16,-3-2 0 0,3 8 0 0,0 0 0 15,-3 6 0-15,-1-5 0 0,4-1 0 0,-3 3 0 16,3 3 0-16,3 0-12 0,1-5 12 0,-4 5-10 16,3-6-56-16,5 6-11 0,-1-3-3 0,0 0 0 15,0 4-100-15,0-4-21 0,4-3-4 0</inkml:trace>
  <inkml:trace contextRef="#ctx0" brushRef="#br0" timeOffset="11396.466">13818 4894 1136 0,'0'0'24'0,"0"0"4"0,0 0-28 0,0 0 0 0,0 0 0 0,0 0 0 16,0 0 67-16,0 0 7 0,0 0 2 0,-7 0 0 15,4 6-11-15,-1 0-1 0,1-3-1 0,-1 9 0 16,1-7-32-16,3 13-7 0,-4-12 0 0,4 6-1 16,0 2-7-16,0 4-2 0,4-6 0 0,-4 0 0 15,3 5 8-15,1-2 2 0,-1-3 0 0,1-6 0 16,3 5-4-16,-4-5 0 0,4 0 0 0,0 0 0 16,0-3 7-16,1 3 1 0,-1-6 0 0,0 0 0 15,0 0-4-15,0-6-1 0,-4 6 0 0,4-6 0 0,0 3 1 16,0-3 1-16,-3 0 0 0,3 0 0 0,0-5 3 15,-3 5 1-15,-1 0 0 0,4 0 0 0,-3-6-29 0,-1 3 0 16,1 4 0-16,-1-7 0 0,1 6 8 0,-1-6-8 16,-3 0 0-16,4 4 9 0,-4 2-9 0,0-6 0 15,0 6 0-15,0 0 0 0,0 0-15 0,0 0-5 16,0 6 0-16,-4-5-1 0,4 5-18 16,0-9-3-16,0 9-1 0,0-6 0 15,0 6-58-15,0 0-12 0,-3-6-3 0</inkml:trace>
  <inkml:trace contextRef="#ctx0" brushRef="#br0" timeOffset="11992.54">14411 4950 680 0,'-11'12'28'16,"4"-9"-28"-16,0 6 66 0,4-7 7 15,3-2 2-15,-4 12 0 0,4-12-2 16,0 0 0-16,0 0 0 0,0 0 0 0,0 0-9 0,0 0-3 16,0 0 0-16,0 0 0 0,0 6-10 15,0-6-3-15,7 0 0 0,-3 6 0 0,3-6-21 0,0 6-5 0,0-6-1 0,0 0 0 16,0 0 0-16,0 0 0 0,0 0 0 0,-3 0 0 16,3-6-9-16,0 6-3 0,0-6 0 0,0 6 0 15,0-6 5-15,-3 0 1 0,3-2 0 0,-4 2 0 16,-3 0-15-16,4-6 11 0,-4 6-11 0,0-6 10 15,0 1-10-15,0 2 8 0,0 0-8 0,-4 6 8 16,1-9-8-16,-1 6 0 0,1 0 0 0,-5 1 0 16,1-1 0-16,0 0 0 0,0 6 0 0,0-6 8 15,-3 6-8-15,3-3 0 0,-4 3 0 0,0 0 0 16,1 3 0-16,3 3 8 0,-4-6-8 0,1 6 0 16,-1 0 0-16,0 5 0 0,1 1 0 0,3 0 0 15,0 3 0-15,0-4 0 0,3 13 0 0,-3-12 0 16,7 8 0-16,-3-2 0 0,3-6 0 0,0 5 0 15,3-2 0-15,1-9 10 0,-1 0-2 0,4 0-8 16,0-1 23-16,4-5-3 0,-1 0 0 0,5 0 0 16,-1 0-12-16,3 0-8 0,-3-5 8 0,4-1-8 15,0-6 0-15,3 6-18 0,-3-6 3 0,3-2 1 16,0 2-92-16,0 0-18 0,0-8-4 0</inkml:trace>
  <inkml:trace contextRef="#ctx0" brushRef="#br0" timeOffset="12344.825">14679 4353 786 0,'0'30'33'0,"0"-1"-33"16,0 3 96-16,0 1 13 0,4-4 3 0,-1 9 0 15,-3-2-20-15,4 2-4 0,3-6-1 0,-4 3 0 16,1 4-25-16,3-4-5 0,-4 3-1 0,1-3 0 16,3-2-18-16,-4 2-4 0,5-9-1 0,-5 4 0 15,1 2-9-15,-1-8-3 0,1-4 0 0,-1 4 0 16,-3-7-11-16,0-2-2 0,4-3-8 0,-4 0 12 15,0-6-12-15,0-6 8 0,0 0-8 0,0 0 0 16,0 0-12-16,0 0-9 0,0 0-2 0,0 0 0 16,3 0-89-16,-3-6-17 15,4 0-4-15</inkml:trace>
  <inkml:trace contextRef="#ctx0" brushRef="#br0" timeOffset="13061.059">15205 4900 728 0,'0'0'20'0,"0"0"5"0,7 0-25 16,-4-6 0-16,1 0 0 0,-4 6 0 0,0 0 97 0,0 0 15 0,3-6 2 0,-3 6 1 15,0 0 13-15,0-6 4 0,0 1 0 0,0 5 0 16,0-6-54-16,-3 6-10 0,-4-6-3 0,3 6 0 15,-3 0-33-15,0 0-6 0,0 6-2 0,0-6 0 16,-4 6-24-16,4 5 0 0,0 1 0 0,0-6 0 16,0 3 0-16,4 3 0 0,-4-1 0 0,0 7 0 15,3-6 0-15,1-3 0 0,3 8 0 0,0-11 0 16,-4 6 12-16,4-6-2 0,0 0-1 0,0-6 0 16,0 0-9-16,0 0 10 0,0 0-10 0,0 0 10 15,0 0 8-15,11-6 2 0,-1 0 0 0,1 0 0 16,-4-6-9-16,3-2-2 0,-3 5 0 0,0 0 0 15,1-3-9-15,-5-6 0 0,1 7 0 0,-1 2 0 16,1 3 0-16,-1 0 0 0,-3-6 0 0,4 12-11 16,-4-6 3-16,0 6 0 0,0-5 0 0,0 5 0 15,0 0-5-15,0 0-1 0,0 0 0 0,0 0 0 16,-4 11-4-16,4 1-1 0,-3 0 0 0,-1 8 0 16,4-2 19-16,0 0 0 0,-3 8 0 0,3-8 0 15,-4 11 8-15,4-2-8 0,-3 5 11 0,3 3-11 16,0-5 12-16,0 2-12 0,0 0 12 0,0 4-12 15,0-4 11-15,0 3-11 0,3-2 10 0,-3 2-10 0,0-3 10 0,0 1-10 16,0-4 10-16,0 6-10 0,0-2 13 0,0-1-3 0,0 3-1 0,-3-2 0 16,-1 2-1-16,0-3 0 0,1 3 0 0,-1 4 0 15,1-4 0-15,-1-3 0 0,-3-2 0 0,0 8 0 16,0-12 9-16,4 10 2 0,-4-4 0 0,3-3 0 16,4-5-19-16,-3-4 0 0,3 4 8 0,0-6-8 15,0-7 11-15,0 4-2 0,0-3 0 16,3-6 0-16,-3-6-9 0,0 0 8 0,0 0-8 15,0 0 8-15,0 0 9 0,4-6 2 0,-1 0 0 0,4-6 0 16,-3-5-7-16,-1-4 0 0,4-3-1 0,-3 4 0 16,-1-10-11-16,4 4 0 0,-3-3 0 0,-1-1 0 15,5 4 0-15,-5-4 0 0,1 4 0 0,-4-3 0 16,3 2 0-16,-3 4 0 0,4-10 0 0,-4 10 0 16,3-1-9-16,1 7 9 0,-4-4-12 0,3 9 12 15,1-5-35-15,3 2 0 0,-4 3 0 0,4-6 0 16,0 7-38-16,1-7-8 0,-1 3-2 0,3 4 0 15,-3-7-103-15,4 3-21 0</inkml:trace>
  <inkml:trace contextRef="#ctx0" brushRef="#br0" timeOffset="13527.836">15459 4847 1045 0,'-4'12'44'0,"4"-6"-36"16,-3 5 44-16,3 1 8 0,0 0 1 0,-4-3 1 15,4 3 29-15,-3-1 5 0,3 1 2 0,-4 0 0 16,4 0-54-16,0 8-12 0,0-8-1 0,0 0-1 16,4-1 0-16,-1 4 0 0,4-3 0 0,-3 0 0 15,3-6 11-15,0 5 3 0,0-5 0 0,-4 0 0 16,4-3-10-16,1 0-2 0,-1-3 0 0,0 3 0 15,-4-3-7-15,4-3-1 0,0 3-1 0,-3-3 0 16,3 0 2-16,-4 0 1 0,1 0 0 0,3-3 0 16,-3 0-14-16,-1 1-2 0,4-7-1 0,-3 6 0 15,-1-6-9-15,4-3 0 0,-3 4 0 0,-1-1 8 16,4 0-28-16,-3-2-5 0,-1 2-2 0,1 0 0 16,-1 0-33-16,4 0-6 0,-3 1-2 15,0-1 0-15,-1 3-92 0,4-3-18 0,-3 1-4 0</inkml:trace>
  <inkml:trace contextRef="#ctx0" brushRef="#br0" timeOffset="13813.772">15787 4359 798 0,'3'6'33'15,"4"6"-33"-15,0-6 136 0,-3-1 20 0,3 1 4 0,0 0 0 16,0 3-56-16,0 3-11 0,0 0-2 0,0-1-1 16,0 1-35-16,0-6-7 0,0 9-2 0,1-4 0 15,-5 1-24-15,4 0-5 0,0 0-1 0,-3-6 0 16,-1 2-16-16,4 4 0 0,-3-6 0 0,-1 6 0 15,1-6-41-15,3 0-12 0,-4-1-3 0</inkml:trace>
  <inkml:trace contextRef="#ctx0" brushRef="#br0" timeOffset="14610.109">16415 4900 581 0,'0'0'24'15,"0"0"-24"-15,0 0 87 0,0 0 12 0,0 0 2 0,0 0 1 16,0 0-34-16,0 0-6 0,0 0-2 0,0 0 0 16,0 0-3-16,0 0-1 0,0 0 0 0,0 0 0 15,-4 3-28-15,1 3-7 0,3 6-1 16,-4-7 0-16,4 7 18 0,-3 0 3 0,3-6 1 15,3 3 0-15,-3 2-4 0,4 7-1 0,-1 0 0 0,4-4 0 16,0 10-6-16,4-6-2 0,-4 2 0 0,4-2 0 16,-1 5-13-16,1-5-2 0,-1-3-1 0,4 8 0 15,-7-17 7-15,4 6 0 0,0-6 1 0,-4-6 0 16,0 3 3-16,3 0 1 0,-6 2 0 0,3-2 0 16,0-6 12-16,-3-2 3 0,3 2 0 0,0 0 0 15,-4-3-10-15,4 6-2 0,0-6 0 0,0-6 0 16,0 6-13-16,-3-11-3 0,3 2-1 0,-4-3 0 15,1 1-11-15,-4-1 0 0,0-3 9 0,0 10-9 16,0-7 0-16,0-3-16 0,0 4 2 16,-4 5 1-16,4-6-35 0,-3 7-8 15,3 2 0-15,-4-3-1 0,1 0-111 0,3 6-21 16,-4 1-5-16</inkml:trace>
  <inkml:trace contextRef="#ctx0" brushRef="#br0" timeOffset="15088.317">16806 5056 950 0,'0'0'40'0,"0"0"-32"15,-3 6 63-15,-1 0 13 0,1-1 2 0,3-5 1 16,0 12 13-16,-4-6 2 0,4-6 1 0,0 0 0 16,0 0-55-16,0 0-10 0,0 0-2 0,0 0-1 15,0 0-8-15,0 0-2 0,0 0 0 0,0 0 0 16,0 0 11-16,0 0 3 0,0 0 0 0,0 0 0 16,0 0-12-16,0-3-3 0,4 0 0 0,-4-9 0 15,0 7-24-15,3-1 0 0,-3 0-14 0,0 0 5 16,0 6 9-16,4-6 11 0,-4 6-3 0,0-6 0 15,0 0-8-15,0 6 0 0,3-9 0 0,-3 4 0 16,4-1 0-16,-4 0 0 0,3 0 0 0,1 0 0 16,-4 6 0-16,3-6 0 0,-3 6 0 0,8-6-11 15,-8 6 11-15,3-6 0 0,1 4 8 0,3 2-8 16,0 0 0-16,-4 0 0 0,4 2 0 0,4 4 0 16,-4 0-12-16,0 0-6 0,4 6-2 0,-4-6 0 15,3 8 7-15,-3 4 1 0,4-6 0 0,-4 5 0 16,0 1 12-16,0-3 0 0,0 2 0 0,-3 1 0 15,-1-6 0-15,4 3 0 0,-3-4 12 0,-1 1-12 16,1-6 0-16,-1 6 0 0,1-9 0 0,-1 5 0 16,-3-8 0-16,0 0-12 0,7 3 0 0</inkml:trace>
  <inkml:trace contextRef="#ctx0" brushRef="#br0" timeOffset="16391.767">18528 5056 801 0,'0'0'16'0,"0"0"5"0,0 0-21 0,0-6 0 0,3-6 0 16,-3 6 0-16,0-3 94 0,4 4 14 0,-4-1 4 0,0 0 0 16,0 6-33-16,0-6-7 0,0 6 0 0,3-6-1 15,-3 6-37-15,0-6-7 0,0 6-2 0,-3-6 0 16,3 6-9-16,0 0-3 0,0 0 0 0,-4-6 0 16,4 6-4-16,-7-2-1 0,4-1 0 0,3 3 0 15,-7 0-8-15,7 0 0 0,-7 3 0 0,0-3 0 16,7 0 0-16,-11 0 0 0,11 0 0 0,-7 2 0 15,-4 4 0-15,4 0 8 0,7-6-8 0,-7 0 8 16,0 0-8-16,0 0 10 0,7 0-10 0,-10 0 10 16,6 6-1-16,-3-6 0 0,7 0 0 0,-11 0 0 15,4 0-9-15,0 6 0 0,0-6 0 0,0 6 8 16,0-6-8-16,0 6 0 0,0 0 0 0,0-1 0 16,0-2 0-16,0 6-9 0,-4 0 9 0,4-3 0 15,0 6 0-15,0-6 0 0,0 5 0 0,4-2 0 16,-1 0 0-16,-3 0 0 0,7 3 0 0,-4-1 0 15,4-5-12-15,4 0 12 0,-4-6-12 0,4 6 12 0,-4-6 0 0,3 6 0 16,4 0 8-16,0 3-8 0,0-4 25 0,0 1-1 16,-7-6 0-16,7 6 0 0,4-6-6 0,0 6-2 0,3-6 0 15,-4 0 0-15,4-6 5 0,-3 6 1 0,-1-6 0 0,1 6 0 16,0-11-3-16,-1 5-1 0,1 0 0 0,-4-3 0 16,0 3 2-16,0 0 0 0,-4-6 0 0,1 1 0 15,0 5-8-15,-1-6-2 0,1 3 0 0,-1-3 0 16,-3 1-10-16,4 5 0 0,-4 0 9 0,0 0-9 15,0-3 0-15,0 9 8 0,0 0-8 0,0 0 0 16,0 0 0-16,0 0 0 0,0 0 0 16,0 0 0-16,-7 9-12 0,3 3-1 0,-3 0 0 0,3 8 0 15,1-2 13-15,-4 5 0 0,3 1 0 0,1 2-9 16,-1 4 9-16,1-4 0 0,3-2 8 0,-4 8-8 16,1 3 0-16,3-11 0 0,0 8 0 0,0 0 8 15,0-2-8-15,0-4 0 0,0 10 0 0,3-13 8 16,-3 4-8-16,0-1 0 0,0 3 0 0,-3-5 8 15,3 2-8-15,-4-2 11 0,1 2-11 0,-1 4 12 16,1-4 0-16,-4 4 0 0,0-1 0 0,3-2 0 16,-3 2-4-16,0-9 0 0,3 4 0 0,-3 0 0 15,4 2-8-15,-1-3 0 0,-3 1 0 0,4-3 8 16,-4 2-8-16,3-5 0 0,1 2 0 0,-1-8 0 0,1-6 0 0,-1 6 8 0,4-12-8 16,0 0 0-1,0 0 13-15,0 0-2 0,0 0-1 0,0 0 0 0,0 0 17 0,0 0 3 0,0 0 1 16,0 0 0-16,4-12-11 0,-4-6-3 0,3-2 0 15,4-4 0-15,-3 1-17 0,3-4 10 0,3-2-10 0,-3-3 8 16,0 2-8-16,0-2 0 16,4 2 0-16,-4-2 0 0,0 3 0 0,4 2 0 15,-1 10 0-15,1-7 0 0,-4 3-24 16,3-2-3-16,-2 5-1 0,2 1 0 16,1 2-40-16,-4-3-8 0,3-2-1 0,1 2-1 15,0 6-113-15,3-5-22 0,0-1-5 0</inkml:trace>
  <inkml:trace contextRef="#ctx0" brushRef="#br0" timeOffset="16802.091">18616 4956 1280 0,'0'6'54'0,"4"6"-43"16,-4 2 43-16,0-8 9 0,3 6 1 0,1 0 1 15,-4-4 7-15,3 10 0 16,1-6 1-16,-1 0 0 15,4 5-20-15,-3-8-4 0,3 9-1 0,-4-1 0 16,4-5-23-16,4 0-5 0,-4 3 0 0,4-4-1 16,-1 1 1-16,1-6 0 0,-1 0 0 0,1 0 0 0,0-6 0 0,-1 0 1 0,1 0 0 0,-1 0 0 15,1-6-4-15,0-6-1 0,3 0 0 0,0-8 0 16,0 8 0-16,0-6-1 0,0-5 0 0,0 5 0 16,-3-2-15-16,-1 2 8 0,1-9-8 15,0 10 0-15,-4-13-13 0,-4 10-9 16,4-4-2-16,-3 1 0 0,-4-4-132 0,3 10-26 15,-3-10-6-15</inkml:trace>
  <inkml:trace contextRef="#ctx0" brushRef="#br0" timeOffset="17071.531">19092 5012 1348 0,'0'0'28'0,"0"0"7"16,0 6-35-16,-3-1 0 0,-1 4 0 0,4-3 0 16,-3 6 52-16,-1-6 4 0,4 0 1 0,-3 5 0 15,-1 1-25-15,4-6-4 0,-3 0-2 0,3 3 0 16,0-9-14-16,-4 6-2 0,4-6-1 0,-3 6 0 0,3-6-9 0,0 0 0 0,0 0 0 0,0 0 0 31,0 0-94-31,0 0-21 0</inkml:trace>
  <inkml:trace contextRef="#ctx0" brushRef="#br0" timeOffset="17264.411">18944 4680 1447 0,'0'0'61'0,"0"0"-49"16,0 0-12-16,-7 5-13 0,7-5 2 0,0 0 1 16,0 0-18-16,0 0-3 0,0 0-1 0</inkml:trace>
  <inkml:trace contextRef="#ctx0" brushRef="#br0" timeOffset="17988.711">20101 4827 1377 0,'0'0'39'0,"-3"5"9"15,3 1-39-15,-4 9-9 0,1-3 0 0,3-1 0 16,-4-5 20-16,4 12 3 0,4-9 0 0,-4 8 0 16,0 1 17-16,0-6 4 0,3 0 1 0,-3 8 0 0,4-8-28 0,3 6-5 0,0-1-2 0,-4-2 0 15,4 3 4 1,1-1 1-16,-1-8 0 0,-4 3 0 0,4 0-15 15,-3-1 8-15,-1 1-8 0,1-6 0 0,-1 0 37 0,1 0 2 16,-4-6 0-16,0 0 0 0,0 0-14 16,3 9-2-16,-3-9-1 0,0 0 0 0,0 0-4 15,0 0-1-15,0 0 0 0,0 0 0 0,0 0 9 16,0 0 2-16,0 0 0 0,0 0 0 16,0 0-13-16,7-6-3 0,-3 3 0 0,-1-3 0 0,1 0 15 0,-1-6 2 0,1 6 1 0,0-5 0 15,-1-1-10-15,1-3-1 0,3-3-1 0,-4 7 0 16,1-7-6-16,-1-3 0 0,1 4-1 0,-4-1 0 15,3-8-11-15,1 8 0 0,-1 0 0 0,-3-2 0 16,4-4 0-16,-1 7 0 0,1-10-14 0,-1 10 5 16,4-1-44-16,-3 0-9 15,3 4-2-15,0 2 0 0,0-6-44 0,0 6-10 0,0 4-2 16</inkml:trace>
  <inkml:trace contextRef="#ctx0" brushRef="#br0" timeOffset="18305.738">20412 4962 942 0,'0'0'40'16,"0"0"-32"-1,0 0 48-15,-4 3 11 0,4 3 1 0,0 5 1 0,-3-5-21 0,3 6-5 0,0-6-1 0,-4 0 0 16,4 5-21-16,0-8-4 0,0 6-1 0,0 0 0 16,-3-3-16-16,3 0 10 0,0 6-10 0,-4-7 8 15,4 7-22-15,0-3-5 0,0 3-1 0,-3-6 0 16,3 5-51-16,0-5-10 0,0 6-3 15</inkml:trace>
  <inkml:trace contextRef="#ctx0" brushRef="#br0" timeOffset="18497.496">20436 4568 767 0,'-3'12'16'0,"-1"-7"4"0,1 1-20 0,3-6 0 0,-4 9 0 0,4-9 0 16,-3 12-12-16,3-12-7 0</inkml:trace>
  <inkml:trace contextRef="#ctx0" brushRef="#br0" timeOffset="18974.127">20627 4876 1159 0,'0'18'48'0,"0"-6"-38"15,0 3 45-15,0-4 9 0,0 1 1 0,3 0 1 16,1-6-3-16,0 3-1 0,-1 2 0 0,4-5 0 16,-3 0-25-16,-1 0-5 0,4 0 0 0,0-6-1 15,0 0 9-15,-3 0 1 0,3-6 1 0,-4 0 0 16,4 0-18-16,-3 0-3 0,3-5-1 0,0 2 0 16,-3 3-3-16,-1 0-1 0,1-6 0 0,-1 6 0 15,-3 0-16-15,4-5 0 0,-4 5 0 0,0 0 0 16,-4 3-24-16,4-3 2 0,-3 0 0 0,3 6 0 15,-7-6-23-15,7 6-5 0,-7-6-1 0,7 6 0 16,-7 0 32-16,7 0 7 0,-11 0 0 0,4 0 1 16,0 0-3-16,-4 6-1 0,4 0 0 0,0 6 0 15,-3-9 7-15,3 9 8 0,-1-1-13 0,1 7 5 16,0-6 8-16,0-3 0 0,4 2 0 0,-4 7 0 16,3-6 0-16,1 0 0 0,-1 2 0 0,4-2 0 15,-3 0 0-15,3 0 0 0,0-7 10 0,0 10-10 16,3-9 36-16,-3 6 0 0,4-6 1 0,-1 0 0 15,4 5-9-15,0-5-3 0,0 0 0 0,4 0 0 16,0-3-14-16,-1 3-3 0,1 0-8 0,-1 0 12 16,1-6-12-16,3 0 0 0,-3 0 0 0,3 0 0 15,0-9-96-15,3 0-23 0,1 0-4 0</inkml:trace>
  <inkml:trace contextRef="#ctx0" brushRef="#br0" timeOffset="19366.695">20948 4956 858 0,'-4'6'36'0,"1"0"-28"16,-1 0 109-16,1 8 23 0,-1-8 4 0,4 6 0 16,-3-6-68-16,-1 5-13 0,4-2-3 0,-3 3-1 15,3-6-22-15,0 0-4 0,0 6-1 0,0-12 0 16,0 5-15-16,0-5-3 0,0 0-1 0,0 6 0 15,0-6-13-15,0 0 11 0,0 0-11 0,0 0 10 16,0 0-10-16,0 0 12 0,0 0-12 0,7-6 12 16,-4 1-12-16,1-1 10 0,3 0-10 0,0-6 10 15,-4 0-10-15,5-2 0 0,-5 2 0 0,4 0-11 16,-3 6 11-16,-1-8 0 0,4 5 0 0,-3 0 0 16,-1 3 0-16,1 0 0 0,-1-6 0 0,1 12 0 15,-4 0 0-15,0 0 11 0,0 0-1 0,0 0 0 16,7 0-26-16,-4 6-6 0,-3-6-1 0,7 6 0 15,-3 0 12-15,0 0 3 0,-1 3 0 0,1 0 0 0,-1-1 8 16,1 4 0-16,-1-6 8 0,-3 0-8 0,4 6 9 16,-1 2-9-16,-3-2 12 0,0 0-12 15,4 0 9-15,-1 5-9 0,-3-11 0 0,4 3 9 0,-1-3-9 16,-3 0-12-16,0-6 2 0</inkml:trace>
  <inkml:trace contextRef="#ctx0" brushRef="#br0" timeOffset="19744.479">21248 4271 1196 0,'0'9'24'0,"-4"0"8"16,4 5-32-16,0-2 0 0,0-6 0 0,0 12 0 15,0-7 102-15,0 4 14 0,4 3 4 0,-4-1 0 16,0 4-45-16,3-4-9 0,-3 7-2 0,4-3 0 16,-1 2-32-16,1 1-6 0,-1 2-2 0,1-2 0 15,-4-1-4-15,3 4 0 0,1-1-1 0,-4 3 0 16,4-5 1-16,-1 2 1 0,-3 4 0 0,4-7 0 15,-1 10-21-15,-3-10 0 0,4-2 0 0,-1 8 0 16,-3-8 0-16,0 2 0 0,4 1 0 0,-4-4 0 16,0-2 0-16,3 0 0 0,1 2 0 0,-1-2 0 15,-3-1-32-15,4-2-12 0,-4-3-1 0,3 6-1 16,-3-7-13-16,0-5-2 0,0-6-1 0</inkml:trace>
  <inkml:trace contextRef="#ctx0" brushRef="#br0" timeOffset="20017.272">21061 4741 1241 0,'0'0'25'0,"0"0"8"0,0 0-33 0,0 0 0 0,0 0 0 0,0 0 0 15,0 0 92-15,7-6 11 0,-4 0 2 0,4 6 1 16,4-2-33-16,-4-1-6 0,4 0-2 0,-1 3 0 16,4 0-45-16,1 0-8 0,-5 3-3 0,4-3 0 15,4 0-9-15,-4-3 8 0,4 0-8 0,-4 3 8 16,3-3-8-16,4 3 0 0,-3-3 0 0,0 3 0 16,-1-3-36-16,-2 3-8 0,2 0-3 0</inkml:trace>
  <inkml:trace contextRef="#ctx0" brushRef="#br0" timeOffset="21000.973">22648 5050 1333 0,'-3'-6'56'16,"-4"6"-44"-16,0-6 57 0,3 6 12 0,-6-3 3 0,-1 3 0 15,0-3-42-15,-3-3-8 0,0 6-2 0,0-3 0 16,-4 3-6-16,4 0-2 0,-3 0 0 0,3-5 0 15,-4 5-10-15,4 0-2 0,-4 0-1 0,4 0 0 16,0 5-3-16,0-5-8 0,0 3 12 0,0 6-4 16,0 0-8-16,3-3 0 0,0 6 0 0,-3-1 0 15,4 1 0-15,3 0 0 0,-4 3-12 0,0 2 12 16,4-5 0-16,4 0 0 0,-4 3 0 0,3-4 0 16,1 1-10-16,3-6 10 0,0-6 0 0,0 12-9 15,7-9 9-15,-4 5 0 0,4 1 0 0,0-3 0 16,4-6 0-16,3 6 9 0,0-6-1 0,0 0-8 15,4 0 16-15,0-6-4 0,3 0-1 0,0-3 0 16,0-2-11-16,0-1 10 0,0-6-10 0,4-5 10 16,0 2-2-16,-4-8 0 0,4-4 0 0,-4 4 0 15,4-9-8-15,-4 0 8 0,0-4-8 0,0-2 8 16,-3 6-8-16,-1-3 0 0,-3-3 9 0,1 0-9 16,-1 3 0-16,-4-3 0 0,-3 5 0 0,0 4 0 15,-7-3 0-15,4 3-15 0,-8-4 3 0,1 1 0 16,-1 9-4-16,-3-4-1 0,-3 4 0 0,-1 3 0 15,4 2 5-15,-4 0 2 0,4-2 0 0,0 8 0 16,0 7-18-16,0-1-3 0,4 3-1 0,-4 3 0 16,0 3 19-16,0 3 3 0,7 0 1 0,-11 6 0 0,4 0 9 15,3 6 0-15,-3 5-9 0,4 1 9 0,-4 3 0 16,3-4 0-16,1 1-9 0,-1 8 9 16,1 10 0-16,-1-10 0 0,4 9 0 0,-3 4 9 15,3-4-1-15,0 3-8 0,-4 6 12 0,4-3-4 16,0 3-8-16,4 1 0 0,-4-1 9 0,0 3-9 15,3-3 0-15,-3 0 0 0,0-3 0 0,0 3 0 0,0-12 20 0,4 4 0 0,-4 2 0 16,0-9 0-16,0-2-6 0,0-4-2 0,0-2 0 16,0-3 0-16,0-1-12 0,-4-5 0 0,4 0 0 0,0 2 0 15,0-8 0-15,0 6 8 0,0-12-8 0,0 0 0 16,4 0-13-16,-1 6-9 0,-3-6-2 0</inkml:trace>
  <inkml:trace contextRef="#ctx0" brushRef="#br0" timeOffset="21482.14">22849 5006 1147 0,'0'0'24'0,"0"0"5"0,0 0-29 16,0 0 0-16,0 0 0 0,0 0 0 16,4 6 61-16,-4-6 7 0,3 6 0 0,1-1 1 15,-4-2-1-15,7 9-1 0,-3-6 0 0,3 0 0 16,-4 0-40-16,4 0-8 0,-7-6-2 0,7 0 0 0,-3 6 8 0,3-6 2 16,0-6 0-16,0 6 0 0,0 0 1 0,0-6 0 0,0 0 0 15,0 0 0-15,-3-3-8 0,3-3 0 0,0 7-1 0,0-7 0 16,-4 0-19-16,-3 0-12 0,4-2 1 0,-4 2 1 31,-4 0-26-31,1 0-4 0,3 1-2 0,-4-1 0 16,1 3 9-16,-4 3 1 0,3-6 1 0,-3 6 0 0,4 1 7 15,-4-1 0-15,0 6 1 0,-4 0 0 16,4 0 10-16,0 6 1 0,-4-1 1 0,1 1 0 0,3 6 11 0,0-3 0 0,0 3 0 16,-1 5 8-16,1 1 0 0,0 0 0 0,0 8 0 15,0-8 0-15,0 5 8 0,4 4 3 0,-1-4 0 0,1-2 0 16,3 2 5-16,0-5 0 0,0-6 1 0,0 8 0 15,3-8 6-15,1 0 1 0,-1 0 0 0,4 2 0 16,0-2-18-16,0-6-3 0,4 6-1 0,-4-6 0 16,4-1-10-16,3-2 0 0,0 0 0 0,-4 0 0 15,8-3-117-15,-4-3-29 0,4-3-6 16</inkml:trace>
  <inkml:trace contextRef="#ctx0" brushRef="#br0" timeOffset="22204.801">23834 4224 850 0,'0'0'17'0,"-4"0"6"16,1 3-23-16,-1 6 0 0,1-4 0 0,-1 1 0 16,0 6 93-16,1-6 15 0,-1 0 2 0,4 9 1 15,-3-10-34-15,3 7-6 0,0-6-2 0,0 0 0 16,0 6-21-16,0-6-4 0,0 2 0 0,0 1-1 16,3 0-12-16,-6-3-3 0,6 6 0 0,-3-6 0 0,0-1-8 0,0 7-1 0,0-3-1 15,0 9 0-15,0-7-9 0,4 1-1 16,-4 9-8-16,0-4 12 0,0 1-12 15,0 9 0-15,0-4 8 0,0 6-8 0,0 10 0 16,0-4 8-16,3 3-8 0,-3 6 0 0,0-3 9 0,-3 4-9 16,3-1 8-16,-4 0-8 0,4 3 15 15,-3-9-3-15,-4 6 0 0,3-9 0 16,-3-2 8-16,4 2 2 0,-4-3 0 0,3-8 0 16,-3 2-4-16,4-8-1 0,-4 5 0 0,3-14 0 0,0 3-5 0,1-6-2 15,3-6 0-15,0 0 0 0,0 0 5 0,0 0 1 0,0 0 0 0,0 0 0 16,0 0-8-16,0 0 0 0,0-6-8 0,0 0 12 15,0-3-65-15,0 3-14 0,0-5-2 16,0-1-1-16,3 6-164 0,5-6-33 0</inkml:trace>
  <inkml:trace contextRef="#ctx0" brushRef="#br0" timeOffset="22763.117">24172 4926 1165 0,'-10'-5'24'0,"3"10"7"0,-4-5-31 0,1 6 0 0,-1 0 0 0,-3 0 0 16,-4 6 22-16,4-6-2 0,-7 0 0 0,3 8 0 15,1-2 20-15,-5 0 3 0,1-6 1 0,0 5 0 16,4 4-8-16,2-3 0 0,1 0-1 0,0-1 0 16,0 7 2-16,3-3 1 0,1 8 0 0,3-11 0 15,0 0-12-15,3 3-2 0,1 2-1 0,-1 1 0 16,4-9 1-16,4 8 0 0,-4-5 0 0,3 0 0 15,4-6-5-15,0 5-1 0,4-5 0 0,0-3 0 16,3-3-5-16,0 0-1 0,0-3 0 16,4-3 0-16,-4-5-2 0,3 5-1 15,4-6 0-15,-3 0 0 0,0-8 0 0,-1 2 0 0,1-5 0 0,0 2 0 16,-4 3-9-16,0-5 0 0,0 2 0 0,-3 4 0 16,-1-1 0-16,1 6-14 0,-8 0 5 0,4 4 1 15,-3 2-11-15,-4 0-1 0,0 6-1 0,0 0 0 16,0 0-3-16,0 0-1 0,0 0 0 0,0 6 0 15,0 5 9-15,-4 4 1 0,1-3 1 0,3 6 0 16,-4 5 14-16,1-2 0 0,-1 2 0 0,4 1 0 16,-3 2 0-16,3-2 12 0,0-4-4 0,0-2-8 15,0 5 24-15,0-11-3 0,3 3 0 0,-3-3 0 16,4 5-21-16,3-8-15 0,-4 0 3 0,4-3 0 0,4-3-4 0,-4 3 0 16,4-6 0-16,-1-6-747 0</inkml:trace>
  <inkml:trace contextRef="#ctx0" brushRef="#br0" timeOffset="23586.705">24966 4377 734 0,'0'0'16'0,"0"0"3"0,-7-6 1 0,4 0 1 0,-1-6-21 15,0 3 0-15,4 4 0 0,0-7 0 0,-3 6 84 0,3 0 13 16,0 0 3-16,-4 0 0 16,4 0-6-16,0 0-1 0,0 6 0 0,0 0 0 15,0 0-36-15,0 0-7 0,0 0-2 0,0 0 0 16,0 0-28-16,-3 12-7 0,3 0-1 0,0 6 0 16,-4-4 24-16,4 10 4 0,-3-1 0 0,3 10 1 15,-4-10-13-15,4 10-2 0,-3-10-1 0,-1 15 0 16,4-8 6-16,-3 8 1 0,3-3 0 0,-4 3 0 15,4 1-4-15,0 2 0 0,0 3 0 0,4-3 0 0,-4 3-9 0,0-12-3 16,0 7 0-16,0 2 0 0,0-9-6 0,0 3-2 0,0-2 0 0,0 2 0 16,0-14-8-16,0 2 0 0,0-5 0 15,0 8 0-15,0-14 16 0,0 6-3 0,0-7 0 0,0-2 0 16,0-3-5-16,0 0 0 0,0 0-8 0,3-6 12 16,-3 6-1-16,0-12-1 0,4 6 0 0,-4-6 0 15,0-3-10-15,0-3 0 0,3 1 0 0,-3-7 0 16,0 6 0-16,0-8 0 0,0 2-12 0,-3-11 12 15,3 8-17-15,-4-14 4 0,1 2 1 16,3-2 0-16,-4-3-1 0,1 0 0 0,-1-9 0 0,1 3 0 16,-1-6 0-16,1 6 0 0,-1 2 0 0,0-8 0 15,1 12 1-15,3-6 1 0,0 9 0 0,0-3 0 16,0 8 11-16,0-8 0 0,3 14 0 0,-3-11-8 16,4 15 8-16,3-10 0 0,-3 10 0 0,3-4-8 15,0 6 8-15,0 4 0 0,0 2 0 0,3 0-8 16,1 0 8-16,3-2 0 0,-3 5 0 0,-1 0 0 15,4 3 0-15,-3 0 0 0,3 1 0 0,-3 5 0 16,3-6 0-16,3 6 0 0,1 0 0 0,0 6 0 16,-1-1 0-16,4 1 0 0,1 0 0 0,-5 6 8 15,1 3-8-15,0-4 0 0,-4-5 8 0,0 12-8 16,0-3 0-16,0 2 0 0,-3 1 0 0,-4 5 0 16,0-2 0-16,-4 2 8 0,-3-2-8 0,0 3 0 0,-3-1 0 15,-1-2 0-15,-3 2 0 0,0 1 0 16,0-10 0-16,-4 4 0 0,1 6 0 0,-1-13-8 0,1 10 8 15,-4-15-8-15,3 6 8 0,-3-7-8 0,0 1 8 16,3 0 0-16,-3-3 0 0,0-3-8 16,0 0-32-16,0-3-5 0,3 3-2 0</inkml:trace>
  <inkml:trace contextRef="#ctx0" brushRef="#br0" timeOffset="24163.041">25142 5085 1029 0,'0'0'22'0,"0"0"5"0,0 0 1 0,0 0 2 0,0 0-30 16,0 0 0-16,0 0 0 0,0 0 0 0,0 0 84 0,0 0 10 16,0 0 2-16,0 0 1 0,0 0-36 0,0 0-7 15,0 0-2-15,0 0 0 0,0 0-33 0,4 3-7 16,0 6-2-16,3 0 0 16,0-3 6-16,0 0 0 0,3 5 1 0,1-11 0 0,-1 6-1 0,-2 0 0 15,2 0 0-15,1-6 0 0,-1 0 9 0,-3 0 2 16,0 0 0-16,0-6 0 0,0 6 25 0,1-6 4 15,-1 0 2-15,-4-5 0 0,4 5-41 0,-3-9-8 16,-1 3-1-16,1 0-8 0,-1-5 11 0,-3 5-11 16,4-9 10-16,-4 4-10 0,-4 5 0 0,4-8 0 15,-3 8-11-15,-1 0 11 16,-3-6-28-16,4 12 1 0,-4-8 1 0,3 5 0 16,-3 6 0-16,0-3 0 0,0-6 0 0,0 12 0 0,0-6 8 0,-4 12 2 0,4-6 0 0,0 12 0 15,0 0 1-15,0 3 1 16,0-4 0-16,-4 13 0 0,4-12 14 0,0 8 12 0,0-2-3 0,0 2 0 15,0 10 12-15,4-13 3 0,-1 4 0 0,0 3 0 16,4-1 15-16,0-8 3 0,0-3 1 0,4 5 0 16,0-5-20-16,-1 0-4 0,1-1-1 0,-1 4 0 15,4-9 8-15,-3 6 2 0,3 0 0 0,0-4 0 16,3 1-28-16,-3-6-9 0,-7-3 0 0,8 6 0 0,2 0 9 16,1-6 12-16,-1 0-2 0,-10 0-1 15,14 0-65-15,0 0-12 0,1-6-4 0,-1 6-533 16,0-9-107-16</inkml:trace>
  <inkml:trace contextRef="#ctx0" brushRef="#br0" timeOffset="24628.861">25531 4971 1148 0,'-4'17'51'0,"0"-5"10"0,4 6-49 0,-3-4-12 0,3 4 0 0,0 0 0 15,-4-1 96-15,4-5 16 0,4 9 3 0,-4-4 1 16,0-2-38-16,3 3-7 0,-3-1-2 0,4-5 0 16,-4 0-23-16,4-1-5 0,-1 4-1 0,-3-9 0 15,4 6 20-15,-4 0 3 0,0-4 1 0,0 1 0 16,0 0-88-16,0-3-16 15,0-6-4-15,0 0-1 0,0 0 21 0,0 0 4 0,0 0 0 0,0 0 1 16,0 0 56-16,0 0 11 0,-4-6 3 0,1 0 0 16,-1-3-31-16,0 3-5 0,1-5-2 0,-1-1 0 15,1 0 1-15,3 0 0 0,-4-2 0 0,1-4 0 16,-1 0-14-16,1-2 0 0,-1 8 0 0,1-11 0 16,3 11 0-16,-4-6 0 0,4 3 0 0,-3-2 0 0,3 5 0 15,0 0 0-15,0 3 0 0,3-2 0 16,-3 5 0-16,4-6-8 0,-1 6 8 0,1-6-13 0,-1 7 13 0,1-1 0 15,3 3 0-15,0-9 0 16,4 6-19-16,-1 0-1 0,1 0 0 0,-1 0 0 0,4 1 8 0,-3-1 2 16,3 3 0-16,0 0 0 15,4 3-46-15,-4-3-10 0,4 3-2 16,-1 0 0-16,1 0-27 0,0 0-5 0,-1-967-2 0,-3 1937-388 16,4-970-78-16</inkml:trace>
  <inkml:trace contextRef="#ctx0" brushRef="#br0" timeOffset="25176.516">26060 5000 1146 0,'0'0'32'0,"0"0"8"0,-4-6-32 0,1 0-8 0,-1 0 0 0,-3 0 0 16,0 4 27-16,3-4 4 0,-3 3 1 0,-3 0 0 15,3 3 16-15,0-6 3 0,-4 0 1 0,4 0 0 16,-3 6-23-16,2 0-4 0,1-6-1 0,0 6 0 16,-3 6-4-16,3-6-2 0,0 6 0 0,0 0 0 15,3 0-9-15,-3 3-1 0,0 2-8 0,0 1 12 16,3-6-12-16,-3 6 11 0,0-1-11 0,4-2 10 16,-4 3 6-16,3 0 0 0,1 0 1 0,-1-7 0 15,4 7-1-15,-3-6-1 0,3-6 0 0,0 0 0 16,3 6 4-16,-3-6 1 0,0 0 0 0,0 0 0 0,4 9 3 15,-4-9 1-15,3 6 0 0,-3-6 0 16,11 6-4-16,-4-6-1 0,0 11 0 0,-7-11 0 0,7 0 2 0,3 6 1 16,1 0 0-16,-11-6 0 0,0 0-22 0,7 0 0 15,4 6 0-15,-1 0 8 16,-10-6-8-16,0 0 0 0,7 6 0 0,-7-6 0 0,7 0 0 0,-7 0 0 16,0 0 0-16,11 9 0 0,-4 2 0 0,0-5 11 15,-7-6-3-15,0 0 0 0,0 0-8 0,0 0 10 16,0 12-10-16,0 0 10 0,0-6 5 0,0 8 1 15,-3-8 0-15,-1 6 0 0,1 0-16 16,-5-1 0-16,1-5 0 0,0 0 0 0,0 3 9 0,0-3-1 16,0 0 0-16,0 0 0 0,-3 5-8 0,2-11 12 0,-2 6-12 15,-1-6 12-15,4 0 7 0,-3 0 1 16,3 0 1-16,-4 0 0 0,0 0-21 0,1 0 0 0,3-6 0 16,-4 6 0-1,1-5-26-15,3-1-3 0,0 6-1 0,-1 0 0 16,1-6-22-16,0 0-5 0,0 6-1 0,4-6 0 15,-1 6-90-15,1-6-19 0,3 0-3 0</inkml:trace>
  <inkml:trace contextRef="#ctx0" brushRef="#br0" timeOffset="25762.04">26166 5168 1422 0,'0'0'31'0,"0"0"6"0,-4 11 2 0,4 1 1 0,0-6-32 0,0 0-8 15,0-6 0-15,0 0 0 16,0 0 59-16,4 6 9 0,-4-6 3 0,3 6 0 0,1 2 1 0,-4-8 0 15,7 6 0-15,0 0 0 16,0-6-31-16,-7 0-5 0,7 0-2 0,3 0 0 0,-3 0-17 0,4 0-3 16,-4 0-1-16,4 0 0 0,-4-6-13 0,0 0 11 0,0 3-11 0,3-2 10 15,-10 5-10-15,7 0 0 0,1-6 0 0,-1 0 0 16,0 0-12-16,-4 0-4 0,1 0 0 0,-1-6-1 31,-3 7-13-31,4-7-2 0,-1 3-1 0,-3-3 0 16,-3 6 0-16,3-11 0 0,-4 5 0 0,-3-3 0 0,4 3 3 15,-1 1 1-15,-3-1 0 0,0 6 0 0,0-12 21 16,0 10 8-16,-4-4 0 0,4 6-9 0,-3 0 26 16,3 0 6-16,0-6 1 0,-4 12 0 0,4 0-13 0,-4 0-3 0,4 6 0 0,0 0 0 15,0-6-8-15,0 6 10 0,0 0-10 0,0 6 10 16,0-6 2-16,0-1 0 0,0 10 0 0,0-3 0 16,0-6 21-16,0 6 5 0,0 5 1 0,0-8 0 15,3 3-25-15,-3 5-5 0,3 1-1 0,1-6 0 16,3 3-8-16,-4-4 0 0,4 1 0 0,0 0 0 15,4-3 0-15,-1 8 12 0,1-5-12 0,3 0 12 16,0 5-3-16,0-8 0 0,4 3 0 0,-4 0 0 0,3 0-9 16,4-1 8-16,-3-5-8 0,0 0 8 0,3 3-16 0,-4-3-4 15,4 5-1-15,1-11 0 16,-1 6-40-16,0-6-8 0,3 6-2 0,-2-6 0 16,2 0-116-16,-3-6-23 0,4 6-5 0,0 0-1 0</inkml:trace>
  <inkml:trace contextRef="#ctx0" brushRef="#br0" timeOffset="26150.726">26779 5432 1265 0,'0'0'36'0,"0"0"8"0,0 0-36 16,0 0-8-16,0 12 0 0,0-6 0 0,0 3 46 0,0-9 7 16,0 0 2-16,0 0 0 0,0 0-11 0,0 3-3 15,0-3 0-15,0 0 0 0,0 0-26 0,0 0-6 16,0 0-1-16,0 0 0 0,0 0-8 0,0 0-11 16,0 0 3-16,0 0 0 15,0 0-90-15,0 0-18 0,0 0-3 0,0 0-1 0</inkml:trace>
  <inkml:trace contextRef="#ctx0" brushRef="#br0" timeOffset="31246.42">3648 6320 414 0,'0'0'17'16,"0"0"-17"0,0 0 68-16,0 0 9 0,0 0 3 0,0 0 0 15,0 0-36-15,0 0-8 0,0 0 0 0,-4 6-1 16,-6-3 25-16,6 3 4 0,1 2 2 0,-1 1 0 15,1 3-34-15,3-6-8 0,-4 6 0 0,0 2-1 0,1-2 9 0,-1 6 1 0,4-6 1 0,-3 8 0 16,-1 4-5-16,1 5-1 0,3-3 0 0,-4 4 0 16,1 2-12-16,-1-2-2 0,1 8-1 15,3-6 0-15,0 9-2 0,0-8-1 16,0-4 0-16,-4 3 0 0,4-2-10 0,0-7 12 16,0 4-12-16,-3-4 12 0,3-8-12 0,0 3 12 15,0-7-12-15,0 1 12 0,0-6-12 0,0 0 12 0,0 0-12 0,0-6 12 16,0 0 47-16,0 0 9 0,-4-18 3 0,1 6 0 15,3-2-51-15,-4-4-9 0,4 0-3 0,0-8 0 16,0 2-8-16,0 1 0 0,4 2 0 0,-4-2-11 16,0 5 0-16,0-2 0 0,3-4 0 15,-3 1 0-15,4-7-7 0,-4 4-2 0,0 2 0 0,0-2 0 16,3 2 9-16,-3 1 2 0,4 2 0 0,-4-8 0 16,3 8 9-16,1-2 0 0,-1-1 0 0,1-2-8 15,3 8 8-15,-4-8-8 0,4 8 8 0,1-9-8 16,-1 10-17-16,0-1-3 0,3-5-1 0,-3 8 0 15,-3 3 45-15,3-5 10 0,0 5 2 0,-4-3 0 16,4 3-28-16,1 6 0 0,-1-5 0 0,3 5 0 16,-3 6 0-16,-7 0-11 0,7 0 11 0,0 0-12 15,0 12 12-15,-3-1-13 0,3 1 5 0,-7 3 8 16,3 2 0-16,-3 7 0 0,4 2 0 0,-4-2 0 0,0-3-18 0,0 8 4 16,0-3 1-16,-4 4 0 0,4-1 13 0,-3-2 0 15,3 2 0-15,-4 3 0 0,-3-8 0 0,4 8 0 16,3 3 0-16,0-2 0 0,3-1 30 0,-3 3 9 15,4-5 1-15,-1 2 1 0,4-2-14 0,1-4-3 16,2 3-1-16,-3-8 0 0,0 8-23 0,4-5 0 16,-4 8 0-16,3-8 0 0,1-10-10 0,3 4-6 15,-3 0-2-15,-1-4 0 16,1 1-74-16,-4 0-14 0,14 3-3 0,-10-13-520 0</inkml:trace>
  <inkml:trace contextRef="#ctx0" brushRef="#br0" timeOffset="31598.944">3570 6690 720 0,'0'0'16'0,"0"0"3"0,0 0 1 0,0 0 0 15,0 0-20-15,0-6 0 0,0 6 0 0,0 0 0 0,0 0 65 0,0 0 10 16,0 0 1-16,0 0 1 0,4 6-37 0,3-6-7 16,0 6-1-16,-4-3-1 15,8 6-8-15,-1 0-2 0,1 3 0 0,0-1 0 0,13 7 2 0,-10-3 0 16,1 2 0-16,2-5 0 0,-3 0-23 0,4 3 9 15,-4-4-9-15,7 1 0 0,-7-6 13 0,-3 6-4 0,3-6-1 0,0-1 0 16,0-5-8-16,0-5 0 0,0 5 0 16,1-6 0-1,2-6-46-15,-3 0-11 0</inkml:trace>
  <inkml:trace contextRef="#ctx0" brushRef="#br0" timeOffset="31967.388">4237 6767 806 0,'-11'12'17'0,"8"-10"4"0,-4 7 1 0,0-3 2 0,0 6-24 0,-4-6 0 0,4 9 0 0,-4-4 0 16,8 1 30-16,-1 6 2 0,-3-7 0 0,0-2 0 15,4 3 0-15,-1 6 0 0,4-12 0 0,0 5 0 0,0 1-4 0,4-6-1 16,3 9 0-16,-4-4 0 0,1 7-3 0,3-6 0 16,-4 0 0-16,1-4 0 0,3 4 7 0,0-6 1 15,4 6 0-15,-4 0 0 0,3-12 4 0,1 2 0 16,-4 1 1-16,3-3 0 0,1-3 8 0,3 1 2 16,-3-4 0-16,-1 0 0 15,-3-6-18-15,4 6-3 0,3-9-1 0,-3 4 0 0,-1-7 7 0,1 0 2 16,-1 1 0-16,1-4 0 0,3 4-3 0,-3-7-1 15,-4 3 0-15,3-2 0 16,-10-1-75-16,7 4-15 0,-3-4-4 0,-4-2 0 16,3 8-102-16,-3-8-21 0</inkml:trace>
  <inkml:trace contextRef="#ctx0" brushRef="#br0" timeOffset="32444.638">4667 6876 1022 0,'0'0'22'0,"0"0"5"0,0 0 1 0,-7 5 1 15,4 1-29-15,3 0 0 0,-4 3 0 0,1-3 0 16,3 6 71-16,-4-1 8 0,4-5 1 0,0 6 1 0,4 0-24 0,-4 3-5 16,3-4 0-16,-3 13-1 0,7-10-27 0,-3 4-4 15,-1 6-2-15,-3-4 0 0,4 4-8 0,3-1-2 16,-4 4 0-16,1-4 0 0,3-2 0 0,-4 8-8 15,1-5 12-15,0-4-4 0,-1 4-8 0,-3-7 12 16,0 1-12-16,0-3 12 0,0 2-12 0,0 1 10 16,-3-3-10-16,-1-3 10 0,0-1-2 0,1 1-8 15,-1-6 12-15,1-3-4 0,-4 6 2 0,3 0 0 16,-3-4 0-16,0 1 0 0,4 0-1 0,-4-6 0 16,0-6 0-16,-8 6 0 0,8-6-9 0,-3 3 0 15,-1-2-12-15,1-7 12 0,-1-6 8 0,-3 1 10 16,3-7 2-16,1-2 0 0,-4 2-32 0,0-2-7 0,-4-10-1 0,0 4 0 15,1-3 20-15,-1 2 0 0,4-8 0 0</inkml:trace>
  <inkml:trace contextRef="#ctx0" brushRef="#br0" timeOffset="32626.655">4537 6517 1036 0,'0'0'23'0,"0"0"5"0,-4 9 0 0,4 2 1 0,0-11-29 16,-3 6 0-16,3-6 0 0,0 0-301 16,0 0-67-16</inkml:trace>
  <inkml:trace contextRef="#ctx0" brushRef="#br0" timeOffset="33155.36">5041 6890 1036 0,'0'0'23'0,"0"0"5"0,0 0 0 0,0 0 1 0,0 0-29 0,-3 3 0 0,-4 0 0 0,-4 0 0 15,11-3 57-15,-11 0 6 0,4 3 1 0,0 0 0 16,7-3 0-16,-7 3 0 0,0 3 0 0,0 0 0 16,0 0 0-16,0-6 0 0,0 5 0 0,0-5 0 15,7 0-52-15,-7 6-12 0,0 0 0 0,0 0 0 16,0-3 0-16,7 0 0 0,0-3 0 0,-4 9 0 15,1 3 0-15,-1-1 0 0,4 1 0 0,-3 0 0 16,3-3 0-16,0 2 0 0,0 1 0 0,0-6 0 16,0 6 0-16,3 0 0 0,1-7 0 0,-1 4 0 15,1-3 0-15,-4 6 0 0,3-12 0 0,4 6 0 0,-3 0 0 16,3-6 0-16,-7 0 0 0,7 0 0 0,0-6 32 16,0 0 4-16,-3-6 1 0,-1 6 0 0,4-3-8 15,0 4-1-15,0-7-1 0,0-6 0 0,0 12-27 0,-3-11 0 16,-1-4-14-16,1 9 5 0,3 1 9 0,-7 5 0 15,4-3 8-15,-1 0-8 0,-3 0 0 0,0 3 8 16,0 0-8-16,0 1 0 0,0-1 0 0,0-6 0 16,-3 6 0-16,-1 3 0 0,-7-3 0 0,8 3 8 15,-4 0-8-15,0 3 0 16,0 0-98-16,0 0-24 0,0 0-5 0,-4 0-1 16,-3 0 52-16,3 0 9 0,1 6 3 0,3 0 0 15,-4-3-52-15,1 3-9 0,-5 12-3 0,5-13 0 0</inkml:trace>
  <inkml:trace contextRef="#ctx0" brushRef="#br0" timeOffset="33567.907">5108 6890 1065 0,'0'0'23'0,"0"0"5"0,0 0 0 0,0 0 4 16,0 0-32-16,0 0 0 0,0 0 0 0,0 0 0 0,0 0 83 0,0 0 10 16,0 0 3-16,-3 9 0 0,3-3-25 0,0-6-5 15,-4 9-1-15,4-3 0 0,0 0-37 0,0-1-8 16,0 7-2-16,4-6 0 0,-1 6-5 0,1-6-1 15,-1 3 0-15,1-4 0 0,-1 1 5 0,1 6 1 16,3-6 0-16,4 0 0 0,-1 0-5 0,-3 2-1 16,-3-2 0-16,3 0 0 0,3 0-2 0,1-6-1 15,-4 0 0-15,4 0 0 0,-1 6 4 0,-3-6 1 16,4-6 0-16,-4 0 0 0,0-3-2 0,0 4 0 0,3 2 0 16,-6-3 0-16,3-3 0 0,-3 3-1 0,-1 0 0 15,1-6 0-15,-4 1-24 0,3-7-5 0,-3 9-1 16,0-3 0-1,0-5-36-15,4-1-7 0,-4 3-2 0,0 4 0 16,0-7-148-16,0 0-31 0</inkml:trace>
  <inkml:trace contextRef="#ctx0" brushRef="#br0" timeOffset="33989.654">5380 6829 918 0,'0'0'20'15,"0"0"4"-15,0 0 0 0,0 8 3 0,-4 7-27 0,4-9 0 0,0-6 0 0,4 12 0 16,-1-6 83-16,1-1 11 0,-4 7 2 0,0 3 1 0,7 3-26 0,-7-7-6 16,4 1-1-16,-4 0 0 0,3 3 0 0,-3-4 0 15,0 1 0-15,0 6 0 0,0-7-10 0,0 4-2 16,0-3-1-16,0 0 0 0,0-6-31 0,0-6-5 15,0 0-2-15,0 0 0 0,0 0 8 0,0 0 2 16,4 5 0-16,-4-5 0 0,0 6 7 0,0-6 2 16,0 0 0-16,0 0 0 0,3-6-8 0,-3 6-2 15,0 0 0-15,0-5 0 0,0-1-22 0,0-12-16 0,0 6 2 16,0 3 1-16,-3 4 29 0,3-4 5 0,0 0 2 0,0-3 0 16,0 0-23-16,0 1 0 0,3 2 0 0,-3 0 0 15,0 0 0-15,0 3 0 16,4 0 0-16,-4 1 0 0,3-1-21 0,-3-6 1 15,0 9 0-15,0 3 0 0,4-6 20 0,3 3-9 16,-4-3 9-16,4 3 0 16,0 3-56-16,4 0-4 0,0-6 0 0,3 6-1 15,-4 0-3-15,4 0 0 0,4 0 0 0,0 0 0 0,-8-5-112 16,4 5-24-16</inkml:trace>
  <inkml:trace contextRef="#ctx0" brushRef="#br0" timeOffset="34576.974">5902 6981 1074 0,'0'0'30'0,"0"0"8"16,0 0-30-16,0 0-8 0,-14 0 0 0,7-5 0 0,0 5 104 0,3-6 19 16,-3 3 4-16,0 0 1 0,0-6-28 0,0 3-4 15,0 0-2-15,-4 6 0 0,4-6-58 0,0 0-12 16,0 1-3-16,0 5 0 0,0-6-21 0,0-6 8 15,0 12-8-15,-4 0 0 16,4 0 0-16,0 0 0 0,4 0 0 0,-4 6 0 0,3 0 8 0,1 0 4 16,-1-1 1-16,-3 7 0 15,7 0-40-15,-3 9-8 0,-1-4-1 0,0 1-1 0,1-4 26 0,3 4 11 16,0 6-8-16,0-10 8 0,0-2 0 0,3 6 0 16,-3-6 0-16,4-7 8 0,0 1 3 0,-4-6 1 0,0 0 0 15,0 0 0-15,0 0 17 0,7 3 4 0,-7-3 1 16,14 0 0-16,-4-3-34 0,4-3 0 0,0 1-15 15,-3-1 5-15,3-12 46 0,0 3 8 16,4-2 3-16,0-1 0 0,-4-6-38 0,0 10-9 0,-4-10 0 16,5 4 0-16,-8-4 0 0,0 7 12 0,3-13-12 15,-3 10 12-15,0-13-12 0,0 10 0 0,-3-1 0 0,-1 1 8 16,1-4-8-16,-4 1 0 16,-4 5 0-16,4-5 0 0,0 5 0 0,0 3-9 0,-7-5 9 0,0-1-10 15,4 4 10-15,-4 2 0 0,0-8 0 16,-4 8-8-16,8-5 0 0,-4 8 0 0,-8 0 0 0,5 1 0 15,3 8-25-15,0 0-5 16,0 0-1-16,0 6 0 0,0 0 31 0,3 0 8 0,0 6 0 0,1 6 0 16,-1-1 0-16,1 7 0 0,-1 8 0 0,1-5 0 15,3 8-23-15,0 1-3 0,0 2-1 16,3 3 0-16,1-2 43 0,-1 2 9 0,1 3 2 0,-1-5 0 0,5 2-42 16,-1-6-8-16,0 4-1 0,0-4-1 0,3 3 25 15,-3-2 8-15,0 2 0 0,4-8 0 0,-4 2-8 0,-3-2 8 16,6-4-8-16,1-2 8 0,-1-6-8 0,4-1 8 15,-3 4-8-15,3-3 8 16,-3-6-36-16,3-1-8 16,3-5 0-16,-6 0-784 0</inkml:trace>
  <inkml:trace contextRef="#ctx0" brushRef="#br0" timeOffset="34906.019">6350 6426 1160 0,'0'0'32'0,"0"0"9"0,0 0-33 0,0 0-8 0,0 0 0 0,0 0 0 16,0 0 35-16,0 0 5 0,0 0 0 0,4 6 1 16,-4 0 19-16,3 5 3 0,-3-8 1 0,4 6 0 15,-1-3 4-15,1 9 2 0,-4-4 0 0,3-5 0 0,-3 6-61 16,4-3-9-16,-4 8 0 0,3 1-12 16,1-6 12-16,-1 6 0 0,-3-4 0 0,4 4 0 15,-1-1-54-15,4-5-8 0,0 3-2 0</inkml:trace>
  <inkml:trace contextRef="#ctx0" brushRef="#br0" timeOffset="35602.686">6826 6476 802 0,'0'0'17'0,"0"0"4"0,0 0 1 0,0 0 2 0,0 6-24 0,0 5 0 0,0-5 0 0,0 0 0 16,0 0 94-16,0 0 14 0,0 0 4 0,4 3 0 0,-1 2-25 0,1 1-5 15,-1 0-1-15,4 0 0 0,-3 8-13 0,-1-8-4 16,1 0 0-16,0 8 0 0,-1-2-51 0,1 0-13 16,-4-1 0-16,0-5 0 0,3 0 40 0,-3 14 4 15,4-14 2-15,-4 6 0 0,0-4-22 0,0-2-5 16,0 0-1-16,0-6 0 0,0-6-18 0,0 0 0 16,0 0 0-16,0 0 0 0,0 0 28 0,0 0 3 15,0 0 0-15,0 0 0 0,0 0-12 0,0-6-3 0,3-6 0 0,1 0 0 16,-4 3-16-16,3 1 0 0,1-4 0 0,-1 3 0 15,-3-3 0-15,7 6-16 16,0-8 4-16,-3 5 0 16,-4 3-19-16,7 3-3 0,-7 3-1 0,7-3 0 0,0 0 35 0,4 3 0 0,-4 0 0 0,0 3 0 15,3 3-10-15,-3 0 10 0,4 0-8 0,0 6 8 16,-1 5-11-16,1-5 11 0,3 3-13 0,-11 2 5 16,8-5 8-16,-4 9 0 0,-3-4 0 0,3 1 0 15,0 5 0-15,0-11 9 0,-4 9-1 16,4-4-8-16,-3-5 16 0,-1 0-3 0,1 3-1 0,-1-4 0 15,4 1-4-15,-3-6-8 0,-4-6 11 0,0 0-11 16,0 0 15-16,4 0-4 0,3 0-1 0,0-6 0 16,0 0-27-16,0-5-6 0,3 2-1 0,-6-3-860 15</inkml:trace>
  <inkml:trace contextRef="#ctx0" brushRef="#br0" timeOffset="36001.771">7278 6752 1303 0,'0'0'55'16,"0"0"-44"-1,0 0 49-15,0 0 9 0,0 0 3 0,0 0 0 16,0 0-6-16,0 0-1 0,0 0 0 0,0 0 0 0,0 6-52 15,-7 0-13-15,7 3 0 0,0-1 0 0,0 1 0 0,0-3 0 16,7 6 0-16,-7-6 0 0,3 6 0 0,-3-4 0 0,4 4 0 0,-1 0 0 16,1 0 0-16,-1-1 0 0,1-5 0 0,-1 6 0 15,1-3 37-15,0 3 5 0,3-1 1 16,-4-5 0-16,4 0-18 0,-3 0-3 0,3-6-1 16,0 3 0-16,0-3 21 0,-4-3 4 15,4 3 1-15,1-6 0 0,-1 0-24 0,0 0-5 0,0 1-1 0,-4-7 0 16,8 0 18-16,-8 0 3 0,-3 3 1 15,4-2 0-15,-1-7-25 0,1 0-5 0,-1 4-1 16,1-4 0-16,0 6 8 0,-4-5 0 0,0 2 1 0,3 3 0 16,-3 0-65-1,0-5-12-15,0 5-4 0,0 3 0 0,0 3 52 0,0 0 12 0,0-5 0 0,0 11 0 16,0 0-208-16,0 0-38 0,0 0-8 0</inkml:trace>
  <inkml:trace contextRef="#ctx0" brushRef="#br0" timeOffset="36272.892">7634 6796 1314 0,'0'0'37'0,"0"6"8"16,0 6-36-16,-3-6-9 0,3 5 0 0,0-2 0 16,0 3 53-16,0 0 9 0,0 0 2 0,3-1 0 15,1-2-22-15,-4 3-4 0,3 0-1 0,-3-1 0 0,4 1-8 0,-4-6-1 0,7 9-1 0,-7-3 0 16,3-7-27-16,-3 7 0 0,0-6 0 16,7-6 0-1,-7 0-46-15,4 0-14 0,3-6-4 0</inkml:trace>
  <inkml:trace contextRef="#ctx0" brushRef="#br0" timeOffset="36433.421">7715 6505 1824 0,'-24'6'38'0,"17"-6"8"0,-1 0-37 0,1 3-9 0,0 0 0 0,4 0 0 16,3-3 62-16,-4 3 10 0,4-3 3 0,0 0 0 15,0 0-50-15,0 0-9 0,0 0-3 0</inkml:trace>
  <inkml:trace contextRef="#ctx0" brushRef="#br0" timeOffset="36981.731">8117 7020 1102 0,'-10'23'23'0,"-1"9"5"0,1-2-28 16,-1 2 0-16,0 3 0 0,1-2 0 0,-1-4 13 0,1 1-2 16,6 2-1-16,-10-14 0 15,7-1-21-15,-4 4-4 0,4-4-1 0</inkml:trace>
  <inkml:trace contextRef="#ctx0" brushRef="#br0" timeOffset="37964.785">9042 6273 1196 0,'-7'9'24'0,"0"0"8"15,3 2-32-15,-3 1 0 0,3 0 0 0,1-3 0 16,-4-1 62-16,3 7 6 0,-3-3 2 0,4 0 0 16,-1 2-6-16,-3 4-2 0,7 6 0 0,-3 2 0 0,3 9-34 0,-4-11-6 15,4 8-2-15,0 0 0 16,-3-2-20-16,3 5 8 0,0 3-8 0,-4 1 0 0,1-4 8 0,3 3-8 16,-4-6 8-16,1 4-8 0,3-13 0 0,-4 10 8 15,4-7-8-15,-4 3 0 16,-3 1 0-16,4-10 8 0,-1 10-8 0,1-13 0 0,-1 4 8 0,1-3-8 15,3-1 10-15,-4-2-10 0,1-3 26 0,3-1-1 16,-4 1 0-16,1-6 0 16,-1 6 3-16,4-6 0 0,-3 3 0 0,-1-4 0 15,1 1-1-15,3 0 0 0,0 6 0 0,0-12 0 0,0 0-9 0,0 0-2 16,0 0 0-16,0 0 0 0,0 0-3 0,0 0-1 0,0 0 0 16,0 0 0-16,0 0-12 0,0-12 0 0,0 12 0 0,0 0 0 15,0 0 0-15,0 0 0 0,0 0-8 16,-4-6 8-16,4 6-12 0,0 0 4 0,0 0 8 0,4-11-13 15,-4 2 13-15,0 9 0 0,0 0-10 0,0 0 10 16,0 0 0-16,0 0 0 0,7-6-9 0,-7 6 9 16,10-3 0-16,-10 3-12 0,7-9 12 0,0 3-10 15,-7 6 10-15,7 0 0 0,0 0 0 16,-7 0 0-16,0 0 0 0,7 0-8 0,4 0 8 0,-4 0 0 16,0 6 0-16,-3-6-8 0,3 9 8 0,0-6 0 15,3 0 0-15,-3 0 0 0,0 0 0 0,4 0-8 16,-4 0 8-16,4 2 0 0,-1-5 0 0,1 6 0 15,-1-6 0-15,1 0 0 0,3 0 0 0,0-6 0 16,0 6-36-16,0 0-8 16,1 6-1-16,-5-6-810 0</inkml:trace>
  <inkml:trace contextRef="#ctx0" brushRef="#br0" timeOffset="38471.267">9567 7017 1486 0,'0'0'32'0,"0"0"8"0,0 0 0 0,0 0 3 0,0 0-35 0,0 0-8 0,0 0 0 0,-7-6 0 15,7 6 64-15,-7 0 12 0,7 0 1 0,-7 0 1 16,0 0-43-16,0-6-9 0,7 6-2 0,-7 0 0 15,3 0-24-15,-3 0 8 16,0 0-8-16,0 0 0 0,0 0 27 0,0 0 0 0,-3 6 0 0,3-6 0 31,0 6-73-31,-1 0-14 0,-2 2-4 0,3 4 0 0,0 0 52 0,0 6 12 0,0-7 0 0,0 4 0 16,3 3 0-16,1-1 0 0,-1 1 0 0,0-3 0 16,4-4 0-16,0 1 0 0,0 0 0 0,0-3 0 15,0-3 35-15,4-1 9 0,3 1 3 0,0-6 0 16,-3 0-24-16,3 0-5 0,3 0-1 0,1-6 0 15,-4-2-17-15,4 2 0 0,3-6 0 0,-4 0 0 16,1 0 0-16,-4 1 0 0,3-1 0 0,1-3 0 0,-4 9 0 16,0-5 0-16,-3 5 0 0,-1-6 0 0,4 6 0 15,-3 0 0-15,-4 0 0 0,0 6 0 0,0 0 0 16,0 0 0-16,0 0 0 0,0 0 0 16,0 0 0-16,3 9 0 0,-3 6 0 0,0-3 0 0,0 5 0 15,0-2 0-15,0 3 0 0,0-1 0 0,0 7 0 0,0-4 0 16,0 4 0-16,0-9 0 0,4 2 0 15,-4-5 0-15,0 0 0 0,3-6 0 0,1 2 0 0,-1-2 0 16,4-3 0-16,0 3 0 0,1-6 0 0,-1-6 0 16,3 3 0-16,1-3-867 0</inkml:trace>
  <inkml:trace contextRef="#ctx0" brushRef="#br0" timeOffset="39204.822">10312 6561 1414 0,'0'0'40'0,"0"0"9"0,-4 12-39 0,4-6-10 15,-3 8 0-15,3 4 0 0,0-6 56 0,0 8 10 16,0 4 2-16,0-1 0 0,3-2-11 0,1 2-1 16,-1 1-1-16,1 2 0 0,-1-2-7 0,-3 2-2 15,4-2 0-15,-4-1 0 0,3-8-25 0,-3 9-5 0,0-13 0 0,4 7-1 16,-4-3-5-16,0-3-1 0,0-1 0 0,-4-5 0 16,4-6-1-16,0 6 0 0,0 6 0 0,0-6 0 15,0-6 12-15,0 0 3 0,0 0 0 0,0 0 0 16,0 0-15-16,-3-6-8 0,-1-6 10 15,1 6-10-15,-4-6 34 0,3-2 1 0,1-1 0 0,-1 0 0 32,1 4-56-32,-1-10-11 0,1 6-3 0,-5 1 0 0,5-10 35 0,-1 1 0 0,1-4 0 15,-4 1 0-15,3-4 0 0,-3 4 0 0,0 2 0 0,4-5 0 16,-1-1 0-16,1 4 0 0,-1-9 0 0,1 8 0 16,6-8 0-16,1 3 0 0,-1 2 0 0,8 4 0 15,-1-4-10-15,1-2 10 0,3 0-8 0,0 2 8 16,4 1-9-16,-1 2 9 0,1 10-10 0,3-4 10 15,0 4-11-15,1-1 11 16,-1 0-12-16,3 7 12 0,-2 2-16 0,-1 9 4 0,-4 0 1 0,1 0 0 16,0 0 0-16,-1 6 0 0,-3 2 0 15,0 4 0-15,-3 6-1 0,0-1 0 0,-1 4 0 0,-3 3 0 16,-3 2-2-16,-4-2-1 0,0 5 0 0,-4 3 0 16,-3-8 15-16,0 8 0 0,-7-2 0 0,3-1 0 15,-3 3 18-15,-3-8 6 0,3 2 2 0,-8-2 0 16,1-7-26-16,-3-2-19 0,2 3 3 0,-2-7 1 15,3-5-30-15,-1 0-7 0,1-6 0 0,0-3-1 16,0-6-129-16,3-2-26 0,-21-19-4 0,18 4-2 16</inkml:trace>
  <inkml:trace contextRef="#ctx0" brushRef="#br0" timeOffset="39687.968">10548 6837 1074 0,'0'0'30'0,"0"0"8"0,0 0-30 0,0 0-8 0,0 6 0 0,0 3 0 16,0-9 52-16,-3 6 10 0,3 6 2 0,0-6 0 15,0-6 22-15,-4 5 5 0,4 1 1 0,0 0 0 16,4 3-51-16,-1-3-9 0,1 6-3 0,3-1 0 15,-4-5-17-15,4 0-4 0,0 0-8 0,4 0 12 16,-1 3 20-16,1-6 4 0,0 6 1 0,-1-9 0 16,4 0-8-16,-3 0-1 0,-1 5-1 0,1-5 0 0,3-5-27 0,-3 5 0 15,-1-12 0-15,-3 3 0 16,4 3 40-16,-4-12 4 0,0 7 0 0,0-10 0 0,-3 9-20 0,-4-5-3 16,0-1-1-16,-4 0 0 15,1 4-64-15,3 2-14 0,-4-6-2 0,1 9-1 16,-1 1-5-16,-3-4-1 0,0 9 0 0,0 3 0 0,0-6 54 0,0 6 13 15,0-6 0-15,0 12 0 0,-4-6 0 0,4 6 0 16,0 3 0-16,0 5 0 0,0 1 0 0,0-3 0 16,3 6 0-16,-3-4 0 0,4 4-12 15,3 5 1-15,0-8 0 0,0 9 0 0,0-1 11 16,0-2 16-16,3-4-4 0,4 1-1 0,-3 3 24 0,3-4 5 16,0-5 0-16,0 0 1 0,0 0-14 15,4-4-3-15,-4-2-1 0,3 0 0 0,1 6-23 0,-1-12 0 16,5 6 0-16,-5-6 0 0,4-6 0 0,0 6 0 0,0-6 0 0,4-3 0 31,-4 3-112-31,0-5-28 0</inkml:trace>
  <inkml:trace contextRef="#ctx0" brushRef="#br0" timeOffset="40091.369">11031 6776 1497 0,'0'0'32'0,"0"0"8"0,0 0 0 0,-3 5 4 0,-1 4-36 0,4-3-8 0,0 6 0 0,0-6 0 16,0 6 49-16,0 2 8 0,0-2 2 0,4 6 0 15,-4-1-12-15,3-5-3 0,1 9 0 0,-1-10 0 0,-3 7-15 0,4-3-3 16,-1 2-1-16,-3 1 0 0,4-3-25 0,-4-1 0 16,0 1 0-16,0 3 0 0,0-6 0 0,0-4 0 15,0 4 0-15,-4 0 0 16,4 0 0-16,0-6 0 0,0-6 0 0,0 0 0 0,0 0 36 0,0 0 3 15,-3-6 0-15,-4-6 0 0,3-6-11 0,-3 6-3 16,4-2 0-16,-1 2 0 0,1 0-25 0,-1 0 0 16,1 1 0-16,-1-4 0 0,1 3 0 0,-1 1 0 15,4-1 0-15,0 0 0 0,0 3 0 0,4-3 0 16,-4 7 0-16,0-1 0 0,3-6 0 0,-3 6 0 16,4 0 0-16,-4 0 0 0,7 3-8 0,-4-3-8 0,8 1 0 15,-4-1-1-15,3 6 27 0,-2-12 6 0,2 12 0 0,1-6 1 16,-1-3-33-16,8 0-8 0,-4 4 0 0,0-4-1 15,4 3 40-15,-4 0 8 0,4 0 1 0,-4 0 1 32,0 0-122-32,0 6-25 0,4 0-5 0,-4 0-445 0,3 0-88 0</inkml:trace>
  <inkml:trace contextRef="#ctx0" brushRef="#br0" timeOffset="40571.895">11504 6846 1749 0,'0'0'38'0,"0"0"8"16,0 0 2-16,0 0 2 0,0 0-40 0,0 0-10 0,-3-3 0 0,-4 3 0 16,-1-3 49-16,1 3 8 0,0 0 2 0,0 0 0 0,-3 0-46 15,3 0-13-15,0 0 0 0,0 3 8 0,7-3-8 0,-8 9-10 16,1-3 10-16,4-6-13 0,-4 12 2 0,3-6 1 15,-3 5 0-15,4-5 0 0,-1 3 10 0,1 3-12 16,-1 0 12-16,-3-1-12 0,4 1 12 0,3 0 0 16,-4-3-9-16,4 2 9 0,0-5 0 0,-4 6 0 15,4-12 0-15,0 0 0 0,4 6 0 0,-4 0 0 16,4 3 0-16,-4-4 0 0,0-5 11 0,7 3-3 16,-7-3-8-16,3 3 12 0,4 3-4 15,0-6 0-15,0 6-8 0,0-6 12 0,-3 0-12 0,3 6 11 16,0-6-11-16,0 0 10 0,-3 6-10 0,-4-6 0 15,7 6 0-15,-4 0 0 0,1-6 8 0,-1 8-8 16,4 1 0-16,-3 0 8 0,-4-9 3 0,0 0 0 0,0 12 0 0,3-6 0 16,1 6 6-16,-4-7 2 0,0 1 0 0,0 0 0 15,0 9-7-15,0-3 0 0,-4-7-1 0,1 7 0 16,3-6-11-16,-4 3 10 0,1-6-10 0,3-3 10 16,-4 6-10-16,4 3 10 0,-3-4-10 0,3-5 10 15,0 0-10-15,0 0 0 0,-7 6 9 0,0-6-9 16,7 0-41-16,-7 0-13 0,-4 0-2 15,0-6-1-15,4 6-22 0,0 0-4 0,0-8-1 16,-3 2-702-16</inkml:trace>
  <inkml:trace contextRef="#ctx0" brushRef="#br0" timeOffset="41089.467">11649 6952 1337 0,'0'0'56'0,"0"0"-44"16,7 0 41-16,-7 0 9 0,3 0 2 15,4 0 0-15,0 0-52 0,0 0-12 0,1 0 0 16,-1 0 0-16,0 0 54 0,0 0 8 0,0 0 2 16,0 0 0-16,0 0-52 0,-4 0-12 0,4 0 0 0,-7 0 0 15,8 0 0-15,-8 0 0 0,0 0 0 0,0 0 0 16,7 0 0-16,-7 0 0 0,3-3 0 0,-3 3 0 16,0 0 0-16,0-6 0 0,4 6 0 0,-8-6 0 15,4 0 0-15,-3 1 0 0,-1-1 0 16,-3-6 0-1,3 3 0-15,-6 0 0 0,3 0 0 0,-4 4 0 0,1-1 0 0,3 6 0 0,-4-6 0 0,0 0 0 16,4 6 0-16,0 6 0 0,0 0 0 0,0 0 0 16,0-1 0-16,0 1 0 0,0 3 0 0,0 3 0 15,0 6 0-15,3-7 0 0,-3 4 0 0,0 0 0 16,4 5 0-16,-4-8 0 0,3 9 0 0,1-4 0 16,3 1 0-16,-4 0 0 0,4-4 0 0,4 10 0 15,-4-12 0-15,3 2 0 0,4 4 0 0,-3-6 0 16,3-1 0-16,0 1 0 0,0 3 0 0,3-6 0 15,-2-1 54-15,2 4 8 0,1 0 2 0,-4-6 0 16,3 0-52-16,4 0-12 0,-3-1 0 0,3 1 0 16,-3-3 0-16,3 3 0 0,0-6 0 0</inkml:trace>
  <inkml:trace contextRef="#ctx0" brushRef="#br0" timeOffset="42173.818">13173 6585 851 0,'-18'2'36'0,"4"1"-36"16,0 0 109-16,0 3 15 0,0 0 4 0,0 0 0 16,3 0-52-16,-3 0-9 0,0 5-3 0,0 1 0 15,3-3-11-15,-3 3-2 0,0 0-1 0,3-1 0 16,-3 1-26-16,4 0-4 0,-1 3-2 0,4-4 0 15,3 1-9-15,-3-3-1 0,0 3-8 0,4-1 12 16,-1 1-12-16,1 0-15 0,-1-6 3 0,1 9 1 0,3-4 11 0,-4 1 0 16,4-6 0-16,4 0 0 0,-4 0 0 0,3 0 0 0,1-1 0 0,-1 1 0 15,4-6 16-15,0 6 4 0,0 0 2 0,4 0 0 16,3-3-35-16,-3 3-7 0,3 0-2 0,3 0 0 16,-2-1 22-16,-1-5 0 0,3 12 0 15,-6-6 0-15,3 0 0 0,0 6 0 0,0-3 0 0,-3 2 0 16,-4 1 13-16,3 0 7 0,-6 0 2 0,-1 2 0 15,1-8-22-15,-4 12 0 0,3-4 0 0,-6 1 0 16,3 0 10-16,-4 3-2 0,1-7-8 16,-4 10 12-16,0-9-1 0,0 5-1 0,0 1 0 0,0-9 0 15,0 2-1-15,0 1 0 0,-1 0 0 0,1-6 0 16,0 0 5-16,0-6 1 0,0 0 0 0,0 3 0 16,0-3-15-16,0-3 0 0,-3 3 0 0,-1-6 0 15,0-6 0-15,1 0-20 0,-1 6 4 0,1-8 0 16,-1 5-145-16,0-6-29 0,-6-8-6 15,6-10 0-15</inkml:trace>
  <inkml:trace contextRef="#ctx0" brushRef="#br0" timeOffset="42430.279">13367 6449 1116 0,'0'0'24'0,"0"6"6"0,0 3 1 0,0 3 0 0,0 5-31 0,-4 1 0 0,4-6 0 0,-3 14 0 16,3-8 55-16,-4 5 5 0,1-2 0 0,3 5 1 15,-4-2-37-15,4-6-7 0,0-1-1 0,0 1-1 16,0 2-15-16,0-8-8 0,4 0 8 0</inkml:trace>
  <inkml:trace contextRef="#ctx0" brushRef="#br0" timeOffset="42936.481">13850 6931 1728 0,'-7'0'38'0,"0"0"8"0,0 0 2 0,0 0 0 0,-4-5-39 16,1 5-9-16,-1 0 0 0,1 0 0 0,-5 0 32 0,5-6 4 15,-1 6 0-15,-3 6 1 16,4-6-15-16,-1 0-3 0,0 5-1 0,1-5 0 0,3 6-18 0,-4 0 0 15,4 3-8-15,0 3 8 0,0 0-8 0,3 5 8 16,1 1 0-16,-1-4-9 0,1 4 9 0,3 0-8 16,0-1 8-16,3 4-8 0,-3-3 16 0,4-7 3 0,-4 1 1 0,3 0 0 15,1 3-3-15,3-10 0 0,-3 1 0 16,3-6 0-16,0 0 23 0,0 0 4 0,3-6 0 0,1 1 1 16,-1-1-20-16,1-3-4 0,3-9-1 0,-7 7 0 15,4-1-4-15,-4-6-8 0,0 6 11 0,0 4-11 16,-3-4 10-16,-1 0-10 0,1 6 8 0,-4 0-8 15,0 6 0-15,0 0 0 0,0 0 0 0,0 0-11 16,0-6 3-16,0 6 0 0,0 0 0 0,0 0 0 16,0 0-31-16,0 0-5 0,0 12-2 15,-4 0 0-15,4 6 37 0,-3-7 9 0,3 4 0 0,0 3 0 16,0-1 0-16,0 10 0 0,3-4 0 0,1 1 0 16,-1-4 0-16,1 4 0 0,3-7 0 0,-4 4 0 15,1-3 24-15,3-4 8 0,-4 4 0 0,4 0 1 16,0-7-53-16,0-5-10 0,1 6-2 15,-1-6-1-15,0 0-135 0,3-3-26 0,4 3-6 16,0 0 0-16</inkml:trace>
  <inkml:trace contextRef="#ctx0" brushRef="#br0" timeOffset="43643.331">14058 6952 903 0,'0'0'20'0,"0"0"4"0,0 0 0 0,0 0 2 0,0 0-26 0,0 0 0 0,0 0 0 0,0 0 0 15,0 0 86-15,0 0 12 0,0 0 2 0,0 0 1 16,0 0-29-16,0 0-7 0,0 0-1 0,0 12 0 16,0 0-51-16,0-1-13 0,0 7 0 0,0 0 0 15,0 2 54-15,4 10 8 0,-4-4 2 0,0 3 0 16,3 4 0-16,1-4 0 0,-4 3 0 0,3 7 0 15,4 2-22-15,-3-15-4 0,-1 10-1 0,1-10 0 16,-1 3-15-16,1 1-3 0,3 2-1 0,-3-8 0 16,-1-4-18-16,1 4 0 0,-1-7 0 0,1 4 0 0,-1-9 8 15,1-6-8-15,-4 0 9 0,3 5-9 16,-3-11 9-16,0 0-9 0,0 0 8 0,0 0-8 16,0 0 0-16,0 0 0 0,4-11 0 0,-4-1 0 15,0 0 0-15,0-3 0 0,-4-2 0 0,1-7 0 0,-1 1 0 0,1 2 0 16,-1-5 0-16,-3 2 0 0,4-5 0 0,-4 5-12 15,-1-8 0-15,1 2 1 0,-3-2-2 0,3 0-1 16,-4 2 0-16,4-8 0 16,0 9-20-16,0-4-4 0,4 4-1 0,3 3 0 0,0-4 39 15,3 4 0-15,-3 2 0 0,4 7 0 0,-1-7 0 0,1 9 0 0,3 4 0 16,0-1 0-16,3 0 0 0,1 3 0 0,-4 3 0 0,4 6 0 16,3-6 0-16,-4 6 0 0,4 0 0 0,0 6 0 15,1-6 0-15,-1 6 10 0,-4 3 1 0,1 3 0 16,-1 0-11-16,-3-1-16 0,1 1 4 0,-1 3 1 15,-4 2 11-15,1-5 0 0,-4 6 0 0,3-4 0 16,-3 4 0-16,0 0 0 0,-3-4 0 16,-1 4 0-16,-3 0 32 0,0-6 9 0,-4-7 2 15,4 4 0-15,-3 3-27 0,3-6-4 0,-4 6-2 0,1-12 0 16,-1 5-10-16,0-5 0 0,1 0 0 0,3 0 0 16,-4 0-45-16,4 0-5 0,-3 0-1 0,-1-5-553 15,4-1-110-15</inkml:trace>
  <inkml:trace contextRef="#ctx0" brushRef="#br0" timeOffset="44304.927">14414 6899 1267 0,'0'0'28'0,"0"0"5"0,0 0 2 16,0 0 1-16,0 0-36 0,0 0 0 0,4 9 0 0,0 3 0 0,-1-6 58 0,1-1 5 0,-1 7 1 0,1 0 0 15,-1 9 0-15,1-10 0 0,-1 13 0 0,1 2 0 16,-4-2-20-16,3 5-4 0,-3 9-1 16,0 1 0-16,0-7-11 0,4 3-3 15,-4-5 0-15,0 2 0 0,0-9-25 0,0 4 0 16,0-4 0-16,0 1 0 0,0-3 49 0,0 2 5 0,3-5 1 15,-3 8 0-15,4-8-38 0,-1-3-7 0,-3 2-2 0,4-5 0 16,-4 0-8-16,0-6 0 0,0-1 0 0,0-5 0 16,0 9 0-16,0-9 0 0,0 0 0 0,0 0 0 15,0 0 0-15,0 0 0 0,0 0 0 0,0 0 0 16,0 0 0-16,0 0 0 0,0 0 0 0,0 0 0 16,-4-9 33-16,-3 4 2 0,4-7 0 0,-4-6 0 15,3 1-25-15,-3 2-10 0,4-3 8 0,-4-8-8 16,3 2 0-16,1 1 0 0,-5-10 0 15,5 10 0-15,-1-10 0 0,1-2 0 0,3 3 0 16,-4-6 0-16,4 2-12 0,0 7 3 0,0-3 0 0,4 2 0 16,3 4-15-16,-4 2-2 15,5-2-1-15,-1 2 0 0,-4 4 39 0,4 5 7 0,0 0 1 0,-3 4 1 16,3 5-21-16,-4-6 0 0,4 3 0 0,-3 6-8 16,3-3-8-16,-3 3 0 0,3 3-1 0,0 0 0 15,-4-6 17-15,-3 6 0 0,7 0 0 0,-7 0 0 16,11 6 0-16,-4-3 0 0,0 3 0 0,0 0 0 15,4 0 0-15,-4 6 0 0,0-6 0 0,0-1 0 16,0 7 0-16,0-6 0 0,0 0 0 0,0 3 0 16,0 3 0-16,-3-7 0 0,3 7 0 0,-4-6 0 15,-3 9 0-15,4-4 0 0,-4 1-8 0,-4 0 8 16,4-967 0-16,-3 1934-8 0,-4-974 8 0,-1 7 0 0,-2 3-12 0,3-3 12 16,-7-6-12-16,3-1 12 15,4 4-49-15,-3-6-3 0,2 6-1 0,1-6 0 0,0-3 42 0,-3 0 11 16,3 0 0-16,-4-3 0 15,4-3-53-15,0 0-9 0,3 3-2 0</inkml:trace>
  <inkml:trace contextRef="#ctx0" brushRef="#br0" timeOffset="44744.362">14757 6949 1212 0,'0'0'25'16,"0"6"6"-16,3 6-31 0,-3-3 0 0,4-4 0 0,-1 7 0 15,1-6 75-15,-1 6 9 0,1-9 1 0,-1 6 1 16,4-7-29-16,-3 4-5 0,3 0-2 0,-3 0 0 16,3-6-27-16,0 0-6 0,0 0-1 0,0 0 0 15,3-6 0-15,-3 0-1 0,0 0 0 0,4 1 0 16,-4-4-15-16,-3-3 11 0,3 6-11 0,0-6 10 15,-4 1-10-15,1-4-16 0,-4 3 4 0,3 0 1 16,-3 1-38-16,-3-4-8 0,3 3-2 0,-4 6 0 16,-3-5 43-16,4 5 16 0,-4-6-11 0,0 12 11 15,0-6 0-15,-1 6 0 0,1 0 0 0,-3 0 0 16,3 0 0-16,0 0 0 0,-4 6 0 0,4 6 0 0,-3-6 0 0,2 5 18 16,1-2-2-16,-3 3-1 0,3 6 27 0,0-1 6 15,0 1 0-15,0 2 1 0,3-2-41 0,-3 3-8 0,3-4 0 16,1 7 0-16,-1-12 14 0,4 2 9 0,0 4 1 15,0-6 1-15,0 5-1 0,4-2-1 0,-1-3 0 16,1-1 0-16,0 1 0 0,3-6 0 0,0 6 0 0,3-6 0 16,1 0-7-16,-1-3 0 0,1-3-1 0,3 0 0 31,0-3-35-31,4 0-6 0,-4-3-2 0,4-3-556 0,-1-3-111 0</inkml:trace>
  <inkml:trace contextRef="#ctx0" brushRef="#br0" timeOffset="45099.773">15141 6326 1148 0,'0'0'25'0,"-3"9"6"0,3-1 1 0,0 13 0 0,-4-9-32 0,4 0 0 16,4 2 0-16,-4 4 0 0,0-6 64 0,3 5 6 0,1-2 2 15,-1 3 0-15,-3 5-13 0,4-2-3 16,-1 8 0-16,1 1 0 0,-1 2-18 0,4 0-4 0,-3 3-1 0,-1-2 0 16,1 2-33-16,0-6 0 0,-1-2 0 0,1 2 0 15,-4 4 0-15,3-4 0 16,-3 3 0-16,0 4 0 0,0-4 0 0,0 12 0 0,0-12 0 0,0 4 0 15,0-10 0-15,0 4 0 0,0-7 0 0,0-2 0 16,4 2 0-16,-4-11 0 0,0 0 0 0,3-3 0 16,-3-1 0-16,0-8 0 0,0 0 0 0,0 0-505 15,4-3-108-15</inkml:trace>
  <inkml:trace contextRef="#ctx0" brushRef="#br0" timeOffset="46058.084">15427 6426 954 0,'0'0'20'0,"0"0"5"0,0 0 1 0,0 0 2 0,0 0-28 0,0 0 0 0,0 0 0 0,-4 0 0 16,4 0 42-16,-7 6 3 0,7-6 1 0,-3 6 0 16,3 5 2-16,-4-2 0 0,4 0 0 0,0 6 0 15,4 2-4-15,-4 7 0 16,3 2 0-16,1 1 0 0,-1-4 20 0,1 1 3 0,-1 5 1 0,1 3 0 15,0-2-48-15,-1 8-8 0,1-6-3 0,-4 7 0 16,3-4 21-16,-3-3 4 0,4 9 1 0,-4-5 0 16,0-4-12-16,0 6-3 0,0-2 0 0,-4-4 0 15,1-3-8-15,-1 4-3 0,1-10 0 0,3 4 0 0,-4 2-9 16,4-11 0-16,4 2 0 0,-4-2 0 0,0-1 0 16,3-8 0-16,-3 9 0 0,0-12 0 0,4 0 0 0,-4-6 0 15,0 0 0-15,0 0 0 16,0 0-49-16,0 0-12 0,0 0-3 0,0 0-477 15,0 0-96-15</inkml:trace>
  <inkml:trace contextRef="#ctx0" brushRef="#br0" timeOffset="46583.961">15677 7134 1267 0,'0'0'28'0,"0"0"5"0,0 0 2 0,0 0 1 0,0 0-36 0,0 0 0 0,0 0 0 0,4 3 0 15,-4-3 58-15,3 3 5 0,1 6 1 0,0-3 0 16,-1 0 0-16,4 0 0 0,-3-1 0 0,3 1 0 16,0-6-26-16,0 6-5 0,0-6-1 0,0 6 0 15,0-6 0-15,4 0-1 0,-4 0 0 0,0 0 0 16,0 6-14-16,0-3-2 0,0-3-1 0,0 0 0 15,0-3-3-15,0 3-1 0,0-6 0 0,4 6 0 16,-4-6-2-16,-4 0-8 0,4 0 12 0,-3 1-4 16,3-1-8-16,-4 0 10 0,1 3-10 0,-4 3 10 15,3-12-10-15,-3 6 8 0,0-5-8 0,0 5 8 0,0 0-19 0,-3-6-4 16,-1 0-1-16,-3 3 0 16,4 4-3-16,-4-7-1 0,0 6 0 0,-4-6 0 15,4 6 4-15,-3-6 0 0,-1 10 0 0,4-4 0 16,-4 6 16-16,1 0-12 0,3 0 12 0,-4 0-10 0,4 3 10 15,-4 0-10-15,4-1 10 0,0 4-10 0,0 6 10 0,0-6-13 16,0 12 5-16,4-7 8 16,-1 4-35-16,1 3 1 0,-1-6 0 0,0-1 0 15,4 7 34-15,0 2 0 0,0-2 0 0,0 0 0 0,0 2 0 16,4-2 0-16,0 0 0 0,-1 2 0 0,1 4 15 0,3-7 9 16,-4 4 3-16,4 2 0 0,4-5-19 0,-4-3-8 15,3 2 0-15,-2 1 8 0,2-3-8 0,4-1 0 16,-3 1 0-16,3 3 8 0,-3-9-8 0,3 2-9 0,-4 1 9 15,4 0-13-15,0-6-10 16,1 0-1-16,-1 0-1 0,3-6-499 16,-3 5-99-16</inkml:trace>
  <inkml:trace contextRef="#ctx0" brushRef="#br0" timeOffset="55218.586">17099 6464 955 0,'0'-12'27'0,"4"-2"6"15,-4 8-33-15,3-6 0 0,-3 6 0 0,0 0 0 16,0 0 52-16,0 6 4 0,0 0 1 0,0 0 0 0,0 0-25 0,0 0-4 0,0 0-2 16,0 0 0-1,-3 6-6-15,-1 0-2 0,1 6 0 0,-4-6 0 0,3 11 10 0,1-11 3 0,-1 3 0 0,0 3 0 16,1 5-2-16,-1-5 0 0,1 3 0 0,-1 2 0 15,1 1-1-15,3 0-1 0,0-1 0 0,-4 4 0 16,4-3-6-16,0-1-1 0,0 4 0 0,0 2 0 16,0-2-7-16,0 8-1 0,0-5-1 0,0 8 0 15,-3-5-11-15,3 2 0 0,0 0 0 0,-4-2 8 16,1 2-8-16,-1 10 0 0,1-4 0 0,-1-9 0 16,1 4 0-16,-1-4 8 0,-3 4-8 0,3-1 0 15,1-3 0-15,-1-2 0 0,1-4 0 0,-1 4 0 16,4-3 0-16,-3-4 8 0,3 7-8 0,0-10 0 15,-4 10 0-15,4-12 8 0,0-1-8 0,0-5 0 16,0 3 8-16,0-9-8 0,0 0 0 0,0 0 8 16,0 0-8-16,0 0 0 0,0 0 0 0,0 0-522 15,0-9-99-15</inkml:trace>
  <inkml:trace contextRef="#ctx0" brushRef="#br0" timeOffset="55939.55">17071 7314 759 0,'0'0'16'0,"0"0"4"0,0 0 1 0,0 0 1 0,0 0-22 0,0 0 0 0,-4 5 0 0,4-5 0 16,0 0 56-16,0 0 6 0,-3 9 2 0,3 0 0 15,0-9 1-15,0 0 1 0,7 0 0 0,0 0 0 16,0 0-7-16,4 0-2 0,-4 0 0 0,3-6 0 16,4 6-17-16,-3-3-3 0,0 3-1 0,-1-3 0 15,1 0-15-15,-1 0-3 0,1 3-1 0,-4-5 0 16,3 5-17-16,1 0 0 0,0-6-13 0,-1 6 5 15,1 0-114-15,-4 0-22 0,0 0-5 0</inkml:trace>
  <inkml:trace contextRef="#ctx0" brushRef="#br0" timeOffset="56334.34">17674 6467 1148 0,'0'0'25'0,"0"0"6"0,0-6 1 0,-3 3 0 0,3 3-32 0,0 0 0 0,0 0 0 0,0 0 0 16,0 0 48-16,-4 3 3 0,1 6 1 0,-4 3 0 15,-1 5-19-15,5-5-3 0,-4 6-1 0,0 2 0 16,0-2-13-16,0 0-2 0,0-4-1 0,-4 4 0 15,4-1 7-15,4 1 2 0,-5 3 0 0,5-4 0 0,3-5-36 16,-4 3-7-16,4-3-2 0,0-1-427 16,0-5-86-16</inkml:trace>
  <inkml:trace contextRef="#ctx0" brushRef="#br0" timeOffset="56825.246">18292 6590 882 0,'0'0'19'0,"0"0"4"0,0 0 1 0,-4 9 1 0,4 3-25 0,-4-6 0 0,4 0 0 0,-3 5 0 16,3-5 79-16,0 9 10 0,0-3 3 0,0 11 0 16,3-11-23-16,1 15-4 0,0-4-1 0,-1 1 0 15,1 2-9-15,-1-2-3 0,1 2 0 0,-1-2 0 16,1 2-18-16,-4 3-4 0,3-5-1 0,-3 8 0 16,4-2-16-16,-8-4-3 0,4-2-1 0,0-1 0 15,-3 4 5-15,-1-7 1 0,1 10 0 0,-4-13 0 0,3 7-24 16,-3-4-5-16,3-2-1 0,-3-6 0 15,4-3-23-15,-4 2-5 0,0-5-1 16,0 6 0-16,0-12-121 0,0 6-25 16,0-6-5-16,-4-6-1 0</inkml:trace>
  <inkml:trace contextRef="#ctx0" brushRef="#br0" timeOffset="57143.393">18076 6561 1257 0,'0'0'26'0,"0"0"6"0,0 0-32 0,-7 0 0 0,4-6 0 0,3 6 0 15,0 0 74-15,0 0 8 0,-4 0 2 0,4 0 0 16,0 0-14-16,0 0-2 0,0 0-1 0,0 0 0 15,0 0-43-15,7 0-8 0,0 0-1 0,4 0-1 16,3 6-14-16,0-6 0 0,4 6 0 0,-1 0 0 16,5-3 0-16,-1 0 0 0,3 5 0 0,1-5 0 15,0 6 8-15,0-9 3 0,-1 6 0 0,-3 0 0 16,1 0-11-16,2 0-16 0,1-6 4 0,-4 6 1 16,0-1-90-1,-3-5-19-15,0 0-3 0</inkml:trace>
  <inkml:trace contextRef="#ctx0" brushRef="#br0" timeOffset="57489.649">18207 7258 940 0,'0'0'26'0,"0"6"7"0,0-1-33 0,0 4 0 0,0-3 0 0,0 6 0 16,0-12 92-16,-4 6 12 0,4 0 3 0,4 0 0 16,-1-1-16-16,1 1-3 0,-1-3-1 0,1 6 0 15,-1 0-23-15,5-3-5 0,-5-6-1 0,4 6 0 16,4 0-33-16,-1-1-6 0,-3 1-2 0,4-6 0 15,0 0 4-15,-4 9 1 0,3-6 0 0,1 0 0 16,-1 0-14-16,1 0-8 0,-4 0 8 0,4-3-8 16,-4 3-8-16,0-3-7 0,3 0-1 0,1-3 0 15,3 0-140-15,-3-3-29 16,3 0-6-16,-4-3-1 0</inkml:trace>
  <inkml:trace contextRef="#ctx0" brushRef="#br0" timeOffset="58056.349">18620 7031 1288 0,'0'0'54'0,"-4"6"-43"15,1 0 29-15,-1 6 7 0,1 0 1 16,-1-4 0-16,4-2 16 0,0 0 3 16,0-6 1-16,-4 18 0 0,4-12-29 0,0 6-6 0,0-1-1 0,0 7 0 15,0-3-13-15,0 2-3 0,4-2-1 0,-4-3 0 16,0 5-15-16,4 1 11 0,-4-6-11 0,0-3 10 16,0 2-10-16,0 7 0 0,0-6 0 0,0-6 8 15,0 2 0-15,-4 1 0 0,4 0 0 0,0-3 0 16,0-6 31-16,0 0 5 0,0 0 2 0,0 0 0 15,-4 0-28-15,4 0-6 0,0 0 0 0,0 0-1 16,0 0 5-16,0 0 0 0,0 0 1 0,0 0 0 16,0 0-17-16,0 0 10 0,-3-9-10 0,-1 0 8 15,4 9 2-15,-3-9 0 0,-1-2 0 0,4-1 0 16,0 0 9-16,0-5 1 0,0 8 1 0,0-9 0 16,0 0-21-16,4 1 0 0,-4 2-10 0,3-3 10 15,1 7 0-15,-1-10 0 0,-3 9 0 0,4 1 9 16,0-1-9-16,-1-6 0 0,1 4 0 0,-1 2 0 15,1-6 0-15,-4 6 0 0,3 4 0 0,1-4 0 16,-1 6 0-16,-3 0 0 0,4 0 0 0,-1 0 0 16,1 0-28-16,-4 6-8 0,3 0-2 0,-3 0 0 15,7 0-6-15,4 0 0 0,-4 0-1 0,4 6 0 16,-1 0-25-16,1 0-5 0,3-6-1 0,0 12 0 16,0-6 36-16,0 2 8 0,4 4 0 0,-1 0 1 15,1 0-52-15,0-6-10 0,-1 0-3 16,5-1 0-16,-5 4 24 0,-3-3 5 0,4 0 1 0,-4 0 0 15,0-6-14-15,-3 6-4 0,-1-6 0 0</inkml:trace>
  <inkml:trace contextRef="#ctx0" brushRef="#br0" timeOffset="58489.676">19061 7111 946 0,'0'0'20'0,"0"0"5"0,0 0 1 0,0 0 2 0,0 0-28 16,0 0 0-16,0 0 0 0,-7 0 0 0,-1 0 66 0,5 0 8 0,3 0 2 0,-11 0 0 15,4 6 16-15,-3-6 3 0,3 0 1 0,-4 0 0 16,4 0-20-16,0-6-3 0,0 6-1 0,-4 0 0 15,4 0-6-15,-3 0-2 0,3 0 0 0,-4 0 0 16,4 0-42-16,0 0-9 0,-4 0-1 0,4 6-1 16,-3-6-11-16,3 6-9 0,3-6 9 0,-6 5-13 15,6 4 13-15,-3 3-9 0,3 0 9 0,-3-1-8 16,4 7 8-16,-1-3 0 0,4-3 0 0,-3 5 0 16,3 1 0-16,-4-9 0 0,4 2 0 0,0 1 0 15,0 0-8-15,4-6 0 0,-1 0 0 0,-3 0 0 0,4-1 16 16,-4-5 3-16,0 0 1 0,0 0 0 0,0 0 6 0,0 0 2 15,10-5 0-15,1 5 0 0,0-6 8 0,-1 0 1 16,-3 0 1-16,4-6 0 0,-4 6-30 0,3-3 0 16,-2-2 0-16,-1 5 0 0,3 0 8 0,-3-6-8 15,0 6 0-15,-3-5 0 0,3 5 0 0,-7 6 0 16,3-6 0-16,1 0 0 0,-1-3 0 0,-3 9 0 16,0 0 0-16,0 0 0 15,0 0-9-15,0 0 9 0,0 0 0 0,0 0-9 0,0 0-8 0,0 0-2 16,0 0 0-16,4 9 0 0,-4 0 7 0,0 0 2 15,3 8 0-15,-3-5 0 0,4 3 10 0,-4-1 0 16,4 1 0-16,-1 3 0 0,-3-7 0 0,0-5 0 16,4 6 0-16,-1-3 0 0,-3-9 0 0,4 6-8 0,-1 0 8 15,-3-6 0 1,0 0-42-16,0 0-3 0,11 0-1 0,-1-6-554 0,1 0-110 0</inkml:trace>
  <inkml:trace contextRef="#ctx0" brushRef="#br0" timeOffset="58916.41">19184 7214 1328 0,'0'0'29'0,"-3"8"7"0,-5-8 0 0,5 6 1 0,-4 0-29 0,3 6-8 0,-3-6 0 0,4 0 0 16,-4 0 62-16,3-1 11 0,1 4 3 0,-1-3 0 0,4-6-4 15,0 12-1-15,-3-6 0 0,3 0 0 0,0 0-35 0,0-1-8 16,0-5 0-16,0 0-1 15,0 0-7-15,0 0 0 0,0 0-1 0,0 0 0 16,0 0-3-16,0 0 0 0,0 0 0 0,0 0 0 0,0 0 4 0,0 0 1 16,7 0 0-16,-4-5 0 0,4-1-4 0,-3 0-1 15,3-6 0-15,0 0 0 0,-4 1-16 0,4 2 8 16,-3-3-8-16,3 0 0 0,-3-5 8 0,3 8-8 16,-4-3 0-16,1 0 0 15,-1 6 8-15,1-5-8 0,-1 5 0 0,-3 0 0 16,0 6 0-16,0 0 10 0,0 0-10 0,0 0 8 0,0 0 0 0,0 0 0 0,0 0 0 15,0 0 0 1,4 12-8-16,-1-7-11 0,1 7 3 0,-4 6 0 0,0-3 8 0,0 2 12 16,0-5-2-16,0 3-1 0,0-1-9 0,0 7-11 15,0-9 3-15,3 2 0 0,-3 4 8 0,4-6 8 16,-1 0-8-16,1-1 11 0,-1 1-11 0,5 0-12 16,-5-3 2-16,4 2 1 15,0-5-19-15,4 0-3 0,-11-6-1 0,7 6 0 16,7-6-92-16,-3 6-20 0,-1-6-3 0,1 3-650 0</inkml:trace>
  <inkml:trace contextRef="#ctx0" brushRef="#br0" timeOffset="59358.307">19650 7469 1265 0,'0'0'36'0,"0"0"8"0,0 0-36 0,0 0-8 0,0 0 0 0,0 0 0 16,0 0 95-16,0 0 17 0,0 0 3 0,0 0 1 15,0 0-59-15,0 0-11 0,0 0-2 0,0 0-1 16,0 0-75-16,0 0-16 16,0 0-2-16,0 0-1 0,0 0-45 0,0 0-10 0,0 0-2 15,0 0 0-15</inkml:trace>
  <inkml:trace contextRef="#ctx0" brushRef="#br0" timeOffset="65368.573">21375 6999 843 0,'0'0'17'0,"0"0"5"0,0 0-22 0,0 0 0 0,0 0 0 0,0 0 0 15,0 0 80 1,0 0 12-16,-4-6 3 0,4 6 0 0,0 0-25 0,0 0-5 0,0 0-1 0,0 0 0 15,0 0-20-15,0 0-5 0,0 0-1 0,0 0 0 16,0 0-12-16,0 0-2 0,0 0-1 0,0 0 0 16,0 0 12-16,0 0 2 0,0 0 1 0,0 0 0 15,0 0-5-15,0 0-1 0,-3 6 0 0,3 6 0 16,-4-3-1-16,1-1-1 0,-1 1 0 0,1 3 0 16,-1 0-10-16,4-6-1 0,-3 0-1 0,-1 5 0 15,1 10-9-15,-1-3-1 0,0-1-8 0,1 10 12 16,-1-4-12-16,-3 4 0 0,4 2 0 15,-4-8 0-15,3 8 8 0,1-6-8 0,-1 4 0 0,4-4 0 16,-3-2 8-16,3 3-8 0,-4-1 0 0,4-5 0 16,-3 8 0-16,3-8 0 0,0-3 0 0,0 8 0 15,0-11 8-15,-4 0-8 0,4-1 0 0,0 1 9 16,4-6-1-16,-4 3 0 0,3-3 0 0,-3-6 0 16,7 0 3-16,-3 0 0 0,3 0 0 0,0 0 0 15,0 0-1-15,3 0 0 0,1 0 0 0,3 0 0 16,-3 0-10-16,3 0 0 0,0 0 9 0,0 6-9 15,0-6 0-15,-3 0 0 0,-1 0 0 0,1 0 0 16,0 0-12-16,-4 0-8 0,3 5 0 0,-3-5-1 16,0 0-30-16,0 0-5 0,0-5-2 0,-3 5 0 15,-4 0-24-15,7 0-5 0,-7 0-1 0,7 0 0 16,0 0-109-16,0 0-23 0</inkml:trace>
  <inkml:trace contextRef="#ctx0" brushRef="#br0" timeOffset="65653.35">21251 7278 1166 0,'0'0'49'0,"0"0"-39"15,0 0 50-15,0 0 9 0,0 0 3 0,0 0 0 16,0 0-4-16,-3-6 0 0,3 1 0 0,0 5 0 16,3-6-12-16,4 3-4 0,4 3 0 0,0-6 0 15,3 6-41-15,0 0-11 0,0 6 0 0,4-6 0 16,-1 0 0-16,1 0 0 0,-1 0-12 0,1 0 12 16,-4 0-9-16,4 0 9 0,-4-6 0 0,0 0 0 15,0 6-56-15,-3-12-5 0,3 6-1 0</inkml:trace>
  <inkml:trace contextRef="#ctx0" brushRef="#br0" timeOffset="65925.501">21368 6908 1123 0,'0'0'23'0,"0"0"7"0,0 0-30 15,0 0 0-15,0 0 0 0,0 0 0 0,0 0 96 0,0 0 12 0,0 0 4 0,0 0 0 16,0-9-38-16,0 3-7 0,3 0-2 0,-3 6 0 16,7-6-23-16,-3 1-5 0,3-1-1 0,0-6 0 15,0 6-23-15,0 0-5 0,4 0 0 0,-4 3-8 16,3 0 0-16,-3 0 0 0,4 1 0 0,0-1 0 16,-1 0-16-16,1 0-4 0,-4-3-1 0,3 0 0 15,4 6-48-15,1 0-10 0,-1 0-1 0,0 0-1 16,0 0-17-16,-4 6-3 0,5-6-1 0</inkml:trace>
  <inkml:trace contextRef="#ctx0" brushRef="#br0" timeOffset="66392.329">21699 7384 1454 0,'0'0'30'0,"0"0"8"0,0 0-30 16,0 6-8-16,0-6 0 0,0 9 0 0,0-6 64 0,0-3 12 0,0 12 3 15,0-7 0-15,-3 1-27 0,3 0-6 0,0-6-1 0,-4 6 0 16,4-6-33-16,0 6-12 0,0-6 0 0,0 9 9 15,0-9-9-15,0 0 0 0,0 0 0 0,0 0 8 16,0 0-8-16,0 0 8 0,0 0-8 0,0 0 8 16,0 0 12-16,4-6 1 0,-1 3 1 0,-3-9 0 15,4 0 9-15,-1 1 1 0,1-1 1 0,-1-3 0 16,1 3-23-16,0-5-10 0,3 5 8 0,-4-3-8 16,1 4 8-16,-1-1-8 0,1 0 0 0,-1 0 8 15,1 6-8-15,-4 6 0 0,0 0 0 0,0 0 0 16,0 0 0-16,0 0-11 0,0 0 11 0,7 0-12 15,-7 0 4-15,7 6 0 0,0 0 0 0,0 6 0 16,0-6 8-16,-3 6 0 0,3-4 0 0,-4 1 0 16,1 6-11-16,3-3 0 0,0-1 0 15,-4-5 0-15,4 6 11 0,0-3 0 0,-3-3 0 0,3 0 0 16,-7-6 0-16,11 6 0 0,-4-1 0 0,0-5 0 16,3 0-92-16,1-5-16 0,-1-1-3 0</inkml:trace>
  <inkml:trace contextRef="#ctx0" brushRef="#br0" timeOffset="67016.022">22119 7246 1616 0,'0'0'46'0,"0"0"10"0,-10 0-45 15,10 0-11-15,-7 6 0 0,-4-6 0 0,11 0 37 0,-7 6 6 0,0-6 1 16,-4 0 0-16,11 0-18 0,-7 3-3 0,-3-6-1 0,10 3 0 15,-7 3-14-15,-1 3-8 0,1-1 10 0,0 1-10 16,0 0 8-16,4 6-8 0,-4-6 0 0,3 6 0 16,1-4 0-16,-1 7-12 0,1 0 1 0,-1-3 0 15,4-1 11-15,0 1 0 0,0 0 0 16,-3 3 0-16,3-10 0 16,0 7 8-16,0 0-8 0,0-12 0 15,0 0 8-15,3 3-8 0,4 0 10 0,-3 0-10 0,-1 0 16 0,4-3-4 0,0 0 0 0,4-3 0 16,-8 3 10-16,4-6 2 0,1 3 0 0,-1-3 0 15,0 0-8-15,0 0-2 0,0 0 0 0,3 1 0 16,-3-1-4-16,-3 6-1 0,3-6 0 0,-3 3 0 16,3-3-9-16,-4 0-11 0,1 0 3 0,-1 0 0 15,1 0 8-15,-4 6 0 0,3-5 0 0,-3 5 0 16,0 0-8-16,0 0 0 0,0 0 0 0,0 0 0 16,0 0-7-16,0 0-1 0,0 0 0 0,0 0 0 15,0 0 2-15,0 0 0 0,0 0 0 0,0 0 0 16,-3 5 6-16,3 1 8 0,-4 3-13 0,4-3 5 15,-3 0 8-15,-1 0 0 0,4-6 0 0,-3 6 0 16,3-6 0-16,-7 6 0 0,7-6 0 0,0 0 0 16,0 0 0-16,0 0 8 0,0 0-8 0,0 0 11 15,0 0-11-15,-4 5 10 0,4-5-10 0,0 0 10 16,0 0-10-16,0 0 10 0,0 0-10 0,0 0 10 16,0 0-10-16,0 0 10 0,0 0-10 0,0 0 10 0,0 0-22 0,0 0-4 15,0 0 0-15,0 0-1 16,0 0-12-16,0 0-3 0,0 0 0 0,0 0 0 15,0 0-7-15,0 0-1 0,0 0-1 0,0 0 0 16,0 0 1-16,0 0 1 0,0 0 0 0,0 0 0 0,0 0 23 16,-4 0 4-16,4 0 0 0,0 0 1 15,-3-5-7-15,3 5-2 0,-4-6 0 0,4 6 0 16,0-6-35-16,0 6-7 0,0-3-2 0,0 3 0 16,0 0 8-16,0 0 2 0,0-6 0 0,0 6 0 0,0 0-22 15,0 0-5-15,0 0-1 0</inkml:trace>
  <inkml:trace contextRef="#ctx0" brushRef="#br0" timeOffset="67603.221">21964 7325 782 0,'-11'3'33'0,"1"6"-33"15,3 0 52-15,0-3 3 0,0 0 1 0,3 0 0 16,1-1-8-16,-1 1-2 0,4-6 0 0,0 0 0 16,0 0-15-16,0 0-3 0,0 0-1 0,-3 6 0 15,3-6 9-15,3 6 1 0,1 0 1 0,-1 0 0 16,4-6 6-16,4 0 2 0,-1 0 0 0,1-3 0 16,-1 0-6-16,1 0-2 0,0 0 0 0,3 0 0 15,0-6-18-15,0 9-3 0,-3-6-1 0,3 1 0 31,-7-1 6-31,3 6 1 0,-3-6 0 0,-3 0 0 0,3 6-23 0,-7 0 0 0,0-9 0 0,0 0-12 16,0 9 30-16,0-6 6 0,0-2 0 0,-4 2 1 16,1 0-12-16,3 6-2 0,-4-12-1 0,-3 6 0 15,4 0-10-15,-1 3-14 0,-3-3 3 0,0 4 1 16,0-1 0-16,0 3 0 0,0 0 0 0,-4 0 0 16,1 3-1-16,-1-1 0 0,4 7 0 0,-3-3 0 15,-1 6 2-15,0 0 0 0,4-1 0 0,-3 1 0 16,3 9 9-16,0-15-8 0,0 11 8 0,3-5-8 15,1 0 8-15,-1-3 0 0,4 2 0 0,0-5 0 16,0 6 0-16,4-6 0 0,-4-3 8 0,7 0-8 16,-4 0 12-16,4-3-3 0,0-3 0 0,4 0 0 15,-4 3-9-15,3-3-16 0,5 3 4 0</inkml:trace>
  <inkml:trace contextRef="#ctx0" brushRef="#br0" timeOffset="68202.827">22973 7105 1417 0,'-11'6'60'15,"-3"0"-48"1,4 0-12-16,-1-6 0 0,4 0 0 0,-4 5 0 15,4 1 0-15,-3 3 0 0,3 9 0 0,0-7 0 16,0 7 12-16,0-6 6 0,-1 3 2 0,5 2 0 16,-1 1-20-16,1-6 10 0,-1 2-10 0,4 4 8 15,0-6 0-15,0 2-8 0,0 1 12 0,0-6-4 16,4 3 26-16,-1-6 5 0,-3-1 1 0,4 1 0 16,3-6-12-16,-3 0-3 0,3 0 0 0,0 0 0 15,0 0 19-15,3-6 3 0,1-5 1 0,-1 5 0 16,1-9-21-16,3 0-4 0,-3 1-1 0,-1 2 0 15,1-9-22-15,3 7 0 0,-3-1-10 0,-1 3 10 0,1 0-23 0,-4-2 3 0,0 2 0 16,0 0 0-16,-4 6 12 0,-3 6 8 0,0 0-10 16,0 0 10-1,0 0-28-15,0 0 1 0,0 0 0 0,-3 0 0 0,3 6 3 0,-7 9 0 0,3-3 0 0,-3 5 0 16,0 1 32-16,-3-3 6 0,-1 2 2 16,0 7 0-16,1-4-7 0,3 4-1 0,-4-6 0 0,4 5 0 15,4-8 10-15,-4 2 2 0,3-5 0 0,4 0 0 16,-3-3-20-16,3-3 0 15,3 0 0-15,-3-6 0 0,7 2 0 0,0 1 0 16,4-3 0-16,-1-3 0 0,4-2-143 16,1-4-29-16</inkml:trace>
  <inkml:trace contextRef="#ctx0" brushRef="#br0" timeOffset="68626.982">23199 7228 1549 0,'-11'6'44'0,"4"-6"9"15,0 12-42-15,3-6-11 0,1 0 0 0,-4 3 0 16,3-4 34-16,-3 1 5 0,4 0 1 0,-4 6 0 16,0-6 3-16,3 0 1 0,1 0 0 0,-1 2 0 15,1-2-36-15,3 6-8 0,-4-6 0 0,0 0 0 0,4-6 0 0,0 0 0 0,0 0 0 0,0 0 0 16,0 0 0-16,0 0 0 0,0 0 12 0,8 0-4 15,-5-6 6-15,4 6 1 0,0-9 0 0,0-3 0 32,0 6-1-32,0-5 0 0,4 5 0 0,-4-6 0 15,4 6-14-15,-4-3 8 0,3 3-8 0,1 1 0 0,-4-1 15 16,0 0-3-16,0 0-1 0,-4 0 0 0,1 0 5 16,0 6 2-16,-4 0 0 0,7 0 0 0,0 0-2 0,-7 0-1 15,7 0 0-15,-7 0 0 0,7 0-4 0,-7 0-1 0,0 0 0 16,3 12 0-16,1-6-10 0,-4 0 0 0,3 0 0 15,1-1 0-15,-4 4 0 0,3-3 8 0,1 6-8 16,-4 0 0-16,3-6 0 0,-3-1-16 0,4 4 3 16,-1 9 0-16,-3-12-43 15,4 6-8-15,0-1-1 0,-1 1-1 0,1 0-34 0,-1-3-6 16,4 2-2-16,-3-5 0 0,-1 6-84 16,-3-12-16-16</inkml:trace>
  <inkml:trace contextRef="#ctx0" brushRef="#br0" timeOffset="69254.192">23626 7278 1552 0,'-8'6'44'0,"1"-6"10"0,7 0-43 0,0 0-11 0,-3-6 0 0,-1 3 0 15,-3 3 53-15,0 3 9 0,0-3 2 0,0 6 0 16,0-6-20-16,4 0-4 0,-5 0-1 0,1 0 0 16,0 0-31-16,0 6-8 0,0 0 0 0,4 0 0 15,-4 0 0-15,0-6 0 0,3 6 0 0,1 2-8 16,-1-2-23-16,1-3-4 0,-1 6-1 0,0-3 0 16,4 0 58-16,0 0 11 0,0 0 3 0,0-6 0 15,0 0-20-15,0 0-3 0,0 0-1 0,0 0 0 16,4 5 2-16,0 1 0 0,-1 0 0 0,-3-6 0 15,7 0-14-15,4-6 0 0,-4 6 8 0,3-6-8 16,-3 1 0-16,0-1 0 0,4-6 0 0,-4 6 0 16,-3-3 8-16,-1 6 0 0,-3 3-8 0,0 0 12 15,0 0-12-15,0 0-10 0,0 0 2 0,0 0 0 16,0 0 8-16,0 0 0 0,0 0 0 0,0 0 0 16,4 9 0-16,-4 0 0 0,0-3 0 0,0 11 0 15,0-2 0-15,3 0 0 0,-3 5 0 0,0 7 0 16,0-4 0-16,0 7-13 0,-3-4 3 0,-1 4 1 15,1 2 9-15,-1 3 9 0,1-11-1 0,-5 14-8 16,1-9 13-16,0 4-4 0,-3-1-1 0,3 3 0 16,-4 4-8-16,1-7 10 0,-1 9-10 0,-3-6 10 15,3 4 4-15,1-19 1 0,-1 10 0 0,4-7 0 16,-3 4 18-16,-1-10 4 0,4 4 1 0,-4-4 0 16,4 1-38-16,0 0-10 0,0-7-1 0,0 1 0 15,4-3 11-15,-1-9 16 0,4 0-4 0,0 0-1 0,0 0-11 0,0 0 0 16,0 0 0-16,0 0 0 0,-11 0 14 0,4-6 1 15,0 0 0-15,-3-6 0 0,3 4-27 0,0-10-6 16,-4-3-1-16,4-2 0 16,-4-1-33-16,4-8-6 0,0 3-2 0,-3-7 0 15,3-2-3-15,0 0-1 0,0-9 0 0,3 3 0 16,-3 6 0-16,3-4 0 0,4 4 0 0,-3 0 0 16,3 0-51-16,0 3-10 0</inkml:trace>
  <inkml:trace contextRef="#ctx0" brushRef="#br0" timeOffset="69600.454">23798 6661 801 0,'-3'18'34'15,"3"5"-34"1,-4 9 109-16,4-8 15 0,-3 8 4 0,3-2 0 16,-4 2-20-16,1 3-4 0,3-2-1 0,-4-1 0 15,1 3-37-15,3 1-7 0,-4 2-2 0,1 0 0 16,-1-3-17-16,4 9-3 0,-3-8-1 0,3 8 0 15,-4-12-21-15,4 0-5 0,0 4-1 0,-3-10 0 0,3-2-9 16,0-7 0-16,0 4 0 0,3-6 0 0,-3 5 0 0,0-8 0 16,4 0 0-16,-4-12 0 15,3 6-100-15,-3-6-23 0,0 0-4 0</inkml:trace>
  <inkml:trace contextRef="#ctx0" brushRef="#br0" timeOffset="70077.69">24035 7246 1094 0,'-7'0'46'0,"0"0"-37"16,-4 0 50-16,4 0 9 0,-4 6 3 0,4-6 0 15,-3 6-11-15,3-6-3 0,0 0 0 0,-4 6 0 16,4-1-28-16,0 1-5 0,0 3-2 0,0 9 0 16,0-12-2-16,3 5-1 0,-3 1 0 0,4 3 0 15,-1-3 3-15,1-1 1 0,-1-5 0 0,1 6 0 16,-1 0-4-16,4-3-1 0,-3 2 0 0,3 1 0 16,0-6 4-16,0-6 1 0,0 0 0 0,0 0 0 15,3 6 4-15,-3-6 1 0,4 0 0 0,3 0 0 16,0 0 0-16,0 0 0 0,0-6 0 0,0 0 0 15,0 0-18-15,0 0-10 0,0-5 12 0,0 2-12 16,0 0-24-16,-3 0-12 0,3 3-3 0,0-5 0 16,-4 5 39-16,1 0 0 0,3 0 0 0,-7 6 0 15,0 0 0-15,0 0 0 0,0 0 0 0,0 0 0 16,0 0 0-16,0 0 0 0,0 0 0 0,0 0 0 16,0 0-12-16,-4 6 12 0,1 0-10 0,-1 0 10 0,1 5-9 0,-1 4 9 15,1-3-8-15,-1 5 8 0,1-5 0 0,-1 0 0 0,1 0 0 16,-1-3 0-16,4 8 0 0,0-11 0 0,0 6 0 0,0-6 0 15,0-6-13-15,0 0 2 0,7 6 1 0,-7-6 0 16,7 3-50-16,0-3-9 0,0-3-3 0</inkml:trace>
  <inkml:trace contextRef="#ctx0" brushRef="#br0" timeOffset="70294.858">24155 7331 1552 0,'-7'15'44'0,"3"-9"10"0,-3 6-43 0,4-7-11 0,-1 1 0 0,0 3 0 16,1 0 53-16,-1 6 9 0,4-4 2 0,0-5 0 16,0 6-52-16,0-6-12 0,0-6 0 0,0 0 0 15,0 0 0-15,0 0 0 0,0 6 0 0,0-6 0 16,0 0-100-16,7 0-22 0,-3-3-5 0</inkml:trace>
  <inkml:trace contextRef="#ctx0" brushRef="#br0" timeOffset="70459.076">24194 7093 608 0,'0'0'25'0</inkml:trace>
  <inkml:trace contextRef="#ctx0" brushRef="#br0" timeOffset="70921.073">24458 7267 1552 0,'0'0'44'0,"0"0"10"16,-10 2-43-16,2 4-11 0,8-6 0 0,-7 9 0 16,7-9 53-16,-7 6 9 0,7-6 2 0,-7 6 0 15,7-6-64-15,-7 6-13 0,7-6-3 0,-7 6 0 16,0 0 26-16,7-6 5 0,-7 5 1 0,4 1 0 15,3-6-16-15,-4 6 0 0,4-6 0 0,-4 15 0 16,4-15 0-16,0 6 0 0,0-6 0 0,0 6 0 16,0-6 0-16,0 0 0 0,0 0 0 0,0 6 0 15,0-1 0-15,4 1 0 0,0 0 0 0,-1 0 0 16,4 0 0-16,-3-3 0 0,-1 0 0 0,1 6 0 0,-1-9 0 0,1 6 0 16,-1-1 0-16,1 1 0 0,-1-6 0 0,-3 0 0 0,4 6 0 0,-1 0 0 15,1 0 8-15,-1 0 0 0,1 3-8 0,0-3 12 16,-1 5 0-16,-3 1-1 0,4 0 0 0,-4-6 0 15,3 3 8-15,-3 2 1 0,0-5 1 0,0 6 0 16,0-12-5-16,0 6-2 0,0 0 0 0,0 5 0 16,0-2-3-16,-3 0-1 0,3 0 0 0,0-9 0 15,0 0-10-15,0 0 0 0,0 0 0 0,0 0 0 16,-7 0 0-16,-1 6 0 0,1-6 0 0,0 6 0 16,0 0 0-16,0-6 0 0,4 5 0 0,-4 1 0 15,-4-6 0-15,4 0 0 0,-4 0-12 0,1-6 12 16,3 1-53-16,-4 5-3 15,1-6-1-15</inkml:trace>
  <inkml:trace contextRef="#ctx0" brushRef="#br0" timeOffset="71625.796">25471 6820 714 0,'0'0'15'0,"0"0"3"16,0 0-18-16,0 0 0 0,0 0 0 0,0 0 0 15,0 6 63-15,0-1 9 0,0 4 1 0,-4-3 1 16,1 6 38-16,3-6 7 0,-4 0 1 0,0 5 1 16,1-5-33-16,-1-3-8 0,1 6 0 0,-1 0-1 15,1 3-25-15,-1 5-5 0,1-5-1 0,-4 9 0 16,3 2-25-16,1 7-6 0,3-4-1 0,-4 6 0 16,4-2-6-16,0-4-2 0,0 4 0 0,-3-1 0 0,3 3-8 15,-4-2 0-15,4 2 0 0,-3 0 0 0,-1-2 0 16,0 2 0-16,1-8 0 0,-1 5 8 0,1-11-8 0,-4 2 12 0,3-2-12 0,-3-3 12 15,4-4 7-15,-1 7 1 0,-3-12 1 0,4 6 0 16,-1-1-10-16,1-5-3 0,3-6 0 0,0 0 0 16,0 0-8-16,0 0 0 0,0 0 0 0,0 0 0 15,0 0 0-15,0 0-11 0,0 0 3 0,0 0 0 16,0 0-39-16,0 0-7 0,0 0-2 0</inkml:trace>
  <inkml:trace contextRef="#ctx0" brushRef="#br0" timeOffset="72122.904">25576 7331 991 0,'-10'9'42'16,"3"-3"-34"-1,7-6 50-15,0 0 10 0,0 0 1 0,0 0 1 16,0 6-5-16,0-6-1 0,0 0 0 0,-4 6 0 16,4-6-1-16,0 0-1 0,4 6 0 0,-4-6 0 15,7 5-3-15,-4 1-1 0,4-6 0 0,0 6 0 0,-7-6-14 0,7 3-4 0,-3-3 0 16,3 0 0-16,0 3-10 0,0-3-2 16,4 0-1-16,-4 0 0 15,-4-3-2-15,4 0 0 0,0-3 0 0,-3 0 0 0,-4 6-5 0,4 0 0 0,-1-5-1 0,-3 5 0 16,4-6-32-16,-4 0-7 15,0 0 0-15,-4-3-1 16,4 0-4-16,-3 3-1 0,-5 3 0 0,1-2 0 0,0 5 14 0,4-6 4 0,-4 6 0 0,0 0 0 31,0 0-7-31,0 0-1 0,3 0 0 0,-3 6 0 0,0-6 16 0,0 5 10 0,3-5-2 0,-3 6 0 16,4-3-22-16,-4 6-5 0,3 0-1 0,1-3 0 16,3-6 20-16,-4 6 0 0,1 0-8 0,3-1 8 15,0-5 0-15,-4 6 0 0,4 3 0 0,0 0 0 16,0-9 0-16,4 6 0 0,-4 3 0 0,0-3 0 15,3 5 0-15,-3-5 0 0,4 6 0 0,-1-3 0 16,1 0 0-16,3 5-13 0,-4-2 2 0,4 0 1 16,0-3-19-16,0 8-4 0,1 1-1 0,-1-6 0 15,3-6-50-15,-3 5-9 0,4-5-3 0,-4 0 0 16,7 0-128-16,-3 3-27 0,3-9-5 0</inkml:trace>
  <inkml:trace contextRef="#ctx0" brushRef="#br0" timeOffset="73726.544">26441 6993 794 0,'0'0'33'16,"0"0"-33"-1,0 0 108-15,0 0 14 0,0 0 3 0,0 0 1 16,0 0-37-16,0 0-7 0,0 0-2 0,0 0 0 16,0 0-32-16,0 0-6 0,0 0-2 0,3 6 0 15,-3 6-26-15,0-6-6 0,4 8 0 0,-1-2-8 0,1 6 36 16,-1-1 0-16,1-2 0 0,3 9 0 0,-4-1-23 0,5 4-4 0,-5 5-1 0,1 3 0 16,-1-2-8-16,-3 2 0 15,0 3 9-15,0-3-9 16,-3-2 0-16,-1 2 8 0,1-9-8 0,-1 4 0 0,0-4 8 15,1-2-8-15,-1-7 10 0,4 4-10 0,-3-3 10 0,3-1-10 16,-4-2 10-16,1 0-10 0,-1-1 8 16,1-2-8-16,-1 0 0 0,1-6 9 0,-1 3-9 0,4-1 0 0,-3 1 0 15,3-9 8-15,0 0-8 0,0 0 12 0,0 0-12 0,0 0 12 16,0 0-12-16,0 0 0 0,0 0 0 0,0 0 0 16,0 0 29-16,0 0 1 0,0 0 0 0,0 0 0 15,0 0-5-15,3-14-1 0,-3 5 0 0,4 0 0 16,-4-3-24-16,3-6 0 0,1 4 0 0,-4-1 0 15,3-5 0-15,-3-10 0 0,4-2 0 0,-4-1 0 16,0 4-24-16,0-12 4 0,0 3 0 0,-4-1 0 16,4-2 20-16,0 9 0 0,-3-12 0 0,3 9 0 15,3 2 0-15,-3 4 0 0,0 2 0 0,0 4 0 16,0-1 0-16,-3 10 0 0,3-4 0 0,0 6 0 16,0 0 0-16,0 4 0 0,0-4 0 0,0 6 0 15,0-6 47-15,0 6 13 0,-4-5 4 0,1 5 0 16,3-3-104-16,0 9-20 0,0 0-4 0,0-6 0 15,3 0 51-15,-3 6 13 0,0 0 0 0,0 0 0 16,0 0 49-16,0-6 13 0,0 6 2 0,0 0 1 16,7-6-138-16,-3 6-28 0,3 0-6 0,0 0-1 15,4 6 18-15,-1-6 3 0,4 6 1 0</inkml:trace>
  <inkml:trace contextRef="#ctx0" brushRef="#br0" timeOffset="74664.25">26455 7599 391 0,'0'0'16'16,"0"-6"-16"0,0 6 84-16,-4-6 12 0,4 6 4 0,-3-3 0 15,3-3 9-15,-4-6 3 0,1 7 0 0,3-1 0 16,-4 0-27-16,4 0-5 0,0 6 0 0,0 0-1 0,-3-6-31 15,3-3-5-15,0 0-2 0,0 4 0 0,0 5-41 0,0 0 0 0,0-6 0 16,0 6 0 0,0 0 0-16,0 0 0 0,0 0 0 0,0 0 0 15,0 0 0-15,0 0 0 0,0 0 0 0,0 0 8 16,0 0-39-16,0 0-8 0,0 0-1 0,0 0-1 16,0 0 11-16,0 0 2 0,0 0 1 0,0 0 0 15,0 0-10-15,0 0-3 0,7 0 0 0,-7 0 0 16,0 0-9-16,0 0-3 0,0 0 0 0,0 0 0 0,0 0 32 0,3 0 5 0,-3 0 2 0,0 0 0 15,0 0 13-15,0 0 12 0,0 0-3 0,0 0 0 16,0 0 47-16,0 0 10 0,0 0 2 0,0 0 0 16,0 0 28-16,0 0 5 0,0 0 2 0,0 0 0 15,0 0-56-15,0 0-11 0,0 0-3 0,0 0 0 16,0 0-7-16,0 0-2 0,0 0 0 0,0 0 0 16,0 0-24-16,0 0 0 0,0 0 0 0,0 0 0 15,0 0 0-15,0 0 0 0,4 6 0 0,-4 5 0 16,0-5 0-16,0 6 0 0,-4-6 0 0,4 0 0 15,-3 5 11-15,3-5-3 0,-4 0-8 0,4 6 12 16,-3 3-12-16,-1 2 0 0,4-2 0 0,-3 3 0 16,-1-1 9-16,4 1-9 0,-3 0 8 0,3 2-8 15,-4-2 8-15,4-1-8 0,0 4 8 0,4-3-8 16,-4-1 0-16,0 1 8 0,0 2-8 0,0-2 0 16,0-6 10-16,0 3-10 0,3-4 12 0,-3 1-12 15,0-6 12-15,0 6-12 0,0-3 12 0,0-4-12 16,0-5 8-16,0 0-8 0,0 0 0 0,0 0 0 15,0 0 12-15,0 0-12 0,0 0 12 0,0 0-12 16,0 0 12-16,0 0-12 0,0 0 12 0,0 0-12 0,0 0 23 0,0 0-3 16,0 0 0-16,0 0 0 0,0 0-20 15,0 0 0-15,0 0 0 0,0 0 0 16,0 0-24-16,0 0-4 0,0 0 0 0,0 0 0 16,0 0-4-16,0 0-2 0,0 0 0 0,-7-5 0 15,7-4-34-15,-4 3-6 0,8-6-2 0,-4 6 0 16,0-11-22-16,4-1-5 0,-4 3-1 0</inkml:trace>
  <inkml:trace contextRef="#ctx0" brushRef="#br0" timeOffset="75037.372">26423 7425 1384 0,'0'0'39'0,"0"0"9"15,0 0-38-15,0 0-10 0,0 0 0 0,0 0 0 16,0 0 53-16,0-6 9 0,0 6 2 0,0-5 0 16,0-1 0-16,4 0 0 0,-4 0 0 0,3 0 0 15,-3 0-28-15,4-3-4 0,3 9-2 0,-4-6 0 16,-3 6 10-16,0 0 1 0,0-5 1 0,0 5 0 16,4-6-24-16,-4 6-5 0,7-6-1 0,-4 6 0 15,4 0-12-15,-3 0-10 0,3 0 2 0,0 0 0 0,-3 0 8 16,3 6 0-16,0 0 0 0,0-1 0 0,-4 1 0 15,4 3 0-15,-3-3 0 0,3 3 0 0,-4-6 0 16,4 3-8-16,-3 0 8 0,-4-6-8 16,0 0 8-16,0 0 0 0,4 5 0 0,-4-5 0 15,0 0 0-15,3 0 0 0,-3 0 0 0,0 0 8 16,0 0-8-16,0 0 0 0,0 0 0 0,0 0 0 0,0 0 0 0,0 0 0 0,0 0 0 16,0 0-12-1,0 0-31-15,0 0-6 0,0 0-2 0,0 0 0 16,0 0-20-16,0 0-4 0,0 0-1 0</inkml:trace>
  <inkml:trace contextRef="#ctx0" brushRef="#br0" timeOffset="75919.663">26367 6887 1044 0,'-7'3'21'16,"-1"0"7"-16,8-3-28 0,-7 6 0 0,7-6 0 0,0 0 0 15,-7 3 88-15,7-3 13 0,0 0 3 0,0 0 0 16,0 0-35-16,0 0-6 0,0 0-2 0,0 0 0 15,0 0-11-15,-3-9-2 0,3 3-1 0,3 0 0 0,1 1-23 16,3-7-4-16,0 6 0 0,0-6-1 16,4 6-19-16,-1-3 0 0,1 4 0 0,3-7 0 15,-3 12 10-15,-4-6-10 0,0 0 8 0,3 0-8 0,1 6 0 0,-1-6 0 0,5 6 0 0,-1 0 0 16,3 0 0-16,1 6 0 16,0-6 0-16,-1 6 0 0,4 6 0 0,-3-6 0 0,0 0 0 15,-1 2 0-15,-3 1 0 0,0 0 0 0,1-3 0 0,-1 6 0 16,-4-1 8-16,1-2-8 0,-1 0 8 0,-2 6-8 15,-1 2 0-15,-4-5 0 0,1 0-14 0,-8 9 5 16,1 2 1-16,-4-5 0 0,-4 2 0 0,-3 4 0 16,-7-10-45-16,-8 1-9 15,1 6-2-15,-7-9 0 0,3-1 8 0,0 4 2 0,-3 3 0 16,0-13 0-16,3 1 54 0,-3 0 0 0,7-6 0 0,-4 0 12 16,7-6 2-16,0 0 1 0,4-5 0 15,0 5 0-15,4 0-15 0,2 0 0 0,5 6 0 0,-1 0 0 16,8-3-124-16,3 3-20 0</inkml:trace>
  <inkml:trace contextRef="#ctx0" brushRef="#br0" timeOffset="76508.635">26688 7487 1440 0,'-11'12'30'0,"8"-6"6"0,-1 0-28 0,4-1-8 0,-4 7 0 0,1-3 0 15,3-3 20-15,0 6 4 0,0-6 0 0,3-1 0 16,-3-5 22-16,0 9 5 0,0-9 1 0,8 3 0 16,-5 0 0-16,4-3 0 0,4 0 0 0,-4-3 0 15,3 0-10-15,1-6-2 0,0-2 0 0,-1 5 0 16,1-6-10-16,-1 0-2 0,4-2-1 0,-7 2 0 15,4 0-15-15,0-6-2 0,-1 7-1 0,-3-4 0 16,0 3-9-16,0-5 12 0,-3 5-12 0,3-3 12 16,-4 3-12-16,-3 1 0 0,4-1 0 0,-4 0 8 15,-4 0-19-15,1 3-4 0,-1 4-1 0,1-1 0 16,-4 0-6-16,3 0-2 0,-3 6 0 0,0 0 0 16,-3 0 8-16,-1 0 2 0,4 6 0 0,-7-6 0 15,3 6 2-15,-3 5 0 0,0-5 0 0,3 9 0 16,-3 3 12-16,0-1-12 0,4 7 12 0,-4 2-12 15,3-2 12-15,-3 2-11 0,7 4 11 0,-4-7-10 16,8-2 10-16,-4-4 0 0,3 1 0 0,4-3 0 16,0 8 0-16,4-14 0 0,-1 6 10 0,1-1-10 15,3 4 14-15,3-12-3 0,1 6-1 0,3-6 0 0,-3 0-10 16,3 2 8-16,0-2-8 0,0-6 8 16,4 0-104-16,-1-6-20 0,4 3-5 0</inkml:trace>
  <inkml:trace contextRef="#ctx0" brushRef="#br0" timeOffset="76919.35">27019 7402 1454 0,'0'0'30'0,"0"0"8"0,-7 6-30 0,0 0-8 0,4-1 0 0,-4 1 0 15,3 6 52-15,-3 0 10 0,3 0 2 0,1 2 0 16,-1 4 0-16,1-3 0 0,-1 5 0 0,4 1 0 15,-3-9-28-15,3-1-4 0,3-2-2 0,-3 3 0 16,0-6-1-16,0 6 0 0,0-1 0 0,0 1 0 16,4-6-19-16,-4 3-10 0,3-3 10 0,-3-6-10 15,0 0 15-15,0 0-3 0,0 0-1 0,0 0 0 16,0 0 24-16,0 0 5 0,0 0 0 0,0 0 1 16,0-9-26-16,0 3-6 0,4-3-1 0,-4 0 0 15,0 3-8-15,0 6 8 0,0-5-8 0,0-7 8 16,0 0-8-16,0 0 0 0,0-2 0 0,0 2 0 15,-4 0 0-15,1-9 8 0,3 10-8 0,-4-1 12 16,4 0-12-16,0-3 0 0,0 7 0 0,0-1 0 16,4 3-11-16,-4 0 11 0,0 0-8 0,0 6 8 0,0-6 0 15,3 0 0-15,-3 6 0 0,0 0 0 16,4-5-10-16,-1-1 0 0,5 0 0 0,-1 6 0 16,0-3-4-16,0 3-1 0,3-3 0 0,1 3 0 15,3-3-31-15,0 3-6 0,0 0-2 0,4 0 0 16,3 0-133-16,-3 0-26 0,3 0-6 0</inkml:trace>
  <inkml:trace contextRef="#ctx0" brushRef="#br0" timeOffset="77391.979">27411 7408 1235 0,'0'0'35'16,"-11"0"8"-16,1 0-35 0,-1 0-8 0,0 0 0 0,1 0 0 15,-1 0 85-15,-3 0 15 0,0 0 4 0,4 0 0 16,-1 0-32-16,0 6-7 0,1-6-1 0,-1 5 0 16,1-5-43-16,3 6-9 0,7-6-1 0,-11 6-1 15,4 6 4-15,3-9 1 0,4-3 0 0,-3 9 0 16,-1-3-1-16,4-6 0 0,-3 8 0 0,-1 4 0 15,4-6-14-15,0 0-8 0,0 0 8 0,0 3-13 16,0-1 23-16,0 1 5 0,4-3 1 0,-4 6 0 16,3-6-16-16,1 0 9 0,-1 0-9 0,1-1 8 15,3 4-8-15,-3 0 8 0,3-6-8 0,0 3 8 16,0-6-8-16,-4 0 8 0,1 0-8 0,3-3 8 16,-4 3 4-16,4 0 0 0,-3 3 0 0,3 3 0 0,-4 0-12 0,1 0 0 0,0-6 0 15,-1 11 0-15,1-5 0 0,-1-3-11 0,1 3 3 16,-4 3 0-16,0-3 8 0,0 2 8 15,0 4-8-15,-4-6 11 0,1 0-11 0,-1 0 8 0,1 0-8 16,-1 0 8-16,-3 0 2 0,0 2 0 16,-4-2 0-16,1 0 0 0,-1-6-10 0,1 6-16 15,-1-6 4-15,0 0 1 16,1 0-24-16,-1 0-5 0,4 0 0 0,-3 0-1 16,3 0-26-16,-4-6-5 0,4 0 0 0,0 0-1 15,-4-2-104-15,4-1-21 0</inkml:trace>
  <inkml:trace contextRef="#ctx0" brushRef="#br0" timeOffset="77964.789">27534 7572 1552 0,'0'0'44'0,"0"0"10"0,0-6-43 0,-3 1-11 0,3 5 0 0,-7 0 0 16,3-6 43-16,1 0 6 0,-4 0 2 0,3 6 0 15,4 0-6-15,-7-6-1 0,7 6 0 0,-11 0 0 16,4 6-35-16,0-6-9 0,-3 6 0 0,3 0 0 15,0 0 0-15,3 5 0 0,-3 1 0 0,4 3-11 16,-5-9 3-16,1 5 0 0,0 1 0 0,-3-6 0 16,3 6-9-16,0 2-2 0,3 4 0 0,-3-6 0 15,4 0 47-15,-1 2 8 0,4-2 3 0,0-6 0 16,-4 0-22-16,4-6-4 0,0 0-1 0,0 0 0 16,0 0 22-16,0 0 4 0,0 0 1 0,0 0 0 15,11 0-18-15,-4 0-3 0,4-6-1 0,-4 0 0 16,0 0-9-16,0 0-8 0,-4-2 12 0,1-1-12 15,-1 0 0-15,5 3 0 0,-1 0 0 0,-4-6 0 16,1 6 0-16,-1-2-12 0,1 2 3 0,-4 6 1 16,0 0-4-16,0 0 0 0,0 0 0 0,0 0 0 15,0 0 0-15,0 0 0 0,0 0 0 0,0 0 0 16,0 0-2-16,0 0-1 0,0 0 0 0,0 0 0 16,3 6 27-16,-3-3 6 0,4 8 1 0,-4-5 0 15,3 6-31-15,-3-6-5 0,4 3-2 0,-1 0 0 16,-3 5 19-16,4-8 0 0,-1 6 0 0,-3 0 0 15,4-4 0-15,-4-2 0 0,0 3 0 0,0-9 0 16,3 9 0-16,1-3 0 0,0 0 0 0,3-6 0 16,-7 0-57-16,3 0-5 0,4 0-1 0</inkml:trace>
  <inkml:trace contextRef="#ctx0" brushRef="#br0" timeOffset="78379.42">27626 7616 1337 0,'0'0'28'0,"-7"6"6"0,3 0-34 15,1-3 0-15,-4 3 0 0,3 3 0 0,1 0 109 0,-1 2 15 0,4 1 4 0,-3 0 0 16,3-3-52-16,-4 5-9 0,4 1-3 0,0-9 0 16,0 6-51-16,0-6-13 0,0 2 0 0,0-8 0 15,4 9 34-15,-4 0 4 0,0-9 1 0,0 0 0 16,0 0-25-16,0 0-5 0,0 0-1 0,0 0 0 15,7 0 8-15,-7 0 0 0,0 0 1 0,3 0 0 16,4-3-17-16,-3-3 0 0,3 0 0 0,-4 3 0 16,5-5 55-16,-5 2 7 0,1-6 2 0,-1 6 0 15,1 0-52-15,-1-8-12 0,1 5 0 0,-1 0 0 16,1 3 0-16,-4-6 0 0,3 6 0 0,1 0 0 16,-4 6 0-16,0 0 0 0,0 0 0 0,0 0 0 15,0 0 0-15,0 0 0 0,0 0 0 0,0 0 0 16,0 0 0-16,0 0 0 0,0 0 0 0,0 0 0 15,0 0 0-15,3 6 0 0,1 0 0 0,-4 6 0 16,3-6 0-16,1 3 0 0,-4 5 0 0,3 1 0 16,1-3 0-16,0 3-16 0,-1-1 3 0,1 1 1 15,-1-3 12-15,1 5 16 0,-1-8-3 0,4 3-1 16,-3 0-60-16,-1-1-13 0,4 1-3 0,0-6 0 16,0 0-26-16,1 3-6 0,2-3 0 0</inkml:trace>
  <inkml:trace contextRef="#ctx0" brushRef="#br0" timeOffset="79191.636">28307 7684 1026 0,'0'0'28'0,"0"0"8"0,0 0-28 0,0-6-8 0,0 6 0 0,3-6 0 16,-3 6 65-1,0 0 12-15,0 0 3 0,0 0 0 0,0 0-2 0,0 0 0 0,0 0 0 0,0 0 0 16,0 0-35-16,0 0-7 0,0 0-2 0,0 0 0 15,0 0 5-15,0 0 1 0,0 6 0 0,0 0 0 16,4 3-16-16,-1 0-2 0,1 5-1 0,0-2 0 16,-1 0-21-16,1 0 9 0,3-1-9 0,0 4 0 15,0-3 0-15,-4 0 0 0,4 5 0 0,0-2 0 16,0-3 55-16,0 5 7 0,4-2 2 0,-4-3 0 16,4 5-76-16,-4-5-16 0,0-6-2 0,0 0-1 15,-4 0 31-15,1 0 0 0,-4-6-8 0,0 0 8 16,0 0 8-16,0 0 4 0,0-6 0 0,0 6 1 15,3-6 31-15,1 6 7 0,3-6 1 0,-3 0 0 16,-1 0-36-16,4-11-6 0,-3 2-2 0,-1 3 0 16,4-11-8-16,-3 5 8 0,-1-3-8 0,4 4 8 15,-3-10-8-15,-1 4 0 0,5-1 0 0,-1-2 0 16,-4 8 0-16,4-2 0 0,0 5 0 0,0 6 0 16,0 3 0-16,-3-5 0 0,3 5 0 0,-4 0-11 0,1 6 11 15,3-9 0-15,-3 3 0 0,-1 0 0 0,1-6 0 0,3 7 0 16,-4-7 0-16,4 6-8 15,-3-9-51-15,3 1-9 0,0 5-3 0,-4-3 0 16,4 0-121-16,0-5-25 0,4 5-5 0</inkml:trace>
  <inkml:trace contextRef="#ctx0" brushRef="#br0" timeOffset="79674.865">28702 7705 1337 0,'0'0'28'0,"0"0"6"0,0 0-34 0,0 0 0 0,0 0 0 0,0 0 0 16,0 0 58-16,0 8 5 0,-4 1 1 0,4-3 0 15,0 0-52-15,0 6-12 0,4-6 0 0,-4 5 0 16,0-5 0-16,4-3 0 0,-4-3 0 0,3 3 0 15,1 0 0-15,3-3 0 0,-4 6 0 0,4-6 0 16,-3 0 54-16,3 0 8 0,0 0 2 0,3-9 0 16,1 0 0-16,3-5 0 0,0 2 0 0,-3-6 0 15,-1 1-30-15,-3 2-6 0,-3-3 0 0,3 1-1 16,-3 5-27-16,-1 0 0 0,4 3-14 0,-7-2 5 16,0 5 43-16,-3 0 9 0,-1-3 1 0,-6 3 1 15,2 0-87-15,-6 0-18 0,0 0-3 0,0 1-1 16,0 5 52-16,0-6 12 0,0 6 0 0,0 0 0 0,0 0 0 15,-1 6 0-15,1-1 0 0,-3 1 0 16,3 0-54-16,-1 0-8 0,5 0-2 0,-1 3 0 0,1 3 52 16,-1 5 12-16,4-5 0 0,-3 3 0 0,6 2 0 15,-3 1 0-15,7 0 0 0,-4 2 0 0,4-8 0 16,4 0 0-16,3 5 0 0,0-2 0 16,0-3 0-16,4-6 0 0,-1 8 0 0,4-5 0 0,0-3 0 0,1 3 0 15,2-3 0-15,-3 0 0 16,4-1-54-16,0-5-8 0,3-5-2 0,-4 5 0 15,1-6-116-15,0 6-24 0</inkml:trace>
  <inkml:trace contextRef="#ctx0" brushRef="#br0" timeOffset="80034.707">28960 7628 1273 0,'0'0'53'16,"0"0"-42"0,0 0 56-16,0 9 11 0,-4-3 2 0,0 3 1 15,4-1-13-15,0 4-4 0,0-6 0 0,4 0 0 16,-4 6 0-16,4 0 0 0,-1 8 0 0,4-8 0 16,-3 0-51-16,-1-4-13 0,4 1 0 0,-3 6 0 0,-1-9 0 15,4 6 0-15,0-1 0 0,0-5 0 16,-3-3 0-16,3 3 0 0,0-3 0 0,0-3 0 15,-3 3 0-15,3-3 0 0,-4-3 0 0,1 3 0 16,-4 0 0-16,0 0 0 0,0 0 0 0,3 0 0 16,1-3 0-16,-1-3 0 0,1-3 0 0,-1-2 0 15,1 5 54-15,-4-6 8 0,0 3 2 0,3-3 0 0,-3 1-52 0,0-7-12 0,-3 6 0 16,3-5 0 0,0 5-48-16,-4 3-13 0,1-3-3 0,3-5 0 15,-4 2 0-15,4-3 0 0,-3-5 0 0,3-1 0 0,0 4-102 16,0-965-21-16,0 1931-4 0</inkml:trace>
  <inkml:trace contextRef="#ctx0" brushRef="#br0" timeOffset="80413.382">29443 6964 1090 0,'0'0'24'0,"0"0"4"0,-4 6 2 0,-3 0 2 0,0 5-32 0,4-5 0 0,-4 6 0 0,0 0 0 15,3 2 88-15,-3 4 11 16,3 6 2-16,-3-7 1 0,0 4-22 0,4-4-4 15,-1 4 0-15,1 2-1 0,-4 7-9 0,0 2-2 0,0-5 0 0,3-4 0 16,-3 7-51-16,3-4-13 0,1 3 0 0,-1 1 0 16,1-4 0-16,-1 4 0 0,1 2 0 0,-1 6 0 15,1-2 0-15,-1-7 0 0,4 3 0 0,-3-8 0 16,3 2 0-16,-4-8 0 16,4 0 0-16,0 2 0 0,0-8 0 0,4 0 0 15,-1-1 0-15,-3-5 0 16,0-6-100-16,4 9-22 0,-4-9-5 0,0 0-615 0</inkml:trace>
  <inkml:trace contextRef="#ctx0" brushRef="#br0" timeOffset="80713.583">29072 7452 1267 0,'0'0'28'0,"0"0"5"0,0 0 2 0,0 0 1 0,0 0-36 0,0 0 0 15,0 0 0-15,0 0 0 0,7 0 160 0,1 0 26 16,-5 0 5-16,4-3 1 0,0 3-154 0,0 0-30 16,0 0-8-16,4-3 0 0,-1 3 16 0,1 0 3 15,0 0 0-15,3 0 0 0,-4-3-19 0,4 3 0 16,4 0 0-16,-4 0 0 0,4-6 0 0,-1 6 0 0,5-6 0 0,-5 0-9 15,1 6-5-15,-4-6-1 0,0 6 0 0,0-5 0 32,0-1-141-32,4 0-29 0,0 3-6 0</inkml:trace>
  <inkml:trace contextRef="#ctx0" brushRef="#br0" timeOffset="81496.817">30332 7643 725 0,'-7'6'15'0,"-4"0"4"0,1-1-19 15,-4 1 0-15,3 0 0 0,-3 0 0 16,0 0 64-16,0-6 10 0,-4 6 2 0,4-6 0 15,-4 0 41-15,4 0 9 0,-4 0 2 0,4 0 0 0,4 0-36 16,-4 0-8-16,3-6 0 0,0 6-1 0,1-6-38 0,3 6-7 16,-4 0-2-16,1 0 0 0,3-6-21 0,0 6-5 0,-4 0-1 0,4 6 0 15,0-6-1-15,-4 6-8 0,4-6 12 0,0 0-4 16,-3 6-8-16,3 3 0 0,-4-3 0 0,0 5 0 16,1 1 0-16,3 0 0 0,0 0 0 0,0-1 0 15,-4 1 0-15,4 3 0 16,3-3 0-16,1-1 0 0,3-5 0 0,0-6 0 0,0 0 0 0,7 0 0 15,0 3 24-15,4-6 0 0,3 3 0 0,0-6 0 16,0 0 9-16,7-5 2 0,-3-1 0 0,3-3 0 16,4-2-18-16,-4-7-3 0,3 1-1 0,1 2 0 15,-4-8-13-15,-3 2 0 0,3 4 0 0,-3-7 0 16,-4-2 0-16,0 0 0 0,-3 2 0 0,3-2 9 16,-7-3-9-16,0 5 0 0,-4-2 0 0,1-6 0 15,-1 8 0-15,-3-2 0 0,4-3-12 0,-4 2 12 16,0 10-20-16,3-4 3 0,-3 4 1 0,0-4 0 15,-3 10 3-15,-1-7 1 0,1 4 0 0,-4 2 0 16,0 0-8-16,0 7 0 0,3-1-1 0,-3 0 0 16,0 9 21-16,0-3 0 0,3 0 0 0,-3 6 0 15,7 0 0-15,-3 6-9 0,-4 0 9 0,0 0 0 16,0 15-18-16,3-10 3 0,-3 13 1 0,0-4 0 16,0 4 14-16,0-1 0 0,3 4-10 0,1 2 10 15,-4 4 0-15,3 2 0 0,-3-3 0 0,4 6 0 16,-1 4 11-16,1 2-3 0,-1-3-8 0,4 3 12 15,0 0-12-15,-3-6 11 0,6-2-11 0,-6 2 10 16,3-3-10-16,0-3 10 0,-4 1-10 0,4-4 10 16,0-5-10-16,0-1 10 0,0-2-10 0,0-4 10 0,0-5-20 0,4 0-4 15,-4-3-1-15,3-3 0 16,1-1-47-16,-1 1-10 0,1 0-1 0</inkml:trace>
  <inkml:trace contextRef="#ctx0" brushRef="#br0" timeOffset="81763.842">30275 7740 1117 0,'0'6'47'16,"-3"3"-38"0,3-1 45-16,0 1 9 0,3-3 1 0,-3 6 1 15,0-6-7-15,0 0-2 0,0-1 0 0,0 1 0 16,4-3-56-16,-1 0 0 0,1-3 0 0,3 0-14 16,0-3-141-16,0 0-28 0</inkml:trace>
  <inkml:trace contextRef="#ctx0" brushRef="#br0" timeOffset="81960.917">30279 7437 1409 0,'-14'-12'29'0,"14"12"7"0,0 0-28 0,0 0-8 0,0 0 0 0,0 0 0 15,0 0 28-15,0 0 4 0,0 0 0 0,0 0 1 16,0 0-33-16,0 0 0 0,0 0 0 0,0 0-432 15,0 0-82-15</inkml:trace>
  <inkml:trace contextRef="#ctx0" brushRef="#br0" timeOffset="82423.333">30536 7628 1166 0,'0'6'49'16,"0"0"-39"-16,-3 6 69 0,3-4 13 16,-4 4 4-16,1-6 0 15,3 0-16-15,-4 3-2 0,4 0-1 0,-3-3 0 0,3-6-41 0,0 0-9 16,0 0-2-16,0 14 0 0,0-14-3 0,0 0-1 15,-4 6 0-15,4-6 0 16,0 0-9-16,0 0-3 0,0 0 0 0,0 0 0 16,0 0-1-16,0 0-8 0,0 0 12 0,0 0-4 0,0 0-8 0,0 0 0 0,0 0 9 15,-7 0-9 1,7 0 0-16,0 0 0 0,0 0 0 0,0 0 0 0,0 0 0 0,0 0 9 16,0 0-9-16,0 0 0 0,0 0 28 0,0 0 0 0,0 0-1 0,-3 0 0 15,-1-6 12-15,4-8 2 0,4 5 1 0,-4-6 0 16,0 3-15-16,3 0-3 0,-3-2-1 0,4 2 0 15,-1-6-23-15,-3-5 9 0,4 5-9 16,-1-2 0-16,-3 2 0 0,4-5 0 16,-1 2 0-16,1-3 0 0,-1 7 8 15,1 2-8-15,0-3 0 0,-1 7 0 0,-3-1 0 0,0 3 0 0,4 3 0 0,-4 0 0 16,0 6-12-16,0 0 1 0,3 0 0 0,-3 0 0 16,0 0-17-1,7 0-3-15,0 0-1 0,0 9 0 16,4-6-16-16,-1 3-3 0,5 3-1 0,-1 3 0 0,0-7-33 0,0 7-7 15,3 0-2-15,1-3-433 0,3 0-86 0</inkml:trace>
  <inkml:trace contextRef="#ctx0" brushRef="#br0" timeOffset="82934.515">30794 7537 1409 0,'0'0'29'0,"0"0"7"0,0 0-28 0,0 0-8 0,0 6 0 0,0 6 0 16,0-6 25-16,0-1 4 0,0-5 1 0,4 9 0 16,-1-3 22-16,1 0 4 0,-1 0 0 0,4 0 1 15,-3-6 3-15,3 6 1 0,0 0 0 0,0-6 0 16,0 0-29-16,3 0-7 0,-2 0-1 0,2-6 0 15,1 6-3-15,-1-6-1 0,1-3 0 0,-1 3 0 16,-3 0-20-16,1 0 0 0,2-5 0 0,-3 5-8 16,0-6-41-1,0 6-8-15,-3-6-2 0,3 3 0 0,-4 1 24 0,4-1 5 16,-3 3 1-16,0-6 0 0,-1 6 2 16,-3-5 1-16,0 5 0 0,0 6 0 0,-3-6 2 0,3 6 0 0,-4-3 0 0,0-3 0 15,-3 6 24-15,0-6 0 0,0 6 0 0,-3 0 0 16,-1 0 0-16,1 0 9 0,-1 6 0 0,-3-3 0 15,3 3 4-15,-3 3 1 0,0-1 0 16,0 4 0-16,0 0 3 0,0 0 1 0,3-3 0 0,1 8 0 16,-1-5 6-16,4 0 0 0,0-6 1 0,3 8 0 0,-3-5-1 15,7-9 0-15,0 0 0 0,0 0 0 16,-3 3-12-16,3-3-4 0,-4 6 0 0,1 6 0 16,-4-6-8-16,7 5-17 0,0-11 4 0,0 6 1 15,0-3-23-15,3 3-4 0,-3 0-1 0,4 0 0 16,-4-6 12-16,3 6 3 0,-3-1 0 0,4 7 0 15,3-6-32-15,0 0-7 0,3 6 0 0</inkml:trace>
  <inkml:trace contextRef="#ctx0" brushRef="#br0" timeOffset="84693.133">22183 8207 919 0,'-4'0'19'0,"4"0"5"0,0 0-24 0,0 3 0 16,-3-3 0-16,-4 3 0 15,3-3 56-15,4 0 8 0,-3 0 0 0,3 0 1 16,0 0-26-16,0 0-6 0,0 0-1 0,-4 0 0 0,4 0 20 0,0 3 3 0,0-3 1 0,0 6 0 16,0-6-40-16,0 12-8 0,0 0-8 0,0-7 11 15,4 4-11-15,-4 0 0 0,0 6 0 0,0-4 8 16,-4 1-8-16,4 3 0 0,-4 0 0 0,4 5 0 16,-3-2 21-16,-1-3 9 0,1 2 2 0,-1 1 0 15,-3-6-24-15,4 2-8 0,-1 4 0 16,1-6 0-1,-1-1 0-15,4-2 0 0,-3 3 0 0,-1-3 0 0,4-9-24 0,0 0-5 16,0 9-1-16</inkml:trace>
  <inkml:trace contextRef="#ctx0" brushRef="#br0" timeOffset="85412.319">21999 8334 1044 0,'0'0'21'0,"0"0"7"0,0 0-28 15,0 0 0-15,4-3 0 0,6 3 0 0,-3-3 79 0,4 3 10 0,0 0 3 16,-1 0 0-16,1 0-21 0,3 0-4 0,0 3-1 0,0-3 0 15,0 3-45-15,0 0-9 16,0 5-1-16,1-2-1 0,-1-6-10 0,0 6 0 0,0 0 0 0,0-6 0 16,0 6 0-16,4 0 0 0,-1-6 0 0,-3-6 0 15,1 0 0-15,-1 6 0 0,0-6 0 16,-4 0 8 0,1 0-8-16,0-2 0 0,-4 2 0 0,0-3 0 0,0 0 0 0,0 3 0 0,0-6-8 0,0 7 8 15,-4-1-14-15,1-3 2 0,-4 0 0 0,0 9 0 16,0 0 12-16,0 0 0 0,0 0 0 0,0 0-9 15,0 0 9-15,0 0 11 0,0 0-3 0,0 0 0 16,0 0-24-16,0 0-6 0,0 0-1 0,0 0 0 16,0 0 23-16,7 9 0 0,0-6-9 0,-3 3 9 15,-4-6 0-15,3 6 0 0,-3-6 8 0,4 11-8 16,-1-5 20-16,1 0-1 16,-1 6-1-16,-3-3 0 0,0 2-7 0,0 7-2 0,0-6 0 0,-3 6 0 15,3 2-1-15,-4-2-8 0,4-1 12 16,-3 4-4-16,-1-3-8 0,4-1 8 0,0 1-8 0,-3-3 8 15,3-4-8-15,-4 1 10 0,4-12-10 0,0 0 10 16,0 0 10-16,0 0 1 0,0 0 1 0,0 0 0 16,0 0-3-16,0 0-1 0,0 0 0 0,0 0 0 15,0 0-2-15,0 0 0 0,0 0 0 0,0 0 0 16,7 0 0-16,-3 3 0 0,3 0 0 0,0-3 0 16,0 0-8-16,0 0-8 0,0-3 12 0,0 0-12 15,0 3 8-15,0 0-8 0,0-12 0 0,0 12 0 16,0 0 0-16,0 0 0 0,0 0 0 0,-3 0 0 15,3 0 0-15,0 0 0 0,-4 6 0 0,5 0 0 0,-1-6 0 16,-7 0-11-16,3 0 11 0,4 0-10 0,-3 6-1 16,3 0 0-16,-4 3 0 0,1 2 0 0,-4-5 11 0,3 6-13 0,1-6 5 15,-4 3 8-15,0-3 0 0,3 2 0 0,1-2 0 16,-4 9 0-16,0-15 0 0,0 0 0 16,0 6 0-16,0-6 0 0,0 0 0 0,0 0 0 0,7-6-11 0,-3 0 11 31,3-6-158-31,-4 4-26 0</inkml:trace>
  <inkml:trace contextRef="#ctx0" brushRef="#br0" timeOffset="85847.249">22754 8425 1440 0,'0'0'60'16,"0"0"-48"-1,0 12 0-15,4-9 0 0,-4 5 0 0,3-2 0 16,1 3-1-16,-1-3-1 0,1 0 0 0,3 0 0 16,-4 0 26-16,1-1 4 0,-1 1 2 0,1-3 0 15,3 0-15-15,0 3-3 0,0-6-1 0,0 3 0 16,4-3 0-16,-4-3 0 0,0-3 0 0,0 3 0 16,0 0 1-16,0-3 1 0,-3 1 0 0,3-1 0 15,0 0-6-15,-4 0-2 0,4-9 0 0,-3 6 0 16,-1 1-17-16,-3 2 0 0,4 0-13 0,-4 0 5 15,0 0 0-15,0 0 0 0,-4 0 0 0,4 6 0 16,-3-3-11-16,3 3-1 0,-4-3-1 0,-3 1 0 16,7 2 6-16,-7 0 2 0,0 2 0 0,0 1 0 0,0 6 1 0,-4-9 1 0,4 12 0 0,0 0 0 31,-3-6 11-31,-1 8-8 0,4 4 8 0,-4-6-8 0,4 5 8 0,0-2 14 0,0 3-3 16,0-7-1-16,-3 7 10 0,3-3 1 15,0 2 1-15,3 1 0 0,1-6-11 0,-1 0-3 0,4-4 0 16,-4 10 0-16,8-6-8 0,-4-6 0 0,7 0 0 15,-3 2 0-15,6 1 9 0,1-3 0 16,-1 3 0-16,4-9 0 0,1 6-9 0,2 0 0 0,1-6 0 16,-1 0-11-16,5-6-104 0,2 6-21 0</inkml:trace>
  <inkml:trace contextRef="#ctx0" brushRef="#br0" timeOffset="86630.604">23636 8207 801 0,'11'-11'16'0,"-11"11"5"0,3-6-21 0,1 0 0 0,-4 0 0 0,0 6 0 15,3-6 107-15,-3 6 17 0,4-6 3 0,-4 6 1 16,0 0-12-16,0 0-1 0,0 0-1 0,0 0 0 16,0 0-38-16,0 0-8 0,0 0-2 0,0 0 0 15,-7 0-19-15,0 6-4 0,3 0-1 0,-3 6 0 16,4-4-26-16,-1 1-4 0,1 6-2 0,3-3 0 15,0 5-10-15,3-2 0 0,-3 3 0 0,4 5 0 16,-4-5 0 0,3 2-14-16,1 4 5 0,-1 0 1 0,-3 2 8 0,4-8 11 15,-4 8-3-15,3-2 0 0,-3-7-8 0,0 4 0 0,-3-4 0 0,-1 1 0 16,4-3 0-16,-3-3 0 0,-1-1 0 0,1 7 0 16,-1-12 8-16,4 0-8 0,0-6 8 0,0 0-8 15,0 0 18-15,0 0-2 0,0 0 0 0,0 0 0 16,-7 0 16-16,3-6 2 0,-3 0 1 0,0-6 0 15,4 0-22-15,-1 4-4 0,1-4-1 0,3 0 0 16,-4 0-8-16,4 1-9 0,-3-7 9 0,3 0-13 16,0 4 13-16,0-4 0 0,0-6 0 15,0 10-9-15,0-10 9 0,0 10 0 0,3-4 0 0,-3 0 0 16,0 1 0-16,4-1 12 0,-4-3-2 0,0 10-1 16,3-13-9-16,-3 9 0 0,4-2 0 0,-1-7 0 15,1 7 0-15,3-4 0 0,-4 0 0 0,1 1 0 16,3 5 0-16,0 3 0 0,0 7 0 0,4-10 0 15,-4 6 0-15,0 0 0 0,0-3 0 0,-4-5 0 16,5 11 0-16,-5-3-11 0,4 0 11 0,-3 3-8 16,-1 3 8-16,-3 3-10 0,7 0 10 0,-7 0-10 15,7 0 10-15,0 3-12 0,0 3 12 0,0 3-12 16,-3 0 12-16,3-3-10 0,0 6 10 0,-3-1-10 0,-1-5 10 16,-3-6 0-16,0 0 0 0,7 6 0 0,-7-6 0 15,4 6 0-15,-4 0 0 0,0 9 8 0,0-10-8 0,0 1 9 0,-4 0-9 16,1 0 10-16,-1 0-10 0,-3-3 10 0,4 3-10 0,-5 0 10 15,-2-3-2-15,3-3-8 0,-4 0 12 16,1 3-4-16,-4-6-8 0,-1 0 0 0,5 0-10 0,-4 0 10 16,3-3-35-16,4 3-1 15,0 3 0-15,7 0 0 0,-7-6-25 0,0 0-6 16,0 0-1-16,7 6 0 0,0 0-92 0,0 0-20 16,0 0-3-16</inkml:trace>
  <inkml:trace contextRef="#ctx0" brushRef="#br0" timeOffset="87155.747">23714 8457 1265 0,'0'0'36'0,"0"0"8"16,-4-6-36-16,1 0-8 0,-1 1 0 0,4 2 0 15,0 3 88-15,-3-6 16 0,3 0 4 0,0 6 0 16,0 0-29-16,0 0-6 0,0 0-1 0,0 0 0 16,0 0-22-16,0 0-5 0,0 0-1 0,0 0 0 0,0 0-35 0,0 0-9 0,3 0 0 15,4 6 0-15,0 0 0 0,0-6 0 0,0 5 0 16,0 1 0-16,4-3-12 0,0 3-5 0,-1 0-1 16,4-6 0-16,0 0 18 0,-3 0 0 0,3-9 0 0,-3 6 0 15,-1-3 16-15,1 3-4 0,-1-2 0 16,-3-1 0-16,1 0-4 15,-5 0 0-15,4-6-8 0,-3 6 12 0,-4-2-12 16,0-1 0-16,0 0 0 0,0 3 0 0,-4-6 0 0,1 6-15 0,-1-5 2 0,1 5 0 16,-5 0 0-16,5-6 0 0,-1 9 0 0,-3-3 0 15,0 0 13-15,0 6-12 0,4-6 12 16,-4 6-12-16,7 0 12 0,-11 0-12 0,4 6 12 0,3-6-12 16,-3 6 2-16,0 0 1 0,0-3 0 0,4 3 0 15,-4 0 9-15,0 3-13 0,3-1 5 0,-3-2 8 16,4 6-11-16,-4 0 11 0,3-3-8 0,-3 5 8 15,3 1 0-15,1-3 0 0,-1 0 0 0,4-1 0 16,-3 4 10-16,3-3 1 0,0 0 0 0,0 2 0 16,0 1-11-16,3 0 10 0,1-4-10 0,-1 1 10 15,4-3-10-15,1 0 0 0,-1-3 0 0,3 0 8 16,1 2-8-16,-1-2 0 0,1 6 0 0,-1-12 0 16,1 6-8-16,3-6-8 0,0 0 0 0,0 0-1 15,1-6-47-15,-1 0-10 0,3 0-2 16</inkml:trace>
  <inkml:trace contextRef="#ctx0" brushRef="#br0" timeOffset="87591.896">24144 8398 1337 0,'0'0'28'0,"0"0"6"0,0 0-34 16,0 0 0-16,-10 9 0 0,2-9 0 0,1 12 109 0,0-12 15 0,0 6 4 0,0 6 0 15,0-7-103-15,4 7-25 0,-4 3 0 0,3-3 0 16,1-1 49-16,3 1 5 0,0 6 1 0,0-3 0 16,0-4-37-16,0 1-7 0,0 0-2 0,0-3 0 15,0 2-9-15,0 1 0 0,0 0 0 0,0-6 0 16,0 0 0-16,0-6 0 0,0 0 0 0,0 6 0 16,0-6 43-16,0 0 6 0,0 0 2 0,0 0 0 15,0 0-15-15,0 0-4 0,0 0 0 0,0 0 0 16,0 0-18-16,0 0-4 0,0 0-1 0,0-6 0 15,0 0-9-15,0 0 0 0,0-6 0 0,3 0 0 16,1 4 0-16,-4 2 0 0,3-3 0 0,1 0 0 16,-4-3 0-16,3 1 0 0,1-4-9 0,-4 3 9 15,3 0 0-15,-3-5 0 0,-3 5 0 0,3 0 0 16,0 0 0-16,3 4 0 0,-3-4 0 0,4-6 0 16,-1 9 0-16,-3-2 0 0,4-1 0 0,-1 0 0 15,1 6 0-15,-1 0-12 0,1 0 12 0,3 1-10 16,0 2 10-16,4-3 0 0,-4 3 0 0,0 3 0 15,3 0-24-15,1 0-4 0,-4 3 0 0,4 0 0 16,3 0-30-16,-4 0-6 0,1-3-2 0,-1 5 0 16,1-5-102-16,3 0-21 0,0 0-4 0</inkml:trace>
  <inkml:trace contextRef="#ctx0" brushRef="#br0" timeOffset="88129.624">24585 8301 1060 0,'0'0'44'0,"-7"-6"-35"15,7 6 51-15,0 0 11 0,0 0 1 0,-11 0 1 16,4 0-14-16,-3 0-3 0,-1 6-1 0,1 0 0 15,-1 0-22-15,-3 3-4 0,3-6-1 0,1 3 0 16,-1 3-6-16,4 2-2 0,-3-5 0 0,3 0 0 16,-1 6 20-16,1-3 3 0,-3 2 1 0,3 1 0 15,3 0-27-15,-3 0-5 0,4-3 0 0,-1-1-1 16,1 1 1-16,-1 3 1 0,4-12 0 0,0 0 0 16,0 6-4-16,0-6-1 0,0 0 0 0,0 6 0 15,0-6-8-15,0 0 0 0,4 6 0 0,-4-6 0 16,3 5 11-16,-3-5 0 0,4 6 0 0,-4-6 0 15,0 0-11-15,7 0 0 0,-7 0 0 0,0 0 0 16,7 3 0-16,0 0-16 0,0 3 4 0,-7-6 1 16,7 3 19-16,0-3 3 0,0 3 1 0,-7-3 0 15,7 3-12-15,0 0 0 0,0-3 0 0,-7 0 0 16,0 0 0-16,7 9 0 0,-7-9 0 0,0 0 0 16,4 0-11-16,-4 0-1 0,7 6 0 0,-7-6 0 0,0 0 20 15,3 5 3-15,-3-5 1 0,0 0 0 0,0 6-12 0,0 6-17 16,0-12 4-16,0 6 1 0,-3 0 20 0,-1 3 5 0,1 2 1 15,-1-5 0-15,-3 6-14 0,4-6 0 0,-4 0 0 0,0-3 0 16,0 3 0-16,-1-3 0 0,-2 0 0 0,3-3 0 16,-4 2 0-16,4 1 0 0,0-3 0 0,-3 3 0 15,-1-3-48-15,4 0-13 16,0 0-3-16,-4 0 0 0,4-3-2 16,0 0-1-16,4 1 0 0</inkml:trace>
  <inkml:trace contextRef="#ctx0" brushRef="#br0" timeOffset="88521.362">24652 8442 1485 0,'-7'9'31'0,"0"3"7"0,3 0-30 16,-3-6-8-16,4 5 0 0,-4 1 0 0,0 0 21 0,3 3 3 0,-3-4 1 0,0 1 0 16,0-3 31-16,4 0 7 0,-1 0 1 0,0 2 0 15,1-5-52-15,-1 6-12 0,4 0 0 0,0-6 0 16,0 0 0-16,0-6 0 0,0 0 0 0,0 0 0 31,0 0-48-31,0 0-13 0,0 0-3 0</inkml:trace>
  <inkml:trace contextRef="#ctx0" brushRef="#br0" timeOffset="88743.591">24634 8184 1440 0,'0'0'30'0,"-7"6"6"16,7-6-28-16,-7 3-8 0,7-3 0 0,-7 5 0 15,7-5 0-15,0 0 0 0,0 0 0 0,0 0 0 16,0 0-47-16,0 0-10 0,0 0-3 0</inkml:trace>
  <inkml:trace contextRef="#ctx0" brushRef="#br0" timeOffset="89240.808">24903 8463 1568 0,'-15'6'32'0,"15"-6"9"0,-7 0-33 0,0 6-8 0,0-6 0 0,0 0 0 16,-3 0 28-16,3 6 4 0,-4-6 1 0,4 0 0 15,0 0-21-15,-4 0-4 0,4 0 0 0,0 0-8 16,-3 6 0-16,3-6 0 0,0 0 0 0,-1 11 0 16,1-8-23-16,0 12-11 0,0 0-2 0,4-4-1 15,-4 1 37-15,3 0 0 0,1 0 0 0,-1 2 0 16,1-8 22-16,3 12 12 0,0-6 2 0,0-1 1 16,0 4-10-16,3-3-3 0,-3-6 0 0,4 6 0 15,-1-7-16-15,4 7-8 0,0-6 0 0,0 3 8 16,0-9 29-16,0 6 6 0,4-6 1 0,-4-6 0 15,0 6-20-15,4 0-3 0,-4-9-1 0,3 3 0 16,-3-3 3-16,4 3 0 0,-4-2 0 0,0 2 0 16,0-6-37-16,0 6-7 0,0-9-2 0,-3 7 0 15,-1-1 23-15,1 3 0 0,-4-6 0 0,3 6 0 16,-3 0 0-16,0 6 0 0,0 0 0 0,0 0 0 16,0 0 0-16,0 0 0 0,0 0-9 0,0-8 9 0,0 8-15 0,-3-3 1 15,-1 0 0-15,4 3 0 0,0 0-2 0,-7 3 0 16,4 8 0-16,-4-5 0 15,3 6-12-15,1 0-4 0,-1 0 0 0,1-1 0 16,-1 4 32-16,4-3 0 0,-3 2 0 0,-1 1 0 16,4 0 0-16,0-9 0 0,0 6 0 0,4-7 0 15,-4 7 0-15,3-3 0 0,4-3 0 0,-3 6 0 0,3-6-16 0,0-6 2 0,0 11 1 16</inkml:trace>
  <inkml:trace contextRef="#ctx0" brushRef="#br0" timeOffset="89779.198">25093 8498 1272 0,'0'0'26'0,"-3"6"7"15,-1 6-33-15,4 3 0 0,-4-9 0 0,1 5 0 16,-1 1 72-16,4-12 7 0,-3 6 1 0,-1 3 1 16,4 0-13-16,-3-1-4 0,3 4 0 0,-4 0 0 15,4-3-9-15,-3 0-3 0,-1-4 0 0,1 10 0 16,-1-9-36-16,4 0-8 0,-3 6-8 0,3-12 11 16,0 0-11-16,0 0 12 0,0 0-12 0,0 0 12 15,0 0-12-15,0 0 0 0,0 0 0 0,0 0 0 16,0 0 53-16,0 0 9 0,0 0 2 0,0-12 0 0,3 6-52 0,-3 0-12 0,0-11 0 15,4 8 0-15,-4 3 0 16,3 0 0-16,1 0 0 0,-1-6 0 0,1 6 0 0,-1-2 0 0,1 2 0 0,-1 0 0 16,1 0 0-16,3 0 0 0,-3 0 0 15,-1 0 0-15,1 0-11 0,-4 6-5 16,3-5 0-16,-3 5-1 0,4 0 27 0,-4 0 6 0,7 0 0 16,-4-6 1-16,4 6-32 0,-7 0-6 0,4 0-2 15,-4 0 0-15,3 0 23 16,4 0-9-16,-3 0 9 0,3 0 0 0,-3 6-37 15,3-1-1-15,-4 1 0 0,1 6 0 0,3-6 38 0,-4 3 0 0,1-3 0 0,-1 5 0 16,1 7 0-16,-4-6 0 0,3 3 0 0,-3 2 0 16,-3 1 0-16,3-4 0 0,-4 4 0 0,1 0 0 15,3-6 0-15,-4 2 0 0,4-2 0 0,-3-3 0 16,-1 0 0-16,4 2 0 0,0 1 0 0,-3-6 0 16,3-6-59-16,0 0-4 0,0 0-1 0,0 0 0 15,0 0-102-15,0 0-21 0</inkml:trace>
  <inkml:trace contextRef="#ctx0" brushRef="#br0" timeOffset="90034.386">25414 8739 1337 0,'0'0'28'0,"0"0"6"0,0 0-34 0,-3 9 0 0,3-9 0 0,-4 9 0 16,1-3 109-16,3-6 15 0,-4 6 4 0,4-6 0 16,0 0-103-16,0 0-25 0,0 0 0 0,0 0 0 15,0 0 0-15,0 0 0 0,0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37" Type="http://schemas.openxmlformats.org/officeDocument/2006/relationships/image" Target="../media/image6.png"/><Relationship Id="rId36" Type="http://schemas.openxmlformats.org/officeDocument/2006/relationships/customXml" Target="../ink/ink3.xml"/><Relationship Id="rId35" Type="http://schemas.openxmlformats.org/officeDocument/2006/relationships/image" Target="../media/image71.png"/></Relationships>
</file>

<file path=ppt/slides/_rels/slide2.xml.rels><?xml version="1.0" encoding="UTF-8" standalone="yes"?>
<Relationships xmlns="http://schemas.openxmlformats.org/package/2006/relationships"><Relationship Id="rId25" Type="http://schemas.openxmlformats.org/officeDocument/2006/relationships/image" Target="../media/image1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deux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556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9381E-6F63-463F-A7A2-042A21635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D35C0-126D-43BA-8AB8-D8AA54429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Lisons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918400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9D2C7-5C7E-4915-BEED-4C8DA98FE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5D625-CEC8-49FB-B339-C778981FF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3108945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61D55-3222-485C-B88C-7F7A7BAA2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7F818-1A7E-449E-A4DE-CF42926EB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Que veut dire « Le Persan »?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5" name="Ink 54">
                <a:extLst>
                  <a:ext uri="{FF2B5EF4-FFF2-40B4-BE49-F238E27FC236}">
                    <a16:creationId xmlns:a16="http://schemas.microsoft.com/office/drawing/2014/main" id="{ED03DF65-E5A0-4289-AD9E-343D2B7D715F}"/>
                  </a:ext>
                </a:extLst>
              </p14:cNvPr>
              <p14:cNvContentPartPr/>
              <p14:nvPr/>
            </p14:nvContentPartPr>
            <p14:xfrm>
              <a:off x="5872649" y="5274509"/>
              <a:ext cx="3600" cy="24120"/>
            </p14:xfrm>
          </p:contentPart>
        </mc:Choice>
        <mc:Fallback xmlns="">
          <p:pic>
            <p:nvPicPr>
              <p:cNvPr id="55" name="Ink 54">
                <a:extLst>
                  <a:ext uri="{FF2B5EF4-FFF2-40B4-BE49-F238E27FC236}">
                    <a16:creationId xmlns:a16="http://schemas.microsoft.com/office/drawing/2014/main" id="{ED03DF65-E5A0-4289-AD9E-343D2B7D715F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5863644" y="5203229"/>
                <a:ext cx="715329" cy="31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83861E6-C1AF-4B65-A833-1CE246646627}"/>
                  </a:ext>
                </a:extLst>
              </p14:cNvPr>
              <p14:cNvContentPartPr/>
              <p14:nvPr/>
            </p14:nvContentPartPr>
            <p14:xfrm>
              <a:off x="1144440" y="1406160"/>
              <a:ext cx="10014120" cy="1764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83861E6-C1AF-4B65-A833-1CE246646627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1135080" y="1396800"/>
                <a:ext cx="10032840" cy="1783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73495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83B4A-80B7-4F8D-9BE0-28678EB3F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D4856-2932-4C73-A381-80B3825DB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Vos devoirs à rendre aujourd’hui a dit que vous devait parler français pendant les vacances. Comment avez-vous rempli ces devoirs?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686BAA18-C47B-4158-9A3E-3AA7C83B23D8}"/>
                  </a:ext>
                </a:extLst>
              </p14:cNvPr>
              <p14:cNvContentPartPr/>
              <p14:nvPr/>
            </p14:nvContentPartPr>
            <p14:xfrm>
              <a:off x="5546849" y="2737229"/>
              <a:ext cx="5040" cy="4680"/>
            </p14:xfrm>
          </p:contentPart>
        </mc:Choice>
        <mc:Fallback xmlns=""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686BAA18-C47B-4158-9A3E-3AA7C83B23D8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144732" y="2030189"/>
                <a:ext cx="1165314" cy="1061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67811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deux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526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0B9A5-558E-4C75-BE11-BF9C7EA2B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The Netflix </a:t>
            </a:r>
            <a:r>
              <a:rPr lang="en-US" sz="2800" b="1" dirty="0" err="1"/>
              <a:t>animé</a:t>
            </a:r>
            <a:r>
              <a:rPr lang="en-US" sz="2800" b="1" dirty="0"/>
              <a:t> series “Arcane”  is directed by three French artists,</a:t>
            </a:r>
            <a:br>
              <a:rPr lang="en-US" sz="2800" b="1" dirty="0"/>
            </a:br>
            <a:r>
              <a:rPr lang="en-US" sz="2800" b="1" dirty="0"/>
              <a:t>Pascal </a:t>
            </a:r>
            <a:r>
              <a:rPr lang="en-US" sz="2800" b="1" dirty="0" err="1"/>
              <a:t>Charrue</a:t>
            </a:r>
            <a:r>
              <a:rPr lang="en-US" sz="2800" b="1" dirty="0"/>
              <a:t> , Jérôme </a:t>
            </a:r>
            <a:r>
              <a:rPr lang="en-US" sz="2800" b="1" dirty="0" err="1"/>
              <a:t>Combe</a:t>
            </a:r>
            <a:r>
              <a:rPr lang="en-US" sz="2800" b="1" dirty="0"/>
              <a:t> and Arnaud </a:t>
            </a:r>
            <a:r>
              <a:rPr lang="en-US" sz="2800" b="1" dirty="0" err="1"/>
              <a:t>Delord</a:t>
            </a:r>
            <a:r>
              <a:rPr lang="en-US" sz="2800" b="1" dirty="0"/>
              <a:t>.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63AF247-5039-452D-9665-5D3DAA544D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6836" y="2492202"/>
            <a:ext cx="4514850" cy="2362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F5F1000-BDB8-47E5-9C5D-B5F3AA81CF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0559" y="2588522"/>
            <a:ext cx="4514850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247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838C5-3022-4949-A0E6-998B64919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4E42A-2098-4D8B-83F1-8E0751FE5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Si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étiez</a:t>
            </a:r>
            <a:r>
              <a:rPr lang="en-US" dirty="0"/>
              <a:t> absent(e)…</a:t>
            </a:r>
          </a:p>
        </p:txBody>
      </p:sp>
    </p:spTree>
    <p:extLst>
      <p:ext uri="{BB962C8B-B14F-4D97-AF65-F5344CB8AC3E}">
        <p14:creationId xmlns:p14="http://schemas.microsoft.com/office/powerpoint/2010/main" val="1203148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75B3C-5AD6-4A29-AA4D-AD2812792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5EBAA-46CE-4AA6-9C1A-B3719CCFD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Jetez</a:t>
            </a:r>
            <a:r>
              <a:rPr lang="en-US" dirty="0"/>
              <a:t> le castor!</a:t>
            </a:r>
          </a:p>
          <a:p>
            <a:pPr marL="0" indent="0" algn="ctr">
              <a:buNone/>
            </a:pPr>
            <a:r>
              <a:rPr lang="en-US" dirty="0" err="1"/>
              <a:t>Dites</a:t>
            </a:r>
            <a:r>
              <a:rPr lang="en-US" dirty="0"/>
              <a:t> à Justin </a:t>
            </a:r>
            <a:r>
              <a:rPr lang="en-US" dirty="0" err="1"/>
              <a:t>ce</a:t>
            </a:r>
            <a:r>
              <a:rPr lang="en-US" dirty="0"/>
              <a:t>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avez</a:t>
            </a:r>
            <a:r>
              <a:rPr lang="en-US" dirty="0"/>
              <a:t> fait pendant les </a:t>
            </a:r>
            <a:r>
              <a:rPr lang="en-US" dirty="0" err="1"/>
              <a:t>vacances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32008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5FEA5-5728-4246-9B14-1882AFB98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/>
              <a:t>Vendredi</a:t>
            </a:r>
            <a:endParaRPr lang="en-US" sz="2800" b="1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D764396-BD23-4916-B615-582264A08A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9096" y="1530037"/>
            <a:ext cx="4921696" cy="45028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30F3469-9F58-4217-A25B-00D8FF00DD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5452" y="3241141"/>
            <a:ext cx="1312753" cy="1466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88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 </a:t>
            </a:r>
            <a:r>
              <a:rPr lang="en-US" sz="2800" b="1" dirty="0" err="1"/>
              <a:t>Fantôme</a:t>
            </a:r>
            <a:r>
              <a:rPr lang="en-US" sz="2800" b="1" dirty="0"/>
              <a:t> de </a:t>
            </a:r>
            <a:r>
              <a:rPr lang="en-US" sz="2800" b="1" dirty="0" err="1"/>
              <a:t>l’opéra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DC8D13-E85F-4F4D-85FC-CD10C16FFD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1289" y="1530181"/>
            <a:ext cx="2969421" cy="4462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809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3A927-1FC8-4835-ABA3-BC3038AF5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Erik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C2C00-FCEB-49EB-9BAD-17BCDD582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5230"/>
            <a:ext cx="10515600" cy="458173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274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33389</TotalTime>
  <Words>104</Words>
  <Application>Microsoft Office PowerPoint</Application>
  <PresentationFormat>Widescreen</PresentationFormat>
  <Paragraphs>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The Netflix animé series “Arcane”  is directed by three French artists, Pascal Charrue , Jérôme Combe and Arnaud Delord.</vt:lpstr>
      <vt:lpstr>PowerPoint Presentation</vt:lpstr>
      <vt:lpstr>PowerPoint Presentation</vt:lpstr>
      <vt:lpstr>Vendredi</vt:lpstr>
      <vt:lpstr>Le Fantôme de l’opéra</vt:lpstr>
      <vt:lpstr>Erik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360</cp:revision>
  <dcterms:created xsi:type="dcterms:W3CDTF">2016-10-03T16:25:09Z</dcterms:created>
  <dcterms:modified xsi:type="dcterms:W3CDTF">2024-12-02T16:43:27Z</dcterms:modified>
</cp:coreProperties>
</file>