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49" r:id="rId3"/>
    <p:sldId id="356" r:id="rId4"/>
    <p:sldId id="299" r:id="rId5"/>
    <p:sldId id="263" r:id="rId6"/>
    <p:sldId id="320" r:id="rId7"/>
    <p:sldId id="357" r:id="rId8"/>
    <p:sldId id="358" r:id="rId9"/>
    <p:sldId id="355" r:id="rId10"/>
    <p:sldId id="319" r:id="rId11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0F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000" autoAdjust="0"/>
  </p:normalViewPr>
  <p:slideViewPr>
    <p:cSldViewPr snapToGrid="0">
      <p:cViewPr varScale="1">
        <p:scale>
          <a:sx n="85" d="100"/>
          <a:sy n="85" d="100"/>
        </p:scale>
        <p:origin x="64" y="2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0-12-08T21:13:21.6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1 1784 0 0,'0'0'76'0'0,"0"0"21"0"0,0 0 27 0 0,0 0 11 0 0,0 0 1 0 0,0 0 57 0 0,0 0 242 0 0,0 0 108 0 0,0 0 22 0 0,0 0 6 0 0,-10 2 1783 0 0,6-3-2656 0 0,-3 6 6819 0 0,7-4-6184 0 0,0-1 10 0 0,0 0-11 0 0,0 0-51 0 0,0 0-22 0 0,0 0-3 0 0,0 0 10 0 0,0 0 46 0 0,0 0 22 0 0,0 0 2 0 0,0 0-22 0 0,0 0-89 0 0,0 0-38 0 0,0 0-10 0 0,0 0-47 0 0,0 0-197 0 0,0 0-86 0 0,0 0-21 0 0,0 1 28 0 0,3 4 104 0 0,-2-4 5 0 0,0-1 68 0 0,6 0-21 0 0,2-7-107 0 0,-9 7-2 0 0,0 0 17 0 0,0 0 9 0 0,0 0 1 0 0,0 0-8 0 0,0 0-34 0 0,0 0-12 0 0,0 0-2 0 0,0 0-8 0 0,0 0-35 0 0,0 0-18 0 0,-4 7-2069 0 0,4-7-2492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B97AB1DE-DF6C-4B7A-A1FD-93F8F140E919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91C0DD4-8CDA-4037-B2A9-740FAF7B247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262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568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7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6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5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708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649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209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34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92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5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87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F002-B66C-4984-8170-60987059FEC1}" type="datetimeFigureOut">
              <a:rPr lang="en-US" smtClean="0"/>
              <a:t>12/2/2024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6D48-DD09-40D2-8182-6D00756AD49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89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trois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942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What is the name of your café, and where is it located?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14:cNvPr>
              <p14:cNvContentPartPr/>
              <p14:nvPr/>
            </p14:nvContentPartPr>
            <p14:xfrm>
              <a:off x="7336769" y="2008440"/>
              <a:ext cx="8280" cy="5760"/>
            </p14:xfrm>
          </p:contentPart>
        </mc:Choice>
        <mc:Fallback xmlns=""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AFC1AF1B-4C97-4AF9-852E-14BC22EA3C34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328129" y="1999800"/>
                <a:ext cx="25920" cy="23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067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Travail de cloche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Write a sentence about something which will happen today.</a:t>
            </a:r>
          </a:p>
        </p:txBody>
      </p:sp>
    </p:spTree>
    <p:extLst>
      <p:ext uri="{BB962C8B-B14F-4D97-AF65-F5344CB8AC3E}">
        <p14:creationId xmlns:p14="http://schemas.microsoft.com/office/powerpoint/2010/main" val="775859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023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BTimes New Roman"/>
                <a:cs typeface="Times New Roman" panose="02020603050405020304" pitchFamily="18" charset="0"/>
              </a:rPr>
              <a:t>Bonjour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975360"/>
            <a:ext cx="10515600" cy="5522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mardi, le trois décembre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un moment de culture francophone</a:t>
            </a:r>
          </a:p>
          <a:p>
            <a:pPr marL="0" indent="0" algn="ctr">
              <a:buNone/>
            </a:pPr>
            <a:r>
              <a:rPr lang="fr-FR" dirty="0"/>
              <a:t>Nous préparons pour le sketch du café.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3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9963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/>
              <a:t>Pourquoi </a:t>
            </a:r>
            <a:r>
              <a:rPr lang="en-US" sz="3200" b="1" dirty="0" err="1"/>
              <a:t>tombons</a:t>
            </a:r>
            <a:r>
              <a:rPr lang="en-US" sz="3200" b="1" dirty="0"/>
              <a:t>-nous?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5088"/>
            <a:ext cx="10515600" cy="5091875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Nous </a:t>
            </a:r>
            <a:r>
              <a:rPr lang="en-US" sz="4000" dirty="0" err="1"/>
              <a:t>tombons</a:t>
            </a:r>
            <a:r>
              <a:rPr lang="en-US" sz="4000" dirty="0"/>
              <a:t> pour </a:t>
            </a:r>
            <a:r>
              <a:rPr lang="en-US" sz="4000" dirty="0" err="1"/>
              <a:t>apprendre</a:t>
            </a:r>
            <a:r>
              <a:rPr lang="en-US" sz="4000" dirty="0"/>
              <a:t> comment se lever.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4950" y="1966912"/>
            <a:ext cx="1562100" cy="2924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44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>
                <a:solidFill>
                  <a:srgbClr val="FF0000"/>
                </a:solidFill>
              </a:rPr>
              <a:t>Sommes</a:t>
            </a:r>
            <a:r>
              <a:rPr lang="en-US" dirty="0">
                <a:solidFill>
                  <a:srgbClr val="FF0000"/>
                </a:solidFill>
              </a:rPr>
              <a:t>-nous </a:t>
            </a:r>
            <a:r>
              <a:rPr lang="en-US" dirty="0" err="1">
                <a:solidFill>
                  <a:srgbClr val="FF0000"/>
                </a:solidFill>
              </a:rPr>
              <a:t>prêts</a:t>
            </a:r>
            <a:r>
              <a:rPr lang="en-US" dirty="0">
                <a:solidFill>
                  <a:srgbClr val="FF0000"/>
                </a:solidFill>
              </a:rPr>
              <a:t>?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0070C0"/>
                </a:solidFill>
              </a:rPr>
              <a:t>Nous </a:t>
            </a:r>
            <a:r>
              <a:rPr lang="en-US" dirty="0" err="1">
                <a:solidFill>
                  <a:srgbClr val="0070C0"/>
                </a:solidFill>
              </a:rPr>
              <a:t>sommes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prêts</a:t>
            </a:r>
            <a:r>
              <a:rPr lang="en-US" dirty="0">
                <a:solidFill>
                  <a:srgbClr val="0070C0"/>
                </a:solidFill>
              </a:rPr>
              <a:t>!</a:t>
            </a: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6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In the local slang of the francophone nation of Côte d’Ivoire, a boyfriend is referred to as mon pain. A cute boyfriend is un pain </a:t>
            </a:r>
            <a:r>
              <a:rPr lang="en-US" sz="2800" b="1" dirty="0" err="1"/>
              <a:t>choco</a:t>
            </a:r>
            <a:r>
              <a:rPr lang="en-US" sz="2800" b="1" dirty="0"/>
              <a:t>. Un pain du four is a hot partner.</a:t>
            </a:r>
          </a:p>
        </p:txBody>
      </p:sp>
      <p:pic>
        <p:nvPicPr>
          <p:cNvPr id="2" name="Content Placeholder 1">
            <a:extLst>
              <a:ext uri="{FF2B5EF4-FFF2-40B4-BE49-F238E27FC236}">
                <a16:creationId xmlns:a16="http://schemas.microsoft.com/office/drawing/2014/main" id="{7F0F4609-F40F-4816-BEF0-2E3B49D5751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78141" y="2473377"/>
            <a:ext cx="4339564" cy="3250484"/>
          </a:xfrm>
          <a:prstGeom prst="rect">
            <a:avLst/>
          </a:prstGeom>
        </p:spPr>
      </p:pic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6D74A3BA-FB11-4DDB-B568-9354EE130DE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2208550" y="2299089"/>
            <a:ext cx="2589759" cy="361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7760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6F74FE-FDC5-4909-9848-304FBC69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38138-0FB9-4092-B58C-D86897A13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Écoutez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133</a:t>
            </a:r>
          </a:p>
        </p:txBody>
      </p:sp>
    </p:spTree>
    <p:extLst>
      <p:ext uri="{BB962C8B-B14F-4D97-AF65-F5344CB8AC3E}">
        <p14:creationId xmlns:p14="http://schemas.microsoft.com/office/powerpoint/2010/main" val="3911157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D6F74FE-FDC5-4909-9848-304FBC690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9838138-0FB9-4092-B58C-D86897A13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err="1"/>
              <a:t>Écoutez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p. </a:t>
            </a:r>
            <a:r>
              <a:rPr lang="en-US"/>
              <a:t>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695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D4F73-6B28-4DEB-BFBD-82CB5A546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5326D-06A9-42D4-B3A2-34ED9776EC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233053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21254</TotalTime>
  <Words>120</Words>
  <Application>Microsoft Office PowerPoint</Application>
  <PresentationFormat>Widescreen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BTimes New Roman</vt:lpstr>
      <vt:lpstr>Calibri</vt:lpstr>
      <vt:lpstr>Calibri Light</vt:lpstr>
      <vt:lpstr>Times New Roman</vt:lpstr>
      <vt:lpstr>Office Theme</vt:lpstr>
      <vt:lpstr>Bonjour</vt:lpstr>
      <vt:lpstr>Travail de cloche</vt:lpstr>
      <vt:lpstr>Bonjour</vt:lpstr>
      <vt:lpstr>Pourquoi tombons-nous?</vt:lpstr>
      <vt:lpstr>PowerPoint Presentation</vt:lpstr>
      <vt:lpstr>In the local slang of the francophone nation of Côte d’Ivoire, a boyfriend is referred to as mon pain. A cute boyfriend is un pain choco. Un pain du four is a hot partner.</vt:lpstr>
      <vt:lpstr>PowerPoint Presentation</vt:lpstr>
      <vt:lpstr>PowerPoint Presentation</vt:lpstr>
      <vt:lpstr>PowerPoint Presentation</vt:lpstr>
      <vt:lpstr>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</dc:title>
  <dc:creator>Steven Gerson</dc:creator>
  <cp:lastModifiedBy>Steven Gerson 🦅</cp:lastModifiedBy>
  <cp:revision>304</cp:revision>
  <cp:lastPrinted>2017-12-14T22:00:10Z</cp:lastPrinted>
  <dcterms:created xsi:type="dcterms:W3CDTF">2016-10-03T15:38:19Z</dcterms:created>
  <dcterms:modified xsi:type="dcterms:W3CDTF">2024-12-02T21:19:53Z</dcterms:modified>
</cp:coreProperties>
</file>