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49" r:id="rId3"/>
    <p:sldId id="356" r:id="rId4"/>
    <p:sldId id="299" r:id="rId5"/>
    <p:sldId id="263" r:id="rId6"/>
    <p:sldId id="320" r:id="rId7"/>
    <p:sldId id="357" r:id="rId8"/>
    <p:sldId id="358" r:id="rId9"/>
    <p:sldId id="355" r:id="rId10"/>
    <p:sldId id="319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8T21:13:21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1784 0 0,'0'0'76'0'0,"0"0"21"0"0,0 0 27 0 0,0 0 11 0 0,0 0 1 0 0,0 0 57 0 0,0 0 242 0 0,0 0 108 0 0,0 0 22 0 0,0 0 6 0 0,-10 2 1783 0 0,6-3-2656 0 0,-3 6 6819 0 0,7-4-6184 0 0,0-1 10 0 0,0 0-11 0 0,0 0-51 0 0,0 0-22 0 0,0 0-3 0 0,0 0 10 0 0,0 0 46 0 0,0 0 22 0 0,0 0 2 0 0,0 0-22 0 0,0 0-89 0 0,0 0-38 0 0,0 0-10 0 0,0 0-47 0 0,0 0-197 0 0,0 0-86 0 0,0 0-21 0 0,0 1 28 0 0,3 4 104 0 0,-2-4 5 0 0,0-1 68 0 0,6 0-21 0 0,2-7-107 0 0,-9 7-2 0 0,0 0 17 0 0,0 0 9 0 0,0 0 1 0 0,0 0-8 0 0,0 0-34 0 0,0 0-12 0 0,0 0-2 0 0,0 0-8 0 0,0 0-35 0 0,0 0-18 0 0,-4 7-2069 0 0,4-7-2492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trois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name of your café, and where is it located?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14:cNvPr>
              <p14:cNvContentPartPr/>
              <p14:nvPr/>
            </p14:nvContentPartPr>
            <p14:xfrm>
              <a:off x="7336769" y="2008440"/>
              <a:ext cx="8280" cy="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28129" y="1999800"/>
                <a:ext cx="25920" cy="2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something which will happen today.</a:t>
            </a:r>
          </a:p>
        </p:txBody>
      </p:sp>
    </p:spTree>
    <p:extLst>
      <p:ext uri="{BB962C8B-B14F-4D97-AF65-F5344CB8AC3E}">
        <p14:creationId xmlns:p14="http://schemas.microsoft.com/office/powerpoint/2010/main" val="7758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trois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préparons pour le sketch du café.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3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In the local slang of the francophone nation of Côte d’Ivoire, a boyfriend is referred to as mon pain. A cute boyfriend is un pain </a:t>
            </a:r>
            <a:r>
              <a:rPr lang="en-US" sz="2800" b="1" dirty="0" err="1"/>
              <a:t>choco</a:t>
            </a:r>
            <a:r>
              <a:rPr lang="en-US" sz="2800" b="1" dirty="0"/>
              <a:t>. Un pain du four is a hot partner.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7F0F4609-F40F-4816-BEF0-2E3B49D5751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78141" y="2473377"/>
            <a:ext cx="4339564" cy="3250484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D74A3BA-FB11-4DDB-B568-9354EE130DE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208550" y="2299089"/>
            <a:ext cx="2589759" cy="361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6F74FE-FDC5-4909-9848-304FBC69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838138-0FB9-4092-B58C-D86897A13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Écoutez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133</a:t>
            </a:r>
          </a:p>
        </p:txBody>
      </p:sp>
    </p:spTree>
    <p:extLst>
      <p:ext uri="{BB962C8B-B14F-4D97-AF65-F5344CB8AC3E}">
        <p14:creationId xmlns:p14="http://schemas.microsoft.com/office/powerpoint/2010/main" val="39111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6F74FE-FDC5-4909-9848-304FBC69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838138-0FB9-4092-B58C-D86897A13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Écoutez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</a:t>
            </a:r>
            <a:r>
              <a:rPr lang="en-US"/>
              <a:t>153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95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4F73-6B28-4DEB-BFBD-82CB5A54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5326D-06A9-42D4-B3A2-34ED9776E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3053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21254</TotalTime>
  <Words>120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In the local slang of the francophone nation of Côte d’Ivoire, a boyfriend is referred to as mon pain. A cute boyfriend is un pain choco. Un pain du four is a hot partner.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304</cp:revision>
  <cp:lastPrinted>2017-12-14T22:00:10Z</cp:lastPrinted>
  <dcterms:created xsi:type="dcterms:W3CDTF">2016-10-03T15:38:19Z</dcterms:created>
  <dcterms:modified xsi:type="dcterms:W3CDTF">2024-12-02T21:19:53Z</dcterms:modified>
</cp:coreProperties>
</file>