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336" r:id="rId4"/>
    <p:sldId id="333" r:id="rId5"/>
    <p:sldId id="334" r:id="rId6"/>
    <p:sldId id="335" r:id="rId7"/>
    <p:sldId id="383" r:id="rId8"/>
    <p:sldId id="30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29"/>
            <p14:sldId id="336"/>
            <p14:sldId id="333"/>
            <p14:sldId id="334"/>
            <p14:sldId id="335"/>
            <p14:sldId id="383"/>
            <p14:sldId id="306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51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3T16:18:53.1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14679 4241 586 0,'0'0'16'0,"0"0"4"0,0 0-20 0,0 0 0 0,0 0 0 0,-3-5 0 15,-5-4 32-15,5 6 1 0,3 3 1 0,-7-3 0 16,3-3 6-16,4 6 0 0,-7 0 1 0,7 0 0 16,-7-6 12-16,0 6 3 0,7 0 0 0,0 0 0 15,-10 0-8-15,10 0 0 0,-7 0-1 0,-4 6 0 16,11-6-22-16,0 0-4 0,0 0-1 0,-11 3 0 15,4 3-20-15,4 6 0 0,-4-1 0 0,7-5 0 0,-4 6 0 16,4 3 0-16,0 2 0 0,4-5 0 16,-4 0 0-16,0 8 0 0,3-2 0 0,1 6 0 15,-4-7 0-15,3 4 0 0,1 2 8 0,-1 1-8 0,-3-4 31 0,4 10 1 16,-1-10 1-16,-3 10 0 0,4-10 15 0,-4 10 4 16,0-7 0-16,0 1 0 0,4-4-1 0,-4 4 0 15,-4-4 0-15,4 4 0 0,-4 0-16 16,4-4-3-16,0 4-1 0,0-7 0 15,0-2-13-15,-3 3-2 0,3-7-1 0,0 7 0 0,0-6-15 0,0 2 0 16,0-8 8-16,-4 6-8 0,4 0 0 0,0-6 0 16,0-6 0-16,0 0 0 0,0 0 0 0,0 0 0 15,0 0 0-15,0 0 0 0,0 0 0 0,0 0 0 16,0 0 0-16,0 0 0 0,7 6 0 0,-7-6 0 0,0 0 0 16,4 3 0-16,7 0-8 0,-8-1 8 0,4-2 0 0,-3 0 0 15,3 0-9-15,3 0 9 0,-3 0 0 0,4 0-9 16,0 0 9-16,-1 0-13 0,1 0 5 0,3 0 8 15,-4 0-13-15,5 6 5 0,-1 0 8 0,0-6-13 16,3 0 13-16,-2 6 0 0,-1-6-10 0,3 6 10 16,-3 0-10-16,4 0 10 0,0 0-13 0,-1-1 5 31,-3-2-19-31,0 3-3 0,1 0-1 0,-1 0 0 16,-4-6-36-16,4 6-7 0,1 0-2 0,-5-6-388 0,1 6-77 0</inkml:trace>
  <inkml:trace contextRef="#ctx0" brushRef="#br0" timeOffset="399.356">14637 4591 1090 0,'0'0'97'0,"3"6"-77"16,4-3-20-16,0 9 0 0,0-12 0 0,4 6-9 16,0-6 1-16,-1 0 0 0,1 0 8 0,-1 0 11 15,4 0-3-15,-3-6 0 0,3 6 0 0,-3-9 0 16,-1 6 0-16,1 0 0 0,3 0-8 0,-3 0 0 16,-4 3 0-16,3-3 0 0,1 0 0 0,-1 3 0 15,-3 0 0-15,-7 0-330 0,8 0-68 0</inkml:trace>
  <inkml:trace contextRef="#ctx0" brushRef="#br0" timeOffset="815.728">14552 4147 1039 0,'7'9'23'0,"-3"-3"-23"16,3 0 0-16,3 6 0 0,1-6 20 0,-1 0-1 15,5-1 0-15,-1 1 0 0,0 0 32 0,0-6 6 16,0 0 2-16,-3 0 0 0,3 0-7 0,0-6 0 16,-4 6-1-16,5 0 0 0,-1-6-28 0,0 6-6 15,0-5-1-15,0 5 0 0,0-6-16 0,0 0 0 16,0 6 0-16,0 0 0 0,1 0 0 0,-1 0 8 15,3 0-8-15,-3 0 0 16,0 12-41-16,1-12-15 0,2 11-4 0,1-5-544 0</inkml:trace>
  <inkml:trace contextRef="#ctx0" brushRef="#br0" timeOffset="2882.214">13010 4765 277 0,'0'0'24'0,"0"0"-24"15,0 0 0-15,0 0 0 0,0 0 46 0,4-6 4 0,-4 6 1 0,0 0 0 16,7 0-8-16,-7 0-2 16,0 0 0-16,0 0 0 0,0 0 7 0,0 0 2 15,0 0 0-15,0 0 0 0,4-6 15 0,-4 6 3 0,0 0 1 0,0 0 0 0,0 0-29 0,0 0-5 31,0 0-2-31,0 0 0 0,0 0-5 0,0 0-2 16,0 0 0-16,0 0 0 0,0 0 25 0,0 0 5 0,0 0 0 0,0 0 1 0,0 0-8 0,0 0-1 16,0 0-1-16,-7 0 0 0,-1-6 0 0,1 0 0 15,-3 6 0-15,3 0 0 0,-4 0-33 0,1 0-6 16,-1 6-8-16,0 0 11 0,1-6-11 0,-1 6 10 16,1 0-10-16,-1 0 10 0,0-6-2 0,4 6 0 15,-3-1 0-15,3 4 0 0,0 3-8 0,3-6 0 16,-3 6 0-16,4-1 0 0,-1 4 0 0,4-3 0 15,0 0-10-15,4 5 10 0,-1 1-12 0,1-3 12 16,-1-4-13-16,4 7 5 0,0-6 8 0,-3-3-12 16,3 8 12-1,0-11-12-15,0 6-2 0,0-6-1 0,0 5 0 0,0-8 0 0,0 9 15 0,0-6 0 16,0 0 0-16,0-6-9 0,0 6 9 0,1-6 0 16,-8 0 0-16,3 6 0 0,-3-6 0 0,7 0 9 15,0 0-1-15,0 0-8 0,-3 0 17 0,-4 0-3 16,7 0-1-16,-4-6 0 0,1 0-4 0,-1 0-1 15,1 0 0-15,3 0 0 0,-3-3-8 0,-1 4 12 16,1-7-12-16,-1 6 12 0,1-6-12 0,-4-2 0 16,3 2 0-16,-3-6 0 0,0 0 0 0,0 4 8 15,4-4-8-15,-4 0 0 0,0 1 0 0,0-4 8 16,0 4-8-16,0-1 0 0,-4-3 0 0,1 10 8 16,-1-7-8-16,1 6 0 0,3 0 0 0,-4 1 0 0,1 5 8 15,-1 3-8-15,0-9 0 0,4 12 12 0,0 0-12 0,0 0 12 16,0 0-2-16,0 0 0 0,0 0 0 0,0 0 0 0,0 0-10 15,0 0 0-15,0 0 9 0,0 0-9 0,0 0 0 0,4 12 0 16,0-3-12-16,-1 8 4 0,1 1 8 0,-1 0 0 16,4-1 0-16,0 10 0 0,0-4 0 0,0 4-8 15,0-4 8-15,0 1 0 16,0 2 0-16,1-2 0 0,-1 2 0 0,0 4 0 16,3-4 0-16,-3-2 0 15,0 2 0-15,-3-2 0 0,3-1 0 0,0-2 0 16,-4 8 8-16,5-11-8 0,-5 8 23 0,1-2 0 0,-4-4 0 0,3 4 0 0,1-1-23 0,-4-8 0 15,3 8 0-15,-3-5 0 0,0-6 0 0,4 6 9 16,-4-4 0-16,0 4 0 0,3-3-9 0,-3-4 10 16,0 7-10-16,0 0 10 0,0-7-10 0,0 4 0 15,0 3 0-15,0-7 0 0,0 7 0 0,0-9 0 16,0 9 0-16,0-13 0 0,0 7 0 0,0-6 0 16,0 0 0-16,0-6 0 0,-3 12 0 0,3-12 8 15,0 6-8-15,0-6 0 0,0 5 0 0,0-5 8 16,0 0-8-16,0 0 0 0,0 0 0 0,0 0 0 15,0 0 8-15,0 0-8 0,0 0 11 0,0 0 0 16,0 0 0-16,0 0 0 0,0 0-11 0,0 0 8 16,0 0-8-16,0 0 8 0,0 0-8 0,0 0 0 15,0 0 9-15,0 0-9 0,0 0 10 0,0 0-2 16,0 0-8-16,0 0 12 0,0 0-12 0,0 0 8 16,3-5-8-16,-3-4 0 0,0-6 0 0,0 3 0 15,4-5 0-15,-4-4 0 0,0 3 0 0,3-8 0 16,-3 8 0-16,0-5 0 0,4-1 0 0,-4 4 0 15,3 2 0-15,1 0 0 0,-1 1 0 0,-3 2 0 16,4-3 0-16,3 4 0 0,-3 2-9 0,-1 0 9 16,4 6-13-16,-3-5 5 0,3-1-7 0,-4 6-1 0,1-3 0 0,3 3 0 0,-4 0-2 15,1 1-1-15,-1-1 0 0,4 0 0 16,-3 0-31-16,0 0-6 0,3 6-2 0,-4-6 0 16,4 6-102-16,-7 0-21 0,4-6-4 0,3 0-1 0</inkml:trace>
  <inkml:trace contextRef="#ctx0" brushRef="#br0" timeOffset="3747.822">13300 4685 854 0,'0'0'17'0,"0"0"-17"15,0 0 0-15,0 0 0 0,0 0 52 0,0 0 6 16,0 0 2-16,0 0 0 0,0 0 11 0,0 0 2 16,0 0 1-16,0 0 0 0,0 0-28 0,0 0-6 15,0 0 0-15,0 0-1 0,0 0-15 0,0 0-4 16,0 0 0-16,0 0 0 0,0 0-1 0,0 0-1 16,0 0 0-16,0 0 0 0,0 0-2 0,0 0-1 15,-4 12 0-15,4-12 0 0,0 6-4 0,0 0-1 16,0 3 0-16,0-3 0 0,4 5-10 0,-4-5 0 15,3 12 0-15,1-12 8 0,-4 6-8 0,3-4 0 16,1 10 0-16,-1-12 0 0,4 6 10 0,-3-1-10 16,-1 1 12-16,1 3-12 0,3-3 32 0,-3-1 0 15,-1 1 0-15,4-6 0 0,-3 6-15 0,3-3-3 16,0 2-1-16,-4 1 0 0,4-6 7 0,-3 6 0 16,3-6 1-16,4 2 0 0,-4 4-9 0,3 0-1 15,-3-6-1-15,4 6 0 0,-1-7-10 0,1 4 10 16,-4 3-10-16,4-6 10 0,-1 0-10 0,-3 0 0 15,0-6 9-15,4 6-9 0,0-1 10 0,-4-5-2 16,3 6-8-16,-3-6 12 0,0 0 1 0,-3 0 0 16,3-6 0-16,-7 6 0 0,3 0 4 0,-3 0 1 15,7 0 0-15,-3-5 0 0,-1 5 8 0,-3-6 2 0,4 0 0 0,-4 6 0 0,0-6-6 0,0 6-1 16,0-12 0-16,0 6 0 0,0-3-4 0,0-2-1 16,0 5 0-16,-4-6 0 0,1-6-16 0,-1 7 8 15,1-4-8-15,-1 3 0 0,1-5 0 0,-1 5 0 16,1 3 0-16,3-9 0 0,-4 7 0 0,4-1 0 15,-3 0-15-15,-1 3 5 0,4-2-8 0,0 5-2 16,0-6 0-16,0 6 0 16,0-6-7-16,0 6-1 0,0 6-1 0,0-3 0 15,-3-2-23-15,3 5-5 0,0-6-1 0,0 6 0 16,3-6-42-16,-3 0-9 0,0 0-2 0,0 6-396 16,4-12-79-16</inkml:trace>
  <inkml:trace contextRef="#ctx0" brushRef="#br0" timeOffset="4275.017">13790 4142 1105 0,'0'0'24'0,"0"0"4"0,0 0 2 0,0 0 2 0,4 5-32 0,-4 1 0 15,3 3 0-15,1-3 0 0,-4 0 23 0,3 6-3 16,1-6 0-16,-1 5 0 0,1-5-11 0,3 6-9 15,-4 3 12-15,1-10-12 0,-1 7 8 0,4 0-8 16,1 3 0-16,-5 2 0 0,4 1 13 0,0 0-4 16,-3-4-1-16,3 4 0 0,-4 0 13 0,1-1 3 15,3-2 0-15,-4 8 0 0,4-11 3 0,0 6 1 16,-3-3 0-16,3-4 0 0,0 1-7 0,-3 6-1 16,-1-12 0-16,1-1 0 0,-1 4-20 0,-3-9 0 15,0 0 0-15,0 0-438 0,0 0-92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trois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2EC1-576D-4BF8-9BE5-A693FCA62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2511A-CFB8-481A-B2F5-DC199E627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 </a:t>
            </a:r>
            <a:r>
              <a:rPr lang="en-US" dirty="0" err="1"/>
              <a:t>veut</a:t>
            </a:r>
            <a:r>
              <a:rPr lang="en-US" dirty="0"/>
              <a:t> dire alliance? </a:t>
            </a: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Christine </a:t>
            </a:r>
            <a:r>
              <a:rPr lang="en-US" dirty="0" err="1"/>
              <a:t>boulversée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découvre</a:t>
            </a:r>
            <a:r>
              <a:rPr lang="en-US" dirty="0"/>
              <a:t> </a:t>
            </a:r>
            <a:r>
              <a:rPr lang="en-US" dirty="0" err="1"/>
              <a:t>qu’elle</a:t>
            </a:r>
            <a:r>
              <a:rPr lang="en-US" dirty="0"/>
              <a:t> a perdu la </a:t>
            </a:r>
            <a:r>
              <a:rPr lang="en-US" dirty="0" err="1"/>
              <a:t>sienne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259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trois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02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DCA3-22ED-4C38-987B-9087DAD1A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« The French Laundry » n’est ni française ni une lingerie, mais les repas là sont très chers.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24149-A36F-4BF0-9F50-BE84D3C73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4387A8-5DA3-492E-AA69-FB6102D28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4760" y="2000723"/>
            <a:ext cx="6442479" cy="361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44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B6B10-2B1D-47B0-A4B1-45427BD74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CD4230C-0C98-45E4-8908-84100EA284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98198" y="1991286"/>
            <a:ext cx="2995603" cy="4501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448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0F242-6876-4BC3-9075-F223D8F57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C06E1-75CC-4F7B-8297-F8FBC4287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Lisons</a:t>
            </a:r>
            <a:r>
              <a:rPr lang="en-US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28355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8439D-F33F-45B4-90EB-D7658DF76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183DC249-6BA4-40D4-B48B-7F7A195B69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8917" y="2190907"/>
            <a:ext cx="3562851" cy="357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34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fr-FR" dirty="0"/>
              <a:t>À votre avis, qui a enlevé Christine?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5F609D7-3B01-47A6-8154-58A74AB8F28C}"/>
                  </a:ext>
                </a:extLst>
              </p14:cNvPr>
              <p14:cNvContentPartPr/>
              <p14:nvPr/>
            </p14:nvContentPartPr>
            <p14:xfrm>
              <a:off x="4622760" y="1491120"/>
              <a:ext cx="781560" cy="546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5F609D7-3B01-47A6-8154-58A74AB8F28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13400" y="1481760"/>
                <a:ext cx="800280" cy="56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0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33694</TotalTime>
  <Words>71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« The French Laundry » n’est ni française ni une lingerie, mais les repas là sont très chers.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323</cp:revision>
  <dcterms:created xsi:type="dcterms:W3CDTF">2016-10-03T16:25:09Z</dcterms:created>
  <dcterms:modified xsi:type="dcterms:W3CDTF">2024-12-03T16:38:45Z</dcterms:modified>
</cp:coreProperties>
</file>