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49" r:id="rId3"/>
    <p:sldId id="363" r:id="rId4"/>
    <p:sldId id="299" r:id="rId5"/>
    <p:sldId id="263" r:id="rId6"/>
    <p:sldId id="356" r:id="rId7"/>
    <p:sldId id="364" r:id="rId8"/>
    <p:sldId id="361" r:id="rId9"/>
    <p:sldId id="362" r:id="rId10"/>
    <p:sldId id="357" r:id="rId11"/>
    <p:sldId id="359" r:id="rId12"/>
    <p:sldId id="358" r:id="rId13"/>
    <p:sldId id="355" r:id="rId14"/>
    <p:sldId id="319" r:id="rId15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0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00" autoAdjust="0"/>
  </p:normalViewPr>
  <p:slideViewPr>
    <p:cSldViewPr snapToGrid="0">
      <p:cViewPr varScale="1">
        <p:scale>
          <a:sx n="85" d="100"/>
          <a:sy n="85" d="100"/>
        </p:scale>
        <p:origin x="64" y="2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04T14:53:47.8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23703 7134 832 0,'0'0'35'16,"0"0"-35"0,0 0 72-16,0 0 7 0,0 0 1 0,0 0 1 15,-3 0-8-15,-4-6-1 0,3 6-1 0,-3 0 0 16,-4 0-51-16,4 6-9 0,-3-3-3 0,-1 3 0 16,1 3 4-16,-1 0 0 0,4-3 0 0,-4-1 0 15,4-5-12-15,-3 6 8 0,-1 0-8 0,4-6 8 16,0 6 31-16,0-6 5 0,7 0 2 0,-4 9 0 15,-3-3-23-15,7-6-5 0,-3 6-1 0,-4 0 0 16,0-1 17-16,7-5 3 0,-7 0 1 0,0 6 0 16,-4 0-30-16,4-6-8 0,-4 6 0 0,4 0 0 15,-3 0 10-15,-1 0-2 0,1-3-8 0,-4 3 12 0,-1 2-12 16,1-5 0-16,0 3 0 0,-3 6 0 0,2-6 0 0,1 0 0 16,-3 0 0-16,3-1 0 0,-1-2 0 0,-2 3 0 0,3-3 0 15,0 6 9-15,-1-3-9 0,-2 0 0 0,3 0 0 0,0 0-11 16,3-1 11-16,-3 1 0 15,3-6 10-15,4 6-10 0,-3-3 0 0,3 0 0 16,7-3 0-16,-11 6 0 0,11-6 14 0,0 0-3 16,0 0-1-16,0 0 0 0,0 0 2 15,-3 3 1-15,3-3 0 0,-8 3 0 0,8-3-1 0,0 0 0 0,0 0 0 0,0 0 0 16,0 0-12-16,0 0 0 0,0 0 0 0,0 0 0 16,0 0 0-16,-3-6-15 0,3 6 3 0,0-6 1 15,0 6-13-15,0-6-2 0,0 6-1 16,0 0 0-16,0 0-134 0,3-6-27 0</inkml:trace>
  <inkml:trace contextRef="#ctx0" brushRef="#br0" timeOffset="768.129">23167 7387 162 0,'0'0'0'0,"0"0"8"0,0 0-8 0,0 0 0 0,0 0 0 0,0 0 0 15,0 0 0-15,0 0 12 0,0 0-4 0,0 0 0 16,0 0 53-16,-7 3 11 0,7-3 3 0,0 0 0 16,0 0-1-16,0 0 0 0,0 0 0 0,-7 3 0 15,7-3-24-15,-7 6-5 0,3-3-1 0,-3 3 0 16,7-6-28-16,-7 11-7 0,0-5-1 0,4 0 0 15,-5 0 2-15,5 0 0 0,-1-3 0 0,1 0 0 16,-1 0-10-16,1 0 12 0,-4 0-12 0,7-3 12 16,0 0-4-16,0 0 0 0,0 0 0 0,0 0 0 15,0 0 39-15,0 0 7 0,0 0 2 0,0 0 0 16,0 0-7-16,0 0-1 0,0 0 0 0,0 0 0 16,0 0-28-16,3-6-7 0,1 0-1 0,-1 3 0 0,4-3 0 15,0 0 0-15,-3 0 0 0,3 0 0 0,0 6 25 16,4-5 5-16,-4-1 1 0,3-3 0 15,-3 6-27-15,4 0-6 0,0 0-1 0,-4 0 0 16,3 0-9-16,-3 3 0 0,4-3 0 0,-4-3 0 0,3 6 0 0,-2 0 0 16,2 0 0-16,1 0 0 0,-1 0 0 0,1 0 0 15,-1 0 0-15,1 0 0 0,3 0 0 0,0 0 0 16,0 0 0-16,4 0 0 0,0 0 0 0,3 0 8 0,-4 0 0 16,5 0 0-16,-5-6-8 0,4 6 12 0,1-5-12 0,2-1 12 15,-6 6 15-15,0-6 3 0,-1 0 1 0,1 0 0 16,-4-3-57-16,0 6-11 15,0-3-3-15,-3 3 0 0,-1 3-37 0,-3-5-8 16,0-1-2-16</inkml:trace>
  <inkml:trace contextRef="#ctx0" brushRef="#br0" timeOffset="1674.594">23774 7073 801 0,'0'0'16'0,"0"0"5"15,0 0-21-15,0 0 0 0,0 0 0 0,0 0 0 16,0 0 81-16,0 0 12 0,-4-6 3 0,4 6 0 15,0 0-52-15,0 0-9 0,-7-6-3 0,7 6 0 16,0 0 18-16,0 0 3 0,0 0 1 0,0 0 0 16,0 0-10-16,-7 0-1 0,7 0-1 0,-7 0 0 15,7 0-18-15,0 0-3 0,0 0-1 0,0 0 0 16,0 0-6-16,0 0-2 0,0 0 0 0,0 0 0 16,0 0-1-16,0 0-1 0,0 0 0 0,0 0 0 15,0-6 10-15,4 0 1 0,-4 0 1 0,3 0 0 16,1-3-22-16,-1 4 0 0,4-1 0 0,-3 0 0 15,-1 6 13-15,4-12-1 0,-3 6-1 0,-1 0 0 0,4-5 5 0,-3 5 2 0,-1 0 0 0,4-3 0 16,-3 3-6-16,3 0 0 16,0-6-1-16,0 7 0 0,0-1-11 0,0-12 0 15,0 9 0-15,0-3 8 0,0 1-8 0,4-1 0 0,-4-3 0 16,4 3 0-16,3-5 0 0,-4 5 0 0,5-6 0 16,-1-2 0-16,0 8 0 0,0 0 0 0,0 1-9 15,0-7 9-15,0 6 0 0,-3 3 0 16,-1-2 0-16,4-1 0 0,-3 12-8 15,3-6 8-15,4-3-12 0,-4 6 12 0,4 0 0 0,-1-3 0 16,1 3 0-16,-4 0 0 0,4 3 0 0,-1-11 0 0,1 11 0 16,-1-6 0-16,1 6 0 0,-4-6 0 0,0 6 0 0,0 0 0 15,1-6 0-15,-5 6 0 0,4 0 0 0,-3 0 0 16,-1 0 0-16,1 0 0 0,-4 6 0 0,4-6 0 16,-1 6-13-16,-3-6 4 0,4 6 1 0,-4 0 0 15,4-1-4-15,-1-5-1 0,-3 0 0 0,4 3 0 16,-1 0-8-16,1 0-2 0,-4 0 0 0,4 0 0 15,-4 0-7-15,0 0-2 0,-7-3 0 0,3 6 0 16,4-6-16-16,0 6-4 0,4-6-1 16,-4 6 0-16,0 0-18 0,-4-6-3 0</inkml:trace>
  <inkml:trace contextRef="#ctx0" brushRef="#br0" timeOffset="2542.197">23721 7328 328 0,'0'0'9'0,"0"0"3"0,0 0-12 0,0 0 0 0,0 0 0 0,0 0 0 16,0 0 52-16,0 0 9 0,0 0 2 0,0 0 0 15,0 0-3-15,0 0 0 0,0 0 0 0,0 0 0 16,0 0 29-16,0 0 6 0,0 0 1 0,0 0 0 16,0 0-77-16,0 0-19 0,-4-6 0 0,4 6 0 15,0 0 10-15,0 0-2 0,0 0 0 0,0 0 0 16,-7-3-8-16,7 3 8 0,0 0-8 0,0 0 8 16,0 0 0-16,-3 0 0 0,3 0 0 0,0 0 0 15,0 0-8-15,0 0 8 0,0 0-8 0,0 0 8 16,0 0 0-16,0 0 0 0,0 0 0 0,0 3 0 15,0 3-8-15,0 3 0 0,3 0 0 0,-3-3 0 16,4 0 0-16,-1 0 0 0,1-1 0 0,3 1 0 16,-4 3 28-16,4-3 3 0,0 3 1 0,1 0 0 15,-1 2-6-15,-4-5-1 0,8 6 0 0,-8-3 0 16,4 0-1-16,0 0-1 0,-3 8 0 0,3-5 0 16,0-6-14-16,-4 6-9 0,5 2 12 0,-1 4-12 15,0-12 8-15,-4 6-8 0,4-7 0 0,-3 7 0 16,-1-3 0-16,4 3 0 0,-3-6 0 0,-1 0 0 0,1 5-8 15,-1-5-9-15,5-3-2 0,-8-3 0 16,3 3-32-16,1 0-6 0,3-3-2 0,-4 0 0 16,4-3-32-16,0 0-6 0,-3 0-2 0</inkml:trace>
  <inkml:trace contextRef="#ctx0" brushRef="#br0" timeOffset="3198.983">23872 7437 72 0,'0'0'0'0,"0"0"0"0,0 0 0 0,0 0 0 16,0 0 0-16,0 0 0 0,0 0 0 0,0 0 0 0,0 0 0 16,0 0 0-16,0 0 16 0,0 0 6 0,0 0 2 15,0 0 0-15,0 0 73 0,-3 6 15 0,3-6 4 0,0 0 0 16,0 0-26-16,0 0-5 0,0 0-1 0,0 0 0 16,0 0-31-16,0 0-6 0,0 0-2 0,0 0 0 15,0 0-14-15,0 0-3 0,0 0-1 0,0 0 0 16,0 0-1-16,0 0 0 0,0 0 0 0,-4 6 0 15,4-6 5-15,0 0 1 0,-3 6 0 0,3-6 0 16,0 0-15-16,-4 6-2 0,4-6-1 0,0 3 0 16,0-3 7-16,0 5 2 0,0-5 0 0,0 12 0 15,0-12-11-15,0 6-3 0,0 0 0 0,0-6 0 16,-3 6-9-16,3 0 0 0,0-6 0 0,0 9 8 16,-4-4-8-16,4 4 0 0,0 0 0 0,0-9 0 15,-3 6-15-15,3-6 2 0,0 0 0 0,-4 6 0 16,4 0-3-16,0-6 0 0,0 6 0 0,0-1 0 15,0-5 4-15,0 6 1 0,0-6 0 0,4 6 0 16,-4-6 11-16,3 3-12 0,1 0 12 0,-1 0-12 16,4 3 12-16,0 0-12 0,-3 0 12 0,3-6-12 15,4 6 12-15,-4-1-12 0,0 1 12 0,-4-6-12 16,4 6-36-16,-7-6-7 0</inkml:trace>
  <inkml:trace contextRef="#ctx0" brushRef="#br0" timeOffset="3844.471">23989 7705 767 0,'0'0'16'0,"0"0"4"0,0 0-20 0,0 0 0 0,3-6 0 0,-3 3 0 15,0 3 36-15,4-6 3 0,-4 6 1 0,3-6 0 16,-3 6-6-16,4 0-1 0,3-6 0 0,-3 6 0 16,3-6 9-16,-7 6 2 0,3 6 0 0,4-6 0 15,-3 6-23-15,-1-6-4 0,4 0-1 0,-3 6 0 16,-1 0-16-16,1 0 0 0,-1 0 0 0,1 8-9 15,-4-8 9-15,0 0 11 0,0 6-3 0,0-3 0 16,0 2-8-16,0-2 0 0,0 0 0 0,3 3 0 16,-3-1 28-16,0-2 3 0,0 0 1 0,0 0 0 15,0 3-4-15,0-1 0 0,4-5 0 0,-4 6 0 16,0-3 5-16,0 3 1 0,0 5 0 0,0-5 0 16,0 0-16-16,0 5-3 0,4-2-1 0,-4 3 0 15,0-1-5-15,0-5-1 0,0 3 0 0,-4 3 0 16,4-7 0-16,-4-2-8 0,4 3 12 0,-3 0-4 15,-1-1 4-15,-3 1 1 0,4 0 0 0,-4 3 0 16,0-4 9-16,3 1 2 0,-3 0 0 0,0 6 0 16,0-10-6-16,0 4-1 0,0 6 0 0,0-6 0 0,0-4 7 15,0 4 2-15,0 0 0 0,0 5 0 0,0-11 2 0,0 6 1 16,0 0 0-16,-1 0 0 0,5-4-20 0,-4 4-9 0,0-6 8 16,0 9-8-16,3-6 8 0,-3-1-8 15,0 4 8-15,0 0-8 0,0-6 0 0,0 0 0 0,0 3 0 16,-4-1 0-16,4-2 0 0,0 9 0 0,0-9 0 0,-3 0 8 15,2 0-8-15,1 5-11 0,0-5 3 16,0 3 0-16,0 0-20 16,0 0-3-16,4-3-1 0,3-6 0 0,-4 5-8 0,4-5-1 15,-7 6-1-15,7-6 0 0,0 12-7 16,0-12-2-16,-3 3 0 0,3-3 0 16,0 6-13-16,0-6-4 0,0 0 0 0,0 6 0 0,0 3 5 0,0-1 1 0,0-2 0 15</inkml:trace>
  <inkml:trace contextRef="#ctx0" brushRef="#br0" timeOffset="5928.201">23784 8769 730 0,'0'0'16'0,"0"-970"3"0,0 1940 1 0,0-961 1 0,0-3-21 16,0 5 0-16,0-11 0 0,0 0 0 0,0 6 62 0,0-6 8 15,0 0 2-15,0 0 0 0,0 0 19 0,4 6 4 16,-4 3 1-16,0-3 0 0,0-6-52 0,0 0-9 15,0 0-3-15,3 9 0 0,-3-1 0 0,0 4 0 0,0-12 0 0,0 0 0 16,4 6-20-16,-4 0-12 0,0-6 12 0,0 0-12 16,3 6 12-16,1 0-12 0,3 0 12 15,-4 2-12-15,5-2 18 0,-5 6-3 0,4-6-1 0,0 6 0 16,4-1-14-16,-4 1 0 16,3-3 0-16,-3 3 0 0,4-6 0 0,0-1 0 0,-1 7 0 0,1-6 0 15,-1 0 0-15,1 6 0 0,0 2 0 0,-1-2 0 16,1-6 0-16,-1 0 0 0,1-6-10 0,-4 0 10 15,4 6 0-15,-4-6 14 0,3 6-2 0,-3 5 0 16,0-5 0-16,0 3-1 0,0-9 0 0,-3 6 0 16,3-6-11-16,0 6 0 0,-3 0 0 0,-1 0 0 15,4-6 27-15,-3 9 0 0,3-4 0 0,-4 1 0 16,1 0-15-16,-1 0-2 0,-3-6-1 0,4 6 0 16,-1 0 5-16,-3-6 1 0,4 12 0 0,-4-12 0 15,3 0-15-15,4 5 9 0,-3-5-9 0,3 6 8 16,0-3 0-16,-3 0 0 0,3 3 0 0,0 0 0 0,0-3 10 15,0 3 2-15,0 6 0 0,4-12 0 0,-4 0-20 0,0 5 0 16,3-5 0-16,-3 0 0 0,4 6 0 0,-1-6 0 16,5 0 0-16,-5-6 0 0,1 6 9 15,-1 0 2-15,1 0 0 0,-1 0 0 0,1 0-2 0,0 0 0 16,-4 0 0-16,3 0 0 0,-3 0-9 16,4 0 0-16,-4 6 0 0,0-6 0 0,0 0 0 15,0 6 0-15,0-6 0 0,0 6 0 0,4-6 0 0,-4 3 0 16,-4-3 0-16,4 3 0 0,1-3 0 0,-1 0 0 15,0 0 0-15,3 0 0 0,-3 3 0 0,0-3 0 16,4 0 0-16,-4-3 0 0,0 3 0 0,4 0 8 0,-1 0-8 16,1 0 0-16,-1 0 0 0,1 0 0 0,-1 0 0 0,5 3 0 15,-1-3 10-15,0 0-10 0,0 0 12 0,4 0-12 16,-4 3 0-16,0 3 0 0,0-6 0 0,0 3-12 16,0-3 12-16,0 3 0 0,0-3 0 0,-3 0 0 15,7 0 0-15,-8 0 0 0,4 0 0 0,0 3 0 16,0-3 0-16,1 0 0 0,-1-3 0 0,0 3 0 15,0-3 0-15,4 3 0 0,-1 3 0 0,-3-3 0 16,4-3 0-16,-4 3 0 0,0 0 10 0,0 0-10 16,0-3 9-16,1 3-9 0,-1-6 10 0,-4 3-10 15,1 3 13-15,-1-3-3 0,1 3-1 0,0-3 0 16,-1 3-9-16,1-3 10 0,-1 6-10 0,1-3 10 16,-1 0 5-16,1 3 1 0,-4 0 0 0,4-3 0 15,-1 3-16-15,1-3 0 0,-1 6 8 0,1-3-8 16,0 0 0-16,-1-3 0 0,1 3 0 0,-1-3 0 15,-3 0-11-15,4 0-5 0,0 5 0 0,-1-5-1 16,-3-5 17-16,4 2 0 0,-1 3 0 0,1 0 0 0,0 0 0 16,-1 0 0-16,4-3 0 0,-3 3 0 0,-4-3 0 0,3-3 0 15,1 6 0-15,0-3 0 0,-1 0 0 0,-3 0 0 16,4 0 8-16,-1 3-8 0,-2-6 0 0,2 0 0 16,4 6 0-16,-3-6 0 0,-1 6 0 0,-3-5 0 15,4-1 0-15,0 0 0 0,-1 3 12 0,1 0-4 16,-1 3-8-16,4-3 12 0,-3 0-12 0,0 0 11 15,-1 0-11-15,1 0 10 0,-1 0-2 0,1 3-8 16,-4 0 12-16,4 0-4 0,-4 0-8 0,0 0 0 16,0 0 0-16,0-3 0 0,-4 3 0 0,4 0 0 15,-7 0 0-15,7 0 0 0,-3 0 0 0,3 0 0 16,-7 0-9-16,0 0 9 0,0 0 0 0,7 0 0 16,-3-6 0-16,-4 6 0 0,3 0 0 0,-3 0 0 15,7-5 0-15,-7 5 0 0,4 0 0 0,3 0 0 0,-7 0 9 0,3 0-9 16,-3 0 9-16,7-6-9 0,-7 6 10 0,7 0-10 15,0-6 8-15,-3 6-8 0,3-6 0 0,-3 0 0 16,3 3 9-16,-4 3-9 0,4-3 8 0,-3 3-8 16,3 0 8-16,0 0-8 0,-4 0 0 0,-3 0 8 15,7 0-8-15,0-3 0 0,1 0 0 0,-5 3 0 16,4-3 0-16,-3 0 0 0,3 0 0 0,-4 3 8 16,4 0-8-16,0 0 0 0,-3-2 0 0,-4 2 0 15,10 0 0-15,-6 0 0 0,3 0 0 0,0 0 0 16,0-3 0-16,-3-3 0 0,3 6 0 0,0 0 0 0,0 0 0 15,0-6 0-15,0 6 0 0,-3-6 0 0,3 0 0 16,0 6 0-16,-4-6 0 0,4 6 0 16,0-6 0-16,-3 3 0 0,-1 0 0 0,-3 3 0 0,7-5 0 0,-3-1 0 15,-4 6 9-15,7-3-9 0,0-3 0 16,-3 0 0-16,3 6 0 0,-4-6 0 16,4 0 0-16,-3 0 0 0,3 6 0 0,0-6 8 0,-4-2-8 0,4 2 0 15,0-3 0-15,-3 3 0 0,3 3 0 0,0-3 0 16,-3 0 0-16,3-5-8 0,-4 5 8 0,1 6 0 15,-1-9 0-15,1 6 0 0,-1-3 0 0,-3 6 0 16,0 0 0-16,0 0 0 0,4-6 0 0,-4 6 0 16,0-6 0-16,0 6 8 0,0 0-8 0,0 0 0 0,3-3 0 0,1-3 0 15,-1 1 0-15,1-1 0 0,-4 6 0 0,3 0-8 16,5-6 8-16,-5 0 0 0,1 0 0 0,-1 3 0 16,1-3 0-16,3 0 0 0,-4-2 0 0,4 2 0 15,-3 3 0-15,3-3 0 0,0 0 0 0,-4 0 8 16,5 0-8-16,-5 0 0 0,1-2 0 0,-1 2 8 15,1 0-8-15,-1 0 0 0,4 3 0 0,-3 0 0 16,-1-3 0-16,-3 0 8 0,4-5-8 0,-4 5 0 16,0 6 0-16,3-9 0 0,-3 3 0 0,0 0 8 15,4 0-8-15,-1-6 0 0,1 7 0 0,-1-1-8 16,1-6 8-16,3 3 0 0,-3 0 0 0,3-3 0 16,-4 4 0-16,4 2 0 0,0 0 0 0,0-6 0 15,-3 3 0-15,3 1 0 0,-4-1 0 0,1 3 0 16,-1 0 0-16,1 0 0 0,-1-6 0 0,1 6 0 15,0 1 0-15,-1 2 0 0,-3 3 0 0,0 0 0 16,0-6 0-16,0 6 0 0,0 0 0 0,0-6-8 16,4 3 16-16,-4 3 3 0,0-6 1 0,0 3 0 15,-4-9-12-15,4 6 0 0,-3 1 0 0,-1-1 8 16,0-3-17-16,4 0-4 0,-3 0-1 0,-1 3 0 16,4 0 14-16,-3-5 0 0,-1 5 0 0,1-12 0 15,3 9 13-15,-4 1-4 0,4-1-1 0,-3 3 0 16,3 0-8-16,0-6-11 0,-4 3 3 0,4 4 0 15,0 2 8-15,0 3 16 0,0-6-4 0,0 0-1 16,0 3-11-16,0-3-17 0,0 0 4 0,0 0 1 0,4 0 12 0,-4-5 13 16,3 2-2-16,-3 3-1 15,4-6-10-15,-1 0-17 0,1 6 4 0,-1-5 1 16,1-7 12-16,-1 6 0 0,1 4 0 0,-4-4 0 0,4-6 0 0,-1 6 13 16,1 1-2-16,-4 2-1 15,3-3-10-15,-3 6 0 0,0 0 0 0,0-3 0 0,0 4 0 0,0-1-11 0,-3-3 3 16,3 6 0-16,-4-3 8 0,1 0 0 15,3 0 0-15,0 6 0 0,-4-6 0 0,4 6 0 0,-4-5 0 0,4 5-8 16,0 0 8-16,0 0 9 0,-3 0-1 0,-1-6-8 16,1-3 11-16,-1 6-11 0,4-6 10 0,-3 3-10 15,-1 0 0-15,4-5 0 0,-3-1 0 0,-1 6 0 16,4-6 0-16,-3 3 0 0,-1 3 0 0,4 1 0 16,-3-7 0-16,-1 6-8 0,4-6 8 0,-3 3 0 15,-1 1 0-15,4-1-10 0,-3 3 10 0,-1 0-8 16,1 0 8-16,-1 0 0 0,-3 6 0 0,3-6 0 15,1 0 0-15,-1 1 0 0,1-4 0 16,-1 0 0-16,1 6 0 0,3-3 0 0,-4 0 0 0,4 0 0 16,0 0 0-16,-3 1 0 0,3-1 0 0,0-3 0 15,0 0 0-15,0 3 0 0,0 0 0 0,0-3 0 16,0 4 0-16,0-1 0 0,0 0-8 0,0 0 8 16,0 0 0-16,0 6 0 0,-4-3 0 0,4 3 8 15,-3-6-8-15,-1 0 0 0,4 6 0 0,-3-3-8 16,3 3-9-16,0 0-2 0,-7-5 0 0,7 5 0 15,0 0 6-15,0 0 1 0,-4-3 0 0,4 3 0 16,-3 0-9-16,3 0-2 0,-4-6 0 0,4 6 0 16,0-6-8-16,0 0-1 0,0 0-1 0,4 0 0 15,-1 0-23-15,1-2-4 0,3 2 0 0</inkml:trace>
  <inkml:trace contextRef="#ctx0" brushRef="#br0" timeOffset="10477.306">24515 6843 657 0,'0'0'28'16,"0"0"-28"0,0 0 60-16,0 0 6 0,0-6 2 0,0 6 0 15,0-6-53-15,0 6-15 0,3-5 0 0,-3 5 8 16,0-12-36-16,0 12-8 0,0-6 0 0,0 0-1 15,0 6-3-15,-3-6 0 0,3 0 0 0,0 6 0 16,-4-6 29-16,0 3 11 0,-3 1-8 0,7 2 8 16,0 0 0-16,0 0 0 0,0 0 0 0,0 0 0 15,0 0 24-15,0 0 1 0,0 0 0 0,0 0 0 16,0 0-3-16,-3-6-1 0,3 6 0 0,3-12 0 16,-3 9 11-16,7-3 1 0,1 0 1 0,-1-6 0 15,0 7-3-15,0-10-1 0,3 6 0 0,-3 0 0 0,4 3 8 16,-1-5 2-16,1 5 0 0,0-6 0 15,-1 6-29-15,1 0-11 0,-1 3 8 0,-3-3-8 0,-3 3 0 16,3 0 0-16,-3 3 0 0,-4 0 0 16,0 0 12-16,0 0-4 0,0 0 0 0,0 0 0 0,0 0-8 0,0 0 8 0,0 0-8 15,-7 6 8-15,-1 0-8 16,1 3 0-16,0 3 0 0,0-6 0 0,4 5 8 0,-4-5 0 0,3 0 0 16,-3 0 0-16,4 0-8 0,-1-3 0 0,1 3 0 0,3-6 0 15,-4 12 28-15,4-12 3 0,0 0 1 0,0 0 0 16,0 0-10-16,0 0-2 0,0 0 0 0,4 5 0 15,-4-5-8-15,0 6-1 0,0-6-1 0,3 6 0 16,-3-6-10-16,4 0 0 0,-4 0 0 0,3 6 0 16,1-6 0-16,-4 0 0 0,7 6 0 0,-4-3 8 15,-3-3-8-15,0 0 0 0,4 3 0 0,-1 0 0 16,-3-3 0-16,4 9 0 0,3-6 0 0,-4-1 0 16,-3-2 0-16,7 9 0 0,1-9 0 0,-1 0 0 15,-4 6 0-15,4-6 0 0,0 6 0 0,0-6 0 16,-3 6 28-16,3-6 3 0,0 6 1 0,-7-6 0 15,3 0-20-15,5 9-4 0,-1-3-8 0,-4-1 12 16,1 1-12-16,-1 6 0 0,-3-12-9 0,4 6 9 16,-4 6 0-16,3-6 0 0,1 5 11 0,-4-5-3 15,0 3-8-15,0-3 0 0,0 6 8 0,0-1-8 16,0-5 0-16,0 0 0 0,0-6 0 0,0 9 0 16,0 0 0-16,0-3 0 0,0 3 0 0,0-4 0 15,0 7 0-15,0-6 0 0,0 0 0 0,3 0 0 0,-3 3 0 0,4-1 0 16,-4 1 0-16,3-3 0 0,1 0 0 15,-1 6 0-15,1 0 0 0,3-4 0 0,-4 1 0 0,1 6 0 16,3-3 0-16,-3-1 0 0,3-2 0 0,-4 9 0 0,1-6 0 16,-1 5 0-16,1-2 0 0,3 3 0 0,-4-1 0 0,1 1 0 15,-1-6 0-15,1 2 0 0,-1 4 0 0,1 0 0 16,-1-7 0-16,1 4 0 0,0-3 0 0,-1 0 0 16,1-7 0-16,-1 1 0 0,1 3 0 0,-1-3 0 15,1 0 0-15,-4-6 0 0,0 6 0 0,0-6 0 16,0 0 0-16,0 0 8 0,3 6-8 0,-3-6 0 15,0 0 0-15,4 6 0 0,-4-6 0 0,0 0 0 16,3 5 0-16,-3-5 8 0,0 0-8 0,0 6 0 16,0-6 0-16,0 0 0 0,0 0 0 0,4 6 0 15,-4-6 8-15,0 0-8 0,3 6 8 0,-3-6-8 16,4 6 0-16,-4-6 0 0,3 3 0 0,4 0 0 16,-7-3 0-16,4 3 0 0,3 0 0 0,-3-3 0 15,3 3 0-15,-4-3 8 0,4 3-8 0,-7-3 0 16,4 0 0-16,3 0 0 0,-7 0 0 0,3-3 0 15,4 3 0-15,-7 0 0 0,4-3 0 0,-4 3 0 16,7 0 10-16,-7 0 1 0,4 0 0 0,-4 0 0 16,7 0-11-16,-7 0 0 0,0 0 0 0,3 0 0 15,-3 0 0-15,7 3 0 0,-3-3 0 0,-4 0 0 16,0 0 0-16,0 0 0 0,0 0 0 0,7 3 0 16,-7-3 0-16,7 3 0 0,-4-3 0 0,4 2 0 15,-7-2 0-15,7 3 0 0,-3 3 0 0,-4-6 0 0,0 0 0 16,7 6 0-16,-7-6 0 0,0 0 0 0,4 0 0 15,-4 0 0-15,7 6 0 0,-7-6 0 16,0 0 0-16,3 6 0 0,-3-6 0 0,4 6 0 16,-4-6 0-16,3 6 0 0,1-3 0 0,-4-3 0 15,0 6 0-15,0-6 0 0,0 0 0 0,0 0 0 0,3 5 0 0,-3-5 0 0,0 12 0 16,0-6 0-16,0 0 0 0,0 0 0 16,0-6 0-16,0 6 0 0,0-6 0 0,0 0 0 0,0 0 0 0,0 6 0 15,0-1 0-15,4-5 0 0,-4 9 0 0,0-9 0 16,0 0 0-16,0 0 0 0,0 0 0 0,0 0 0 15,0 0 0-15,0 0 0 0,0 3 0 0,0-3 0 16,0 0 28-16,0 0 3 0,3 6 1 0,-3-6 0 16,0 0-32-16,0 0 0 0,0 0 0 0,0 0 0 15,0 0 0-15,0 0 0 0,0 0 0 0,0 0 0 16,4-3 0-16,-4 3 0 0,3-3 0 0,-3 3 0 16,0 0 0-16,0 0 0 0,0 0 0 0,0 0 0 15,0 0 0-15,0 0 0 0,0 0 0 0,0 0 0 16,0 0 0-16,0 0 0 0,0 0 0 0,0 0 0 15,4-3-20-15,-1-6-9 16,1 9-3-16,-1-5 0 0,1-1 32 0,3 0 0 0,-3-6 0 0,3 6 0 16,0 0 0-16,0-5 0 0,-4 5 0 0,4 3 0 15,-3-3 0-15,-1 0 0 0,1 0-8 0,-4 0 8 16,3 0 24-16,1 0 7 0,-1 1 1 0,-3 5 1 16,0 0-33-16,0 0 0 0,0 0 0 0,0 0 0 15,0 0 0-15,0 0 0 0,0 0 0 0,0 0 0 16,0 0 0-16,4-3 0 0,3 0 0 0,-3 0 0 15,-1 3 0-15,4-3 0 0,-3 0 0 0,3 0 0 0,0 0 0 16,3-3 0-16,1 0 0 0,0 0 0 0,3-5 0 0,-4-1 0 16,4 0 0-16,4-3-12 0,0-2 12 0,-1-1 8 0,-3-3 0 15,8 4-8-15,-5-7 12 0,1 4-12 0,3-4 12 16,-3 4-12-16,-1-4 8 0,-3 6-8 16,4-5 0-16,-4 2 0 0,0 4 0 0,0-10-9 0,0 4 1 15,1-1 0-15,-1 4 8 0,-4-4 0 0,1 7 0 0,-1-4 0 31,1 3-28-31,-4 1-4 0,4-4-1 0,-4 9 0 0,0-5 33 0,0-1 11 0,0 6 0 16,3-2 0-16,-2 2-11 0,-1 0 0 0,0 0 0 0,-4 1 0 16,4-1 0-16,0 3 0 0,-3 3 0 0,3-6 0 15,-4 6 0-15,1 1 0 0,-1-7 0 0,5 6 0 16,-5 3 0-16,1-3 0 0,3 0 0 0,-4 0 0 16,1 6 0-16,-4 0 0 0,0-6 0 0,0 6 0 15,3-5 0-15,-3 5 0 0,0 0 0 0,0 0 0 16,0 0 0-16,0 0 0 0,0 0 0 0,0 0 0 15,0 0 0-15,0 0-11 0,0 0 11 0,0 0-8 16,0 0 8-16,0 5 0 0,-3 7 0 0,-1-3 0 16,1 3 20-16,-1 5 5 0,1-5 2 0,-4 3 0 15,3 5-27-15,-3 1-9 0,0 3 0 0,-4-4 0 16,1 10 9-16,-1-10 14 0,1 10-3 0,-5-7-1 16,1 4-2-16,0 2 0 0,-3-3 0 0,-1 4 0 15,4-4-8-15,-4 4 0 0,1-10 0 0,-1 10 0 16,4-7 0-16,-4 4 0 0,1 2 0 0,2-3 8 15,-2 4-8-15,-1-10 0 0,0 4 0 0,1-6-11 0,3 2 11 16,-4-2 0-16,4-1 0 0,0 1 0 16,3-3 0-16,-3-1 8 0,4 7-8 0,-1-9 0 15,0 0 0-15,1 2 0 0,3-2 0 0,0 0 8 16,0 0-8-16,0-7 0 0,0 7 0 0,0-3 0 0,7-9 0 0,0 0 0 0,0 0 0 16,0 0 0-16,0 0 0 0,0 0 0 0,0 0 0 0,0 0 0 15,0 0-15-15,0 0-1 0,0 0 0 0,0 0 0 31,7 0-15-31,0-3-3 0,3-3-1 0,-3 3 0 0,4-6-25 0,-4 4-4 16,3-1-2-16,1 6 0 0,0-6 14 0,-1 0 2 0,1 6 1 16,-1-6 0-16,1 6 14 0,0-6 3 0,-1 0 1 0,1 0 0 15,-1 1 0-15,1-1 0 0,3 3 0 0,-7-3 0 16,4-6 31-16,-4 6 0 0,3 0 0 0,-3-3 0 16,0 4 0-16,0-1 0 0,1 3 0 0,-5 0 0 15,4-3-32-15,-3 0-12 0,-1 0-4 0,1 0 0 16,-1-5-12-16,1 5-4 0,-1-3 0 0,1 0 0 15,-4 3 48-15,3-3 16 0,1-2-9 0,-1-1 9 16,1 0 28-16,3 0 12 0,0-2 1 0,4 2 1 16,-4-6 11-16,7 3 3 0,-4-2 0 0,4-1 0 15,1-2-13-15,-5 2-3 0,4 0 0 0,0 1 0 16,0-7-6-16,1 10-2 0,-1 2 0 0,-4-6 0 16,1 3 4-16,-1 10 0 0,1-7 0 0,-4-6 0 15,0 12-19-15,-3-3-3 0,3 1-1 0,-4 2 0 16,1 3 4-16,-1-9 1 0,-3 12 0 0,0 0 0 15,0 0 9-15,0 0 1 0,0 0 1 0,0 0 0 16,0 0-16-16,-3 6-3 0,-4 0-1 0,0 0 0 0,0 2 0 16,-4 4 0-16,4 0 0 0,-4 6 0 0,4-7 0 0,-3 1 0 0,-4 9 0 15,7-9 0-15,-4 5-1 0,0 4-8 0,4 2 12 16,0-5-4-16,0 2-8 0,-3 4 8 0,3-1-8 0,0 4 8 16,-1-9-8-16,1-1 12 0,0 10-12 0,0-10 12 15,0 7-12-15,0-4 0 0,0 4 0 16,0-9 0-16,0 2 0 0,0 1 0 15,3-6 0-15,-3-3 0 0,4 2 15 0,3-11 4 16,0 0 1-16,0 0 0 0,0 0-20 0,0 0 0 16,0 0 0-16,0 0 0 0,0-11 13 0,0 2-4 0,0 3-1 0,0-12 0 15,3 1 4-15,1 2 0 0,3-3 0 0,-3 1 0 16,3-1-12-16,-4-3 8 0,4 10-8 0,0-7 8 16,0-6-8-16,0 10 0 0,0-10 0 0,0 1 0 15,4 8 0-15,-4-14 0 0,4 8 0 0,-4-3 0 16,3 4 0-16,1-4 0 0,-1 7-12 0,1-10 12 15,-4 10-8-15,4-7 8 0,-1 6 0 0,1 4 0 16,-4-10 0-16,4 13 0 0,-4-10 0 0,0 9 0 16,3-5 0-16,-3 5 0 0,0-3-9 0,0 3 9 15,4 1 0-15,0-7-12 0,-1 0 12 0,1 4-10 16,-1-4-2-16,1 0-1 0,3 7 0 0,-7-7 0 16,0 9-14-16,0 3-2 0,0-6-1 0,0 7 0 15,-7 5 17-15,0 0 3 0,0 0 1 0,0 0 0 0,0 0-7 16,-3 11 0-16,-1 1-1 0,-3 0 0 0,0 5 8 15,0-2 9-15,-4 3-13 0,1 5 5 0,-4-2 0 16,0 8 0-16,0-2 0 0,-4-4 0 0,4 10 8 16,0-4 0-16,-4 9 0 0,4-8 0 15,0 2 0-15,0-3 0 0,3-2 0 0,-3 2 0 16,3-5 0-16,4 2 11 0,-3-2-3 0,3-4 0 16,0 4-8-16,3-12 0 0,-3 2 0 0,4 4 0 0,-5-6 10 0,5-1 0 15,3-5 0-15,-4 3 0 0,4 0-10 0,0-9 8 0,0 0-8 0,0 0 8 16,-3 6 5-16,3-6 1 0,0 0 0 0,0 0 0 15,0 0-2-15,0 0 0 0,0 0 0 0,0 0 0 16,0 0-12-16,0 0-15 0,0 0 3 0,0 0 1 16,0 0 0-16,0 0 0 0,0 0 0 0,0 0 0 15,0 0 11-15,-4 9-12 0,4-9 12 0,-3 6-12 16,-1-1 12-16,1 7 0 0,-1 0 0 0,1 0-8 16,-1-3 8-16,1 8 0 0,-4-5 0 0,3 0-8 15,-3-3 8-15,0 5 0 0,0 1 0 0,3-3 0 16,1-1 0-16,-4-2 8 0,3-3-8 0,1 3 0 15,-1 0 15-15,-3-3-2 0,0 5 0 0,4 1 0 16,-1-9-3-16,-3 3-1 0,4 0 0 0,-1 0 0 16,4-6 16-16,0 0 3 0,0 0 1 0,0 0 0 15,0 0-21-15,0 0-8 0,0 0 0 0,0 0 9 16,0 0-9-16,0 0 12 0,0-6-12 0,0 0 12 16,0 0-12-16,0 6 0 0,0-3 0 0,0 3 8 15,0 0-8-15,0 0 0 0,0 0 0 0,4-6 0 16,-4 6 0-16,0 0 0 0,0 0 0 0,3-11 0 15,-3 11 0-15,0 0-12 0,4-6 4 0,-4 6 8 16,0-6 0-16,0 6 0 0,3-6 0 0,-3 0 0 0,4-3-9 0,-4-3 9 16,3 7 0-16,-3-7 0 0,4 6 0 0,-1-6 0 15,1-3 0-15,-1 7 0 0,1-1 0 0,-1 3 0 0,1-6 0 0,-1 0 0 16,-3 7 0-16,4-1 0 0,-4 6 0 0,0 0 0 16,0 0 0-16,0 0 0 0,0 0 0 0,0 0 0 15,0 0 0-15,0 0 0 0,0 0 0 0,-11 8 0 16,4 7 0-16,0-9 0 0,0 6 0 0,0 0 0 15,4 2 0-15,-4-2 0 0,3 0 0 16,0-6 0-16,1 5 0 0,3-2 0 16,0-9 0-16,0 6 0 0,0-6 0 0,3 6 11 0,1-3-3 0,3 0-8 15,0 3 27-15,0-6-2 0,0-6 0 0,0 3 0 16,4 0 6-16,-4 0 1 0,3 0 0 0,-2 0 0 16,-1 0-20-16,0-6-3 0,0 9-1 0,0-5 0 15,0 5-8-15,-4 0-11 0,-3 0 3 0,0 0 0 16,0 0 8-16,0 0 11 0,0 0-3 0,0 0 0 15,0 0-8-15,0 0 0 0,0 0 0 0,0 0 0 16,0 0 0-16,0 0 0 0,0 0 0 0,4-6 0 16,-1 6 0-16,4 0-11 0,-3-6 3 0,3 6 0 15,0-6 8-15,4 0 0 0,-1 0 0 0,1 0 0 16,-1-3 0-16,1 1 0 0,0 5 0 0,-1-3 0 16,1 0 0-16,-1 6-10 0,1-6 10 0,-4 0-10 15,0 6 10-15,0 0 0 0,0 0 0 0,-7 0 0 16,0 0 0-16,0 0 0 0,4 0 0 0,-4 0 0 15,0 0 0-15,0 0 0 0,0 0 0 0,0 0 0 16,0 0 0-16,0 0 0 0,0 0 0 0,0 0 0 16,7 6 0-16,-7-6 0 0,3 6 0 0,-3-6 0 15,7 0 0-15,-7 0 0 0,7 6 0 0,0-6 0 16,4-6 0-16,0 6 0 0,-1-6 0 0,4 6 0 16,0-12 0-16,4 3 0 0,3 4 8 0,0-4-8 0,1 0 8 0,-5-3-8 15,4 0 10-15,1 7-10 0,-1-1 15 0,3-3-3 0,-2 0-1 16,-1 3 0-16,0-3 1 0,-4 3 1 0,-2 1 0 0,2 5 0 15,-3-6-13-15,0 6 8 0,-3 0-8 0,0 0 0 16,-4 0 8-16,0 6-8 0,0-6 0 0,-4 5 9 16,-3-5-9-16,4 6 0 0,-1-6 0 0,-3 9 0 15,0 0 0-15,0-9 0 0,0 6 0 0,0 3 0 16,0 2 0-16,-3-5 0 0,3 0 0 0,-4 0 0 16,1 3 0-16,3-3 0 0,0-6 10 0,-4 9-10 15,1-4 9-15,-1 4-9 0,4-9 0 0,-3 12 9 16,-1-6-1-16,1 0 0 0,3-6 0 0,-4 6 0 15,1 3-8-15,-1 2 0 0,1-5 0 0,-1 0 8 16,4-6-8-16,0 6 0 0,0-6 0 0,0 6 0 16,0-6 12-16,0 0 0 0,0 0 0 0,-4 12 0 15,4-12-12-15,0 0 0 0,0 0 0 0,4 5 0 16,-4-5 0-16,0 0-16 0,0 6 4 0,4 0 1 16,3-3 11-16,-4 3 0 0,4 0 0 0,0 0 0 15,-3-6 0-15,3 0 0 0,0 0 0 0,-4 6 8 16,4-6-8-16,1 6 0 0,-5 5 0 0,4-5 0 15,-3 0 0-15,-1 3 0 0,4 0 0 0,-3-1 0 16,-1 4 0-16,1 0 0 0,3-6 0 0,-4 3 0 16,1 5 0-16,-1 1-10 0,-3-3 10 0,4 0-10 0,-4-1 10 0,3 1-13 15,-3-3 5-15,0 3 8 0,0 5-12 0,0-8 12 16,-3 0-12-16,3 6 12 0,0-4-10 0,-4 1 10 0,4-3 0 16,0 3-9-16,0 5 9 0,0-5 0 0,0-6 0 15,0 6 0-15,4 0 0 0,-4-4 0 0,3 4-11 0,-3 0 11 16,4-6 0-16,0 6 0 0,-4-4 0 0,3 1 0 31,1 6 0-31,-4-9 0 0,3 6 0 0,1-1 10 0,-4-5-10 0,3 0 0 16,-3-3 0-16,0 6 0 0,4 0 0 0,-4 2 0 0,0-5 0 0,-4 6 0 15,4-6 0-15,0 6 0 0,-3-1 0 0,3 4 0 16,0-3 0-16,0 0 0 0,-4-1 0 0,4 1 8 16,-3-3-8-16,3 3 0 0,-4 0 0 0,4-7 0 15,-3 1 0-15,3 3 0 0,0-9-12 0,0 9 12 16,0-9-9-16,-4 9 9 0,4-9 0 0,0 0 0 15,0 6-13-15,0-6 4 0,0 0 1 0,0 0 0 16,0 0-4-16,-4 5-1 0,4-5 0 0,-3 6 0 16,-4 0-33-16,3 3-6 0,-3 0-2 0,4-3 0 15,-1 0 10-15,1 2 3 0,-1-2 0 0,4-6 0 16,-3 6 5-16,3-6 0 0,0 0 1 0,0 0 0 16,-4 6-12-16,4-6-2 0,0 0-1 0,0 0 0 15,0 12-6-15,0-12 0 0,4 0-1 0</inkml:trace>
  <inkml:trace contextRef="#ctx0" brushRef="#br0" timeOffset="14171.24">25104 9160 754 0,'0'0'21'0,"0"0"5"0,-4 6-26 16,-3 0 0-16,4 5 0 0,-1-5 0 0,-3 0 12 0,0 0-2 0,0 0-1 0,0 3 0 15,0 2-9-15,3-5 0 0,-3 0 0 0,4 0 8 16,3-6 7-16,0 0 1 0,0 6 0 0,0-6 0 16,0 0 17-1,0 0 4-15,0 0 1 0,0 0 0 0,0 0 11 0,0 0 3 0,0 0 0 0,0 0 0 16,0 0 9-16,0 0 3 0,0 0 0 16,0 0 0-16,0 0-28 0,0 0-4 0,0 0-2 0,0 0 0 15,0 0-8-15,0 0-2 0,0 0 0 0,0 0 0 16,0 0 2-16,0-967 0 0,0 1934 0 0,-7-964 0 15,0 0-12-15,3 6-2 0,4-9-8 0,-7 3 12 16,7-3-3-16,-4 0-1 0,4 0 0 0,0 0 0 16,-7 3-8-16,7-3 0 0,0 0 0 0,-7 5 0 15,7-5 26-15,0 0 0 0,0 0 0 0,-3 0 0 16,3 0-4-16,-7-5-1 0,3 2 0 0,-3 0 0 16,7 3-8-16,-3-3-1 0,3-6-1 0,0 9 0 15,-4-3 24-15,1-3 5 0,-1 6 0 0,1-6 1 16,-1 6-25-16,-3-6-6 0,3 6-1 0,-3-6 0 15,4 6-9-15,-4 0 8 0,0-5-8 0,0 5 8 16,0 0-8-16,0 0 8 0,-4 0-8 0,4 0 8 16,0 5-8-16,-4-5 0 0,1 6 0 0,3-6 0 15,-4 0 0-15,4 6 0 0,-4-6 0 0,4 6 0 16,0-3 0-16,0 0 0 0,0 0 0 0,0 0 0 16,0 6 0-16,7-9 0 0,-7 0 0 0,7 0 0 15,-7 3 0-15,7-3 0 0,0 0 0 0,-7 0 0 16,7 0 0-16,-7 3 0 0,7-3 0 0,-7 5 0 0,7-5 0 15,-11 0 0-15,4 0 0 0,0 6 8 0,-3-6-8 0,-1 0 0 0,0 6-12 16,1-6 12-16,-1 6-12 0,1-6 12 0,-5 6-10 0,5 0 10 16,-4 0 0-16,0-3 0 0,3 2 0 0,-3-2 0 15,3 0 0-15,4-3 0 0,0 3 0 0,-3 0 0 16,3-3 0-16,0 6 0 0,-4-6 0 0,0 6 0 16,4-6 0-16,0 0 0 0,7 0 0 0,-7 6 0 15,0-6 0-15,7 0 0 0,-3 6 0 0,3-6 0 16,-7 6 0-16,7-6 0 0,-7 0 0 0,0 6 0 15,7-6 0-15,-11 0 0 0,4 0 0 16,0 2 10-16,3 1-10 0,-3 0 0 0,4 3 0 0,-4-3-11 16,7-3 11-16,-7 6 0 0,7-6 0 0,-7 3 0 15,7-3 0-15,0 0 0 0,0 0 0 0,0 0-8 16,-4 12 8-16,4-12 0 0,0 0 0 0,0 0 0 16,-7 6 0-16,7-6 0 0,0 0 0 0,0 6-8 15,0-6 8-15,0 0 0 0,0 0 0 0,-4 5 0 16,4-5 0-16,0 0 0 0,0 0 0 0,-3 6 0 15,3-6 0-15,0 0 0 0,0 0 0 0,-4 6-8 16,4 0 8-16,0-6 0 0,-3 9 0 0,3-9 0 16,0 0 0-16,0 0 0 0,0 0 0 0,0 0 0 15,-4 6 0-15,4-6 0 0,0 11 0 0,-3-11 0 16,3 0 0-16,-4 12 8 0,4-12-8 0,-7 6 11 0,4 0-3 16,-1 6-8-16,1-6 12 0,-1 2-4 0,4-8-8 15,-3 6 0-15,3-6 0 0,-8 6 0 0,5 0 0 0,-1 6 8 0,1-3-8 16,-4-3 12-16,3 2-12 0,1 1 0 15,-1 3-12-15,1-6 12 0,-1 0 0 0,4-6 0 16,-3 6 0-16,3-6 0 0,-4 5 0 0,4-5 0 16,0 0 0-16,-3 6 0 0,3-6 0 0,-4 6 0 15,4-6 8-15,-3 6-8 0,3-6 0 16,0 0 0-16,0 0 0 0,0 0 0 0,0 0 0 0,0 0 0 0,0 0 0 0,0 0 0 16,0 0 0-16,0 0 0 0,0 0 0 0,0 0 0 15,0 0 9-15,0 0-9 0,0 0 10 0,0 0-10 16,0 0 12-16,0 0-4 0,3 9-8 0,-3-9 12 15,0 0-12-15,0 0-15 0,4 3 3 0,-4-3 1 16,0 0 21-16,0 0 4 0,0 0 1 0,7 9 0 16,-7-9-15-16,0 0 0 0,3 0 0 0,-3 0 0 15,7 6 0-15,0-6 0 0,-7 0 0 0,4 0 0 16,3 0 0-16,0 0 0 0,-4-6 0 0,5 6 0 16,-1-6 19-16,0 3 1 0,0-3 0 0,0 6 0 0,0 0-20 15,0 3 0-15,0-3 0 0,4-3 0 16,-1 3 0-16,-3-6 0 0,0 6 0 0,4 0 0 15,-4 0 0-15,0 0 0 0,4 9 13 0,-4-6-4 16,0-3-9-16,3 3 0 0,-3 3 9 0,0-6-9 16,0 0 0-16,0 6 0 0,0-6 0 0,1 0 0 15,-1 5 0-15,0-5 0 0,0 6 0 0,-4-6 0 0,4 0 0 0,0 6 8 16,0-6-8-16,0 3 0 0,0 3 0 0,1-6 8 16,-1 3-8-16,0-3 0 0,0 0 0 0,0 0 0 15,3 0 0-15,-3 3-12 0,4-3 12 0,-4 3 0 16,4-3 0-16,-4 0 0 15,3 3 0-15,1 0 0 0,-4 0 0 0,4 0 0 0,-4 0 0 0,0 2 0 0,3-5 0 16,-3 6 0-16,4-6 0 0,-1 6 0 0,-3-6 0 0,4 0 0 16,-4 6 0-16,0 0 0 0,0-6 8 0,0 0-8 15,4 0 11-15,-4 0-3 0,0 0 0 0,0 0 0 16,0 0 3-16,0 3 0 0,0 0 0 0,0 0 0 16,-3-3-11-16,3 0 0 0,0 6 0 0,-4-6 0 15,1 3 0-15,-4-3 8 0,7 3-8 0,-3-1 8 16,3 1-8-16,-4 0 0 0,-3-3 0 0,7 3 8 15,-3 3-8-15,3-6 0 0,0 6 0 0,-4 0-11 16,4-6 11-16,-3 0 0 0,3 0 0 0,0 6 0 16,0-6 0-16,0 6 0 0,0-6 0 0,0 3 0 0,0 0 0 15,-3-3 0-15,6 2 8 0,-6 1-8 0,-4-3 0 0,7 3 0 16,-3 0 0-16,3 0-8 0,-4 3 8 16,4-6 0-16,0 0 0 0,-3 0 0 15,3 3 0-15,0-3 0 0,0 3-9 0,0-3 9 16,-4 0 0-16,5 0 13 0,2 0-1 0,-3 0-1 0,0 0-3 0,0 0-8 15,0 0 12-15,0 0-4 0,0 0 5 0,1 0 1 16,-1 0 0-16,0 0 0 0,-4-3-14 0,4 3 0 16,-7 0-12-16,4-3 12 0,3 6 0 0,0-3 0 15,0 0 0-15,-4 0 0 0,5-3 0 0,-1 3 0 16,0 0 12-16,0 0-3 0,0 0-9 0,3-6 0 16,-3 6 0-16,0 0 0 0,4-3 0 0,0 0 0 0,-1 3 0 15,-3-3 0-15,4 0 0 0,-1 1 0 0,1-1 0 0,-4 0 0 16,4 3 0-16,-1-6 12 0,-3 6-2 0,4 0 0 15,-4 0-10-15,0-6 8 0,0 6-8 0,-3 0 8 16,3-6-8-16,0 6 0 0,-4-6 0 0,4 6 0 16,-7 0 0-16,0 0 0 0,4-6 0 0,-4 6 0 15,0 0 0-15,7-3 0 0,-4 0 0 16,1 0 0-16,3 3 0 0,-7 0 0 16,0 0 0-16,3 0 0 0,5 0 0 0,-5-2 0 0,-3 2 0 0,7 0 0 15,-3 0 0-15,-1-3 0 0,1 3 0 0,-1-3 0 16,1 0 0-16,-1 0 0 0,-3 3 0 0,0 0 0 15,0 0 0-15,0 0 0 0,4-3 0 0,-1 3 0 16,1-6 0-16,-1 6 0 0,1 0 0 0,-4 0 0 16,3-6 0-16,-3 6 0 0,4-6 0 0,3 6 0 15,-3 0 0-15,-1-6 0 0,4 6 0 0,-3 0 0 16,3 0 0-16,-4-6 0 0,1 6 0 0,-1 0 0 0,4-5 0 0,-3 2 0 16,3 0 0-16,-4 0 0 0,4 3 0 0,-3 0 0 15,3 0 8-15,-3-3-8 0,-1-3 0 0,4 3 0 16,0 3 0-16,-3-3 0 15,-1 3 0-15,4-6 0 0,-3 3 0 0,-1 3 0 16,4-6 0-16,1 0 0 0,-5 6 0 0,4-5 8 16,0 5-8-16,-3-6 0 0,3 0 9 0,-4 3-9 15,4-3 8-15,-3 0-8 0,3 0 10 0,0 3-10 16,-3 0 9-16,-1-3-9 0,-3 6 8 0,4-5-8 16,-1 5 8-16,-3-6-8 0,7 6 8 0,-7 0-8 15,4 0 8-15,-4 0-8 0,3-6 8 0,-3 6-8 16,4-6 0-16,-1 0 8 0,4 0-8 0,-3 3 0 15,-1-3 0-15,1 0 0 0,-1 4 0 0,1-4 0 0,-1 3 0 0,5-3 0 16,-5 6 8-16,1-6-8 0,3 0 0 0,-4 6 0 16,1-6 0-16,-1 0 0 0,4 0 0 0,-7 1 8 0,4-1-8 0,-1 3 0 15,-3-3 0-15,0 0 0 0,4 0 8 0,-4 6-8 16,0-6 17-16,3 0 2 0,-3 0 0 0,4 1 0 16,-4-4-19-16,0 0 0 0,0 3 0 0,0 0 0 15,0 3 0-15,3-8 0 0,-3 5 0 0,0 0 0 16,0 6-9-16,0 0-6 0,0-6-1 0,0 0 0 15,0 0 16-15,0 0 0 0,0 0 0 0,0 0 0 16,-3 4 0-16,3 2 0 16,0 0 0-16,-4-6 0 0,4 6 0 0,0 0 0 0,0 0 0 0,-3 0 0 15,3 0 8-15,-7-6 7 0,7 6 1 0,-4-6 1 16,4 6-17-16,-7 0-17 0,0-6 3 0,7 6 1 16,0 0 13-16,-3 0 0 0,3 0 0 0,0 0 0 15,0 0 13-15,0 0-1 0,0 0 0 0,-7-6 0 16,7 6-12-16,-7 0-12 0,3-9 3 0,-3 3 0 15,3 1 9-15,1 2 0 0,-1-3 0 0,4 6 0 16,0 0 0-16,0 0 8 0,0 0-8 0,0 0 0 16,-7 0 10-16,7 0-2 0,-3-9-8 0,-4 9 12 15,0-6-12-15,3 6 0 0,-3-6 0 0,0 6 0 16,0 0 0-16,0 6 0 0,0-6 0 0,0 6 0 16,-4-6 0-16,4 9 0 0,0-6 0 0,-3 0 0 15,2 0 0-15,-2-1 0 0,-1 1 0 0,1 3 0 0,3-3 0 16,0 3 0-16,0-6 0 0,-1 6 0 0,1-6-13 15,7 0-6-15,-7 6-1 0,7-6 0 16,-7 0 32-16,7 0 7 0,0 0 1 0,-7 0 0 16,7 0-20-16,0 0 0 0,-7-6 0 0,7 6 0 15,-7 0 0-15,4-6 0 0,-4 0 0 0,7 6 0 0,-4-3 0 0,4 3-16 16,0 0 4-16,-3-6 0 0,3 6 12 0,-8-3 13 16,8 3-2-16,0 0-1 0,-7-2-24 0,7 2-5 0,-3-3-1 0,-4 0 0 15,7 3 7-15,-7 0 1 0,0 0 0 0,0 0 0 16,0 0 12-16,3-3 0 0,4 3 0 0,-10 0 0 15,6 0 0-15,-3-3 0 0,3 3 0 0,-3-6 0 16,0 6 0-16,4-6 0 0,-4 6 0 0,0-6 0 16,0 6 8-16,3-6 2 0,4 6 0 0,-7 0 0 15,0 0-10-15,3-6 0 0,-3 6 0 0,0-5 0 16,0 2 0-16,4 3-14 0,-4-3 3 0,3 0 1 16,4 3 10-16,-7-6 11 0,4 6-3 15,-5-3 0-15,8 3-8 0,-7 0 0 0,0 0 0 0,0 0 0 16,4 0 0-16,3 0-11 0,-7 0 11 0,0 0-8 15,7 0 8-15,-7 0-12 0,0-3 12 0,7 3-12 16,-4 0 12-16,4 0 0 0,-7 0 0 0,0 0 0 16,0 0 0-16,3 3 0 0,4-3 0 0,-7 0 0 15,0 0-8-15,0 0 8 0,0-3-8 0,4 3 8 16,-4-3 0-16,0 3 0 0,-1 0 0 0,-2 0 0 16,3 0 0-16,0 0 0 0,-4 0 0 0,4 0 0 15,-3 0 0-15,-5 0 0 0,5 0 0 0,-1 0 0 16,-3 0 0-16,4 0 0 0,-1 3 0 0,-3 0 0 15,3-3 0-15,-3 0 0 0,0 3 0 0,0-3 0 0,0 0 0 16,3 6 0-16,-3-3 0 0,4-3 0 0,-1 3 0 0,0 0-10 0,-3-3 10 16,4 5 0-16,-1-5 0 0,1 0-8 0,-1 6 8 0,0-6 0 15,1 0 0-15,-1 0-12 0,1 0 12 0,-1 6-10 16,0-6 10-16,1 0-10 0,3 6 10 0,0-6-10 16,-4 6 1-16,4-6 0 0,0 0 0 0,0 0 0 15,7 0 9-15,-7 6 0 0,7-6 0 0,-7 0-8 16,7 0-23-16,0 0-4 15,0 0-1-15,0 0 0 0,0 0-5 0,0 0-2 0,0 0 0 16,0 0 0-16,0 0-29 0,0 0-5 16,0 0-2-16,0 0 0 0,7-6-17 0,0 6-3 15,4 6-1-15</inkml:trace>
  <inkml:trace contextRef="#ctx0" brushRef="#br0" timeOffset="25086.77">23290 1058 1203 0,'0'0'24'0,"0"0"8"0,0 0-32 0,0 0 0 0,0 0 0 0,0 0 0 16,-3 6 45-16,3-6 3 0,0 0 0 0,-7 5 0 16,7-5 11-16,-7 6 2 0,0-6 1 0,0 12 0 15,0-12-23-15,0 0-5 0,7 0-1 0,-11 6 0 0,4-6-12 0,-4 6-2 16,4 0-1-16,-3 0 0 16,3-6-8-16,0 5-2 0,0 4 0 0,-4 3 0 0,7-6 4 0,-3 0 0 15,0 0 0-15,0 5 0 16,0-5 5-16,0 3 2 0,4 3 0 0,-4 0 0 15,3-6 5-15,0 5 2 0,1 1 0 0,-1-3 0 16,1 3-5-16,-1-6-1 0,1 5 0 0,-1 1 0 0,-3-6-9 0,4 3-3 16,-1-3 0-16,1-1 0 15,-1 13-8-15,4-6 8 0,0 0-8 0,-3 2 8 0,-1 4-8 0,1-6 0 16,3 5 0-16,0-2 0 16,0 3 0-16,0-1 0 0,0 1 10 0,0-3-10 15,0 8 13-15,3-11-4 0,1 3-1 0,-4 8 0 16,3-11-8-16,1 0 8 0,-1 5-8 0,1-2 8 15,-1-3-8-15,1 5 0 0,-1-5 9 0,4-3-9 0,-3 3 8 0,3 0-8 0,-4-7 8 16,5 7-8-16,-1-6 11 0,0-6-3 0,-4 6 0 16,4 0 0-16,0-6 11 0,4 0 1 0,-4 0 1 0,4 0 0 15,3 0-13-15,-4 0-8 0,1 0 10 0,-1-6-10 16,1 6 11-16,3-6-11 0,-3 0 12 0,-1-6-12 16,1 7 10-16,-1-7-10 0,1 6 8 0,-4-3-8 15,0-3 8-15,4 6-8 0,-4-11 0 0,0 5 8 16,-4 0 0-16,4 3-8 0,-3-8 12 15,-1 5-4-15,1-6-8 0,-4-2 0 16,3 8-12-16,-3-6 12 0,0-2-10 0,0 2 10 0,-3 1 0 0,-1-1-9 16,1 3 9-16,-1-2-8 0,1-1 8 0,-1 0-8 15,4 4 8-15,-3 2 0 0,-1 0 0 0,1-6 0 16,-1 7 0-16,-3 2 0 0,4-3 0 0,-4 0 0 16,3 1 0-16,-3-1 0 0,3 3 0 0,-3 3-8 15,0-6 8-15,0 7 0 0,-3-1 0 0,-1 0 0 0,4 0 0 0,-4 0 0 16,-3-3-12-16,4 3 4 15,-4 0-4-15,0 1 0 0,-1-1 0 0,1 0 0 0,7 0 12 0,-3 6-10 16,-1-6 10-16,4 6-10 16,0 0 10-16,7 0-12 0,-7-6 12 0,7 6-12 0,0 0 1 0,-7 0 0 15,0-12 0-15,7 12 0 16,0 0-23-16,0 0-5 0,0 0-1 0,0 0 0 16,0 0-65-16,10 0-14 0,1 0-2 0</inkml:trace>
  <inkml:trace contextRef="#ctx0" brushRef="#br0" timeOffset="26064.857">23361 1296 684 0,'0'0'28'0,"0"0"-28"15,0 0 66-15,-7 6 7 0,7-6 2 0,-4 8 0 16,1 4-19-16,-1-6-3 0,1 0-1 0,3-6 0 16,0 6-16-16,0-6-3 0,0 0-1 0,0 6 0 15,3 0 0-15,-3 0 0 0,0-6 0 0,4 8 0 16,-1-2 0-16,4 0-1 0,-3-6 0 0,-1 6 0 16,5-6 11-16,-1 6 2 0,0-6 1 0,0 0 0 15,0 6-24 1,3-6-5-16,-3 0 0 0,4 0-1 0,0 0-5 0,-4 0-1 0,3 6 0 0,1 0 0 15,-1-6-9-15,1 0 0 0,-4 0-10 0,4-6 10 16,-4 6 24-16,3-6 10 0,-3 6 2 0,0-6 1 16,0 0-13-16,0 0-4 0,0 0 0 0,1 0 0 15,-5-2 0-15,1-4 0 0,3 6 0 0,-4-6 0 16,1 0 0-16,-1-2 0 0,1 2 0 0,-1 0 0 16,-3 0-20-16,4-5 0 0,-4 8-12 0,0-3 4 15,0 0 8-15,0 1 9 0,0 5-1 0,0 0-8 16,0 0-25-16,0 6-12 0,-4-6-3 15,1 0 0-15,3 6 20 0,-7-3 3 0,3-3 1 0,4 6 0 0,0 0-8 0,-7-5 0 16,-3-1-1-16,2 6 0 0,1 0 25 0,-3 0-10 16,-1 0 10-16,4 0 0 0,-3 0 0 0,-1 6 0 15,0-6 0-15,4 0 0 16,-3 5 0-16,-1-5-8 0,4 6 8 0,0 0 0 0,-3-3 0 0,3 3 0 16,-1 0 11-16,5 6-11 15,-4-1 0-15,3 7 0 0,1-9-15 0,-1 3 5 16,4 5 10-16,0 1-8 0,-3-6 8 0,3 8-8 0,0-2 8 15,0 0-8-15,3 2 8 0,-3-8-8 0,0 11 8 0,0-8 0 16,4 3 8-16,-4-1-8 16,0-5 0-16,0 0 8 0,0 3-8 0,0-4 0 0,0 1 17 0,0 0-1 15,0-6 0-15,0 3 0 0,0 2 4 0,0-5 1 0,0 6 0 16,0 0 0-16,3-1 3 0,-3-5 1 0,4 3 0 0,-1-3 0 16,-3 0-5-16,4 0-2 0,-1 0 0 0,5 0 0 15,-5-1-3-15,4-5-1 0,4 0 0 0,-4 6 0 16,3-6-2-16,-3 6-1 0,4-6 0 0,0 6 0 15,-1-6-11-15,4 0 0 0,-3-6 0 0,-1 6 0 16,-3 0-39-16,4 6 0 16,0-6 0-16,-4 0 0 0,3 0-22 0,1 0-5 0,-1 0-1 15,-3 0 0-15,4 0-25 0,3 3-4 0,-3-3-2 0</inkml:trace>
  <inkml:trace contextRef="#ctx0" brushRef="#br0" timeOffset="26919.916">23745 1266 975 0,'0'0'21'0,"0"0"5"0,0 0 1 0,0 0 1 0,0 0-28 0,0 0 0 0,0 0 0 0,0 0 0 16,0 6 61-16,0-6 7 0,0 0 2 0,0 0 0 15,0 0-20-15,4 6-4 0,-4-6-1 0,4 6 0 0,-1 0-13 16,1 0-4-16,-1 0 0 0,4 2 0 15,-3-2-15-15,-4-6-3 0,3 6-1 0,-3 6 0 0,4-6 6 0,-4 0 1 16,0-6 0-16,3 6 0 16,-3 5 12-16,4 4 4 0,-1-3 0 0,-3-6 0 0,4 11-4 0,-1-8 0 15,-3 3 0-15,0-6 0 16,0 6-6-16,4-1-2 0,-4 1 0 0,0-3 0 0,3 3-3 16,-3-1-1-16,4 1 0 0,-4-6 0 15,3 6 10-15,-3-6 2 0,4 8 0 0,-4-8 0 16,4 6-28-16,-4-6 0 0,3 6-14 0,1-1 5 15,-4-5 9-15,3 3 14 0,1-3-3 0,-4 0-1 0,3 0-10 0,1-6 10 16,-4 0-10-16,3 12 10 16,1-12-2-16,-1 5 0 0,1 1 0 0,3-6 0 0,-4 6 8 0,4-6 2 15,1 0 0-15,-1 0 0 0,0 0 0 0,0 0 0 16,0 0 0-16,3 0 0 0,-3 0-8 16,0-6-2-16,4 6 0 0,-4-6 0 0,0 1-8 0,0 5 10 15,4-12-10-15,-4 6 10 0,0 0-10 0,0 0 8 0,4-3-8 0,-4-2 8 16,3-1-8-16,-3 0 8 0,0 0-8 15,0-5 8-15,4 8-8 0,-4-9 0 0,4 6 0 16,-4-8 0-16,0 8 0 0,0 0 8 0,0-5-8 16,0-1 8-16,-4 3-8 0,1 4 0 0,-1-7 0 0,-3 6 0 15,0-2 0-15,-3 2 0 0,3 0 0 16,-4 0 0 0,1 0-24-16,-1 4-6 0,-3 2-2 0,0 0 0 15,0 0-3-15,0 0-1 0,0 0 0 0,0 0 0 16,0 1-12-16,0-1-4 0,0 6 0 0,0-6 0 0,7 6 25 0,-7 0 5 0,7 0 1 0,0 0 0 31,0 0-19-31,-7 0-4 0,7 0-1 0,0 0 0 0,0 0 5 0,0 0 2 0,0 0 0 16,0 0 0-16,0 0-88 0,0 0-18 0,0 0-3 0</inkml:trace>
  <inkml:trace contextRef="#ctx0" brushRef="#br0" timeOffset="27641.232">24790 834 1440 0,'-7'0'30'0,"-4"0"6"0,0 0-28 0,4 0-8 0,-3-6 0 0,-4 6 0 0,3 0 60 0,-3 0 12 16,0-6 1-16,-4 6 1 0,1 0-22 0,-1-5-5 15,0-1-1-15,1 6 0 16,-1-6-27-16,4 3-6 0,0 3-1 0,0-6 0 0,0 6-12 0,0-6 0 16,3 6 0-16,0 0 0 0,1 6 0 0,-1-6 0 15,4 6-8-15,-3-3 8 16,3 3 0-16,-1 0-12 0,1-1 12 0,0 7-10 15,0-6 10-15,4 6-8 0,-1-6 8 0,-3 0-8 0,4 2 8 0,-1 4 8 16,-3 6-8-16,4-6 11 16,-1 2-11-16,0 4-11 0,1 0 3 0,-1-7 0 0,1 10 8 0,-1-3 0 0,4-1 0 15,-3 1 0 1,3 2 0-16,0-2 0 0,-4 6 0 0,4-4 0 0,0-2 0 0,0-1-8 0,0 10 8 16,4-9 0-16,-4 5 0 0,0-2 0 15,0 2 0-15,0-2 0 0,3 2 0 0,-3 1 0 0,0 2 0 0,4-8 0 16,-4 11 0-16,0-8 8 15,0 2-8-15,0-5 0 0,0 3 8 0,-4 2-8 0,4-5 8 0,0 2-8 16,0-2 10-16,0-6-2 16,0 5-8-16,0-2 12 0,0-3-12 0,0 5 11 15,0-11-11-15,0 6 10 0,0-3-10 16,0-3 0-16,0 6 0 0,0-7 8 0,0 1-8 0,-3 0 0 0,3 0 0 0,0-6 0 16,0 0 0-16,0 0 0 0,0 0 0 0,0 0 0 15,0 0-12-15,0 0-5 0,0 0-1 0,0 0 0 31,0 0-18-31,0 0-3 0,0 0-1 0,0 0 0 16,0 0-34-16,-7 0-7 0,7 0-2 0</inkml:trace>
  <inkml:trace contextRef="#ctx0" brushRef="#br0" timeOffset="28122.603">24172 1278 1037 0,'0'0'44'0,"0"0"-36"15,0 0 47-15,0 0 9 0,0 0 1 0,0 0 1 16,0 0 44-16,0 0 9 0,0 0 1 0,0 0 1 16,0 0-51-16,0 0-10 0,0 0-3 0,0 0 0 15,4-6-37-15,3 0-7 0,4 1-1 0,-4-1-1 16,7 6-11-16,-4-6 10 0,4 6-10 0,0 0 10 15,4 0-10-15,-4 0 0 0,0 0 0 0,0 6 8 16,1-6-8-16,2 6 0 0,1-1 0 0,-4 1 0 16,4 0 0-16,-1-6 0 0,1 6 0 0,-4 0 0 15,4-6 0-15,-4 6 0 0,0-6-9 0,0 3 9 16,-3-3 0-16,3 0 0 0,-4 0 0 0,-3 0 0 0,4 0 0 16,-4-3 0-16,3 3 0 0,-2-6 0 15,-1 6-44-15,0 0-6 0,0 0-1 0,0 0 0 16,0-6-142-16,-4 6-29 0</inkml:trace>
  <inkml:trace contextRef="#ctx0" brushRef="#br0" timeOffset="37278.583">23343 2295 676 0,'-14'15'14'0,"14"-15"3"0,-7 6-17 0,0-6 0 0,7 0 0 0,-7 6 0 31,0-6 14-31,7 0-1 0,-4 0 0 0,4 0 0 0,-7 0 6 0,7 0 1 0,0 0 0 0,0 0 0 16,0 0 25-16,-7 0 6 0,7 0 1 0,0 0 0 16,0 0-24-16,0 0-4 0,0 0 0 0,-7 0-1 15,7 0 5-15,-7 0 0 0,7 0 1 0,0 0 0 16,-7 0-5-16,7 0-2 0,0 0 0 0,-7 6 0 15,0-6 3-15,7 0 1 0,-7 6 0 0,-4-1 0 16,4 1-10-16,0 0-1 0,0-3-1 16,0 3 0-16,0 6-14 15,0-6 0-15,0 5 8 0,-4 1-8 0,4 0 0 0,0-3 9 16,4 3-9-16,-4-1 8 0,-4 1-8 0,4 6 0 16,-3-10 0-16,2 10 0 0,-2 0 0 0,3-6 0 0,-4 5 0 15,4 4-11-15,0-10 19 0,-3 13 3 0,2-3 1 0,-2-4 0 16,3 1-4-16,3-3-8 0,-3 8 12 0,4-11-4 15,-1 8 4-15,-3-2 1 0,7-6 0 0,-3 11 0 16,3-11-13-16,-4 3 9 0,4 2-9 0,0 1 8 16,4-6 10-16,-4 8 2 0,3-8 0 0,1 0 0 0,3 6-20 0,-4-4 0 15,1-8 0-15,3 6 0 0,-4-6 0 0,4 6 0 16,0-7 0-16,1-5 0 0,2 3 0 0,-3 0 0 16,-7-3 0-16,11 3 0 0,-1 3 0 0,4-6 0 15,-3 6 0-15,3-6 0 0,0 0 0 0,-3 0 0 16,3 0-10-16,-3 0 10 0,3-6 0 0,-4 6 0 0,4-6 0 15,-3 0 0-15,3 3 0 0,-3-2 12 0,3-7-12 16,0 6 12-16,-4-6-12 0,5 6 8 0,-1-5-8 0,-4-4 8 16,1 3 1-16,-1 0 0 0,1 1 0 0,0-4 0 15,3 3 3-15,-4 0 1 16,-3-5 0-16,4 5 0 0,-4-3-13 0,0 3 11 16,0-5-11-16,0 5 10 0,-3-6-10 0,-1 4 0 0,1 2 0 15,-4 0 8-15,0-5-8 16,0 8 12-16,0 3-12 0,-4-6 12 15,4 0-12-15,-3 1 0 0,-1 5-12 0,-3-6 12 0,4 3-15 0,-4 3 5 0,-1-6 1 0,1 1 0 16,0 5 0-16,-3-6 0 0,-1 0 0 0,1 4 0 16,-1-4 9-16,0 0 0 0,4 0 0 0,-3 0 0 15,3 4 0-15,0 2 0 0,0-6 0 0,0 6-8 16,3-6 8-16,0 7 0 0,1-7 0 0,-1 3-8 16,1 3 8-16,-1 0-8 0,1-6 8 0,3 1-8 15,-4 5 8-15,4 0 0 0,0 6-9 0,0 0 9 16,0 0-21-16,0-9 0 0,0 9 0 0,0 0 0 15,0 0-20-15,0 0-4 0,0 0-1 0,0-6 0 16,0 0-86-16,4-5-16 0</inkml:trace>
  <inkml:trace contextRef="#ctx0" brushRef="#br0" timeOffset="38183.245">23481 2666 882 0,'0'0'19'0,"0"0"4"0,0 0 1 0,0 0 1 0,0 0-25 0,0 0 0 0,0 0 0 0,0 0 0 15,0 0 64-15,0 0 8 0,0 0 2 0,0 0 0 16,0 0-14-16,0 0-4 0,0 0 0 0,0 0 0 15,0 0-21-15,0 0-5 0,0 0-1 0,0 0 0 16,0 0-14-16,0 0-3 0,0 0-1 0,0 0 0 16,0 0 5-16,0 0 2 0,0 0 0 0,0 3 0 15,3 3-18-15,1-1 0 0,-1 1 0 0,1 0 0 16,3-6 9-16,-3 6-1 0,3-6-8 0,3 0 12 16,4 0-12-16,-3 0 0 0,-1 0 0 0,5-6 0 15,-5 6 12-15,4-6-3 0,-3 6-1 0,-1-11 0 16,1 2 4-16,3 3 0 0,-3 0 0 0,-4-6 0 15,3 6-12-15,-3-11 0 0,1 8 0 0,-1 3 0 16,-4 0 8-16,4-6-8 0,0 1 8 0,-3 5-8 16,-1 0 8-16,-3-6-8 0,4 6 0 0,-4-3 8 15,3 4-8-15,-3-7 0 0,4 6 0 0,-4 0 0 16,0-6-12-16,0 0 3 0,0 7 0 0,0-4 0 16,0 3-4-16,-4 0-1 0,4 0 0 0,0-6 0 15,-3 7 14-15,-1-1 0 0,1-3-10 0,-4 3 10 0,3 0-9 16,-3 6 9-16,0 0-12 0,0-6 12 15,0 6-32-15,-4 0 0 0,4 0 0 0,-3 6 0 0,-1-6 32 0,4 6 0 16,-4 3 0-16,4 3 0 0,0-7-13 0,-3 7 4 0,3 0 1 16,-4 0 0-16,4-1 8 0,0 4 0 0,0-3 0 15,0 0 0-15,0 2 0 0,-4 4 0 0,4-6 0 0,-3-1 0 16,3 7 0-16,0-6 0 0,-1 3 0 0,1 2 0 16,0 1 0-16,0-6 0 0,0 2 0 0,0 4 0 15,0-6 9-15,0 5 1 0,0-2 0 0,0 3 0 16,0-1 14-16,3-8 2 0,-3 3 1 15,4 0 0-15,-1-1-16 0,1 1-3 0,3-6-8 16,0 3 12-16,0-3-12 0,0 6 11 0,0-7-11 0,3 7 10 16,1-6-10-16,-1 0 0 0,1 0 0 0,-1 6 0 15,4-4 10-15,1 4 0 0,-5-6 0 0,4 6 0 16,0 0 2-16,0-7 1 0,0 4 0 0,0 3 0 16,0-6-13-16,-3 6 8 0,3-6-8 0,0-1 0 15,-3 1 0-15,3 0 0 0,0-3 0 0,0 3 0 16,-4 0 0-16,4 0 0 0,0 0-10 0,0-6 10 15,0 6 0-15,-3-1 0 0,3-5 0 0,0 6 0 16,0-6-16-16,0 0-7 0,0 6-1 0,0-6-1 16,0 0-9-16,0-6-2 0,0 6 0 0,1 0 0 15,-1-6-25-15,3 1-6 0</inkml:trace>
  <inkml:trace contextRef="#ctx0" brushRef="#br0" timeOffset="38989.191">23894 2545 874 0,'0'0'18'0,"0"0"4"16,0 0-22-16,0 0 0 0,0 0 0 0,0 0 0 0,0 0 63 0,0 0 8 0,0 0 1 16,0 0 1-16,3 6-28 0,-3 0-5 15,0 0-2-15,0 6 0 0,0-7-3 0,-3 1-1 0,3 6 0 16,-4-9 0-16,1 3-5 0,-1 6-1 0,4-6 0 0,-3 5 0 16,3 1 4-16,-4 0 0 0,4-6 0 0,0 8 0 15,0-2-23-15,4-6-9 0,-4 6 8 16,0-6-8-16,3 5 18 0,-3-2-2 15,4 3 0-15,-4-6 0 16,3 6-3-16,1-1-1 0,-1-5 0 0,1 0 0 0,-4 0-12 0,3 3 0 0,1-3 0 0,-4 0 0 16,3 5 28-16,-3-5 4 0,4 0 0 0,-4 6 0 15,3-9-20-15,1 9-3 0,-4-1-1 0,3-5 0 16,1 6-8-16,-4-12 0 0,3 6 0 0,1 0 0 16,0 3 0-16,-1-3 0 0,1-1 0 0,3 1 0 15,-7-6 0-15,3 0 0 0,-3 0 0 0,0 0 0 16,7 6 12-16,-7-6 0 0,4 0 0 0,-4 0 0 15,7 0 0-15,0 0 0 0,-4 0 0 0,4 0 0 16,0 0 14-16,-3-6 3 0,3 6 1 0,0 0 0 16,0-6-30-16,4 1 0 0,-4 2-8 0,0 0 8 15,0-6 0-15,-4 3 0 0,4 0 12 0,-3 6-3 16,3-12-1-16,0 6 0 0,0 1 0 0,0-7 0 16,0 3-8-16,0 3 0 0,0-6 0 0,0 6 0 15,1-5 0-15,-5-1 8 0,4 6-8 0,0-3 8 16,-3 3-8-16,-1-5 0 0,1-1 0 0,-4 0 0 15,3 0 0-15,-3 3 0 0,0-2 0 0,0-1-11 16,0 0 3-16,0 6 0 0,0-8 0 0,0 2 0 16,-3 6-16-16,-1-6-4 0,1 6 0 0,-1-5 0 15,1 5 6-15,-1 0 1 0,1 0 0 0,-1-3 0 0,4 3 5 16,-3-6 0-16,3 7 1 0,-4-1 0 16,4 0-13-16,0 0-4 0,-4 0 0 0,4 6 0 0,0 0 19 0,0 0 3 0,0 0 1 0,0 0 0 31,0 0-50-31,8-3-9 0,-8 3-3 0</inkml:trace>
  <inkml:trace contextRef="#ctx0" brushRef="#br0" timeOffset="39560.139">24892 2378 1192 0,'7'-39'24'0,"-7"28"8"15,0-1-32-15,0 6 0 0,0-9 0 0,-3 4 0 16,-1 5 68-16,-3-6 7 0,0 6 1 0,-4-12 1 15,1 10-22-15,-1 2-5 0,-3-6-1 0,3 0 0 16,-3 6-30-16,0-5-7 0,0 5 0 0,0-6-1 0,0 9-2 16,0-9 0-16,0 6 0 0,3 0 0 0,-3 6-1 0,3 0-8 0,4 0 12 15,-3 0-4-15,3 6-8 16,-4-6 0-16,1 6 0 0,2 0 0 0,-2 0 12 16,3 0 0-16,-4 3 0 0,4-3 0 0,-3 5 5 0,3-5 2 15,-4 12 0-15,4-9 0 0,0 8-19 16,0-5 0-16,3 6 0 0,-3-7 0 15,0 10 0-15,4-3 0 0,-1 5 0 0,-3-2 0 0,4 2 0 0,-5-2 0 0,5 2 0 16,-1 1 0-16,1-4 0 0,-1 4 0 0,4 0 0 16,0 2 0-16,0-3 0 0,4 4 0 0,-4 2 0 0,0 1 0 15,3-4 0-15,1 4 0 0,-4-4 0 0,3 9 0 16,-3-8 12-16,0 8-4 0,0-3 0 0,-3-2-8 16,3-4 0-16,-4-2 0 0,4 8 0 0,0-8 0 15,-3-1 0-15,3 4 0 0,0-10 0 0,0 7 0 16,0-4 0-16,-4-8 0 0,4 12 0 0,0-16 0 15,0 4 0-15,-3 0 10 0,3 0-10 0,0-12 8 16,0 0-8-16,0 0 0 0,0 0 0 0,0 0 0 16,0 0-33-16,0 0-3 0,0 0 0 0,0 0 0 15,0-12-51-15,0 6-10 0,0-6-3 0</inkml:trace>
  <inkml:trace contextRef="#ctx0" brushRef="#br0" timeOffset="39938.174">24349 2754 922 0,'0'0'19'0,"0"0"5"0,0 0-24 15,0 0 0-15,0 0 0 0,0 0 0 0,0 0 88 0,0 0 13 0,0 0 3 0,0 0 0 16,0 0-2-16,0 0 0 0,0 0 0 0,0 0 0 16,0 0-38-16,0 0-7 0,0 0-1 0,0 0-1 15,0 0-13-15,3-6-2 0,1 0-1 16,3 0 0-16,0 3-9 0,0 0-2 0,0-5 0 16,0 8 0-16,4 0-19 0,-1-6-9 0,1 6 8 0,-1 0-8 15,5-6 0-15,-5 6 0 0,4-6 0 0,0 6 0 16,4 0 0-16,-4 0 0 0,4-6 0 0,-4 6 0 15,3 0-14-15,-2 0 5 0,2-6 1 0,-3 6 0 16,4-6-39-16,-4 6-7 0,4 0-2 16,-4-6 0-16,3 1-12 0,-2 5-4 0,-1 0 0 15,0-3 0-15,0 3-36 0,0 0-8 0,0-3-2 0</inkml:trace>
  <inkml:trace contextRef="#ctx0" brushRef="#br0" timeOffset="40568.066">25097 2716 1165 0,'0'0'24'0,"0"0"7"0,0 0-31 15,0 0 0-15,0 0 0 0,0 0 0 0,0 0 57 16,0 0 6-16,0 0 1 0,0 0 0 0,0 0-2 15,-7 0 0-15,-1 0 0 0,1 0 0 16,7 0-38-16,-10-6-8 0,10 6-2 0,-7 0 0 0,0 0 5 0,0 0 1 0,0 0 0 0,0 0 0 16,0 0-20-16,-4 6 0 0,4-6 0 0,-4 6 0 15,4-6 0-15,-3 8 0 0,-1-2 0 0,1 6 0 16,2-6 12-16,1 0 6 0,-3 0 1 0,3 5 0 16,-4-5-3-16,4 3-1 0,0 3 0 0,0 0 0 15,0-1-15-15,0-5 0 0,0 0 0 0,3 6 0 16,1-6 0-16,-1 3 0 0,1-3 9 0,-1 5-9 15,4-11 0-15,0 0 0 0,0 0 8 0,0 0-8 16,0 0 8-16,0 0-8 0,4 6 12 0,-4-6-4 16,0 0 7-16,7 0 1 15,-7 0 0-15,7 6 0 0,0-6-16 0,0 6 11 0,-7-6-11 0,7 0 10 16,4 6-10-16,-4-6 0 0,-4 6 0 0,4-3 0 16,0 0 0-16,-3 0 0 0,3 2 0 0,-4 1 0 15,4 0 0-15,-3-6 0 0,0 6 0 0,-1 6 0 16,1-12 0-16,3 12 0 0,-4-7 0 0,1 1 0 15,-1-3 0-15,1 9 0 0,-1-6 0 0,1 6 0 16,-1-6 0-16,1-1 0 0,-4 1 8 0,3 3-8 16,-3-3 0-16,4 0 0 0,-1 6 0 0,-3-6 0 15,4 5 0-15,-4-5 0 0,0 0 0 0,0 0 0 16,0 3 0-16,0-3 0 0,0 5 0 0,-4-5 0 16,4 0 0-16,-3 0 0 0,3 6 0 0,0-12 8 0,-4 6-8 0,1-3 0 15,-4 0 9-15,0 5-9 0,3-8 0 0,-3 6 0 0,7-6 0 16,-10 0 0-16,3 6 0 0,-1-6 0 0,8 0-12 15,-7 0 4-15,-3 0 8 0,3 0 0 0,7 0 0 0,-11 0 0 16,8 0-17-16,3 0-2 0,-7-6 0 0,-4 6 0 31,11 0-12-31,-7 0-2 0,0-6-1 0,3 6 0 0,4 0-29 0,-7-6-5 16,0 4-2-16</inkml:trace>
  <inkml:trace contextRef="#ctx0" brushRef="#br0" timeOffset="47935.954">27026 1043 390 0,'0'0'8'0,"0"0"3"16,-7 0-11-16,7 0 0 0,-7 6 0 0,7-6 0 15,-7 0 0-15,7 0 0 0,-7 0 0 0,7 0 0 0,-7 0 9 0,0-6 3 0,7 6 1 16,-7 0 0-16,3-6 20 0,-3 0 4 0,4 0 1 0,3 6 0 16,-4-6-4-16,1 1-1 0,-1-1 0 0,1-6 0 15,-1 6-6-15,1-3-2 0,-1 3 0 0,1 0 0 16,-1 1 22-16,4-1 4 0,0 0 1 0,0 6 0 16,0 0-16-16,-3-6-4 0,3 6 0 0,-4-6 0 15,4 6 7-15,0-6 1 0,0 6 0 16,-4-9 0-16,4 9-4 0,-3-6 0 0,-1 1 0 15,1-1 0-15,-1 0-19 0,-3 0-4 0,4-6-1 0,-1 6 0 16,4 0 7-16,-3 1 1 0,3 5 0 0,-4-3 0 16,4 3 9-16,-3-6 3 0,3 6 0 0,0 0 0 15,0 0-20-15,0 0-4 0,-4-6-8 0,4 6 12 16,0 0 13-16,0 0 3 0,0 0 0 0,0 0 0 16,0 0-28-16,0 0 0 0,0 0 0 0,0 0 0 15,0 0 0-15,-3 6 0 0,3 3 0 0,-4 2 0 16,4 1 0-16,0 0 13 0,0 0 0 0,0-1 0 15,0-2 4-15,4 9 1 0,-4-1 0 0,3 1 0 16,1-3-18-16,-4 2 8 0,3 1-8 0,1 3 0 16,-1-10 11-16,1 13-11 0,-1-6 10 0,4 2-10 15,-3-2 8-15,-1 5-8 0,4-2 0 0,-3-3 0 16,0 5 9-16,3-2-9 0,-4 2 8 0,1-5-8 16,-1 2 0-16,1 4 0 0,-1-6 0 0,1 2 0 15,-4-2 0-15,3 5 0 0,1-2 11 0,-1-4-11 0,-3 1 23 16,4-9-2-16,-4 3 0 0,0 5 0 0,3-11-2 15,-3 6-1-15,0-6 0 0,4 0 0 0,-4-6-7 16,0 0-2-16,0 0 0 0,0 0 0 0,0 0-9 16,0 9 10-16,0-9-10 0,0 0 10 15,0 0 1-15,0 0 0 0,0 0 0 0,0 0 0 16,0 0 4-16,0 0 1 0,0 0 0 0,0 0 0 0,0 0-16 0,-4-9 11 16,1 3-11-16,-1 0 10 0,1-6-10 0,-4 6 0 0,3-5 0 0,-3 5 8 15,4-6-8-15,-1 3 0 0,1 3 0 0,-1 0 8 16,1-5-8-16,-1-1 0 0,0 6 0 0,1-6 0 15,-1 9 0-15,4-3 0 0,-3-5 0 0,-1 5 0 16,4 0 0-16,0 0 0 0,-3 0 0 0,3 0 0 16,-4-3 0-16,4 4 0 0,0 5 0 0,4-6 0 15,-4 6 0-15,0 0 0 0,0 0 0 0,3-6-11 16,-3 0 11-16,4 0 0 0,-1 0 0 0,1 0 0 16,-1 0-8-16,1 0 8 0,-4 6-8 0,7 0 8 15,0-5-11-15,-3 2 11 0,3 3-13 0,0 0 5 16,3 0 8-16,-3 0-8 0,4 3 8 0,3 2-8 15,-3-5 8-15,3 6-8 0,0 0 8 0,0 0-8 16,0-6 8-16,0 6 0 0,-3 0 0 0,3-6-8 16,-4 6 8-16,1-6 0 0,3 6 0 0,-3-6 0 15,-1 6 0-15,-3-1 0 0,0 4 0 0,1-9 0 16,-1 6 0-16,-4 0 0 0,4 0 0 0,-3 0-8 16,-1 0 8-16,1 5 0 0,-4-5-9 0,3 0 9 15,-3 3 0-15,0-3 0 0,0 6-9 0,0-7 9 16,0-5 0-16,0 12 0 0,0-12 0 0,0 6 0 0,0 0 0 0,0-6 0 15,0 0 0-15,0 6 0 0,0-6 0 16,0 9 0-16,0-9 0 0,0 0 0 0,0 0 11 0,-7 6-1 16,7-6 0-16,-7 5 0 0,-3 1-1 0,-1 0 0 15,0 0 0-15,1-6 0 0,-4 6-9 0,3 0 0 16,-3-6 9-16,0 6-9 0,0-3 0 16,-4 8 0-16,4-5 0 0,0 0 0 0,0 0 0 0,3 0 0 15,1 0 0-15,-1 0 0 0,1 0 0 0,2-1 0 0,1-5 0 16,0 0 0-16,7 0-9 0,-7 6 9 15,7-6-10-15,-10-6 10 0,3 6-21 0,0 0 1 16,3-5 1-16,-3-1 0 16,0 0-14-16,3 0-3 0,1 0-1 0,-1 0 0 15,-3 0-22-15,7 6-4 0,-3-6-1 0,3 6 0 0,0 0-24 0,0 0-6 16,0 0-1-16</inkml:trace>
  <inkml:trace contextRef="#ctx0" brushRef="#br0" timeOffset="49549.668">27446 1255 732 0,'0'0'15'0,"0"0"5"0,-3 6-20 0,-1 5 0 0,1-5 0 16,3-6 0-16,-4 6 50 0,4-6 6 0,-4 6 2 0,4-6 0 16,-7 6-19-16,7-6-4 0,-3 3-1 0,3-3 0 15,-7 3 16-15,7-3 3 0,-11 3 1 0,4 2 0 16,7-5 5-16,-7 0 1 0,0 6 0 0,0 0 0 16,3-6-20-16,4 0-3 0,-10 0-1 0,6 0 0 15,4 0-24-15,-7 6-4 0,0 0-8 0,4-967 11 16,3 1928-3-16,-7-967 0 0,0 0 0 0,0 6 0 15,3 0-8-15,1 0 12 0,-5 2-12 0,5 4 12 16,-1 0-12-16,4-6 0 0,0 6 9 0,-3-1-9 16,3-5 0-16,0 3 8 0,-4 3-8 0,4-6 0 15,0 11 0-15,0-11 0 0,0 0 0 0,4 0 0 16,-4 3 10-16,0-9-2 0,3 6-8 0,-3-1 12 16,4 1 6-16,-1 0 1 0,-3 0 0 0,4 0 0 15,3 0-6-15,-3 0-1 0,3 3 0 0,0-4 0 16,3 1 0-16,-3 0 0 0,0 0 0 0,4-6 0 15,-4 6-4-15,4 0-8 0,-1 0 11 0,1 0-11 16,-1-1 9-16,-3-5-9 0,4 0 0 0,0 6 9 0,-4-6-1 16,3-6-8-16,-3 6 12 0,0-5-4 0,0-1 1 15,0 6 0-15,1-6 0 0,-1 0 0 0,0 0 3 0,0 6 0 16,0-6 0-16,-4 0 0 0,1 0-1 16,3-5 0-16,-4 8 0 0,1-3 0 0,-1 0-2 0,-3-6 0 0,4 6 0 15,-1-11 0-15,-3 8-9 0,0 3 12 16,4-6-12-16,-4 6 12 0,0-11-12 0,0 11 0 0,0-6 0 15,0 3 8-15,0-2-8 16,-4-1 0-16,1 0 0 0,3 0 0 0,-4 3-13 0,1-2 1 0,3-7 1 0,-4 6 0 16,1 0 11-16,-1 1 0 0,4 8 0 0,-3-3-8 15,-1 0-4-15,1 0-1 0,3-6 0 0,-4 7 0 16,1-1 13-16,-1 0-9 0,1 0 9 0,3 6-8 16,-7-3 8-16,0 0-10 0,3 0 10 0,4 3-10 15,-7 0 10-15,7 0 0 0,0 0-9 0,0 0 9 0,-7 0 0 16,7 0-11-16,0 0 11 0,0 0-8 15,0 0 8-15,-7 6-10 0,7-6 10 0,0 0-10 0,0 0 10 0,0 0 0 16,0 0 0-16,-4 9-8 16,4-9 8-16,4 6 0 0,-4-6 0 15,0 6 0-15,3 5 0 0,-3-11 0 0,0 0 0 0,0 0 0 16,0 0 0-16,0 0 8 0,0 0-8 0,0 0 11 16,0 0-3-16,0 0 0 0,4 6 0 0,-4-6 0 15,0 6 12-15,0 6 1 0,0-12 1 0,0 3 0 0,0-3-22 0,0 0 0 16,0 11 0-16,0-11 8 15,0 0-8-15,0 6 0 0,0-6-8 0,0 0 8 16,0 0 0-16,0 0 0 0,0 0 0 0,3 6 0 0,-3-6 0 16,7 0 0-16,1 6 0 0,-5-6 11 0,4 0-3 0,4 0 0 0,-8 6 0 15,4-6 0-15,0 0-8 16,0 0-11-16,0 0 3 0,0 6 0 0,1-6 8 0,-1 0 0 16,0 0 0-16,0 0 0 15,0 0 0-15,0 0 0 0,0 0 0 0,3 6 0 0,-3-6 0 0,1 0 12 16,-1 0-4-16,0 0 0 0,0 0-8 0,0 0 0 0,0-6 0 0,-4 6 0 15,-3 0 0-15,7 0 0 0,-3 0 0 0,-4 0 0 16,7-6 0-16,-3 6 0 0,-1-6 0 0,-3 6 0 16,0 0 9-16,4-6 1 0,-4-6 0 0,3 12 0 15,-3-8-2-15,0 5-8 0,-3 0 12 0,3-3-4 16,-4 0-8-16,1 0 0 0,-1 6 0 0,0-6 0 16,1 0 8-16,-4 1 0 0,3-7 0 15,-3 6 0-15,4 0-8 0,-4 3 0 0,0-3 0 0,3 0 0 16,-3 0 0-16,0 1 0 0,3 5 0 0,-3-6 0 15,4 6 0-15,3 0 0 0,-7-6 0 0,7 6 0 16,-4 0 0-16,4 0 0 0,0 0-9 0,-7 6 9 16,7-6-10-16,-3 0 2 0,-4 6 0 0,3-6 0 15,4 0 8-15,-3 5 0 0,3-5 0 0,-4 12-8 16,1-6 8-16,-1 3 0 0,1 3-9 0,-1-6 9 16,0 5 0-16,1-5 0 0,3-6 0 0,-4 6 0 15,1 0 0-15,-1 0 0 0,4-6 0 0,-3 6 0 16,3-6 0-16,0 0 0 0,-7 3 0 0,0 2 0 15,3 7 0-15,1-6 0 0,-1 0 0 0,1 0 0 16,-1 0 0-16,1 6 0 0,-1-7 0 0,4 4 0 0,-3-3 0 0,3 6 0 0,0-6 0 16,0 0 0-16,0 5-11 15,3-5 11-15,-3 3-8 0,4 3 8 0,-1-6 0 0,1 5 0 0,-1 1 0 0,4-6 0 16,0 3 0-16,0 3 0 16,-3-6 0-16,3 5 0 0,0-5 0 0,0 0 0 15,0 6 0-15,0-6 0 0,-3 3 0 16,3-4 0-16,0 1 0 0,0 0 0 0,-4 0 0 15,4 0 0-15,0 0 0 0,0-6 0 16,-3 6 0-16,3 5 0 0,0-5 8 0,-3-6-8 0,-1 3 10 16,4 3-2-16,-7-6-8 0,7 0 12 0,-3 6-12 0,3-6 8 0,0 6-8 0,-4-6 0 15,5 6 0-15,-1 0 0 0,3 0 0 0,-3-6 0 16,0 5 8-16,4-5-8 0,-1 0 0 0,-2 0 0 16,2 0 10-16,1 0-10 0,-4-5 10 0,7 5-10 15,-7-6 0-15,0 6 0 0,4-6 0 0,-4 6 0 16,0-6-24-16,3 0 3 0,-3 6 0 0,0-6 0 15,4 0-29-15,-8 3-6 0,4-3 0 16,1 1-1-16,-5-1-30 0,4 0-5 0,0 0-2 0,0 0 0 16,0 0-100-16,0 0-20 0,0 0-4 0</inkml:trace>
  <inkml:trace contextRef="#ctx0" brushRef="#br0" timeOffset="50236.338">27922 1328 892 0,'0'0'18'0,"0"0"6"0,0 0-24 0,0 0 0 0,0 0 0 0,0 0 0 16,0 0 72-16,0 0 9 0,0 0 3 0,0 0 0 15,0 0-20-15,0 0-3 0,0 0-1 0,0 0 0 16,0 0-36-16,0 0-7 0,0 0-1 0,-3 6-1 15,3 0-5-15,0 0-1 0,0 0 0 0,0 5 0 16,0-2 19-16,0-3 3 0,0 6 1 0,0-6 0 16,0 6-16-16,0-1-4 0,0 4 0 0,0-9 0 15,0 6 0-15,0 5 0 0,3-2 0 0,-3-3 0 16,4 5 13-16,-4-5 3 0,3 0 0 0,1 3 0 16,-1-4 3-16,1 1 1 0,0 6 0 0,-1-7 0 15,1 4-13-15,3-9-3 0,-4 6 0 0,1 0 0 16,3-7 2-16,-4 7 0 0,4-6 0 0,-3-3 0 15,3 3-2-15,0 0-1 0,0-6 0 0,0 6 0 16,-3 0 8-16,3-6 1 0,0 0 1 0,0 0 0 16,0 0 0-16,-4 0 0 0,4 0 0 0,0-6 0 15,1 0-4-15,-5 0-1 0,1 0 0 0,3 3 0 0,-4-3-2 16,1 0-1-16,-1 0 0 0,1 1 0 16,-1-1-9-16,1 0-8 0,-1-6 12 0,1 6-12 0,-1 6 8 0,1-9-8 15,-1 3 0-15,1-5 0 0,-4 5 8 0,3 0-8 16,1-6 0-16,0 6 0 0,-4-11 0 0,0 8 0 15,3-3 8-15,-3 0-8 0,0 6 0 0,0-14-11 0,-3 8 2 16,3 0 0-16,-4 1-2 0,0-1 0 0,1 0 0 16,-1 3 0-1,-3-2-22-15,4-1-5 0,-1 6-1 0,-3 0 0 16,4-6-13-16,-1 6-4 0,1 3 0 0,3 3 0 0,0 0-14 16,0 0-3-16,-4-5-1 0,4 5 0 0,0 0-10 15,0 0-1-15,0 0-1 0,0 0 0 0,4-6-131 0,-4 6-27 16</inkml:trace>
  <inkml:trace contextRef="#ctx0" brushRef="#br0" timeOffset="51030.205">28529 822 961 0,'-7'-11'40'0,"0"-4"-32"16,4 3 66-16,-5 1 13 0,5-1 2 0,-4 6 1 15,0-9-2-15,0 3 0 0,-4 1 0 0,1-1 0 16,-1 0-45-16,0 0-10 0,-3 4-1 0,4 2-1 16,-4 0-15-16,-1-6-2 0,1 6-1 0,0 0 0 15,4 6-13-15,-1-6 9 0,1 1-9 0,-1 5 8 16,4 0-8-16,0 0 0 0,7 0 0 0,0 0-11 16,-7 0 2-16,7 0 0 0,-7 5 0 0,7-5 0 15,-7 6 9-15,3 0-12 0,1 0 12 0,-1 6-12 16,4-6 12-16,-3 0 0 0,3 2 0 0,0 4 0 15,3 0 0-15,-3 0 0 0,0-1 0 0,4 4 0 16,-4 3 0-16,3-1 9 0,1 7-9 0,-4-4 10 16,3-2 18-16,1 6 3 0,-1-4 1 0,1 4 0 15,-4 2-32-15,3 4 0 0,1-4 0 0,-4 3 0 16,3 4 0-16,1 2 8 0,-1-8-8 0,1 8 12 16,3-6-4-16,-3 4 0 0,-1-4-8 0,4 3 12 0,-3-8-12 15,3-4 11-15,0 4-11 0,0-6 10 16,-4 2-10-16,4-8 0 0,-3 11 9 0,3-11-9 0,-4 9 8 0,5-4-8 15,-1 1 8-15,0-3-8 0,0 2 0 0,-4-5 9 0,1 6-9 16,3-4 0-16,-4 4 10 0,1-6-10 0,-1 5 8 16,1-2-8-16,-4-3 0 0,3 6 8 0,-3-1-8 0,4 4 0 15,-4-4 9-15,4 1-9 0,-4 3 10 0,0-10-10 16,0 1 9-16,0 6-9 0,0-6 8 0,0-4-8 16,0 4 8-16,0 0-8 0,0 0 8 0,0-6-8 15,-4-1 21-15,4 1-1 0,0-6 0 0,0 0 0 16,0 0-20-16,0 0 0 0,0 0 0 15,0 0 0-15,0 0 8 0,0 0 1 0,0 0 0 0,0 0 0 16,0 0-29-16,0 0-7 16,-7-6-1-16</inkml:trace>
  <inkml:trace contextRef="#ctx0" brushRef="#br0" timeOffset="51498.341">28092 1175 1386 0,'0'0'28'0,"0"0"8"0,0 0-28 16,0 0-8-16,0 0 0 0,0 0 0 0,0 0 35 0,0 0 5 0,0 0 2 0,0 0 0 15,0 0-2-15,0 0-1 0,0 0 0 0,0 0 0 16,3-3-18-16,4 3-3 0,4 0-1 0,-4 0 0 16,7 0-17-16,-3 0 0 0,6 0 0 0,-3 3 0 15,4-3 0-15,0 3 0 0,-1-3 0 0,1 3 0 16,3-3 0-16,-3 6 0 0,3-6 0 0,-3 0 0 15,3 0 0-15,-4 0 0 0,1 0 0 0,0-6 0 16,-4 6 0-16,3 0 0 0,-3-3 0 0,-3 3 0 16,3 0 0-16,-3 0 0 0,-1 0 0 15,1 0 0-15,0 0 0 0,-4 3 0 0,0-3 0 0,3 6 0 16,-3-6 0-16,0 0 0 0,0 6 0 0,0-6 0 16,0 6 0-16,1-6 0 0,-1 0 0 0,0 6 0 15,0-6-33-15,0 0-4 16,0 6-1-16,0-6 0 0,0 0-21 0,0 0-4 15,0 0-1-15</inkml:trace>
  <inkml:trace contextRef="#ctx0" brushRef="#br0" timeOffset="68808.99">27076 2148 492 0,'0'0'13'0,"0"0"5"0,0 0-18 0,-7 6 0 0,0 6 0 0,0-12 0 15,7 0 16-15,0 0-1 0,-8 0 0 0,8 0 0 16,0 0 10-16,0 0 3 0,0 0 0 0,-7 0 0 16,7 0-2-16,-7 0 0 0,7 0 0 0,0 0 0 15,-7-6-13-15,7 6-2 0,-3-6-1 0,3 6 0 16,0 0-10-16,-7 0 0 0,7 0 0 0,0 0 0 16,0 0 0-16,-4 0 0 0,4 0 0 0,0 0 0 15,-7-6 28-15,7 6 3 0,-3-6 1 0,3 6 0 16,0 0-32-16,0 0 0 0,0 0 0 0,0 0 0 15,0 0 0-15,-4 0 0 0,4 0 0 0,0 0 0 16,0 0 0-16,0 0-13 0,0 0 1 0,0-5 0 0,4-1 12 0,-1 0 0 16,-3 6 0-16,0 0 0 15,0 0 0-15,0 0 0 0,7 0 0 0,-7 0 0 0,0 0 0 0,0 0 0 16,0 0 0-16,0 0 0 16,0 0 0-16,0 0 16 0,0 0-3 0,0 0-1 0,0 0 0 0,0 0 0 0,0 0 0 15,0 0 0-15,0 0 7 0,0 0 1 16,0 0 0-16,0 0 0 0,0 0 9 0,0 0 3 0,0 0 0 0,0 0 0 15,0 0-20-15,0 0-3 0,0 0-1 0,0 0 0 16,0 0 4-16,0 0 0 0,0 0 0 0,0 6 0 31,0-6 3-31,0 0 1 0,0 0 0 0,0 6 0 0,0 5 9 16,-3 1 3-16,-1 0 0 0,1 3 0 0,-1-4 0 0,1 7 0 0,3-6 0 0,-4 2 0 16,1-2 4-16,3 0 2 0,0-6 0 0,0 6 0 15,3-1-34-15,-3 4 0 0,4 3 0 0,-1-7 0 16,1 10 15-16,-1-3-4 0,4 5-1 0,-3-5 0 15,-1 2-10-15,1 4 0 0,3-6 9 0,-7 8-9 16,3-8 12-16,1 2-3 0,-4 4 0 0,0-7 0 16,0 4-9-16,0-3 0 0,0 5 9 0,-4-5-9 0,1 2 37 15,-1 4 3-15,1-7 1 0,-1 4 0 16,1-9-18-16,-1 5-4 0,1-2-1 0,-1 3 0 0,1-1-3 0,-1-5-1 16,4 0 0-16,-3 3 0 0,3-4-6 15,-4 1 0-15,4 0-8 0,0 0 12 0,4-3-12 0,-4 2 0 16,3 1 0-16,-3-6 0 0,4 6 0 0,-1-1-10 15,1-5 2-15,-1 3 0 0,-3-3 8 0,4 0 0 16,-4 6 0-16,3-6 0 16,-3-6-27-16,0 5-3 0,0-5-1 0,0 0 0 15,0 6-77-15,0-6-16 0,0 0-4 0,0 0-542 16</inkml:trace>
  <inkml:trace contextRef="#ctx0" brushRef="#br0" timeOffset="69543.124">27026 2686 874 0,'0'0'19'0,"0"0"4"0,0 0 1 0,0 0 1 0,0 0-25 0,-3 6 0 0,3-6 0 0,-4 0 0 16,4 0 31-16,0 0 1 0,0 6 0 0,0-6 0 15,0 0 9-15,0 0 3 0,0 0 0 0,0 0 0 16,0 0-20-16,0 0-3 0,0 0-1 0,0 0 0 15,4 6 16-15,3-6 4 0,-7 0 0 0,7 0 0 16,0 0-13-16,0 0-3 0,0 0 0 0,-7 0 0 16,7 0 7-16,-7 0 1 0,7 0 0 0,-7 0 0 15,7 0-20-15,-7 0-4 0,7 0-8 0,-7 0 12 16,7 0-12-16,-7 0 11 0,7-6-11 0,-7 6 10 0,7 0-2 16,0 0 0-16,1-6 0 0,-5 6 0 0,-3 0 4 0,11-6 0 0,-4 6 0 0,-7 0 0 15,3 0-12-15,-3 0 0 0,11 0 0 0,-4 0 0 16,-7 0 0-16,10 0 0 0,-10 0 0 15,0 0 0-15,8 6 0 0,-1-6 0 16,-7 0 0-16,7 12 0 0,0-6 0 0,0 0 0 16,-4 0 0-16,-3-6 0 0,4 8 0 0,-1-2 0 0,1 6 0 0,-4-6 0 31,0-6 28-31,0 6 3 0,0-6 1 0,0 12 0 0,0-1-32 0,0-5 0 0,-4 0 0 16,1 3 0-16,3-3 12 0,-4 0-3 0,1 5-1 0,-1-5 0 15,1 6-8-15,-1-6 0 0,-3 0 0 0,4 9 0 16,-4-10 12-16,3 1 0 0,-3 0 0 0,3 6 0 15,-3-6-2-15,0 3 0 0,0 2 0 0,0-5 0 16,0 0-10-16,0 0 0 0,4 6 0 0,-5 0 8 16,1-7-8-16,0 1 0 0,0 3 0 0,4-3 0 15,-4 0 0-15,3 6 0 0,1-6 0 0,-4-1 0 0,3 1 28 16,1 0 3-16,-1-6 1 0,-3 6 0 16,3-3-32-16,4-3 0 0,-3 6 0 0,3-6 0 15,0 0 0-15,0 0 0 0,0 0 0 0,-4 6 0 0,1-6-10 0,-4 0-8 16,0 0-2-16,0-6 0 15,3 6-9-15,1 0-3 0,-4-9 0 0,3 3 0 16,-3 0 0-16,4 0 0 0,-5 1 0 16,5-1 0-16,3 6-45 0,-4-6-10 0,-3 0-1 0,7 6-590 0</inkml:trace>
  <inkml:trace contextRef="#ctx0" brushRef="#br0" timeOffset="75416.221">27436 2654 702 0,'0'0'14'0,"0"0"5"0,0 0-19 0,0 0 0 0,0 0 0 0,0 0 0 16,0 0 69-16,0 0 11 0,0 0 1 0,0 0 1 15,0 0-18-15,0 0-3 0,0 0-1 0,0 0 0 16,0 0-38-16,0 0-8 0,0 0-2 0,0 0 0 16,0 0 23-16,0 0 4 0,0 0 1 0,0 0 0 15,0 0-23-15,0 0-4 0,0 0-1 0,0 0 0 16,0 0-12-16,-4 6 8 0,-3-6-8 0,3 6 0 16,1 0 0-16,-4 2 0 0,3-2 0 0,-3 0 0 15,4 0 0-15,-4 0 0 0,3 6 0 0,-3-6 0 16,4 2 0-16,-5 4 0 0,1-6 0 0,0 6 0 15,0-6 13-15,4 5-3 0,-4 1-1 0,3-6 0 16,-3 3 27-16,4-3 6 0,-1 0 1 0,4 5 0 16,0-11-26-16,-3 6-5 0,3 0 0 0,0-6-1 15,0 0-11-15,0 0 0 0,0 0 0 0,0 6 0 16,0 0 12-16,3 0-2 0,-3-6-1 0,0 3 0 16,4 9 17-16,-1-7 3 0,1-5 1 0,-1 6 0 15,4 0-30-15,-3 0 0 0,-4-6 0 0,3 6 0 16,4-6 0-16,-3 6 8 0,-1 0-8 0,4-3 0 15,-3-3 0-15,0 6 0 0,-1-1 0 0,1 1 0 16,-1-6 0-16,4 6 0 0,-3-6 0 0,3 0 0 16,-7 0 0-16,3 6 0 0,-3-6 0 0,7-6 0 15,-3 6 16-15,-1 0-4 0,4-6 0 0,-3 6 0 16,0-6-1-16,3 1-1 0,-4-1 0 0,1 3 0 16,3-3-1-16,-4 0 0 0,1-6 0 0,3 6 0 0,-4 0-9 0,1-5 10 15,-1 2-10-15,1 3 10 0,-1-6-10 0,1 6 0 16,0-5 9-16,-4-1-9 0,3 0 0 0,1 3 0 15,-4-3 0-15,3 1 0 0,1 5 0 0,-1 0 0 16,1 0 0-16,-1-6 0 0,-3 6 0 16,4-2 0-16,-1-4 0 0,-3 6 0 15,4 0 0-15,-4-6-12 0,0 6 2 0,-4-2 0 0,4 2-3 0,0 6-1 0,0 0 0 0,-7 0 0 16,7 0-1-16,0 0 0 0,0 0 0 0,0 0 0 16,-3-6 15-16,-4 6 0 0,7 0 0 0,-7 0 0 15,7 0-22-15,-7 0 2 0,7 0 0 0,0 0 0 16,0 0 20-16,0 0 0 0,0 0 0 0,0 0 0 15,0 0 0-15,0 0 0 0,0 0 0 0,0 0 0 16,0 0 15-16,0 0 4 0,0 0 1 0,0 0 0 16,0 0-10-16,0 0-2 0,0 0 0 0,0 0 0 15,0 0-8-15,0 0 0 0,0 0 0 0,0 0 0 16,0 0-9-16,0 0 9 0,0 0-12 0,0 0 12 16,0 0 0-16,0 6-8 0,0 0 8 0,0 8 0 15,0-8-29-15,-4 0-3 0,4 0 0 0,0-6 0 16,0 0 32-16,0 0 0 0,0 0 0 0,-4 12 0 15,4-12 0-15,4 6 13 0,-4-6-1 0,0 0 0 16,4 0 8-16,3 5 0 0,-4-2 1 0,4-3 0 16,0 0-7-16,4 3-2 0,-1-3 0 0,-3 0 0 15,4 0-4-15,0 0-8 0,3-3 11 0,-4 3-11 16,1-3 10-16,-4 3-10 0,3-5 8 0,-2 5-8 16,2 0 0-16,-3 0 8 0,0 5-8 0,0-5 0 15,-3 0 0-15,-1 0 0 0,-3 0 0 0,0 0 0 0,7 0 0 0,-7 0 0 16,0 0-9-16,0 0 9 0,0 0-12 15,0 0 4-15,4-5 8 0,-1 5-13 0,1-6 0 0,0 0 0 0,-1 0 0 16,-3-6 0-16,4 6-9 0,-1-8-2 0,1 8 0 16,-4-6 0-16,3 0 14 0,-3 0 10 0,0 1-13 15,4-1 5-15,-4 3 8 0,0 3 0 0,0-6 0 0,0 7 0 16,-4-1 0-16,4 0 11 0,-3 0-11 0,-1 6 12 16,1-9 9-16,-1 6 3 0,1-3 0 15,-5 3 0-15,5 3-14 0,3 0-2 0,-7 0-8 0,-4 3 12 16,4 0-12-16,0 0 0 0,0 3-9 15,4 0 9-15,-4-6 0 0,-1 6 0 0,1 0 0 0,4 0 0 16,-1-1 0-16,-3-5 0 0,4 12 0 0,3-12 0 16,0 0 0-16,-4 6-9 0,4-6 9 0,-3 3 0 15,3-3 0-15,-4 6 0 0,1 0 0 0,-1 6 0 16,4-7-9-16,0 1-3 0,0 0-1 0,0 6 0 16,0-6 13-16,0 0 0 0,-3 3 0 0,3 2-9 15,0 1 9-15,-4-6 0 0,4 6 0 0,-3-1 0 16,3-2 9-16,-4 3 4 0,1-6 1 0,3 6 0 15,-4-1-14-15,4-5-16 0,0 3 3 0,-4 3 1 16,4-6 12-16,0 0 16 0,0-6-3 0,0 11-1 16,0-11-12-16,0 0 0 0,0 0 0 0,4 6 0 15,-4-6 0-15,4 6-12 0,3-6 3 0,-4 6 0 16,1 0 9-16,3-6 8 0,0 3-8 0,-4 0 11 16,4 0-2-16,0 9 0 0,0-12 0 0,0 5 0 0,1-5-9 15,-1 6 0-15,0 0 0 0,0 0 0 16,0-6 0-16,0 6 0 0,0 0 0 0,3 0 0 15,-2-3 0-15,-5 0 0 0,4 0 0 0,0-3 0 16,-3 0-33-16,3 0-9 0,0 0-2 0,0-3 0 16,0 0-136-16,0-6-28 0</inkml:trace>
  <inkml:trace contextRef="#ctx0" brushRef="#br0" timeOffset="76099.837">27944 2601 672 0,'0'0'28'16,"-8"6"-28"-1,5 0 33-15,-1 0 1 0,1 0 0 0,-1 5 0 16,4-11-4-16,-3 6-1 0,3-6 0 0,-4 6 0 16,1 0-29-16,3-6 0 0,0 6 0 0,0-6-10 15,0 0 10-15,0 0 0 0,0 0 0 0,-4 6 0 16,4-6 0-16,0 0 8 0,-7 3-8 0,7-3 11 15,0 0 12-15,-3 6 2 0,3-6 1 0,0 0 0 0,0 11 11 0,-4-5 3 0,4-6 0 0,0 12 0 16,0-6-13-16,-3 0-3 0,3-6 0 0,0 6 0 16,0 2 13-16,0 4 3 0,0-6 0 0,3 0 0 15,-3 6-23-15,0-6-4 0,4 5-1 0,-1-5 0 16,-3-3 5-16,4 9 1 0,-1-6 0 0,1 0 0 16,-1 5 13-16,-3-11 2 0,0 6 1 0,4 0 0 15,-4 0-19-15,3 0-4 0,4-3-1 0,-3 3 0 16,-1 6 0-16,5-7 0 0,-5 1 0 0,4 0 0 15,0-6-10 1,0 6 0-16,0-6 9 0,0 6-9 0,-3-6 12 0,3 6-3 0,0-6 0 0,-3 0 0 16,3 0 28-16,0 0 6 0,0-6 1 0,0 6 0 15,0-6-20-15,0 6-3 0,3-6-1 0,-3 0 0 16,-3 6 10-16,3-6 2 0,-3 1 0 0,-1-1 0 16,1-3-32-16,-1 3 0 0,1 6 0 0,-1-6 0 15,1 0 0-15,-4-6 0 0,3 7 0 0,-3-7 0 16,4 6-20-16,-1-3-9 0,1 3-3 0,-4-6 0 15,3 7 32-15,1-7 0 0,-4 6 0 0,3 0 0 16,-3-6 0-16,0 3 0 0,4 4 0 0,-4-7 0 16,0 6 0-16,0 0-19 0,0-6 3 0,0 1 0 15,0 2-4-15,0 3 0 0,-4 0 0 0,4-6 0 16,-3 6-25-16,-1-5-6 0,1 5-1 0,-1 0 0 16,1 0-12-16,3-3-4 0,-4 3 0 0,1-6 0 15,-1 7-44-15,4-1-10 0,-3 0-2 0</inkml:trace>
  <inkml:trace contextRef="#ctx0" brushRef="#br0" timeOffset="76792.465">28430 2254 1190 0,'-7'6'33'0,"-3"-12"9"15,3 0-34-15,0 6-8 0,0-11 0 0,3 5 0 16,-3 3 50-16,3-3 8 0,-3 0 2 0,4-6 0 16,3 12-21-16,0 0-4 0,0 0-1 0,-4-6 0 15,4 6-10-15,0 0-3 0,0 0 0 0,0 0 0 16,0 0-10-16,0 0-3 0,0 0 0 0,-3 0 0 15,3 0-8-15,0 0 0 0,0 0 0 0,0 0 8 16,0 0-8-16,-7-6 0 0,7 6 0 0,0 0 0 0,0 0 0 0,0 0 0 0,-7 0 0 16,7 0 8-16,-7 6-8 0,3 0 0 0,4-6 0 0,-7 6 0 15,0 0 0-15,3 0 0 0,-3 3 0 0,4 2 0 16,-1-5 0-16,1 6 13 0,-1-6-1 0,1 0-1 16,-1 6 0-16,1-1 0 15,-1 10 0-15,1-9 0 0,3 5-11 0,-4 10 0 16,4-10 0-16,0 7 0 0,0 2 31 15,4-2 1-15,-4-4 0 0,0 10 0 0,0-7-21 0,0 4-11 0,3-4 12 16,-3 4-12-16,0 2 8 0,-3-5-8 0,3 2 0 0,-4-2 0 16,4 2 8-16,-3 4-8 0,3-4 9 0,-4 3-9 15,4-2 11-15,-3-4-11 0,3 1 12 0,0-6-12 16,-4 2 24-16,4-8-3 0,0 11 0 0,-3-8 0 16,3-3 3-16,0 0 0 0,3-1 0 0,-3-5 0 15,0 3-24-15,0-3 0 0,0 0 0 0,0-6 8 16,0 12 0-16,0-12 0 0,0 0 0 0,0 0 0 15,0 0-8-15,0 0 0 0,0 0 0 0,0 0 0 16,0 0-32-16,0 0-7 0,0 0-1 0,0 0-1 16,0 0-127-16,0 0-24 0</inkml:trace>
  <inkml:trace contextRef="#ctx0" brushRef="#br0" timeOffset="77181.557">28169 2704 801 0,'0'0'34'0,"0"0"-34"16,0 0 84-16,0 0 9 0,0 0 3 0,0 0 0 16,0 0-16-16,0 0-4 0,0 0 0 0,0 0 0 15,4 0 7-15,3 0 1 0,0 0 0 0,0 0 0 16,0 0-26-16,0 0-5 0,4-6-1 0,-1 6 0 16,1-6-32-16,-1 6-6 0,1-6-2 0,0 6 0 15,-4 0-12-15,3 0 0 0,-3 0 0 0,0 0 0 16,0 0 0-16,0 0 0 0,-3 0 0 0,3 0 0 15,-3 0-23-15,-4 0-7 0,3 6-2 0,4-6 0 16,-7 0-41-16,4 6-9 0,3-6-2 16,0 6 0-16,0-6-9 0,0 0-3 0,0 0 0 0,0-6 0 15,4 6-19-15,-1-6-4 0,4 6-1 0</inkml:trace>
  <inkml:trace contextRef="#ctx0" brushRef="#br0" timeOffset="77885.891">28681 2660 1235 0,'0'0'35'0,"0"0"8"0,0 0-35 0,0 0-8 0,0 0 0 0,0 0 0 15,-7 0 85-15,7 0 15 0,-7-6 4 0,3 6 0 16,4 0-58-16,-10 0-11 0,3-6-3 0,7 6 0 16,-8 0-32-16,1 0 0 0,0 0 0 0,0 0 0 15,0 0 32-15,0 0 0 0,0 6 0 0,4-6 0 16,-4 6-32-16,0-6 0 0,3 6 0 0,-3-3 0 15,0 3 0-15,3 5 0 0,-3-5 0 0,4 0 0 16,-4 0 13-16,3 0-4 0,-3 0-1 0,4 0 0 16,-4-1 7-16,0-2 1 0,-1-3 0 0,5 6 0 15,3-6 3-15,-7 6 1 0,3 0 0 0,1 0 0 16,3 0 0-16,0-6 0 0,0 0 0 0,-4 12 0 16,4-12-32-16,0 0-7 0,0 0-1 0,0 5 0 15,0 1 32-15,0 3 7 0,4-3 1 0,-4 0 0 16,3 6-20-16,1-12 0 0,-1 11 0 0,4-5 0 15,1 0 0-15,2 0 0 0,-3 0 0 0,4-3 0 16,-4 0 0-16,0 0 0 0,3 9 0 0,-3-12 0 16,1 5 0-16,-5-5 0 0,4 6 0 0,-3-6 0 15,3 6 0-15,0 0 0 0,-4-6 0 0,4 6 0 16,-3 0 0-16,-1-6 0 0,1 9 0 0,-1-3 0 16,1-1 0-16,-1 1 0 0,1 0 0 0,0 0 0 15,-1 0-22-15,-3 0-8 0,4 6-2 0,-1-7 0 0,1 1 32 0,-1 3 0 0,1-3 0 0,-4 0 0 16,3 0 0-16,-3 6 0 0,0-7 0 0,0 1-12 15,0 0 12-15,0 0 0 0,0 3 0 0,0-3 0 16,-3 0 0-16,3 5 0 0,-4-5 0 0,1 0 0 16,-1 0 0-16,1 0 0 0,3 3 0 0,-4-3 0 15,1 5 10-15,-1-5-2 0,-3 0 0 0,3 0 0 16,-3 6-8-16,4-6-11 0,-4-6 3 0,3 6 0 16,-3-4 32-16,0 4 6 0,0-6 2 0,0 0 0 15,0 0-48-15,0 0-10 0,-4 0-2 0,4-6 0 16,-3 1-6-16,3 2-2 0,0-3 0 0,0 0 0 15,0 0-57-15,-1 0-12 16,1 0-3-16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08T21:13:21.6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1 1784 0 0,'0'0'76'0'0,"0"0"21"0"0,0 0 27 0 0,0 0 11 0 0,0 0 1 0 0,0 0 57 0 0,0 0 242 0 0,0 0 108 0 0,0 0 22 0 0,0 0 6 0 0,-10 2 1783 0 0,6-3-2656 0 0,-3 6 6819 0 0,7-4-6184 0 0,0-1 10 0 0,0 0-11 0 0,0 0-51 0 0,0 0-22 0 0,0 0-3 0 0,0 0 10 0 0,0 0 46 0 0,0 0 22 0 0,0 0 2 0 0,0 0-22 0 0,0 0-89 0 0,0 0-38 0 0,0 0-10 0 0,0 0-47 0 0,0 0-197 0 0,0 0-86 0 0,0 0-21 0 0,0 1 28 0 0,3 4 104 0 0,-2-4 5 0 0,0-1 68 0 0,6 0-21 0 0,2-7-107 0 0,-9 7-2 0 0,0 0 17 0 0,0 0 9 0 0,0 0 1 0 0,0 0-8 0 0,0 0-34 0 0,0 0-12 0 0,0 0-2 0 0,0 0-8 0 0,0 0-35 0 0,0 0-18 0 0,-4 7-2069 0 0,4-7-2492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04T16:07:42.91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14587 6796 121 0,'0'0'0'0,"0"0"0"16,0 0 0-16,0 0 0 0,0 0 0 0,0 0 0 16,0 0 0-16,-3-6 0 0,-1 0 0 0,4 6 0 15,-3-5 68-15,3 5 9 0,0-6 2 0,0 6 0 16,0 0-24-16,0 0-5 0,0 0-1 0,-7 0 0 16,7 0 12-16,-7 3 3 0,7-3 0 0,-7 3 0 0,7-3 0 0,-7 2 0 15,0 1 0-15,7-3 0 0,-8 6 0 0,1 0 0 0,0-6 0 0,0 0 0 16,0 6-52-16,0-6-12 0,0 6 0 0,-3 0 0 15,2-6 54-15,1 0 8 0,-3 6 2 0,3-3 0 16,-4-3-52-16,4 0-12 0,-3 3 0 0,2 0 0 16,1-1 0-16,-3 1 0 15,-1 0 0-15,1 0 0 0,-1 3 26 0,1 0 2 16,-1 0 1-16,-3 6 0 16,3-6 5-16,1 5 1 0,-1-2 0 0,1 3 0 0,-1 6-35 0,0-7-20 0,1 4 2 15,-4 3 1-15,3-1 27 0,0 1 6 0,1 2 0 0,-1-2 1 16,1 6 10-16,-1-10 1 0,4 10 1 0,0-12 0 15,0-1-12-15,3 1-2 0,1 0-1 0,-1 3 0 16,1-10-14-16,3 7 11 0,-4-6-11 0,4 6 10 16,0-12-2-16,4 3 0 0,-4 3 0 0,3-3 0 15,-3-3 4-15,11 0 0 0,-4 0 0 0,4 0 0 0,3 0-4 16,0-3-8-16,0 0 12 0,0-3-4 0,4 0-8 0,-1 0-16 16,5-6 4-16,-5 1 1 0,1-1 23 0,-1-6 5 15,-2 4 1-15,2 2 0 0,-3-6-18 0,0 0 0 16,-3-2 0-16,0 2 0 0,-1-2 0 0,1 2 0 15,-4 0 0-15,0-8 0 0,0 8-11 0,0 7-5 16,0-10-2-16,0 6 0 0,0 1 18 0,-3 2-10 16,-1-6 10-16,1 6-8 0,-1 4 8 15,-3-4-8-15,4 0 8 0,-4 6-8 0,0-6 8 16,0 4 11-16,0-4-3 0,-4 6 0 0,4 6-8 0,0-12 0 16,0 12 0-16,0 0 0 0,0 0 0 0,0 0-12 0,0 0 2 15,0 0 1-15,0 0-3 0,4 6 0 0,-4 0 0 16,3 0 0-16,1 11 12 0,-1-2-10 15,1 3 10-15,3 5-10 0,-4 4 10 0,1-4 0 0,3-2 0 16,0 8 0-16,0 4 0 0,-3 2 0 0,3-3 12 0,-4 4-4 16,1-4-8-16,3-3 11 0,0 4-11 0,-4-10 12 15,4 4-12-15,-3 2 0 0,3-11 9 0,-3 2-9 16,-1-2 0-16,4-6 8 0,0-4-8 0,-3 1 0 16,3 6-90-1,0-9-22-15,0-6-5 0</inkml:trace>
  <inkml:trace contextRef="#ctx0" brushRef="#br0" timeOffset="559.149">14309 6129 787 0,'-4'6'22'0,"4"-6"6"0,0 0-28 0,0 0 0 0,-7 0 0 0,7 0 0 16,0 0 48-16,0 0 5 0,0 0 1 0,0 0 0 15,0 0 2-15,0 0 0 0,0 0 0 0,0 0 0 16,0 0-5-16,-3 9-1 0,3-4 0 0,0-5 0 16,0 6-10-16,0-6-3 0,3 6 0 0,1 6 0 15,-1-6-3-15,4-6-1 0,-3 6 0 0,3 5 0 16,0-5-11-16,0-6-2 0,3 12-1 0,-2-6 0 16,2 3-2-16,-3 3 0 0,0-7 0 0,4 13 0 15,-4-12-17-15,3 6 0 0,1-3 8 0,0 8-8 16,-1-5 0-16,4 3 0 0,-3 8 0 0,-1-5 0 15,5 2-20-15,-1-2 0 0,-4 6-1 0,4-1 0 16,-3-2-35-16,3 2-8 0,-3-2 0 0</inkml:trace>
  <inkml:trace contextRef="#ctx0" brushRef="#br0" timeOffset="1976.061">15632 6643 768 0,'0'-6'21'0,"0"3"7"0,0 3-28 0,0 0 0 0,0 0 0 0,0 0 0 16,0 0 84-16,0 0 12 0,0 0 3 0,0 0 0 15,0 0-27-15,0 0-4 0,-7 3-2 0,3 6 0 16,-3-6-34-16,3 9-6 0,1-6-2 0,-1 0 0 16,1 0 19-16,3 5 3 0,0-5 1 0,-4 0 0 15,4-6-24-15,0 0-5 0,0 0-1 0,0 0 0 16,4 3 3-16,-4-3 0 0,0 0 0 0,0 0 0 15,3 6 0-15,-3-6 0 0,0 0 0 0,4 3 0 16,-4-3-20-16,0 0 0 0,7 3 0 0,-4 0 0 16,-3-3 0-16,0 0 0 0,8 9 0 0,-8-9 0 15,0 0 0-15,0 0 0 0,0 0 0 0,0 0 0 16,0 0 9-16,0 0-1 0,0 0-8 0,0 0 12 16,0 0-12-16,0 0 11 0,-8-9-11 0,1 3 10 15,0 3-2-15,0 0 0 0,-3-3 0 0,-1 3 0 16,-3 0-8-16,0-3 0 0,0 0 0 0,-4 6 0 0,4-11 0 15,-4-956 0-15,1 961 0 0,3 973 0 0,-4-973 0 16,0 6 0-16,1 0 0 0,3 0 0 0,0 6 0 16,-4 0 0-16,7 5 0 0,1-5 0 0,-1 0 0 15,4 3 0-15,4-3 0 0,-4 12-11 0,3-7 11 0,0 1-10 16,1 0 10-16,-1 5-10 16,4 4 10-16,0-3 0 0,0-1 0 0,0 4 0 0,7 2 0 0,1-2 12 0,-1 8-2 15,0-5-1-15,3 2-1 0,1 4 0 16,-1-4 0-16,4 4 0 0,-3-13 0 0,0 10 0 15,3-10 0-15,-4 7 0 0,1-4-8 0,-1-2 0 0,1 3 0 0,3-4 0 16,0 1 0-16,4 0 12 0,-4-7-12 0,4 4 12 16,-4-3-12-16,3 0 0 0,-2-7 9 0,-1 4-9 15,0 0-47-15,0-6-13 0,0-3-4 16,0 0-477-16,0 0-96 0</inkml:trace>
  <inkml:trace contextRef="#ctx0" brushRef="#br0" timeOffset="2581.832">16143 6908 857 0,'-3'-15'17'0,"3"15"7"0,-7-6-24 0,3 6 0 0,0-6 0 0,4 6 0 16,-7-5 69-16,4 5 10 16,-1-6 1-16,4 6 1 15,-7-6-1-15,0 6 0 0,0 0 0 0,-3 0 0 0,3 0-26 0,0 0-6 0,-1 0 0 0,-2 0-1 16,3 0-27-16,-4 0-6 0,4 0-1 0,-3 0 0 16,-1 6-4-16,0-6-1 0,1 0 0 0,-1 6 0 15,1-6-8-15,3 5 8 0,-4 1-8 0,0 0 8 16,1 0-8-16,-1 0 12 0,1 3-12 0,-4 3 12 15,3-7 1-15,0 7 1 0,1-6 0 16,-1 9 0-16,1-3 2 16,3 5 0-16,-4 1 0 0,4-4 0 0,3 4 6 0,-3 0 2 0,4 2 0 15,-1-2 0-15,1 0-8 0,-1-7-2 0,4-5 0 0,4 0 0 16,-1 9 11-16,4-3 3 0,0-7 0 0,1 7 0 16,2-6-28-16,1 6 8 0,3-3-8 0,0 2 0 15,0-5 11-15,0 0-3 0,0 6-8 0,0-6 12 0,0 0-12 16,1-6 0-16,-1 0 0 0,0 0 0 15,0 0 9-15,0-6-9 0,0 6 8 0,-3-6-8 16,-1-12 9-16,1 7-9 0,-1-4 10 0,1-3-10 16,-4 6 11-16,0-5-11 0,0-4 12 0,-3 10-12 15,-1-7 11-15,1-3-11 0,-4 4 10 0,0-7-10 16,0 4 0-16,0-4 0 0,-4 6 0 0,1-2 0 16,-4 2 9-16,0 1-9 0,-4-4 8 0,-3 3-8 15,3 7 0-15,1-7 8 0,-1 6-8 0,-3 3 0 16,3 3 0-16,-3 4 0 0,4 2-9 0,-1 0 9 0,-3 2-23 15,3 4 3-15,1 3 0 0,-1 3 0 16,1 6-16-16,-1-7-4 0,1 7 0 0,-1 3 0 0,4-4 16 0,3-5 4 0,1 9 0 0,3-10 0 31,0 1-173-31,7 0-35 0</inkml:trace>
  <inkml:trace contextRef="#ctx0" brushRef="#br0" timeOffset="3200.916">15819 6573 1026 0,'0'0'28'0,"0"0"8"16,-7 0-28-16,7 0-8 0,-8 0 0 0,8 0 0 15,0 0 68-15,0 0 13 0,0 0 3 0,-7 3 0 16,7-3-23-16,0 0-4 0,-7 3-1 0,7-3 0 16,0 0 7-16,0 0 1 0,0 0 0 0,0 0 0 15,0 0-29-15,0 0-6 0,0 0-1 0,0 0 0 16,0 0-6-16,0 0-2 0,0 0 0 0,0 0 0 15,0 0-3-15,7-3-1 0,-3 0 0 0,3-3 0 16,0-6 4-16,4 6 0 0,-1-11 0 0,-3 5 0 16,4 3-11-16,-1-9-1 0,1 1-8 0,0 2 12 0,-4 3-12 15,0-5 0-15,0 5 0 0,0 0 0 0,0 0 0 0,0-2 0 16,0 2 0-16,-4 0 0 0,1-3 0 0,3 7 0 0,-3-1 0 16,-1 3 0-16,1 0 0 0,-1 0-8 0,1 0 8 0,-4 6-13 15,3-6 13-15,-3 1 0 16,0 5 0-16,0 0 0 0,0 0 0 0,0 0 0 0,0 0 0 0,0 0 0 15,0 0-19-15,4 5-1 0,-4-5 0 16,0 0 0-16,3 0 7 0,-3 0 1 0,4 12 0 16,-1-6 0-16,-3 0 12 0,0 0 16 15,0 0-3-15,0 0-1 0,0-1-12 0,4 4 0 16,-4 3 0-16,3-6 0 0,1 0 0 0,-1 0 0 0,1 0 0 0,0 5 0 16,-1-5 0-16,1 3 0 0,-1-3 0 0,4 6 0 15,-3-6 0-15,3-1 0 0,-4 1 0 0,1 0 0 16,3-3 0-16,-4 3 0 0,4-6-9 0,-3 3 9 15,3 0-8-15,-7-3 8 0,4 6 0 0,-1-6-9 16,-3 0-22-16,7 0-4 0,-7 0-1 0,4 6 0 16,-4-6-68-16,3 0-15 0,-3 0-2 0</inkml:trace>
  <inkml:trace contextRef="#ctx0" brushRef="#br0" timeOffset="3755.194">16365 6055 733 0,'0'0'31'0,"-7"6"-31"15,7-6 56-15,0 0 4 0,-3 6 2 0,3-6 0 16,-7 6 19-16,7-6 4 0,-4 6 1 0,1 0 0 15,3 3-20-15,0 2-4 0,0 1-1 0,0 0 0 16,3-6-13-16,1 3-2 0,-1-1-1 0,1 7 0 16,3-3 4-16,-4 0 1 0,4 8 0 0,-3-2 0 15,-1-1-17-15,1 10-3 0,3-4-1 0,-3 1 0 16,-1-1-6-16,1 10-2 0,-1-4 0 0,1 4 0 16,-4-4 3-16,3 9 0 0,1 0 0 0,-1-5 0 15,1 2-16-15,-1-3-8 0,1-2 8 0,-1 5-8 16,1-3 11-16,-1 1-3 0,1 2 0 0,-1-6 0 15,1 4-8-15,-4-7 10 0,4 4-10 0,-4-1 10 16,0-3 0-16,-4 4 0 0,4-4 0 0,0 4 0 16,4-10-10-16,-4 4 0 0,0-7 0 0,3 4 0 15,-3-3 0-15,0-1 0 0,0-2 0 0,0 0 0 0,0-1 0 16,4 4 0-16,-4-6 0 0,0-6-11 0,3 5-9 16,-3-2-3-16,0 3 0 0,0-6 0 15,0-6-74-15,4 6-15 0,-4-6-4 0</inkml:trace>
  <inkml:trace contextRef="#ctx0" brushRef="#br0" timeOffset="4161.111">16348 6740 1026 0,'0'0'28'0,"0"0"8"15,0 0-28-15,-4 6-8 0,4-6 0 0,0 0 0 16,0 0 81-16,0 0 15 0,-3 6 4 0,3-6 0 15,0 0-36-15,0 0-6 0,0 0-2 0,0 0 0 16,0 0 9-16,0 0 2 0,3 6 0 0,4-6 0 0,0 3-47 0,-3 0-10 0,6 0-2 0,-3 3 0 16,8-3 1-16,-1 0 0 0,0-1 0 0,3 7 0 15,1-9-9-15,0 6 0 0,3 0 0 0,0 0 8 16,-3 0-8-16,3 0 0 0,0-3 0 0,-3 0 0 16,-1 0-12-16,1-1-5 15,0-2-1-15,-1 3 0 16,-3-3-125-16,4 0-25 0,0 0-4 0,-1 0-2 0,1-3-25 15,-4 3-5-15</inkml:trace>
  <inkml:trace contextRef="#ctx0" brushRef="#br0" timeOffset="4748.86">16799 6987 1444 0,'0'0'40'0,"0"0"11"15,0 0-41-15,0 0-10 0,0 0 0 0,0 0 0 16,0 0 74-16,0 0 13 0,0 0 2 0,0 0 1 15,0 0-25-15,0 0-5 0,0 0 0 0,4 6-1 16,-4-6-29-16,7 0-6 0,-4 6 0 0,4 0-1 16,1 0-9-16,-1-6-2 0,0 3 0 0,0 0 0 15,0-3-12-15,0 0 0 0,3 3 0 0,-3-3 0 16,0 0 0-16,1-3 9 0,-1 3-9 0,0-3 8 0,0 0-8 16,0-9 0-16,0 6 0 0,0 0 0 0,0-5 8 0,0-1 0 0,0 0 0 0,0 3 0 15,0-3-8-15,-3 1 0 0,-1-7 0 16,1 6 0-16,-1 3 0 15,1-2 0-15,-4-1-10 0,3 6 10 0,-3-6-8 0,-3 3 8 0,3 4 0 16,-4-1-9-16,4 6 9 0,0 0 0 16,-3-6 0-16,3 6 0 0,0 0 0 15,-7 0-8-15,0 6 8 0,-4 0-8 0,0 2-16 16,1 4-2-16,-4 6-1 0,0-1 0 0,3 4 27 16,-3 3 0-16,0-1 0 0,0 4 0 0,0-4 0 0,0 3 0 0,-1-2 0 15,1 2 0-15,0 4 0 0,4-12 0 0,-1 8 0 0,0-3-8 16,1-5 8-16,3 3 0 0,0 2 0 0,3-5 0 15,1-6 0-15,3 2 0 0,0 4 0 0,0-6 0 16,3-1 0-16,1-2 0 0,3 3 0 0,0 0 0 16,0-6 12-16,3 5-1 0,1-5-1 0,3 3 0 15,0-6-10-15,0 3-16 0,4-3 4 0,0 0 1 16,-4-3 11-16,7 0 0 0,-3 0 0 0,-1-3 0 16,1-3-104-16,3-3-20 0,-3-3-3 0</inkml:trace>
  <inkml:trace contextRef="#ctx0" brushRef="#br0" timeOffset="5244.343">16962 6561 1314 0,'0'0'37'0,"0"0"8"15,0 0-36-15,0 0-9 0,0 0 0 0,0 0 0 16,0 0 104-16,0 0 20 0,0 0 3 0,0 0 1 16,0 0-62-16,0 0-12 0,3 0-2 0,4-6-1 15,0 0-4-15,0 0-1 0,7-11 0 0,-3 2 0 16,3 3-19-16,0-11-4 0,0 2-1 0,4-2 0 15,0 5-14-15,-1-8-8 0,1 2 10 0,-1 1-10 16,-2 2 0-16,-1 3 0 0,-4 7 0 0,4-7 0 16,-3 3 0-16,-4-2 0 0,4-1-13 0,-4 6 4 15,-4 3-35-15,1-2-8 0,-1 5 0 0,-3 6-1 16,0 0-19-16,0 0-3 0,0 0-1 0,-7 6 0 16,0-1-77-16,-3 1-16 0,2 3-3 0</inkml:trace>
  <inkml:trace contextRef="#ctx0" brushRef="#br0" timeOffset="8469.323">15473 8892 1044 0,'0'0'21'0,"0"0"7"0,0 0-28 0,0 0 0 0,0 0 0 16,0 0 0-1,0 0 56-15,0 0 7 0,0 0 1 0,0 0 0 0,0 0-1 0,-7 0 0 0,7 0 0 0,-4 0 0 16,4 0-24-16,-7-3-5 0,0 0-1 0,4-2 0 16,-4 2-21-16,3 0-12 0,0 0 12 0,-3 0-12 15,4-3 21-15,-4 6-2 0,3-6-1 0,-3 6 0 16,4 0 14-16,-4 0 4 0,0 0 0 16,0 0 0-16,0 0-16 0,-4 0-4 0,4 0 0 15,-4 6 0-15,1 0-3 0,-1-6-1 16,1 6 0-16,-1 0 0 0,0 2-12 0,1-2 8 15,-1 0-8-15,-3 0 0 0,4 6 8 0,-1-6-8 0,0-1 0 0,4 1 0 16,0 0 0-16,0-3 0 0,0 3 0 0,4-3 0 16,-4 0 8-16,7-3-8 0,0 0 0 0,-4 3 0 15,4-3 0-15,0 0 0 0,0 0 0 0,0 0 0 16,0 0 0-16,-4 9 0 0,1-3 0 0,-1-1 0 16,4-5 0-16,0 12 0 0,0-6 0 0,-3-3 0 15,3 6-8-15,0-3 8 0,-4 8 0 0,4-8 0 16,0 6 9-16,4-6 9 0,-4 6 2 0,3 2 0 15,1-2-31-15,-1 0-5 0,1 0-2 0,0-1 0 0,-1 1 18 16,1 3 0-16,3-9 0 0,0 6 9 0,0-7-9 0,0 1 0 16,0-3 0-16,3 0 0 0,1-3 13 0,3 0 1 15,-3 0 0-15,3-6 0 0,4-5-14 0,-4-1 0 16,3 0 0-16,1 0 0 16,0 3 34-16,-1-2 4 0,-3-7 1 0,0 6 0 15,0 1-27-15,1-4-12 0,-5 3 10 0,4 0-10 16,-3-5 8-16,-1 5-8 0,-2 3 0 0,2-3 0 15,-3 1 0-15,-3-1 8 0,3 3-8 0,-4 3 0 16,1-3 0-16,-1 0 0 0,1-2 8 0,-1 5-8 16,-3 0 0-16,0 6 8 0,0 0-8 0,0 0 0 0,0 0 0 15,0 0 0-15,0 0 0 0,0 0 0 0,-7-6-9 0,7 6-2 0,-7-3 0 16,0 6 0-16,0 3-4 0,0 0-1 0,0 0 0 16,-4 8 0-16,4-2 16 0,-3 0 0 0,3 6 0 0,0-1 10 15,0-2-10-15,3 0-11 0,1 5 3 0,-1-8 0 16,4 3-9-16,-3-1-2 0,3 1 0 0,0 3 0 15,0-1 27-15,0 4 6 0,0-3 1 0,3-7 0 16,-3 1-15-16,4 9 0 0,3-4 0 0,0 1 0 16,0 0-9-16,3-4-5 0,-3 4-1 0,4-3 0 15,-4-1-90-15,4 1-19 0,-1 3-3 0,-3-10-615 16</inkml:trace>
  <inkml:trace contextRef="#ctx0" brushRef="#br0" timeOffset="9399.169">13861 8078 781 0,'0'0'16'0,"0"0"5"0,0 0-21 0,0 0 0 0,0 0 0 0,0 0 0 16,0 0 48-16,0 0 4 0,0 0 2 0,0 6 0 15,0-6-14-15,0 9-4 0,0-9 0 0,3 11 0 16,-3-5 9-16,4 0 2 0,-1 0 0 0,1 3 0 16,-1 3-3-16,4-1-1 0,-3 7 0 0,3-6 0 15,0 5-21-15,-4 4-4 0,5-3-1 0,-1 2 0 16,0 4 17-16,0-1 3 0,0 1 1 0,0 2 0 16,3 1-29-16,-3 2-9 15,1 0 0-15,-5 4 0 0,4-7 8 0,0 4-8 0,-3-1 0 0,-1 3 0 16,1-2-16-1,-1-7-11-15,1 10-1 0,-1-4-1 0,-3 3 53 0,0-8 10 0,0 8 2 0,-3-14 1 16,3 2-8-16,-4 4-1 0,1-3-1 0,-1 2 0 16,1 1 11-16,3-4 2 0,-4 4 1 0,1-7 0 0,3-2-25 0,0 0-4 15,0-1-2-15,0-2 0 0,0-6-10 0,0 6 10 16,0-9-10-16,0 9 10 0,0-10-10 0,3 1 8 16,-3 0-8-16,0-3 8 15,4 0-8-15,-4 0 0 0,0 0 0 0,0 3 8 16,3-3-50-16,1 0-10 0,-1-3-3 0</inkml:trace>
  <inkml:trace contextRef="#ctx0" brushRef="#br0" timeOffset="9897.015">14256 8081 923 0,'0'0'39'16,"0"0"-31"-1,0 0 78-15,0 0 16 0,0 0 3 0,0 0 1 16,0 0-26-16,0 0-4 0,0 0-2 0,0 0 0 15,0 0-46-15,0 0-10 0,0 0-2 0,0 12 0 16,0-1-8-16,0-5-8 0,0 6 12 0,3 6-12 16,-3-4 15-16,0 4-4 0,4 3-1 0,-4-1 0 15,0 7-1-15,0-10 0 0,0 10 0 0,0-4 0 16,0 1 3-16,-4 2 1 0,4-2 0 0,0-4 0 16,0 4-13-16,0-7 0 0,0-2 0 0,0 3 0 0,4-6 0 15,-4-1 0-15,0 1 0 0,0-3 0 16,0-3-40-16,3 0-13 0,1 0-3 0</inkml:trace>
  <inkml:trace contextRef="#ctx0" brushRef="#br0" timeOffset="10863.176">15670 8845 843 0,'0'0'17'0,"0"0"5"16,0 0-22-16,0 0 0 0,0 0 0 0,0 0 0 15,0 0 56-15,0 0 6 0,0 0 2 0,0 0 0 16,0 0-3-16,0 0 0 0,0 0 0 0,0 0 0 16,-3 6-26-16,-1 6-6 0,4-6-1 0,-3 3 0 15,3 5-10-15,0-5-2 0,-4 3-1 0,4 0 0 16,0-4 1-16,0 1 0 0,0 0 0 0,0 0 0 16,0 0 2-16,0-3 1 0,0 5 0 0,4 1 0 0,-4-6 9 0,3 0 1 0,1 3 1 15,-1 2 0-15,1 1 10 0,-1 0 3 16,1-3 0-16,3 5 0 0,-3-5-30 0,3 3-5 15,-4 0-8-15,4-6 11 0,0 8-1 0,-3-5 0 16,3 0 0-16,0 3 0 0,0 0-1 16,0-7 0-16,-3 1 0 0,3-3 0 0,0 0 7 0,-4-3 0 0,4 3 1 15,0-3 0-15,0 0 11 16,-3 0 3-16,3-3 0 0,0 3 0 0,-3-6-9 0,3 0-2 16,-4 1 0-16,1-7 0 0,-1 6 4 0,4-6 0 0,-3 3 0 0,-1 1 0 15,4-1-8-15,-3-3 0 0,-1 6-1 0,4-6 0 16,0 1-15-16,-3-4 0 0,3-3 8 0,0-2-8 15,0 5 0-15,-3 0 0 0,-1-2 0 0,4-1 0 16,-3 0 0-16,-1 4 0 0,1-4-9 0,3 0 9 16,-4 1-35-16,1 2-1 0,3-3 0 0,-3-2 0 15,3 2-38-15,-4 1-8 0,4-7-2 16,0 3 0-16,-3 4-86 0,3 2-18 0,0-3-3 0</inkml:trace>
  <inkml:trace contextRef="#ctx0" brushRef="#br0" timeOffset="11352.236">16140 8104 850 0,'0'0'17'0,"0"0"6"0,0 0-23 0,0 0 0 0,-4 6 0 0,-3 0 0 16,3 0 80-16,1 0 12 0,-1-3 3 0,1 6 0 15,-1 2-20-15,1-2-4 0,3 3-1 0,-4 6 0 16,4-7-34-16,-3 4-8 0,3 9 0 0,0-10-1 16,0 10 29-16,3-1 5 0,-3-2 2 0,4 8 0 15,3-5-31-15,0 8-5 0,0-2-2 0,0 2 0 16,0 3-39-16,0 3-8 0,0 1-2 0,0 5 0 16,0-3 51-16,0-3 9 0,0-3 3 0,0 10 0 15,-3-10-11-15,0 3-3 0,3-3 0 0,-7 3 0 16,3-8-25-16,-3 2-17 0,0-2 2 0,0 2 1 15,-3-6 14-15,-1 4 0 0,1-7 9 0,-1 4-9 16,0-4 10-16,1-2-10 0,3 2 10 0,-4-2-10 16,4 0 0-16,-3-7 8 0,3-2-8 0,3 3 0 15,-3-6-16-15,4-4-7 0,-4-5-1 0,3 6 0 16,-3-6-38-16,4 3-8 0,-4-3-2 0</inkml:trace>
  <inkml:trace contextRef="#ctx0" brushRef="#br0" timeOffset="11683.04">16037 8857 1337 0,'0'0'28'0,"0"0"6"0,0 0-34 0,0 0 0 0,0 0 0 0,0 0 0 15,0 0 109-15,0 0 15 0,0 0 4 0,0 0 0 16,0 0-103-16,0 0-25 0,0 0 0 0,0 0 0 16,0 0 56-16,0 0 7 0,7 0 1 0,-3 6 0 15,3-6-52-15,4 6-12 0,-4-6 0 0,3 0 0 16,-3 3 21-16,7-3 2 0,0 0 0 0,-3 0 0 16,0 3-23-16,3 0 0 0,-4 0 0 0,1 2 0 15,3-2-19-15,-3-3-1 0,-1 0-1 0,1 0 0 16,-1 0 0-16,4-3 0 0,-3 3 0 0,3-5 0 15,-3 5-38-15,3-3-7 16,0-3-2-16,-4 3 0 0,5-3-130 0,-1 0-26 0</inkml:trace>
  <inkml:trace contextRef="#ctx0" brushRef="#br0" timeOffset="12226.022">16337 8942 1337 0,'0'0'28'0,"0"0"6"0,0 0-34 0,0 0 0 0,0 0 0 0,0 6 0 16,0-6 58-16,0 6 5 0,0-6 1 0,0 6 0 16,0 3 27-16,4-3 5 0,-1-1 2 0,-3 1 0 15,4 6-46-15,-4-6-10 0,3 3-2 0,1 8 0 16,-4-5-15-16,3 0-3 0,4 0-1 0,-3 5 0 15,-1-2-41-15,1 3-9 0,-1-1-2 0,1 4 0 16,0-3 48-16,-1-4 10 0,1 1 1 0,-1 6 1 16,-3-10-46-16,4 1-10 0,-4 0-1 15,0 0-1-15,0-4 29 0,3-2 0 0,-3-6 0 0,0 0 0 16,0 0 25-16,0 0 11 0,0 0 3 0,0 0 0 16,0 0-25-16,0 0-5 0,0 0-1 0,0 0 0 15,0 0 5-15,0 0 1 0,4-6 0 0,-1-2 0 16,-3-7-14-16,4 6 0 0,-4-3 8 0,3-5-8 15,-3-1 0-15,0 3 0 0,0-8 0 0,-3 8 0 16,3-3-45-16,-4 1-15 0,4 5-4 0,-3-6 0 16,3 1 52-16,0 2 12 0,0 3 0 0,0-5 0 15,0 2 0-15,-4 3 0 0,4 0 0 0,-3 1 0 16,3-4 0-16,0 3 0 0,-4-5 0 0,4 5 0 16,0 6 48-16,0-9 13 0,0 1 3 0,0 5 0 15,4-3-52-15,-4 0-12 0,3-2 0 0,1 2 0 16,-1 3-48-16,-3 6-13 0,4-9-3 0,-4 12 0 0,0 0 52 15,7 0 12-15,0 0 0 0,0 0 0 0,0 0 0 0,0 0 0 16,0 6 0-16,4-6 0 0,-4 6 0 0,3-3 0 16,1 3 0-16,-1 3 0 0,1-3-20 0,0 2 0 15,-1-2-1-15,1 6 0 16,-1-6-120-16,1 0-24 0,0-3-5 0</inkml:trace>
  <inkml:trace contextRef="#ctx0" brushRef="#br0" timeOffset="12856.699">16644 8992 1348 0,'-3'9'28'0,"-1"-3"7"16,4-6-35-16,0 6 0 0,0-6 0 0,0 6 0 15,0-6 87-15,0 11 10 0,0-11 3 0,4 0 0 16,3 6-22-16,-4-6-4 0,4 6-1 0,4-6 0 0,-4 0-25 0,3 0-4 0,1 0-2 16,0 0 0-16,-1 0-22 15,1 0-4-15,3 0 0 0,-4-6-1 16,1 6-6-16,-4 0-1 0,4 0 0 0,-1 0 0 15,-3-6-8-15,-3 6 12 0,3-8-12 0,0 5 12 16,-4 0-12-16,1-3 0 0,3 0 0 0,-3 3 0 0,-1-6 0 0,-3 3 0 0,4-5 0 0,-4 5 0 16,3-3 0-16,-3 0-11 0,0 3 3 0,0-3 0 31,4 3-16-31,-8-5-4 0,4 5 0 0,-3-6 0 16,-1 0-14-16,1 1-3 0,-1 2-1 0,1-3 0 0,-1 0 16 15,-3-2 3-15,3 2 1 0,-3 3 0 0,4 0 10 0,-4 3 3 0,-4-5 0 0,4 5 0 16,0 0 13-16,4 3 0 0,3 3 0 0,-11 3 0 15,7 3 0-15,-3-6 0 0,0 6 0 0,0 5 0 16,0-5 0-16,0 6 0 16,0 0 0-16,-4 8 0 0,4-8 18 0,0 3 0 15,4 5 0-15,-4 1 0 0,0-1 1 0,0-2 0 0,0 0 0 0,-4 5 0 16,8-5-1-16,-5 2 0 0,5-2 0 0,-4-6 0 16,3 5 3-16,1-2 1 0,-1 3 0 0,1-3 0 15,-1-4 9-15,4 7 1 0,0-12 1 0,0 11 0 16,0-11-6-16,0 0-2 0,0-6 0 0,7 6 0 15,-3 0-2-15,3-3-1 0,0 3 0 0,0 0 0 16,4 0-14-16,-1-1-8 0,1 1 10 0,-1-6-10 16,4 6 0-16,1 0 8 0,-1-6-8 0,0 3 0 15,7 0 0-15,-3 0-15 0,3-3 3 0,0 0 1 16,0 0-113-16,0 0-22 0,4-3-5 0</inkml:trace>
  <inkml:trace contextRef="#ctx0" brushRef="#br0" timeOffset="13737.377">18062 8813 1337 0,'0'-6'28'0,"0"0"6"0,0 6-34 15,0-6 0-15,4 6 0 0,-4 0 0 0,0-11 109 16,0 11 15-16,3 0 4 0,-3 0 0 0,0 0-41 0,0 0-8 0,0 0-2 15,0 0 0 1,0 0-47-16,0 0-10 0,0 5-1 0,4 7-1 16,-4-6-10-16,-4 3-8 0,4 0 9 0,-3-1-9 15,3 4 14-15,-4 0-3 0,1 0-1 0,-1-6 0 0,4 5-10 0,-3-5 8 16,3-6-8-16,0 0 8 0,0 0-8 0,0 0 10 0,0 0-10 0,0 0 10 16,0 0 4-16,0 0 1 0,0 0 0 0,0 0 0 15,0-6-3-15,-4-2-1 0,4-1 0 0,0 3 0 16,0 0-11-16,0 0 0 0,-3-6 0 0,3 4 0 15,-4 2-9-15,4-3 9 0,0 3-12 0,-3 3 12 16,3-3-20-16,-4 0 4 0,0-5 0 0,-3 11 0 16,4-6-3-16,-4-3 0 0,3 6 0 15,-3-3 0-15,-3 3 6 0,3 3 1 0,-4-3 0 0,4 3 0 16,0 0 12-16,-4 0-11 0,4 0 11 0,0 0-10 16,-3 0-9-16,3 0-1 0,0 0-1 0,-4 0 0 15,4-3 41-15,0 3 9 0,3-3 2 0,-3 0 0 16,7 3-22-16,0 0-9 0,-10 0 8 0,3 0-8 15,7 0 0-15,-7 0 0 0,7 0 0 0,-7 6 0 16,3 0 0-16,-3-3 0 0,0 6 0 0,3 0 0 16,-3-3 0-16,0 5 0 0,0-5 0 0,4 3 0 15,-4 0 0-15,0 3 0 0,-1 2 0 0,1-2 0 16,0 0 0-16,4-3 0 0,-4 5 0 0,3 1 0 16,-3-3 8-16,7 2-8 0,0 1 8 0,0-3-8 15,7 3 12-15,-7 2-4 0,4 1 0 0,3-6 0 16,0 8-8-16,0-8 8 0,4 0-8 0,-1 2 8 15,1-2-8-15,-1 6 0 0,1-6 0 0,-1 2 0 0,5-2 8 0,-1 0 0 16,3 5 0-16,-3-11 0 0,1 3-8 0,2 0 8 0,-3-3-8 16,0 3 8-16,0-3-8 0,1-1 0 0,-1-5 9 15,0 6-9-15,-4-6-11 0,5 0-6 0,-5-6-2 0,1 1 0 16,-1-7-125 0,1 3-24-16,-1-3-6 0</inkml:trace>
  <inkml:trace contextRef="#ctx0" brushRef="#br0" timeOffset="14357.186">18260 8878 1303 0,'0'0'55'15,"0"0"-44"1,-7 0 49-16,7 0 11 0,0 0 1 0,-7 3 1 16,7-3-7-16,0 0-2 0,0 0 0 0,0 0 0 15,0 0-25-15,0 0-6 0,0 0-1 0,-7 5 0 16,7-5-10-16,-7 6-2 0,7-6-1 0,-8 6 0 0,5 3-10 15,-4-3-1-15,3 6-8 0,-3-1 12 16,4 1-12-16,-4 0 11 0,3 8-11 0,-3-2 10 16,0-3-10-16,0 8 0 0,0-5 0 0,0-3 8 0,0 8-8 0,0-5 0 15,0-3 0-15,3-1 0 0,1 1 12 0,-1 3 3 0,4-7 1 16,-3-2 0-16,6 3 12 0,-3 0 2 0,4-1 1 0,-1 1 0 16,4-6-6-16,0 3-1 0,0-6 0 0,0 6 0 15,4-3-24-15,-4-1 0 0,0 1-12 0,4-6 12 16,-4 0 0-16,3 0 0 0,1-6 0 0,-4-2 0 15,4 2 20-15,-4-3 12 0,3 0 3 0,-3-3 0 16,4 1-22-16,-4-4-4 0,0 3-1 0,-3 0 0 16,3 1 11-16,0-13 1 0,-4 9 1 0,4-2 0 15,-3-1-68-15,-1 6-13 16,1-5-4-16,-4 2 0 0,3-3 52 0,-3-2 12 0,0 2 0 0,0-5 0 16,0 5 0-16,-3 0 0 0,-1-2 0 0,1 2 0 15,-1 3 0-15,-3-2 0 0,4 5 0 0,-4 0 0 16,0-2 0-16,-1 5 0 0,-2 0 0 0,3 3 0 15,0 6 0-15,0-6 0 0,0 12 0 0,-4-6 0 16,4 3 0-16,0 3 0 0,-4 0 0 0,4 0 0 16,-3-1-13-16,3 7 3 0,0 0 1 0,-4 0 0 15,8-3-8-15,-5 2-2 0,5-2 0 0,3 0 0 16,-4-3-111-16,4 0-22 0,4 0-5 0</inkml:trace>
  <inkml:trace contextRef="#ctx0" brushRef="#br0" timeOffset="15032.9">18087 8548 1212 0,'0'0'25'0,"0"0"6"0,0 0-31 0,0 0 0 0,0-6 0 0,0 6 0 15,0 0 83-15,0 0 10 0,0 0 3 0,0 0 0 16,0 0-32-16,0 0-7 0,0 0-1 0,0 0 0 15,0 0-3-15,0 0-1 0,0 0 0 0,0 0 0 16,0 0-24-16,0 0-6 0,0 0-1 0,0 0 0 16,0 0 8-16,7 0 2 0,0 0 0 0,-3 0 0 15,3 0-6-15,0 0-1 0,3-5 0 0,-3-1 0 16,4-3-13-16,-4 3-3 0,4-6-8 0,-1 6 12 16,1-5-12-16,-1 5 0 0,1-6 8 0,-1 0-8 15,-3 3 0-15,4-2 0 0,-4 5 0 0,0-6 0 16,-3 0 0-16,3 6 0 0,-4 0 0 0,-3 6 0 15,4-2 0-15,-4 2 0 0,0 0 0 0,0 0 0 16,0 0 0-16,0 0 0 0,0-6 0 0,0 6 0 16,0 0 0-16,0 0 0 0,0 0-9 0,0 0 9 0,0 0-9 15,0 0 9-15,0 0-8 0,0 0 8 0,0 0 0 16,0 0 0-16,0 0 0 0,0 0 0 0,0 0-12 0,7 0 4 16,-7 0 0-16,0 0 0 0,3 3 8 0,-3-3 0 0,7 3 0 15,-3 2 0-15,3-2 0 0,-3 3 0 0,-1 6 0 16,1-6 0-16,-1 0 0 0,1 0 0 15,-4 2 0-15,3-2 0 0,-3 0 0 0,0 6 0 0,4-6 0 0,-4 0-8 16,0 5 8-16,3-5-12 0,-3 0 12 0,0 6-12 16,4 3 12-16,-1-9 0 15,4 5 0-15,-3 1 0 0,-1-6-33 0,1 3-5 16,3 0-1-16,-3-1 0 0,3 4 39 0,3-6 0 0,-3 0 0 16,0 0 0-16,0 0 0 0,-3-3 0 0,3 0 0 0,0 0 0 15,0-3 0-15,-3 0 0 0,3-3 0 0,0-3 0 16,0 0-161-16,0 0-25 15,0-6-5-15</inkml:trace>
  <inkml:trace contextRef="#ctx0" brushRef="#br0" timeOffset="15647.384">18764 8010 850 0,'0'0'17'0,"0"0"6"0,0 0-23 0,0 0 0 0,0 0 0 0,0 0 0 16,0 0 107-16,4 6 17 0,-4-6 3 0,0 6 1 16,0 3-52-16,3-3-9 0,-3 0-3 0,0 5 0 15,4-5 0-15,-4 0 0 0,0 3 0 0,3 0 0 16,-3 0-13-16,0 2-3 0,4-5-1 0,-4 6 0 15,0-3-24-15,0 6-5 0,3-1-1 0,-3 4 0 16,0 2 24-16,4 4 5 0,-4 0 1 0,0-4 0 16,3 9-24-16,-3-2-5 0,4 2-1 0,-4 1 0 15,4 2-17-15,-4-3 0 0,0 10 0 0,3-4 0 16,-3-3 0-16,4 7 0 0,-1-1 0 0,1 3 0 16,-4-9 0-16,3 4 0 0,1-1 0 0,-4 3 0 15,3-6 0-15,-3 1 0 0,0 2 0 0,4-6 0 16,-8 4 0-16,4-4 0 0,0 3 0 0,-3-2 0 15,3 2 0-15,-4-8 0 0,1 8 0 0,3-3 0 16,-4-2 55-16,4 2 7 0,0-5 2 0,-3 2 0 16,-1-8-103-16,4 5-20 0,-3-2-4 0,3-3-1 15,-4-10 79-15,4 7 15 0,0-6 3 0,0 3 1 16,0 0-34-16,0-12 0 0,0 0 0 0,0 0 0 16,0 0-23-16,0 0-8 0,0 0-1 0,0 0-1 0,4-6 33 0,3 6 0 15,-4-6 0-15,1-9 0 16,-1 6-109-16,-3-3-15 0,4 4-4 0</inkml:trace>
  <inkml:trace contextRef="#ctx0" brushRef="#br0" timeOffset="16071.723">18528 8807 1181 0,'0'0'24'0,"0"0"7"16,0 0-31-16,0 0 0 0,0 0 0 0,0 0 0 15,0 0 120-15,0 0 17 0,7 3 4 0,-4-3 1 0,5 0-30 16,-1 0-7-16,0 0-1 0,0 0 0 16,0-3-38-16,0 3-8 0,3 0-2 0,1 0 0 0,0-6-25 0,3 6-6 15,-4-6-1-15,4 0 0 0,0 1-9 0,-3 5-3 0,3-6 0 0,0 6 0 16,0-6-12 0,-3 3 0-16,0 3 8 0,3-3-8 15,-4 3 20-15,1 3 0 0,-4-3 1 0,3 3 0 16,-2-3-68-16,-1 6-13 0,3-6-4 0,-3 6 0 15,0-6 0-15,4 11 0 0,-1-11 0 0,1 6 0 16,-4 0 0-16,0-3 0 0,0 0 0 0,-3 3 0 16,3 0-102-16,-4-3-21 0,4 2-4 0</inkml:trace>
  <inkml:trace contextRef="#ctx0" brushRef="#br0" timeOffset="16817.639">19029 8960 1337 0,'0'0'28'0,"0"0"6"16,0 0-34-16,0 0 0 0,0 0 0 0,0 0 0 16,0 9 122-16,-4-3 18 0,4-6 3 0,0 0 1 15,0 0-59-15,0 0-11 0,0 0-2 0,4 5-1 16,-4-5-23-16,0 0-5 0,0 0-1 0,7 6 0 16,-4 0-22-16,4 0-5 0,-3-6-1 0,3 3 0 15,0 0-14-15,-3 0 8 0,3 0-8 0,0-3 0 0,0 3 0 0,0 0 0 0,0 0 0 16,4-3 0-16,-4 0 0 0,3 3 0 0,-3-3 0 0,0 0 0 15,0 0 8-15,0 0-8 0,0 0 0 0,0 0 0 16,1 0-10-16,-1-3-8 0,0 3-2 16,-4-3 0-16,4 0 20 0,0 0 0 15,-3 0 0-15,3 0 0 0,0-3 0 0,-4 0 0 16,4 0 0-16,-3 0 0 0,0 1 0 0,3-1 0 16,-4-6 0-16,1 3 0 0,-1 3 0 0,1-3 0 15,-1 1 0-15,1 2 0 0,-4-6-26 0,0 3 2 0,0-3 0 0,0 1 0 31,-4-1-12-31,4 6-3 0,-3-6 0 0,-4-5 0 0,3 5 39 0,1 3 0 0,-4-3 0 0,-1-5 0 16,-2 5 0-16,-1 3 0 0,4 0 0 0,-3 0 12 16,-4 4-12-16,3-1 0 0,0 6-12 0,-3-6 12 15,4 6-8-15,-4-6 8 0,3 6 0 0,0 6 0 16,1-6-10-16,3 6 10 0,-4-6-13 0,4 6 5 16,0-1 8-16,0 4-12 0,0-3 12 0,3 0-12 15,-3 3 12-15,4 0 0 0,-4-3 0 0,3 11-8 16,-3-11 8-16,0 6-8 0,0 0 8 0,0 8-8 15,0-8 8-15,3 3 0 0,-3 5 0 0,0 1 0 16,4-7 0-16,-1 1 0 0,-3 0 0 0,4-3 0 16,-1 5 0-16,1-5 0 0,3 0 0 0,-4 2 0 15,4 4 20-15,0-12-1 0,4 6 0 0,-1 2 0 16,1-2 10-16,3 6 3 0,0-3 0 0,0-4 0 16,-4 7-16-16,4-6-2 0,1-1-1 0,2 1 0 15,-3 0-13-15,0-6 9 0,4 3-9 0,-4 2 8 16,3-5-8-16,-2-6 8 0,2 6-8 0,-3 0 8 0,4-3-8 15,-1 0 0-15,1 0 0 0,0 0 0 16,-1 3-39-16,4-6-13 0,0 3-2 0,-3-3-1 16,3-3-109-16,-3 3-23 0,3-6-4 0</inkml:trace>
  <inkml:trace contextRef="#ctx0" brushRef="#br0" timeOffset="17312.006">19181 8378 1094 0,'0'0'23'0,"0"0"5"0,0 0-28 15,0 0 0-15,0 0 0 0,0 0 0 0,0 0 108 0,0 0 16 0,0 0 3 0,0 0 1 16,0 0-40-16,0 0-7 0,0 0-1 0,0 0-1 16,0 0-12-16,0 0-3 0,0 0 0 0,7-3 0 15,-4 3-27-15,1-12-5 0,3 6-2 0,-4 0 0 16,4 0-16-16,4-2-3 0,-1-1-1 16,1-6 0-16,3 9-2 0,-3-6 0 0,3-5 0 0,-4-1 0 15,5 4-8-15,-1 2 0 0,0-9 0 0,0 6 0 16,-4 1 0-16,5 2-12 0,-1-9 2 0,-4 10 1 15,-3-1-36-15,4 0-7 16,-4 6-2-16,-4 0 0 0,5-5-110 0,-5 2-23 16</inkml:trace>
  <inkml:trace contextRef="#ctx0" brushRef="#br0" timeOffset="73646.75">7440 12523 597 0,'0'0'16'0,"-3"-12"5"0,-1 3-21 0,1 1 0 0,-1-4 0 0,0 3 0 15,1 3 56-15,-1-6 6 0,1 1 2 0,3 5 0 16,-4 0 51-16,4 0 10 0,0 0 3 0,-3 3 0 0,-1-3-51 0,4 6-9 16,0 0-3-16,0 0 0 0,0 3-1 0,-7-3-1 15,4-3 0-15,3 3 0 0,0 18-31 0,-4 0-5 16,4-4-2-16,0-14 0 0,-3 12-11 0,-1-3-2 15,4 5-1-15,0 7 0 0,0-15-3 0,0 9-8 16,0 8 12-16,0 1-4 0,4-13-8 0,-1 10 10 16,-3 3-10-16,0-4 10 0,0 4-10 0,0 5 0 15,0-11 0-15,0 14 8 0,0-11-8 0,0 2 0 16,-3 1 9-16,3-1-9 16,0 1 0-16,0 2 9 0,0-8-9 0,3 2 0 0,-3-2 13 0,4 3-4 15,-1-7-1-15,4 1 0 0,0 3 11 0,-3-7 1 16,3 1 1-16,0 0 0 0,4 3-33 0,-1-4-8 15,1-5 0-15,-1 3-1 0,1-3 21 0,-1 3 0 16,1 0 0-16,0-4 0 0,-1 1 22 0,1-6 9 0,-4 6 1 0,3-6 1 16,1 0-25-16,0 6-8 0,-4 3 0 0,0 0 0 31,-7-9-21-31,10-3-11 0,-3 9-3 0,0-3 0 0,-3 0 11 0,-4-3 3 16,0 0 0-16,0 0 0 0,0 0-69 15,0 0-14-15,0 0-2 0,11-9-1 0,-1-3-17 0,-3 0-3 16,-7 12-1-16,4-17-409 0</inkml:trace>
  <inkml:trace contextRef="#ctx0" brushRef="#br0" timeOffset="73968.686">7373 12658 741 0,'0'0'16'0,"0"0"3"0,0 0 1 0,0-6 2 0,0 0-22 0,0 6 0 15,0 0 0-15,0 0 0 0,4-5 55 0,3 5 6 16,-4-6 2-16,11 6 0 0,-7 6 2 0,-3-1 1 16,6 1 0-16,-2 0 0 0,-1-3-10 0,3 0-3 0,-3 3 0 15,4 3 0-15,-4 0 5 0,0-1 1 0,-7-8 0 0,0 0 0 16,7 12-8-16,0-6-2 0,4 3 0 0,-4 3 0 15,3 2-23-15,1-5-5 0,-8-3-1 0,4 0 0 16,-7-6-20-16,0 0 9 0,11 6-9 0,0-6 0 16,-1 6 0-16,1-3 0 0,-11-3 0 0,10-3-552 15,1-3-109 1</inkml:trace>
  <inkml:trace contextRef="#ctx0" brushRef="#br0" timeOffset="74296.566">7267 12241 705 0,'0'0'20'15,"0"0"4"-15,0 0-24 0,0 0 0 0,4 0 0 0,3 3 0 0,-4 0 84 0,-3-3 12 16,0 0 3-16,0 5 0 0,7-2 4 0,-3 6 1 16,3-9 0-16,0 6 0 0,4-6-10 0,-1 0-2 15,1 0 0-15,-1 0 0 0,1 6-30 0,3-6-6 16,0 0-2-16,7 0 0 0,-7 0-30 0,1 0-5 0,2 0-2 0,-3 0 0 16,0 0-17-16,1 0-14 0,2 0 2 0,1 0 1 15,-8 0 11-15,4 0-12 16,1 0 12-16,-1 0-12 15,0-6-144-15,0 6-30 0,0 0-6 0,0 0-476 0</inkml:trace>
  <inkml:trace contextRef="#ctx0" brushRef="#br0" timeOffset="74593.303">7810 12252 1162 0,'-3'24'49'0,"3"-18"-39"0,-4 3-10 0,4 2 0 16,-3 13 101-16,3-6 19 0,3-1 3 0,-3 4 1 16,4 2-36-16,-4 4-8 0,0 2 0 0,3 4-1 0,5 8-42 15,-1-9-8-15,-4-3-1 0,8 7-1 0,-4-1-16 0,0 0-3 16,0-8-8-16,3 8 12 0,-2 0-12 0,-1 4 0 16,0 2 0-16,7 0 0 0,-11-12 0 0,1 1 8 15,3-7-8-15,-4-2 0 16,-3-7 0-16,0 1 0 0,0-3 0 0,0 3 0 0,0-4 0 0,0-8 0 15,0-3 0-15,0 0 0 0,-3 3 0 0,3 0 0 16,0 0 0-16,0-3 0 0,0 0 0 0,0 0 0 16,0 0 0-16,0-6 0 15,0 0-44-15,0-5-9 0,3-4-2 0,1 3-492 16,-4-8-98-16</inkml:trace>
  <inkml:trace contextRef="#ctx0" brushRef="#br0" timeOffset="74980.725">8054 12161 936 0,'0'0'20'0,"0"0"5"0,0 0 1 0,0 0 0 0,0 0-26 0,-4 6 0 0,4-6 0 0,0 12 0 15,-3-3 81-15,3 0 11 0,0-9 3 0,-4 11 0 16,4-5-28-16,-3 0-6 0,-1 6-1 0,4 0 0 16,-3-1-14-16,3 4-3 0,0-3-1 0,0 3 0 15,-4 2 6-15,4 7 2 0,0-7 0 0,4 13 0 16,-4-4-15-16,0 1-3 0,3 2-1 0,1 3 0 16,-1 7-14-16,1 2-2 0,3-6-1 0,-4 9 0 0,1-6-14 15,-1-2 8-15,1 2-8 0,0 6 0 0,-1 6 0 16,4-3 0-16,-3-3 0 0,-1-12 0 0,-3-8 8 15,0 2-8-15,0-8 0 0,0 0 9 0,0-1-9 0,0 1 8 16,0 20-8-16,0-23 8 0,0-21-8 0,0 3 0 16,0 3 0-16,0 0 0 15,0-6-29-15,0 6-8 0,0-6-2 0,0 6 0 16,0-6-105-16,4-2-22 0,-4-22-4 0,3 18-1 0</inkml:trace>
  <inkml:trace contextRef="#ctx0" brushRef="#br0" timeOffset="75448.153">8132 12673 1497 0,'0'0'32'0,"0"0"8"0,-4 6 0 0,0 3 4 0,4 5-36 0,-3-8-8 0,3 6 0 0,0-3 0 15,0 0 53-15,3 2 9 0,1-2 2 0,3-3 0 16,0 6-15-16,0-6-2 0,0 2-1 0,4-2 0 16,-4 0-22-16,3 0-5 0,5 0-1 0,-5 0 0 15,1 6-18-15,-1-6 0 0,1-1 0 0,3-5 0 16,-3 0 8-16,3-11-8 0,0 5 12 0,-4 0-12 0,4 0 0 16,-3 0 0-16,0 3 0 0,-4-6 0 15,0-5 0-15,0 2 0 0,-4 0 0 0,-3-3 0 0,0-2 0 0,0 5 0 16,-3 6 0-16,-1-6 0 15,1-5 0-15,-4 2 0 0,0-3 0 0,-4 1 0 16,0-1 0-16,1-2 0 0,-4 8 0 0,0-6 0 0,0 1 0 16,-1 8 0-16,1 9 0 0,0 0 0 0,-3 0 0 0,2 3 0 15,5 3-9-15,-1 8 9 0,-3 1 0 0,4 3 0 16,-1 8 0-16,0 3-8 0,1-5 8 0,-1 2 0 16,4 4 0-16,0 2 0 0,4 3 0 0,-1-2-12 15,4 2 4-15,0-3 0 0,0-11 8 0,7 5 0 16,-3 1 0-16,3-1 0 0,3-2 0 0,1-4 9 0,3-5 0 15,7 0 0-15,-7 8-18 0,4-5-4 0,7 3-1 16,-8-16 0 0,4 1-11-16,1-12-3 0,2-2 0 0,1 2-520 0,0-6-105 0</inkml:trace>
  <inkml:trace contextRef="#ctx0" brushRef="#br0" timeOffset="76128.368">9155 12153 1036 0,'0'0'23'0,"0"0"5"0,0 0 0 0,3-6 1 0,-3 0-29 0,0 6 0 0,0 0 0 0,0-6 0 15,0-3 57-15,0 9 6 0,0 0 1 0,0 0 0 16,0 0-27-16,0 0-5 0,0 0 0 0,0 0-1 16,0 0 1-16,0 0 1 0,0 0 0 0,0 0 0 15,0 0-14-15,0 0-3 0,4 9-1 0,-1 3 0 16,-3-1 26-16,4 10 6 0,-4-3 1 0,3 11 0 16,1 0-38-16,-4 4-10 0,-4-1 0 0,4 6 0 15,0 3 42-15,0 7 4 0,-3-4 1 0,3 3 0 16,0 0-24-16,-4-6-5 0,4 0-1 0,0 6 0 15,0-6 18-15,4 3 3 0,-1 0 1 0,-3-11 0 16,4 5-27-16,-1-3-4 0,-3 3-8 0,4-8 11 0,-1-4-11 16,-3-5 0-16,4 5 0 0,-4-11 8 0,0-15-8 15,3 3 0-15,-3 9 0 0,0-6 0 16,4-1-36-16,-4-5-8 0,0 0-3 0,0 0 0 16,3-2-47-16,-3 2-10 0,4-6-1 0,3-3-659 15</inkml:trace>
  <inkml:trace contextRef="#ctx0" brushRef="#br0" timeOffset="76437.783">8894 12608 850 0,'0'0'24'0,"0"0"6"0,0 0-30 0,0 0 0 0,0 0 0 0,0 0 0 16,0 0 106-16,0 0 15 0,0 0 3 0,0 0 1 16,0 0-37-16,0 0-7 0,0 0-1 0,0 0-1 15,0 0-48-15,0-3-10 0,3 0-1 0,4-3-1 16,4 6-19-16,6-5 10 0,1 5-10 0,3 0 8 16,0-6 10-16,0 6 2 0,4-6 0 0,3 6 0 15,-3 0-12-15,0-6-8 0,-1 6 9 0,1 0-9 16,0 0 24-16,-4 6-2 0,4-6 0 0,-4 0 0 0,-3 0-22 0,-1 6 0 15,-3 0 0-15,4 5 0 16,0-5-99-16,-4-3-24 0,0-3-5 0,-4 3-546 16</inkml:trace>
  <inkml:trace contextRef="#ctx0" brushRef="#br0" timeOffset="76972.607">9331 12608 662 0,'-4'6'14'0,"1"3"3"0,-4-3 1 0,3 6 2 0,1-7-20 0,-1 7 0 0,1-3 0 0,-1 0 0 16,4 0 80-16,0 2 12 0,0-5 2 0,4 0 1 16,-1 0-14-16,1 3-2 0,3 3-1 0,-4-1 0 15,4-2-14-15,0 0-4 0,1 3 0 0,-1-3 0 16,0 5-3-16,3-2-1 0,-3-3 0 0,0 9 0 15,0-10 1-15,-3 4 0 0,3 0 0 0,-3-3 0 16,-4-1-7-16,3 4-2 0,1-3 0 0,-1 3 0 16,1 3-15-16,-1-1-3 0,-3-8-1 0,0 6 0 15,0-6-13-15,0 3-2 0,0-9-1 0,0 0 0 16,0 0-13-16,0 0-16 0,0 5 3 0,0-5 1 16,0 0 23-16,0 0 5 0,-3-3 0 0,-1-8 1 15,1 5-25-15,-1-6-6 0,1 6-1 0,-1-3 0 16,0 1-1-16,1-4 0 0,3-3 0 0,-4 3 0 15,1 6 16-15,-1-11-9 0,1 2 9 0,-1-2-8 0,-3-4 8 16,0 3 11-16,0-5-3 0,0 5 0 16,0-2 12-16,0 5 1 15,3 0 1-15,-3-5 0 0,4 2-8 0,-1 6-2 0,1-5 0 0,3 2 0 16,0 0-3-16,0 0-1 0,0 10 0 0,3-7 0 0,1-3-8 16,-1 9 0-16,4-3 9 0,0 6-9 0,4 1 0 0,0 2 0 15,-1-3 0-15,4 0 0 16,-3 3-31-16,7-3-1 0,-4 3 0 0,3-6 0 0,-3 6 48 0,8 0 8 15,-5 0 3-15,1 0 0 16,0 0-43-16,-1 0-9 0,-3 0-2 0,4 6 0 0,3-6 27 0,-7 0 0 16,0 3 0-16,0-3 0 15,-3 0-56-15,0 0-7 0,-1 0-1 0,-3 3 0 16,4-3-102-16</inkml:trace>
  <inkml:trace contextRef="#ctx0" brushRef="#br0" timeOffset="77525.751">9906 12629 1483 0,'-14'-3'32'0,"14"3"8"15,-7 0 0-15,0 0 2 0,0 0-34 0,0 0-8 16,0 0 0-16,-4 3 0 0,0-3 38 0,1 3 6 0,-1-3 0 15,1-3 1-15,-4 0-7 0,3-3-2 0,0 3 0 0,1 0 0 0,-1 0-10 16,1 3-2-16,3-3-1 0,-4 3 0 16,11 0-12-16,-11 6-3 0,4 0 0 15,4 6 0-15,-1 2-8 0,1 1-9 0,-1 3 9 0,1 5-13 16,-4-2 13-16,3 2 0 0,1 1 0 0,-1 2 0 16,1-2 0-16,-1 2 0 15,1-2 0-15,-1-1 0 0,4-2 0 0,-4 2 0 0,4 1 11 0,0-6-3 16,0-4 10-16,0 4 2 0,0 0 1 0,4-7 0 15,0 1 10-15,-1-3 1 0,-3-9 1 0,7 3 0 0,-7-3-1 16,14 0 0-16,-3-3 0 0,6-3 0 0,1-3-16 0,-4 0-4 16,4-11-1-16,-1-1 0 0,5-5-11 0,-5-1 10 15,1 1-10-15,0 2 10 0,-4-8-22 0,0 3-4 16,-4 8 0-16,-3 3-1 0,0 1 2 0,1-1 1 16,-5 3 0-16,-3-2 0 0,0-1 2 0,0 6 1 15,-3-2 0-15,-1 5 0 0,-3 3 11 0,0 3-12 16,0 3 12-16,0 3-12 0,-4 0 2 0,4 6 0 15,-3 0 0-15,-5 11 0 0,5-8 10 16,-1 6 0-16,4-1 0 0,-3 4-8 0,3-1 8 0,3 1 0 16,1 0 0-16,-1-4 0 0,4-2 0 0,4 2 0 15,-1-5 0-15,4 6-8 0,0 0 8 0,4-4 0 16,-1-2-9-16,1-6 9 0,3 0-8 0,0 0 8 16,0-1-10-16,0 1 10 0,0 0-25 0,1 0 1 15,-5-3 0-15,4-3 0 0,0-3-146 16,-3 0-29-16,14-3-5 0,-11 3-2 0</inkml:trace>
  <inkml:trace contextRef="#ctx0" brushRef="#br0" timeOffset="78073.07">10019 12573 997 0,'0'0'88'0,"0"0"-70"16,0 0-18-16,0 0 0 0,0 0 88 0,0 0 15 0,0 0 2 0,0 0 1 15,0 12-20-15,0-6-4 16,3 5-1-16,1-2 0 0,-1 3-1 0,5 0 0 15,-1 5 0-15,0-8 0 0,-4 6-15 0,4-3-3 0,0 8-1 16,0-8 0-16,4 3-46 0,-1 2-15 16,1 1 8-16,-4 2-8 0,4-2 55 0,-1 0 7 15,1-1 2-15,-4 1 0 0,0-3-64 0,0 8 0 16,0-8-16-16,0 11 3 0,4 1 13 0,-4-7 0 16,0 4 0-16,-4-6 0 0,4-1 0 0,1-2 0 15,-5 3 0-15,4-7 0 0,-3 1 0 0,-1 0 0 16,1-3 0-16,-4-3 0 0,3-4 0 0,-3-2 0 15,0 0 0-15,0 0 0 0,4 3 8 0,3-3-8 16,-7 0 0-16,3-3 0 0,1-2 11 0,-1-1-2 16,1-3 0-16,-1 3 0 0,1-3-9 0,-1-3 0 15,1-5 9-15,0 2-9 0,-1-3 0 0,-3-5 0 0,4 5 0 16,-4-8 0-16,0 2-10 0,0-2 0 16,3 2 0-16,-3-2 0 0,4 2 1 0,-1-2 0 0,-3 2 0 0,4 1 0 15,-4 2 9-15,3 1 0 0,1-1 0 0,-1-5 0 16,-3 11 0-16,4 0 0 0,-1-8 0 0,-3 5 0 0,0-2-12 0,4 8 4 15,-4-6 0-15,3 3 0 16,1 7-30-16,3-1-6 0,-4 3 0 0,1-6-1 16,3 0-136-16</inkml:trace>
  <inkml:trace contextRef="#ctx0" brushRef="#br0" timeOffset="78858.72">10509 12626 1267 0,'0'0'28'0,"0"0"5"0,0 6 2 0,0 3 1 0,4 2-36 0,-4-5 0 16,3 3 0-16,-3 3 0 0,4 5 52 0,-1-5 3 16,1 0 1-16,-1 0 0 0,1 2 12 0,-4-2 4 15,7 0 0-15,-3-6 0 0,-1 3-24 0,4 2-4 16,0-8 0-16,-7-3-1 0,11 0 10 0,-1 0 3 15,-3-3 0-15,4 0 0 0,0-5-22 0,-4 5-4 16,3-3-1-16,4 0 0 0,0 0-29 0,-3 0 0 16,0-3 0-16,-1-2 0 0,-3 2 0 0,4 0 0 15,-4 3 0-15,3-6 0 0,1-2 20 0,-4 8-1 16,-3-3-1-16,3 3 0 0,-4-3-29 0,1 3-5 0,-4 6-2 16,0 0 0-16,0 0 18 0,0-6 0 0,0-5-8 0,0 5 8 15,0-3-14-15,0 3 1 0,-4 0 0 0,1 3 0 16,-1-6-3-16,-3 4 0 0,4 5 0 0,-1 0 0 15,1-6-13 1,-5 6-3-16,-2-6-1 0,-1 6 0 0,1-6 19 0,-4 0 4 0,-1 3 1 0,1 6 0 16,4 3 9-16,-8 0 12 0,4-6-2 0,-4 6-1 15,1 0-9-15,-1 5 0 16,0-2 0-16,1 0 0 0,3 3 0 0,0 2 0 0,3 1 0 0,-3 0 0 16,7 0 0-16,0 2 0 15,3-5 0-15,1 3 0 0,-1 2 0 0,4-5 0 16,0 0 0-16,4 5 0 0,-1-8 0 0,1 3 0 0,3 0 0 0,3 5 0 15,1-8 53-15,0 3 9 0,3-3 2 0,0-3 0 0,3 2-52 16,1-2-12-16,0 6 0 0,-1-3 0 0,5 9 0 0,-5-7 0 16,1-5 0-16,-1 0 0 0,1-6 19 0,0 0 1 15,-4-6 0-15,7 6 0 16,-7-6-135-16,4-2-26 0,-4-4-6 0,4 3-433 16,-4-6-88-16</inkml:trace>
  <inkml:trace contextRef="#ctx0" brushRef="#br0" timeOffset="79266.721">10904 12570 1565 0,'-7'9'66'0,"4"-3"-53"16,-1 0-13-16,4 8 0 0,0-2 57 0,-3 3 9 15,3 5 2-15,0-5 0 0,0 0 17 0,0 5 4 0,0-2 1 0,0 0 0 16,0 2-42-16,3 4-8 0,-3-7-1 0,0 1-1 15,4 3-14-15,-4-7-2 16,0 4-1-16,0 5 0 0,3-8-33 0,-3 0-8 16,0-3 0-16,0-12-1 0,0 0 46 0,0 0 10 15,0 0 1-15,0 0 1 0,0 0-11 0,0 0-2 16,-3-9-1-16,-1 0 0 0,1-3-15 0,-1 0-8 0,1-8 8 16,-1 2-8-16,1 1 0 0,3-4 0 15,-4 3 0-15,1 1 0 0,-1-1 0 0,4 0 0 0,-4 1 0 0,4 2 0 16,0-3 0-16,0 1 0 0,0 5 0 0,0-3 0 15,0-2 0-15,0 8 0 0,4-3 0 0,-4 3-8 0,4 0 8 16,-1 4-8-16,1-1 8 0,3 0-8 16,-4 0 8-16,1 3-12 0,-1 0 12 0,4 0-12 0,0 0 12 15,4 0 0-15,-4 0 0 0,4-3 0 0,-1 6 0 16,1 0 19-16,3-3-3 0,0 3-1 16,-3-2-63-16,3 2-13 0,0 2-3 0,0-2 0 15,0 0-60-15,0 0-12 0,-3-2-2 0,3 2-696 0</inkml:trace>
  <inkml:trace contextRef="#ctx0" brushRef="#br0" timeOffset="79796.602">11268 12499 1389 0,'0'0'124'0,"0"0"-100"16,0 0-24-16,0 0 0 0,0 0 108 0,-7-3 16 16,0 3 3-16,7 0 1 0,-7-2-52 0,0 2-9 0,-1-3-3 15,1 3 0-15,-3 0-43 0,3 3-9 0,0-3-1 0,0 2-1 16,7-2-10-16,-7 6 10 0,0 3-10 0,-1 3 10 0,1-6 4 0,4 6 1 16,-1 2 0-1,1 1 0-15,3 0-15 0,0 2 0 16,0-2 0-16,-4 0 0 0,4 5 0 0,-3-5 0 15,3-3 0-15,-4 5 0 0,4 1 0 0,-3-6-12 0,6 0 3 0,-3 2 0 0,0-2 9 16,4-6 12-16,-4 0-2 0,0-6-1 0,0 0 23 0,0 0 5 16,0 0 1-16,3 6 0 0,4-6-10 0,0 3-1 15,-3 2-1-15,3-2 0 0,0 3-26 0,0-3 0 16,0 0 0-16,0 0 0 0,0-3 0 16,0 3 0-16,-3-3 0 0,3 3 0 0,-4 0 0 0,1 0 0 15,3 3 0-15,-3 0 0 0,-1-6 0 0,1 11 0 0,-1-5 0 16,-3 0 0-16,-3 3 0 0,3 6 0 15,0 11 0-15,-4-8 0 0,4 8 0 0,-3-8 0 16,3-1 0-16,-4 1 0 0,1-3 0 0,-5 2 0 16,5-5 0-16,-4 3 0 0,0-3 0 0,0-1 0 15,0-5 0-15,3-3 0 0,-3 0 0 0,0-3 0 16,4-3 0-16,-5 0 0 0,5-3 0 0,-4 6 0 16,-4-11 0-16,4 2 0 0,-3 0-8 0,-1 0-8 15,0 0 0-15,4 1-1 16,-3-4-25-16,3-3-5 0,0 6-1 0,0-2 0 15,3-4-114-15,-3 3-23 0,7 0-5 0,-3 4-1 0</inkml:trace>
  <inkml:trace contextRef="#ctx0" brushRef="#br0" timeOffset="80302.893">11419 12661 1497 0,'-3'15'32'0,"-1"-9"8"0,1 0 0 0,3 2 4 0,0 4-36 0,-4-6-8 0,1 0 0 16,3 3 0-16,0 0 98 0,0 2 18 16,0-5 3-16,0-6 1 0,0 0-90 0,3 9-18 0,1-3-3 0,3 0-1 15,-4-6 45-15,4 6 9 0,1-3 2 0,-1 2 0 16,0-5-52-16,3 0-12 15,1 0 0-15,-1-5 0 0,-3 5 0 0,4-3 0 16,-4 3 0-16,4-6 0 0,-1 6 0 0,1-6 0 0,-1 0 0 0,-3 0 0 16,-3 0 0-16,3-3 0 0,-3 1 0 0,3 2 0 15,-7 0 0-15,3-3 0 0,-3 3 0 0,4-6 0 32,-1-5-48-32,-3 8-13 0,4-3-3 0,-4 6 0 0,-4-11 52 0,4 8 12 15,-3 0 0-15,-1 0 0 0,1-3 0 0,-4 7 0 16,0-1 0-16,-1 0 0 0,-2 0-14 0,-1 3 3 15,1 3 1-15,-1 3 0 0,1 3 10 0,-1 0 0 16,0 0 0-16,-3 5 0 0,0 1 0 0,4 3 0 16,-1 2 0-16,0 4 0 0,4-3 0 0,-3 11 0 0,3 0 0 0,0 4 8 15,0-4-8-15,3-2 0 0,1 2 0 0,3 3 8 16,-4-5-8-16,4 2 0 0,0-8 0 0,0 2 8 16,0-5-8-16,4-6 8 0,-1-6-8 0,4 2 8 0,0 1 28 15,0-3 5-15,0 0 2 0,4-3 0 16,3-3-18-16,0 0-3 0,4 0-1 0,-1 0 0 15,1 3-21-15,0-3 0 0,-1-3 0 0,4-3-644 16,1-3-134-16</inkml:trace>
  <inkml:trace contextRef="#ctx0" brushRef="#br0" timeOffset="81009.237">12231 12091 806 0,'0'0'17'0,"-7"6"4"0,0-3 1 0,0 0 2 0,0 2-24 0,3-2 0 15,-3 3 0-15,3-3 0 0,4-3 56 16,-3 6 6-16,-1 3 2 0,1-3 0 0,-1 0 0 0,4 5 0 0,0-5 0 0,0 9 0 15,-3-9 51-15,3 3 10 16,0 5 3-16,0-2 0 0,0 9-103 0,3-4-25 16,-3 7 0-16,4-1 0 0,-1 4 56 0,1-4 5 0,-1 1 2 0,5 2 0 15,-1 10-43-15,3-1-8 16,-3 0-1-16,4 0-1 0,-4 4-10 0,3-4 0 0,5 3 0 0,-5 0 8 16,1-5-8-16,-4 2 0 15,0 0 0-15,0 4 8 0,-4-7-8 0,1 3 0 16,-1-8 0-16,-3 2 0 0,4-6 0 0,-4 4-17 15,-4-6 2-15,1-1 1 0,-1 7 40 0,1-10 8 16,-1-2 2-16,-3 5 0 0,0-5-23 0,-3-3-4 16,3 3-1-16,-4-4 0 0,4-2-8 0,0 0 0 15,0 3 9-15,3-6-9 0,-3-3 0 0,4 3 0 16,-1-6 0-16,1 2 0 0,3-2-33 0,0 0-11 16,0 0-3-16,0-2 0 0,-4-4-8 0,4 0-1 15,4-3-1-15,-1 3 0 0,4 0-54 16</inkml:trace>
  <inkml:trace contextRef="#ctx0" brushRef="#br0" timeOffset="81598.201">12629 12796 1497 0,'-7'12'32'0,"7"-12"8"0,-7 0 0 0,0 0 4 0,0 0-36 0,0 0-8 0,4-3 0 0,-4-3 0 15,0 0 88-15,-1-2 15 16,-2 5 3-16,6-3 1 0,-3 0-55 0,4 0-10 16,-1-3-2-16,-3 3-1 0,4 0-15 0,-4 1-2 15,3-1-1-15,1 3 0 0,3 3-4 0,-7-3-1 16,3 3 0-16,4 0 0 0,-7 3-16 0,3 3 0 0,-3 2-8 0,4 4 8 15,-1 3-11-15,1-3 11 16,-4 8-12-16,3-5 12 0,1 6-9 0,3-4 9 16,-4 4 0-16,1 8-9 0,-1-8 25 0,4 8 6 15,-3-11 1-15,-1 2 0 0,0-2-23 0,1 0 0 16,3-7 0-16,0 1-8 0,0-3 8 0,0 3 0 16,3-1 8-16,-3-11-8 0,0 0 44 0,0 0 4 15,0 0 0-15,0 0 1 0,11 0-23 0,-4-5-5 16,4-1-1-16,3-6 0 0,-4 3-20 0,1 0 0 0,0-2 0 15,3-4-12-15,-4-3 12 0,-3 3 0 0,4-2 0 0,-4 5 0 16,0-6-12-16,0 4 0 0,-3 2 0 0,-1 0 0 16,1 6 20-16,-1 0 3 0,-3-5 1 15,0 5 0-15,-3 0-61 0,3 3-12 0,0 3-3 0,0 0 0 16,0 0 52-16,0 0 12 0,0 0 0 16,0 0 0-16,0 0 0 0,0 6 0 15,0 0 0-15,0 8 0 0,0-8 0 0,-4 0 0 0,4 3 12 0,0 0-12 0,0 6 0 0,4-7 0 16,-4 7 0-16,0-3-12 0,0-6 20 0,3 8 5 15,1-2 1-15,-1 0 0 0,4 0-14 0,4-1 0 16,-4 1 0-16,0-3 0 0,4 0-20 0,3 6-4 16,-4-4-1-16,4-8 0 15,0 3-160-15,1 0-32 0,-1-3-7 0,0-3 0 0</inkml:trace>
  <inkml:trace contextRef="#ctx0" brushRef="#br0" timeOffset="82365.06">13402 12720 1249 0,'0'0'27'0,"0"0"5"0,0 0 2 0,0 0 2 0,0 0-28 0,0 0-8 16,0 0 0-16,0 0 0 0,0 0 99 0,0 0 18 15,0 0 4-15,0 0 1 0,0 0-56 0,0 0-11 16,-4 9-3-16,4-3 0 0,0 5-12 0,4-2-2 15,-4 0-1-15,0 3 0 0,4-6-10 0,-4 8-3 16,3-2 0-16,1 0 0 0,-4 0-8 0,3 8-1 0,1 1-1 0,-1 5 0 16,-3-5-14-16,4 2 8 0,-1 1-8 0,-3-4 0 15,4 4 8-15,-1-6-8 16,-3-4 0-16,0 1 0 0,0-6 9 0,0 3-9 16,-3-1 8-16,3-8-8 0,-4 3 8 0,1 0-8 15,-1-3 0-15,1 3 8 0,-1-6-8 0,4 6 0 16,-3 0 0-16,-1-3 0 0,1-1 0 0,3-2 0 15,-4 0 0-15,0 0 0 0,1-2 23 0,-1-1 2 0,4 0 1 16,-3 0 0-16,-1-6-14 0,4 3-2 0,-3-6-1 16,-1 3 0-16,1-14-9 0,3 5 0 0,-4 4 0 0,1-13 8 15,3 4-8-15,-4-1 0 0,4 1 0 16,-3-4 0-16,-1 1 0 0,1 2 0 16,-1 1 0-16,1 2 0 0,-1 3 0 0,1 1 0 0,-1-1 0 0,0 3 0 15,4 1 0-15,0 5 0 0,0-3 0 0,4 6 0 16,-4-8 0-16,4 11 0 0,-4 3-10 0,7-6 10 0,3 6-15 0,1 0 3 15,-1 3 1-15,4 3 0 0,1 2-8 0,2-2-1 16,-3 0-1-16,4 6 0 0,0-9 3 16,-1 6 1-16,-3-3 0 0,0 5 0 15,1-5-27-15,-1-3-6 0,0 3-1 0,0 0 0 16,4-6-107-16,-4 0-22 0,3 0-4 0,-3 0 0 16,0-6-24-16</inkml:trace>
  <inkml:trace contextRef="#ctx0" brushRef="#br0" timeOffset="82860.668">13804 12696 936 0,'0'0'20'16,"-3"6"5"-16,-1 6 1 0,-3-6 0 0,4-3-26 0,-1 3 0 16,-3-3 0-16,3 3 0 0,1 2 88 0,-1-2 12 0,1 0 2 0,-4 6 1 0,3-6-21 0,1 0-4 15,-1 5-1-15,1-2 0 0,-1 3-15 0,4 0-3 16,-3 5-1-16,-1-5 0 0,4 6-13 0,-3 2-2 16,3-8-1-16,0 6 0 0,0 2-19 0,0-2-4 15,3-6-1-15,1 8 0 0,-1-2 1 0,1 0 0 16,-1-10 0-16,-3 1 0 0,4-3 4 0,-1-3 1 15,1 3 0-15,-1-3 0 0,1 6 8 0,3-3 1 16,0-6 1 0,0 0 0-16,0 5-5 0,4-5-1 0,-1-5 0 0,1 5 0 15,3-12-19-15,0 3-9 0,0 0 8 0,0 0-8 0,4-2 8 16,0-1-8-16,-4-6 8 0,3 3-8 0,-3-2 0 0,1 5 0 16,-1-6 0-16,-4 1 0 0,-3 2 0 0,4 3 0 15,-4-5 0-15,-4 2 0 0,5 3 0 0,-5 1 0 16,-3-7-12-16,4 9 12 0,-4-3-16 0,-4 3 5 15,4 1 1-15,-3-4 0 16,-1 6-29-16,0-6-5 0,1 3-2 0,-1-2 0 0,1 2 36 0,-4 0 10 16,3 3 0-16,4 0 0 15,-3 0-55-15,-1-2-6 0,4 2-2 0,0 6 0 0,0 0-1 0,0 0 0 0,0 0 0 0,0 0 0 16,0 0-153-16,7 0-31 16,4-3-7-16,-4 3-1 0</inkml:trace>
  <inkml:trace contextRef="#ctx0" brushRef="#br0" timeOffset="83410.189">14252 12802 1552 0,'0'0'44'0,"0"0"10"0,0 0-43 0,0 0-11 16,0 0 0-16,-3 9 0 0,3-3 65 0,0 3 11 15,0-9 3-15,0 6 0 0,0 0-24 0,0-6-5 16,3 5-1-16,1 4 0 0,3 0-8 0,-4 0-1 16,4-3-1-16,0 5 0 0,1-5-25 0,2 0-5 15,-3-6-1-15,4 6 0 0,-4-6-8 0,3-6 12 16,-3 6-12-16,4-6 12 0,0 0-2 0,-4-5 0 0,0-1 0 0,0 3 0 16,0 0-10-16,0 1 0 0,-4-4 0 0,4 0 0 15,-3 3 0-15,-4 0 0 0,3 3 0 0,-3-2 0 16,0 2 0-16,0 0 0 0,-3 0 0 0,3 0 0 15,-4 3 0-15,1-3 0 0,-1 3 0 0,-3 0 0 16,4 3 0-16,-1-5 0 0,-3-1 0 0,0 3 0 16,0-3 26-16,4 3 0 0,-8 3 0 0,4 0 0 15,0 0-26-15,0 0 0 0,-4 0-12 0,4 0 12 16,-3 3-20-16,3-3 4 0,-4 6 1 0,0-6 0 16,4 3 6-16,-3 0 1 0,-1 0 0 0,1 5 0 15,-1-2 8-15,4 6-10 0,-4-6 10 0,4 6-10 16,-3-1 10-16,-1 1-10 0,4 0 10 0,0 3-10 15,0-4 10-15,0 1 0 0,3 0 0 0,4 8 0 16,0-2 0-16,0-6-8 0,4 3 8 0,-1-4 0 16,1 1 0-16,3 0 0 0,0 0 0 0,4 2 0 0,-1-2 0 0,1 0 0 15,3 0 0-15,-3-4 11 0,3 1-2 16,0 0 0-16,0 0 0 0,0 0 0 0,0-3-9 0,0-1 12 16,0 1-12-16,0-6 12 0,4 6-12 0,-4-6 8 15,4-3-8-15,-1 0 8 0,-2-3-19 0,-1 1-4 16,3-10-1-16,-3 9 0 15,4-6-184-15,0 0-38 0</inkml:trace>
  <inkml:trace contextRef="#ctx0" brushRef="#br0" timeOffset="84578.095">15752 12658 1206 0,'-4'-6'107'0,"4"6"-86"16,-7 0-21-16,7 0 0 0,-7 0 96 0,7 0 14 15,-7 0 3-15,7 0 1 0,0 0-31 0,-7 0-7 0,0-11 0 0,7 11-1 16,0 0-21-16,0 0-4 0,0 0-1 0,-7 5 0 15,7-5-29-15,-7 6-5 0,7-6-2 0,0 0 0 16,-7 6-5-16,3 3 0 0,-3 0-8 0,3 3 12 16,4 2-12-16,0-2 0 0,0 3 8 0,0 2-8 15,4 7 0-15,-1-4 0 16,5 4 0-16,-1 5 0 0,0 1 0 0,0 2 0 0,3 6 0 16,-3-2 0-16,4-4 0 0,-4 3 0 15,0-2 8-15,0-4-8 0,0 3 0 0,-3-2 0 16,-1-4 8-16,1 7-8 0,-4-10 10 0,-4 9-1 15,4-2 0-15,-3-1 0 0,3 3 10 0,-4-2 1 16,1-12 1-16,-1-7 0 0,4-5-10 0,-3 3-3 16,3-9 0-16,-7 0 0 0,3-6 4 0,0 3 0 15,-6 0 0-15,6 3 0 0,-3-3 8 0,0 0 3 0,0-3 0 16,4-2 0-16,-4-1 33 0,0 0 6 0,3 3 2 0,0 0 0 16,-3-3-79-16,7 6-15 0,0 3-3 0,-3-5-1 15,-1 2 25-15,1-3 9 0,-1-6 0 0,4 6-9 16,-3-6 9-16,3-2-8 0,0-1 8 0,0 0-8 0,0 4 8 15,0-1 0-15,0-6 0 0,0 3-8 0,3-2 8 0,-3-4 0 16,0 1 0-16,-3-1 0 0,3-5 37 0,0-1 3 16,-4-5 1-16,4 2 0 15,0-5-65-15,0 0-14 0,0 3-2 0,-3-4-1 16,3 1 14-16,0 3 3 0,-4 2 1 0,4 4 0 0,0-1 32 0,-3-2 7 16,3 0 0-16,0 5 1 0,0 9-17 0,0-8 0 15,3 8 0-15,-3-3 0 0,0 7 0 0,4-1 0 16,-1 0 0-16,1 0 0 0,-1 7-9 0,1-4 9 15,3 9-8-15,-4-6 8 0,4 0-10 0,1 6 10 16,-1 0-12-16,3 0 12 0,1 0-12 0,-1 0 12 16,4 6-12-16,1-6 12 0,-1 6-8 0,0-6 8 0,3 3 0 0,-2 3 0 15,2-1 0-15,1 4-8 0,-1-3 8 0,-2 3 0 16,2 3 0-16,-3-6 0 0,0 5 0 0,1-2 0 16,-5 0 0-16,1 0-8 0,-1 3 8 0,-3-1 0 15,4-5-14-15,-4 3 4 0,-3-3 1 0,-1 0 0 16,-3 3-5-16,0 5-1 0,-3-2 0 0,-5-6 0 15,5 3 15-15,-4 5 0 0,0-5-10 0,-4 3 10 16,-3 0 0-16,0 2 0 16,0 1 10-16,-4-3-10 0,4 3 13 0,-3-1-4 0,2 1-1 15,1 0 0-15,0 8 4 0,0-14 0 0,0 3 0 0,3 3 0 16,1-7-12-16,3-2 8 0,0 0-8 16,-4 0 8-16,11-6-8 0,-7 0 0 0,-4-6 0 15,1 6 0-15,3-6 8 0,0 0-8 0,0-2 8 16,-4-7-8-16,4 0 0 0,0 9 8 0,0-6-8 0,3 4 0 15,4 8-12-15,0 0-8 0,0 0-2 0,-3-3 0 16,-1-3-42-16,4 6-8 0,0-6-1 0,4 3-1 16,-4 3-124-16,3-3-25 0,4 3-5 0,1 3-468 0</inkml:trace>
  <inkml:trace contextRef="#ctx0" brushRef="#br0" timeOffset="85155.213">16217 12764 1160 0,'0'0'32'0,"-3"-6"9"0,-1 0-33 0,4 0-8 0,-3-2 0 0,-1 2 0 15,1 0 97-15,3 6 18 0,-8-3 3 0,5 0 1 16,-4-3-4-16,7 6-1 0,-7 0 0 0,0 0 0 15,0 0-40-15,0 0-8 0,0 6-2 0,0-6 0 16,-4 0-20-16,4 3-5 0,0 0-1 0,0 0 0 16,0 3-10-16,0 2-1 0,3-2-1 0,-3 0 0 15,4 3-42-15,3-3-8 0,-4 6-1 0,1-1-1 0,3-2 26 0,-4 0-10 16,4 6 10-16,4-3 0 16,-4 2-35-16,3-2 0 15,4 0 0-15,-3 5 0 0,-1-5 35 0,1-3 0 0,3 0 0 0,-4 5 0 0,4-2 19 16,4 0 10-16,-4-3 3 0,0 3 0 0,4-10 0 15,-4 1 0-15,3 0 0 0,-3 0 0 0,4-3-32 0,-4 0 0 16,4-3 0-16,-4-3 0 16,3 1 0-16,-3-4 14 0,4 6-4 15,-4-9-1-15,0 0-1 0,-4 4-8 0,1-7 12 0,3 3-4 16,-7 3-17-16,4-3-4 0,-4-2-1 0,0 2 0 0,3 0 14 16,-6 1 0-16,3-7 0 0,0 6 0 0,0 0 9 15,-4-2 5-15,4 2 1 0,-3-3 0 0,-1 3-24 0,0-2-5 16,1 5-1-16,-1-9 0 0,1 1 15 0,-4 5 0 0,0 3 0 15,-4-3 0-15,4 1 0 0,-3 2 0 0,-1-3-8 16,0 3 8-16,1 3 0 0,-4-3 0 0,3 9 0 16,-3 0 0-1,3 6-48-15,-3 3-12 0,0 0-4 0,4 3 0 0,-1 8 32 0,0-5 5 16,4 3 2-16,-3 5 0 16,-1-11-11-16,1 6-3 0,3 8 0 0,3-8 0 0,1 2-20 15,-1-2-4-15,4 5-1 0,0-11 0 16,4 3-51-16,-1-6-10 0,1 5-3 0,3-8-512 0</inkml:trace>
  <inkml:trace contextRef="#ctx0" brushRef="#br0" timeOffset="85713.05">16369 12658 1123 0,'0'0'23'0,"0"0"-23"0,0 0 0 0,0 0 0 0,0 0 56 0,0 0 6 15,0 0 2-15,-7 0 0 0,7 0 61 0,0 0 13 16,0 0 2-16,0 0 1 0,0 0-41 0,0 0-8 15,0 0-1-15,0 0-1 0,0 0-52 0,0 0-10 0,0 0-3 0,0 0 0 16,0 0-25-16,0 0 0 0,0 0 0 0,0 0 0 16,0 9 0-16,0 0 0 0,3 3 0 0,1 2 0 15,-1-8 30-15,1 6 1 0,-1 0 0 0,5 5 0 16,-5-2-50-16,1 3-9 0,-1-1-3 16,-3-5 0-16,4 3 76 0,-1 2 15 0,-3-17 4 0,4 9 0 15,3 6-52-15,0-3-12 0,-4-4 0 0,4-2 0 16,-3 0 0-16,3 0 0 0,0 0 0 0,0-3 0 15,0-3 54-15,-3 0 8 0,3-3 2 0,0 0 0 16,0 0-52-16,3-3-12 0,-3 6 0 0,4-6 0 16,-4 0 0-16,4-2 0 15,-4 2 0-15,0-3 0 0,0-3 0 0,0-2 0 16,-4-4 0-16,5 3 0 0,-1-5-9 0,-4 5-5 0,1-6-1 0,-1 1 0 16,1 5 0-16,-1-3 0 0,-3-2 0 0,4 2 0 0,-1 1 3 15,-3-4 1-15,4 9 0 0,-4-5 0 0,0-1 2 16,-4 3 0-16,4-5 0 0,-3 5 0 15,-1 3-4-15,4-5-1 0,-3 8 0 0,-1 0 0 16,4 9 2-16,0 0 1 0,0 0 0 0,0 0 0 16,0 0-146-16,0 0-30 15,0 0-5-15,0 0-672 0</inkml:trace>
  <inkml:trace contextRef="#ctx0" brushRef="#br0" timeOffset="86314.233">16760 12605 1461 0,'0'0'130'0,"0"0"-104"16,0 0-26-16,0 0 0 0,0 0 97 0,0 0 15 16,-3 6 2-16,3 3 1 0,-4-3-43 0,4 3-9 15,0 2-2-15,0 1 0 0,4-9-18 0,-1 9-4 16,-3 0-1-16,4 5 0 0,0-5-12 0,-4 6-2 0,3-1-1 0,-3 4 0 0,4-9-9 16,-4 8-2-16,3-5 0 0,-3 0 0 0,0 2 1 15,0-2 0-15,0 0 0 0,0 5 0 16,0-11-13-16,-3 3 9 15,3 0-9-15,0-4 8 0,0-8-8 0,0 0 0 0,0 9 0 0,0-9 0 0,0 0 53 0,0 0 9 16,0 0 2-16,0 0 0 0,0 0-64 16,0 0-28-16,0-9 3 0,0 1 0 0,0-4 25 0,0 3 0 15,0 3 0-15,0-6-8 0,-4 6 27 0,4-8 5 16,-3 5 2-16,3-3 0 0,-4-2-26 0,0-4 0 16,1 6 0-16,-1-6 0 15,-3 4-24-15,0-7-9 0,4 9-3 0,-1-2 0 0,-3 5 58 16,4-3 11-16,-1 0 3 0,1-2 0 15,-1 2-36-15,4 0 0 0,-3-5 0 0,3 2 0 16,0 3-22-16,0 0-11 0,0 1-3 0,0-1 0 0,0-6 36 0,3 3 0 16,1 4 0-16,-1-1 0 0,1 0-9 0,3 0 9 15,0 1 0-15,-4-1-9 0,4 3 9 0,0-3 0 16,4 1 0-16,-4 5 0 0,4 0-22 0,-4 3-2 16,3 3-1-16,-3 3 0 0,4 0 25 0,0 0 0 15,-4-3 0-15,3-3 0 16,-3-3-28-16,4 3-1 0,-4 3 0 0,0 0 0 15,-4 0-22-15,1 3-4 0,3 0-1 0,0 3 0 0,0-3-40 16,4 0-9-16,-4 8-2 0,3-5 0 0,1 0-119 0</inkml:trace>
  <inkml:trace contextRef="#ctx0" brushRef="#br0" timeOffset="87388.437">18034 12626 866 0,'7'-15'18'0,"-7"15"4"0,4-3-22 15,-1-3 0-15,4 0 0 0,-3 1 0 0,-4 5 104 0,0 0 16 0,0 0 3 0,0 0 1 16,0 0-48-16,0 0-10 0,0 0-2 0,0 0 0 16,0 0 0-16,0 0 0 0,-4 11 0 0,1-5 0 15,-4-3-11-15,-4 3-2 0,0 0-1 0,1 0 0 16,-1 0-6-16,-6 0-2 0,2 5 0 0,-2-2 0 16,3-3-12-16,-4-3-2 0,4 0-1 0,-4 0 0 15,4 0-15-15,0-3-4 16,0 0 0-16,0 0 0 0,3 3-8 0,1-3 0 0,-1-3 0 0,4 3 0 15,0 3 0-15,7-3 0 16,-3 3 0-16,3-3 0 0,-8 0 0 0,8 0 0 16,-7 3 0-16,7-3 0 0,-3 8 0 0,-1-2 0 15,1 0 0-15,3 0 0 0,0 3 0 0,0 0 0 16,3-3 0-16,-3-6 0 0,4 8 0 0,-1-2 0 16,1 0 0-16,3 0 0 0,0 0 0 0,0 0-16 15,0 0 3-15,-7-6 0 0,7 0 4 0,-7 0 1 0,7 3 0 0,-7-3 0 16,11 0 8-16,-11 0 0 0,7 0 8 15,0-3-8-15,-7 3 11 0,7 0-3 0,0-6 0 0,0 0 0 0,-3-6-8 16,3 6 0-16,-4-3 0 0,4 1 0 0,-3-1 0 0,3 3 0 16,-4-6 0-16,4 6 8 0,-3 0-8 0,0-2 0 15,-1 2 0-15,1 0 8 0,-1 0-8 0,1 0 0 16,-4 6 0-16,0 0 0 16,0 0 0-16,0 0 0 0,7-3-9 0,-7 3 9 15,7-3-8-15,-7 3 8 0,0 0-12 0,0 0 12 0,0 0-16 0,0 0 4 16,10 0 1-16,-10 0 0 0,0 0-1 0,7 3 0 15,0 3 0-15,-7-6 0 0,7 6 12 0,-3 0 0 16,0 3-9-16,-1-1 9 0,1 4 0 0,-1-6 0 16,1 3 0-16,-1 0 0 0,1 2 0 0,-4-2 10 15,7 3-2-15,-4-6-8 0,1 6 8 0,-1-4-8 16,4 1 0-16,-3-3 0 0,3 0-9 0,0 3-9 0,0-3-2 0,0 0 0 31,4-6-72-31,-1 0-14 0,1 0-3 0,3 0-419 0,0 0-84 0</inkml:trace>
  <inkml:trace contextRef="#ctx0" brushRef="#br0" timeOffset="87842.291">18108 12056 889 0,'0'0'18'0,"0"0"-18"0,0 0 0 0,0 0 0 0,0 0 66 0,0 0 10 16,0 0 1-16,0 0 1 0,0 0-22 0,0 0-4 15,0 0 0-15,0 0-1 0,0 0-10 0,0 0-1 16,4 5-1-16,-1 1 0 0,1 6 11 0,-1 0 2 15,1-6 1-15,-1 5 0 0,4 4-17 0,-3 3-4 16,3-6-1-16,-4 5 0 0,1 4 15 0,3 2 3 16,-3-2 1-16,3 2 0 0,0 7-29 0,0-7-5 15,0 4-2-15,0 2 0 0,3-2-14 0,1-1 0 16,-4 1 0-16,4 8 0 0,-1 0 0 0,1-8 0 16,-1 2 0-16,-3 3 0 0,4-5 34 0,-4-1 4 15,0 1 1-15,-3 2 0 0,3-8-39 0,-4 2 0 16,1-5 0-16,-4 5 0 0,0-8 0 0,0 3 0 15,0-7 0-15,0-2 8 0,0 0-8 0,0-3 0 16,3 0 0-16,-3 0 0 0,4 2-34 16,-4-8-8-16,0 0-2 0,0 0 0 15,0 0-12-15,3-11-2 0,-3 2-1 0,0-3-481 0,0 0-96 0</inkml:trace>
  <inkml:trace contextRef="#ctx0" brushRef="#br0" timeOffset="88266.115">18461 12017 1497 0,'-11'12'32'0,"8"-6"8"0,-1 0 0 0,1 0 4 0,-1 3-36 0,1-1-8 16,-1 1 0-16,4 9 0 0,-3-9 82 0,3 2 14 15,-4 4 4-15,4 0 0 0,4-3-44 0,-4 2-8 16,3 1-1-16,1-3-1 0,-1 2 0 0,1-2 0 16,3 3 0-16,-4 2 0 0,1 1-30 0,3 3-5 15,-4-4-2-15,4 7 0 0,0-4-9 0,-3 7 12 16,3-7-12-16,0 4 12 0,0-6-12 0,-3 8 12 15,-1-5-12-15,1 8 12 0,-1-2-12 0,-3 2 0 16,0 0 0-16,4-2 0 0,-4 2 0 0,0-2 0 16,0 8 0-16,0-6 0 0,0 4 0 0,0-4 0 15,0 3 0-15,0-8 0 0,0 2 0 0,3-5 0 16,-3 2 0-16,4 1 0 0,-4-6-12 0,0-1 0 16,3-2-1-16,-3-9 0 15,4 6-31-15,-4-12-7 0,0 0-1 0,0 0 0 0,0 0-61 0</inkml:trace>
  <inkml:trace contextRef="#ctx0" brushRef="#br0" timeOffset="88859.525">18627 12667 1508 0,'0'0'33'0,"0"0"7"0,0 0 2 0,0 0 0 0,0 0-34 0,0 0-8 0,0 0 0 15,0 0 0-15,0 0 102 0,0 0 18 0,0 0 4 16,0 0 1-16,0 0-93 0,0 0-18 0,0 0-4 0,0 0-1 16,0 0 0-16,7 6 0 15,0 0 0-15,0-3 0 0,-4-3 10 0,4 3 1 16,4 0 1-16,0 5 0 0,-4-2 3 0,3-6 1 15,1 0 0-15,-1 0 0 0,1 6-33 0,-4-6-8 0,4 0 0 0,-1 0-1 16,-3 0 27-16,-3 0 6 0,3-6 0 0,0 6 1 16,-4-11-17-16,4 8 0 0,1 0 0 0,-8 3 0 15,3-6 0-15,1 3 0 0,-1-9 0 0,1 6 0 16,-4-6 0-16,3-2 0 0,-3 2 0 0,-3-3 0 16,-1 1 0-16,4-4 0 0,-3 3 0 0,-1 1 0 15,1 5 0-15,-5-3 0 0,1 0 0 0,-3-3 0 16,3 7 0-16,-4-1 0 0,4 3 0 0,-3 6 0 15,-1-6 0-15,0 6-11 0,1 6 2 0,-1-3 0 16,4 3 9-16,0 0 12 0,0 0-2 0,0 8-1 16,0 1-9-16,0-3 0 0,3 2 0 0,-3 4 0 15,4 0-12-15,-1-7-4 0,1 4 0 0,3-3-1 16,0 6 27-16,0-7 6 0,3 4 0 0,-3-3 1 16,4-3-17-16,-1 5 0 0,4-2 0 0,-3 0 0 0,3 0 0 0,4 5 0 15,-4-2 0-15,3-3 0 0,1-4 0 0,-4 1 0 16,3 0 0-16,1 3 0 0,0 11 0 0,-4-11 0 15,3-3 0-15,-3 0 0 0,0-3 0 16,0 2 0-16,0-2 0 0,-3 0 0 16,-1 0-48-16,5 3-14 0,-1 0-2 0,-4 0-1 15,1-9-19-15,3 3-3 0,0-1-1 0,-4-2 0 16,4-2-63-16,0-7-13 0,0 3-2 0,-3 0-1 0</inkml:trace>
  <inkml:trace contextRef="#ctx0" brushRef="#br0" timeOffset="89430.733">18955 12646 1072 0,'0'0'24'0,"0"0"4"0,0 0 2 0,0 0 0 0,0 0-30 0,0 0 0 0,0 0 0 0,0 0 0 16,0 0 72-16,0 0 9 0,0 0 2 0,0 6 0 15,3 0-2-15,-3 3 0 0,4-6 0 0,-4 6 0 16,0-9 6-16,3 9 1 0,-3 5 0 0,4-2 0 16,-4-3-15-16,3 6-2 0,-3 2-1 0,4-2 0 15,-4 0-31-15,3 5-7 0,1 1 0 0,-4-4-1 0,3 1-15 0,1-3-4 16,-4 2 0-16,4-5 0 0,-1 3-12 0,-3 0 0 16,4-7 0-16,-1 4 0 0,1-6 8 0,-1 0-8 15,1 0 0-15,-4-6 0 0,0 0 8 0,0 0-8 16,0 0 0-16,0 0 0 0,0 0 0 0,0 0 0 15,0 0 0-15,0-6 0 16,0-6 0-16,0 6-12 0,0-8 1 0,0-1 0 0,0 0 11 0,-4 3 0 16,4-2 0-16,-3-1-8 0,-1 3 8 15,1-2 0-15,-1-4 0 0,-3 6 0 0,3-6 0 0,1 4 0 16,-1 2 0-16,1 0 0 0,-1 6 0 0,1-2 0 16,3-1 0-16,-4 0 0 0,1-3 0 0,3 0 0 15,0 4 0-15,0-1 0 0,0 3 0 0,0-3 0 0,3 3 0 16,-3-6 0-16,4 1 0 0,-1 2 0 0,1 0 0 0,3-3 0 15,-4-2 0-15,1 8 0 0,3-6 0 0,0 6 0 16,-3-3 0-16,3 0 0 0,-4 1 0 0,4 2 0 16,-3 0 0-16,-1 0 0 0,-3 6 0 0,0 0 0 15,7 0 0-15,-7 0 0 16,0 0 0-16,4 0 0 0,-4 0-10 0,7 0 10 0,-7 0-12 0,7 0 12 16,0 0-23-16,0 0 3 0,0 6 0 0,0-6 0 15,0 6-4-15,4-6 0 0,-4 3 0 0,4 0 0 16,-1 0-28-16,-3-1-7 15,4-2-1-15,-1 0 0 0,1 3-3 16,0 3-1-16,-4-6 0 0,3-6-477 0,1 3-96 0</inkml:trace>
  <inkml:trace contextRef="#ctx0" brushRef="#br0" timeOffset="91049.987">20299 12529 1036 0,'0'0'23'0,"0"0"5"0,0 0 0 0,0 0 1 0,0 0-29 0,0 0 0 0,0 0 0 0,0 0 0 16,0 0 106-16,0 0 15 0,0 0 3 0,0 0 1 15,-4-6-46-15,1 6-10 0,-4-6-1 0,3 6-1 16,-3 0-3-16,0 0 0 0,-4 0 0 0,4 0 0 16,0-6 0-16,0 6 0 0,0 6 0 0,-3-6 0 15,3 0-51-15,-4 6-13 0,4-6 0 0,-4 0 0 16,4 6 0-16,-3-6-18 0,3 0 4 0,-4 6 1 0,11-6 13 0,-7 0 0 16,0 0 0-16,0 3-9 0,0 0 9 0,7-3 0 15,0 0 0-15,0 0 0 0,-7 3 0 0,7-3 0 16,-7 2 0-16,7-2-8 0,0 0 8 0,-4 9 0 15,-3-3 0-15,4 0-8 0,-1 0 8 0,-3 6 0 16,4-6 0-16,-1 5 0 0,1-5 0 16,3 3-8-16,-4 3 8 0,0 0 0 0,1-1 0 15,3-2 0-15,-4 0 0 0,1 0 0 0,3-9 0 0,0 9 0 16,-4 5 0-16,4-2-8 0,0-6 8 0,4 0 0 16,-4 0 0-16,3 5 0 0,1-2 0 0,-1 3 0 15,1-6 0-15,3 0-8 0,0 0 8 0,4-3 0 16,-4 2 0-16,3-2 0 0,-3 0 0 0,4 0 0 0,0-3 0 15,-1 0 0-15,-3-3 0 0,4 0 0 0,-1-5 8 16,1 5-8-16,-4-3 21 0,4-6 0 0,-4 3 0 0,0 0 0 16,0-5-21-16,-4 2 0 0,1 0 0 0,-1 0 0 15,1-2 0-15,-4 2 0 0,3 0 0 0,-3-5 0 16,0 5 0-16,0 0 0 0,0 0 0 0,0 3 0 16,-3-2 0-16,-1-1 0 0,4 6 0 0,0 0 0 15,0 0 0-15,0 6 0 0,0 0 0 0,0 0 0 16,0 0 0-16,0 0 0 0,0 0 0 0,0 0 0 15,0 0 0-15,0 0 0 0,0 0 0 0,0 0 0 16,0 0 0-16,0 0 0 0,0 0 0 0,0 6 0 16,4 0 0-16,-4 6 0 0,0-6 0 0,0 5 0 0,0 1 0 0,0-3 0 15,3 0 0-15,4 6 0 0,0 2 0 0,-3-5 0 16,0 3 0-16,3 2 0 0,-4-5 8 16,4 3-8-16,-3 2 8 0,3 1-8 0,-4 3 0 15,4-4 0-15,-3-5 0 0,3 0 0 0,-4 5 0 16,1-8-18-16,0 3 3 0,-1-3 1 15,1-3-42-15,-4-6-9 0,0 0-2 0,7 8 0 16,0-8-129-16,0 6-27 0</inkml:trace>
  <inkml:trace contextRef="#ctx0" brushRef="#br0" timeOffset="91463.639">20070 11906 1116 0,'0'0'24'0,"0"0"6"0,0 0 1 0,0 0 0 0,0 0-31 0,-4-6 0 0,4-6 0 0,0 12 0 15,0 0 80-15,0 0 9 0,0 0 3 0,0 0 0 16,0 0-7-16,0 0-1 0,0 0 0 0,0 0 0 0,-4 12-53 0,4-1-11 16,0-5-3-16,0 3 0 0,0 3 1 0,4 6 0 15,-4-1 0-15,4 1 0 0,-1-3-3 0,4 2-1 16,-3 4 0-16,3-1 0 0,0 1-14 0,0-6 8 15,3 2-8-15,-3 1 0 0,4-6 0 0,0-1 0 16,-4 1 0-16,0 0 0 0,3-6 0 0,-3-3 0 16,0 0-13-16,0-3 4 15,4 0-120-15,-4-3-24 0,-3-6-5 0,3 0-1 0</inkml:trace>
  <inkml:trace contextRef="#ctx0" brushRef="#br0" timeOffset="92195.9">21213 11900 1335 0,'0'0'29'0,"0"0"7"0,3-6 0 0,1 0 2 0,-1 0-30 0,1 3-8 0,-4 3 0 0,0-6 0 15,0 6 86-15,0 0 16 0,0 0 3 0,0 0 1 16,0 0-17-16,0 0-3 16,0 0-1-16,0 0 0 0,0 0-43 0,0 0-9 0,0 0-1 0,-4 9-1 15,1-3-14-15,-1 6-2 0,4-1-1 0,-3-5 0 16,3 6-14-16,-4 3-16 0,0-3 3 0,1 5 1 15,3 1 12-15,0-1 0 0,3 4 0 0,-3 0 0 16,4 2 0-16,0 7 15 0,-1 2-3 0,4 0-1 16,0 9-11-16,0-5 0 0,0 8 0 0,0 0 0 15,0-9 0-15,4 3 0 0,-4 4 0 0,4 2 0 16,-1 0 0-16,-3-6 0 0,0 0 0 0,0 3 0 16,0-8 0-16,-3 2 0 0,-1-6 0 0,-3 4 0 0,0-7 0 0,4-2 0 15,-4 5 0-15,0-3 0 0,-4-8 0 0,4-3 0 16,4 5-9-16,-4-5 9 15,0-3-29-15,0-9 1 0,0-3 0 0,0 0 0 16,0 9-18-16,0-9-3 0,0 0-1 0,0-12 0 16,0 0-93-16,0 0-18 0,4 4-4 15</inkml:trace>
  <inkml:trace contextRef="#ctx0" brushRef="#br0" timeOffset="92610.372">21474 11732 955 0,'-11'9'27'0,"4"-3"6"0,0-3-33 0,0 6 0 15,0-4 0-15,0 7 0 16,0 0 64-16,0-3 5 0,3 8 2 0,-3-5 0 15,4 6-10-15,-1-6-1 0,4 5-1 0,0-2 0 0,4 3-7 0,-4-10-2 16,3 4 0-16,4 6 0 0,-3-6-9 0,3 5-1 16,0-5-1-16,-4 6 0 0,4-4-15 0,0-2-4 15,0 0 0-15,0 0 0 0,4-7-20 0,-4 4 0 16,4 3 0-16,-1 0-530 16,1-6-101-16</inkml:trace>
  <inkml:trace contextRef="#ctx0" brushRef="#br0" timeOffset="93344.973">22214 12444 1494 0,'-14'0'32'0,"7"0"8"0,0-3 0 0,-3 3 3 0,3 0-35 0,0 3-8 16,-4-3 0-16,-3 5 0 0,0 7 26 0,0-6 3 15,-1 0 1-15,1 0 0 0,0 0-3 0,0 0-1 16,-4-1 0-16,8 7 0 0,-4-3-10 0,3-3-3 15,1 0 0-15,3 3 0 0,0-3-13 0,-1-4 0 0,1 7 0 16,4-3 0-16,-1 0 0 0,1 6 0 0,-4-6 0 0,3 0 0 16,4-1 0-16,-3 7 0 0,3-3-8 0,0-9 8 15,3 9 0-15,-3-3 0 0,0-6-8 0,4 9 8 16,3 2 0-16,0-2 9 0,0-3-1 0,0 0 0 16,4-3 5-16,-4 3 1 0,3 0 0 0,4 2 0 15,-3-2-6-15,-1-6 0 0,5 0-8 0,-1-6 12 16,0 6-12-16,0-8 11 0,-3-1-11 0,3 3 10 15,-4 0-2-15,4-3-8 0,-3-8 12 0,-4 2-4 16,0 0-8-16,0 0 10 0,-3 4-10 0,-1-1 10 16,1 0-2-16,-1 0-8 0,1 4 12 0,-4 2-4 15,0 0 9-15,0 6 2 0,0-6 0 0,0 6 0 16,0 0 9-16,0 0 1 0,0 0 1 0,0 0 0 16,0 0-7-16,0 0-2 0,-4 6 0 0,4 0 0 15,-7 3-21-15,4 5 0 0,3 1 0 0,0-3 0 16,0-1 0-16,3 1-8 0,-3 0 8 0,4 3 0 15,-1 2 0-15,4-8 0 0,-3 6 0 0,-1-3 0 0,4 2 0 16,0-2 0-16,0-3 0 0,-3 0 0 0,0 2-9 16,-1-5 9-16,1 0-10 0,-4-6 10 15,0 0-60-15,0 0-5 0,7 0-2 0,-7 0-523 16,0 0-105-16</inkml:trace>
  <inkml:trace contextRef="#ctx0" brushRef="#br0" timeOffset="93745.438">22394 12476 1060 0,'0'0'30'0,"0"0"6"0,-3 6-28 0,3 0-8 0,-4 2 0 0,1 7 0 16,3 3 109-16,-4-6 21 0,1 2 4 0,3-2 1 15,0 6-42-15,0-7-8 0,-4 7-1 0,4-3-1 16,4-3-24-16,-1 5-5 0,-3-8-1 0,4 3 0 16,3 0-1-16,-4 5 0 0,4-11 0 0,0 6 0 15,-3-3-20-15,3-1-4 0,0-2 0 0,0 0-1 0,0-3-5 0,0 3-1 16,0-6 0-16,0 0 0 0,0 0-9 0,-3-6-3 15,3-3 0-15,0 3 0 0,-3-2-1 0,3 2 0 16,-4 0 0-16,1 3 0 0,-4-9-8 0,3 6 0 16,1-11 0-16,-1 5 0 15,-3 3-44-15,4 3-10 0,-4-6-2 0,0-2-1 16,0-1-114-16,0 0-22 0,0 4-5 0,3-7-1 16,-3 3 91-16,0-8 19 0,0-1 3 0,0 1 1 0</inkml:trace>
  <inkml:trace contextRef="#ctx0" brushRef="#br0" timeOffset="94603.416">22662 11844 615 0,'0'0'13'0,"0"0"3"0,0 0 1 0,0 0 1 0,-7 9-18 0,4-3 0 0,3 2 0 0,-4-2 0 16,4-6 36-16,-3 9 3 0,-1-3 1 0,4-6 0 15,0 0 44-15,0 0 10 0,0 12 2 0,0-12 0 16,0 0-26-16,0 0-5 0,0 0-1 0,0 0 0 15,0 0 7-15,0 6 1 0,0-6 0 0,0 5 0 0,4-2-40 0,-1 3-7 16,1 0-1-16,-1 3-1 0,-3 3 16 16,4 2 3-16,3 1 1 0,-3 12 0 0,-1-7-13 0,4 13-2 15,-3-4-1-15,-1 0 0 16,1 4 0-16,-4 2 0 0,3-3 0 0,-3 9 0 0,0-5-11 0,-3 5-1 16,-1-12-1-16,4 9 0 0,-3 1 2 15,-1-1 1-15,4-3 0 0,0-2 0 0,0 2-17 0,0-9 10 16,-3 1-10-16,-1 2 8 0,4-5-8 0,-3 5 0 15,3-11 0-15,0 5 0 0,3-2 0 0,-3-4 0 16,4-2 0-16,-4-3-11 16,-4 0-16-16,4 2-3 0,4-5-1 0,-1-3 0 15,-3-6-42-15,0 0-9 0,0 0-2 0,0 0 0 16,4 0-155-16,-1 0-31 0,8-12-6 0,-4-5-2 16</inkml:trace>
  <inkml:trace contextRef="#ctx0" brushRef="#br0" timeOffset="94948.919">22578 12382 817 0,'0'0'17'0,"-7"6"4"0,0 0 1 0,0-6 2 0,0 5-24 0,7-5 0 0,0 0 0 0,-8 6 0 15,1-6 84-15,7 0 11 0,0 0 2 0,-7 9 1 16,7-9 8-16,0 0 2 0,0 0 0 0,0 0 0 15,0 0-28-15,0 0-6 0,0 0-1 0,0 0 0 16,0 0-13-16,0 0-4 0,0 0 0 0,0 0 0 16,0 0-16-16,0 0-3 0,0 0-1 0,0 0 0 0,0 0-5 0,7 3-2 15,0 3 0-15,1-3 0 0,-1 0-29 0,3 0 0 16,4 0 0-16,0 3 0 0,-3-6 0 0,3 3 0 16,-3 0 0-16,6 5 0 0,-3-2 0 0,1 0 0 15,-1 0 0-15,0-3 0 16,0 0-17-16,-4 0-10 0,1 0-1 15,0 0-1-15,-4 0-31 0,0 0-7 0,3-1-1 0,-3 1 0 16,0-3-47-16,0 3-9 0,1-3-3 0,-1 0 0 16,0 0-1-16,3 0 0 0,-3 0 0 0,0 6-388 0</inkml:trace>
  <inkml:trace contextRef="#ctx0" brushRef="#br0" timeOffset="95486.901">22871 12511 1267 0,'0'0'28'0,"0"0"5"0,-4 6 2 0,4 6 1 0,-3-3-36 0,3-1 0 0,-4 7 0 0,0-3 0 15,4 0 112-15,-3 5 16 0,3-5 4 0,-4 0 0 16,1 3-57-16,-1 2-11 0,1-5-3 0,3 0 0 15,0 8-19-15,0-8-4 0,3 3-1 0,-3 5 0 0,0-5-13 16,4-3-2-16,-4 5-1 0,3-5 0 0,-3 0-7 0,4-3-2 16,-4 8 0-16,0-8 0 0,3-3-12 0,-3 3 8 15,0 0-8-15,0-9 0 0,0 0 8 0,0 0-8 16,4 3 0-16,-4 5 9 0,0-8-9 0,0 0 0 16,0 0 0-16,0 0 8 0,0 0-8 0,4 0 0 15,-4-14 0-15,3 5 0 16,-3 0 0-16,0-3 0 0,0-5 12 0,4 2-4 0,-4-3-8 0,0 1 12 15,0-1-12-15,0 3 12 0,3-2-3 0,-6 5 0 16,3-11 0-16,-4 8 0 0,8-3 4 0,-8 1 1 16,4 2 0-16,0 0 0 0,0 6 0 0,0-2 0 15,-3-1 0-15,-1-3 0 0,0 6-2 0,4 0-1 16,-3 1 0-16,3 5 0 0,0-3-11 0,0 0 0 0,0 0 0 0,0 6 8 16,0 0-8-16,0 0 0 0,0 0 0 0,0 0 0 15,0-9-8-15,0 9 8 0,0 0-10 0,0 0 10 16,3-9-12-16,5 6 12 0,-1 1-13 0,0 2 5 15,3 2 8-15,1 1-12 0,-1 0 12 0,1 6-12 16,0-3 0-16,-1 0 0 0,4-6 0 0,-7 6 0 16,4 0-12-1,-1 0-2-15,1-1-1 0,3 7 0 0,-3-9-43 16,-1 3-9-16,1-3-1 0,-1 6-1 16,-2-9-89-16,-1 6-18 0,3-6-3 0,-3 6-273 0,0-6-56 0</inkml:trace>
  <inkml:trace contextRef="#ctx0" brushRef="#br0" timeOffset="95955.869">23082 12546 1663 0,'0'0'36'0,"0"0"8"0,0 0 2 16,0 0 1-16,0 0-38 0,0 0-9 0,0 0 0 0,0 0 0 0,0 9 49 0,0 0 8 15,4-6 2-15,-4 3 0 0,0-6 2 0,3 12 1 16,1-6 0-16,-1 5 0 0,4-2-30 0,0-3-5 16,-3 0-2-16,3 3 0 0,0-6-25 0,0 3 0 15,0 5 0-15,0-11 0 0,0 6 33 0,-3-6 2 16,-4 0 0-16,7 0 0 16,0 0-56-16,0 0-11 0,0-6-3 0,-3-5 0 0,3 2 35 0,0 0 9 15,-4 0 1-15,1-3 0 0,-1 1-26 0,-3-7-4 0,0 6-2 16,-3-5 0-16,3 8 11 0,-4-3 3 0,4-9 0 15,-3 13 0-15,-4-1 0 0,-4 3 0 0,4 0 0 0,0 0 0 32,0 6-23-32,0-6-4 0,-4 6-1 0,1 6 0 0,-1 0 60 0,4-3 12 15,0 6 3-15,0 2 0 0,-4 10-39 0,1-3 0 0,3-7 0 0,-4 10 0 16,1-3 0-16,-1 5 0 0,4-5 0 0,0 2 0 16,0-2 0-16,0 0 0 0,3 2 0 0,1-2 0 15,-1-6 0-15,4 5 0 0,4-2 0 0,-1 3 8 16,1-4 3-16,3-2 1 0,3 0 0 0,-3 0 0 15,4-1-12-15,0-5 8 0,-1 0-8 0,1 3 8 16,3-3-8-16,-4 0-17 0,1-3 4 0,3 5 1 16,4-8-76-16,-1 0-16 15,1-8-2-15,3-1-726 0</inkml:trace>
  <inkml:trace contextRef="#ctx0" brushRef="#br0" timeOffset="96823.545">24102 12523 1074 0,'0'0'30'0,"0"0"8"0,0 0-30 0,0 0-8 16,0 0 0-16,0 12 0 0,-4-6 101 0,1-1 19 16,3 7 4-16,-4-3 1 0,1 3-53 0,-1-6-12 15,4 5-1-15,0-5-1 0,-3 3-1 0,3-9 0 16,0 0 0-16,0 6 0 0,0-6-8 0,0 0-1 16,0 0-1-16,0 0 0 0,0 0 2 0,0 0 1 15,0 0 0-15,0 0 0 0,0 0-31 0,0 0-7 16,0 0 0-16,0 0-1 0,0 0-11 0,0 0 0 0,0 0 0 15,-4 0 0-15,-3-3 0 0,0 0 0 0,0 0 0 0,0-3 0 16,0 0 0-16,0 6 8 0,0-5-8 0,-4 5 0 16,1-6 0-16,2 6 0 0,-2 0-9 0,-1-6 9 15,1 6-12-15,-4 0 12 0,3 0-12 0,0 0 12 16,1 0-12-16,-1 0 12 0,1 0-12 0,3 0 12 16,0 0 0-16,0 0 0 0,-1 0 0 0,5 0 0 15,3 0 0-15,-7 0 0 0,7 0 0 0,-7 6 0 16,7-6 0-16,0 0-8 0,-4 0 8 0,4 0 0 15,-3 6 0-15,-4-1-8 0,3 7 8 0,4-6 0 16,-3 3-11-16,3 0 11 0,0 0-10 0,0 2 10 16,0-2-8-16,0 0 8 0,3 3 0 0,-3 2-9 15,4-2 9-15,-1 0 0 0,1 3 0 0,-1-1-8 16,4 1 8-16,-3-3 0 0,6 5 0 0,-2-2 0 16,-1-3 0-16,3 0-8 0,-3-6 8 0,4 2 0 15,-4-2 0-15,3-3 0 0,1 0 0 0,3 0 0 16,0-3 0-16,0 0 0 0,4-3 0 0,-4 0 0 0,4 3 0 0,-4-6-8 15,3 0 0-15,-2-5 0 16,2 5-58-16,-3-3-11 0,4 0-3 0,0 0 0 16,-1 0-131-16,1-5-26 0,0 8-6 0,-4-6-1 0</inkml:trace>
  <inkml:trace contextRef="#ctx0" brushRef="#br0" timeOffset="97213.092">24335 12608 1267 0,'0'0'28'0,"0"0"5"0,-11 0 2 0,4-6 1 0,-4 6-36 0,4-6 0 0,0 6 0 0,-3 0 0 15,-1 0 72-15,4 0 8 0,-4 0 2 16,4 6 0-16,4-3-33 0,-4 0-6 0,0 3-2 0,0 0 0 16,3 0-21-16,1 3-5 0,-4 2-1 0,3 1 0 15,1-6-14-15,-1 6-12 0,4-3 3 0,0 8 0 16,0-5 9-16,0-6 0 0,4 6 0 0,-1 5 0 15,1-8 33-15,-1 3 9 0,4-6 2 0,0 3 0 16,0 2-11-16,0-5-1 0,4-3-1 0,-4 0 0 16,0 3 17-16,0-3 4 0,0 0 1 0,0-3 0 15,0 0-29-15,4 0-5 0,-4 0-2 0,3-3 0 16,-2 3-8-16,-1-3-1 0,0 0-8 0,3-3 12 0,-3 0-4 0,0 0-8 16,0-2 11-16,0-1-11 0,1 3 13 0,-1 0-4 15,0 0-1-15,-4-3 0 0,1 3-8 0,-1-5 0 16,1 5 0-16,-1 0 0 15,-3 0-36-15,0-6 1 0,0 6 0 0,0-5 0 0,-3 2 35 0,-1 0 0 16,-3 3 0-16,4-3 0 16,-8-2-59-16,4 2-17 0,-4-3-4 0,1 0-1 15,-1 0-130-15,1 1-25 0,-4-4-6 0,-1 3-1 0</inkml:trace>
  <inkml:trace contextRef="#ctx0" brushRef="#br0" timeOffset="97797.953">24179 12288 1497 0,'0'0'32'0,"0"0"8"0,0 0 0 0,0 0 4 0,0 0-36 0,0 0-8 0,0 0 0 0,0 0 0 16,0 0 82-16,0 0 14 0,0 0 4 0,0 0 0 16,0 0-40-16,0 0-7 0,0 0-1 0,0 0-1 0,0 0-12 0,0 0-3 15,0 0 0-15,0 0 0 16,0 0-10-16,0 0-2 0,0 0-1 0,7 3 0 15,1-6-6-15,-5 3-1 0,4-6 0 0,-3 6 0 0,-1-6-5 0,4-6-2 16,-3 6 0-16,-1-2 0 0,1 2-9 0,3-3 0 16,0 0 0-16,-4-3 0 0,1 6 0 0,3 1 8 15,-3-1-8-15,-1 0 0 0,1 0 0 0,-1 0 0 16,1-3 0-16,-4 9 0 0,0 0 0 0,0 0 0 16,0 0 0-16,0 0 0 0,0 0 15 0,0 0 4 15,0 0 1-15,0 0 0 16,0 0-60-16,0 0-11 0,3 3-2 0,-3-3-1 0,4 9 28 15,-1-6 6-15,4 3 0 0,-7 0 1 0,4 0 6 0,-1-1 1 16,1 1 0-16,-1-6 0 0,-3 0 12 0,4 6-9 16,-1 3 9-16,4-3-8 0,-3-3 26 0,0 3 6 15,3 0 0-15,-4-1 1 16,1-2-44-16,-1 3-9 0,1 0-1 0,-1 0-1 0,1 0 22 0,-4-6 8 0,7 6 0 16,-7-6-9-16,3 3-3 0,-3-3 0 0,0 0 0 0,0 0 0 15,4 3-3-15,-4-3-1 0,3 6 0 0,-3-6 0 31,0 0-40-31,0 0-9 0,0 0-2 0,4 0 0 0,-4 0 3 0,7 0 0 0,-3 0 0 16,-1-3-410-16,4 0-82 0</inkml:trace>
  <inkml:trace contextRef="#ctx0" brushRef="#br0" timeOffset="98318.394">24627 11729 1074 0,'0'0'30'0,"0"0"8"0,0 0-30 0,0-3-8 0,0 3 0 0,0 0 0 16,0 0 104-16,0 0 19 0,0 0 4 0,0 0 1 16,0 0-13-16,0 0-3 0,0 3 0 0,0 6 0 15,0 3-25-15,0 2-6 0,-3 4-1 0,-1 3 0 16,4 2-12-16,-3 4-4 0,-1-1 0 0,4 6 0 15,0 1 0-15,0-4 0 0,0 6 0 0,0 4 0 16,4-7-51-16,-1 3-13 0,1 4 0 0,-1-4 0 16,1-3 0-16,3 3 0 0,-3 1 0 0,6-1 0 15,-3-6 0-15,0 4 0 0,0-1 0 0,0 3 0 16,0-8 0-16,0 8 0 0,1-11 0 0,-1 5 0 16,0-3 0-16,0-2 0 0,-4-3 0 0,4 2 0 15,-3-8-14-15,3 2-6 0,-4 1 0 0,1-3-1 16,-4 2-30-16,3-5-5 0,-3 0-2 0,4 0 0 15,-4-4-44-15,0-8-9 0,0 6-1 0,0-6-1 16,0 6-63-16,0-6-13 0,0 6-3 0,0-6-272 16,0 0-56-16</inkml:trace>
  <inkml:trace contextRef="#ctx0" brushRef="#br0" timeOffset="98739.609">24550 12349 1011 0,'0'0'28'0,"0"0"8"0,0 0-36 0,0 0 0 0,0 0 0 0,-4 3 0 16,1 3 102-16,3-6 14 0,0 0 2 0,0 0 1 16,0 0-23-16,0 0-5 0,0 0-1 0,0 0 0 15,0 0 30-15,0 0 7 0,3 9 1 0,-3-9 0 16,0 0-52-16,0 0-9 0,0 0-3 0,4 6 0 16,-1 0-51-16,1-3-13 0,3 0 0 0,0 0 0 15,0-3 54-15,0 0 8 0,0 0 2 0,0 6 0 16,4-6-52-16,-4 0-12 0,0 0 0 0,0 0 0 15,4 0-18 1,-1 0-6-16,1 0-2 0,3 0 0 0,-4 0 4 0,5 0 1 0,-5 0 0 0,4 0 0 16,4 0-48-16,-4-6-10 0,4 3-1 15,-4 3-1-15,3-3 3 0,1 3 1 0,0-3 0 0,-4 0 0 16,0 0-133-16,0 0-26 0,14-9-6 16,-10 9-365-16</inkml:trace>
  <inkml:trace contextRef="#ctx0" brushRef="#br0" timeOffset="99263.559">25015 12541 1292 0,'0'0'28'0,"0"0"7"0,0 0 1 0,-3 5 0 0,3 7-36 0,0-12 0 0,0 0 0 0,0 0 0 16,0 0 77-16,0 0 9 0,0 0 2 0,0 0 0 15,3 6-44-15,-3-6-9 0,0 0-2 0,0 0 0 16,0 0 10-16,8 3 1 0,-1 0 1 0,-4 0 0 16,-3-3-33-16,7 6-12 0,-3-6 9 0,3 0-9 15,-7 0 12-15,7 6-4 0,0-6 0 0,0-6 0 16,0 6 0-16,0 0-8 0,0-6 12 0,0 6-4 15,-3-6-8-15,3 3 0 0,-4-3 0 0,1-3 0 0,3 4 33 0,-4-1 5 16,1-3 1-16,3 3 0 16,-7 0-63-16,3-12-12 0,1 7-2 0,-4 2-1 0,0 3 39 0,0 0 0 15,-4-6 0-15,1 6 0 0,-1 1-15 0,4 5 5 16,-3-3 1-16,-4 0 0 0,0 0 1 0,0 0 0 16,0 3 0-16,0 0 0 0,-4 0 8 0,4 0 0 15,0 6 0-15,0 3 0 0,0 5 0 0,0-2 0 16,0 0 8-16,0 2-8 0,-4 4 15 0,4 0-2 15,-4-4 0-15,4 4 0 0,4 0-13 0,-4-1 0 16,3-5 0-16,1 3 0 0,3 2 0 0,-4-2 0 16,8-6 0-16,-1 0 0 0,-3 3 39 0,4-1 5 15,-1 1 0-15,4-6 1 0,0 0-25 0,4 3-4 16,-4 2-2-16,4-2 0 0,-4 0-14 0,3-3 0 0,4 0 0 16,-3 0 0-1,0-3-44-15,3 5-12 0,-4-2-3 0,4-3-549 0,0-3-109 0</inkml:trace>
  <inkml:trace contextRef="#ctx0" brushRef="#br0" timeOffset="99932.195">25023 12232 1074 0,'0'0'30'0,"0"0"8"0,0 0-30 0,0 0-8 0,0 0 0 0,0 0 0 16,0 0 104-16,0 0 19 0,0 0 4 0,0 0 1 15,0 0 0-15,0 0 0 0,0 0 0 0,0 0 0 16,0 0-52-16,0 0-9 0,0 0-3 0,0 0 0 15,0-6 0-15,3 0 0 0,-3 0 0 0,0 0 0 16,4-5 0-16,-1 2 0 0,1 0 0 0,6-6 0 0,-3 4-51 0,4-1-13 16,3-9 0-16,-3 4 0 0,3-1 0 0,3-6 0 15,-3 4 0-15,4-4 0 0,-4 1 0 0,0-4 0 16,0 7 0-16,-3-4 0 0,0 7 0 0,-1-10 0 16,4 12 0-16,-7-5 0 0,4 8 10 0,-4-6-1 15,-4 1 0-15,5 8 0 16,-5 3-35-16,-3 0-7 0,4 0-2 0,-4 6 0 15,3 0-53-15,-3 0-12 0,0 0-1 0,0 0-1 16,0 0-68-16,0 0-14 0,0 0-2 0,0 0-350 16,4 6-71-16</inkml:trace>
  <inkml:trace contextRef="#ctx0" brushRef="#br0" timeOffset="100729.629">25502 12626 1810 0,'0'0'40'0,"0"6"8"0,-3 3 1 0,-1 2 3 0,1-5-42 0,-1 3-10 16,-3 0 0-16,0 0 0 0,4-3 72 0,-1 5 13 15,1-5 3-15,-1 0 0 0,4-6-64 0,-4 6-13 16,1 3-3-16,3-9 0 0,0 0-8 0,0 0 12 16,0 0-12-16,0 0 12 0,0 0-12 0,0 0-11 15,0 0 3-15,0 0 0 16,0 0-50-16,0 0-10 0,0 0-1 0,0 0-816 0</inkml:trace>
  <inkml:trace contextRef="#ctx0" brushRef="#br0" timeOffset="102461.918">17963 13990 1314 0,'0'0'37'0,"0"0"8"0,0 0-36 0,0 0-9 0,0 0 0 0,0 0 0 15,0 0 53-15,0 0 9 0,0 0 2 0,-7 3 0 16,7-3 0-16,-7 0 0 0,7 0 0 0,0 0 0 15,-7 3-52-15,4 0-12 0,3-3 0 0,-7 3 0 16,7-3 54-16,-7 3 8 0,0-3 2 0,0 0 0 16,-1 0-52-16,1 0-12 0,-3 0 0 0,3 5 0 15,7-5 0-15,-7 6 0 0,0 0 0 0,0-6 0 16,0 6 0-16,0 0 0 0,-1 0 0 0,1 3 0 0,0 2 0 0,0 1 8 16,0-6-8-16,4 3 0 0,-4 0 0 0,3 5 0 15,1-5 0-15,-1 0 0 0,4 3 0 0,0-3-8 16,0 5 8-16,4-5 0 0,-1 0 0 0,-3 0-10 15,4-3 10-15,-1 5-8 0,4-8 8 0,-3 3 0 16,3-3-9-16,-7-3 9 0,0 0 0 0,7 0 0 16,-7 0 0-16,7 3 0 0,-4 0 0 0,-3-3 0 15,0 0 0-15,0 0 0 0,8 0 9 0,-1-3-9 16,0 0 10-16,0-3-10 0,3 0 9 0,-3-5-9 16,0 2 8-16,4 0-8 0,-4-3 0 0,0 3 0 15,4-2 0-15,-1 5 0 0,1-9 0 0,-4 6-12 0,0 3 4 16,0-5 8-16,0-1-19 0,0 3 4 0,0-6 1 15,4 1 0-15,-4 2 14 0,-4 3 0 16,4 3 0-16,-3 0 0 16,-4-5 0-16,3 5 0 0,-6 0 0 0,3 6 10 0,0 0-10 0,3-6 10 0,-3 6-10 0,0 0 10 15,0 0 8-15,0 0 2 0,0 0 0 0,0 0 0 16,0 0-9-16,0 0-2 0,-7 3 0 16,4 0 0-16,-1 3-9 0,1 5 0 0,-1 1 0 0,1-6 0 15,3 6 0-15,0 0 0 0,-4 2 0 0,4-2 0 16,0 0 0-16,0 0 0 0,0 2 0 0,0 4 0 15,4-6 0-15,-1 2 0 0,-3-2 0 0,4 3 0 16,-1 5-17-16,1-8 1 0,-1 0 0 0,1 0 0 16,-1 2 1-16,1-2 1 0,-4 0 0 0,3-3 0 15,1 3-101-15,-4-4-20 0,4 1-4 0</inkml:trace>
  <inkml:trace contextRef="#ctx0" brushRef="#br0" timeOffset="103061.488">18189 14052 914 0,'0'0'20'0,"0"0"4"0,0 0 0 0,0 0 3 0,0 0-27 16,0 0 0-16,0 0 0 0,0 0 0 0,0 0 62 0,0 0 7 0,-3 8 2 0,3-8 0 15,-4 12 20-15,4-6 4 0,0 0 1 0,0-3 0 16,0 6-16-16,0 3-2 0,0-7-1 0,0 7 0 16,4 3-25-16,-4-9-6 0,3 8-1 0,1-2 0 15,-1 0-24-15,1 6-5 0,-1-10 0 0,1 7-1 16,-1 0-23-16,1 2-5 0,-1-5-1 0,1 0 0 15,-4-3 14-15,3 5 0 0,1 1 0 0,-4-9 0 16,4 6 0-16,-4-12 0 0,0 0 0 0,0 0 0 16,0 0 28-16,0 0 9 0,0 0 2 0,0 0 0 15,0 6-11-15,0-6-3 0,0 0 0 0,-4-6 0 16,4-6-25-16,-4 6 0 0,4-9 0 0,-3 1 0 16,3-1 22-16,-4-3-1 0,1-5 0 0,-1-1 0 0,4 4-21 15,-3-1 0-15,3-2 0 0,-4 2-8 0,1 4 8 0,3-1 0 16,-4 0 0-16,4 1-8 0,-3-1 8 0,-1 3 0 15,4-2 0-15,0 2 0 0,-3 3 0 0,3 0 0 16,0 1 0-16,0 5 0 0,0 6 0 0,0 0 0 16,0 0 0-16,0 0 0 0,0 0 0 0,0 0 0 15,0-9 0-15,0 9 0 0,0 0-14 0,7-3-1 16,0-3 0-16,-4 3 0 0,8 3 15 0,-4-6 0 16,4 3 0-16,-4-3 0 0,7 6 0 0,-4-2 0 0,1 2 0 15,-1 2 0-15,1-2-8 0,0 6 8 16,-8-6-13-16,4 3 5 15,0 0-40-15,0 0-7 0,0 3-1 0,0-3-1 16,1-3-10-16,-1 3-1 0,0-3-1 0,3 0 0 16,1 0-107-16,-4 0-20 0</inkml:trace>
  <inkml:trace contextRef="#ctx0" brushRef="#br0" timeOffset="103744.158">18482 14005 1058 0,'0'0'23'0,"0"0"5"0,0 0 0 0,0 0 3 16,0 0-31-16,0 0 0 0,0 0 0 0,0 0 0 16,0 0 60-16,0 0 5 0,0 0 2 0,0 0 0 0,-4 11-21 0,4-11-4 15,-3 6-1-15,-1-3 0 0,4 3-14 0,-3 0-3 16,-1 3-1-16,4-3 0 0,0 5 9 0,-3-2 3 16,3 3 0-16,0-3 0 15,0 0-12-15,0 2-3 0,0 1 0 0,0-3 0 0,3 3 31 0,-3-3 5 16,4 2 2-16,-1-2 0 0,1 0-42 0,-1 3-8 0,1 2-8 0,-4 1 12 15,4-6 36-15,-1 6 7 0,-3-1 1 16,4-8 1-16,-1 3-30 0,-3 0-7 0,4 0 0 0,-4-1-1 16,0-2-9-16,0 3-2 0,0-3 0 0,0-6 0 15,0 0-8-15,0 0 0 0,0 6 0 0,0-6 0 16,0 0-8-16,0 0-4 0,0 0-1 0,-4-6 0 16,1 0 3-16,3-3 1 0,-4-2 0 0,4-1 0 15,-3-3 9-15,3 6 0 0,0-5 0 16,0-1 0-16,0 3 0 0,0-3 0 0,-4 4 0 0,0-4 8 15,4 6 3-15,-3-3 1 0,3 1 0 0,0 2 0 16,-4 3 1-16,4-3 1 0,0 0 0 0,-3 3 0 16,3-5-1-16,-4 2 0 0,4 3 0 0,0 0 0 15,-3 0 9-15,3-3 2 0,3-2 0 0,-3 2 0 16,0 3-24-16,0-3-15 0,0 3 3 0,0-6 0 16,0 1 12-16,4 5 0 0,-1-3 0 0,1 3 0 15,-1 0 0-15,1 0 0 0,0 1 0 0,-4 5-9 0,0 0 9 0,3-6 0 16,-3 6-9-16,7 0 9 0,0 0-12 0,0 0 3 15,-7 0 0-15,7 0 0 0,0 0-7 0,-3 6-2 16,-4-6 0-16,7 0 0 0,4 0-2 0,-4 5-1 16,3-5 0-16,-3 3 0 0,4-3 0 0,-4 3 0 15,0 0 0-15,4-3 0 16,-4 3-28-16,0-3-6 0,3 0-1 0,1-3 0 16,-4 3-49-16,-4-3-11 0,4 0-1 0,0 0-613 0</inkml:trace>
  <inkml:trace contextRef="#ctx0" brushRef="#br0" timeOffset="104209.056">18736 14078 1036 0,'0'0'23'16,"0"0"5"-16,0 0 0 0,0 0 1 0,0 0-29 0,0 0 0 0,0 0 0 0,0 0 0 0,0 0 84 0,0 0 12 15,0 0 1-15,0 0 1 0,0 0-54 0,0 0-12 16,0 0-1-16,0 0-1 16,0 0 26-16,0 0 6 0,-4 6 1 0,1-3 0 0,-1 6 1 0,1 3 0 15,3-7 0-15,-4 4 0 0,1 3-15 0,3-6-2 16,-4 0-1-16,4 8 0 0,0-5-22 0,0 3-4 16,0-3 0-16,0 8-1 0,0-8-19 0,0 3 0 15,0-3 0-15,0 3 0 0,4 2 0 0,-4-8 0 16,0 0 0-16,0 3 0 15,0 3 0-15,0-4 0 0,3-2 0 0,-3 3 0 0,0-9 0 0,0 6 0 16,4 0 0-16,-4-6 0 16,0 6-18-16,3 0-7 0,-3 0-2 0,0-6 0 15,0 0-161-15,0 0-33 0,4 0-7 0</inkml:trace>
  <inkml:trace contextRef="#ctx0" brushRef="#br0" timeOffset="104465.243">18761 13640 1220 0,'0'0'34'0,"0"0"9"0,-7 6-35 0,0-6-8 0,7 0 0 0,0 0 0 0,0 0 73 16,0 0 13-16,0 0 2 0,0 0 1 0,0 0-21 0,0 0-4 15,0 0 0-15,0 0-1 0,0 0-25 0,0 0-5 16,0 0-1-16,0 0 0 16,0 0-51-16,0 0-10 0,3-6-3 0,1 0 0 15,-1-3-127-15,1 3-25 0,6 1-6 0,-10 5-1 0</inkml:trace>
  <inkml:trace contextRef="#ctx0" brushRef="#br0" timeOffset="105125.849">18881 13955 1036 0,'0'0'23'0,"0"0"5"0,0 0 0 0,0 0 1 0,0 0-29 0,0 0 0 0,0 0 0 0,0 0 0 16,0 0 108-16,0 0 16 0,0 0 4 0,0 0 0 16,0 0 0-16,0 0 0 0,0 0 0 0,0 0 0 15,0 0-52-15,0 0-9 16,0 0-3-16,3 11 0 0,1-5-9 0,-1-3-3 0,1 6 0 0,-1-3 0 15,1 3-39-15,-1 2-13 0,1 1 8 0,-1-6-8 16,4 3 0-16,-3 0 0 16,0 5 0-16,3-2 0 0,-4 0 13 0,1 0-4 0,-1 5-1 0,1-5 0 15,-4 3-8-15,3 2 0 0,-3-2 0 0,4 0-11 0,-4 5 11 0,3-11 0 16,-3 3 0-16,4 3 8 0,-4 5-8 0,3-11 0 16,-3 3 0-16,4 3 0 0,-1-7 0 0,1 4 0 15,-4-12 0-15,3 6 0 0,1 0 0 0,-4 0 0 16,0-6 8-16,0 0-8 0,0 0 0 0,0 0 0 15,7 6 0-15,-7-6 0 0,7 3 0 0,-7-3 11 16,7 3-3-16,-7-3 0 0,0 0-8 0,0 0-11 16,7-3 3-16,-7 3 0 0,0 0 8 0,0 0 14 15,7 3-3-15,-7-3-1 0,0 0-10 0,0 0-14 16,7 3 3-16,-7-3 1 0,0 0 10 0,4-6 0 0,3-3 0 16,-4 3 0-16,1-6 40 0,-4 0 9 0,3-5 3 15,1 5 0-15,0 3-23 0,-1-11-4 16,1 2-1-16,-1 0 0 0,1 1-24 0,-1-1-14 0,1 0 2 0,-1-2 0 15,1 2 30-15,-1-2 6 0,4 2 2 0,-3 0 0 32,3 1-42-32,-4 2-8 0,1-3-1 0,0 1-1 0,3 2 26 0,-4 3 0 0,1 1 0 0,3-1 0 15,-4-3-51-15,4 3-5 16,-3-2 0-16,3 5-1 0,0 3-38 0,-4 0-7 0,4 6-2 16,1-9 0-16,-1 6-95 0,0-6-19 0,0 7-4 0,0-4-258 15,0 3-51-15</inkml:trace>
  <inkml:trace contextRef="#ctx0" brushRef="#br0" timeOffset="105786.896">19265 14049 1314 0,'0'0'37'0,"0"0"8"0,0 0-36 16,0 0-9-16,-7 3 0 0,7-3 0 0,-3 8 53 0,3-8 9 0,-4 6 2 0,1 0 0 16,-1 0 0-16,4-6 0 0,0 0 0 0,0 0 0 15,0 0 8-15,0 0 3 0,-4 6 0 0,4-6 0 16,0 9-19-16,0-9-3 0,0 0-1 0,0 0 0 15,0 3 11-15,0-3 1 0,0 0 1 0,0 0 0 16,0 0-46-16,0 0-10 0,4 6-1 0,0 2-8 16,3-2 0-16,-7-6 0 0,0 0-10 0,7 0 10 15,0 3 44-15,0 0 16 0,0-6 3 0,0 3 1 16,0 3-52-16,0-3-12 0,0-3 0 0,0 0 0 31,0 0-48-31,0-2-13 0,0 5-3 0,-7 0 0 0,4-6 52 0,-1 0 12 0,4 0 0 0,-3 0 0 16,-4 0 0-16,3 0 0 0,-3-3 0 0,4-2 0 15,-4 2 0-15,0 0 0 0,0 0 0 0,-4 6 0 16,4-9 0-16,-3 1 0 0,-1 2 0 0,1 3 0 16,-1 0 0-16,-3 0 0 0,4 0 0 0,-4 1 0 0,7 5 0 15,-7 0 0-15,0 0 0 0,0 0 0 0,7 0 0 0,-8 0 0 16,8 0 0-16,-7 5 0 0,0 1 0 0,4 3 0 16,-1-3 0-16,-3 0 0 0,4 6 0 0,-1-1 0 15,4-2 0-15,-3 3 0 16,-1 0 0-16,1-1 0 0,3 1 0 0,-4 0 0 0,1-3 0 0,3 0 0 15,-4 5 0-15,0-5 0 0,4 0 0 0,0-3 0 16,0 3 0-16,-3 2 0 0,3-11 0 0,0 6 0 16,3 3 0-16,-3 0 0 0,0 3 0 0,4-6 0 15,-4-6 0-15,4 5 0 0,3 4 0 0,-4-3 0 16,1-3 0-16,3 3 0 0,0 0-10 0,0 0 1 16,0 0 0-16,0 2 0 15,4-8-37-15,-1 6-7 0,1-6-2 0,-1 6 0 16,1-6-7-16,3 3-2 0,-3 0 0 0,-1 0 0 15,1 0-153-15,-1-3-31 0,1 0-7 0,-1 0-1 0</inkml:trace>
  <inkml:trace contextRef="#ctx0" brushRef="#br0" timeOffset="106311.461">19533 13981 1497 0,'0'0'32'15,"0"6"8"-15,-3 3 0 0,3 0 4 0,0 2-36 0,-4-2-8 0,4 0 0 0,0 0 0 0,0 0 84 0,0 2 16 16,0 4 2-16,0-9 1 0,4 6-50 0,-4 0-9 16,3 2-3-16,1-2 0 0,-1 0-9 0,1-1-1 15,-1-2-1-15,-3 3 0 0,4-3-15 0,-4 6-3 16,3-7-1-16,-3 7 0 0,4-3 0 0,-4 0 0 15,4 2 0-15,-4-8 0 0,0 0-11 0,0 0 10 16,0-6-10-16,0 9 10 0,3 0-10 0,-3-9 0 16,0 0 9-16,0 0-9 0,0 0 0 0,0 0 0 15,0 0 0-15,0 0 8 0,0 0-8 0,0 0 0 0,0 0 0 0,0 0 0 16,4-3-15-16,-4-6-1 0,3 0 0 0,-3 0 0 16,4 3 16-16,-4-8 0 0,0-4-10 0,3 3 10 15,-3 1 0-15,4-7 0 0,-4 3 0 0,0-5 0 16,3 5 0-16,-3-8 0 0,0 8 8 0,4-8-8 15,-4 5 12-15,0 0-2 0,3 1-1 16,-3 2 0-16,4 1-9 0,-4 5 10 0,3 0-10 0,1 3 10 16,-4-2-10-16,3 5 0 15,-3 0 0-15,4 6 0 0,-1-6-9 0,-3 6 9 0,4-6-12 0,3 6 12 16,0 0-21-16,-3-6 2 16,3 3 1-16,0 0 0 0,0 0-26 15,0 3-4-15,0 0-2 0,3 0 0 0,-2 3 40 0,2-3 10 16,-3 0 0-16,4 0 0 0,-1-3 0 0,1 3 0 0,-1 0 0 0,1 0 0 15,-4 3-53-15,4-3-9 0,-4 0-2 16,3-3 0-16,-3 3 0 0,0 0 0 0,1 0 0 16,-1 3 0-16</inkml:trace>
  <inkml:trace contextRef="#ctx0" brushRef="#br0" timeOffset="112092.93">17988 14937 982 0,'0'0'21'0,"-3"5"5"0,3-5 1 0,-7 0 1 0,7 0-28 0,-8 6 0 0,8-6 0 0,0 0 0 16,0 0 69-16,-3 0 8 0,3 0 2 0,-7 6 0 16,7-6-12-16,-7 3-3 0,7-3 0 0,0 0 0 15,0 0-51-15,-4 0-13 0,4 0 0 0,-7 3 0 16,7-3 0-16,-7 3 0 0,7-3 0 0,0 0 0 15,-3 0 47-15,3 0 6 0,-7 3 2 0,7-3 0 16,-7 3-30-16,0 0-5 0,-1 3-2 0,1-3 0 16,0 0-18-16,4 2-11 0,-4 10 2 0,0-9 0 15,0 0 9-15,0 3 0 0,0-3 0 0,0-1 0 0,3 1 0 0,-3 3 0 16,0 0 0-16,3-3 0 0,-3 6 0 0,0-6 0 16,4 5 0-16,-1-2 0 0,1-3 0 0,-1 3 0 15,1 0 0-15,-1-3 0 0,4 5 0 0,0-5 0 16,0 3 0-16,0-3 0 0,0 3 0 0,0-3 0 15,4 2 0-15,-1 4 0 0,1-12 0 0,-1 6 0 16,1-3 0-16,-1 3 0 0,4-3 0 0,0 0 0 16,0 0 0-16,0-3 0 0,4 3 22 0,-4-3 6 15,4 0 2-15,3 0 0 0,-4-3-17 0,1 3-3 0,0 0-1 16,-4-3 0-16,3-3 13 0,-3 0 2 0,0 0 1 16,0-3 0-16,0 3-25 0,0-5 0 0,-3-1 0 0,-1 3 0 15,1-3 8-15,0 1-8 0,-1-7 12 0,1 6-4 16,-1-6-8-16,-3 4 0 0,4 2 0 15,-4 0 8-15,0-2-8 0,3 2 0 0,-3 6 0 16,0-6 0-16,0 0 0 0,4 4 0 0,-4-1-9 0,0 3 9 16,0 0 0-16,0 6 0 0,0 0 0 0,0 0 0 15,0 0 0-15,0 0 0 0,0 0 0 0,0 0 0 16,0 0-14-16,0 0 4 0,0 0 1 0,0 0 0 16,-4 9 1-16,1 0 0 0,3-1 0 0,-4 7 0 15,4-9 17-15,-3 3 4 0,3 0 1 0,0 2 0 16,0 4-14-16,0-3 0 0,0 0 0 0,0 5 0 15,3-2-12-15,1 3-4 0,-1-1-2 0,1 4 0 0,-1 2 18 16,1-2 0-16,-1 5 0 0,1 1 0 16,3-4-24-16,-4 1-2 0,1-4 0 0,-1 1 0 15,1-3-36-15,0-1-7 0,-1-5-2 0,1-3-420 16,-1-6-84-16</inkml:trace>
  <inkml:trace contextRef="#ctx0" brushRef="#br0" timeOffset="112723.072">18299 14978 1267 0,'0'0'28'0,"0"0"5"0,0 6 2 0,0-1 1 0,0 10-36 0,0-3 0 0,0-6 0 0,0 3 0 15,0-9 58-15,-4 8 5 0,4 4 1 0,0-3 0 16,-3 3 0-16,3-3 0 0,0-9 0 0,0 0 0 0,0 0-52 0,0 0-12 16,0 0 0-16,0 0 0 15,0 0 0-15,0 0 0 0,0 0 0 0,0 0 0 0,0 0 47 0,0 0 6 16,0 0 2-16,0 0 0 0,0 0-37 0,-4-3-7 16,-3-9-2-16,3 3 0 0,1 0-9 0,-1-3 0 15,-3 7 0-15,0-4 0 0,0 3 0 0,0 0 0 16,0 0 0-16,-4 6 0 0,4-12 0 0,0 7 0 15,0 5 0-15,-3-3 0 0,3-3 0 0,0 6 0 16,3 0 0-16,4 0 0 0,0 0 23 0,-7 0 2 16,7 0 1-16,0 0 0 0,0 0-26 0,-7 3 0 15,7-3 0-15,-4 8-11 0,1-2 11 0,-1 9-10 16,4-3 10-16,0 0-10 0,0-4 10 0,0 7 0 0,4 0-9 16,-1-3 9-16,-3 5-15 0,4-2 2 15,0 3 0-15,-4-4 0 0,3 4 13 0,1-3 0 16,-1 5 12-16,1-8-12 0,-1 0 0 0,4 5 0 15,-3-2 0-15,-1-6-12 0,4 0 12 0,-3 2 0 0,-1-5 0 0,4 0 0 16,-3-3 0-16,3 0 0 0,0-3 0 0,-3 0 0 31,6-3-27-31,-3-3-2 0,0-3-1 0,4-8 0 0,-4 5-54 16,4-9-12-16,3-2-1 0,0 5-627 0</inkml:trace>
  <inkml:trace contextRef="#ctx0" brushRef="#br0" timeOffset="113347.503">18475 14625 1076 0,'0'0'24'0,"-4"15"4"0,1-10 2 0,-1 4 0 0,1 0-30 0,-1 6 0 15,4-3 0-15,-3 5 0 0,-1-2 48 0,4 0 4 16,0-1 1-16,-3 4 0 0,3-3 9 0,0 2 2 16,0 7 0-16,0-7 0 0,0 7-29 0,0-3-6 0,0-7-1 15,0 10 0-15,3-7 8 0,-3 1 2 0,0 3 0 0,4 2 0 16,-1-5-9-16,-3-1-1 0,4 1-1 0,-4-3 0 15,3-1-15-15,-3 4-4 0,0-3 0 0,0 0 0 16,0 2-8-16,0-5 8 0,0 0-8 0,0 2 8 16,0-2-8-16,-3-6 0 0,6 0 9 0,-3 0-9 15,0-6 9-15,0 0-9 0,0 0 12 0,0 0-12 16,0 0 16-16,0 0-3 0,0 0-1 16,0 0 0-16,0 0 3 0,0 0 0 0,4-9 0 0,-1 3 0 15,1 3-15-15,-1-9 0 0,1 1 0 0,-4-1 0 16,4 0 0-16,-1 3 0 0,1-2 0 0,3-7 0 15,-4 3 0-15,1-2 0 0,-1-1 0 0,1 3 0 16,-1 0 0-16,1 4 0 0,-1 2 0 0,1-3 0 16,3 0 0-16,-4 4 0 0,1 2 0 0,-4 0 0 15,0 6 0-15,0 0 0 0,0 0 0 0,0 0 0 16,7-3 0-16,-3 3 0 0,-4 0-9 0,3 3 9 16,4 3-12-16,-3 0 3 0,-1 2 1 0,1 4 0 15,-1-6 8-15,1 3 16 0,-4 3-4 0,3-1-1 0,1 4-11 16,-1-6 10-16,1 3-10 0,-1 5 10 0,1-2-21 0,0 3-4 15,-1-4-1-15,1 1 0 0,-1 0 32 0,-3 2 5 16,4-2 2-16,-1 0 0 0,1 2-37 0,-4-5-7 16,3 3-2-16,1-3 0 0,-4-1 23 15,3-5 8-15,-3 0 0 0,0-6 0 16,0 0-175-16,0 0-35 0</inkml:trace>
  <inkml:trace contextRef="#ctx0" brushRef="#br0" timeOffset="113881.848">18740 15128 1036 0,'0'0'23'0,"0"0"5"0,0 0 0 0,0 0 1 0,0 0-29 0,0 0 0 0,0 0 0 0,0 0 0 16,0 0 36-16,0 0 0 0,0 0 1 0,0 0 0 16,0 0-8-16,0 0-1 0,7 0-1 0,0 0 0 15,0 0 29-15,0 0 7 0,3 0 1 0,1 0 0 16,-4 0-52-16,4 0-12 0,-1-968 0 0,1 1936 0 16,-1-968 0-16,4 0 0 0,-6 0 0 0,2 0 0 15,1 0 0-15,-1 0 0 0,-3-6 0 0,-3 6 0 16,3-3 16-16,-7 3 0 0,3-3 0 0,1-3 0 15,-1 0-16-15,-3-3-12 0,4-2 3 0,-4-1 0 0,-4 0 9 0,4 0 0 16,-3-2 0-16,-1 2-8 0,-3 0-1 0,4-9 0 16,-1 10 0-16,-3-4 0 0,0 0 1 0,0-2 0 15,0 5 0-15,0 3 0 0,-4-6 16 0,4 7 3 16,0 2 1-16,-3-3 0 0,3 3 41 0,0 6 9 16,0 0 2-16,0 3 0 0,-1 3-52 0,5 6-12 15,-4-7 0-15,0 4 0 0,3 9 0 0,1-6 0 16,-1 5 0-16,1-2 0 0,-1 0 0 0,4-1 0 0,0 10 0 15,0-9 0-15,0-4 0 16,0 4 0-16,0 0 0 0,0-3 0 0,4-1 0 0,-1-2 0 16,-3-3 0-16,4 3 0 0,3 0 0 0,-4-3 0 15,4 2 0-15,-3 1 0 0,3-3 0 0,0 3 0 16,4 0 0-16,-4-1 0 0,3 4 0 0,1-3 0 0,-1 0 0 0,1 0 0 31,0-3-48-31,-1 2-13 0,1-2-3 0,-1-3-409 0,1 0-83 0</inkml:trace>
  <inkml:trace contextRef="#ctx0" brushRef="#br0" timeOffset="114442.367">19103 14960 1404 0,'0'0'31'0,"0"0"6"0,0 0 2 0,0 0 0 0,0 0-31 0,0 0-8 16,0 0 0-16,0 0 0 0,0 0 73 0,0 0 14 16,0 0 2-16,0 0 1 0,0 0-32 0,0 0-6 15,0 0-2-15,0 9 0 0,0 0-26 0,0-3-4 16,0 2-2-16,3 4 0 0,-3 0-5 0,4-3-1 15,0 5 0-15,-4 4 0 0,3-3 1 0,1-3 0 0,-4 5 0 16,3 1 0-16,1-3-13 0,-4 2 11 0,3-2-11 0,-3 0 10 16,4 5-1-16,-4-8 0 0,3 3 0 15,-3-1 0-15,4 1-1 0,-4-3-8 0,0-3 12 16,3-1-4-16,-3-2-8 0,0-6 10 0,0 0-10 0,0 0 10 16,0 0-2-16,0 0 0 0,0 0 0 0,0 0 0 15,0 0 4-15,0 0 1 0,4-3 0 0,-1-3 0 16,1-2-13-16,-1 2 0 0,1 0 0 0,-4 0 0 15,3-6 0-15,1 3 0 0,-1-2-12 0,1 2 12 16,0-3-14-16,-1 3 4 0,1-8 1 16,-1 5 0-16,1 0 9 0,3-3 0 0,-4-2 0 0,1-1 0 15,3 0 9-15,0 4-9 0,-4-4 12 0,4-2-12 16,0 5 13-16,-3 0-4 0,3-2-1 0,0-1 0 16,-3 3 0-16,3-2-8 0,-4 2 12 0,1 3-4 15,-1-6-22-15,-3 13-5 0,4-10-1 0,-4 6 0 16,0-3 20-16,0 6 0 0,0-2 0 0,0 2 0 15,0 0-11-15,-4 0 2 0,4 0 0 0,0-3 0 16,0 9-88-16,0-6-18 0,0 6-3 0,4-6-450 16,-4 6-89-16</inkml:trace>
  <inkml:trace contextRef="#ctx0" brushRef="#br0" timeOffset="115042.14">19343 15004 1036 0,'0'0'23'0,"0"0"5"0,0 0 0 0,0 0 1 0,0 6-29 0,0-6 0 0,3 6 0 0,-3 0 0 15,0-6 57-15,4 6 6 0,-1 0 1 0,-3-6 0 16,0 0 0-16,4 2 0 0,-4-2 0 0,7 6 0 16,-7-6 0-16,4 0 0 0,3 6 0 0,-7-6 0 15,7 3-16-15,0-3-4 0,-7 0 0 0,3 3 0 16,4-3-26-16,-3 0-6 0,-4 0 0 0,7 0-1 16,-4 0-3-16,-3 0-8 0,4-3 12 0,-4 3-4 0,7-3-8 15,-4-3 10-15,1 3-10 0,-4 3 10 0,0-5-10 16,4-1 0-16,-4 6 0 0,0-6 0 0,0 0 0 15,-4 0 0-15,4 0 0 0,-4-9 0 0,4 10-10 0,-3-1 10 16,3 6-13-16,-4-6 5 16,4-3-40-16,-3 3-8 0,3-3-2 0,-4 3 0 0,1 1 46 15,3 5 12-15,-4-6 0 0,4 6 0 16,-3-6 0-16,3 6 0 0,-4-6 0 0,4 6-8 16,-7-3-5-16,7 3-1 0,-3 0 0 0,-4 0 0 0,7 0 4 0,-11 3 1 15,8 3 0-15,-5 3 0 0,5-6 27 0,-4 8 6 16,3-5 0-16,1 3 1 0,-1 0-25 0,1 3 0 15,-1-1 0-15,1 10 0 0,-1-12 0 0,1 5 0 16,3 1 0-16,-4 3 0 0,4-6 0 0,0 2 0 16,0 1 0-16,0 0 0 0,0-1 44 0,4-2 3 0,-4 0 1 0,0 0 0 15,3-1-26-15,1 1-5 0,-1-6-1 0,1 3 0 16,-1 0-16-16,1-3 0 0,-1 5 0 0,4-5 0 16,-3-3 0-16,3 3 0 0,0 0 0 0,0-3 0 15,0-3 18-15,0 3 0 0,0-3 0 0,0 0 0 16,0 0-64-1,4-3-13-15,-4 0-2 0,4-9-501 0,-1 3-100 16</inkml:trace>
  <inkml:trace contextRef="#ctx0" brushRef="#br0" timeOffset="115510.921">19604 14984 1267 0,'0'0'28'0,"0"0"5"0,-4 5 2 0,4 10 1 0,-3-9-36 0,3 0 0 15,0 3 0-15,0 0 0 0,0 5 118 0,-4-2 17 16,4 0 3-16,0 0 1 0,0 2-66 0,0-2-13 16,0-3-2-16,-3 6-1 0,3-4-20 0,0-2-4 15,0 3-1-15,0-3 0 0,0-1-12 0,0 4-4 16,0-6 0-16,0 3 0 0,0-9 0 0,0 0 0 15,0 0 0-15,0 0 0 0,0 0 0 0,0 0 0 16,0 0 0-16,0 0 0 0,0 0-1 0,0 0-1 0,0 0 0 16,0 0 0-16,0 0-14 0,0 0 9 0,0 0-9 15,0 0 8-15,0-9-20 0,0 3-5 16,0-11-1-16,3 5 0 0,-3 3 6 0,4-6 0 0,-1 1 1 0,-3-4 0 16,4-3 11-16,-1 10 0 0,1-10 0 15,-1 0 0-15,1 1 0 0,-4-1 11 0,4 4-3 0,-1-1 0 16,1 0 8-16,-4 1 0 0,3 2 1 0,-3-3 0 15,4 7 1-15,-4-1 0 0,3 3 0 0,-3-3 0 16,0 4-18-16,4 2 10 0,-4 3-10 0,0 3 8 16,3-6-8-16,-3 6 0 0,4 0 0 0,-1-6 0 15,4 6-23-15,0-6 3 0,-3 6 1 0,3 0 0 16,4 0-9-16,-4 0-1 16,3 6-1-16,-3-6 0 0,4 0-82 0,-1 6-16 15,-3-6-3-15,4 0-442 0,0 6-89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97AB1DE-DF6C-4B7A-A1FD-93F8F140E919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191C0DD4-8CDA-4037-B2A9-740FAF7B2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262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568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497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76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35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70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4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20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934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92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576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98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2F002-B66C-4984-8170-60987059FEC1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7" Type="http://schemas.openxmlformats.org/officeDocument/2006/relationships/image" Target="../media/image7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Times New Roman"/>
                <a:cs typeface="Times New Roman" panose="02020603050405020304" pitchFamily="18" charset="0"/>
              </a:rPr>
              <a:t>Bonjour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522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quatre décembre.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94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E4FD7-AD27-4DB7-A14D-5EF16D36E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preposition song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6FBE1E6-0FF6-4531-9FAF-C4596F3530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38725" y="2920206"/>
            <a:ext cx="2114550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109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9B915-8EA1-4718-8CB9-03604A922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B0537-C1D3-4B07-A6BB-17274658B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sur</a:t>
            </a:r>
          </a:p>
          <a:p>
            <a:pPr marL="0" indent="0">
              <a:buNone/>
            </a:pPr>
            <a:r>
              <a:rPr lang="fr-FR" dirty="0"/>
              <a:t>sous</a:t>
            </a:r>
          </a:p>
          <a:p>
            <a:pPr marL="0" indent="0">
              <a:buNone/>
            </a:pPr>
            <a:r>
              <a:rPr lang="fr-FR" dirty="0"/>
              <a:t>dans </a:t>
            </a:r>
          </a:p>
          <a:p>
            <a:pPr marL="0" indent="0">
              <a:buNone/>
            </a:pPr>
            <a:r>
              <a:rPr lang="fr-FR" dirty="0"/>
              <a:t>devant</a:t>
            </a:r>
          </a:p>
          <a:p>
            <a:pPr marL="0" indent="0">
              <a:buNone/>
            </a:pPr>
            <a:r>
              <a:rPr lang="fr-FR" dirty="0"/>
              <a:t>derrière</a:t>
            </a:r>
          </a:p>
          <a:p>
            <a:pPr marL="0" indent="0">
              <a:buNone/>
            </a:pPr>
            <a:r>
              <a:rPr lang="fr-FR" dirty="0"/>
              <a:t>à droite</a:t>
            </a:r>
          </a:p>
          <a:p>
            <a:pPr marL="0" indent="0">
              <a:buNone/>
            </a:pPr>
            <a:r>
              <a:rPr lang="fr-FR" dirty="0"/>
              <a:t>à gauche</a:t>
            </a:r>
          </a:p>
          <a:p>
            <a:pPr marL="0" indent="0">
              <a:buNone/>
            </a:pPr>
            <a:r>
              <a:rPr lang="fr-FR" dirty="0"/>
              <a:t>avec</a:t>
            </a:r>
          </a:p>
        </p:txBody>
      </p:sp>
    </p:spTree>
    <p:extLst>
      <p:ext uri="{BB962C8B-B14F-4D97-AF65-F5344CB8AC3E}">
        <p14:creationId xmlns:p14="http://schemas.microsoft.com/office/powerpoint/2010/main" val="2049495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C1784-3EF4-432A-896B-CE53245E5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EDBF0-2C5F-4C13-A898-8BCBED445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Preposition Pictionary </a:t>
            </a:r>
          </a:p>
        </p:txBody>
      </p:sp>
    </p:spTree>
    <p:extLst>
      <p:ext uri="{BB962C8B-B14F-4D97-AF65-F5344CB8AC3E}">
        <p14:creationId xmlns:p14="http://schemas.microsoft.com/office/powerpoint/2010/main" val="457279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D4F73-6B28-4DEB-BFBD-82CB5A546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5326D-06A9-42D4-B3A2-34ED9776E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330531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Pourquoi</a:t>
            </a:r>
            <a:r>
              <a:rPr lang="en-US" dirty="0"/>
              <a:t> la </a:t>
            </a:r>
            <a:r>
              <a:rPr lang="en-US" dirty="0" err="1"/>
              <a:t>poule</a:t>
            </a:r>
            <a:r>
              <a:rPr lang="en-US" dirty="0"/>
              <a:t> a </a:t>
            </a:r>
            <a:r>
              <a:rPr lang="en-US" dirty="0" err="1"/>
              <a:t>traversé</a:t>
            </a:r>
            <a:r>
              <a:rPr lang="en-US" dirty="0"/>
              <a:t> la rue?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AFC1AF1B-4C97-4AF9-852E-14BC22EA3C34}"/>
                  </a:ext>
                </a:extLst>
              </p14:cNvPr>
              <p14:cNvContentPartPr/>
              <p14:nvPr/>
            </p14:nvContentPartPr>
            <p14:xfrm>
              <a:off x="7336769" y="2008440"/>
              <a:ext cx="8280" cy="57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AFC1AF1B-4C97-4AF9-852E-14BC22EA3C3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328129" y="1999800"/>
                <a:ext cx="25920" cy="2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34B8932-EB8F-46CE-B1C8-186031837455}"/>
                  </a:ext>
                </a:extLst>
              </p14:cNvPr>
              <p14:cNvContentPartPr/>
              <p14:nvPr/>
            </p14:nvContentPartPr>
            <p14:xfrm>
              <a:off x="2616120" y="2052000"/>
              <a:ext cx="6564960" cy="34959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34B8932-EB8F-46CE-B1C8-18603183745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606760" y="2042640"/>
                <a:ext cx="6583680" cy="3514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80670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Que </a:t>
            </a:r>
            <a:r>
              <a:rPr lang="en-US" dirty="0" err="1"/>
              <a:t>trouvez-vous</a:t>
            </a:r>
            <a:r>
              <a:rPr lang="en-US" dirty="0"/>
              <a:t> sous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poule</a:t>
            </a:r>
            <a:r>
              <a:rPr lang="en-US" dirty="0"/>
              <a:t>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FB454B3-FD99-4717-A53C-4720242A0F47}"/>
                  </a:ext>
                </a:extLst>
              </p14:cNvPr>
              <p14:cNvContentPartPr/>
              <p14:nvPr/>
            </p14:nvContentPartPr>
            <p14:xfrm>
              <a:off x="8280360" y="134280"/>
              <a:ext cx="2045160" cy="3405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FB454B3-FD99-4717-A53C-4720242A0F4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271000" y="124920"/>
                <a:ext cx="2063880" cy="3424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75859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Times New Roman"/>
                <a:cs typeface="Times New Roman" panose="02020603050405020304" pitchFamily="18" charset="0"/>
              </a:rPr>
              <a:t>Bonjour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522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quatre décembre.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Marc et Julie</a:t>
            </a:r>
          </a:p>
          <a:p>
            <a:pPr marL="0" indent="0" algn="ctr">
              <a:buNone/>
            </a:pPr>
            <a:r>
              <a:rPr lang="fr-FR" dirty="0"/>
              <a:t>l’aérobique alphabet</a:t>
            </a:r>
          </a:p>
          <a:p>
            <a:pPr marL="0" indent="0" algn="ctr">
              <a:buNone/>
            </a:pPr>
            <a:r>
              <a:rPr lang="fr-FR" dirty="0"/>
              <a:t>la musique</a:t>
            </a:r>
          </a:p>
          <a:p>
            <a:pPr marL="0" indent="0" algn="ctr">
              <a:buNone/>
            </a:pPr>
            <a:r>
              <a:rPr lang="fr-FR" dirty="0"/>
              <a:t>les </a:t>
            </a:r>
            <a:r>
              <a:rPr lang="fr-FR" dirty="0" err="1"/>
              <a:t>prepositions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143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99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5088"/>
            <a:ext cx="10515600" cy="509187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44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</a:rPr>
              <a:t>Nous </a:t>
            </a:r>
            <a:r>
              <a:rPr lang="en-US" dirty="0" err="1">
                <a:solidFill>
                  <a:srgbClr val="0070C0"/>
                </a:solidFill>
              </a:rPr>
              <a:t>sommes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prêts</a:t>
            </a:r>
            <a:r>
              <a:rPr lang="en-US" dirty="0">
                <a:solidFill>
                  <a:srgbClr val="0070C0"/>
                </a:solidFill>
              </a:rPr>
              <a:t>!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68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219A3-8C16-4CF3-B44C-CFC5E2DB4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Jean-Jacques Rousseau (1712 – 1778) was a citizen of the francophone Republic of Geneva which is now part of Switzerland. His writings greatly influenced the French Revolution.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D9F9A01-FFCB-4B0E-90C1-2CF8F4AE40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34345" y="1825625"/>
            <a:ext cx="312330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412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AB0B6-0694-4D6B-B036-7BAC66C41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B5085-06AE-43F2-AB91-329E8F2CE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Marc </a:t>
            </a:r>
            <a:r>
              <a:rPr lang="en-US"/>
              <a:t>et Julie</a:t>
            </a:r>
          </a:p>
        </p:txBody>
      </p:sp>
    </p:spTree>
    <p:extLst>
      <p:ext uri="{BB962C8B-B14F-4D97-AF65-F5344CB8AC3E}">
        <p14:creationId xmlns:p14="http://schemas.microsoft.com/office/powerpoint/2010/main" val="3225270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4F7DD-8680-44C5-A8E3-42B311256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ABA99-5624-4C71-AB8F-9D417BEC0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l’aérobique</a:t>
            </a:r>
            <a:r>
              <a:rPr lang="en-US" dirty="0"/>
              <a:t> alphabet</a:t>
            </a:r>
          </a:p>
        </p:txBody>
      </p:sp>
    </p:spTree>
    <p:extLst>
      <p:ext uri="{BB962C8B-B14F-4D97-AF65-F5344CB8AC3E}">
        <p14:creationId xmlns:p14="http://schemas.microsoft.com/office/powerpoint/2010/main" val="1669783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08440-733E-48AB-BD62-AAFB68630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4A0F4-4D2F-4B0F-A729-C69EA838D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751260-0937-4DB5-85EF-C8720DD462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033" y="2244378"/>
            <a:ext cx="3110726" cy="37959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0AFB1F9-73F3-416E-A837-A44A987E94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5130" y="2715446"/>
            <a:ext cx="4207400" cy="3053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273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22718</TotalTime>
  <Words>113</Words>
  <Application>Microsoft Office PowerPoint</Application>
  <PresentationFormat>Widescreen</PresentationFormat>
  <Paragraphs>86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BTimes New Roman</vt:lpstr>
      <vt:lpstr>Calibri</vt:lpstr>
      <vt:lpstr>Calibri Light</vt:lpstr>
      <vt:lpstr>Times New Roman</vt:lpstr>
      <vt:lpstr>Office Theme</vt:lpstr>
      <vt:lpstr>Bonjour</vt:lpstr>
      <vt:lpstr>Travail de cloche</vt:lpstr>
      <vt:lpstr>Bonjour</vt:lpstr>
      <vt:lpstr>Pourquoi tombons-nous?</vt:lpstr>
      <vt:lpstr>PowerPoint Presentation</vt:lpstr>
      <vt:lpstr>Jean-Jacques Rousseau (1712 – 1778) was a citizen of the francophone Republic of Geneva which is now part of Switzerland. His writings greatly influenced the French Revolution.</vt:lpstr>
      <vt:lpstr>PowerPoint Presentation</vt:lpstr>
      <vt:lpstr>PowerPoint Presentation</vt:lpstr>
      <vt:lpstr>PowerPoint Presentation</vt:lpstr>
      <vt:lpstr>the preposition song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</dc:title>
  <dc:creator>Steven Gerson</dc:creator>
  <cp:lastModifiedBy>Steven Gerson 🦅</cp:lastModifiedBy>
  <cp:revision>303</cp:revision>
  <cp:lastPrinted>2017-12-14T22:00:10Z</cp:lastPrinted>
  <dcterms:created xsi:type="dcterms:W3CDTF">2016-10-03T15:38:19Z</dcterms:created>
  <dcterms:modified xsi:type="dcterms:W3CDTF">2024-12-04T16:24:15Z</dcterms:modified>
</cp:coreProperties>
</file>