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332" r:id="rId4"/>
    <p:sldId id="327" r:id="rId5"/>
    <p:sldId id="333" r:id="rId6"/>
    <p:sldId id="334" r:id="rId7"/>
    <p:sldId id="331" r:id="rId8"/>
    <p:sldId id="316" r:id="rId9"/>
    <p:sldId id="309" r:id="rId10"/>
    <p:sldId id="328" r:id="rId11"/>
    <p:sldId id="30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29"/>
            <p14:sldId id="332"/>
            <p14:sldId id="327"/>
            <p14:sldId id="333"/>
            <p14:sldId id="334"/>
            <p14:sldId id="331"/>
            <p14:sldId id="316"/>
            <p14:sldId id="309"/>
            <p14:sldId id="328"/>
            <p14:sldId id="306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six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24A12-93DB-4963-875B-8F6740D9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927D0-97CA-4078-9FB7-A6F1E5C24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671254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Christine, </a:t>
            </a:r>
            <a:r>
              <a:rPr lang="en-US" dirty="0" err="1"/>
              <a:t>aime</a:t>
            </a:r>
            <a:r>
              <a:rPr lang="en-US" dirty="0"/>
              <a:t>-t-</a:t>
            </a:r>
            <a:r>
              <a:rPr lang="en-US" dirty="0" err="1"/>
              <a:t>elle</a:t>
            </a:r>
            <a:r>
              <a:rPr lang="en-US" dirty="0"/>
              <a:t> Raoul, Erik, les deux, </a:t>
            </a:r>
            <a:r>
              <a:rPr lang="en-US" dirty="0" err="1"/>
              <a:t>personne</a:t>
            </a:r>
            <a:r>
              <a:rPr lang="en-US" dirty="0"/>
              <a:t>,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quelqu’un</a:t>
            </a:r>
            <a:r>
              <a:rPr lang="en-US" dirty="0"/>
              <a:t>(e) </a:t>
            </a:r>
            <a:r>
              <a:rPr lang="en-US" dirty="0" err="1"/>
              <a:t>d’autre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70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2EC1-576D-4BF8-9BE5-A693FCA62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2511A-CFB8-481A-B2F5-DC199E627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Croyez-vous</a:t>
            </a:r>
            <a:r>
              <a:rPr lang="en-US" dirty="0"/>
              <a:t> que Phillipe de </a:t>
            </a:r>
            <a:r>
              <a:rPr lang="en-US" dirty="0" err="1"/>
              <a:t>Chagny</a:t>
            </a:r>
            <a:r>
              <a:rPr lang="en-US" dirty="0"/>
              <a:t> a </a:t>
            </a:r>
            <a:r>
              <a:rPr lang="en-US" dirty="0" err="1"/>
              <a:t>enlevé</a:t>
            </a:r>
            <a:r>
              <a:rPr lang="en-US" dirty="0"/>
              <a:t> Christine? </a:t>
            </a:r>
            <a:r>
              <a:rPr lang="en-US" dirty="0" err="1"/>
              <a:t>Pourquoi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259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six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47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! </a:t>
            </a:r>
            <a:r>
              <a:rPr lang="en-US" dirty="0" err="1"/>
              <a:t>vendredi</a:t>
            </a:r>
            <a:r>
              <a:rPr lang="en-US" dirty="0"/>
              <a:t>!</a:t>
            </a:r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</a:t>
            </a:r>
            <a:r>
              <a:rPr lang="en-US" dirty="0"/>
              <a:t>! </a:t>
            </a:r>
            <a:r>
              <a:rPr lang="en-US" dirty="0" err="1"/>
              <a:t>vendredi</a:t>
            </a:r>
            <a:r>
              <a:rPr lang="en-US" dirty="0"/>
              <a:t>!</a:t>
            </a:r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55682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AB2A7-9894-40EA-BE73-FEF1E5610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3996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Forte" panose="03060902040502070203" pitchFamily="66" charset="0"/>
              </a:rPr>
              <a:t>et </a:t>
            </a:r>
            <a:r>
              <a:rPr lang="en-US" sz="2800" b="1" dirty="0" err="1">
                <a:latin typeface="Forte" panose="03060902040502070203" pitchFamily="66" charset="0"/>
              </a:rPr>
              <a:t>maintenant</a:t>
            </a:r>
            <a:r>
              <a:rPr lang="en-US" sz="2800" b="1" dirty="0">
                <a:latin typeface="Forte" panose="03060902040502070203" pitchFamily="66" charset="0"/>
              </a:rPr>
              <a:t>, </a:t>
            </a:r>
            <a:r>
              <a:rPr lang="en-US" sz="2800" b="1" dirty="0" err="1">
                <a:latin typeface="Forte" panose="03060902040502070203" pitchFamily="66" charset="0"/>
              </a:rPr>
              <a:t>notre</a:t>
            </a:r>
            <a:r>
              <a:rPr lang="en-US" sz="2800" b="1" dirty="0">
                <a:latin typeface="Forte" panose="03060902040502070203" pitchFamily="66" charset="0"/>
              </a:rPr>
              <a:t> </a:t>
            </a:r>
            <a:r>
              <a:rPr lang="en-US" sz="2800" b="1" dirty="0" err="1">
                <a:latin typeface="Forte" panose="03060902040502070203" pitchFamily="66" charset="0"/>
              </a:rPr>
              <a:t>vedette</a:t>
            </a:r>
            <a:r>
              <a:rPr lang="en-US" sz="2800" b="1" dirty="0">
                <a:latin typeface="Forte" panose="03060902040502070203" pitchFamily="66" charset="0"/>
              </a:rPr>
              <a:t> du jour…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7164621-9B04-429D-86CF-632AE93878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0371" y="1379096"/>
            <a:ext cx="5177532" cy="473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863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AB2A7-9894-40EA-BE73-FEF1E5610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572"/>
          </a:xfrm>
        </p:spPr>
        <p:txBody>
          <a:bodyPr>
            <a:normAutofit fontScale="90000"/>
          </a:bodyPr>
          <a:lstStyle/>
          <a:p>
            <a:pPr algn="ctr"/>
            <a:endParaRPr lang="en-US" sz="2800" b="1" dirty="0">
              <a:latin typeface="Forte" panose="03060902040502070203" pitchFamily="66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7164621-9B04-429D-86CF-632AE93878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0376" y="849444"/>
            <a:ext cx="5887530" cy="53864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9A47482-7021-4B6E-B9D7-1ED43A6219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1345" y="3151681"/>
            <a:ext cx="1533994" cy="149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01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0ECAC-1B11-45D1-84AC-0406C12BD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18908-1A27-49FF-AEE5-CE72A5777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7EAB16-9859-4DBA-B747-90C8C8A93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891" y="637112"/>
            <a:ext cx="2517003" cy="38658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87BB99-2688-4C69-8EC8-7D95CEE413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224" y="3454400"/>
            <a:ext cx="2247900" cy="30384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73B13B-75F5-444B-9701-2EC81F20D9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4815" y="2221396"/>
            <a:ext cx="4349138" cy="324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423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exam covering </a:t>
            </a:r>
            <a:r>
              <a:rPr lang="en-US" i="1" dirty="0"/>
              <a:t>Le </a:t>
            </a:r>
            <a:r>
              <a:rPr lang="en-US" i="1" dirty="0" err="1"/>
              <a:t>Fantôme</a:t>
            </a:r>
            <a:r>
              <a:rPr lang="en-US" i="1" dirty="0"/>
              <a:t> de </a:t>
            </a:r>
            <a:r>
              <a:rPr lang="en-US" i="1" dirty="0" err="1"/>
              <a:t>l’opéra</a:t>
            </a:r>
            <a:r>
              <a:rPr lang="en-US" dirty="0"/>
              <a:t> will be </a:t>
            </a:r>
          </a:p>
          <a:p>
            <a:pPr marL="0" indent="0">
              <a:buNone/>
            </a:pPr>
            <a:r>
              <a:rPr lang="en-US" dirty="0"/>
              <a:t>Friday, December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Wednesday, December 18:  9:40 AM – 11:20 AM.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invited to study hall in this room (205A) from 2:00 – 2:45 Wednesday and Thursday.</a:t>
            </a:r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Fantôme</a:t>
            </a:r>
            <a:r>
              <a:rPr lang="en-US" sz="2800" b="1" dirty="0"/>
              <a:t> de </a:t>
            </a:r>
            <a:r>
              <a:rPr lang="en-US" sz="2800" b="1" dirty="0" err="1"/>
              <a:t>l’opéra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l’intrigue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09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31434</TotalTime>
  <Words>135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Forte</vt:lpstr>
      <vt:lpstr>Office Theme</vt:lpstr>
      <vt:lpstr>Bonjour!</vt:lpstr>
      <vt:lpstr>PowerPoint Presentation</vt:lpstr>
      <vt:lpstr>Bonjour!</vt:lpstr>
      <vt:lpstr>PowerPoint Presentation</vt:lpstr>
      <vt:lpstr>et maintenant, notre vedette du jour…</vt:lpstr>
      <vt:lpstr>PowerPoint Presentation</vt:lpstr>
      <vt:lpstr>PowerPoint Presentation</vt:lpstr>
      <vt:lpstr>PowerPoint Presentation</vt:lpstr>
      <vt:lpstr>Le Fantôme de l’opéra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296</cp:revision>
  <dcterms:created xsi:type="dcterms:W3CDTF">2016-10-03T16:25:09Z</dcterms:created>
  <dcterms:modified xsi:type="dcterms:W3CDTF">2024-12-06T16:44:37Z</dcterms:modified>
</cp:coreProperties>
</file>