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5" r:id="rId2"/>
    <p:sldId id="347" r:id="rId3"/>
    <p:sldId id="356" r:id="rId4"/>
    <p:sldId id="299" r:id="rId5"/>
    <p:sldId id="263" r:id="rId6"/>
    <p:sldId id="320" r:id="rId7"/>
    <p:sldId id="316" r:id="rId8"/>
    <p:sldId id="350" r:id="rId9"/>
    <p:sldId id="351" r:id="rId10"/>
    <p:sldId id="352" r:id="rId11"/>
    <p:sldId id="353" r:id="rId12"/>
    <p:sldId id="354" r:id="rId13"/>
    <p:sldId id="319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9T14:52:33.4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5179 6887 583 0,'0'0'12'0,"0"0"4"0,0 6 0 0,-4 3 0 0,1 3-16 0,-1 0 0 0,4-7 0 0,-3 7 0 16,3-6 43-16,-4 9 5 0,4-3 0 0,-3-1 1 16,3 1-13-16,-4 0-4 0,4 0 0 0,-3 2 0 15,3-2 11-15,0 6 1 0,-4-7 1 0,4 4 0 16,-3 3-25-16,3-1-6 0,-8-5-1 0,5 9 0 15,3-4 14-15,-4 1 2 0,4-3 1 0,-3 2 0 16,-1 7-3-16,1-7-1 0,3 4 0 0,-4 3 0 0,1-7-6 0,-4 4-2 16,3-4 0-16,1 4 0 0,-1-3-5 0,1-1-1 15,-1 4 0-15,1-1 0 0,-1 7-12 0,0-9 0 16,1 8 0-16,-1-8 0 0,1 2 8 16,-1 4-8-16,4-7 0 0,0 1 0 0,-3-3 8 0,3 2-8 15,0-5 0-15,-4-6 0 0,4 3 8 16,0-3-8-16,0-6 0 0,0 0 0 15,0 0 14-15,0 0-3 0,0 0-1 0,0 0 0 0,0 0-10 0,0 0 0 16,0 0 0-16,0 6 0 0,0-6 0 0,0 0 0 16,0 0 0-16,0 0 0 0,0 8 0 0,0-8 0 15,0 0 0-15,0 0 0 0,0 0 0 0,0 0 18 16,0 0-3-16,0 0-1 0,0 9-14 0,0-9-13 16,0 0 2-16,0 0 1 0,0 0 10 0,0 0-8 0,0 0 8 0,0 0-8 15,0 0 0-15,0 0 0 0,0-14 0 0,4 8 0 16,-1-3 8-16,-3 0-8 0,4 3 8 0,-1-6-8 15,1-2 8-15,-1 2 0 0,1 0 0 0,0 0 0 16,-1 1 0-16,1-4 0 0,-1 3 0 0,1 0-8 16,-1-5 8-16,1 5 0 0,3-6 0 0,-4 7 0 15,1-4 0-15,3 3 0 0,-4-5 0 0,1 2 0 16,-1 3 0-16,5-6 0 0,-8-2 0 0,3-4 0 16,1 7 25-16,-4-4 1 0,3-2 0 0,-3 5 0 15,0-9-40-15,4 10-8 0,-4-7-2 0,3-2 0 16,-3 8 39-16,0-5 7 0,0-1 2 0,4 4 0 15,-4-4-36-15,0 4-6 0,0 2-2 0,0-6 0 16,0 7 32-16,0 2 7 0,3-3 1 0,-3 1 0 16,0 2-20-16,4-3-12 0,-4 7 1 0,0-4 1 15,0 3 10-15,0 0 14 0,0 1-3 0,0-1-1 0,0 6-10 16,0-3-11-16,0 3 3 0,0 3 0 0,0 3 8 0,0 0 0 16,0-5 0-16,0 5 0 0,0 0 0 0,0 0 0 15,0 0 0-15,0 0 0 0,0 0 0 0,0 0-8 16,0 0 8-16,0 0-8 0,0 0 8 0,0 0-12 15,3 2 12-15,-3-2-12 0,0 0 4 0,0 0 0 16,0 0 0-16,4 6 0 16,-4-6-24-16,0 0-5 0,7 3-1 0,-7-3 0 15,0 0 59-15,0 0 12 0,0 0 3 0,0 0 0 0,0 0-7 0,0 0-1 16,3 0 0-16,-3 0 0 16,0 0-43-16,0 0-9 0,0 0-1 0,0 0-1 0,7 6 18 0,-3 0 8 0,3 0-8 15,-3 6 8-15,-4-6 0 0,3-1 8 0,1 4 0 16,-4 3 0-16,3 0 3 0,1 0 1 15,-4-1 0-15,3 4 0 0,1 3-3 0,-1-1 0 16,1 7 0-16,-1-10 0 0,1 4-1 0,-1 6 0 0,1-10 0 0,-1 10 0 16,1-6-8-16,-1-1-9 0,4 4 9 0,-7-4-13 15,4 1 13-15,0 0 0 0,-1-4 0 0,1 4 0 16,-1-6 0-16,1 2 0 0,-4-2 0 0,0 6 0 16,3-6 28-16,-3-4 9 0,4 1 2 0,-1 0 0 15,-3 3-19-15,4-12-4 0,-4 0-1 0,0 0 0 16,3 6-4-16,-3-6-1 0,0 0 0 0,4 6 0 15,-4-6-10-15,0 0 0 0,3 5 0 0,-3-5 0 16,0 0 0-16,0 0 0 0,7 0 0 0,0 0 0 0,1 0 0 0,-8 0 0 16,3 0 0-16,4-5 0 0,-3-1 29 0,3 0 4 15,0 0 1-15,-4 0 0 0,4-6-34 0,-3 6 0 16,3-2 0-16,0 2 0 0,0 0 0 0,-3-6-11 16,3 0 11-16,-4 1-13 0,1 2-10 0,3-3-1 15,-4 0-1-15,4 0 0 0,0-2 33 16,0 5 6-16,0-6 2 0,1 3 0 0,-5 1-16 0,4-7 0 15,0 9 0-15,-3-2 0 0,3-7-8 0,-4 3 8 16,4 0 0-16,0 1 0 0,-3-4 0 0,6 3 0 16,-2 4 0-16,-5-7 0 0,1 6-11 0,-4 1-1 15,3 2-1-15,1-3 0 0,3 6 22 0,-4-6 5 16,1 6 1-16,-1 1 0 0,1-1-24 0,-1 0-5 16,1 0-1-16,-4 6 0 0,3-6 15 0,-3 6 8 0,0 0 0 15,0 0-8-15,4 0 0 0,-4 0 0 0,0 0 0 0,7 0 0 16,-3 0 0-16,3 0-9 0,-7 0 9 0,3 6-8 15,-3-6 8-15,4 6 0 0,-1 0 0 0,-3-6 0 16,4 6-11-16,-1-1 0 0,-3-5 0 0,0 0 0 16,0 0 11-16,4 0 0 0,-1 6 0 0,-3-6 0 15,0 0 0-15,0 12 0 0,4-9 0 0,-4 6 0 16,0-3 13-16,3 3-1 0,-3-4-1 0,4 1 0 16,-4 0-11-16,0 0 0 0,3 6 0 0,-3 0 0 15,0-4 21-15,0 4 9 0,0 6 2 0,0-6 0 16,0-1 0-16,0 10 0 0,7-9 0 0,-7 5 0 15,0-2-32-15,0 3-15 0,0-1 2 0,0 1 0 0,0 2 21 16,0-2 4-16,0 0 0 0,0-1 1 16,4 10-13-16,-4-10 0 0,0 4 0 0,4 3 0 15,-4-7 0-15,0 1 0 0,0 2 0 0,0-2 0 16,3 3 0-16,1 2 0 0,-4-5 0 0,3 2 0 0,1 4 0 0,-4-6 0 16,0 2 0-16,3 4 0 0,1-7 0 0,-1 1 0 15,1 2 0-15,-1-2 0 0,-3-6 0 0,4 3 0 16,-1 2 0-16,-3-5 0 0,4 0 0 0,-4-6 0 15,3 5 0-15,-3-2 0 0,0 3 0 0,0-6-12 16,0 0 3-16,0 0 0 16,0-1-37-16,0-5-7 0,0 6-2 0,0-6 0 15,0 0-62-15,0 0-13 0,0 0-2 0</inkml:trace>
  <inkml:trace contextRef="#ctx0" brushRef="#br0" timeOffset="1052.349">6071 7399 653 0,'0'0'18'0,"0"0"5"0,-3-6-23 0,-1 0 0 16,1 0 0-16,-1-6 0 0,1 7 40 0,3-1 3 0,-4 0 1 0,1-6 0 15,-1 0 24-15,4 12 4 0,0 0 2 0,0 0 0 16,-7-6-16-16,7 3-3 0,-7 6-1 0,7-3 0 15,-4-3-21-15,-6 3-4 0,6 0-1 0,-3 6 0 16,7-6-13-16,-3 0-3 0,-4 0-1 0,0 3 0 16,0 9 15-16,3-6 3 0,1 0 1 0,-5 0 0 15,8-6-30-15,-7 6 0 0,0-1 0 0,4 1 0 16,-4 0 21-16,0 0 2 0,3 6 0 0,-3-3 0 16,4-3 8-16,-4-1 1 0,7 7 1 0,-4 0 0 15,1-6-6-15,-1 6-2 0,-7-4 0 0,11 4 0 16,-3 0-17-16,3-6-8 0,0 3 8 0,0-1-8 0,-4 1 0 0,8 3 0 15,-4-6 0-15,3-6 0 0,-3 6 9 0,7 0-9 16,1 0 10-16,-5-1-10 0,1 1 13 0,6 0-3 16,1-3-1-16,-1 3 0 0,1-3-9 0,-1 0 0 15,5 3 9-15,-1-6-9 0,0 0 8 0,0 6-8 16,0-6 8-16,-3 0-8 0,-1 0 0 16,4-6 8-16,0 6-8 0,1 0 0 0,-5-6 0 0,1 0 0 15,-1 0 0-15,-3 0 0 0,7-3 0 0,-6-2 0 16,-5 5 0-16,1-6 0 0,3 0 0 0,-4 1 0 15,4-4 0-15,-3 3 8 0,-1 0-8 0,-3-2 0 0,4 2 0 0,-4 0 0 16,0-6-12-16,0 7-1 0,0-7 0 16,-4 3 0-16,4-2-2 0,-3-1 0 0,-1 0 0 15,1 10 0-15,-4-10-2 0,3 12-1 0,1 0 0 0,-1 0 0 32,-7 0-10-32,1 1-1 0,-1-1-1 0,1 3 0 0,3 3 12 0,-4-6 2 0,0 0 1 0,1 6 0 15,-4 6 0-15,7-6 0 0,-4 0 0 0,1 6 0 16,6-3-9-1,-7 5-3-15,1 1 0 0,3 9 0 0,0-6 10 0,3-1 1 0,1 1 1 0,-1 9 0 16,1-9 15-16,-1 5-12 0,4-2 12 0,-3 3-12 16,3-7 3-16,0 7 1 0,3-9 0 0,-3 3 0 15,0 5 0-15,0-11 0 0,4 6 0 0,-4-12 0 16,0 0-13-16,7 6-3 0,0 0 0 0,0-1 0 16,0-5 3-16,3 0 0 0,-3 3 0 0,1-3 0 15,2 0-51-15,1 0-9 0</inkml:trace>
  <inkml:trace contextRef="#ctx0" brushRef="#br0" timeOffset="1768.743">6346 7322 817 0,'0'0'17'0,"0"0"4"0,0 6 1 0,0 6 2 0,-3 0-24 0,3-6 0 0,0 0 0 0,0 5 0 16,0-2 54-16,0 0 6 0,0 0 0 0,0 3 1 16,0-1 3-16,0 7 0 0,0-9 0 0,0 0 0 15,0 5 0-15,0-2 0 0,0 0 0 0,0-3 0 16,0-1 0-16,0 7 0 0,0-9 0 0,0 6 0 16,3-6-52-16,-3-6-12 0,0 0 0 0,0 0 0 0,0 0 0 0,0 0 0 15,0 0 0-15,0 0 0 0,0 0 47 0,0 0 6 16,0 0 2-16,0-12 0 0,0 6-37 0,0-6-7 15,0-2-2-15,0 8 0 0,0-6-9 0,0 0 0 16,0 0 0-16,0 1 0 0,4 2 0 0,-4-3 0 16,0 6 0-16,4-6 0 0,-4 1 0 0,0 2 0 15,3 0 0-15,-3-6 0 0,4 9 0 0,-1-5 0 16,-3-1 0-16,4-6 0 0,-1 9 0 0,1-2 0 0,-1-1 0 16,1 0 0-16,-1-3 0 0,1 4 0 15,-1-1 0-15,4-6 0 0,-3 12 0 0,3-8 0 0,-7 5 0 16,4 0 0-16,3-3 0 0,0 6 0 0,-4 6 0 0,1 0 0 31,3 0-49-31,-4-5-12 0,4 5-3 0,0 5 0 0,0-5 64 0,0 6 23 16,-3 6-1-16,3-6 0 0,0 0-22 0,-3-3-16 0,3 3 2 15,0 5 1-15,0 1 13 0,3 0 0 0,-3-6 0 0,-3 6-9 16,-4-1 9-16,3 4-13 0,1 3 5 0,0-4 8 16,-1 4 0-16,1 0 18 0,3-7-2 15,-4 4 0-15,1 0-16 0,-1 0 0 16,1-10 8-16,-1 7-8 0,1-6 0 0,-1 3 0 0,1 0 8 0,-1 2-8 15,1 4 0-15,-1-9 0 0,1 6 0 0,0-6 0 16,3 0 0-16,-4-1-14 0,1 4 2 0,-1-3 1 16,1 0-20-16,-1 0-4 15,-3 0-1-15,4 0 0 0,-1 0-52 16,-3-1-10-16,4-5-2 0,3 6-323 0,-7-3-64 0</inkml:trace>
  <inkml:trace contextRef="#ctx0" brushRef="#br0" timeOffset="2721.866">7814 7381 889 0,'0'0'19'0,"-7"0"4"0,0-6 1 0,0 6 2 0,0 0-26 0,3 6 0 15,-6-6 0-15,3 0 0 0,0 3 82 0,0-3 11 16,-1 3 3-16,-2 0 0 0,-1-3-13 0,4 3-3 16,-3 0 0-16,-1 0 0 0,4-3-18 0,-4 3-4 15,4 3-1-15,-3-6 0 0,6 0-45 0,-6 0-12 16,-1 0 0-16,4 0 0 0,0 0 0 0,0 0 0 15,3 6 0-15,4-6 0 0,-7 0 0 0,0 0 0 16,4 5 0-16,-4 1 0 0,3 0 0 0,-3 0 0 16,0 6 0-16,4-3 0 0,-5-1 0 0,5 7 0 0,-1-3 0 0,1 0 0 15,3-3 0-15,-4 8 12 0,4 1-12 16,0-1 12-16,0-5-12 0,4 0 0 0,-4 3 0 16,3-9 0-16,1 11 0 0,-1-8 0 0,1 3 0 0,3-1 0 15,0 1 0-15,0 0 0 0,0-6 0 0,0 0 0 16,4 0 0-16,-1-3 0 0,1 0-12 0,-4 2 12 15,4-5 0-15,-1 0 0 0,4 0 0 0,-3-5 0 16,0 2 0-16,3-3 21 0,-4-3-2 0,1 3-1 16,-4-6-29-16,3 0-5 0,5 4-2 0,-5-4 0 15,1 0 18-15,-8 6 0 0,4-11 0 0,-3 2 0 16,3 3 0-16,0 0 0 0,-4 1 0 0,1-1 0 16,0 0 0-16,-1-3 0 0,1 7 0 0,-4-1 0 15,3-3 0-15,-3 0 0 0,4-2 0 0,-4 5 0 0,0 0 0 16,0-9 0-16,-4 12 0 0,1-5 0 15,-1 2 0-15,1 0 0 0,-1 0 0 0,-3 3 0 16,3 0-13-16,1 1 4 0,-8-1 1 0,4 6 0 16,-7 0-7-16,4 0-1 0,-1 0 0 0,-3 0 0 0,3 6 33 0,-3-1 7 15,4 7 0-15,-1 0 1 16,0 3-41-16,1-4-9 0,-1 7-2 0,1-3 0 16,3 2-8-16,-4 7-1 0,4-3-1 0,0 2 0 15,3-5 37-15,1 2 0 0,-1-2 0 0,1 0 0 0,3-1 0 0,0-2 0 16,0-3 0-16,0 5 0 0,3-5 0 0,1-3 0 15,-1-3 0-15,-3-6 0 16,0 0-47-16,0 0-1 0,11 0-1 0,3-3-568 0</inkml:trace>
  <inkml:trace contextRef="#ctx0" brushRef="#br0" timeOffset="3309.684">8012 7458 918 0,'0'0'20'0,"0"0"4"15,0 0 0-15,0 0 3 0,0 0-27 0,0 0 0 0,0 0 0 0,0 0 0 0,0 0 32 16,0 0 0-16,0 0 1 0,0 0 0 0,0 0 18 0,0 0 3 15,0 0 1-15,0 0 0 0,0 0-37 0,0 6-7 16,0 5-2-16,3-5 0 0,-3 6 31 0,4 0 5 16,-4-6 2-16,0 8 0 0,0 4-24 0,0-6-5 15,0-1-1-15,0 10 0 0,0-3 31 0,0-1 5 16,0 1 2-16,0-3 0 16,0 8-37-16,0-11-7 0,0 0-2 0,0 2 0 0,0-2-9 0,0-6 0 15,3 6 0-15,-3-12 0 0,0 0 0 0,0 0 0 16,0 0 0-16,0 0 0 0,0 0 53 0,0 0 9 15,0 0 2-15,0 0 0 0,7-12-52 0,-7 6-12 16,0-9 0-16,4-2 0 0,-1 5 0 0,1-12 0 16,-1 7 0-16,4-4 0 15,-3 4-48-15,-1-4-13 0,1 3-3 0,3 1 0 0,-3-1 52 0,-1 1 12 16,4 2 0-16,-3 3 0 16,-1 0-54-16,-3 1-8 0,4 2-2 0,-1 0 0 0,1 6 52 15,-1-3 12-15,-3 6 0 0,0 0 0 0,4-6 0 0,-4 6 0 0,0 0 0 0,0 0 0 16,7 6 0-16,0-6 0 0,-4 6 0 0,1 0 0 15,0 0 20-15,-1 0 8 0,1 2 0 0,3 10 1 16,-4-12-15-16,4 6-3 0,0-1-1 0,-3 4 0 16,3 3 12-16,0-6 2 0,0 5 1 15,0-2 0-15,0 3-33 0,-3-1-8 0,6-5 0 0,-3 3-1 16,-3 2 17-16,3-5 9 0,0 0-1 0,-4 0 0 16,1 2-8-16,-1-8 0 0,1 0 0 0,0 0 0 15,-1 0-42 1,-3-6-10-16,0 0-3 0,0 0-414 0,0 0-83 0</inkml:trace>
  <inkml:trace contextRef="#ctx0" brushRef="#br0" timeOffset="3772.33">8544 7458 1177 0,'0'0'25'0,"0"0"6"0,0 0 1 0,0 0 2 0,0 0-34 0,-3 0 0 0,-1-3 0 0,-3 0 0 15,4 3 87-15,-1 0 10 0,1-3 3 0,-4 3 0 16,3-3-26-16,0 3-5 0,-3-3-1 0,4 3 0 15,-4 0-30-15,3-6-6 0,-3 6-2 0,0 0 0 16,4 0-10-16,-4 0-1 0,0 0-1 0,7 0 0 16,-4 6-18-16,1-3 0 0,-5 3 0 0,5 0 0 15,-1 5 0-15,-3 1 0 0,4 0 0 0,-1 0 0 16,-3 8 0-16,4-2 0 16,-1 0 0-16,1-4-9 0,3 1 9 0,-4 0 0 0,1 2 10 0,-1 1-10 15,4 2 0-15,0 4 0 0,0-6 0 0,0 2 0 16,4-14 0-16,-4 6 0 0,7-6 0 0,-4 0 0 0,4-3 0 15,-3 5 0-15,3-2 0 0,0-3 0 0,0 0 0 0,4 0 0 16,-4-3 0-16,3 0 0 0,4-3 0 0,-3 0 0 16,3-3 0-16,0 0 0 0,0-2 8 0,0-4-8 15,4 0 0-15,0-8 9 16,-1 5-172-16,1 0-34 0,-1-11-7 0,-2 11-2 0</inkml:trace>
  <inkml:trace contextRef="#ctx0" brushRef="#br0" timeOffset="4224.631">8901 6858 1074 0,'-4'18'30'0,"4"-13"8"0,-3 1-30 0,-1 3-8 0,4-3 0 0,0 6 0 15,0 0 84-15,0-7 16 0,0 7 4 0,0-3 0 16,4 3-8-16,-4 0-2 0,3 5 0 0,-3 1 0 16,4-6-34-16,-4 8-6 0,0-2-2 0,3-1 0 15,1 4-36-15,-1 3-8 0,1-4-8 0,-1 9 11 16,4 1 26-16,-3-4 6 0,-1 4 1 0,1 2 0 15,-1-3-27-15,1-2-5 0,-1 2 0 0,1 4-1 16,-4-4-11-16,4-5 0 0,-4 8 0 0,3-11 8 16,-3 2-8-16,0-5 0 0,4 2 0 0,-4-2 8 0,0 0-8 15,0 2 0-15,0-2 0 0,0-1 0 0,0 1 0 16,0 0 8-16,0 2-8 0,0-8 0 0,3 6 0 0,-3-10 0 16,0 4 8-16,0 0-8 0,0-6 0 0,0 6 0 15,0-1 0-15,4-5 0 0,-8 0-25 0,4 0 2 16,0 3 1-16,4-3 0 15,-4-6-27-15,0 11-6 0,0-5-1 0,0-6 0 16,0 0-94-16,0 0-19 0,0 0-4 0,3 6-495 0</inkml:trace>
  <inkml:trace contextRef="#ctx0" brushRef="#br0" timeOffset="4830.605">9155 7525 1497 0,'0'0'32'0,"0"0"8"0,0 0 0 0,0 0 4 0,0 0-36 0,0 0-8 0,0 0 0 0,-4 12 0 16,1-6 38-16,3-6 6 0,0 6 0 0,3 0 1 15,-3-6 3-15,0 11 1 0,4-5 0 0,-1 0 0 0,1 0-19 0,3 0-4 16,0 3-1-16,-4-3 0 0,8 0-15 0,-4-6-10 16,4 11 12-16,-4-11-12 0,0 6 9 0,3-6-9 15,-10 0 0-15,7 0 9 0,0 0-9 0,4 0 0 16,-4 0 0-16,4-6 0 0,-4 6 0 0,0-6 0 16,0 1 0-16,0-1 0 15,0 0 0-15,-4-3 0 0,4 3 0 0,-7-3 0 16,4 0 0-16,-1-2 0 0,-3 5-11 0,0-6 11 0,0 3 0 0,0-3 0 15,-3 1 0-15,-1 5 11 16,1 0-32-16,-4-6-7 0,0 6 0 0,3-5-1 0,-3 5 29 0,0 0 0 16,-3 0 0-16,2 3 0 15,-2-3-34-15,3 0-1 0,-4 6 0 0,1-6 0 0,3 6 35 0,-4 0 0 0,0 6 0 16,4 0 0-16,0-6 0 0,0 6 0 0,-3 3 0 16,3 0 0-16,-4 5 0 0,4 4 0 0,3-3 0 15,-3 8 0-15,0 1 0 0,0-1 0 0,0 4 0 0,4-4 0 16,-1 1 24-16,1 2 12 0,-1-8 3 15,1 2 0-15,3-8-11 0,-4 6-3 0,4-4 0 16,0 1 0-16,0 0-25 0,0-9 0 0,0 11 0 0,4-8 0 16,-4 0 0-16,3 0-9 0,1 3 0 15,-1-7 0-15,4 7 9 0,0-6 11 0,0-3-3 16,4 3 0-16,0-3-8 0,-1 0 0 0,4 0 0 0,0 0 0 16,0 3 0-16,4-1 0 0,-4-5 0 0,0 0 0 15,4 6 0-15,0-6 0 0,-1 0 0 0,4 0 0 31,-3 0-148-31,0 0-36 0,17-6-6 0,-7 1-2 0</inkml:trace>
  <inkml:trace contextRef="#ctx0" brushRef="#br0" timeOffset="5971.838">10442 7419 858 0,'0'0'24'0,"0"0"6"0,0 0-30 0,0 0 0 15,0 0 0-15,0 0 0 0,0 0 79 0,0 0 9 16,0 0 3-16,0 0 0 0,0 0-10 0,0 0-1 15,0 0-1-15,0 0 0 0,0 0-28 0,0 0-6 16,0 0-1-16,0 0 0 0,0 0-6 0,0 0-2 16,0 0 0-16,0 6 0 0,-3 6-4 0,-1-3-2 15,1 0 0-15,-1 5 0 0,4 4-21 0,0 0-9 16,-3 2 8-16,3-2-8 0,-4 0 0 0,4 2 0 16,0-2 0-16,-3-6 0 0,3 5 0 0,0-2 0 0,0-3 0 0,0-1 0 15,0 1 0-15,3 0 8 16,-3-6-8-16,0-6 0 0,0 6 8 0,0-6-8 0,0 0 0 0,0 6 8 15,0 2 7-15,0-8 1 0,0 0 0 16,0 0 0-16,0 0 24 0,-3-8 6 0,-1-1 1 0,0 0 0 16,1-3-28-16,-1 0-6 0,1-5-1 15,3 5 0-15,0-3-12 0,0-2 0 0,3 2 0 16,-3 0 0-16,4 1 0 0,-4-4 0 16,3 3 0-16,1 1 0 0,0-1 0 0,-1 3-8 0,1 0 8 0,-1 1 0 15,1-1 0-15,3 6-10 0,-4-3 10 0,4 3-8 16,-3 0 8-16,-1 0-8 0,4 1 8 0,-3 5-8 31,7-6-24-31,-4 6-5 0,0-6-1 0,0 6 0 0,0 0 38 0,0 0 0 0,0 6 0 0,0 0 0 16,0-1 0-16,0 1 0 0,0 6 0 0,4-3 0 15,-4 3 0-15,0-1 0 0,3 13 0 0,-3-9 0 0,0 5 0 16,-3 1 0-16,3-4 0 0,0-2 0 0,-3 3 0 0,3-6 0 16,-4 5 0-16,1-5 0 0,-4 3 0 0,3 2 0 15,1-11 0-15,-1 0 0 0,-3 0 0 0,0-6 0 16,0 0 0-16,0 0 0 0,0 0 0 0,0 0 0 15,0 0 0-15,0 0 0 0,4 0 0 0,-1-6 0 16,1 0 0-16,-1 0 0 0,-3-6 0 0,4 4 0 16,-4-4 0-16,3 3 0 0,-3 0 0 0,4-8 0 15,0 5 0-15,-1-3 0 0,1 3 0 0,-1 1 0 16,-3-1 0-16,4 0 0 0,-1 0 0 0,1 4 0 16,-1 2 0-16,1-6 0 0,-1 6 0 0,4-6 0 0,-3 1 0 15,3 2 0-15,-4 3 0 0,1 0 0 0,-4 6 0 0,4-6 0 16,-1 0 0-16,4 0 0 15,-3 0 12-15,-4 6-4 0,3 0-8 0,-3 0-11 0,4 0 3 0,3 0 0 16,0 0 8-16,-4 6 0 0,4 0 0 0,0 0 0 16,0 3 0-16,-3 0 0 0,3 2-11 0,-3 4 11 15,-1 3-10-15,4-3 10 0,0 8-10 0,-3-5 10 16,-1-1 0-16,1-2-9 0,-1 9 9 0,1-7 0 16,6-2 0-16,-6 2 0 0,-4 1 0 0,0-3 0 15,0 0 0-15,0-1 0 0,3-2 0 0,-3 0 0 16,0-6 0-16,0-6 0 0,0 8 0 0,0-8 0 15,0 0-48-15,0 0-4 0,0 0 0 0,0 0-1 16,0 0-3-16,0 0-1 0,8-5 0 0</inkml:trace>
  <inkml:trace contextRef="#ctx0" brushRef="#br0" timeOffset="6521.734">11031 7531 928 0,'0'0'20'0,"0"0"5"0,0 0 1 0,0 0 0 0,-3 12-26 0,-1-6 0 0,4 0 0 0,-3 0 0 15,3-1 80-15,0 4 10 0,3-3 2 0,-3-6 1 16,0 6-22-16,0 0-5 0,4 0-1 0,-4-6 0 15,3 6-8-15,1 0-1 0,-1-6-1 0,1 11 0 16,3-11-37-16,0 6-7 0,0-6-2 16,4 0 0-16,-1 3 31 0,1-3 7 0,-1 0 1 15,5 0 0-15,-5-3-26 0,1 3-5 16,-1-6-1-16,1 6 0 0,-1 0-16 0,-2-6 0 16,2 1 0-16,-3-1 0 0,0 0 0 0,0-6 0 0,0 3 0 0,4-3-9 15,-4 7-6-15,-3-7-1 0,3 6 0 0,-4 0 0 31,-3-6-22-31,4 1-5 0,-4 2-1 0,3 3 0 0,-3 0 36 0,0 6 8 0,0 0 0 0,0 0 0 16,-3-6 0-16,-1 0-10 0,-3 6 10 0,0 0-10 16,0 0 10-16,0 0 0 0,0 6 10 0,-4-6-10 15,1 6 0-15,-1 0 0 0,4 0 0 0,-4-3 0 16,1 5 0-16,-1 7 0 0,4-3 0 0,0 0 0 0,0-1 57 16,0 7 6-16,3-3 1 0,1 2 0 15,-1 1-74-15,4 0-14 0,0 2-4 16,0 1 0-16,4 2 28 0,-1-5 0 0,5 0 0 0,-5-4 11 0,4-2 9 15,0 6 3-15,-3-7 0 0,3 4 0 0,0-6-23 0,0 0 0 16,3 3 0-16,1-7 0 16,-4 1 0-16,4 0 0 0,-1 0 0 0,-3-6 0 15,7 0 0-15,-3 0 0 0,0 0 0 0,3 0 0 16,0-6-17-16,0 0-8 0,0 0-2 0</inkml:trace>
  <inkml:trace contextRef="#ctx0" brushRef="#br0" timeOffset="7243.211">12118 7475 1074 0,'0'0'30'0,"0"0"8"0,0 0-30 16,0 0-8-16,0 0 0 0,-7 6 0 0,7-6 104 0,-7 0 19 16,7 0 4-16,0 0 1 0,0 0-52 0,-7 6-9 15,7-6-3-15,0 0 0 0,-7 0-10 0,0 6-2 0,7-6-1 0,-4 6 0 16,4-6-31-16,-3 6-5 0,3-3-2 0,-4 3 0 15,4 5-13-15,4 1 0 0,-4 0 0 0,3 5 0 16,1-2 0-16,-1-3 0 0,1 0 0 0,-1-1 0 16,1 1 0-16,3 0 0 0,-4 0 0 0,1 8 0 15,-1-8 0-15,1 0 0 0,3 0 0 0,-4 2 0 16,1-8 0-16,0 0 0 0,-4 0 0 16,0-6 0-16,0 0 0 0,0 0 0 0,0 0 0 0,0 0 0 15,0 0 31-15,0 0 3 0,0-6 1 16,-4-6 0-16,4-2-56 0,-4 2-11 15,1 0-3-15,-1-6 0 0,1 4 35 0,-1 2 0 0,1 0 0 0,-1-5 0 16,1-4 0-16,-4 6 0 0,3 1 0 0,-3 2 0 16,4-6 0-16,-1 3 0 0,4 7 0 0,-3-1 0 15,-1 3 0-15,1 0 0 0,3 0 0 0,0 6 0 16,0 0 0-16,0 0 0 0,0 0 0 0,0 0 0 16,0 0 0-16,0 0 0 0,3-6 0 0,1 0 0 0,-1 3 0 15,4 1-8-15,4 2 8 0,-1-3 0 0,1 3 0 0,-1-6 0 16,5 3 0-16,-1 3 0 0,0-3-10 0,3 3 10 15,1-3-8-15,0 0 8 0,-1 3 0 0,1 0 0 16,-4 0 9-16,0 0-9 16,0 3-96-16,0-3-25 0,1 3-6 0,-5 0-376 15,4-3-75-15</inkml:trace>
  <inkml:trace contextRef="#ctx0" brushRef="#br0" timeOffset="7856.392">12457 7561 1033 0,'0'0'22'0,"0"0"5"0,-4 5 1 0,4-5 2 0,0 0-30 0,0 0 0 0,0 0 0 0,0 0 0 16,0 0 87-16,0 0 11 0,0 0 2 0,-3 9 1 16,-1-3-14-16,4-6-3 0,-4 6-1 0,4-6 0 15,0 12-59-15,0-12-12 0,0 6-3 0,4 0 0 16,-4-6 34-16,4 11 6 0,-1-11 2 0,4 6 0 0,-3-3-31 16,3-3-5-16,3 3-2 0,-3-3 0 15,0 0-13-15,0-3 0 0,4 0 0 0,0-3 0 16,-1 6 0-16,1-6 0 0,-1 1 0 0,-3-1 0 15,4 0 0-15,0 6 0 0,-8-9 0 0,4 0 0 16,0 0 0-16,0-2 0 0,-3 5 0 0,-1-6 0 0,1 6-15 0,-1 0 4 16,1-6 1-16,-4 7 0 15,3-1-33-15,-3 3-6 0,0 3-2 0,0-6 0 0,-3 0 41 0,-1 0 10 16,1 0 0-16,-1-6 0 0,1 9 0 0,-4-2 0 16,0 2 0-16,0-3 0 0,0 3 0 0,0 0 0 15,-4 0 0-15,0-3 0 0,1 0 0 0,-1 0 0 0,1 6 0 16,-1 0 0-16,0 0 0 0,1 0 0 0,3 12 0 15,-4-6 0-15,4 0 0 0,0 6 0 0,0 2 0 16,4 4 0-16,-5-6 0 0,5 8 0 0,-4-2 0 0,3 0 0 16,-3-1 0-16,7-2 0 0,0 3 0 15,0-1 0-15,0-2 0 0,0 2 0 0,0-5 0 16,0 0 0-16,4 3 0 0,-4-6 0 0,3 5 0 16,1-8 0-16,-1 0 49 0,4 6 12 15,-3-6 3-15,3 2 0 0,0-2-52 0,-3 0-12 0,6-3 0 0,-3 6 0 16,4-9 0-16,-1 6 0 0,1-6 0 0,0-6 0 15,-1 6 0-15,1-6 0 0,3 3 0 0,-4 0 0 32,5-3-100-32,-1-5-22 0,3 2-5 0,1-3-615 0</inkml:trace>
  <inkml:trace contextRef="#ctx0" brushRef="#br0" timeOffset="8653.004">12975 7364 1177 0,'0'0'25'0,"0"0"6"0,0 0 1 0,-7 0 2 0,4-6-34 0,3 6 0 16,-7 0 0-16,-1 6 0 0,8-6 78 0,-10 0 9 15,3 5 1-15,0 1 1 0,0 0-21 0,-4 0-4 16,4 3 0-16,4-3-1 0,-5 0-23 0,1 5-4 15,0-5 0-15,0 6-1 0,4-3-21 0,-4 0-4 16,0 2-1-16,0 4 0 0,3 3-9 0,-3-9 0 16,4-1 0-16,-1 7 0 0,4-3 0 0,-4-6 8 0,4 6-8 0,0-7 8 15,0 4-8-15,0-3 12 0,0-6-12 0,4 9 12 16,-4 6-2-16,4-9 0 0,3 5 0 0,-4-5 0 16,1-6-1-16,3 3 0 0,0 3 0 0,0-6 0 15,0 3-9-15,3-6-11 0,1 0 3 0,0-3 0 16,-1 0 8-16,1-5 0 0,3-1 0 0,0 3 0 15,0 3 0-15,-3-3 0 0,-1 0 0 0,1-2 0 16,-1-1-12-16,-2 0-1 0,-1-3 0 0,0 7 0 16,-4-1-3-16,1 3 0 0,-1-6 0 15,1 6 0-15,-4-3-15 16,3 4-3-16,-3-1-1 0,0 3 0 0,0 3 35 0,0 0 0 0,0 0 0 0,0 0 0 16,0 0 0-16,0 0 0 0,-7-3 0 0,0 3 0 15,0 3 0-15,0 0 0 0,0 3 0 0,3 2 0 16,-3 4 0-16,0-6 19 0,4 6-3 0,-1 0 0 15,1 2-16-15,-1 4 0 0,1-6 0 0,-1-1 0 16,4 7 12-16,-3 3 0 0,-1-4-1 0,4 7 0 16,4 2 0-16,-4-2 0 0,0 2 0 0,3-2 0 0,-3 2-11 0,4-2 0 15,-1 2 0-15,1 4 0 0,-1-4 8 0,1 3-8 16,-1 1 8-16,-3-13-8 0,4 4 0 0,-1 3 0 16,-3-1 8-16,4 4-8 0,-1-7 0 0,1 10 0 15,3-13 0-15,-3 13 0 0,-1-4 0 0,-3-5 0 16,4-1 0-16,-1 7 8 0,-3-10-8 0,4 4 10 15,-1-4-10-15,-3 1 10 0,0-3-10 0,0-3 0 16,0 5 0-16,0-5 0 0,-3 0 0 0,-1 0 8 0,4 2-8 16,-3 4 8-16,3-6-8 0,-4-4 0 0,1 4 0 15,-4 6 8-15,3-6-8 0,0-7 12 0,-3 7-12 16,4 0 12-16,-4-3-12 0,0-3 0 16,0 0 0-16,-4-1 0 0,1 1 0 0,2 0 8 15,-2 0-8-15,-1-6 8 0,1 0-8 0,-4 0 0 0,3 0 0 0,-3-12 0 16,0 12 8-16,0-6-8 0,-4-5 8 0,4-1-8 15,0-3 10-15,-4-2-10 0,8 5 12 0,-4-12-12 16,-1 10 12-16,5-4-4 0,-1 0 0 0,4 1-8 16,-3 2 9-16,3-3-9 0,-1 1 0 0,5-1 9 15,-1 3-28-15,4 4-5 0,0-10-2 16,0 6 0-16,4 1-80 0,-1 2-16 0,1-6-3 16,0 6-1-16</inkml:trace>
  <inkml:trace contextRef="#ctx0" brushRef="#br0" timeOffset="9331.208">13476 7452 1026 0,'0'0'28'0,"0"0"8"0,0 0-28 0,-7 3-8 0,0 3 0 0,0-3 0 15,0 2 78-15,-4 1 14 0,4 6 4 0,-3-6 0 16,-1-962-4-16,0 1930-1 0,-3-966 0 0,4 4 0 16,-4 0-43-16,3 0-8 0,-3-6-1 0,3 8-1 15,1-5-10-15,-4 0-1 0,3 3-1 0,1-6 0 16,-1 5-3-16,4-5-1 0,0-3 0 0,0 3 0 16,3-3-2-16,-3 3 0 0,4-3 0 0,-1 3 0 15,1-1-12-15,-1 7-8 0,1-6 8 0,3 0-8 16,3 0 0-16,-3-3 0 0,4 6 0 0,3-3 0 15,0 8 0-15,0-8 0 0,3 0-9 0,-3 0 9 16,1 0-10-16,2 0 10 0,1-3-13 0,-4 5 5 16,3-8-6-16,1 3-1 0,-1-3 0 0,-2-3 0 0,2 3-3 0,-3-3-1 15,0-5 0-15,0 8 0 0,0-12 8 0,-3 6 2 16,3-6 0-16,-4 3 0 0,4-2 9 0,-3-1 0 16,0 0 8-16,-1 0-8 0,-3-2 12 0,0-1-1 15,0 6-1-15,0-3 0 0,0 1 5 0,0-1 1 16,0 6 0-16,-3 0 0 0,3 0-16 0,0-3 11 15,0 9-11-15,0 0 10 0,0 0-1 0,0 0 0 16,0-5 0-16,0 5 0 0,0 0-9 0,0 0 0 16,0 0 0-16,0 0 0 0,0 0 0 15,-4 5 0-15,4 10 0 0,0-3 0 0,4 6-9 0,-4-7 9 16,0 4-12-16,3 3 12 0,1-1 0 0,-1 1-8 16,1-3 8-16,3 8 0 0,-4-11-10 0,4 0 2 0,-3 2 0 15,3-2 0-15,0 0-6 0,0-6-1 16,-3-6 0-16,3 6 0 15,3-6-35-15,-3 0-7 0,4 0-2 0,-4-6-469 0,3 6-95 0</inkml:trace>
  <inkml:trace contextRef="#ctx0" brushRef="#br0" timeOffset="9893.627">13663 7611 1314 0,'0'0'37'0,"0"0"8"0,0 0-36 0,0 0-9 16,0 0 0-16,0 0 0 15,0 0 36-15,0 0 4 0,0 0 2 0,0 0 0 0,0 0 48 0,0 0 10 16,0 0 1-16,0 0 1 0,0 0-54 0,0 0-10 15,0 0-2-15,0 0-1 0,4 5-27 0,-4 1-8 16,3 0 0-16,1-3 0 0,-1 6 15 0,1-3-4 16,-1 3-1-16,1 2 0 0,3 7 2 0,-4-6 0 15,4 0 0-15,-3 8 0 0,-1-14-4 0,1 6-8 16,0 2 12-16,-1-5-4 0,1 0-8 0,-1 3 10 0,-3-6-10 16,4 0 10-16,-4-6-2 0,0 5 0 0,0-5 0 0,0 0 0 15,0 0 7-15,0 0 1 0,0 0 0 0,0 0 0 16,0 0 5-16,0-11 2 0,0 5 0 15,0-9 0-15,-4 3-15 0,1-5-8 0,3 5 8 16,-4 0-8-16,1-8 0 0,-1 8 0 0,0 0 0 16,-3 0 0-16,4-5 0 0,-1 5 9 15,1 3-9-15,-4-8 0 0,3 11 8 0,-3 0-8 0,4-6 0 16,-1 3 0 0,1 3 8-16,-1 0-8 0,1 1 0 0,3 5 0 0,0 0 0 0,0 0 0 0,0 0-10 0,0 0 10 15,0 0-14-15,0-12 5 0,7 6 1 0,-4 0 0 16,4 6-3-16,0-9 0 0,4 0 0 0,-1 4 0 15,5-1-8-15,-1 3-1 0,0-3-1 0,3 0 0 16,-2 0-15-16,-1 0-4 16,3 6 0-16,1-6 0 0,-4 0 0 0,4 1 0 0,-1 2 0 0,-3 0 0 15,0 0-64-15,4 3-14 0,-4-3-2 0,-3 0-1 16</inkml:trace>
  <inkml:trace contextRef="#ctx0" brushRef="#br0" timeOffset="10710.129">14436 7511 990 0,'0'0'21'0,"0"0"5"0,-7 3 1 0,0-1 1 0,-1-2-28 0,-2 9 0 0,3-6 0 0,-4 6 0 15,1-9 86-15,-1 6 11 0,1 0 3 0,-1-6 0 16,-3 6-5-16,0 0-1 0,0-1 0 0,0 4 0 15,-1-3-34-15,5 0-6 0,-4 6-2 0,0-6 0 0,3 0-34 16,-3-6-7-16,3 11-2 0,1-5 0 0,3 3-9 16,-4 0 0-16,0 0 0 0,4 8 0 0,-3-11 0 0,3 6 0 15,3 0 0-15,-3 8 0 16,4-8 0-16,-4 0 0 0,3-3 0 0,1 5 0 0,-1-5 0 16,4 3 0-16,0-6 0 0,0 5 0 15,0-2 0-15,4-3 20 0,-1 3-3 0,1-3 0 0,-1-3-17 0,4 3-11 16,0-6 2-16,4 6 0 0,-4-6 9 0,7 0 0 15,0-6 0-15,0 6 8 0,4-9 1 0,-4 0 1 16,7-3 0-16,-3-2 0 0,-1 2-2 0,1-6-8 16,0-2 12-16,-1 2-4 0,1-3-8 0,0-2-16 15,-4 11 4-15,0-14 1 0,-4 5 31 0,5 1 5 0,-5-7 2 16,1 4 0-16,-1 5-27 0,1-11 0 0,-4 8 0 16,0-8 0-16,0 2 0 0,0 4 10 0,0-4-10 15,-3-2 10-15,-1-1-10 0,-3 4 0 0,0-7 0 0,4 10-11 16,-4-9 11-16,-4 8 0 0,1 1 0 0,-1-7 0 15,-3 10 0-15,0-7 0 0,0 4 0 16,-4-1 0-16,4 6 0 0,-3 4 0 0,3-10 0 0,-4 13 8 16,1-1-8-16,2-3 0 0,-2 9 0 0,3 0 0 15,0 0 8-15,0 6-8 0,3 0 8 16,-3 6-8-16,0 0 0 0,4 0-15 0,-4 0 3 0,-1 9 0 16,1-4 3-16,4 7 1 0,-1 0 0 0,-3 2 0 15,4 10 8-15,3-13 0 0,-4 10 0 0,4-4 0 16,0 10 0-16,4-10 0 15,-1 15 0-15,1-5 8 0,3 2-8 0,0-3 0 0,0 4 0 0,0-1 0 16,0-3 0-16,0 3 0 0,0 4 0 0,0-1 0 16,0-6-11-16,0-2-6 0,0 2-2 0,-3 3 0 15,-1-8 19-15,1 2 0 0,-4-5 11 0,4 2-11 0,-4-2 0 16,3-4 0-16,-3-2 0 0,4 5-12 0,-4-11 12 0,3 3 0 16,-3 2 0-16,0-5 0 0,4 0 0 0,-4 0 0 15,3-3 0-15,-3-1 0 0,4 1 0 0,-1-3-12 16,-3-6 12-16,0 0-12 15,7 6-44-15,-7-6-9 0,0 0-2 0,0 0-466 16,11 0-94-16</inkml:trace>
  <inkml:trace contextRef="#ctx0" brushRef="#br0" timeOffset="11253.137">14651 7705 965 0,'0'0'40'0,"0"0"-32"0,0 0-8 0,0 0 0 15,0 0 80-15,0 0 15 0,0 0 2 0,0 0 1 16,0 0-27-16,3 8-6 0,4 1-1 0,-3-3 0 16,-4-6 0-16,7 0 0 0,0 6 0 0,0-6 0 15,0 6-31-15,0-6-6 0,4 0-2 0,-4 0 0 16,3 0 11-16,1 0 3 0,-4 0 0 0,0 0 0 15,4-6-31-15,-4 6-8 0,0-6 0 0,0 6 0 16,0-6 0-16,4-3-16 0,-4 1 4 0,0-1 0 16,-4-3 12-16,4 6 0 0,-3 0 0 0,-1-6 0 15,-3 4 0-15,4-1-13 0,-1 3 1 0,1-3 1 0,-4 3 11 0,0-5-10 16,0 5 10-16,-4 0-10 16,1-3 0-16,-1 3 0 0,1 0 0 0,-4 0 0 15,3 0-3-15,-3 6-1 0,0-5 0 0,0-1 0 0,0 0 14 16,0 6 0-16,0 0 0 0,0 0-9 0,0 0 0 0,0 6 0 15,0 5 0-15,0-2 0 0,0 0 0 0,-1 0 0 16,1 3 0-16,0-6 0 0,-3 11 9 0,3-5 0 16,0 0 0-16,3 8 0 0,-3-8 0 15,4 3 0-15,-1 8 0 0,0-11 0 0,4 0 8 0,0 2-8 16,0-2 10-16,0 0-10 0,4 0 17 0,0-6-2 16,-1 5-1-16,1 1 0 0,3-3 2 0,0 3 0 15,0-1 0-15,0-5 0 0,0 0 2 0,3 0 1 0,1 3 0 16,0-3 0-16,-1 0-7 0,4 5 0 0,-3-5-1 0,0-6 0 15,-1 6-11-15,4-6 0 0,-3 6 0 0,-1-6-11 16,4 0-3-16,-3 6-1 0,3-6 0 16,-3 0 0-1,3 0-23-15,-4 0-5 0,5 0-1 0,-5 0-487 0,4-6-97 0</inkml:trace>
  <inkml:trace contextRef="#ctx0" brushRef="#br0" timeOffset="13071.742">16178 7575 504 0,'0'0'14'0,"0"0"3"0,0 0-17 0,0 0 0 16,0 0 0-16,0 0 0 0,0 0 47 0,0 0 5 16,0 0 2-16,0 0 0 0,0 0 0 0,0 0 0 15,0 0 0-15,0 0 0 0,0 0 2 0,0 0 1 0,0 0 0 16,0 0 0-16,0 0-14 0,0 0-3 15,0 0-1-15,0 0 0 0,0 0-27 0,0 0-4 0,0 0-8 0,0 0 11 16,0 0 10-16,0 0 3 0,0 0 0 0,-7-3 0 16,7 3-24-16,0 0 8 0,0 0-8 0,0 0 0 15,0 0 18-15,0 0-1 0,0 0 0 16,0 0 0 0,-3-6 24-16,3 6 5 0,-4 0 1 0,4 0 0 0,0 0-27 0,0 0-4 0,0 0-2 0,0 0 0 15,0 0-5-15,0 0-1 0,0 0 0 0,0 0 0 16,0 0-8-16,-7 0 0 0,7 0 0 0,0 0 0 15,0 0 0-15,0 0 0 0,0 0 0 0,0 0 0 16,0 0 0-16,-3 0 8 0,3 0-8 0,0 0 0 16,0 0 0-16,0 0 0 0,0 0 0 0,0 0 0 15,0 0 0-15,0 0 8 0,0 0-8 0,0 0 0 16,0 0 12-16,0 0-2 0,-7 6-1 0,7-6 0 0,0 0 5 16,0 0 1-16,0 0 0 0,-4 0 0 0,4 0 5 15,-7 0 0-15,7 0 1 0,0 0 0 16,0 0 0-16,0 0 0 0,0 0 0 0,-3 3 0 0,-1 0-3 0,0 3-1 15,1-3 0-15,-1 3 0 16,4-6-17-16,-3 6 8 0,-1 0-8 0,4-6 0 0,0 0 8 0,0 6-8 16,-3 5 0-16,-1-5 0 0,4 3 8 0,-3 3-8 15,3-1 0-15,0 1 0 0,0 0 0 16,-4 6 0-16,8 2 0 0,-4-2 0 0,3-3 0 0,-3 8 0 16,0 1 0-16,4 2 0 0,-1-964 0 0,1 1929 0 15,-1-959 0-15,1-2 0 0,-4-4 0 0,0 4 0 16,-4 2 8-16,4-3-8 0,-3 4 9 0,-4-4-1 15,3 3-8-15,-3 4 12 0,4-10 7 0,-1 9 1 0,-3-8 0 16,0 2 0-16,4-5-3 0,-1 2 0 0,1-2 0 0,-1-4 0 16,0 4-17-16,1-7 0 0,3 4 8 0,-4-3-8 15,4-1 8-15,0-2-8 0,-3-3 12 0,3 5-12 16,0-11 8-16,0 6-8 0,0-3 0 0,0 0 0 16,-4 0 0-16,4 2 0 0,0-5 0 0,0 6 0 15,0-6 0-15,0 3 0 0,0-3 0 0,0-1 0 16,0 7 0-16,0-12 0 0,-3 6 0 0,3 0 0 15,0 0 0-15,0-6 0 0,0 0 0 0,0 0 0 16,0 0 0-16,0 0 0 0,-4 6 8 0,4-6-8 16,0 0 0-16,-3 0 0 0,3 0 0 0,0 0 0 15,-4 0 0-15,4 0 0 0,-3 0 0 0,-1-6 0 16,1 6 0-16,3-6 0 0,-4 0 0 0,-3 0 0 0,4-6 11 16,-1 4-2-16,4 2 0 0,-4 0 0 15,1 0-9-15,3 0 8 0,-4-12-8 0,1 10 8 16,-1 2-16-16,4-3-4 0,-3 0-1 0,3-9 0 15,0 7 13-15,0-7 0 0,0 3 0 0,0-2 0 0,3-1 0 0,1 0 0 16,-1 4 0-16,-3-10 0 0,4 7 0 0,-4 2 0 16,3-3 0-16,-3-2 0 0,4-1 22 0,0 0 7 15,-4 1 2-15,3-4 0 16,1-5-50-16,-1 5-9 0,1-2-3 0,-4-3 0 0,3 2 76 0,1-5 15 16,-1 2 4-16,1-8 0 0,-1 3-52 0,1-3-12 15,3 8 0-15,-4-8 0 0,1-3-14 0,-1 9-6 16,1-1 0-16,0-2-1 0,-4 0 21 0,3 8 0 15,4 1 0-15,-3 2 0 0,-1 1 0 0,1-1 0 0,-1-2-8 16,1 8 8-16,-1-2 0 0,4 2 0 0,-3 6 0 16,-1-8 0-16,1 8 0 0,-1 0 0 0,4 0 0 15,-3 6 0-15,-4 1 0 0,4-1-9 16,-1 0 9-16,-3 6 0 0,7-3-9 0,-7 3 9 0,0 0 0 0,7-6-9 16,-7 6 9-16,0 0-8 0,7-3 8 0,0 3-8 15,4-3 8-15,-4 3-10 0,0 3 10 0,4 0-10 16,-1-3 10-16,1 6 0 0,-4-3 0 0,7 3 0 15,-4 0 0-15,1-1 0 0,0 7 0 0,3 0 0 16,-4-3-10-16,4 5 0 0,-3 1 0 0,0 3 0 16,-1-6 10-16,-3 5 0 0,0 4 0 0,0-4 8 15,0-5-23-15,0 3-4 16,-3-3-1-16,0 5 0 0,-1-5 20 0,-3 0-8 0,0 2 8 0,-3 4 0 16,-1-6 0-16,0 0 0 0,1 2 0 0,-4-2 0 0,0 0 0 15,0-6 0-15,0 3 0 0,-4-1 0 0,4 1 12 0,-4-3-4 16,1 0-8-16,-1-6 12 0,1 6-3 0,-1-6-1 15,1 0 0-15,-5 0 0 0,1 0-18 0,0 0-4 16,4 0-1-16,-4 0 0 0,3-6 15 0,-3 6 0 16,3-6 0-16,1 6 0 0,-4 0 0 0,3 0 0 15,0-3 0-15,1 0 0 0,-4-3 0 0,3 3 0 16,1-5 0-16,-1 5 0 0,4 3-20 0,0-6-2 16,3 0 0-16,1 6 0 15,3 0-67-15,0 0-14 0,0 0-2 0,0 0-1 16,0 0-117-16,0 0-23 0,17-6-5 0,1 0-1 0</inkml:trace>
  <inkml:trace contextRef="#ctx0" brushRef="#br0" timeOffset="13646.737">16521 7581 1267 0,'0'0'28'0,"0"0"5"16,0 0 2-16,-4 9 1 0,1 0-36 0,-1 3 0 0,0-1 0 0,1-2 0 15,-1 0 109-15,1 0 15 16,-1 2 4-16,1-5 0 0,3 6-103 0,0-6-25 0,0 0 0 0,0-3 0 0,0-3 50 0,3 6 5 15,-3-6 1-15,4 3 0 0,-1 3-14 0,1-1-2 16,3-2-1-16,0 3 0 0,0-6-26 0,4 0-5 16,-4 0 0-16,3-6-8 0,1 6 0 0,3 0 0 15,-3-8 0-15,-1 2 0 0,4 0 0 0,-3 0-14 16,-1 0 4-16,1-6 1 0,0 0-11 0,-1 1-3 16,1-1 0-16,-4 3 0 0,0 3 3 0,0-5 1 15,-4-1 0-15,5 0 0 16,-8 3-6-16,3 3-2 0,-3 0 0 0,0-5 0 15,0 5-8-15,-3 0-1 0,3 6-1 0,-4-6 0 0,-3-3 11 0,0 0 2 16,0 6 1-16,0 1 0 0,-4 2 23 0,1-3 0 0,-1 6 0 16,0-3 0-16,-3 0 15 0,0 2 1 15,0 1 0-15,4 3 0 0,-5-3 18 0,5 6 4 16,-1-3 1-16,1 6 0 0,3-1-48 0,-4-2-10 16,4 0-1-16,0 0-1 0,0 3 21 0,3 5 0 0,1-2 0 15,-1 3 0-15,4-1 0 16,0 1 0-16,0-3 0 0,4 2 0 0,-1 1 0 0,4-6 0 0,-3 5 0 0,3-2 0 15,4-3 0-15,-4 5 0 0,3-8 0 0,1 3 0 16,3 0 32-16,0-1 4 0,-3 1 0 0,3-6 1 16,0-3-37-16,0 3 0 15,-3-6 0-15,3 0 0 0,-4-3-28 0,1-3-11 0,3 0-1 16,-4-6-1-16,1 1-141 0,3-4-28 0</inkml:trace>
  <inkml:trace contextRef="#ctx0" brushRef="#br0" timeOffset="14057.774">16912 7593 1134 0,'0'0'24'0,"0"0"6"0,0 0 1 0,0 0 1 0,0 0-32 0,0 0 0 16,-3 12 0-16,-1-6 0 0,1 5 68 0,-1 1 6 16,4 0 2-1,0 2 0-15,-3-2-20 0,3 0-4 0,-4-3-1 0,4 3 0 0,-4-1-22 0,4 1-4 16,0-6-1-16,0 6 0 0,0-6 7 0,0-3 1 15,0-3 0-15,0 0 0 0,0 0-32 0,0 0 8 16,0 0-8-16,0 0 0 0,0 0 17 0,0 0 1 16,0-9 0-16,0-3 0 0,8 0-18 0,-5-8 0 15,4 8 8-15,-3-6-8 0,3 1 0 0,-4 2-9 0,4 6 1 16,0 0 0-16,0-2 8 0,0 5-8 0,-3-6 8 0,3 6-8 16,-3 3 8-16,3-3 0 0,-4 3 0 0,4-6 0 15,-7 9 0-15,0 0 0 0,0 0 0 0,4 6 0 16,3-3 0-16,0 3 0 0,0 3 8 0,-4 0-8 15,-3-9 12-15,4 6-1 0,-1 11-1 0,1-5 0 32,-4 3 0-32,4 2 0 0,-4 1 0 0,0-3 0 0,3 8 2 0,-3-11 0 0,4 6 0 0,-4-1 0 15,0-2 6-15,3-3 2 0,-3 5 0 0,4-8 0 16,-1 0-20-16,1-3 0 0,-1 3 0 0,1-3 0 16,-1-1-15-16,4 1-6 0,0-6-2 0,0 0 0 15,4 0-142-15,-4 0-29 0,18-6-6 16,-4-5 0-16</inkml:trace>
  <inkml:trace contextRef="#ctx0" brushRef="#br0" timeOffset="14711.012">17445 7590 1624 0,'0'0'46'0,"-4"-3"10"0,-3-3-45 0,4 3-11 16,-1-3 0-16,1 0 0 0,3 6 67 0,-7 0 11 15,0-5 2-15,0-1 1 0,7 6-27 0,-8 0-6 0,8 0 0 16,-7 0-1-16,-3 0-31 0,3 0-7 0,0 0-1 16,0 0 0-16,3 6-8 0,-3-1 8 0,4 1-8 15,-4 0 8-15,-1 0-8 0,5 0 0 16,-4 9 0-16,3 2-11 16,-3-2 11-16,4 3 0 0,-4 11 0 0,0-11 0 0,3 8 0 0,-3-2 0 15,4-1 0-15,-1-2 0 16,0-1 0-16,4-5 0 0,0 0 0 0,0 2 0 0,4-11 0 0,0 0 0 15,-1 3 0-15,-3-9 0 0,0 0 0 0,7 0 0 0,4 0 8 0,-4 0-8 16,3-6 17-16,4 3-1 0,-3-9 0 0,3-5 0 16,-7 5-6-16,7-3-2 0,-3-8 0 0,-1 5 0 15,5-8-8-15,-1 8-11 0,-4-11 3 0,4 8 0 16,-3-8 8-16,0 5 0 0,3-2-9 0,0-4 9 16,-4-2 0-16,1 0-9 0,0 2 9 0,-4-2 0 15,0 2-12-15,0-2 4 0,-4-3 8 0,1 2-13 16,-8-2-3-16,4 3 0 0,-3-3 0 0,-1 2 0 15,-3-8 8-15,0 9 8 0,0-4-13 0,0-2 5 16,-4 12 8-16,4-9 0 0,0 2 0 0,-3 10 0 0,3-1 8 16,0 9-8-16,-1 4 10 0,1-1-10 0,0 6 8 15,4-3-8-15,3 9 0 0,0 0 9 16,0 0-9-16,-7 9 0 0,3-3 0 0,1 6 0 16,-4 5 0-16,0-2 0 0,3 9 0 0,1-1 0 0,-4 4 0 15,3 2 0-15,0 3 0 0,1 4 0 0,-1-4 0 0,1 0 0 16,3 9 0-16,-4-2 0 0,8 2 0 0,-4-3 0 15,3 6 12-15,1 0-4 0,-1-3-8 0,-3-5 0 16,4 2 0-16,3 0 0 0,-3-3 0 0,-1 4 0 16,4-10 0-16,-3 9 0 0,-1-8 8 15,1 2-8-15,-1-9 8 0,4 4-8 0,-3-10 0 0,-1 1 0 0,1 3 0 16,3-4 0-16,-4-5 0 0,5 3 8 0,-1 2-8 0,0-5 0 16,-4 0 0-16,4 0 0 0,0-3 0 0,0-1 0 15,0 1-10-15,-3-3-7 0,3 0-2 0,0-6 0 31,0 6-58-31,4-6-12 0,-4 0-3 0,0 0-708 0</inkml:trace>
  <inkml:trace contextRef="#ctx0" brushRef="#br0" timeOffset="15265.212">17854 7702 986 0,'0'0'21'0,"0"0"5"0,0 0 1 0,0 0 1 0,0 0-28 0,-3-6 0 15,3 6 0-15,-7-6 0 0,3 6 135 0,-3-6 21 16,-4 6 4-16,4 0 0 16,-3 0-78-16,3 0-16 0,0 6-3 0,0-6-1 0,-1 3-22 0,1 3-5 15,0 0-1-15,-3 5 0 0,6 1-2 0,-3-6-1 16,0 0 0-16,0 6 0 0,0-1-19 0,3 1-3 15,1 3-1-15,-1-3 0 0,4-1-8 0,-3 1 0 16,-1 0 0-16,4 8 0 0,0-8 0 0,-3 0 8 16,3-3-8-16,0 8 0 0,0-11 8 0,0 0-8 15,3 0 8-15,1 6-8 0,-4-12 14 0,0 0-2 16,0 0-1-16,0 0 0 0,0 0 6 0,0 0 2 16,10 0 0-16,1-6 0 0,-4 0 1 0,4 0 0 15,-1 0 0-15,1-5 0 0,3-1-20 0,-3 0 0 0,-1 3 0 0,1-3 0 16,-4-5-16-16,0 5-6 0,0 0-2 0,0-2 0 15,-3 2 7-15,-1 0 1 0,1 3 0 0,-1 0 0 16,-3-5 0-16,0 8 0 0,0 0 0 0,0 0 0 31,0 6-12-31,0 0-3 0,0 0 0 0,0-6 0 0,-3 6 12 0,3 0 3 0,-4 6 0 0,1 0 0 16,3 0 1-16,-4 0 1 0,4 0 0 0,0 5 0 16,-4 1 14-16,4 3 0 0,-3-3-10 0,3 5 10 15,0-2 0-15,0 3 0 0,0-1 12 0,0-8-4 16,3 3 9-16,1 0 2 0,0-1 0 0,-4 1 0 15,3-6 9-15,-3-6 1 0,0 0 1 0,0 0 0 16,0 0-14-16,0 0-4 0,11 0 0 0,-11 0 0 0,10 0-3 16,1 0-1-16,-1-6 0 0,4 0 0 15,-3-6-108-15,0-2-23 0,3 2-4 0,-4 0-677 16</inkml:trace>
  <inkml:trace contextRef="#ctx0" brushRef="#br0" timeOffset="15651.118">18083 7778 1126 0,'0'0'24'0,"0"0"6"0,0 0 1 0,4 6 1 0,-4 0-32 0,3 0 0 0,-3 5 0 0,4-2 0 15,-4 0 81-15,0 0 10 16,4 3 1-16,-1-1 1 0,-3-5 1 0,4 6 0 0,-1-9 0 0,-3 3 0 16,4 0-42-16,-4-6-8 0,3 3-1 0,-3-3-1 15,0 0-15-15,0 0-3 0,0 0-1 0,0 0 0 16,0 0-4-16,0 0-1 0,7-3 0 0,-3-3 0 15,3-3-18-15,-4 3 0 0,1-6-8 0,-1 1 8 16,1-4-18-16,-1 3 2 0,1-5 1 0,-1 5 0 16,1 6 6-16,0-9 1 0,-1 6 0 15,1 1 0-15,-1-4 8 0,-3 6 0 0,4 0 0 0,-4 6-8 16,0 0 8-16,0 0 0 0,0 0 0 0,0 0 0 16,0 0 0-16,0 6 0 0,3 0 10 0,1 6-10 15,-1-4 8-15,1 7-8 0,-1 0 0 0,1-3 0 16,-1-1 0-16,1 4 0 0,-1 3 0 0,4-1 0 15,-3-5 0-15,-1 0 0 16,1 3 0-16,3-4 0 0,-3 1 8 0,-1 0-8 16,4 3 0-16,-3-7 0 0,-1 1 0 0,1-3 8 0,-4-6-8 0,0 0 0 15,3 6-36-15,-3-6-11 0,0 0-1 0,0 0-1 16,0 0-66-16,0 0-13 0,14 0-2 16,-7 0-1-16</inkml:trace>
  <inkml:trace contextRef="#ctx0" brushRef="#br0" timeOffset="16072.904">18450 6881 1267 0,'0'0'28'0,"0"0"5"0,0 0 2 0,-3 6 1 0,-1 3-36 0,4-3 0 0,-3 0 0 0,3 6 0 15,-4-1 0-15,4 1 0 0,-3-3 0 0,-1 6 0 16,4-1 109-16,-3 4 15 0,3-6 4 0,0 5 0 16,0-2-52-16,3 9-9 0,-3-13-3 0,4 16 0 15,-1-9-51-15,1 8-13 0,-1 3 0 0,1 7 0 16,3 2 0-16,-4-6 0 0,4-2 0 0,0 8 0 15,0-3 28-15,-3 3 2 0,3-2 1 0,-3 2 0 16,3 0-23-16,-4-9-8 16,1 10 0-16,-1-4 0 0,1-3 0 0,-1-2 8 0,1 2-8 0,-1-6 0 15,1-2 0-15,-1-1 0 0,-3-2 0 0,4-3 0 16,-4 5-27-16,0-11-5 0,3 3 0 16,-3 2-1-16,0-5 17 0,0 0 4 0,0-6 1 0,0 5 0 15,0-5-33-15,0-6-8 0,0 0 0 0,0 0-1 16,0 0-163-16,0 0-32 0,0 0-6 0,0 0-2 0</inkml:trace>
  <inkml:trace contextRef="#ctx0" brushRef="#br0" timeOffset="16376.259">18253 7461 1101 0,'-11'8'31'0,"11"-8"7"0,-3 12-30 0,-1-6-8 0,1 6 0 0,-5-6 0 16,5 0 47-16,-1-1 8 0,1 7 1 0,3-3 1 15,0-9 28-15,0 0 6 0,0 0 1 0,0 0 0 16,0 0 2-16,0 0 1 0,0 0 0 0,3 6 0 16,-3-6-33-16,7 0-6 0,1 0-2 0,2-6 0 15,4 6-17-15,0-9-3 0,4 6-1 0,0-6 0 16,-4 7-33-16,0-1 0 0,4 0 0 0,3 0 0 15,0-3 0-15,0 6 0 0,0-6 0 0,0 6 0 16,0-6-37-16,1 6-8 16,-5 0-2-16,1-6 0 0,3 6-76 0,-7 0-15 15,4 0-3-15,-4 0-640 0</inkml:trace>
  <inkml:trace contextRef="#ctx0" brushRef="#br0" timeOffset="17471.043">19791 7655 1148 0,'-7'0'25'0,"0"0"6"0,0-3 1 0,-4 3 0 0,4 3-32 0,-4 2 0 16,1-5 0-16,-1 6 0 0,-3 6 48 0,4-6 3 15,-5 0 1-15,1 0 0 0,0 0-20 0,4 0-4 16,-4 8-1-16,3-8 0 0,-3 6 6 0,3-6 2 16,4 0 0-16,-3 5 0 0,3-5-35 0,0 0 0 15,-1-3-12-15,5 3 3 0,-1-6 19 0,1 6 4 16,3-6 1-16,-4 6 0 0,1 0-15 0,3-1 0 0,0 1 8 16,0 3-8-16,3-3 0 0,1 3 0 0,-1 0 0 0,1 2-10 15,-1-5 10-15,5 0 0 0,-1 0 0 16,3 0 0-1,-3-3-17-15,0 3-8 0,4-9-2 0,-1 3 0 0,5 0 11 0,-5-3 3 0,1 0 0 16,-1-3 0-16,1 6 21 0,-4-6 4 0,4 0 0 0,-4 0 1 16,0 1 12-16,-4-1 3 0,-3-3 0 15,4 3 0-15,-4 0-12 0,0 6-1 16,3-6-1-16,-3 0 0 0,0 6 23 0,0 0 5 0,-3-11 1 0,3 11 0 16,0 0-27-16,0 0-6 0,0 0-1 0,-4 0 0 15,4 0-9-15,0 0 0 0,0 0 0 0,-3 5 0 16,-4 1 0-16,3 0-12 0,1 3 4 0,3 0 8 15,-4 6 0-15,4 2 0 0,-4-5 0 0,4 9 0 16,4-4 0-16,-4 7 0 0,-4-4 0 0,4 4 0 16,0 2-9-16,4-2 9 15,-4-1 0-15,0 1 0 0,4-4-20 0,-1 4 2 16,-3-6 1-16,4 2 0 0,-4 4 17 0,3-7 0 0,-3 10 0 0,0-10 0 16,0 10 0-16,0-10 0 0,-3 4 0 0,-1 3 0 0,4-1 0 15,-3 4 0-15,-1 2 0 0,-3-8 0 0,3 8 0 16,1 0 0-16,-4-5 0 0,3 2 0 0,1 4 0 15,-1 2 0-15,1-3 0 0,-1 4 0 0,1-1 0 0,-1-2 0 16,1-4 0-16,-1 9 0 16,4-17 0-16,0 8 0 0,0-2 0 0,0 2 0 15,0-2 0-15,0-1 0 0,0-5 0 0,0-3 0 0,0 8 0 0,0-14 0 16,0 3 0-16,0-6 0 0,0 5 31 0,0-11 9 16,0 0 3-16,0 0 0 0,0 0 16 0,0 0 3 15,0 0 1-15,0-14 0 0,0 2-33 0,0 0-6 16,0-5-2-16,0 2 0 0,4-3-2 0,-4 1 0 0,0-1 0 15,3 0 0-15,-3 1-32 0,0 2-6 0,0-3-2 16,0-2 0-16,4 2 44 0,-4-5 8 0,0 5 1 0,0-3 1 16,0 4-34-16,0-4 0 0,0 4 0 0,0-1 0 31,3-3-25-31,-3 7-6 0,0-1-1 0,4-3 0 0,-1 7 48 0,1-1 8 0,-1 0 3 0,1-3 0 16,-1 4-27-16,1-4-11 0,3 3 1 0,0 0 0 15,0 1-22-15,4 5-5 16,-4-6-1-16,3 6 0 0,1 0-11 0,-1 0-3 0,1 3 0 15,3 0 0-15,4 0-30 0,-1 1-6 16,-2-1-2-16,2 3-426 0,1 0-86 0</inkml:trace>
  <inkml:trace contextRef="#ctx0" brushRef="#br0" timeOffset="17990.119">19981 7772 780 0,'0'0'22'0,"0"0"5"0,0 0-27 0,0 0 0 0,0 0 0 0,0 0 0 16,0 0 90-16,0 0 13 0,0 0 2 0,0 0 1 16,0 0-7-16,0 0-2 0,0 0 0 0,0 0 0 15,-3 6-36-15,-1 0-7 0,4 6-2 0,-3-6 0 16,3 11-16-16,0-5-3 16,0 3-1-16,0 2 0 0,0-2-19 0,3 3-4 0,-3 5-1 0,4-11 0 15,-4 9-8-15,3-4 10 0,1 1-10 0,-4-1 10 16,7-8 2-16,-4 9 0 0,1-12 0 0,-4 6 0 15,3-1 5-15,1-5 2 0,3-6 0 0,-7 0 0 16,4 3 21-16,-1-3 5 0,4-3 1 0,0-3 0 16,-3 6-20-16,3-11-4 0,3-1-1 0,-3-3 0 15,4 0-3-15,0 7-1 0,-4-10 0 0,0 0 0 16,3 7-6-16,-3-4-2 0,0 3 0 0,-3 0 0 16,3-5-9-16,-3 5 0 0,-1 3 0 0,1-3 0 15,-4-5 0-15,0 8 0 0,3-3 0 0,-3 3 0 0,0 0 0 16,0-2-9-16,-3 5 9 0,3-6-10 15,-7 0-24-15,3 1-5 16,1 2-1-16,-1 3 0 0,0 0 11 0,1 0 1 0,-1-6 1 0,-3 4 0 16,4 5-29-16,3 3-7 0,-4-6-1 0,4 6-495 15,0 0-99-15</inkml:trace>
  <inkml:trace contextRef="#ctx0" brushRef="#br0" timeOffset="18560.149">20299 7822 1177 0,'0'0'25'0,"0"0"6"0,0 0 1 0,0 6 2 0,0 0-34 0,0 0 0 0,0 6 0 0,3-7 0 15,-3-5 77-15,0 12 9 0,0-12 2 0,4 6 0 16,-1-3-20-16,4 3-4 0,-3 0-1 0,0-3 0 16,-4-3-16-16,7 3-3 0,0 3-1 0,0-6 0 15,-4 0-18-15,4 0-3 0,0-6-1 0,-3 3 0 0,3 0-1 16,0 0 0-16,0-3 0 0,-3 0 0 0,3 0-20 16,-4 0-18-16,4 0 3 0,-3-5 1 15,3-1-5-15,-4 0-1 0,1 3 0 0,-1-2 0 16,-3 5 4-16,4-6 0 0,-4 0 0 0,0 3 0 15,-4-2-8-15,1 5 0 0,3 0-1 0,-4 0 0 16,-3 0-3-16,4 0-1 0,-4 6 0 0,0 0 0 0,-4-6 41 16,4 3 8-16,-4-2 1 0,4 5 1 0,-3 0-22 0,-1 0 0 15,4 8 0-15,-3-2 0 0,-1-6 0 0,0 6-16 16,4 0 2-16,0 6 1 0,0-6 13 0,0 5 0 16,0 1 0-16,4 3 0 0,-1-3 0 0,0 5 0 15,1-5 0-15,-4 3 0 0,7 2 0 0,-4-5 0 16,4 0 0-16,-3 3-9 0,3-4 33 0,0 1 8 0,0 0 0 15,0-6 1-15,0 5-25 0,0-5-8 16,3 3 0-16,1 3 0 0,-1-6 10 0,1 6-2 16,3-7 0-16,4 1 0 0,-4 3 0 0,3 3 0 15,1-6 0-15,3 6 0 0,-3-7-8 0,3 7 0 16,0-6 0-16,0-3 8 0,4 0-8 0,-4 0-14 0,0 9 3 0,0-12 1 31,0 6-37-31,0-1-7 0,0-5-2 0,4 6 0 16,-1-6-114-16,1 0-23 0</inkml:trace>
  <inkml:trace contextRef="#ctx0" brushRef="#br0" timeOffset="19276.219">21435 7769 680 0,'0'0'15'0,"0"0"3"0,-4-3 1 0,1 0 0 0,3 3-19 0,0 0 0 0,-7-8 0 0,7 8 0 16,-4-3 47-16,4 3 5 0,0 0 2 0,0 0 0 16,0 0 16-16,0 0 3 0,-10 0 1 0,10 0 0 15,-7 0-29-15,7 0-5 0,-8 3-2 0,1 5 0 16,4-2-8-16,-4 3-2 0,3 3 0 0,1-6 0 16,-1 5 2-16,4 1 0 0,-3 0 0 0,3 3 0 15,0 2-13-15,0 1-2 0,3 3-1 0,1 2 0 16,-1-5 2-16,4 14 1 0,0-8 0 0,4 8 0 15,0-9 4-15,-1 4 1 0,1 8 0 16,-1-5 0-16,1 2-8 0,-1 3-2 0,-2 3 0 0,2 1 0 0,-3-7-12 0,0-3 9 16,-3 7-9-16,-1-4 8 0,1-3 8 0,-1 4 0 15,-3-10 1-15,0 4 0 0,0-4-17 0,0-2 0 16,-3 2 0-16,-1 1-9 0,1-9 9 0,-1 8-8 16,1-5 8-16,-1-4-8 0,-3 1 8 0,0 0-10 15,-4-3 10-15,4-7-10 0,-3 7 10 0,3-6 0 16,0-3 0-16,-4 0 8 0,4-3-8 0,-3-3-13 15,2 3 3-15,-6-3 1 0,4-3 31 0,-1 3 6 16,1-6 2-16,-5-2 0 0,5-1-30 0,-1 0 0 16,-3-6-13-16,4 4 4 0,-5-13-11 0,5 7-1 15,-4-1-1-15,0-5 0 16,3-4-46-16,4 4-8 0,-4-9-3 0,4 2-610 0</inkml:trace>
  <inkml:trace contextRef="#ctx0" brushRef="#br0" timeOffset="19600.467">21216 7381 1026 0,'0'0'28'0,"0"0"8"0,0 0-28 0,0 0-8 16,0 0 0-16,0 0 0 15,0 0 30-15,0 0 5 0,0 0 1 0,0 0 0 0,-3 6 19 0,3-6 4 16,0 0 1-16,0 0 0 0,0 0-33 0,0 0-7 16,0 0 0-16,0 0-1 0,0 0-19 0,0 0 0 15,0 0 0-15,0-3 0 16,7-6-44-16,0 3-16 0,10-5-4 0,4 5 0 0</inkml:trace>
  <inkml:trace contextRef="#ctx0" brushRef="#br0" timeOffset="20185.544">21583 7887 810 0,'0'0'23'0,"0"0"5"0,0 0-28 0,0 0 0 0,0 0 0 0,0 0 0 0,0 6 44 16,3 3 3-16,-3-4 1 0,4 1 0 0,0 0 9 0,-1 0 3 15,4 0 0-15,-3-6 0 0,3 6-2 0,3 0 0 16,1-6 0-16,-1 0 0 0,1 0-39 0,0 0-8 16,-4 0-2-16,3 0 0 0,4-6 2 0,0 0 0 15,1 0 0-15,-5-6 0 0,4 6-11 0,0-11 0 16,-7 5 0-16,4-3 0 0,-4 4 28 0,0-7 3 15,-3 3 1-15,-1-2 0 0,1 5-32 16,-4-6 0-16,0-2 0 0,0 8 0 16,-4-6-26-16,1 4-5 0,-1 2-1 0,1 0 0 0,-4 6 32 0,-1-6 18 15,1 6-2-15,0 1-1 0,-3-1-15 0,-1 3 0 16,1 0 0-16,-1 3 0 0,0 3 0 0,1 0 0 0,-1 3 0 0,-3 5 0 16,4 1 0-16,-1-6 0 0,0 9 0 15,-3 2 0-15,4 1 27 0,-1 0 2 0,1 2 1 0,3 4 0 16,-1-1-30-16,1-2 8 0,0 8-8 0,4-8 0 15,-1 8 12-15,1-5-1 0,3-7 0 0,0 4 0 16,3 2 5-16,-3-5 0 0,4 3 1 16,-1-10 0-16,4-5 12 0,0 6 3 0,1 0 0 15,2 3 0-15,-3-10-7 0,4 7-1 0,3-6 0 0,-4 0 0 16,1 3-13-16,0-9-3 0,3 3-8 0,0-3 12 16,3-3-24-16,1 3-6 0,0-9-1 0,3 3 0 15,0 0-129 1,0 0-25-16,18-5-6 0,-7-4-1 0</inkml:trace>
  <inkml:trace contextRef="#ctx0" brushRef="#br0" timeOffset="21206.088">23118 7796 874 0,'-4'-12'19'0,"0"3"4"0,1 3 1 0,-4-3 1 0,3 1-25 0,-3-4 0 0,0 6 0 0,-3-6 0 15,3 6 66-15,0-5 8 0,-4 2 2 0,0-3 0 16,-3 6-47-16,0 0-9 0,0 0-1 0,3 0-1 16,-3 6 0-16,0-5 0 0,0 5 0 0,0 5 0 0,0 1 5 0,0 0 1 15,-4 6 0-15,4-6 0 0,-4 3-7 0,4 5-1 16,-3 1 0-16,3-3 0 0,-4 0 20 0,4 5 3 16,0-2 1-16,0 3 0 0,7-4-26 0,-4 1-5 15,4 0-1-15,0 2 0 0,0-5-8 0,3 0 0 16,1 3 9-16,3 2-9 0,3-5 12 0,1 0-3 15,3 5 0-15,0-2 0 0,7-3-9 16,0 5 8-16,-3-11-8 0,3 3 8 0,3-3 4 0,1 0 0 16,0-6 0-16,-1 6 0 0,-3-6-4 0,4-6-8 15,0 6 12-15,-1-9-4 0,-2 3-8 0,-5 0-9 16,1 0 9-16,3-5-13 0,-7-1 1 0,3 0 1 0,-3-3 0 16,1 4 0-16,-1-7-10 0,-4 6-3 0,-3-8 0 15,4 2 0-15,-8 6 24 0,4-5-9 0,-3 5 9 0,-1 0 0 16,1-3-13-16,-5 4 4 0,1-1 1 0,4 3 0 15,-4 3 8-15,0-3 9 0,0 1-1 0,3 2-8 16,1 0 22-16,-1 6-2 0,-3-6-1 0,7 6 0 16,0 0-7-16,0 0 0 0,0 6-1 0,-3 0 0 15,3 0-11-15,0 8 0 0,3 4 0 0,1-6-11 16,-1 8 11-16,4 1 0 0,0 5 0 0,0-5 0 16,0 8 0-16,4 1 0 0,-4 2 0 0,0-3 0 15,4-2 0-15,-8 8 0 16,8-2 0-16,-8-1 0 0,4 9 8 0,-3-3-8 0,-1 3 8 0,-3 3-8 15,0-5 0-15,0 2 8 0,0-3-8 0,-3-3 0 16,-4 4 8-16,3-4-8 0,-3 3 10 0,4-6-10 0,-4 1 0 16,3 2 0-16,1-9 0 0,-1 10 0 0,-3-7 11 0,0-2-11 15,3 2 12-15,1-5-12 0,-1 2 0 0,1-11 0 16,3 8 0-16,-4 1 0 0,1-7 0 16,-1 1 0-16,1-3 0 0,-1 2 0 15,4-5-14-15,-3 0-3 0,-1-3-1 0,4 2 0 0,-3-5-4 0,-1 0-1 16,4 0 0-16,0-6 0 0,-3 0-1 0,-1 6 0 15,1 0 0-15,3-6 0 0,0 0 4 0,-8-6 0 16,1 0 0-16,-3 0 0 0,3-6 20 0,-4 1 0 16,4-4 0-16,-3 3 8 0,-1-5 11 0,0-4 1 15,1 3 1-15,-4-5 0 0,3 2-21 0,-3-2 0 16,0 5 0-16,0-5 8 0,-4 2-8 0,8 3 0 16,-1-2 0-16,0 2 0 15,4 1 0-15,-3 5 0 0,3-3 0 0,3 6 0 0,1-3 0 0,-1 10 0 0,4-4 0 16,-3 0 0-1,3 0-152-15,-4-6-32 0,4-8-7 0,4 2-1 0</inkml:trace>
  <inkml:trace contextRef="#ctx0" brushRef="#br0" timeOffset="21915.95">23329 7825 358 0,'0'0'10'0,"0"0"2"0,0 0-12 0,0 0 0 0,0 0 0 15,-3 3 0-15,3-3 22 0,-4 6 2 16,1-3 0-16,-1 0 0 0,4-3 76 0,0 0 15 0,-3 6 3 16,3-6 1-16,0 0-41 0,-4 6-8 15,4-6-2-15,0 0 0 0,-4 5-3 0,1 1-1 0,-1 0 0 0,1 0 0 16,-1-3-25-16,1 3-6 0,3 0-1 0,-4 0 0 15,1 5 16-15,3 1 4 0,-4-6 0 0,1 6 0 16,3 3-7-16,-4-4-1 0,1 7 0 0,3-6 0 16,0 2-25-16,-4 1-6 0,4 0-1 0,0-3 0 15,4-1-12-15,-4-5 0 0,3 3 0 0,-3 0 0 16,4 6 0-16,-4-10 0 0,3 7 0 0,-3 0 0 16,0-9 0-16,0 9 8 0,4-6-8 0,-4-6 0 15,0 0 8-15,0 5-8 16,0-5 0-16,0 0 9 0,0 0 3 0,0 0 0 0,0 0 0 0,0 0 0 15,-4 0-12-15,1 0 0 0,3 0 0 0,-4-5 8 16,-3-1 20-16,0-6 3 0,4 3 1 0,-1 3 0 16,1 0-32-16,-1 0 0 0,4-5 0 0,-7-7 0 15,3 3 12-15,4 4-3 0,-3-7-1 0,-1 3 0 16,1 3-8-16,-1-5 8 0,4-1-8 0,0 3 8 16,-3 4-8-16,3-7 0 0,0 6 0 0,0 1 0 0,0-4 0 15,0 3 0-15,0 0 0 0,0 6 8 0,0-5-8 0,3 2 0 16,1-3 0-16,-4 3 0 0,3 6 0 0,1-8 0 15,-4 5 0-15,3 0 0 0,1-6 0 0,-1 6 0 16,5 0 0-16,-5 0 0 0,4-2-19 0,4 2 4 16,-1 0 1-16,1 0 0 15,-1 0-31-15,5 0-7 0,-1-3 0 0,3 4-1 16,1 2-25-16,3 0-5 0,0 3-1 0,-3 0 0 16,0 0-11-16,-1 3-2 0,1 0-1 0,-1 5-294 15,1-2-60-15</inkml:trace>
  <inkml:trace contextRef="#ctx0" brushRef="#br0" timeOffset="22530.539">23696 7907 1220 0,'0'0'27'0,"0"0"5"0,0 0 2 0,0 0 0 0,0 0-34 0,0 0 0 0,0 0 0 0,-7 0 0 16,7 0 84-16,0 0 9 0,0 0 3 0,-7 0 0 16,7 0-52-16,-7 0-9 0,0-5-3 0,0-4 0 0,7 9 10 15,-7-3 2-15,3 0 0 0,-3 0 0 0,0 0-23 16,0 0-4-16,7 3-1 0,-7 0 0 0,0 3-16 0,0 0-9 16,0 3 1-16,3-3 0 0,-3 11-1 0,4-8 0 15,-4 0 0-15,0 6 0 0,0 0 9 0,-1-1 0 16,1 4 0-16,-3-3 0 15,3 6 0-15,0-4 0 0,-4 4 0 0,4-6 0 16,0-1 8-16,0 1 0 0,0-3 0 0,3 0 0 0,1 6 6 0,3-10 2 16,0 7 0-16,0-6 0 0,0 0 9 0,0-6 3 15,3 3 0-15,-3-3 0 0,7 6-7 0,1-3-1 16,-1 3 0-16,0-3 0 0,3-1-3 0,-3-2-1 16,0 0 0-16,4-2 0 0,-1-1-6 0,1-3-2 15,-4-6 0-15,0 6 0 0,4 0-8 0,-1 0 0 16,1 6 0-16,-4-6 0 0,4 1 0 0,-4-10-11 0,0 6 3 15,0 0 0-15,-4-3 0 0,1 7 0 0,3-7 0 0,-4 0 0 16,-3 3 0-16,4 3 0 0,-4 0 0 16,3 1 0-16,-3 5 8 0,0-6 0 0,-3 0 0 15,3 6 0-15,-4-6 0 0,1 0 0 0,3 6 0 0,0 0 0 16,0 0 0-16,0 0 0 0,0 0 0 0,0 0 0 16,0 0-8-16,0 0 0 0,0 0 0 0,0 0 0 15,0 0-19-15,0 0-3 0,0 12-1 0,3 0 0 16,1-4 31-16,-4 4 0 0,3 6 0 0,1-1 0 15,0-5 0-15,-1-3 0 0,1 0 0 0,-1 0 0 16,4 2 0-16,-3-5 0 0,-1 6 0 0,1-6 0 16,-1 3 16-16,1-3 8 0,3 0 3 0,-4-4 0 15,4 1-105-15,-3-3-21 0,3-3-4 16,0 3-1-16,0-5-44 0,4-1-10 0,3-12-2 16,0 6 0-16</inkml:trace>
  <inkml:trace contextRef="#ctx0" brushRef="#br0" timeOffset="23080.258">23915 7881 1036 0,'0'0'23'0,"0"0"5"0,0 6 0 0,-4 3 1 0,4 2-29 0,-3 1 0 0,3-6 0 0,-4 12 0 16,1-7 100-16,3 4 15 0,-4 3 2 0,1-1 1 16,-1-2-42-16,1 3-9 0,3-6-2 0,-4-1 0 15,4 4-19-15,-3 3-4 0,3-7-1 0,0 1 0 16,0 0-12-16,-4-3-2 0,4 0-1 0,0-4 0 16,4 4-7-16,-4-9-2 0,0 0 0 0,0 0 0 15,0 6-17-15,0-6-14 0,0 0 2 0,0 0 1 16,0 0 47-16,0-6 8 0,3 0 3 0,1-2 0 15,-1-10-39-15,1 6-8 0,3 0 0 0,-4 1 0 16,4-7-10-16,-3 3-2 0,-1-8 0 0,4 2 0 16,-3 4 4-16,-1-1 0 0,5-3 0 0,-5 4 0 15,4-1 8-15,-3 6 0 0,3-8 0 0,-4 8 0 16,1 6-20-16,3-6-6 16,-4 6-1-16,4-5 0 0,-7 2 27 0,4 3 0 0,-1 0 0 0,4 3 0 0,-3 0 0 15,0-3 0-15,3 0 0 0,0 1 0 0,-4 5 16 16,-3 0 9-16,0 0 2 0,4 0 0 0,-4 0-27 15,7 0 0-15,0 0 0 0,0 5 0 16,-4 1-16-16,1 6-9 0,-1 0-2 0,1 3 0 0,-1 2 27 16,1-2 0-16,0 8 0 0,-1-5 0 0,1 6 0 0,-1-4 0 15,1 4 0-15,-4-4 0 0,3 4 0 0,1-7 0 16,-1-2 0-16,-3-3 0 0,4 6 0 0,-1-7 0 16,-3 1 0-16,4-3 0 0,-4 3 10 0,3-4 7 15,1-5 2-15,-4 3 0 16,0-6-82-16,0 0-16 0,3 6-3 0,-3-6-1 15,4-6-87-15,3 0-18 0,-3 1-3 0,-1-4-1 0</inkml:trace>
  <inkml:trace contextRef="#ctx0" brushRef="#br0" timeOffset="23944.449">24596 7981 1134 0,'0'0'24'0,"0"0"6"0,-7-6 1 0,3 0 1 0,4 6-32 15,-7 0 0-15,0-9 0 0,0 3 0 0,0 4 61 0,0-7 6 16,-4 9 1-16,1-6 0 0,3 0-16 0,-4 6-4 16,4-6 0-16,-4 6 0 0,4-6-25 0,0 6-6 15,-3 0-1-15,-1 0 0 0,1-6-6 0,2 12-2 16,1-6 0-16,-3 6 0 0,3 0-8 0,-4 0 0 16,4 0 0-16,0 5 0 0,0-2 0 0,0 9-11 15,0-6 11-15,0-1-8 0,3 4 8 0,-3 3 0 16,4-6 0-16,-4-1 0 0,3-2 0 0,4-3 8 15,-3 3-8-15,-1 6 0 0,4-10 8 0,0 7-8 16,0-6 8-16,4 0-8 0,-4-6 19 0,3 3-1 16,1 6 0-16,-1-3 0 0,4-1 3 0,0-2 1 0,0 3 0 0,0 0 0 15,4-6-22-15,0 6 8 0,-1-6-8 0,4 0 0 16,-3 0 0-16,3-6 0 0,0 0 0 0,0-3 0 16,0-2 9-16,0-1-9 0,-3 6 12 0,3 0-12 15,-3-6-13-15,-1-8-10 0,1 2-1 0,-4 1-1 16,3-1 25-16,-2-6 0 0,-1-2 0 0,-4 2 0 15,4-2 0-15,0 2 0 0,-3-8 0 0,-1 3 0 16,1-1 0-16,-4-2 0 0,0-6 0 0,0 0 0 16,-4 8 0-16,4-8 0 0,-3 3 0 0,-1-4 0 15,1 1 0-15,-4 3 0 0,0-3 0 0,0 2 0 16,-1 4 0-16,-2 3 0 0,3-1 0 0,0 10 0 0,0-4 0 16,0 4 0-16,-4 8 0 0,1 0 0 15,2 6 0-15,1 0 0 0,0 0 0 0,0 6 0 0,0 6 0 16,4 0 0-16,-4 0 0 0,0 6 0 0,3-6 0 0,-3 5 0 15,4 4 0-15,-1 9 0 16,4-13 0-16,0 10 0 0,0 3 0 0,0-4 0 16,0-2 0-16,4-1 0 0,-1 10 0 0,4-4 0 15,0 7 0-15,0-13 0 0,4 10 0 0,-4-4-8 0,0 4 8 0,3 8 0 16,-2-11 0-16,2 8 0 0,-6 0 0 0,-1-2 0 16,1-1 0-16,3 3 0 0,-4-5 0 0,-3 2 0 15,4 1 0-15,-4 2 0 0,0-5 0 0,0-4 0 16,3 6 0-16,-3-8 0 0,-3 3 0 0,3-7 0 15,0-5 0-15,0 9 0 0,0-10 0 0,0 1 0 0,-4 3 0 0,4-3 0 16,0-1 0-16,4 1 0 0,-4-6 0 0,0 6 0 16,3-4 0-16,1 1 0 0,3-3 0 0,-4 3 0 15,1 3 0-15,3-6 0 0,-3 0 0 0,-1-1 0 16,4-2 0-16,-3 0 0 0,3 0 0 0,-4 3 0 16,1-6 0-16,-1 3 0 0,1-3 0 0,-1 0 0 15,4 0-53 1,-3-3-9-16,-1 0-2 0,1 0-408 0,0-3-83 15</inkml:trace>
  <inkml:trace contextRef="#ctx0" brushRef="#br0" timeOffset="24455.916">24800 8016 1267 0,'0'0'28'0,"0"0"5"0,0 0 2 0,0 0 1 0,0 0-36 0,0 0 0 0,0 0 0 0,0 0 0 16,0 0 58-16,0 0 5 0,0 0 1 0,0 0 0 15,0 0 0-15,0 0 0 0,0 0 0 0,0 6 0 16,0-6-52-16,-3 9-12 0,3-3 0 0,0 6 0 16,0-1 0-16,0-5 0 0,0-6 0 0,0 6 0 15,0 3 0-15,0 3 0 0,0-1 0 0,0-5 0 16,0 6 28-16,0-6 4 0,-4 9 0 0,4-7 0 16,0 1-23-16,0-3-9 0,0-6 8 0,0 0-8 15,0 0 0-15,0 0 0 0,0 0 0 0,0 0 0 16,0 0-28-16,0 0-5 15,0 0-1-15,0-6 0 0</inkml:trace>
  <inkml:trace contextRef="#ctx0" brushRef="#br0" timeOffset="24691.112">24832 7525 1497 0,'0'0'32'0,"0"0"8"0,0 0 0 0,0 0 4 0,0 0-36 0,-7 0-8 0,0 0 0 0,7 0 0 16,0 0 0-16,-7 3 0 0,7-3 0 0,-4 3 0 16,4-3 0-16,0 0 0 0,0 0 0 0,0 0 0 15,0 0-32 1,0 0 2-16,0 0 0 0,0 0-393 0,0 0-78 0</inkml:trace>
  <inkml:trace contextRef="#ctx0" brushRef="#br0" timeOffset="25486.991">25188 7752 1036 0,'0'0'23'0,"0"0"5"0,0 0 0 0,0 0 1 0,0 0-29 0,0 0 0 15,0 0 0-15,0 0 0 0,0 0 108 0,0 0 16 0,-7 0 4 0,7 0 0 16,-3 0-59-16,-4 0-11 16,0 0-2-16,7 0-1 0,-7 0-37 0,0 0-7 0,-1 3-2 0,-2-3 0 15,3 5 24-15,-4-2 5 0,8 0 1 0,-8 0 0 16,1 0-11-16,2 0-3 0,1 6 0 0,0-3 0 31,0 0-41-31,4-6-9 0,-1 11-2 0,4-5 0 0,-3 0 43 0,3 0 9 0,0 0 2 0,-4 3 0 31,4-3-43-31,-3 5-9 0,3-11-2 0,0 6 0 0,0-6 27 0,0 6 9 0,0-6 0 0,-4 6 0 16,4-6 6-16,0 0 1 0,0 3 0 0,0-3 0 16,0 0-16-16,0 0 0 0,0 0 8 0,4 6-8 15,-4-6 0-15,0 0 0 0,0 0 0 0,0 0 0 16,3 6 0-16,-3-6 0 0,7 3 0 0,-7-3 0 16,4 9 54-16,-4-9 8 0,7 0 2 0,0 5 0 15,0-5-52-15,0 6-12 0,0-6 0 0,0 0 0 16,0 6 0-16,0-6 0 0,0 6 0 0,0 0 0 15,0-6 0-15,-3 0-16 0,3 6 3 0,-3 0 1 16,3-6 12-16,0 9 0 0,-4-7 0 0,1 4-9 16,3-3 9-16,-4 3 0 0,4 0 0 0,-3 0 0 15,-4-6 9-15,3 0 4 0,1 6 1 0,-4 6 0 0,0-12-22 0,3 5-5 16,-3-5-1-16,4 3 0 0,0 3 22 0,-4 3 5 16,3 0 1-16,-3-3 0 0,0 6-22 0,-3-7-5 15,3 1-1-15,0 0 0 0,-4 3 14 0,4-9 0 16,0 0 0-16,0 0 0 0,-4 9 0 0,-3 0 0 15,4 2 0-15,-1-5 10 0,1 0-10 0,-4 0 0 16,3 0 9-16,1 6-9 0,-4-6 8 0,3 2-8 0,1-2 10 16,-4 0-10-16,7-6 8 0,-4 6-8 0,-3 0 0 0,7-6 0 15,-4 6 0-15,1 0 0 0,3-6 0 0,-4 6 0 16,4-6 0-16,0 0 0 0,0 0 0 0,-7 2 0 16,7-2 0-16,0 0 0 0,0 0 0 0,0 0 0 15,0 0 0-15,0 0 0 0,0 0 0 16,0 0 0-1,0 0-45-15,0 0-15 0,-3-5-4 0,-1-4 0 16,1 3-51-16,-1-6-10 0,1 6-3 0,3-3 0 16,0 4-46-16,0-4-10 0,0-6-1 0,0 3-1 0</inkml:trace>
  <inkml:trace contextRef="#ctx0" brushRef="#br0" timeOffset="25931.589">25502 8201 1425 0,'0'0'31'0,"0"0"6"0,0 0 2 0,0 0 2 0,0 0-33 0,0 0-8 0,0 0 0 0,0 0 0 15,0-3-12-15,0 1-4 0,4-4 0 0,-4 6-1 16,0-6 28-16,0 0 5 0,3 0 2 0,-3 6 0 16,0 0-18-16,4 0-19 0,-4-6 4 0,0 6-606 15</inkml:trace>
  <inkml:trace contextRef="#ctx0" brushRef="#br0" timeOffset="35769.458">10922 8301 813 0,'0'0'17'0,"0"0"4"0,0 0 1 0,0 0 2 0,-7 6-24 0,0-6 0 0,0 0 0 0,0 6 0 16,0-3 64-16,0 3 8 0,0-3 2 0,0 0 0 16,7-3-31-16,-8 6-7 0,8-6 0 0,-3 6-1 15,-4-1-9-15,0 1-2 0,7-6 0 0,0 0 0 16,0 0 0-16,0 0 0 0,0 0 0 0,-4 6 0 16,4-6-10-16,0 0-2 0,-7 0-1 0,7 0 0 0,-3 6-11 15,3 6 0-15,0-12 0 0,0 3 8 0,0-3-8 0,0 6 0 16,0-6 0-16,3 6 0 0,-3-6 0 15,4 3 0-15,-1 2-8 0,4-2 8 16,0 3 0-16,0-6 0 0,-7 0 0 0,8 0 0 0,-1 0 0 0,0 6 0 16,3-6 10-16,-3-6-10 0,0 6 10 0,4 0-10 15,-4 0 8-15,-3 0-8 0,3 0 8 0,0 0-8 16,0 0 0-16,0 0 8 0,-7 0-8 0,0 0 0 16,0 0 0-16,0 0 0 0,0 0 0 0,0 0 0 15,0 0 0-15,0 0 0 0,0 0 0 0,0 0-17 16,0 12 2-16,-4-6 1 0,1 0 14 0,-1 0 0 15,1-1 0-15,-4 1 10 0,3 0 1 0,-3 3 0 0,7-9 0 16,-7 6 0-16,0-6-11 0,3 6 10 0,4-6-10 16,-7 6 10-16,0-6-10 0,7 0-12 0,0 0 2 0,-7 6 1 15,0-1 23-15,7-5 5 0,0 0 1 16,0 0 0-16,0 0-8 0,-3 6 0 16,3-6-1-16,-7 3 0 0,7-3-11 0,-4 9 0 0,4-9 0 0,-4 6 0 15,4-6 0-15,0 0 0 0,0 0 0 0,0 0 0 16,0 0 0-16,0 0 0 0,0 0 0 0,0 6 0 15,0-6 0-15,0 0 0 0,0 0 0 0,0 0 0 16,0 0 0-16,0 0-14 0,0 0 2 0,4 9 0 16,-4-9 3-16,4 0 1 0,3 6 0 0,-4-6 0 15,4 5-1-15,-7-5 0 0,0 0 0 0,7 0 0 16,0 6 9-16,-7-6 0 0,7 0 0 0,-7 0 0 16,4 12 0-16,-4-12 0 0,0 0 0 0,0 0 0 15,3 3 15-15,1 3-2 0,-4-6 0 0,0 6 0 0,0-6-3 16,0 6-1-16,0-6 0 0,-4 11 0 0,4-11 3 15,0 6 0-15,-3 6 0 0,3-12 0 0,0 0-12 0,0 6-11 16,-4 0 3-16,4-6 0 0,0 0 8 0,-3 6-8 16,3-6 8-16,0 0-8 0,0 0 8 0,0 0 0 15,-4 6 10-15,4-6-10 0,0 8 0 16,0-8 0-16,0 0 0 0,0 0 0 16,0 0 0-16,0 12-13 0,0-12 4 0,-3 12 1 0,3-12 8 0,-4 6 11 15,4-6-3-15,-3 6 0 0,-1 0-8 0,4-6-11 16,-3 5 3-16,3-5 0 0,-4 9 8 0,4-9 0 15,0 0 0-15,0 0 0 0,0 0 0 0,0 0 0 16,0 0 0-16,0 0-8 0,0 0 0 0,0 9 0 0,0-9 0 16,4 9 0-1,-4-9-17-15,0 0-3 0,3 6-1 0,4-6 0 16,-3 6-3-16,3 0-1 0,0-1 0 0,-4-5-359 0,4 9-72 0</inkml:trace>
  <inkml:trace contextRef="#ctx0" brushRef="#br0" timeOffset="55504.85">5136 9251 892 0,'0'0'20'0,"0"0"4"0,-3 6 0 0,-1 6 1 0,1 2-25 0,-4-2 0 15,3-6 0-15,-3 12 0 0,4 2 60 0,-4-2 8 16,0-1 0-16,3 4 1 0,-3 3-18 0,3-4-4 16,1 9-1-16,-4-5 0 0,3-3-7 0,1 2-2 15,-1 6 0-15,1 4 0 0,3-7-11 0,-4 10-2 16,4-7-1-16,0 3 0 0,0-5-11 0,-3 8-3 16,3-9 0-16,-4 10 0 0,4-4-20 0,0-2-4 15,0-7-1-15,0 1 0 0,-3 8 64 0,3-12 13 0,-4 10 3 0,1-15 0 16,3-1-52-16,0-2-12 0,0 3 0 0,0-9 0 15,0-6 0-15,0 0-8 0,0 0 8 0,0 0-13 16,0 0 13-16,0 0 0 0,3-6 9 0,-3 0-9 16,0-15-11-16,4 4-8 0,-1-1-1 0,-3-6-1 15,7 4-15-15,-3 2-4 16,3-5 0-16,0 2 0 0,-4-2 7 0,1-1 1 16,3-2 0-16,-3 2 0 0,-1-2 19 0,1 2 4 0,-1 1 1 0,1-4 0 15,-4 4 8-15,3-4-8 0,-3 10 8 0,0-10-8 16,0 4 8-16,-3 5 0 0,-1-3 0 0,4 4 0 15,-3-1 0-15,-1-2 11 0,1 5-3 0,-1 0 0 16,0-3 6-16,1 13 1 0,-1-7 0 0,4 0 0 0,0 6 1 0,0 3 1 16,0-3 0-16,0 1 0 15,0 5-17-15,0 0 10 0,0-6-10 0,0 6 8 0,4-6-8 0,-4 6 0 16,7 0 0-16,-3 0-11 16,3 0 11-16,-4 0 0 0,4 0 0 0,0 6 0 15,-3 0-12-15,3-1 4 0,0 1 0 0,0 3 0 0,4 9 16 0,-4-1 3 16,0 1 1-16,0 3 0 0,-4 2-12 0,4-2 0 15,-3-1 0-15,3 7 0 0,0-16 0 0,-4 7 10 16,4 3-10-16,1-15 10 0,-5 5-10 0,4-5 0 16,-3-3-10-16,-4-3 10 0,7-3 44 0,0 3 14 15,0-12 3-15,0 1 1 0,3-10-30 0,5 3-5 16,-5-5-2-16,-3-4 0 0,7 10-38 0,-3-13-8 16,3 4-2-16,-3 8 0 0,-1-5 23 15,1 2 0-15,-1 4 0 0,1-7 0 0,3 9 17 0,-3 4 8 16,-8-7 2-16,4 12 0 0,0 0-27 0,0 0 0 15,-3 3 0-15,-1 3 0 0,1-5-11 0,3 5-1 16,-4 2 0-16,5 1 0 0,-5 3 3 0,4 3 0 16,-3-3 0-16,-1 12 0 0,-3-10 9 0,4 10-8 0,-1 6 8 0,1-7-8 15,-1 10 8-15,-3-4 9 0,0-2-1 0,4 2-8 16,-1 7 0-16,-3-7 0 0,4 10-10 0,-1-10 10 16,-3 9 0-16,4-5 0 0,3 2 0 0,-7-5 0 15,3-4 44-15,-3 10 16 0,0-10 3 0,0 4 1 16,4-6-52-16,-4 5-12 0,4-2 0 0,-4-4 0 15,3-2-11-15,1 0-5 0,-4 5 0 0,0-8-1 16,3-6 17-16,1 0-10 0,-1 8 10 0,1 4-8 16,-4-18-16-16,0 0-2 0,3 6-1 0,-3-6 0 15,4 0-145-15,3 0-28 0</inkml:trace>
  <inkml:trace contextRef="#ctx0" brushRef="#br0" timeOffset="56038.106">5849 9727 1267 0,'0'0'28'0,"0"0"5"0,0 0 2 0,0 0 1 0,0 0-36 0,-7 0 0 16,0 6 0-16,0 0 0 0,0 3 58 0,0-3 5 0,3 2 1 0,-3 1 0 16,0 3 8-16,0 0 3 0,0 0 0 0,0-1 0 15,3 10-75-15,-3-9 0 0,0-1-12 0,4 1 1 16,3 0 45-16,-4 3 9 0,1-4 1 0,-1 4 1 16,1-3-25-16,3 3-6 0,0-7-1 0,0 4 0 15,3-6-13-15,-3 0 8 0,4 0-8 0,-4-6 0 16,3 3 11-16,1-3-11 0,-1 3 12 0,1 0-12 15,-1 0 0-15,4-1 0 0,0 1 0 0,1-3 0 16,-5 0 0-16,4-5 0 0,-3-1 0 0,3-3 0 16,3 0 0-16,1-3 0 0,-4-2 0 0,4-1 0 15,-4 0 8-15,0 3 4 16,-4 1 0-16,1-4 1 0,-1 3-13 0,1 0 0 0,-1 1 0 0,-3-1 0 16,0 0 0-16,0 0 0 0,0 6 0 0,0 1 0 0,-3 2 0 0,3-3-10 15,3 0 0-15,-3 6 0 0,-3-6-11 0,-1 0-3 16,1 0 0-16,-4 3 0 15,3 0-16-15,-3 3-3 0,0 0-1 0,0 0 0 0,-4 0 36 0,4 0 8 16,-3-3 0-16,-1 3 0 16,4 0 0-16,4 3 0 0,-5 0 0 0,1 0 0 0,7-3 0 0,-10 6 0 15,6 0 0-15,1 6 0 16,3-12-53-16,0 6-9 0,3 0-2 0,1 2 0 16,6-2-78-16,-3 3-16 0,8 6-3 0,6-15-1 0</inkml:trace>
  <inkml:trace contextRef="#ctx0" brushRef="#br0" timeOffset="56488.233">6128 9707 806 0,'0'0'17'0,"0"0"4"0,0 0 1 0,0 0 2 0,0 0-24 0,-4 8 0 0,1-2 0 0,3 0 0 15,-4 6 92-15,4-3 13 0,-3 3 3 0,-1-1 1 16,4 7-37-16,0-6-7 0,-3 2-1 0,3 4-1 16,3-6-17-16,-6 5-3 0,3-5-1 0,-4 0 0 15,4 3-7-15,-3-9-2 0,3-1 0 0,0-5 0 0,0 12 5 16,0-12 1-16,0 0 0 0,0 0 0 0,0 0-4 0,0 0-1 16,0 0 0-16,0 0 0 0,0 0-3 0,0-12-1 15,0 7 0-15,0-10 0 16,0 3-48-16,3 0-10 15,1 6-1-15,-1-5-1 0,1 5 30 0,-1 0 0 0,1-6 0 0,-1 3 0 16,1 6 0-16,-1 0 0 0,4-2 0 0,-3 2 0 0,3 0 0 0,-7 3 0 16,0 0 0-16,7 0 0 0,0 0-15 0,-3 6 3 15,3-4 1-15,-4 4 0 0,4 0 1 0,0 6 0 16,-3 0 0-16,-1-6 0 0,4 5 10 0,0 1-12 16,0 0 12-16,-3-3-12 0,7 8 12 0,-8-5-10 0,4-3 10 15,-3 6-10 1,-1-1-18-16,4 4-3 0,-3-6-1 0,6-3 0 0,-6-1 53 0,-1 7 11 15,4-3 1-15,-7 0 1 16,4-6-54-16,3 5-12 0,-3-5-1 0,3 0-1 16,-4-3-75-16,1 3-15 0,-1-6-4 0,4 0 0 0</inkml:trace>
  <inkml:trace contextRef="#ctx0" brushRef="#br0" timeOffset="57136.208">7444 9721 1198 0,'-7'6'34'0,"7"-6"7"0,-11 6-33 0,4 0-8 0,-4-6 0 0,4 0 0 16,-7 3 54-16,4 0 9 0,-1 0 1 0,0 3 1 15,1 2 11-15,-4-2 1 0,0 3 1 0,3-3 0 16,-3 0-15-16,3 6-3 0,1-6-1 0,-1 2 0 16,4 7-39-16,0 0-7 0,4-3-1 15,-5-4-1-15,5 10-11 0,3-6-14 0,-4 5 3 0,4-5 1 16,0 3 10-16,4 0 0 0,-4-1-9 0,3-2 9 16,5-6 0-16,-5-3-11 0,4 9 11 0,0-7-8 15,0-2 8-15,7 3 0 0,-10 3-9 0,6-3 9 31,-6-6-32-31,3 0-1 0,4 0-1 0,-4-6 0 0,3-9 34 0,1 7 8 0,-1-7 0 0,1 3 1 16,-4-8-9-16,4 5-12 0,-4 0 2 0,3-2 1 16,-6 2 9-16,-1 3 0 0,1-6 0 0,-1 7 0 15,-3-1 0-15,4 3 0 0,-8-3 0 0,4 3 0 16,-3 1 16-16,-1 2 4 0,4 0 2 0,-3-6 0 16,-8 6-22-16,8 3 0 0,-4 3 0 0,0-3 8 0,0 3-25 15,-4-3-5-15,0 3-1 0,4 0 0 0,-3 0 23 16,-1 0 0-16,1 0 0 0,-1 3 0 15,0 3 0-15,4 0 0 16,-3 0 0-16,-1 6 0 0,1-6 0 0,3 0 0 0,-1-1 0 0,1 4 0 16,4 3 0-16,3 0 0 0,0-6 0 0,0 0 0 15,0 2-16-15,3 4 2 0,4-3 0 0,1-3-490 16,-1 3-97-16</inkml:trace>
  <inkml:trace contextRef="#ctx0" brushRef="#br0" timeOffset="57592.169">7574 9833 1213 0,'0'0'26'0,"0"0"6"0,-3 12 0 0,3-6 4 0,0-6-36 0,-4 6 0 0,1-1 0 0,-1 1 0 15,0 3 60-15,4-3 6 0,-3 3 1 0,-1 6 0 16,4-10-3-16,-3 7-1 0,3-6 0 0,-4 0 0 16,4-6-40-16,0 0-8 0,0 6-2 0,0-6 0 15,0 0-13-15,0 0 0 0,0 0 0 0,0 0 0 16,0-6 38-16,4 0 5 0,-1 0 1 0,1-6 0 16,-1 1-32-16,5-4-12 0,-5 3 8 0,4 0-8 15,-3 1 0-15,-1-1 0 0,4-6-12 0,-3 6 12 16,3 4-12-16,-4-4 12 0,4 6-10 0,-3-6 10 15,3 9-9-15,-7 3 9 0,4-3-8 0,-4 3 8 16,0 0-31-16,10 0-1 0,-10 0 0 16,7 3 0-16,-7-3 32 0,14 9 0 0,-10 3 0 0,3 0 0 0,-4-4 0 0,1 4 0 15,-1 12 0-15,-3-12 0 0,0 5 0 0,0-2 0 16,0 3 0-16,0-1 0 0,0 1 0 0,-3-6 0 16,3 2 0-16,0-2 0 0,0 3 0 0,0-4 0 15,0-2 0-15,0 0 0 0,0-3 21 16,0-6 11-16,0 0 1 0,0 0 1 15,0 0-56-15,0 0-11 0,0 0-3 0,7 0-490 16,4-6-98-16</inkml:trace>
  <inkml:trace contextRef="#ctx0" brushRef="#br0" timeOffset="57993.909">8072 9768 1170 0,'0'0'25'0,"0"0"6"0,0 0 1 16,0 0 1-16,0 0-33 0,0 0 0 0,0 0 0 0,0 0 0 0,0 0 94 0,0 0 12 15,0 0 2-15,0 0 1 0,-8 0-26 0,1 3-6 16,0-3-1-16,0 6 0 0,0 0-42 0,0-6-9 15,0 12-1-15,0-6-1 0,0-6-7 0,0 6 0 16,-4 2-1-16,4 4 0 0,0-6-4 0,-3 6-1 16,3 0 0-16,0-4 0 0,0 4-10 15,0-3 8-15,3 0-8 0,-3 3 8 0,3-1-8 0,4-2 0 16,-3 3 0-16,3-6-11 0,0-6 11 0,0 9 0 16,0-1 0-16,3-2 0 0,1 0 0 0,3 0-8 15,0 0 8-15,4-6 0 0,-1 3-9 0,4 3 9 16,-3-3-10-16,3 0 10 0,0-3-20 0,0 0 3 15,0-3 0-15,4 3 0 16,0-6-39-16,3 0-7 0,-4 0-1 0,5-6-1 16,-1 0-41-16,0 1-8 0,0 2-2 0,0-3 0 0</inkml:trace>
  <inkml:trace contextRef="#ctx0" brushRef="#br0" timeOffset="58353.498">8343 9245 1036 0,'0'0'23'0,"0"0"5"0,0 0 0 16,0 6 1-16,0 6-29 0,0 2 0 0,0-2 0 0,0 0 0 0,0 0 108 0,0 2 16 15,0 4 4-15,0 6 0 0,0-7-64 0,0 10-13 16,0-4-3-16,-3 9 0 0,3-8-25 0,0 2-6 16,0 10-1-16,0-7 0 0,0 6 39 0,0 1 7 15,0-1 2-15,0 3 0 0,0-5-64 0,-4 8-24 16,1-9 0-16,3 0 1 0,-4 4 23 0,1-7 15 16,3-5-3-16,-4 2 0 0,4-8-2 15,0 2-1-15,0-2 0 0,0 0 0 0,0-1-9 16,0-2 0-16,0-3 0 0,4-7 0 0,-4-5 0 15,3 6 0-15,1 3 8 0,-1-3-8 16,-3-6-100-16,7 0-23 0,-3-6-4 0,3-3-615 0</inkml:trace>
  <inkml:trace contextRef="#ctx0" brushRef="#br0" timeOffset="58798.719">8534 9801 1598 0,'0'0'35'0,"-7"6"7"0,3-1 2 0,1 4 1 0,-1 0-36 0,1 0-9 0,3 3 0 0,0-6 0 16,0 2 25-16,0 1 3 0,3 0 1 0,1-3 0 16,-1 6 3-16,1-6 0 0,3-1 0 0,0 7 0 0,0-12-20 15,0 0-4-15,3 3-8 0,1-3 12 16,-4 0-12-16,4 0 11 0,-1-3-11 0,-3 3 10 15,4-12-10-15,3 7 0 0,0-1 0 0,-3-6 0 16,3 0-35-16,-4-3 1 0,1 4 0 0,0-1 0 16,-4 0 34-16,0 0 0 0,-4 1 0 0,1 2 0 15,-1-3 0-15,1 6 0 0,-4-6 0 0,0 7 0 0,-4-1 0 16,4 0 0-16,-7 0 0 0,0 3 0 16,0-3 0-16,4 0 0 0,-4 6 0 0,-1 0 0 0,-2 0 19 0,3 6 10 15,-4 0 3-15,4 0 0 0,-3 3-20 16,-1 2-4-16,4 7-8 0,-4 0 12 0,4 2-4 0,0 4 0 15,0-1-8-15,0 1 12 16,4 2-12-16,-1-5 0 0,1 2 0 0,-1 4 0 0,4-7 0 0,0 7 0 16,0-7 0-16,4 4 0 15,-1-1 0-15,1-5 0 0,3 0 0 0,0 2 0 0,3-2 0 0,-3-3 0 0,4 2 0 16,0-5 0-16,3 0-10 0,0-3 2 0,3 2 0 0,1-2 0 31,0-3-125-31,-1-3-25 0,1-3-5 0</inkml:trace>
  <inkml:trace contextRef="#ctx0" brushRef="#br0" timeOffset="59791.902">9606 9812 802 0,'0'0'17'0,"-3"6"4"0,-4 3 1 0,-1 3 2 0,5-6-24 0,-4 6 0 0,3-4 0 0,1 4 0 16,-4 0 62-16,3 0 8 0,1-1 2 0,-1 1 0 16,1-3-13-16,-1 3-3 0,4-3 0 0,0-1 0 15,0-8-9-15,0 6-3 0,0 6 0 0,0-12 0 16,0 0-18-16,0 6-4 0,0 0-1 0,4 0 0 15,-4-6 27-15,0 6 6 0,0-6 1 0,0 5 0 16,0 4-37-16,0-9-7 0,0 0-2 0,0 0 0 16,0 12-9-16,0-12 0 0,0 0 0 0,0 0 0 15,0 0 0-15,0 0 0 0,0 0 0 0,0 0 0 0,0 0 8 0,7-12-8 16,0 0 12-16,-4 4-4 0,4-4-19 0,0 6-4 16,-3-6-1-16,7 0 0 0,-4 1 5 0,-4-1 1 15,4 3 0-15,0-3 0 16,-3 1-28-16,3 5-6 0,0 0 0 0,-4 0-1 0,4 0 36 0,-3-3 9 15,0 3 0-15,-1 6 0 0,-3 0 0 0,0 0 0 16,7 0 0-16,-7 0 0 0,7 0 0 0,-3 3 0 16,-1 6 0-16,1 0 0 0,-1 0 0 0,1 6 0 0,-1-4 0 15,1 1 0-15,-4 0 49 0,-4 2 12 16,4 4 3-16,0-6 0 0,0-3-52 0,-3 0-12 0,-1 5 0 0,4-2 0 16,0-6 37-16,0 0 5 0,0-6 1 0,0 0 0 15,0 0-27-15,0 0-4 0,0 0-2 0,0 0 0 16,4-6-1-16,-1 0 0 15,4 0 0-15,0-3 0 0,1-5-9 0,2 2 0 0,-3 3 0 0,4-3 0 16,-1-2-8-16,1 5 8 0,-1 0-10 0,1 0 10 16,-4 0 0-16,0 3-9 0,0 1 9 0,0 5 0 15,0-6-9-15,0 6 9 0,0-6-10 0,0 12 10 16,-3-6-12-16,3 6 12 0,-7-6-13 0,4 5 5 16,-1 7 8-16,-3-9-10 0,4 6 10 0,-4 0-10 15,0 2 10-15,0 7 0 0,0-12 0 0,3 3 8 16,-3 0-8-16,0-1 9 0,0-8-9 0,0 0 10 15,0 0-10-15,0 9 0 0,4 0 0 0,-4-3 8 16,0-6-8-16,0 0 10 0,3 6-10 0,-3-6 10 0,4 6-10 16,-4 0 0-16,3-3 0 0,1 2 8 0,3 1-8 15,-4 0 0-15,-3-6 0 0,4 6 0 0,-1 0 0 16,1 0 0-16,-4-6 0 0,4 6 0 16,-4-6-47-16,7 6-5 0,-4-6 0 0,-3 0-483 15,0 0-96-15</inkml:trace>
  <inkml:trace contextRef="#ctx0" brushRef="#br0" timeOffset="60359.823">10139 9939 1177 0,'0'0'25'0,"0"0"6"0,0 0 1 0,0 0 2 0,0 0-34 0,0 0 0 0,-4 9 0 0,-3-3 0 16,4 2 96-16,-1 4 12 0,1 0 2 0,3-6 1 15,-4 3-55-15,4-9-12 0,0 0-1 0,0 5-1 16,4 7 18-16,-4-6 3 0,3 0 1 0,-3 0 0 16,4 0-52-16,-4-6-12 0,0 0 0 0,3 6 0 15,4-3 34-15,-7-3 4 0,7 3 1 0,0-3 0 16,4 0-25-16,-4-3-5 0,0-6-1 0,0 3 0 15,0 6 0-15,0-6 0 0,0 0 0 0,0-3 0 16,0 0 1-16,4 1 0 0,-4 2 0 0,0 0 0 16,-3 0-58-16,3 0-12 0,-4-6-3 0,1 6 0 15,-4 1 52-15,3 2 12 0,-3-3 0 0,0 6 0 16,0-6 0-16,0 6 0 0,-3-3 0 0,3 3 0 16,-7-3-54-16,0 0-8 0,0 3-2 0,-4 0 0 0,0-3 52 15,1 3 12-15,-1 0 0 0,1 0 0 0,-4 0 0 0,3-6 0 16,0 0 0-16,1 6 0 0,-1 0 28 0,4 0 9 15,0 0 2-15,0 0 0 16,0 6-63-16,0 0-12 0,7-6-2 0,-4 3-1 0,4-3 39 16,-3 12 0-16,3-3 0 0,0 5 0 0,3-2 0 0,1 3 0 15,-1 2 0-15,1 1 0 0,3 0 0 0,-3 2 0 0,-1-2 0 16,4 5 0-16,-3-5 0 0,3-3 0 0,0 2 0 16,0 1 0-16,-4-9 0 0,4 6 0 0,1-1 0 15,-1-2 0-15,0-6 0 0,3 0 0 0,-3 3 0 16,4-6 0-16,-4 5 0 0,4-5 0 0,-1-3 0 15,1 3 0-15,-1-6-19 0,4 3 4 16,-3-6 1-16,3-2 0 16,4 5-80-16,-4-9-16 0,7 6-3 0</inkml:trace>
  <inkml:trace contextRef="#ctx0" brushRef="#br0" timeOffset="61307.282">11257 9815 914 0,'0'0'20'0,"0"0"4"0,0 0 0 0,-7 3 3 0,0 0-27 16,0 3 0-16,-4 0 0 0,1 0 0 0,3 0 84 0,0 0 11 16,3 0 2-16,-3-1 1 0,0-2-27 0,0 6-6 15,0-3-1-15,7-6 0 0,0 0-1 0,-4 6-1 16,1 3 0-16,-1-3 0 0,4 0-48 0,0-6-14 0,0 5 0 16,-3 7 8-16,6-6 23 0,-3 3 5 0,0 0 0 15,4-1 1-15,-4 4-26 0,3 0-11 0,1-6 8 0,-1 3-8 16,5 2 0-16,-5 7 8 15,1-6-8-15,-1 3 0 0,4-1 22 0,-3-5-1 16,-4 3 0-16,3-6 0 0,1 5-21 0,-4-5-18 0,0-6 3 0,0 0 1 16,0 0 14-16,0 0 16 0,0 0-3 0,0 0-1 15,-4-6 5-15,4-5 1 0,-3 5 0 0,-1-9 0 16,1-2 3-16,-1 5 1 0,1 0 0 0,-1 0 0 16,1-5-10-16,-1 2-3 0,0 3 0 0,4-6 0 15,0 10-9-15,-3-4 0 0,3 0 0 0,-4 0 0 16,8 1 0-16,-4-1 0 0,0 3 0 0,0 3 0 15,0-3 0-15,-4 6 0 0,8-2 0 0,-4 5 0 16,0 0 0-16,0 0 0 0,3-6 0 0,1 0 0 16,0 0 0-16,3 6 0 0,0-9-11 0,0 0 11 0,3 3-8 15,4 0 8-15,1-2-8 0,-1 2 8 16,3 6-9-16,1-6 9 0,0 0-10 0,-1 6 10 16,1 0-71-16,3 0-8 15,-3 0-1-15,-1 0-1 0,4 6-117 0,-6 0-23 0,16 3-5 0,-6-1-1 16</inkml:trace>
  <inkml:trace contextRef="#ctx0" brushRef="#br0" timeOffset="61895.865">11529 9892 1134 0,'0'0'32'0,"0"0"8"0,-4 9-32 0,-3-3-8 0,4-1 0 0,-4-5 0 16,7 0 40-16,-4 12 6 0,4-6 2 0,0-6 0 16,0 6 12-16,0-6 4 0,0 0 0 0,0 0 0 15,0 0-3-15,4 6 0 0,3 0 0 0,-4 0 0 16,1-4-46-16,-4-2-15 0,0 0 8 0,7 6-8 15,0-6 48-15,0 0 5 0,0 0 2 0,0 0 0 16,0 0-37-16,0-6-7 0,0 4-2 0,0 2 0 16,0-3-9-16,4 0 0 0,-4-3 0 0,0 3 0 15,-4-3 0-15,5 0 0 0,-1-964 0 0,0 1925 0 16,-4-960 11-16,1-1 0 0,-1-3 0 0,-3 3 0 16,4 0-11-16,-1-6-16 0,-3 6 4 0,0 1 1 15,0-1 11-15,0 0-8 0,0 0 8 0,0-3-8 0,0 0 8 0,-3 3 0 16,3 6 8-16,-4-3-8 0,1-2 0 0,-4 2 0 15,3 0-12-15,-3-3 4 0,0 6 8 0,0 0-12 16,-4-6 12-16,1 6-12 0,-1 0 12 0,-3 0-8 16,4 0 8-16,-5 6-8 0,5-6 8 0,-1 6 0 15,1 0 0-15,-1 2 0 0,1 4 16 0,-1 0 0 16,4 0-1-16,0 2 0 0,3 4-15 0,1 0 0 16,-4-7 0-16,3 10 0 0,4-3 0 15,0 5 0-15,0-11 0 0,4 6 0 16,-4 2-20-16,3-2-8 0,1-9 0 0,3 5-1 0,0-2 46 0,0-3 10 15,4 3 1-15,-1-7 1 16,1 7-74-16,-1-9-15 0,1 0-4 0,3 0 0 0,-3 0 103 0,3-3 20 16,0-3 4-16,3 3 1 15,1-3-103-15,-4 0-20 0,4 0-4 0,-4-9-1 16,4 7 0-16,-1-7 0 0,1 6 0 0,-4-3-640 0</inkml:trace>
  <inkml:trace contextRef="#ctx0" brushRef="#br0" timeOffset="62583.942">12051 9812 1213 0,'0'0'26'0,"0"0"6"0,0 0 0 0,0 0 4 0,0 0-36 0,0 0 0 15,0 0 0-15,0 0 0 0,0 0 107 0,-4-5 14 16,1-1 3-16,-4 6 1 0,3-6-45 0,1 0-8 15,3 6-3-15,-7-6 0 0,0 0-30 0,0 0-7 16,3 3 0-16,-3 0-1 0,7 3-19 16,-11 3-3-16,4-3-1 0,0 0 0 0,7 0-8 0,-7 3-11 15,0-3 3-15,0 12 0 0,7-12 8 0,-7 6-13 16,4 0 5-16,-5 3 8 0,5 2-14 0,3 4 5 16,-4 0 1-16,4-3 0 0,0 5 8 0,0-5-8 15,0 3 8-15,4-4-8 0,-1 1 8 0,1 0 0 0,0-3 0 16,-1 0 0-16,1 5 0 0,-1-2 0 0,1-6 0 15,3-3 0-15,-4 0 0 0,4 3 0 0,0-3 0 0,0 0 0 16,0-6 0-16,1 3 0 0,-1-3 0 16,0-3 11-16,0 3-11 0,0 0 0 0,0-9 0 0,0 6 0 15,-4-6 8-15,1 4 8 0,3-1 3 0,-4 0 0 16,-3 3-19-16,4-6 0 0,-4 7 0 0,4-7 0 16,-4 6 0-16,0 0 0 0,3 0 0 0,-3-3 0 15,0 9 0-15,0-3 0 0,0 3 0 0,0 0 0 16,0 0 0-16,0 0 0 0,0 0 0 0,0 0 0 15,0 0-13-15,0 0-7 0,0 0 0 0,-3 3-1 16,3 9 5-16,0 0 2 0,-4 3 0 0,4 2 0 16,4-2 14-16,-4 0 0 0,0 5-10 0,3 1 10 15,-3 2 0-15,4 1 0 0,-4 5-9 0,0 3 9 16,3-2 0-16,-3 2 0 0,4-2-8 0,-4 2 8 16,0 3 0-16,-4-2 0 0,4-4 0 0,-3 9 0 0,3-5 15 15,-4-4 6-15,4 0 2 0,-3-2 0 0,-1 2-35 16,0-2-6-16,1-4-2 0,-1 4 0 0,1-4 20 0,-4-2 0 15,3-4 0-15,-3 1 0 0,0 0 0 0,0-7 9 16,0 4-9-16,0-3 8 0,-4 0-8 0,4-7 10 16,0-2-10-16,-3 0 10 0,6 3-2 0,-6-6 0 15,3-6 0-15,-4 0 0 0,4 1-8 0,-4-1 0 16,1-12 0-16,-1 6 0 0,1 1-12 0,-1-10-7 16,0 3-1-16,-3-11-1 15,0 2-9-15,4-2-2 0,-1 9 0 0,0-13 0 16,1 4-34-16,3 2-7 0,0 1-2 0,3 5 0 15,4-8-63-15,0 8-13 0</inkml:trace>
  <inkml:trace contextRef="#ctx0" brushRef="#br0" timeOffset="63170.14">12428 9862 1494 0,'0'0'32'0,"0"0"8"0,0 0 0 0,-7 0 3 0,7 0-35 0,-7 0-8 15,0-5 0-15,0 5 0 0,-3-6 93 0,2 6 17 16,1 0 3-16,0 6 1 16,-3-6-50-16,3 0-11 0,0 0-1 0,0 0-1 0,0 5-33 0,0-5-6 15,-1 3-2-15,1 6 0 0,4-3-10 0,-4 3 0 16,3-3 0-16,-3 6 0 0,4-1 0 0,-1-2 0 16,1 3-9-16,-1-3 9 0,4-1 0 0,0 4 0 15,-3 0 0-15,3-6 0 0,0 0-8 0,0-6 8 16,3 9 0-16,1-4 0 0,-1 7 0 0,1-6 0 15,3 0 0-15,-4 0 0 0,4 0 0 0,0-6 0 0,-3 0 0 0,3 0 0 16,4 0 0-16,-1-6 0 0,-3 6 0 0,4-6 9 16,-1 6-9-16,-3-6 0 0,0-9 0 0,1 10 0 15,-1-1 0-15,-4 0-12 0,4 0 4 0,-3 0 8 16,-1 0-9-16,-3-6 9 0,4 6 0 0,-4 6 0 16,0-2 0-16,0 2 0 0,0 0 0 0,0 0 0 15,0 0-12-15,0 0 12 0,0 0-12 0,0 0 12 16,-4 8-10-16,1 4 10 0,-1-6-8 0,-3 0 8 15,7 3 0-15,-3-3 11 0,-1 8-1 0,1-5 0 16,3 3-2-16,-4-6 0 0,4-6 0 0,0 6 0 16,0-6-8-16,0 6 8 0,0-6-8 0,0 11 8 15,0-2-8-15,4-3 0 0,-4-6 0 0,3 12 0 16,1-6 0-16,-4-6 0 0,7 0 0 0,0 0 0 16,0 0-16-16,3 0-8 0,1 0-1 0,0 0-590 15,3-6-117-15</inkml:trace>
  <inkml:trace contextRef="#ctx0" brushRef="#br0" timeOffset="63664.759">12654 9907 1407 0,'0'0'31'0,"0"0"6"0,0 0 2 0,0 0 1 0,0 5-32 0,0 1-8 0,-3 0 0 0,3 3 0 16,0 0 87-16,0 0 16 0,0 2 3 15,0-5 1-15,0-6-66 0,0 12-13 0,0-6-2 0,0 3-1 16,0 0-6-16,0-4-2 0,0-5 0 0,0 0 0 16,0 0-8-16,0 0-1 0,0 0-8 0,0 0 12 15,3 9-12-15,-3-9 0 0,0 0 0 0,0 0 0 16,0 0 8-16,0 0-8 0,0 0 0 0,0 0 0 15,0 0 10-15,0 0-10 0,0 0 10 0,0 0-10 16,0 0 8-16,0 0-8 0,0 0 0 0,0 0 9 16,0 0-9-16,0 0 8 0,0 0-8 0,0 0 8 15,0 0-8-15,7 0 0 0,-7 0 9 0,4-9-9 16,-1 4 10-16,1-4-2 0,-1 0-8 0,1-3 12 16,-4 0 0-16,3-2-1 0,-3 2 0 0,0 0 0 15,4 0-3-15,-4 1 0 0,0-4 0 0,3 3 0 16,-3 0-8-16,4 1 8 0,-4 5-8 0,3-6 8 15,1 0-8-15,-4 6 0 0,4 0 0 0,-1 4-11 16,-3 2 3-16,0 0 0 0,0 0 0 0,7 0 0 0,0-3-10 0,0 3-2 16,0 3 0-16,0-1 0 15,4 1-20-15,-4 0-5 0,4-3-1 0,-1 6 0 16,1 0-38-16,3-3-8 0,3 0-2 0,-2 3 0 16,6 0-121-16,-7 0-24 0,21 5-5 0,-14-5 0 0</inkml:trace>
  <inkml:trace contextRef="#ctx0" brushRef="#br0" timeOffset="64339.454">13236 9956 1220 0,'0'0'34'0,"0"0"9"0,0 0-35 0,0 0-8 0,0 0 0 0,-3-2 0 15,-4-4 110-15,3 0 20 0,-3 3 4 0,4-3 1 16,-5 3-16-16,1 0-3 0,-3 0-1 0,3 3 0 16,-4-6-47-16,4 0-10 0,-3 6-2 0,-5-5 0 15,5 5-45-15,3 0-11 0,-4 0 0 0,1 5 0 16,3-5 0-16,0 6-8 0,-1 0 8 0,1-3-10 16,4 3 10-16,-1 0 0 0,-3 3 0 0,4 5 0 15,-1 4-18-15,1-6-2 0,3 0 0 0,-4 8 0 0,4-8 20 0,-3 6 0 16,3 2 0-16,0-2 0 0,3-7-10 0,-3 7 2 15,4-3 0-15,-1-3 0 0,4 5 0 0,-7-11 0 16,4-6 0-16,-1 6 0 0,4 0 0 0,0-3 0 16,4-3 0-16,-4 0 0 15,4 0-25-15,-1-3-5 0,1-3-1 0,-1-6 0 0,1-5 48 0,0 2 10 16,3-3 1-16,-4-5 1 0,4 5-21 0,1-5 0 16,-5 2 0-16,4-11 0 0,-3 8 0 0,-1-5 8 15,1-4-8-15,-4 7 0 0,0-3 8 0,0-7-8 16,-3 10 10-16,3-7-10 0,-7 4 8 0,3-3-8 15,-3-4 0-15,0 1 9 0,0 9-9 0,0-7 0 16,-3 4 0-16,-1 0 8 0,4 2-8 0,-3 4 0 0,-1-1 0 16,1 4 0-16,3-4 0 0,-4 6 8 15,1 10-8-15,3-4 0 0,-4 0 0 0,1 6 0 16,3 0 0-16,0 6 0 0,0 0-10 0,0 0 10 0,0 0-13 0,0 0 5 16,0 0-4-16,0 0-1 0,-4 6 0 0,0 6 0 15,1 6 13-15,-1-10-11 0,4 7 11 0,0 6-10 16,0-1 10-16,0 4-8 0,0-1 8 0,0 1-8 15,0 2 8-15,0 1 0 0,4 2 0 0,-4 6 0 16,0 4 9-16,3-10 4 0,-3 3 1 0,0 4 0 16,4 2-14-16,-4-6-13 0,4 3 2 0,-4-2 1 15,3-1 10-15,-3-5 0 0,4 5 0 0,-1-12 0 16,-3 4 0-16,4-6 0 0,-1 2 0 0,1-2 8 16,-1-12-8-16,-3 0 0 0,4 5 0 0,-1-5 8 15,-3-6-8-15,7 6 0 0,-3-3 0 0,3 0 0 16,0 3 0-16,0-3-13 0,0 0 3 0,0-3 1 15,4 0-93-15,-4 0-18 0,3-6-4 0,-3 3-386 16,4 3-77-16</inkml:trace>
  <inkml:trace contextRef="#ctx0" brushRef="#br0" timeOffset="65003.991">13522 9868 1558 0,'0'0'34'0,"0"0"7"0,0 0 2 0,0 0 1 0,-7 9-35 0,3-3-9 0,4 0 0 0,0-6 0 16,0 0 65-16,0 0 11 0,0 0 3 0,-3 6 0 15,-1 6-23-15,4-12-5 0,0 0-1 0,0 0 0 16,4 5-23-16,-1 1-5 0,1 0-1 0,-4-6 0 16,7 6-13-16,-3-3-8 0,3 3 8 0,0-3-8 15,0-3 9-15,0 3-9 0,0 0 12 0,0-3-12 16,3 0 0-16,1 0 0 0,0-3 0 0,3 0 0 16,0-3 0-16,-4 0 0 0,1 0-12 0,-4 0 3 15,4 0 9-15,-4 1 0 0,0-1 0 0,0 0-8 16,0-3 8-16,0 3 0 0,-4 0 0 0,1-3 0 15,-1 1 0-15,-3 2-12 0,4 0 12 0,-4 0-12 0,0-6-4 16,0 3 0-16,0 0-1 0,-4 4 0 16,4-4 5-16,-7 3 2 0,4 0 0 0,-4-9 0 0,-4 7 10 0,4-4 0 15,0 3 0-15,-3-3-8 0,-1 6 8 0,4 0 0 16,-4 6 0-16,4-5 0 0,7 5 10 16,-10 0 4-16,-1 0 1 0,1 5 0 15,2 1-15-15,1 0 0 0,0 6 0 0,0-3 0 0,0 0 0 16,-3-1 0-16,6 10 0 0,-3-6 0 0,0 0 8 0,4 8 0 15,-5-2-8-15,1-1 12 0,7 1-12 0,-3-3 0 16,-1 2 0-16,4-2 0 0,0 0 0 0,4-1 0 16,-4 4 0-16,3-6 0 0,4 0 9 0,-3-4-9 15,3 4 8-15,0 0-8 0,0 0 12 0,0-6-4 16,4 2 0-16,-1 4 0 0,1 0-8 0,3-6 0 0,0 0 0 16,0 0 0-16,0-1 0 0,4 7 0 0,-4-12-10 0,4 3 10 15,-1 0-12-15,-2 0 12 0,2-3-13 0,-3 0 5 16,4-3-13-16,-4 3-3 0,4-3 0 0,-1 0 0 31,-3 3-8-31,4-6-3 0,0 0 0 0,-4 1 0 0,3-1-33 16,1 0-6-16,0-3-2 0,-4 3 0 15,3 0-119-15,-2-5-24 0,2 5-5 0,-3 0 0 0</inkml:trace>
  <inkml:trace contextRef="#ctx0" brushRef="#br0" timeOffset="67172.467">9790 10497 982 0,'0'0'21'0,"0"0"5"0,0 0 1 0,0 0 1 0,0 0-28 0,0 0 0 0,0 0 0 0,0 0 0 16,0 0 59-16,0 0 5 15,0 0 2-15,0 0 0 0,0 0-42 0,0 0-8 0,0 0-1 0,0 0-1 16,0 0-14-16,0 0 0 0,0 0 0 0,3 6 0 16,1-3 9-16,-1 0-1 0,-3-3 0 0,4 6 0 15,-1-6 2-15,1 3 0 0,3-3 0 0,0 6 0 16,3 0-10-16,-3-6 12 0,1-6-12 0,-1 6 12 16,3-6-12-16,-3 3 0 0,4 0-12 0,-4-3 12 15,3 0-32-15,1 3 2 0,3-5 0 16,-3-1 0-16,-1-3-7 0,-3 0-2 15,4 3 0-15,-4 1 0 0,0-4 22 0,-3 9 4 0,-1-3 1 0,-3 0 0 16,4 0 12-16,-4 6 0 0,0 0 0 0,0 0 10 16,0 0 3-16,-7 6 1 0,0 0 0 0,0 0 0 15,-4 0-14-15,0 6 11 0,1-4-11 0,-1 4 10 0,1 0 5 16,-5-6 1-16,5 3 0 0,-1-1 0 16,1-2 6-16,-1 3 2 0,4-6 0 0,0 6 0 15,0-9-15-15,7 0-9 0,0 0 12 0,0 0-12 0,0 0 15 0,0 0-4 16,0 0-1-16,0 0 0 0,0 0 2 0,0 0 0 15,0 0 0-15,7 0 0 0,0-9-12 0,0 3 0 16,4 3-12-16,-1 0 12 0,1 0-11 0,-1 3 11 16,1 3-8-16,0-3 8 0,-1 3-8 0,4 0 8 15,-3 3-8-15,3-3 8 0,-3 9-12 0,-1-6 4 16,1 5 0-16,-1-8 0 0,1 6-13 0,-4 0-3 16,0-3 0-16,0-962 0 15,0 1929-18-15,-3-967-4 0,3-6-1 0</inkml:trace>
  <inkml:trace contextRef="#ctx0" brushRef="#br0" timeOffset="100590.902">14803 9930 712 0,'0'0'16'0,"0"0"3"0,0 0 1 0,0 0 0 0,0 0-20 0,-7-6 0 0,7 6 0 16,0 0 0-16,0 0 48 0,0 0 7 0,0 0 1 0,0 0 0 15,0 0-4-15,0 0 0 0,0 0 0 0,0 0 0 16,-4 6-24-16,4-6-6 15,-7 3-1-15,7-3 0 0,0 0 19 0,0 0 3 16,0 0 1-16,0 0 0 0,0 0-31 0,0 0-5 0,0 0-8 0,0 0 11 16,0 0 21-16,3 3 5 0,5-3 1 0,-1 0 0 15,0-3 0-15,0 3 0 0,3 0 0 0,-3 0 0 16,4 0-16-16,-4-3-3 0,4 0-1 0,-4 0 0 16,3 3-18-16,-3 0 0 0,0 0 0 0,0 0-9 15,-3-6 9-15,-4 6 0 0,7-6 0 0,-7 6 0 16,0 0 0-16,3 0 0 0,1-5 0 0,-1-1 0 15,1 6 0-15,0-9 0 0,-1 0 0 0,-3 0 0 16,4-3-13-16,-4 1-1 0,0-1 0 0,0-6 0 16,3 6-5-16,-3 4-1 0,-3-10 0 0,3 6 0 15,-4 3 20-15,1 1 0 0,-1-1 0 0,-3 3 0 16,3 0 0-16,-3 0 0 0,-3 0 0 0,-1 6 0 16,4 0 0-16,-3 0 0 0,-1 6 0 0,0 6 0 15,1-6-13-15,-1 3-6 0,1 2-1 0,-1 7 0 16,1 0 5-16,-1 2 1 0,0 4 0 0,1-7 0 0,-1 4 35 15,4-965 7-15,0 1929 2 0,-4-970 0 0,8 0-6 0,-4-1-2 16,3-2 0-16,1 0 0 0,3-6 4 0,0 2 1 16,0-8 0-16,0 9 0 0,0 0-27 0,0-9 0 15,3 0 0-15,4 6 0 0,0 0 0 0,4 0 0 16,0 0 0-16,-1-6 0 0,4 3 23 0,0 0-1 16,1-3 0-16,-1 2 0 0,3-2-35 0,-3 0-7 0,4-2-2 15,0-4 0-15,-1 0 22 0,1 0 0 16,-4 6 0-16,0-6 0 15,0-6-68-15,0 0-10 0,4 1-2 0,-4 2 0 16,0-3-107-16,4-6-21 0</inkml:trace>
  <inkml:trace contextRef="#ctx0" brushRef="#br0" timeOffset="101091.092">15078 9821 759 0,'0'0'16'0,"-7"6"4"0,0 0 1 0,0 0 1 16,0 0-22-16,3 0 0 0,-3 0 0 0,0-1 0 15,3 7 81-15,1-6 12 0,-1 3 3 0,1-3 0 0,3-6-26 0,-4 6-5 16,4 5-1-16,0 1 0 0,-3-9-16 0,3 6-4 16,0-3-1-16,0 3 0 0,0-4-10 0,3 7-1 15,-3-6-1-15,0 6 0 0,0-9-10 0,0 3-1 16,0-6-1-16,0 0 0 0,0 0-19 0,0 6 8 15,0-6-8-15,0 0 0 0,0 0 32 0,0 0 0 16,0 0 0-16,0 0 0 0,0 0-19 0,0 0-4 16,4-3-1-16,3-6 0 0,-4 0 2 0,1 3 0 15,-1-6 0-15,4-2 0 0,-3 5-10 16,0-3 8-16,-4-3-8 0,3 4 8 0,1-1-8 0,-1 3 0 16,1-3 0-16,-4 6 0 0,3 1 0 0,1-1 0 15,-4 6 0-15,0 0 0 0,0 0-8 0,0 0 8 16,0 0-10-16,0 0 10 0,7-6-10 0,-7 6 10 0,7 0-10 15,-4 6 10-15,4 0 0 0,-3-1-9 0,-1-2 9 0,4 6 0 16,1-3 0-16,-1 3-8 0,0-3 8 0,0 6 0 16,0-7 0-16,0 7 0 0,0-6 0 0,0 6 8 15,0-3-8-15,-4 2 0 0,5 1 0 0,-1-6 0 16,0 0 0-16,-4 3-8 0,1-3 8 0,-1 2 0 16,1 7 0-16,-1-3 0 0,-3-6 0 0,0 6 0 15,0-4-20 1,0 1-6-16,0-9-1 0,0 6 0 0,0-6 27 0,0 0 0 0,0 0 0 0,0 0 0 15,0 0-159 1,0 0-26-16,11-3-6 0,-4-9-1 0</inkml:trace>
  <inkml:trace contextRef="#ctx0" brushRef="#br0" timeOffset="101893.527">16030 9948 1148 0,'0'0'25'0,"0"0"6"0,0 0 1 0,0 0 0 0,0 0-32 0,0 0 0 0,-3-6 0 0,3 6 0 15,0 0 73-15,-7 0 9 0,3-3 2 0,-3-3 0 16,0 6-16-16,-4-3-4 0,1 3 0 0,3-3 0 16,0 3-20-16,-4 0-4 0,4 3 0 0,-4 0-1 15,4 0-39-15,0 0 0 0,-3 0 0 0,3 0 0 16,-4 0 0-16,4 0 0 0,0 2 0 0,0 7 8 15,0-6-8-15,0 6-13 0,3-6 3 0,-3 0 1 16,4 0-7-16,-1-1 0 0,-3 10-1 0,4-3 0 16,-1 0 17-16,1 2 0 0,3-2 0 0,-4 0 0 15,4 0 0-15,4-7 0 0,-4 7 0 0,3-3 0 16,-3 0 0-16,4-3 0 0,3-3 0 0,0 3 0 16,0-1 0-16,3-5 0 0,1 0 0 0,0-5 0 0,-1-7 0 15,1 3 0-15,-1-3 0 0,4-5 0 0,1 5 0 16,-5 0 11-16,4 0-2 0,-3-2 0 0,3 2-9 0,-7 0 8 15,4-11-8-15,-4 11 8 0,-4 3-8 0,4-3 0 16,-3 6 0-16,-1-2 8 0,-3 8-8 16,0 0 0-16,0 0 0 0,0 0 0 0,0 0 0 15,0 0 0-15,0 0 0 0,0 0 0 0,0 0 0 16,0 0-9-16,0 8 0 0,4-2 0 0,-4 6 9 0,0-6 0 16,0 0-9-16,0 3 9 0,3 5 0 0,-3 1 0 15,4-3-9-15,-4 11 9 0,3-2 0 0,1 2 0 16,-1 1-8-16,1 2 8 0,0-5 0 0,3 8 0 15,-4-5-8-15,1 2 8 0,-1 4 0 0,-3-4 0 0,4-2 0 16,-4 8 0-16,0 3 0 0,3-11 0 0,-3 8 11 16,0-8-11-16,0 5 0 0,-3-2 0 0,3-1 0 0,-4 3 0 15,1-8-8-15,-1 2 8 0,1-5 0 0,-1 3-9 16,1-7 9-16,-5 1 0 0,5-3 0 0,-1 0 0 16,1-1 0-16,-1-5 0 0,-3 0 0 0,4-3 0 15,-4-3 0-15,0 0 12 16,0 0-2-16,0-6-1 0,-1 3-1 0,-2-6-8 0,3 1 12 15,-4-4-4-15,1-6-16 0,3 1-4 0,-4-4-1 0,0-3 0 16,1 1 13-16,-1 2 0 0,4-8 0 0,-3 8 0 16,-1-2-10-16,0-1 1 0,-3-2 0 0,4 5 0 31,-1-2-38-31,4 5-7 0,0-8-2 0,0 8-412 0,4 0-84 0</inkml:trace>
  <inkml:trace contextRef="#ctx0" brushRef="#br0" timeOffset="102437.457">16334 9907 1384 0,'0'0'39'0,"0"0"9"0,0 0-38 0,0 0-10 0,-7 0 0 0,7 0 0 16,-8 0 27-16,8 0 3 0,0 0 1 0,-3 5 0 15,-4 7 16-15,3 0 3 0,1 0 1 0,-1 2 0 16,1 4-30-16,-1-3-5 0,4-4-2 0,-3 7 0 15,3 0 11-15,0-6 3 0,-4 5 0 0,4-2 0 16,0 2-15-16,4 1-2 0,-4-3-1 0,0-3 0 16,3 5-10-16,-3-11 10 0,4 3-10 0,-4-3 10 15,0-6-2-15,0 0-8 0,0 0 12 0,0 0-4 16,0 0 16-16,0 0 2 0,0 0 1 0,0-6 0 16,0 3 16-16,0-9 3 0,-4 0 1 0,4-2 0 15,-3-1-31-15,-1-6-7 0,4 4-1 0,-3-1 0 0,-1-2-8 16,4 8 0-16,-3-9 0 0,-1 4 0 0,4 5 0 15,0-6 0-15,0 1-9 0,4 5 9 0,-4 3 0 0,3 3-10 16,1-6 10-16,-4 7-8 0,3-1 8 0,1 0 0 16,-4 6 0-16,3-6 0 0,1 3-9 0,-4 3 0 15,3-6 0-15,4 6 0 0,0 0-5 16,4 0-1-16,-4 3 0 0,7-3 0 16,0-3-28-16,0 3-5 0,1 0-2 0,2 3 0 15,1 0-18-15,3 0-3 0,0-3-1 0,0 6 0 16,0 0-96-16,-3 0-20 0</inkml:trace>
  <inkml:trace contextRef="#ctx0" brushRef="#br0" timeOffset="102928.68">16760 9974 1011 0,'0'0'28'0,"0"0"8"0,0 0-36 0,0 0 0 0,-7-12 0 0,4 12 0 16,-1-6 87-16,1 1 10 0,-4-1 3 0,0 0 0 15,3 3-28-15,-3-3-6 0,0 3-1 0,-4 0 0 16,4 3-19-16,-3-12-4 0,-1 12-1 0,1-5 0 16,-1 5-17-16,4 5-4 0,-4-5-1 0,1 0 0 15,3 0-19-15,-4 12-19 0,1-9 4 0,3 6 1 16,0 0 6-16,0 2 8 0,-1 7-13 0,1-6 5 16,0-9 8-16,0 6-12 0,4-1 12 0,-1 10-12 15,4-6 12-15,-3-6 0 0,3 3 0 0,0-4-8 16,0 4 8-16,0-3 14 0,0-6-3 0,3 6-1 15,-3-6 9-15,4 9 1 0,-1-3 1 0,1-6 0 16,3 6 3-16,-4-6 1 0,-3 0 0 0,7 5 0 0,1-5-2 0,-1-5-1 16,0 5 0-16,0 0 0 0,3-6-8 15,-3 0-2-15,0-3 0 0,0 3 0 0,0 0-4 0,1-3-8 16,-5 7 11-16,1-4-11 0,-1 0 11 0,4 0-11 16,-7 6 10-16,0 0-10 0,0 0 9 0,0 0-9 15,4 0 8-15,-4 0-8 0,0-6 0 0,0 6 0 16,0 0 0-16,0 0 0 0,0 0-16 0,0 0 4 15,0 0 0-15,0 0 1 0,0 0 11 0,3 6-13 0,-3 0 5 16,4 3 8-16,-1 2-9 0,-3-2 9 16,4 0 0-16,-1 3 0 0,-3-6 0 0,4 5 0 0,-1-2 0 0,-3 0 0 15,4-3 0-15,-1 0 0 0,-3-6 0 16,0 0 0-16,0 0 0 0,4 9 0 16,-1-4 0-16,-3-5 0 15,8 0-49-15,-5 0-3 0,-3 0-1 0,7-5-500 0,0-1-100 0</inkml:trace>
  <inkml:trace contextRef="#ctx0" brushRef="#br0" timeOffset="103364.402">16859 9889 720 0,'0'0'20'0,"0"12"5"0,-3-6-25 0,3 11 0 16,-4-8 0-16,4 3 0 0,0-3 96 0,0 5 15 16,0-2 2-16,-3 0 1 0,3-3-55 0,0 8-11 15,0 1-3-15,0-6 0 0,0 2 15 0,0-5 4 16,0 0 0-16,0-3 0 0,0-6 0 0,0 6 0 16,0-6 0-16,0 0 0 0,0 0 8 0,0 0 3 15,0 0 0-15,0 0 0 0,0 0-25 0,3-6-5 16,1 0-1-16,-1-3 0 0,1-8-31 0,-1 5-13 15,1 6 11-15,-4-6-11 0,3-8 8 0,1 5-8 16,-4 6 0-16,3-9 9 0,1 7-9 0,-1 2 0 16,-3 0 0-16,4 6 0 0,-4-3-11 0,0 6 3 0,0 0 0 15,0 0 0-15,7 0-5 0,-3 0-1 0,-1 3 0 0,4 3 0 16,-3 3 5-16,3 3 1 0,-4 2 0 0,4-2 0 16,0-6 8-16,-3 6 0 0,3-1 0 0,0 4 0 31,4-3-27-31,-8 3-3 0,4-4-1 0,-3 1 0 0,3 0 31 0,-4 0 0 0,1-7 0 0,-4-5 0 15,7 0 0-15,-4 6 20 0,-3-6-4 0,0 0 0 16,7 6-76 0,-7-6-16-16,4 0-4 0,3 3-736 0</inkml:trace>
  <inkml:trace contextRef="#ctx0" brushRef="#br0" timeOffset="103975.319">17318 9939 1396 0,'0'0'31'0,"0"0"6"0,0 0 2 0,0 0 0 0,0 0-31 0,0 0-8 16,-7 0 0-16,7 0 0 0,-7 0 40 0,0-3 6 16,0 0 2-16,0 0 0 0,-4 3-5 0,4-3-1 15,0 0 0-15,0 3 0 0,-4 0-8 0,4 0-2 16,0 0 0-16,0 0 0 0,0 3-15 0,7-3-3 15,-7 6-1-15,0 3 0 0,-4 3-13 0,4 2 0 16,0 4 0-16,0-9-10 0,4 2 10 0,-4 7 0 16,3-6-9-16,-3 6 9 0,3 5 0 0,1-2-11 15,-1-4 11-15,4-8-8 0,0 3 8 0,0 0 0 16,0-1 0-16,4-5 0 0,-4-6 0 0,7 6 0 16,-3-6 0-16,3 0 0 0,0 0 12 0,3-6 5 0,-3 0 1 0,4-5 0 15,-1-1-2-15,5-3-1 0,-1-8 0 0,0-1 0 16,3-2 2-16,1 2 1 0,3-11 0 0,0 0 0 15,-3 5-34-15,0-11-8 0,-1 9 0 0,1-10-1 16,0 10 25-16,-4-6-10 0,0 3 10 0,0 2 0 16,-4 4 0-16,1-3 0 0,0 5 0 0,-8 4 0 15,4-1 0-15,-3-2 0 0,-1 8 0 0,-3-6 9 16,-3 1-9-16,-4 8 0 0,3-2 9 0,-3-1-9 16,0 6 20-16,0 3 0 0,0 4 0 0,-4-1 0 15,4-6-20-15,0 12 0 0,-3 0 0 0,3 0 0 16,-4 6-12-16,4 0-8 0,3 0 0 0,-3 5-1 15,0 1 11-15,-3 3 10 0,3 2-13 0,-4 4 5 0,4 2 8 16,0 1-8-16,0-3 8 0,3 2-8 0,-3 4 8 0,4 8-10 16,-1-9 10-16,1 15-10 0,-1-11 10 15,4 8 0-15,-3-6 0 0,-1 10 0 0,4-4 0 16,0-6 0-16,0 3 0 0,4 1 0 16,-4-4 0-16,3-3 0 0,-3-2 0 0,0-7 0 0,4 4 0 0,-1-6 0 15,-3 2 0-15,4-5 8 0,-1 0-8 0,4 2 0 16,-3-11 0-16,0 3-8 0,3-3-9 0,0 0-2 15,-4 0 0-15,4-6 0 16,0 0-135-16,0-3-27 0,11-6-6 0,-4 0-1 0</inkml:trace>
  <inkml:trace contextRef="#ctx0" brushRef="#br0" timeOffset="104485.876">17632 10001 1285 0,'0'0'28'0,"0"0"5"0,0 0 2 0,-4-6 2 0,1 0-29 0,-1 3-8 0,1-3 0 0,-1 0 0 16,1-6 75-16,-1 4 13 0,1 2 4 0,-1 0 0 15,4 6-24-15,0 0-4 0,0 0 0 0,-7 0-1 16,7 0-31-16,-7 0-7 0,0 6-1 0,0 0 0 15,0 2-24-15,0 4 8 0,0 0-8 0,3-3 0 16,-3 2 0-16,0 7 0 0,4-6 0 0,-5 0 0 16,5 2 0-16,-1-2 0 0,1 6 0 0,3-7 0 0,-4 7 0 0,4-9 0 15,0 0 0-15,4 0 0 0,-4 2 0 0,3-5 0 16,1 0-9-16,-4-6 9 0,0 0 0 0,3 6 8 16,5-6-8-16,-1 0 12 0,-4-6 8 0,4 0 2 15,-3 6 0-15,3-6 0 0,0 0-7 0,-4 1-2 16,1-4 0-16,3 3 0 0,-4-3-13 0,1 0 8 15,3 3-8-15,-3-5 0 0,-1-1 0 0,1 3 0 16,-1 3 0-16,1-3 0 0,-1-2 0 0,-3 8-10 16,0 3 0-16,0 0 0 0,4-12-1 0,-4 12 0 15,0 0 0-15,0 0 0 0,0 0-5 0,0 0 0 16,0 0-1-16,0 0 0 0,0 0 1 0,0 0 0 0,0 12 0 16,3-9 0-16,-3-3 7 0,4 11 9 15,-4-2-13-15,3 6 5 0,1-9 8 0,-4 5 0 0,3 1 0 0,1-3 0 16,-1 0 0-16,1 0 0 0,-1 2 0 0,1 1 0 15,-4-12 0-15,4 6 0 0,3 0 0 0,-4-6 0 16,-3 0-8-16,7 3 0 0,-3-3 0 0,3 0-539 16,0-3-107-16</inkml:trace>
  <inkml:trace contextRef="#ctx0" brushRef="#br0" timeOffset="104905.894">17780 10030 1105 0,'0'0'24'0,"0"0"4"0,0 0 2 0,-4 6 2 0,4 0-32 0,-3 0 0 16,3-6 0-16,0 0 0 0,0 0 63 0,-4 8 5 16,4 4 2-16,-3-3 0 0,3 0 5 0,-4-3 1 15,4 0 0-15,0-1 0 0,0 7-52 0,0-9-9 16,0-3-3-16,0 0 0 0,0 0 24 0,0 6 4 15,4 0 0-15,-4-6 1 0,0 0-22 0,0 0-5 16,3-6-1-16,-3 3 0 0,7-3-13 0,-3-6 0 16,0 1 0-16,-1 5 0 0,1-9 0 0,-4 6 0 15,7-5 0-15,-4 2 0 0,-3 12 0 0,4-6 0 16,-1 0 0-16,-3-9 0 0,0 12 0 0,4-2 0 16,-4 2 8-16,0 3-8 0,0 0 0 0,0 0 8 0,0 0-8 15,0 0 0-15,0 0 0 0,0 0 0 16,7 0 0-16,0 6 0 0,-4 5 0 0,4-2-10 0,-7-9 10 15,4 0-8-15,3 6 8 0,0 0 0 0,0 0 0 0,0 3 0 16,0-4 0-16,0 7 0 0,-3-6 0 16,3 6 0-16,-4-6 0 0,1 5 0 15,3-5-9-15,-3 3 9 0,3-3-17 0,0 0 1 0,0-6 0 0,0 0 0 32,0 0-176-32,0 0-34 0,10-6-7 0,-2-3-2 0</inkml:trace>
  <inkml:trace contextRef="#ctx0" brushRef="#br0" timeOffset="105317.932">18207 9351 940 0,'-7'-12'26'0,"7"12"7"0,0 0-33 0,0 0 0 15,-7-6 0-15,0 6 0 0,0-3 51 0,7 3 3 16,0 0 1-16,0 0 0 0,0 0 13 0,0 0 4 16,0 0 0-16,-7 3 0 0,7-3-23 0,0 0-4 0,0 0-1 0,-7 6 0 15,3 0 1-15,4 0 0 0,-4 0 0 0,1 6 0 16,3-7-8-16,0 4-1 16,0 0-1-16,0 6 0 0,0 2-4 0,3 1-1 15,-3 8 0-15,4-8 0 0,0 3-10 0,-4 2-3 16,3 1 0-16,-3 2 0 0,4 4-8 0,-4-1-1 0,0-3-8 15,0 4 12-15,0 2-12 0,3-5 11 0,-3 8-11 0,0-12 10 16,0 10-10-16,0-10 10 0,0 10-10 0,0-10 10 16,4 1-2-16,-4 2-8 0,3-11 12 0,-3 2-4 15,0 7-8-15,0-6 0 0,4-4 0 0,-4 1 0 16,0 0 8-16,3-9-8 0,-3 5 0 0,0-5 8 16,0-6-8-16,0 0 0 0,0 0 0 0,0 0 0 15,0 0-36-15,0 0-8 0,0 0-3 16,0 0 0-16,0 0-169 0,4-6-33 0</inkml:trace>
  <inkml:trace contextRef="#ctx0" brushRef="#br0" timeOffset="105720.699">18038 9754 1335 0,'0'0'29'0,"0"0"7"0,0 0 0 0,0 0 2 0,0 0-30 0,0 0-8 0,0 0 0 0,0 0 0 15,-4 6 52-15,4-6 10 0,0 0 2 0,0 0 0 16,0 0 8-16,0 0 1 0,0 0 1 0,0 0 0 15,0 0-18-15,7-3-4 0,-3 3-1 0,6-3 0 16,-3-3-19-16,0 3-3 0,4-3-1 0,-1 6 0 16,1 0-20-16,0-6-8 0,-1 6 0 0,4 0 9 15,-3 0-9-15,3 6 0 0,0-6 0 0,-3 6 0 16,3-6 0-16,-4 3 0 0,4-6 0 0,1 6 0 16,-1 0 0-16,0 0-11 0,-4-3 3 0,-3 0 0 31,4 0-36-31,-4 3-8 0,7-3 0 0,-3 0-1 0,3 0-59 15,-3 0-12-15,3 0-3 0,-4 0 0 0,1-3-105 0,-1 0-20 0,12-3-5 16,-8 0-1-16</inkml:trace>
  <inkml:trace contextRef="#ctx0" brushRef="#br0" timeOffset="106245.532">18584 10098 1566 0,'0'0'34'0,"0"0"7"0,-3 5 2 0,3 7 1 0,-4-6-35 0,1 3-9 0,3 0 0 0,-4 5 0 0,4-14 53 0,0 0 9 15,-3 6 2-15,-1 6 0 0,4-12-45 0,0 0-9 16,0 0-2-16,0 0 0 0,0 0-8 0,0 0 8 15,0 0-8-15,0 0 8 0,0 0-8 0,0 0 0 16,0 0 0-16,0 0-11 16,0 0-151-16,0 0-30 0,0 0-7 0,0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9T15:30:53.5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10308 4341 824 0,'0'0'35'15,"0"0"-35"1,0 0 56-16,0 0 5 0,0 0 1 0,0 0 0 16,0-2 6-16,0-4 2 0,0 6 0 0,0 0 0 15,0 0-26-15,0 0-6 0,0 0-1 0,0 0 0 16,0 0 3-16,4 0 1 0,-4-12 0 0,0 12 0 16,0 0-12-16,0 0-2 0,-4 12-1 0,-3-6 0 15,4 2-10-15,-1 10-3 0,1-6 0 0,-1-1 0 16,-3 1-3-16,3 0-1 0,1 3 0 0,-1-4 0 0,1 7-9 15,-1-3 10-15,1 2-10 0,-1 1 10 0,1 0-10 0,3 2 0 0,-4 4 0 16,1-7 0-16,3 10 36 0,0 2 6 16,0-2 1-16,3 2 0 0,-3 3-21 0,4 4-4 15,-1-10-1-15,1 10 0 0,-4-4-17 0,3 3 10 0,1-3-10 16,-1 7 8-16,-3-4 9 0,0 3 2 16,0-3 0-16,0 10 0 0,0-4-31 0,0 3-5 0,-3-6-2 15,-4 3 0-15,3-8 49 0,-3-4 10 0,-3 3 1 16,3-5 1-16,0 2-26 0,-1-5-4 0,1-4-2 0,4-2 0 15,-4-1-10-15,3-2 0 0,1-3 0 0,-1 0 8 16,4-1-8-16,-3-5 0 0,3-6 0 0,0 0 0 16,0 0-39-16,0 0-13 0,0 0-2 0,3-6-1 15,-3 1-58-15,4-7-12 0,-1 3-3 0</inkml:trace>
  <inkml:trace contextRef="#ctx0" brushRef="#br0" timeOffset="705.487">10601 5088 1203 0,'-4'-3'24'0,"-3"3"8"0,4-12-32 15,-4 7 0-15,3-7 0 0,-3 6 0 0,0-6 80 0,0 0 8 0,4 4 3 0,-4-4 0 16,3 6-27-16,0 0-4 0,1 0-2 0,-1 0 0 15,-3 0-35-15,7 6-7 0,-3-5-2 0,3 5 0 16,0 0-14-16,-7 3 0 0,0 5 0 0,0 4 0 16,0-6 0-16,0 6 0 0,-4 2 0 0,0 10 0 15,4-12 10-15,-3 11-1 0,-1-2 0 16,4 2 0-16,-3-2-9 0,2 8-12 0,-2 1 2 0,3-4 1 16,0-2 34-16,0-4 7 0,0-2 2 0,0 0 0 15,3-7-16-15,1 1-3 0,-1 0-1 0,4 2 0 16,0-2-14-16,0-6 0 0,4 0 8 0,-1 0-8 15,1 0 0-15,-1 3 8 0,1-4-8 0,3 1 0 16,0-6 0-16,0 6 0 0,3-6 0 0,1 0 0 16,0 0 15-16,-1-6-3 0,1 6-1 0,-1-6 0 15,1 1-11-15,3-7 0 0,-3 3-12 0,-1 3 12 16,1-6 0-16,3 6 0 0,-4 1 0 0,1-4 12 16,0 0-20-16,-4 0-4 0,0-3-1 0,0 1 0 15,0-1 13-15,0-6-11 0,-4-2 11 0,1 8-10 16,-1 0 10-16,1-3 0 0,0 4 0 0,-4 5 0 15,3 0 12-15,-3 0 5 0,0 6 1 0,0-6 0 16,0 6-18-16,0 0-19 0,0 0 4 0,-3-6 1 16,3 6 14-16,0 0-11 0,0 0 11 0,0 0-10 15,0 0 1-15,-8 6 0 0,5 0 0 0,-4 0 0 16,3 0-22-16,1 3-4 0,-1 2-1 0,4 1 0 0,0 0 36 16,0 6 0-16,0-1 0 0,0 4 0 15,4-4 0-15,-1-2 0 0,1 0 0 0,3-1 0 0,-4 4 0 0,5-6 0 0,-5-3 0 0,4 8 0 16,0-5 0-16,0 6 0 0,0-1 0 15,0-2 0 1,0 3-109-16,0-1-15 0,1-5-4 0</inkml:trace>
  <inkml:trace contextRef="#ctx0" brushRef="#br0" timeOffset="1698.664">11952 5056 1250 0,'0'0'52'0,"0"0"-41"31,0 0 66-31,0 0 14 0,0 0 2 0,0 0 1 0,0 0-2 0,0 0-1 0,0 0 0 16,0 0 0-16,0 0-49 0,0 0-10 16,0 0-1-16,0 0-1 15,0 0-30-15,0 0 0 0,0 0 0 0,0 0 0 0,0 0 34 0,0-6 1 16,0 6 0-16,-3 0 0 0,-1-6-35 0,1-3 0 0,-1 6 0 0,-3-6 0 31,3 4-21-31,-3-1-11 0,-3 0-3 0,3 0 0 0,-4 0 11 0,1 0 3 0,-1 6 0 0,-3 0 0 16,0-6 12-16,0 0 9 0,0 4-12 0,-1 2 12 15,1-3 0-15,0 3 0 0,4 3 0 16,-4-3 0-16,-1 2 18 0,1 4-2 0,0 0-1 16,0 0 0-16,3 0-15 0,4 0 9 15,0 0-9-15,-3 5 8 0,6-2-8 0,-3 3 0 0,0-6 0 0,4 6 0 16,-1-1 0-16,1 1 0 0,-1 3 0 0,-3 3 8 15,3-1-8-15,4-2 0 0,-3 3 0 0,-1 5 0 16,4-11 0-16,0 8 0 0,4-2 0 0,-4 0 8 16,3-4 0-16,4-2-8 0,-3 0 12 0,3 6-4 15,0-7-8-15,4 1-9 0,-1-3 9 0,1 8-13 16,-1-11 21-16,5 0 4 0,-1 0 0 0,0 6 1 16,0-9-13-16,-3 0 0 0,3 6 0 0,0-6 0 15,-4-1 0-15,1 4 0 0,-1-6 0 0,1 0 0 16,0 0 0-16,-1 0-18 0,4 0 2 0,-7 0 1 15,4-6-49-15,-4 4-9 0,4-7-3 0</inkml:trace>
  <inkml:trace contextRef="#ctx0" brushRef="#br0" timeOffset="2509.137">12037 4309 1337 0,'0'0'28'0,"0"0"6"0,0 0-34 0,0 0 0 0,0 0 0 0,0 0 0 15,0 0 58-15,0 0 5 0,0 0 1 0,0 0 0 16,-4 6-52-16,4 0-12 0,-3 12 0 0,3-7 0 16,0 4 54-16,-4 8 8 0,4-2 2 0,0 8 0 15,0-5-52-15,0 14-12 0,0-3 0 0,0 10 0 16,0-1 37-16,4 0 5 0,-4 6 1 0,3 3 0 16,-3-3-19-16,4 5-3 0,-1-5-1 0,-3 12 0 15,4-15-20-15,-1 3 0 0,1 0 0 0,-1 0 8 16,1-6-8-16,-1 0 0 0,5-2 0 0,-8-4 0 15,3-3 32-15,1 3 6 0,-4-14 1 0,0 2 0 16,0 4-19-16,-4-13-3 0,4 4-1 0,4-4 0 16,-4-5-5-16,0-3-2 0,0 0 0 0,0-9 0 15,0 0-9-15,0 0 0 0,0 0 0 0,0 0 0 16,0 0 38-16,0 0 6 0,0 0 0 0,0 0 1 16,0 0-28-16,0 0-5 0,0 0-2 0,0 0 0 0,0 0-2 0,0 0 0 15,-4-6 0-15,-3 0 0 16,3 0-8-16,1 0 0 0,3 0 0 0,-4-5 0 0,1-1 0 0,3 0-12 15,-4-3 4-15,1-2 8 0,3-1-14 0,0-2 5 0,-4-4 1 16,4 1 0-16,4-4 8 0,-4 4 0 0,3-4-9 16,-3-2 9-16,4 2-8 0,-1 4 8 0,1-1-10 0,-1 4 10 15,1-4-37 1,3 1-2-16,-3 8 0 0,-1-3 0 0,1 7 39 0,-1-1 0 16,1 0 0-16,-1 3 0 0,1 3 0 0,3 0 0 0,-4 1 0 15,1-1 0-15,-1 0 0 0,1 6 0 16,3-6 0-16,-4 6 0 0,5 0 0 0,-1 0 0 0,0 0 0 15,0 0 0-15,0 0 0 0,0 6 0 0,0-6 9 0,0-967-1 16,0 1940-8-16,4-973-10 0,-4 0 10 0,3 6-13 16,-3-1 3-16,4-5 1 0,-4 12 0 0,0-9 0 15,0 6 9-15,0 0-12 0,4 3 12 0,-8-1-12 16,4 1 12-16,-3-3-10 0,-1 3 10 0,1 5-10 16,-1 1 10-16,-3 5 0 0,4-2 0 0,-4 8-8 15,0-8 8-15,0 3 0 0,-4-4 0 0,4 9 0 16,0-11 0-16,-3 3 0 0,3 2 0 0,0 1 0 15,-4-7 12-15,4-2-1 0,0 9-1 0,0-13 0 16,0-2-10-16,0 0 0 0,0 0 9 0,0-3-9 16,0-6 0-16,4 6 8 0,-4-6-8 0,0 0 0 15,0 0-16-15,0 0-8 0,0 0-2 0,3 0 0 16,4-12-132-16,-3 6-26 0,-1-3-6 0</inkml:trace>
  <inkml:trace contextRef="#ctx0" brushRef="#br0" timeOffset="3213.209">12644 5265 1074 0,'0'-6'30'0,"0"0"8"16,0 0-30-16,-4 0-8 0,4 6 0 0,0 0 0 15,0 0 52-15,0 0 10 0,0 0 2 0,0-6 0 16,0 6 15-16,-4-12 3 0,4 4 1 0,-3 5 0 15,3 3-10-15,0 0-1 0,0 0-1 0,-7-3 0 16,0 3-32-16,0 0-7 0,0-6 0 0,-4 6-1 16,1 6-4-16,-1-6-1 0,-3 0 0 0,3 3 0 15,1 0-36-15,-4 2-7 0,3-2-2 0,0 3 0 16,4 6 19-16,0-6 0 0,0 0 0 0,0 6 0 16,0-4 0-16,4 1 0 0,-1 0 0 0,-3 3 0 15,7 0 0-15,-3-1 0 0,-1 1 0 0,4 0 0 0,0 2 0 0,0-2 0 16,0 6-10-16,4-9 10 0,-4 8 0 0,3-5 0 15,4 0 0-15,-3-6 0 0,-1 8 0 0,1-5 0 16,3 0-10-16,0 3 10 0,0-6 0 0,-4 0 0 16,4-1 0-16,-3 1 0 0,-4-6 17 0,0 0 1 0,7 0 0 15,0 0 0-15,0-6 11 0,4 1 3 0,-4-7 0 16,0 6 0-16,0-6-15 0,0-2-2 0,0-4-1 0,0 6 0 16,-3-6-14-16,3 4 8 0,0 2-8 15,0-6 0-15,-4 7 0 16,1-7 0-16,-1 9 0 0,1-3 0 0,-1 1 0 0,-3-1 0 15,4 6 0-15,-1-3 0 0,-3 9-45 0,0 0-15 16,0 0-4-16,0 0 0 0,0 0 64 0,0 0 0 0,0 0 0 0,0 0 10 16,-7 9-10-16,4 3-9 0,-1 0 9 0,-3 5-13 15,4-5 0-15,-4 8 0 0,3-2 0 0,1 3 0 16,-1 2 13-16,1 1 0 0,-1-4 12 0,4 4-12 16,0-7 18-16,0-2-3 0,0 3-1 0,0-1 0 15,4-5-14-15,-4 3-8 0,3 3 8 0,1-7-13 16,-1-5 41-16,4 0 9 0,0 0 2 0,0 3 0 15,4-6-39-15,-4-3 0 0,4-3 0 0,-4 3 0 16,3-9-82-16,4 9-14 0,-3-6-4 0</inkml:trace>
  <inkml:trace contextRef="#ctx0" brushRef="#br0" timeOffset="3594.71">12831 5297 1157 0,'0'0'32'0,"0"0"8"16,0 0-32-16,0 0-8 0,0 0 0 0,0 0 0 15,0 12 86-15,-4-1 15 0,4-5 3 0,0 6 1 16,0 0-39-16,0 2-8 0,0-2-2 0,0 0 0 16,0-3-37-16,0 8-8 0,4 1-2 0,-4-6 0 15,3 8 29-15,-3-2 6 0,4 6 0 0,-1-7 1 16,1 4-36-16,-1-4-9 0,4 1 0 0,-3-6 0 15,-1 8 0-15,1-8 0 0,-4 0 0 0,3 0-11 16,-3-3-39-16,4-4-8 0,-4 1-2 0</inkml:trace>
  <inkml:trace contextRef="#ctx0" brushRef="#br0" timeOffset="3831.522">12756 4850 1384 0,'0'0'39'0,"0"0"9"0,0 0-38 0,0 0-10 0,0 0 0 15,0 0 0-15,0 0 53 0,0 0 9 0,0 0 2 0,0 0 0 16,0 0-43-16,0 0-8 0,-3-3-1 0,3 3-1 15,0 0-101-15,0 0-20 0,0 0-4 0</inkml:trace>
  <inkml:trace contextRef="#ctx0" brushRef="#br0" timeOffset="4460.356">13321 5106 1250 0,'0'0'26'0,"0"0"6"0,0 0-32 0,0 0 0 0,0 0 0 0,-7 0 0 16,0 6 120-16,0 0 17 0,-4-6 4 15,4 0 1 1,-3 11-45-16,-5-11-9 0,5 6-1 0,-4 0-1 0,0 0-54 0,3-3-12 0,-3-3-1 0,3 3-1 16,-3-3-8-16,4 3-2 15,-1-3 0-15,4 3 0 0,-4 0 0 16,4 3 0-16,0-6 0 0,7 0 0 0,-3 11-8 0,-4-5 0 0,7-6 0 0,-4 6-11 16,4-6 11-16,-3 6 0 0,3-6 8 0,3 12-8 15,-3-6 0-15,7 2-8 0,-3 4 0 0,-1-6 0 16,4 6 26-16,0-6 6 0,4 8 0 0,-4-5 1 15,4 0-42-15,-4-3-9 16,3 0-2-16,1 0 0 0,-1 5-6 0,1-5-2 0,0 0 0 16,-4 0 0-16,3 3 44 0,1 3 9 0,-4-7 2 0,3 7 0 15,-2-6-27-15,2 0-6 0,-3 0-1 16,0-3 0-16,0 3 15 0,0 0-12 0,0-6 12 16,0 5-12-16,-3 1 12 0,3-6 0 0,-7 0 0 0,4 6 0 15,-4-6 0-15,3 6 0 0,4 0 0 0,-7-6 0 16,0 0 0-16,4 6 0 0,-4-6 0 0,7 6 0 15,-4-6 0-15,1 9 0 0,-1-4 0 0,1 1 0 16,-4 6 16-16,0-6 4 0,0 6 0 0,0-1 0 16,0-2-20-16,-4 3 0 0,1 0 0 0,-1 5 0 15,-3-5-17-15,0 0-1 0,0 3 0 0,0 2 0 16,0-11 2-16,0 6 0 0,0 0 0 0,0-6 0 16,0-1 8-16,-4-2 8 0,1 3-12 0,-1-6 12 15,0 0 0-15,1 0 0 0,-4-9 0 0,0 4 0 16,-1-1 0-16,1-6-10 0,-3 0 0 0,3 0 0 15,-1 1-30-15,1-4-7 0,4 9-1 0,-4-6 0 16,0 6-134-16,3-5-27 0</inkml:trace>
  <inkml:trace contextRef="#ctx0" brushRef="#br0" timeOffset="5153.134">13635 5320 1044 0,'0'0'21'0,"-4"6"7"0,4 0-28 0,-3-3 0 0,3 3 0 15,0-6 0-15,3 6 87 0,-3-6 12 0,0 3 2 0,4 6 1 16,3-4-26-16,-4-5-4 0,4 6-2 0,1 0 0 15,2-6-14-15,-3 6-4 0,4-6 0 0,-1 0 0 16,1 0-27-16,0-6-5 0,-1 6-2 0,1 0 0 16,-1-6 2-16,1 6 0 0,-1-6 0 0,1 6 0 15,-4-5 4-15,4-1 2 16,-4 3 0-16,-4-3 0 0,4 3-26 16,-3 0 0-16,-1 0 0 0,1 0 0 0,-1-3 8 0,1 0-8 0,-1 1 8 0,1-1-8 15,-4-6 8-15,0 6-8 0,4-6 8 0,-8 3-8 16,4-2-19-1,0 5-9-15,-4-6-1 0,1 6-1 0,-1 0 3 0,1 0 1 16,-1-2 0-16,-3 5 0 0,4 0 14 0,-4 3 4 0,0-6 0 0,-4 6 0 16,1 6 8-16,-1-3 0 0,0 5 0 0,-3 7 0 15,-3-3 0-15,2 11 0 16,-2-2 0-16,-1 8 0 0,1-5 11 0,-1 8 4 16,4-5 1-16,-4 2 0 0,4 3 3 0,3-2 1 0,1 2 0 0,3-2 0 15,0-4 0-15,0 3 0 0,3-11 0 0,1 6 0 16,-1-4-32-16,4-8-5 0,0 6-2 0,4-7 0 15,-4 4 58-15,7-3 11 0,-4-6 2 0,8 5 1 16,-1-5-18-16,8 0-4 0,3 0-1 0,0 3 0 16,4-3-18-16,0 0-3 0,3-6-1 0,0 6 0 15,0-6-8-15,4 0 0 0,0-6 0 0,0 6-11 16,-1-6-29-16,1 0-7 0,-4 0-1 0,4 0 0 16,0 3-105-16,0 0-22 0,-1 0-4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neuf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6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Change the statement below into a question using the methods indicated.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aimez</a:t>
            </a:r>
            <a:r>
              <a:rPr lang="en-US" dirty="0"/>
              <a:t> les castors.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Tag phrase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Est-</a:t>
            </a:r>
            <a:r>
              <a:rPr lang="en-US" dirty="0" err="1"/>
              <a:t>ce</a:t>
            </a:r>
            <a:r>
              <a:rPr lang="en-US" dirty="0"/>
              <a:t> que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Inversion</a:t>
            </a:r>
          </a:p>
        </p:txBody>
      </p:sp>
    </p:spTree>
    <p:extLst>
      <p:ext uri="{BB962C8B-B14F-4D97-AF65-F5344CB8AC3E}">
        <p14:creationId xmlns:p14="http://schemas.microsoft.com/office/powerpoint/2010/main" val="1952404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the following times in words using twenty-four hour time.</a:t>
            </a:r>
          </a:p>
          <a:p>
            <a:pPr marL="0" indent="0">
              <a:buNone/>
            </a:pPr>
            <a:r>
              <a:rPr lang="en-US" dirty="0"/>
              <a:t>9:30 PM _________________________________________________</a:t>
            </a:r>
          </a:p>
          <a:p>
            <a:pPr marL="0" indent="0">
              <a:buNone/>
            </a:pPr>
            <a:r>
              <a:rPr lang="en-US" dirty="0"/>
              <a:t>10:15 AM ________________________________________________</a:t>
            </a:r>
          </a:p>
          <a:p>
            <a:pPr marL="0" indent="0">
              <a:buNone/>
            </a:pPr>
            <a:r>
              <a:rPr lang="en-US" dirty="0"/>
              <a:t>1:58 PM _________________________________________________</a:t>
            </a:r>
          </a:p>
          <a:p>
            <a:pPr marL="0" indent="0">
              <a:buNone/>
            </a:pPr>
            <a:r>
              <a:rPr lang="en-US" dirty="0"/>
              <a:t>1:45 AM 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84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99BB-FF22-478D-882D-4CB7BE57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274F-1AAD-4985-BBAB-AC47F396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137353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Describe what is to your left.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1AE628A-2B40-41F9-836F-DFCDE419A851}"/>
                  </a:ext>
                </a:extLst>
              </p14:cNvPr>
              <p14:cNvContentPartPr/>
              <p14:nvPr/>
            </p14:nvContentPartPr>
            <p14:xfrm>
              <a:off x="3666600" y="1472040"/>
              <a:ext cx="1404720" cy="617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1AE628A-2B40-41F9-836F-DFCDE419A8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57240" y="1462680"/>
                <a:ext cx="1423440" cy="63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five words which uses a regular “IR” verb.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AF61C7-6D55-4088-948B-C6C949CF6EA2}"/>
                  </a:ext>
                </a:extLst>
              </p14:cNvPr>
              <p14:cNvContentPartPr/>
              <p14:nvPr/>
            </p14:nvContentPartPr>
            <p14:xfrm>
              <a:off x="1811160" y="2353320"/>
              <a:ext cx="7373880" cy="152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AF61C7-6D55-4088-948B-C6C949CF6E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01800" y="2343960"/>
                <a:ext cx="7392600" cy="153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91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neuf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Nous faisons des phrases.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4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Selon</a:t>
            </a:r>
            <a:r>
              <a:rPr lang="en-US" sz="2800" b="1" dirty="0"/>
              <a:t> beaucoup </a:t>
            </a:r>
            <a:r>
              <a:rPr lang="en-US" sz="2800" b="1" dirty="0" err="1"/>
              <a:t>d’éleves</a:t>
            </a:r>
            <a:r>
              <a:rPr lang="en-US" sz="2800" b="1" dirty="0"/>
              <a:t> à LCHS, le </a:t>
            </a:r>
            <a:r>
              <a:rPr lang="en-US" sz="2800" b="1" dirty="0" err="1"/>
              <a:t>meilleur</a:t>
            </a:r>
            <a:r>
              <a:rPr lang="en-US" sz="2800" b="1" dirty="0"/>
              <a:t> </a:t>
            </a:r>
            <a:r>
              <a:rPr lang="en-US" sz="2800" b="1" dirty="0" err="1"/>
              <a:t>chocolat</a:t>
            </a:r>
            <a:r>
              <a:rPr lang="en-US" sz="2800" b="1" dirty="0"/>
              <a:t> du monde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produit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Belgique</a:t>
            </a:r>
            <a:r>
              <a:rPr lang="en-US" sz="2800" b="1" dirty="0"/>
              <a:t>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37BCD02-1160-437A-8C34-6F83A8D7D60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44523" y="2777987"/>
            <a:ext cx="4508106" cy="2524539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EF6830C-E138-4561-8DE9-0081F2E0A3D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26098" y="2400680"/>
            <a:ext cx="4252288" cy="318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Unit 4 exam:</a:t>
            </a:r>
          </a:p>
          <a:p>
            <a:pPr marL="0" indent="0">
              <a:buNone/>
            </a:pPr>
            <a:r>
              <a:rPr lang="en-US" dirty="0"/>
              <a:t>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  7:45 AM – 9:30 AM.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2:00 – 2:45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Write sentences of at least five words in French, each using the word in parentheses somewhere in the sentence. If the word is a verb it may be used in any proper conjugation or in the infinitive.</a:t>
            </a:r>
          </a:p>
          <a:p>
            <a:pPr marL="0" indent="0">
              <a:buNone/>
            </a:pPr>
            <a:r>
              <a:rPr lang="en-US" dirty="0"/>
              <a:t>(la piscine)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jouer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(comment)</a:t>
            </a:r>
          </a:p>
          <a:p>
            <a:pPr marL="0" indent="0">
              <a:buNone/>
            </a:pPr>
            <a:r>
              <a:rPr lang="en-US" dirty="0"/>
              <a:t>(le </a:t>
            </a:r>
            <a:r>
              <a:rPr lang="en-US" dirty="0" err="1"/>
              <a:t>centre</a:t>
            </a:r>
            <a:r>
              <a:rPr lang="en-US" dirty="0"/>
              <a:t> commercial)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finir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8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4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8883"/>
            <a:ext cx="10515600" cy="5178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Write sentences in the </a:t>
            </a:r>
            <a:r>
              <a:rPr lang="en-US" dirty="0" err="1"/>
              <a:t>futur</a:t>
            </a:r>
            <a:r>
              <a:rPr lang="en-US" dirty="0"/>
              <a:t> </a:t>
            </a:r>
            <a:r>
              <a:rPr lang="en-US" dirty="0" err="1"/>
              <a:t>proche</a:t>
            </a:r>
            <a:r>
              <a:rPr lang="en-US" dirty="0"/>
              <a:t> (</a:t>
            </a:r>
            <a:r>
              <a:rPr lang="en-US" dirty="0" err="1"/>
              <a:t>aller</a:t>
            </a:r>
            <a:r>
              <a:rPr lang="en-US" dirty="0"/>
              <a:t> + infinitive) using the subject indicated in parentheses and at least five additional words. You must use five different infinitives.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(Bertrand et Claude)</a:t>
            </a:r>
          </a:p>
          <a:p>
            <a:pPr marL="0" indent="0">
              <a:buNone/>
            </a:pPr>
            <a:r>
              <a:rPr lang="en-US" dirty="0"/>
              <a:t>(M. Arnaud et </a:t>
            </a:r>
            <a:r>
              <a:rPr lang="en-US" dirty="0" err="1"/>
              <a:t>toi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(Toi et </a:t>
            </a:r>
            <a:r>
              <a:rPr lang="en-US" dirty="0" err="1"/>
              <a:t>moi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Mme</a:t>
            </a:r>
            <a:r>
              <a:rPr lang="en-US" dirty="0"/>
              <a:t> </a:t>
            </a:r>
            <a:r>
              <a:rPr lang="en-US" dirty="0" err="1"/>
              <a:t>Peyrac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(Je)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33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24211</TotalTime>
  <Words>297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Selon beaucoup d’éleves à LCHS, le meilleur chocolat du monde est produit en Belgique.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310</cp:revision>
  <cp:lastPrinted>2017-12-14T22:00:10Z</cp:lastPrinted>
  <dcterms:created xsi:type="dcterms:W3CDTF">2016-10-03T15:38:19Z</dcterms:created>
  <dcterms:modified xsi:type="dcterms:W3CDTF">2024-12-09T16:30:52Z</dcterms:modified>
</cp:coreProperties>
</file>