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41" r:id="rId3"/>
    <p:sldId id="364" r:id="rId4"/>
    <p:sldId id="363" r:id="rId5"/>
    <p:sldId id="362" r:id="rId6"/>
    <p:sldId id="360" r:id="rId7"/>
    <p:sldId id="361" r:id="rId8"/>
    <p:sldId id="359" r:id="rId9"/>
    <p:sldId id="339" r:id="rId10"/>
    <p:sldId id="31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41"/>
            <p14:sldId id="364"/>
            <p14:sldId id="363"/>
            <p14:sldId id="362"/>
            <p14:sldId id="360"/>
            <p14:sldId id="361"/>
            <p14:sldId id="359"/>
            <p14:sldId id="339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12-06T16:39:33.4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27774 16474 856 0,'0'0'19'0,"-7"3"4"0,0 3 1 0,0-6 0 0,-4 3-24 0,4 0 0 0,0 0 0 0,0-3 0 0,0 6 28 0,0-6 0 15,0 0 1-15,0 6 0 0,7-6-17 0,-7 6-3 16,0-6-1-16,0 0 0 15,-4 0-34-15,8 0-7 0,3 0-2 0,-11 0-370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06T17:08:45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0 11520 0 0,'0'0'480'0'0,"0"0"-384"0"0,0 0 288 0 0,0 0 48 0 0,0 0 16 0 0,-6 4 0 0 0,6-4-288 0 0,0 0-48 0 0,0 0-16 0 0,0 0 0 0 0,0 0-768 0 0,0 0-152 0 0,0 0-32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06T17:08:46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12464 0 0,'0'0'272'0'0,"0"0"56"0"0,0 0 16 0 0,0 0 8 0 0,0 0-280 0 0,-5 5-72 0 0,5-5 0 0 0,-6 10 0 0 0,-5 3 104 0 0,11-13 8 0 0,-5 9 0 0 0,5-9-5768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06T17:09:0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6712 0 0,'0'0'136'0'0,"0"0"40"0"0,0 0-176 0 0,0 0 0 0 0,0 0 0 0 0,0 0 0 0 0,0 0 96 0 0,0 0-8 0 0,0 0-8 0 0,0 0 0 0 0,0 0-248 0 0,0 0-56 0 0,0 0 0 0 0,0 0-8 0 0,0 0-216 0 0,0 0-48 0 0,0 0-8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2-06T17:09:54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9224 0 0,'0'0'266'0'0,"0"0"1"0"0,0 1-171 0 0,-3 1-16 0 0,2-1 277 0 0,1-1 114 0 0,0 0 17 0 0,0 0-47 0 0,0 0-222 0 0,0 0-99 0 0,0 0-21 0 0,0 0-35 0 0,0 0-190 0 0,0 0-283 0 0,0 0-90 0 0,0 0-11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9T20:04:27.8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5606 4174 1165 0,'0'0'24'0,"-7"6"7"0,7-6-31 0,0 0 0 0,0 0 0 0,0 0 0 15,0 0 35-15,0 0 1 0,0 0 0 0,0 0 0 16,0 0 3-16,0 0 1 0,0 0 0 0,0 0 0 16,-7 0-7-16,7 0-1 0,0 0 0 0,0 0 0 15,0 0 20-15,0 0 3 0,0 0 1 0,0 0 0 16,0 0-13-16,-8 6-3 0,8-6 0 0,0 0 0 15,0 0-25-15,0 0-6 0,0 0-1 0,0 0 0 16,0 0-8-16,0 6 8 0,0-6-8 0,0 0 8 16,4 5-8-16,0 7 8 0,-1-12-8 0,4 6 8 15,-3 0-8-15,3-3 0 0,3 0 0 0,-3 6-11 16,7-9 11-16,-3 0 0 0,0-9 0 0,3 9 0 16,0-3 0-16,3 3 0 0,-2 0 0 0,2 0 0 15,1 0 0-15,7 0 0 0,-11 0 0 0,7-3 0 16,-4 3 0-16,-2-6 0 0,-1 6 0 0,0-6 0 15,3 0 0-15,-6 0 0 0,0 1 0 0,-1-1 0 0,1 0 0 16,3 0 8-16,-4 0-8 0,1 0 8 16,0-3-8-16,-4 3 9 0,0-5-9 0,-4 5 10 15,1-6 0-15,-1 6 0 0,-3-3 0 0,0 3 0 16,0 1 3-16,0-1 1 0,-3 0 0 0,-1-6 0 0,1 6 1 0,-1 0 0 16,1 0 0-16,-1 1 0 0,-3-7-7 0,0 9-8 0,-4-3 11 15,1 0-11-15,-1 0 12 0,-3 0-4 0,4 0 0 16,-1-5-8-16,-7 11 12 0,1-9-12 0,3 6 12 15,-4-3-12-15,0 3 11 0,-3 3-11 0,7 0 10 16,-11 0-10-16,8 0 0 0,3 0 8 0,-4 0-8 16,4 0 0-16,0 3 0 0,3 0 0 0,1 0 0 0,3 3 0 15,0 0 0-15,-1 5-10 0,-2-5 10 0,3 6-8 16,3 0 8-16,1 3 0 0,3-4-9 16,-4 7 9-16,1 0 0 0,3 2-9 0,-4-2 9 15,4-1 0-15,0 1 0 0,0-3 0 0,0 2 0 0,4-5 0 16,-4 0 0-16,3 3 0 0,-3 2 0 0,4-5 0 15,-1 3 0-15,4-4 0 0,-3 1 0 0,6 0 0 16,1 0 0-16,-4 0 0 0,0-7 9 0,7 4-9 16,-3-3 8-16,6 0-8 0,-2 6 8 0,-1-6-8 15,3-1 0-15,8 1 0 0,-11 0 0 0,7-3 0 16,-3 0 0-16,-4 3 0 0,4-3 0 0,-4-3 8 16,3 0-8-16,-2 6 0 0,-1-6 0 0,3 0 0 15,1 0-20-15,-4 0-7 0,0-6-1 0,0 3 0 16,4-3-33-16,-8 3-7 0,1 0-2 0,0-9 0 15,-1 7-129-15,1-7-25 0</inkml:trace>
  <inkml:trace contextRef="#ctx0" brushRef="#br0" timeOffset="478.058">5662 3457 1234 0,'-10'14'25'0,"6"-2"7"0,0-6-32 0,-3 6 0 0,4-6 0 0,3-1 0 16,0-5 92-16,0 0 11 0,0 0 2 0,0 0 1 0,0 0-40 0,0 0-8 16,0 0-2-16,0 0 0 15,0 0-29-15,0 0-7 0,10 0 0 0,-2 0-1 0,-1-5-19 0,0 5 10 16,-4-6-10-16,4 0 8 15,0 6 8-15,4-6 0 0,-1-3 1 0,1 0 0 16,0 0-4-16,-1 4-1 0,4-1 0 0,-3 0 0 16,3 0-12-16,-3-6 9 0,-4 6-9 0,3 0 8 15,1 1-8-15,-1 2 0 0,1-3 0 0,-4 0 8 16,4 0-8-16,-1-6 0 0,1 12 0 0,-4-6 0 0,3 6-24 16,5 0 0-16,-8 0 0 0,3-6 0 15,1 6-32-15,-1 0-6 0,4 0-2 0,1 0 0 16,-1 0-32-16,0 6-6 0,0-6-2 0</inkml:trace>
  <inkml:trace contextRef="#ctx0" brushRef="#br0" timeOffset="1062.957">6421 3233 1474 0,'0'0'31'0,"-7"3"6"0,7-3-29 0,0 0-8 0,-4 12 0 0,4-12 0 15,-7 0 62-15,-4 6 11 0,4 0 3 0,7-6 0 16,0 0-47-16,0 0-9 0,0 0-1 0,0 0-1 0,-3 11-4 16,-4-5-1-16,7 9 0 0,-4-3 0 0,1 5 16 0,3-5 3 0,0 9 1 15,0-4 0-15,3 7 10 0,-3-7 1 0,0 10 1 0,4-4 0 16,-4 4-7-16,0-4-2 0,3 7 0 0,-3-4 0 16,4 1-5-1,-1 2-2-15,1 1 0 0,-4 2 0 0,3-3-5 16,-3 4 0-16,0 2-1 0,0-3 0 0,7-2-6 15,-3 2-1-15,-1 0 0 0,1-2 0 16,0-1-16-16,-1-2 8 0,1-4-8 0,-1-2 0 0,1 8 0 0,-1-11 0 0,-3 2 0 16,4-2 0-16,-4 0 8 0,3-7-8 0,1 4 0 15,-1-3 0-15,-3 5 0 0,4-5 0 0,-4 3 0 0,-4 2 0 16,4-5 8-16,0 6-8 0,0-6 0 0,-3 2 0 16,3-2 0-16,0 0 0 0,-4 0 0 0,4-6 0 15,-3-1-12-15,3 1-2 0,0 3-1 0,0-9 0 16,0 0-14-16,0 0-3 0,0 0-1 15,0 0 0-15,0 0-19 0,0 6-3 0,0-6-1 16,0 12 0-16,3-12-23 0,1 6-5 0,-4-6 0 16,7 5-1-16,0 1-18 0,0 0-3 15,0 0-1-15,0-3 0 0,0 3 15 0,0 0 4 16,4 0 0-16,-4-6 0 0,0 0 0 0,3 6 1 0,-3-6 0 16</inkml:trace>
  <inkml:trace contextRef="#ctx0" brushRef="#br0" timeOffset="1514.446">6216 3883 1272 0,'-7'0'26'0,"0"0"7"0,0 0-33 0,0 0 0 16,0-6 0-16,0 6 0 0,-4-6 42 0,8-6 2 0,-5 1 0 0,5 2 0 15,-8-3-36-15,8 0-8 0,-4 0 0 0,3-2 0 16,1 8 0-16,-1 0 0 0,1 0 0 0,3 6 0 16,0 0 12-16,0 0 1 0,-4-6 0 0,4 6 0 15,0 0 34-15,0 0 6 0,0 0 2 0,0 0 0 16,0 0-26-16,0 0-5 0,0 0 0 0,4-6-1 15,-1 0-23-15,4 6-8 0,0-5 0 0,4 5 0 16,3-6 8-16,-7 6 8 0,7 0-8 0,-3 6 11 16,3-6 4-16,0 0 1 0,0 5 0 0,0-5 0 15,0 0 4-15,7 0 2 0,-10 6 0 0,3-6 0 16,4-6-22-16,-1 6 9 0,-2 0-9 0,2 0 0 16,1 0 8-16,3 0-8 0,-7 6 0 0,4-6 0 15,-1 0 0-15,1 6 0 0,0-6-8 0,-4 0 8 16,7-6-49-16,-7 6-4 0,0 0-1 0,4-6 0 15,-1 6-22-15,1 0-5 0,-4-5-1 0,0 5 0 16,4 0-86-16,-7 0-16 0,-1 0-4 0</inkml:trace>
  <inkml:trace contextRef="#ctx0" brushRef="#br0" timeOffset="2128.174">6787 4012 1212 0,'-10'0'25'0,"10"0"6"0,0 0-31 0,0 0 0 0,-4 6 0 0,4-6 0 15,0 0 71-15,0 0 8 0,0 0 1 0,0 0 1 16,0 0-18-16,0 0-4 0,0 0-1 0,0 0 0 16,0 0-14-16,-7 6-4 0,7-6 0 0,-3 6 0 15,3 0-24-15,0 8-6 0,0-8-1 0,0 0 0 16,0 6 38-16,0 0 7 0,0-4 2 0,0 1 0 16,0 6-26-16,0-9-5 0,0 6-1 0,3-1 0 15,4-2 6-15,-7 0 1 0,4 6 0 0,-1-3 0 16,1-1-6-16,-4-5-1 0,3 0 0 0,1-3 0 15,3 3-9-15,-3 6-3 0,-1-1 0 0,4-5 0 16,-3 6-12-16,-1-6 9 0,4 3-9 0,-3 0 8 16,6-1-8-16,-3-2 10 0,4 0-10 0,0 0 10 15,-4-6-10-15,3 6 8 0,4 0-8 0,-3 0 8 16,-4-6-8-16,4 6 8 0,3-6-8 0,-7-6 8 16,7 6-8-16,-4 0 10 0,1-6-10 0,0 0 10 15,-4 0-10-15,3 0 8 0,-3-6-8 0,4 4 8 0,-8-1 0 16,4 0 0-16,4 3 0 0,-7-6 0 0,3 0-8 0,0-5 8 15,-4 2-8-15,-3 3 8 0,4-5 0 16,-4 2-8-16,0-3 12 0,0 1-4 0,-4 5-8 0,4-3 10 16,-3-2-10-16,-1 5 10 0,1 0-10 0,-1-5 12 15,-3 2-12-15,3 3 12 0,-3 0-12 0,0 6 0 0,7-5 9 16,-7 11-9-16,0-9 0 0,0 3 0 0,4 3 0 16,3 3 0-16,0-3-24 0,0 3 1 0,0 0 0 15,-4-6 0-15,4 0-25 16,0 6-6-16,4-11-1 0,-4 5 0 0,3 0-33 15,4 0-8-15,0 0 0 0,0-3-1 16,-3 3-137-16,6 0-27 0</inkml:trace>
  <inkml:trace contextRef="#ctx0" brushRef="#br0" timeOffset="3318.177">7578 3945 1190 0,'0'0'33'0,"0"0"9"0,0 0-34 0,0 0-8 0,0 0 0 0,0 0 0 15,0 0 93-15,0 0 17 0,0 0 3 0,0 0 1 16,0 0-26-16,-7 0-6 0,0 0-1 0,-1 0 0 16,1 0-20-16,-3 0-4 0,3-6-1 0,-4 6 0 15,4 0-20-15,-3 0-4 0,-1 0 0 0,0 0-1 16,-3 0-6-16,-3 0-1 0,-1 6 0 0,0-6 0 16,4 11-24-16,-7-5 0 0,3 3 0 0,1 0 0 15,-1 6 0-15,8-4 0 0,-5 1 0 0,5 3 0 16,3 2 0-16,0 1 0 0,-4 0 0 0,4-4 0 0,4 4 0 15,-1 6-12-15,4-10 2 0,0 4 1 0,0 0 9 0,4-1 16 16,-1-8-4-16,1 9-1 0,-1-7-22 16,1 1-4-16,6 0-1 0,-10 0 0 0,4-4 16 0,3 4 0 15,-4 0-10-15,1-6 10 0,3 6 0 0,0-6-9 0,4-1 9 16,-4 1 0-16,3-3-9 0,1 3 9 0,-1-6 0 0,1 0-9 16,0 0 9-16,6 0 0 15,-10-6 0-15,4-3-8 0,3 4 8 16,-3-13 0-16,3 6 10 0,-4 0-10 0,1-5 24 0,-1-4 0 15,1 3-1-15,0-8 0 0,-4-3-23 0,3-4 8 0,-3-2-8 16,0-3 0-16,-3-3 13 0,3 2-1 0,-4 1-1 0,-3-3 0 16,4-3-11-16,-4 6 12 0,-4-3-12 0,4-4 12 15,-3 13-12-15,-1-9 10 0,1-3-10 0,-4 6 10 16,3 2-10-16,1 4 0 0,-11 3 0 0,7-4 0 16,0 4 0-16,-4 2 0 0,4 10 0 0,0-7 0 15,0 4 8-15,-4 2-8 0,4 0 12 0,-3 7-4 16,3-1-8-16,0 3 0 0,3 3 0 0,-3 0 8 15,7 6-8-15,-4 0 0 0,1-6 0 0,3 6 0 16,0 0 0-16,0 0 0 0,0 0 0 0,0 0 0 16,0 0-12-16,0 0 12 0,0 0-10 0,0 0 10 15,0 0-17-15,0 0 2 0,0 0 1 0,0 0 0 16,3 6 2-16,1 0 0 0,-1 3 0 0,5 9 0 0,-5-1 12 0,1 1-12 16,3 3 12-16,-4 2-12 15,4 1 12-15,0 8 0 0,0-9-10 0,-3 10 10 16,-1-4 0-16,1 4 0 0,-1-4 0 0,1-3 0 15,-1 10 0-15,5-4 0 0,-5-3 0 0,1 10 0 16,3-4 9-16,0 3-9 0,-4 0 10 0,8 3-10 0,-8-2 0 16,1-7 8-16,3 9-8 0,-4-8 0 0,4 2 0 0,-3-3 0 0,0-2 8 15,3-4-8-15,-4-2 0 0,1-7 0 16,-4-2 0-16,3 2 0 0,1-5 0 0,-1 0 0 0,-3 3 0 0,4-6 0 16,-1-1 8-16,-3 4-8 0,4-6 0 0,-1 0 0 15,-3 6 8-15,4-6-8 0,-4-1 0 0,0 4 9 16,3-3-9-16,-3 6 0 0,4-6 0 0,-4 5 0 15,3-5 0-15,-3-6 0 0,4 6 0 16,0 0 0-16,-1 0-9 0,-3 3 9 0,0-9-12 0,4 6 12 16,-4-6-38-16,7 6-1 0,-7-6 0 15,3 0 0-15,8 0-31 0,-8 0-6 16,1-6-2-16,3 0 0 0,-4 0-30 0,1-3-5 16,-1 3-2-16</inkml:trace>
  <inkml:trace contextRef="#ctx0" brushRef="#br0" timeOffset="3754.256">7846 3971 1402 0,'-4'9'29'0,"1"0"7"0,-1 2-36 0,1-5 0 16,3 6 0-16,-4-6 0 0,4 3 62 0,-3 3 6 0,3-1 0 0,0 1 1 15,0-6-32-15,0 6-6 0,0 2-2 0,0-2 0 16,0 6-13-16,0-1-2 0,3-5-1 0,-3 3 0 16,4 3-3-16,-4-7-1 0,7 1 0 0,-4-3 0 15,1 8 2-15,-1-5 0 0,1 6 0 0,-1-3 0 16,1-4-11-16,-1 1 0 0,-3 0 9 0,4 0-9 16,-1-12 0-16,-3 0 0 0,4 6 0 0,-4-6 0 15,0 0-43-15,0 0-9 0,0 0-3 0</inkml:trace>
  <inkml:trace contextRef="#ctx0" brushRef="#br0" timeOffset="3959.871">7761 3568 1591 0,'0'0'70'0,"0"0"15"0,0 0-68 16,0 0-17-16,0 0 0 0,0 0 0 0,0 0 24 0,0 0 0 0,0 0 1 0,0 0 0 31,0 0-97-31,0 0-19 0,0 0-4 0</inkml:trace>
  <inkml:trace contextRef="#ctx0" brushRef="#br0" timeOffset="4874.71">8160 4030 1045 0,'0'0'44'0,"-4"3"-36"16,-6 0 69-16,10-3 14 0,-7 3 2 0,7-3 1 16,0 0-22-16,0 0-5 0,0 0-1 0,0 0 0 15,-7 0-30-15,7 0-5 0,0 0-2 0,0 0 0 31,0 0 3-31,-8 0 1 0,8 0 0 0,0 0 0 0,0 0-3 0,0 0-1 0,0 0 0 0,0 0 0 16,0 0-5-16,0 0-2 0,0 0 0 0,0 0 0 16,0 0-6-16,0 0-2 0,0 0 0 0,0 0 0 15,4 6-14-15,3-1 0 0,0-5 0 0,0 6 0 16,0-6 0-16,0 6 0 0,0-6 0 0,0 0 0 16,0 0 0-16,4 0 0 0,-4 0 0 0,4 0 0 15,-1 0 12-15,1 0-3 0,-4 0-1 0,3 0 0 16,-2 0-8-16,-8 0 0 0,3-6 0 0,4 6-11 15,4-6 21-15,-8 6 4 0,4-5 1 0,0-1 0 16,0 0-3-16,0 3-1 0,4-3 0 0,-4 0 0 16,0 0-11-16,0 0 12 0,0 0-12 0,0-5 12 15,0 5-12-15,-3 0 0 0,3-3 0 0,-4 3 8 16,1 0-8-16,0-5 0 0,-4 5 9 0,0 0-9 16,0 0 9-16,0-3-9 0,0 3 12 0,-4 0-12 15,-3 0 0-15,3 1 0 0,-3-1 0 0,-3 0 0 16,3 0 0-16,0 0 0 0,-4 0 0 0,-3 6-12 15,3-6 0-15,-3-3 1 0,4 7 0 0,-8 2 0 16,0-3 1-16,4 6 0 0,-7-3 0 0,7 0 0 16,-4 11 10-16,8-11 0 0,-1 6 0 0,-3 0 0 15,7 0 0-15,0 0 0 0,3 6 0 0,-3-1 0 0,4-5-8 0,-1 9 0 16,4-3 0-16,-3 5 0 0,3-5 8 0,3 3 0 16,1 8 0-16,-1-5 0 0,1-6 0 0,-1 8 0 15,1-2 0-15,0 5 0 0,-1-2 0 0,1 3 9 0,-1-7-1 16,1 4-8-16,-4-4 14 0,3-5-4 0,-3-6-1 15,0 6 0-15,7 2 6 0,-7-2 1 0,4 0 0 16,-1 0 0-16,1-3 3 0,-1-4 1 0,1 1 0 16,-1 0 0-16,1 6-12 0,-1-6-8 0,4-6 12 0,4 12-12 15,-4-6 12-15,7-4-12 0,0 1 12 16,-3 0-12-16,3 3 0 0,4-6 0 0,-8 6 0 0,8-6 0 16,-4 0 0-16,4 0-12 0,-1-6 3 0,1 3 1 15,3 0-33 1,-3-3-7-16,-4 4 0 0,4-4-1 0,-1-6-31 0,1 6-5 15,-1-6-2-15,-2 6 0 0,-1-5-21 0,0 2-5 0,0-3-1 16</inkml:trace>
  <inkml:trace contextRef="#ctx0" brushRef="#br0" timeOffset="5539.949">8710 3977 1407 0,'0'0'40'0,"0"0"8"0,0 0-38 16,-3 12-10-16,3-12 0 0,-4 6 0 0,4-6 56 0,0 0 8 0,0 5 3 0,0 1 0 15,0 6-35-15,0-6-8 0,4 0 0 0,-1 3-1 16,1 2 7-16,-1 1 2 0,-3-6 0 0,4 6 0 15,-1 0-10-15,1-1-2 0,3-2 0 16,-4 3 0-16,1 6 20 0,-1-13 3 0,-3 10 1 0,4-3 0 16,3 0-20-16,-4-1-3 0,8-5-1 0,-7 0 0 15,3 0-3-15,-7-6-1 0,0 0 0 0,0 0 0 16,3 0-6-16,-3 0-2 0,0 0 0 0,0 0 0 16,0 0 10-16,0 0 2 0,0 0 0 0,0 0 0 15,0 0-20-15,0 0 0 0,0 0 0 0,0 0 0 16,0 0 13-16,0 0-1 0,0 0 0 0,0 0 0 15,0 0 1-15,0 0 0 0,0 0 0 0,0 0 0 0,0 0-13 0,0 0 0 16,-3-6 0-16,-1 6 0 16,1-6 12-16,-1 0-1 0,1 1 0 0,-1-7 0 0,4 6-11 0,-4-3 0 15,1 6 0-15,-1-3 0 16,1-3 0-16,3 4 12 0,3-7-2 0,-3 6 0 16,0 0-10-16,-3-6 0 0,-1 0 0 0,1 4 0 15,-1-4 0-15,4 0 0 0,-3 0 0 0,-1-2 0 16,4 2-10-16,-3 0-4 0,-1-5-1 0,4-1 0 15,-3 3 23-15,3-8 5 0,-4 5 1 0,4 3 0 16,0-8-14-16,0 5-15 0,4-2 3 0,-4 8 1 16,3-6 11-16,4 1 0 0,0 2 0 0,0 3 0 15,4 6 0-15,0-6 0 0,-1 7 0 0,4-1 0 16,0 0 0-16,4-6 0 0,3 9-10 0,0-9 10 0,0 7-9 16,-3-7 9-16,3 12 0 0,-3-6-9 0,-4 0 9 0,4 6-8 0,-4-6 8 15,-4 6-8-15,1 0-8 0,3 0 0 0,-7 0-1 16,0 0 0-16,0 0 3 0,0 0 1 0,-3 6 0 15,-1 0 0-15,1-6-3 0,-4 0-1 0,3 6 0 0,-3-6 0 32,0 0-25-32,0 0-5 0,0 0-1 0,0 0 0 15,0 0-36-15,0 0-7 0,0 0-1 0</inkml:trace>
  <inkml:trace contextRef="#ctx0" brushRef="#br0" timeOffset="12492.85">8156 4086 741 0,'0'0'31'0,"0"0"-31"15,0 0 55-15,0 0 5 0,0 0 0 0,0 0 1 16,0 0 11-16,0 0 3 0,0 0 0 0,0 0 0 16,0 0-43-16,0 0-9 0,0 0-2 0,0 0 0 15,0 0 25-15,0 0 5 0,0 0 1 0,0 0 0 16,0 0-32-16,0 0-7 0,0 0-1 0,0 0 0 16,0 0 27-16,0 0 5 0,0 0 0 0,0 0 1 15,0 0-21-15,0 0-4 0,0 0 0 0,0 0-1 16,0 0-19-16,0 0 0 0,0 0 0 0,0 0 0 15,0 0 0-15,0 0 0 0,0 6 0 0,4-4 0 16,-4-2 35-16,0 6 3 0,0-6 1 0,3 6 0 16,-3-6-24-16,0 0-5 0,4 6-1 0,-1-6 0 15,1 6-9-15,-1-6 10 0,4 6-10 0,-3 0 10 16,3-6 0-16,4 0 0 0,-4 6 0 0,3 0 0 16,4-6-10-16,-3 0 0 0,3 0 0 0,4-6 0 15,-8 0 16-15,8 6-3 0,0-6 0 0,-1 0 0 0,1 0-13 16,-1 6 8-16,1-12-8 0,3 6 0 0,-3 4 0 15,0-4-20-15,-1 6 4 0,1 0 0 0,-1 0 16 0,1-6 0 16,0 0 0-16,-1 6 0 0,-3-6 0 0,1 6 0 16,2 0 0-16,1 0 0 0,-4-6 0 0,4 6 0 0,-4 0 0 15,3 0 0-15,-2 0 0 0,-5 0 0 0,4 0 0 16,0 0 0-16,-3 0 0 0,3 0 0 0,0 0 0 16,0 0 0-16,0-6-20 0,0 6 0 0,1 0 0 15,-1 0 0-15,0 0-30 16,-4 0-6-16,1 0-2 0,0 0 0 0,-1 0-99 0,1 0-20 0</inkml:trace>
  <inkml:trace contextRef="#ctx0" brushRef="#br0" timeOffset="16992.382">3926 5270 936 0,'0'0'26'16,"0"0"7"-16,-7 3-33 0,7 0 0 0,-7 3 0 0,0-3 0 16,4 3 72-16,-4 0 8 0,-4 0 2 0,8 0 0 15,-4 5-50-15,3 1-11 0,0-3-1 0,-3 3-1 16,4 5 15-16,-1 1 3 0,1-3 1 0,3 8 0 15,-4 1-17-15,1-4-3 0,3 4-1 0,-4-1 0 0,4-2-6 0,-3 8-2 0,3 4 0 16,0-4 0-16,-4 9-9 0,4-2 0 0,0-4 0 16,0 12 0-16,0 3 0 0,-3-9 0 15,3-5 0-15,-4 2 0 0,4-9 0 0,0 4 0 0,-3-7 0 16,-1 10 0-16,4-10 24 0,-3-2 4 16,-1 8 0-16,0-11 0 0,1-1-28 0,-1 4 0 0,1-9 0 15,3-1 0-15,0-5-17 16,0 6-9-16,0-3-2 0,-4-3 0 15,4 0-28-15,0-6-7 0,0 0-1 0,0 0-537 0</inkml:trace>
  <inkml:trace contextRef="#ctx0" brushRef="#br0" timeOffset="17494.099">3944 5197 836 0,'0'0'24'0,"0"0"4"0,0 0-28 0,0 0 0 16,0 0 0-16,0 0 0 0,0 0 0 0,0 0 0 15,0 0 0-15,0 0 0 0,0 0 37 0,0 0 2 16,0 0 0-16,0 0 0 0,0 6-11 0,-3 3-3 16,3-6 0-16,0 11 0 0,0-8-25 0,0 0 0 15,-4 0 0-15,4 6 0 0,4-1 56 0,-4-5 7 16,3 9 1-16,1-3 0 0,3 5-52 0,-4-5-12 0,1 6 0 0,-1 2 0 16,4-2 0-16,0 3 0 15,0 2 0-15,0-5 0 0,-3 5 40 0,3 10 6 16,4-10 1-16,-8 9 0 0,8-8-35 0,-4 2-12 0,0-8 0 0,-4 3 9 15,1 2-1-15,3 1 0 0,0-10 0 16,0 16 0-16,0-13-8 0,-3 10 0 0,3-4 9 0,-4-5-9 16,1 0 8-16,-1-4-8 0,1 10 8 0,3-12-8 15,-4-1 9-15,4 4-9 0,-3 3 12 0,0-6-12 16,3-7 0-16,0 1 0 0,-4 0-10 0,-3-6 10 16,7 9 0-16,0 3 15 0,0-6-1 0,-7-6 0 15,0 0-22-15,0 0-5 0,0 0-1 0,7 5 0 16,4 7-31-1,-11-12-7-15,0 0 0 0,14 0-360 0,0 0-72 0</inkml:trace>
  <inkml:trace contextRef="#ctx0" brushRef="#br0" timeOffset="17938.232">4283 5135 746 0,'0'0'20'0,"0"0"7"0,0 0-27 0,0 0 0 0,-4 6 0 0,1 0 0 16,3-3 76-16,0 6 9 15,-4 0 3-15,4 2 0 0,0-5-24 0,0 6-4 0,0 0 0 0,0 2-1 16,0 4-13-16,0-6-2 0,0 8-1 0,0 4 0 16,0-1-10-16,0-5-1 0,0 8-1 0,-3-8 0 15,3 3-7-15,-4 14 0 0,-3-3-1 0,3 4 0 16,4-16-4-16,-3 10-1 0,-1-7 0 0,1 4 0 16,-1-4-2-16,1 1-1 0,-1-4 0 0,1 10 0 15,-1-13 10-15,1 16 3 0,-1-13 0 0,4 10 0 16,-3-7-3-16,-1 4 0 0,4-10 0 0,-3 7 0 15,3-13-9-15,0 4-3 0,0-3 0 0,0 0 0 16,0-6-13-16,0 5 0 0,0 4 0 0,-4-9 0 16,4 0 0-16,0 0 0 0,0-6 0 0,0 0 0 15,0 0-45 1,0 0-15-16,0 0-4 0,0 0 0 0,0 0-128 0,0 0-25 0</inkml:trace>
  <inkml:trace contextRef="#ctx0" brushRef="#br0" timeOffset="18526.05">4516 5729 1267 0,'0'0'28'0,"0"0"5"0,0 0 2 0,0 0 1 0,-11 0-36 0,7 12 0 0,4-12 0 0,-7 0 0 15,4 6 74-15,3-6 8 0,-7 6 2 0,7-6 0 16,0 0-32-16,-7 0-7 0,3 5-1 0,-3-5 0 16,7 0-35-16,-7 6-9 0,7-6 0 0,-7 0 0 15,0 6 0-15,3 0 0 0,-3 3 0 0,0 3 0 16,4-6 14-16,-1-1 1 0,4 7 0 0,-3 3 0 15,-1-3-24-15,1-1-5 0,-1 1-1 0,1 6 0 16,-1-9 15-16,1 8 8 0,-1 7 0 0,4-7-8 16,-7 4 0-16,7-3 0 0,0-7 0 0,0 4 0 15,0 0 12-15,0-1-12 0,7-2 12 0,-3 6-12 0,-4-18 0 16,3 0-14-16,4 6 1 0,0 0 0 0,0-3 13 0,-3-3 0 16,6 0 0-16,1 0 0 0,3 0 0 0,0 0 0 15,0-6 0-15,0 0 0 0,4 3 0 0,-4-3 0 16,-3-6 0-16,3 6 0 15,0 0 24-15,4-8 8 0,-4 5 2 0,-4-6 0 16,1-2-25-16,0 5-9 0,3-12 0 0,-11 10 9 16,1-10-37-16,-4 6-7 0,0 4-1 0,0-4-1 15,0 6-22-15,-4-5-4 0,-3 2-1 0,4 3 0 0,-8 1 52 0,4-1 12 16,-4-6 0-16,1 9 0 16,-1 3-54-16,1-5-8 0,-5 5-2 0,1-6 0 15,4 12 82-15,-4-6 16 0,3 3 3 0,-7 6 1 0,8 3-23 0,-4 0-5 16,3 6-1-16,1-6 0 0,3 5-9 0,-1 1-11 15,1 3 3-15,0 2 0 0,4-5 8 0,-1 3 0 0,1-3 0 0,-1-1 0 32,4 1-33-32,0 0-5 0,0-6-1 0,4 3-548 0</inkml:trace>
  <inkml:trace contextRef="#ctx0" brushRef="#br0" timeOffset="18986.768">4784 5882 1011 0,'0'0'22'0,"0"0"5"0,0 0 1 0,0 0 0 0,0 0-28 16,0 0 0-16,0 0 0 0,-7 0 0 15,3 6 63-15,1 3 6 0,-5-4 2 0,5 7 0 0,-1-6-6 0,1 6-1 16,3 0 0-16,0-1 0 0,-4-2-17 0,4 3-4 16,0-6-1-16,0 6 0 0,0-7-16 0,0 7-3 15,4-3-1-15,-1 0 0 0,1 6 2 0,-1-4 1 16,12 7 0-16,-8-9 0 0,0 0 11 0,0-3 3 16,0 2 0-16,3 4 0 0,1 0-39 0,0-6-15 0,-1 0 1 0,4-6 0 15,-3 0 22-15,-1 0 5 0,5 0 1 16,-5 0 0-16,1-6-2 0,-1 0-1 0,1-6 0 0,-1 0 0 15,-2 1-11-15,-1-1-16 0,0 3 4 16,-4-9 1-16,4 7 34 0,-3-7 6 0,-1-3 2 0,1 10 0 16,-1-7-22-16,1-3-9 15,-4 4 8-15,0-1-8 0,0 0 8 0,-4 4-8 16,4-4 8-16,-3 1-8 16,-1 2-26-16,1-3-10 0,-4 6-3 0,3-5 0 0,1 2 50 0,-1 3 9 0,1 6 3 0,-1-5 0 15,1 5-37-15,-1 0-7 0,-3 6-2 0,3 0 0 31,4 0-135-31,0 0-27 0,0 0-6 0</inkml:trace>
  <inkml:trace contextRef="#ctx0" brushRef="#br0" timeOffset="19561.59">5468 5764 1314 0,'0'0'37'0,"0"0"8"0,0 0-36 15,0 0-9-15,0 0 0 0,0 0 0 0,0 0 53 0,0 0 9 0,0 0 2 16,0 0 0-16,0 0 51 0,0 0 10 0,-3 0 3 0,-5 0 0 16,-2 0-94-16,3 0-18 15,7 0-4-15,-7 0-1 0,0 0 1 0,0-6 0 16,3 6 0-16,4 0 0 0,0 0-28 0,-7 6-6 15,0-6-1-15,0 6 0 0,-4 0 23 0,8 3 0 0,-1-3 0 0,4 0 0 16,-3 0 0-16,-1 5 0 0,4 1 0 0,-3-3 0 16,3 0 0-16,3 5 0 0,-3-2 0 0,4 0 0 15,-4-6 0-15,3 0 0 0,1 2 0 0,-4-2 0 16,3 0 0-16,1 0 0 0,3 0 0 0,-3 0 0 16,3 0 0-16,-7-6 0 0,3 6 0 0,-3-6 0 15,4 0 0-15,-1 6 0 0,1-6 12 0,-4 0-4 16,7 0-8-16,0 5-9 0,0-5 9 0,-7 0-13 15,3 3 13-15,-3-3 15 0,7 3-3 0,-7-3-1 16,7 3-11-16,-3-3 0 0,3 3 0 0,0 6 0 16,-3-9 0-16,-4 0-16 0,7 0 4 0,-7 0 1 0,7 6 11 15,-4-6 0-15,1 6 0 0,-4-6 0 0,0 0 0 16,3 6 0-16,1-1 0 0,-1 7 0 16,-3-3 49-16,0 3 12 0,0 0 3 0,-3-1 0 15,-1 7-103-15,-3-9-20 0,0 6-4 16,0 5-1-16,0-8 103 0,0 3 20 0,-4 2 4 0,1 1 1 15,3-6-52-15,-4-7-12 0,1 1 0 0,3 6 0 16,-4-3-36-16,-3-3-11 0,3 0-1 0,-3 0-1 0,4-6 36 0,-4 0 13 16,-1 0-9-16,1 0 9 0,4-6-23 0,-1 6 1 15,-3-6 0-15,0 0 0 16,0-3-25-16,3 3-5 0,4-6 0 0</inkml:trace>
  <inkml:trace contextRef="#ctx0" brushRef="#br0" timeOffset="20387.251">6431 5882 914 0,'-14'0'20'0,"11"0"4"0,-1 6 0 0,-3-6 3 0,-4 6-27 16,4-3 0-16,0 0 0 0,0-1 0 0,4 4 83 0,3-6 11 0,-7 6 2 0,7-6 1 15,0 0-25-15,0 0-6 0,0 0-1 0,0 0 0 16,0 0-52-16,3 6-13 0,4 6 0 0,0-6 0 16,0 0 32-16,7 0 4 0,-3-6 1 0,-4 5 0 15,7-2-17-15,4 3-3 0,3 6-1 0,-3-6 0 16,-1-6-4-16,4 0 0 0,-7 0-1 0,4 0 0 15,-4 0-11-15,4 0 0 0,-8-6 0 16,5 6 0-16,-5-12 46 16,1 3 7-16,3 4 2 0,-4-7 0 0,-6 0-37 0,3 0-7 0,0-2-2 0,-3 2 0 15,-1-6-9-15,1 6 0 0,-4-2 0 16,3-4 0-16,-3 6 0 0,-3 1 0 0,3 5 0 0,-4-12 0 16,1 9 0-16,-4 3 0 0,0-5 0 0,-1 5 0 15,1 0-44-15,-7-6-12 0,7 12-1 0,-7-6-1 16,0 3 15-16,3 3 3 0,-6 3 1 0,3 3 0 15,-4 0 21-15,4 0 4 0,-7 6 1 0,3-1 0 16,-3 4 13-16,3 9-9 0,-3-7 9 0,0 1-8 16,3 2-5-16,1 4-1 0,-4-4 0 0,6 10 0 15,1-12 22-15,0-1 5 0,7 10 1 0,-3-10 0 16,6 1-22-16,0-3-5 0,4-4-1 0,-3 7 0 16,6-6 42-16,-3 0 9 0,4-4 2 0,3 4 0 15,4 0-19-15,-1-6-3 0,1 5-1 0,6-2 0 16,-2 3-5-16,6 0-2 0,0-6 0 0,-3 0 0 15,3 5-9-15,3-11 0 0,-2 9 0 0,2-3 8 16,1-3-41-16,-4-3-9 0,7-3-2 0</inkml:trace>
  <inkml:trace contextRef="#ctx0" brushRef="#br0" timeOffset="20749.046">6484 5588 1048 0,'0'0'29'0,"0"0"8"16,0 0-29-16,4-6-8 0,-1 3 0 0,1 3 0 15,-1-6 60-15,4 0 12 0,-3 0 1 0,3 1 1 16,7-7-25-16,-7 6-5 0,0 3 0 0,4-6-1 16,-1 3-31-16,4 3-12 0,0-8 8 0,1 5-8 15,-1-6 19-15,0 0-2 0,7 3 0 0,-10 1 0 16,3-7-2-16,0 3-1 0,3 0 0 0,-3 4 0 15,1-7-37-15,-1 6-7 0,3-3-2 0</inkml:trace>
  <inkml:trace contextRef="#ctx0" brushRef="#br0" timeOffset="21170.598">7190 5203 850 0,'0'0'17'0,"0"0"6"0,0 0-23 0,0 0 0 0,0 0 0 0,0 0 0 15,0 0 44-15,0 0 5 0,0 0 1 0,0 0 0 16,0 9 7-16,-4-1 2 0,4 1 0 0,0-3 0 16,0 0-17-16,0 0-3 0,4 0-1 0,-4 0 0 15,0 5-17-15,0-5-3 0,0-6-1 0,0 6 0 16,0-6 24-16,0 0 5 0,-4 3 1 0,4 3 0 16,-3 0-22-16,3 0-4 0,0 0-1 0,-4 5 0 15,4-11 3-15,0 0 0 0,0 0 0 0,0 0 0 16,0 6 5-16,0-6 0 0,0 0 1 0,0 0 0 15,0 0-15-15,0 0-3 0,0 0-1 0,0 0 0 16,0 0 2-16,0 0 1 0,0 0 0 0,-3-6 0 16,3 6-29-16,0-5-7 0,0-1-1 0,0 0 0 15,0 0-158-15,3 0-32 0</inkml:trace>
  <inkml:trace contextRef="#ctx0" brushRef="#br0" timeOffset="21586.328">7211 5073 1190 0,'0'0'33'0,"-7"12"9"0,3-9-34 0,1 6-8 0,-1 0 0 0,1 3 0 15,-4-1 52-15,3-5 8 0,1 6 1 0,-5-3 1 16,5 3-28-16,-1-1-6 0,1 1 0 0,3 0-1 16,-4 5-18-16,4-2-9 0,-3 9 10 0,3-7-10 15,0 4 11-15,0 8-11 0,3-8 12 0,-3 8-12 16,4-2 18-16,-4 8-3 0,3-3-1 0,-3 9 0 16,4-8-14-16,-4 2 0 0,3 3 0 0,-3 1 0 15,0 2-18-15,0-9 3 0,0 9 1 0,0-3 0 16,0 7 29-16,-3-4 5 0,-1-3 2 0,1-3 0 15,3 9-35-15,-4-6-7 0,1-5-2 0,-8 8 0 0,8-9 66 16,-4 4 14-16,3 2 2 0,-3-3 1 0,4-3-19 0,-5-2-4 16,5 2-1-16,-4-8 0 0,3-1-22 0,1-2-5 0,3-4-1 15,-4-2 0-15,4-6-9 0,0 0 0 16,0-3 9-16,0-6-9 0,0 0 0 0,0 0-15 0,0 0 3 0,0 0 0 31,0 0-134-31,0 0-26 0,4-12-6 0,-1-3-1 0</inkml:trace>
  <inkml:trace contextRef="#ctx0" brushRef="#br0" timeOffset="21899.362">6869 5847 1470 0,'0'0'41'0,"0"0"11"15,0 0-42-15,0 0-10 0,0 0 0 0,0 0 0 16,0 0 20-16,0 0 1 0,0 6 1 0,3-1 0 16,1 1 26-16,3 0 6 0,-4 0 1 0,4 0 0 15,7-6-23-15,-10 6-4 0,7 0 0 0,3-6-1 16,0 3-27-16,3-3 0 0,1 0 8 0,0 0-8 15,6 0 8-15,-10-3 0 0,4-3 0 0,3 0 0 0,0-6-8 0,1 12-11 16,-5-6 3-16,4 0 0 16,1 1-49-16,-1-1-10 0,-4 3-1 0</inkml:trace>
  <inkml:trace contextRef="#ctx0" brushRef="#br0" timeOffset="22339.169">7440 5976 1165 0,'0'0'24'0,"0"0"7"0,0 0-31 0,0 0 0 0,0 0 0 0,-7 6 0 15,7-6 67-15,-7 0 7 0,7 0 2 0,-7 0 0 16,7 0-14-16,-7 6-2 0,3 0-1 0,4-6 0 15,0 0-27-15,-3 5-6 0,3-5-1 0,-4 12 0 16,-3-3-25-16,7 0 0 0,-3 0 0 0,3 2 0 16,0 1 31-16,0 0 1 0,0-6 0 0,3 3 0 15,-3 2-32-15,7 7 0 0,-3-6 0 0,-1 0 0 16,-3-1-9-16,4 10-8 0,3-3-2 0,-4-1 0 0,5 4 19 0,-1-4 0 16,0 1 0-16,-4-9 0 0,4 3 28 0,0-1 8 15,0 1 3-15,0-6 0 0,4 0-22 0,-4-6-4 16,0 6-1-16,0-6 0 0,4-6 4 0,3 6 1 15,-11-6 0-15,8 0 0 0,-1-6-5 0,1 7-2 16,0-10 0-16,-1 3 0 0,1-6-1 0,-1 1 0 16,-3-1 0-16,4-2 0 0,-4 2-9 15,0-3 0-15,4 4 0 0,-8-1 0 0,4 0 0 16,-3 1-17-16,3-4 4 0,-4 9 1 16,1-5-49-16,0-4-10 0,-4 9-1 0,0-5-1 15,0-1-26-15,0 9-5 0,0-2 0 0</inkml:trace>
  <inkml:trace contextRef="#ctx0" brushRef="#br0" timeOffset="23194.804">8156 5994 1512 0,'-17'-12'32'0,"10"12"6"0,-1-6-30 16,5 6-8-16,-4-9 0 0,0 6 0 0,0 3 45 16,0-3 8-16,-4 3 2 0,1 0 0 15,-1 0-23-15,4 0-5 0,-4 0-1 0,1 3 0 16,-1 0 14-16,1 6 4 0,-1-3 0 0,-3 0 0 0,3 5-36 0,1 1-8 0,-4 0 0 0,3 3 0 15,-3 2 0-15,3 1 0 0,1-3 0 0,-1 8 0 16,1-5 14-16,3 2 7 0,-1 4 2 0,1-1 0 16,4 1-39-16,3-3-7 0,0-4-1 0,0-5-1 15,0 9 40-15,3-4 8 0,1-5 1 0,-1-3 1 16,5 3-25-16,-1-1 0 0,0 1 0 0,7-6 0 16,-7-6 0-16,3 0 0 0,1 0 0 0,3-6 0 15,0 0 0-15,4-11 0 0,-4 2 0 0,4-3 0 16,3-8 0-16,-4 2 0 0,1 1 0 0,0-1 0 15,-1-2-12-15,-3-4 1 0,4 4 1 16,-4-6 0-16,0 2 10 0,-3-2 0 0,-1 2 0 16,1 1 0-16,0-3 0 0,-4-4 0 0,3 10 0 0,-6-9 0 15,3 2 0-15,-7 10 0 0,0-10 0 0,0 4 0 16,0 3-10-16,-4-4 0 0,1-2 0 0,-1 2 0 16,1-2-3-16,-4 3-1 0,0-1 0 0,0 4 0 15,-1-4 5-15,-2 4 1 0,3 8 0 0,0-8 0 16,0 14 8-16,3-6 0 0,4 7 0 0,-7 2 0 15,4 3-20-15,-1 0 0 0,4 6 1 0,0 0 0 16,0 0 9-16,-3 6 2 0,-1 0 0 0,1 3 0 16,-5 8 8-16,5-5 0 0,-1 6 0 0,1 8 0 15,-1-8 0-15,1 5 8 0,-1-2-8 0,1 8 11 0,-1-2-11 16,1 2 0-16,-1-5 9 0,1 8-9 0,3 0 9 16,-4 4-9-16,4 2 12 0,0 0-12 0,-3-3 8 15,3 4-8-15,0 2 0 0,0-9 0 0,0 3 8 0,0 4-8 16,0-4 12-16,0-3-12 0,0 4 0 0,3-4-14 15,-3-6 1-15,0 10 0 0,4-13 34 0,-4 4 7 0,0-4 2 16,0 4 0-16,3-10-22 0,1 1-8 0,-1-1 0 0,1 4 0 16,-1-9 8-16,1 0-8 0,-1-1 0 0,1-2 0 15,-1 3 0-15,4-6 0 0,-3 0 0 16,0 0 0 0,3-1-77-16,0 1-15 0,3-6-4 0,-6 3-627 0</inkml:trace>
  <inkml:trace contextRef="#ctx0" brushRef="#br0" timeOffset="23560.036">8368 6111 1440 0,'0'0'30'0,"0"0"6"0,0 0-28 0,-4 6-8 0,4-6 0 15,0 0 0 1,0 0 46-16,0 0 8 0,0 0 2 0,-3 12 0 0,3-6-20 0,0 0-4 0,0-1-1 0,0 4 0 15,3 3 1-15,-3 0 1 0,4 0 0 0,-1-1 0 16,-3 7-33-16,4-3 0 0,-1-4 0 0,-3 7 0 16,4-3 0-16,-4 2 0 0,0-5 0 0,0 0 0 15,0 0-128 1,0-3-32-16,0-7-6 0,4 7-2 0</inkml:trace>
  <inkml:trace contextRef="#ctx0" brushRef="#br0" timeOffset="23827.179">8421 5606 1288 0,'-11'0'54'16,"4"0"-43"0,-3 5 29-16,3-5 7 0,-1 6 1 0,1 0 0 15,4-6 0-15,3 0 0 0,-7 6 0 0,7-6 0 16,-4 6-33-16,4-6-7 0,0 0 0 0,0 0-8 16,0 0-24-16,0 0-12 0,0 0-3 0</inkml:trace>
  <inkml:trace contextRef="#ctx0" brushRef="#br0" timeOffset="24892.929">8992 6005 1178 0,'0'0'24'0,"-7"0"6"16,0 6-30-16,0-6 0 0,-3 6 0 0,3-3 0 16,-4 0 64-16,0 0 8 0,1-3 0 0,-4 3 1 15,3-3-5-15,0 3-2 0,-3 0 0 0,4 0 0 16,-1-3-13-16,1 0-2 0,-1 6-1 0,0-6 0 16,1 0-26-16,-1 5-4 0,1-5-2 0,-1 0 0 15,1 6-3-15,2 0-1 0,1 0 0 0,0 0 0 0,0 3-6 0,0 0 0 16,4 5-8-16,-4-2 12 0,0 0 11 0,0-6 1 15,3 5 1-15,1 4 0 16,3 3-25-16,-4-1-20 0,4 4 3 0,-4 3 1 0,4-1 25 0,4 4 6 16,-4-4 1-16,4-2 0 0,-1 2-26 0,1-5-5 15,-1 2-1-15,4-2 0 0,0-6 16 0,0 0-9 0,-3-7 9 16,3 1-8-16,0-3-4 0,3 0-1 0,1-970 0 0,3 1934 0 16,-3-973 27-16,3-5 6 0,0-1 0 0,0 0 1 15,4-3-21-15,-4-2 0 0,3-1 0 0,-2-5 8 16,-5 8-8-16,4-9 9 0,-3 4-9 0,-4 2 10 15,0-5-10-15,0 2 0 0,-3-3 0 16,-4 7 0-16,3-1 0 0,-3 3-12 0,0 4 0 0,-3-1 1 16,-1 0-8-16,-3-2-1 0,0 5-1 0,-4 0 0 15,1-3 3-15,-4 6 1 0,-4-6 0 0,4 7 0 16,-4 5 17-16,-3-6 0 0,3 6-8 0,-3 0 8 16,4 6 0-16,-1-1 0 0,-3 7 0 0,3 0 0 15,-3-6 0-15,7 6 0 0,-4-4-8 16,4 10 8-16,4-6 0 0,-1 3 0 0,0 2 0 0,8 1 0 0,-1-1-13 15,4 1 4-15,4-3 1 0,-1 2 0 16,4 4-30-16,1-3-6 0,6-1 0 0,0-5-705 16</inkml:trace>
  <inkml:trace contextRef="#ctx0" brushRef="#br0" timeOffset="25507.424">9140 6073 1402 0,'0'0'29'0,"0"0"7"0,0 0-36 0,0 0 0 0,0 0 0 0,-7 0 0 15,7 0 58-15,-7 6 5 0,4 3 1 0,-1-3 0 16,1 5-14-16,-1 1-2 0,1-6-1 0,3 6 0 16,-4-6-12-16,4 2-3 0,0 4 0 0,0 0 0 15,0 0-21-15,0-1-11 0,4 7 10 0,-4-3-10 16,0 2 0-16,3-5 0 0,-3 3 0 0,0-3 0 16,0-1 8-16,4 1-8 0,-4 0 0 0,0-6 0 15,3 0 9-15,-3-6-9 0,0 0 8 0,0 0-8 16,0 0 0-16,0 0 0 0,0 0 8 0,0 0-8 15,0 0 0-15,0 0-9 0,4-6 9 0,-1 6-13 16,4-12-3-16,-3 6-1 0,3-6 0 0,0 7 0 16,-3-10 17-16,-1 6-10 0,4 0 10 0,-3-3-8 15,-1 1 8-15,4-4 0 0,0 3 0 0,-3 0 0 16,3 7 0-16,-4-7 0 0,1 6 0 0,0 0 8 16,-4-9-8-16,3 7 0 0,1-1 0 0,-1-3 0 15,-3 0 0-15,4 0 9 0,-1 4 0 0,1-1 0 16,-1 6-9-16,4-3 0 0,-3-6 0 0,-1 6 0 15,4 0 0-15,0 6 0 0,-3-5 0 0,3 5 0 0,0 0 0 16,0 0 0-16,4 0 0 0,-4 5 0 16,3-5 0-16,-3 6 0 0,0 0 0 0,0 6 0 15,4-6 0-15,-7 6-9 0,3 2 9 0,-4 4-13 16,1-6 13-16,-1-1 0 0,-3 10 0 0,4-9 0 0,-4 11 0 0,-4-5 0 0,4 3 0 0,-3 2 0 16,-1-2 0-16,1 2 10 0,3-5-2 0,-4-3 0 15,4 2 7-15,0-5 1 0,0 0 0 16,0-4 0-16,4 4-16 0,-4-6 0 15,0-6 0-15,0 0 0 0,0 0 0 0,7-3-21 0,0 0 3 16,0-3-804-16</inkml:trace>
  <inkml:trace contextRef="#ctx0" brushRef="#br0" timeOffset="26121.253">9783 5994 892 0,'0'0'25'0,"0"-6"6"15,0 0-31-15,0 6 0 0,-4-6 0 0,0-3 0 16,1 3 76-16,-1 3 10 0,-3 0 2 0,4 3 0 15,-4 0-29-15,0 0-6 0,-4 0-1 0,4 0 0 16,-3 3-28-16,-1 3-7 0,4-3-1 0,-4 6 0 0,1-3 2 0,-4 6 0 0,3-7 0 16,0 7 0-16,1-3 2 0,-1 3 0 0,1 0 0 15,-1 5 0-15,0-5-5 0,4 0-1 0,0 2 0 0,0 4 0 16,4-6-14-16,-4 0 9 0,3-7-9 0,-3 10 8 16,4-3-8-16,3 0 0 0,0-1 0 0,0 1 8 15,0-3-8-15,0-3 0 0,0-6 0 0,3 6 0 16,1 0 9-16,-1 0 0 0,1-1 0 0,3-5 0 15,0 0 27-15,3-5 6 0,-3 5 1 0,8-6 0 16,-5 0-5-16,1-3-1 0,3 3 0 0,-4 3 0 16,1 0-13-16,0-3-4 0,-1 0 0 15,1 1 0-15,-1 5-20 0,1-6 0 0,3 6 0 0,-3 0 8 16,-4-6 0-16,3 6 0 0,1 0 0 0,-4 0 0 16,0 6-8-16,4-6 8 0,-4 0-8 0,0 6 8 15,-4-1-8-15,4 1 12 0,-3 0-4 0,-1 3 0 16,1-3-8-16,-1 6 8 0,1-1-8 0,-1 1 8 15,-3 3-8-15,4 3 8 0,-4-1-8 0,-4 1 8 16,1-3-8-16,-1 8 0 0,1-5 0 0,-1 2 0 16,-3 4 0-16,0-7 0 0,0 4 0 0,4-3 0 15,-4 5 0-15,0-2-18 0,-1 2 3 0,5-5 1 16,-4 2 14-16,0-2-12 0,3-6 12 0,-3 0-12 16,4-7-14-16,3-5-2 0,0 0-1 0,-7 0 0 15,7 0 6-15,0 0 2 0,0 0 0 0,0 0 0 16,0 0-1-16,0 0 0 0,-7 0 0 0,0 0 0 15,0 0-61-15,-1 0-12 0,1-11-2 0</inkml:trace>
  <inkml:trace contextRef="#ctx0" brushRef="#br0" timeOffset="33626.557">8731 6326 778 0,'0'0'16'0,"0"0"4"0,0 0-20 0,-3-6 0 0,3 6 0 16,0 0 0 0,-7 0 71-16,7 0 9 0,-7-6 3 0,7 6 0 15,0 0-24-15,0 0-5 0,-7 0-1 0,7 0 0 0,0 0-33 0,0 0-8 0,0 0 0 0,0 0-1 16,0 0 34-16,0 0 7 0,0 0 2 0,0 0 0 15,0 0-35-15,0 0-7 0,0 0-2 0,0 0 0 16,0 0-10-16,0 0 0 0,0 0 0 0,0 0 0 16,0 0 32-16,0 0 4 0,0 0 0 0,0 0 1 15,0 0-26-15,0 0-11 0,0 0 8 0,0 0-8 16,0 0 9-16,0 0-9 0,0 0 10 0,0 0-10 16,0 0 9-16,0 0-9 0,0 0 8 0,0 0-8 15,3-6 12-15,4 6-2 0,-3 0-1 0,3 0 0 16,-4 0-9-16,1 6 10 0,3-6-10 0,-4 0 10 15,8 0-10-15,-4 6 0 0,7-6 0 0,0 6 0 16,-3-6 0-16,3 0 0 0,0 0 0 0,4 0 0 16,-1 0 20-16,-3 0 1 0,4-6 1 0,0 6 0 15,-4 0-35-15,0-6-7 0,4 6-2 0,-4-6 0 16,0 6 46-16,0-6 10 0,0 0 2 0,0 6 0 16,0-5-27-16,0 5-9 0,4 0 0 0,-4 0 9 15,0-6-9-15,4 6 0 0,-4 0 0 0,4 6 8 16,-4-6-8-16,0 0 0 0,0 5 0 0,4-5 0 15,-1 0 0-15,-3 6 0 0,4-6 0 0,-4 6 0 16,4-6 0-16,-1 6 0 0,1-6 0 0,0 6 0 16,-1-6 0-16,1 0 0 0,0 0 0 0,-1 0 0 0,1-6 0 15,-4 6 0-15,4 0 0 0,-1 0 0 0,-3 0 0 0,0 0 0 0,4 0 0 16,-4-6 0-16,4 6 0 0,-4 0 0 16,4-6 0-16,-4 0 8 0,3 6-8 0,-3-5 0 0,1-1 0 15,2 3 0-15,-3 0 0 0,0 3 8 16,-3-3-8-16,3 0 0 0,0 6 0 0,0-3 8 15,0 0-8-15,-3 0 0 0,3 3 0 0,-3-3 0 16,3 3 0-16,0-3 0 0,-4 0 0 16,1 0 0-16,0 0 0 0,-4 3 0 0,0-3 0 15,0 0 0-15,0 6 0 0,0-6 0 0,0 0-17 0,-3 0 4 0,3 0 1 0,-4 0 0 16,1 0-9-16,-1 0-2 0,4 0 0 0,-7 0 0 16,4 0 0-16,-1 0 0 0,4 0 0 0,-3 0 0 15,-1 0 2-15,4 0 0 0,-3 0 0 0,-4 0 0 16,7 0-19-16,-3 0-4 0,3 0-1 0,-7 0 0 15,0 0-32-15,3 0-7 0,-3 0 0 0</inkml:trace>
  <inkml:trace contextRef="#ctx0" brushRef="#br0" timeOffset="51685.925">4068 7140 705 0,'0'0'14'0,"0"0"6"0,0 0-20 0,0 0 0 0,0 0 0 0,0 0 0 16,0 0 67-16,0 0 9 15,0 0 3-15,-8 0 0 0,8 0-23 0,0 0-5 0,0 0-1 0,0 0 0 16,0 0-18-16,-3 9-3 0,3-9-1 0,-4 6 0 15,4-6-15-15,-3 6-3 0,3-6-1 0,-4 6 0 16,4-6 41-16,0 5 8 0,0-5 2 0,0 12 0 16,-3-6-20-16,3 0-4 0,0 0-1 0,0 3 0 15,-4 2 3-15,4-5 1 0,-3 6 0 0,-1 0 0 16,4-3-7-16,0-1-2 0,0 1 0 0,0 3 0 16,0 6-13-16,-3-7-2 0,3 1-1 0,-4 9 0 15,1 2-14-15,-4-5 8 0,0 3-8 16,3 8 0-16,-3-11 8 0,3 8-8 0,1 1 0 0,-1-4 0 15,1-5 0-15,-1 2 0 0,1-2 0 0,-1 0 0 16,-3 2 0-16,4-2 8 0,-1-1-8 0,-3 7 0 16,0-1 0-16,0-2 0 0,3-3 0 0,1-4 0 15,-1 4 0-15,4-6 0 0,0-6 8 0,-3 5-8 16,3-2 0-16,0-9 0 0,0 0 0 0,0 0 0 16,0 0 0-16,0 0 0 0,0 0 0 0,0 0 0 15,0 0 0-15,0 0 0 0,0 0 0 0,0 0 0 16,0 0 0-16,0 0 0 0,7-3 8 0,-4-3-8 15,-3 0 0-15,4 1 0 0,0-1 8 0,-4-6-8 16,3 3 0-16,-3 0 0 0,4-2 0 0,-1 2 0 16,1-3 0-16,-4 6 0 0,0-9 0 0,0 1 0 15,0 5 0-15,0-3 0 0,0-6 0 0,-4 4 0 0,4-1 0 16,0-5 8-16,0 8-8 0,4-9 0 16,-4 4 0-16,0-1 0 0,3-6 0 0,-3 10-10 15,4-4 10-15,-4-3 0 0,3 7 0 0,-3-1 0 0,0-3 0 16,0-2 0-16,-3 5 0 0,3 0 0 15,0-2 0-15,0 2 0 0,0-3 0 0,0 7 0 0,0-1 0 0,0 0 0 16,0-3 0-16,0 7 0 0,0-1 0 0,0 3 0 16,0 0 0-16,0 0 0 0,0 0 0 0,0 0 0 0,0 1 0 0,0 5 0 15,0 0 0-15,3-3 0 0,-3 3 0 0,0 0-8 16,0 0 8-16,0 0 0 0,0 0 0 0,0 0-8 16,0 0 8-16,0 0-10 0,0 0 10 0,0 0-10 15,0 0 10-15,0 0 0 0,4 0-9 0,-1 3 9 16,-3-3 0-16,7 0 0 0,-3 5-9 0,3-5 9 15,-4 6 0-15,4 0 0 0,-3 6-8 0,7-6 8 16,-8 3 0-16,4-1 0 0,-3-2 0 0,-1 9 0 16,1-3 0-16,3-6 0 0,-4 5 0 15,-3 1 0-15,7 3 0 0,-3-3 0 0,3 5 0 0,-3-5 0 16,3 3 0-16,0-3 0 0,0-1 0 0,-4 7 0 16,4-6 0-16,0 2 0 0,4 4 0 0,-4-6 0 15,0-3 0-15,4 8 0 0,-4-5 0 0,0 0 0 16,0-6 0-16,0 5 0 0,-4-5 0 0,4 0 0 0,0 0 0 0,1 3 0 15,-1-3 0-15,3 6 0 0,-3-1 0 0,0-5 0 16,4-3 0-16,-8 0 0 0,4 0 0 0,-3 0 0 16,3 3 0-16,0-3 0 0,-3 0 10 0,-1-3 9 15,-3 0 1-15,0 0 1 0,4 0-33 0,-4 0-8 16,0 0 0-16,0 0-1 0,0 0 33 0,0 0 8 16,0 0 0-16,0 0 1 0,7 0-21 0,-7 0-18 0,0 0 3 0,0 0 1 15,0 0 14-15,0 0 0 0,0 0 0 0,3-6 0 16,4 0 11-16,-7 3 1 0,0 3 1 0,4-6 0 15,-1-3-23-15,1 9-5 0,-1-11-1 0,-3 11 0 16,0-6 26-16,4-6 5 0,-4 3 1 0,0 0 0 16,3 0-16-16,-3-2 0 0,0-1-12 0,4-3 12 15,-4 1 0-15,0-1 20 0,0 3-2 0,0 0-1 16,4-5-17-16,-1 5-14 0,1-3 2 0,-1-2 1 16,-3-1 11-16,4-3 0 0,-1 4 0 0,-3-4 0 15,4-2 29-15,-1-1 8 0,1-5 2 0,-4 2 0 16,3-5-31-16,1-3-8 0,-4 2 0 0,3 4 0 15,1-3 0-15,-1-4 0 0,-3 10 0 0,4-4 0 0,-1 1 0 16,1 8 0-16,0-11 0 0,-1 9 0 0,-3-1 0 16,7 3 0-16,-3 4-8 0,-4 5 8 15,3 0-21-15,-3 1 1 0,0-7 0 0,4 9 0 16,-4 3-99-16,0 6-19 0,0 0-4 0,0 0-1 0</inkml:trace>
  <inkml:trace contextRef="#ctx0" brushRef="#br0" timeOffset="52401.195">4787 7528 1267 0,'0'0'28'0,"-7"0"5"0,7 0 2 0,-10 0 1 0,-1 0-36 0,4 0 0 0,0 0 0 0,0-3 0 15,0 3 109-15,0 0 15 0,0 0 4 0,-4 0 0 16,4 0-52-16,-4 3-9 0,4-3-3 0,0 3 0 0,7-3-51 0,-7 0-13 16,0 6 0-16,0-6 0 0,0 6 0 0,-3-6 0 15,2 0 0-15,1 6 0 0,0 0 0 0,0 0 0 16,4 5 0-16,-1-2 0 0,-3 0 0 0,4 0 0 16,-1-3 0-16,4-6 0 15,0 0-48-15,-7 0-13 0,7 0-3 0,-7 6 0 0,3-1 52 0,1 7 12 16,3 0 0-16,0 3 0 0,3 2 0 0,-3-5 0 15,0 0 0-15,4 0 0 0,3 8 0 0,0-8 0 16,-3 0 0-16,3 2 0 0,3-2 24 0,1 0 8 16,3-6 2-16,0 0 0 0,-3-1-18 0,-1-5-4 15,1 0-1-15,-1 0 0 0,5-5 6 0,-5 5 2 16,1-6 0-16,3 0 0 0,-4-6-19 0,1 3 0 16,7 0 0-16,-4-5 0 0,-7 2 0 0,3 0 0 15,1-8 0-15,0 8 0 0,-4 0 0 0,0-6 0 0,-4 4 0 16,1-1 0-16,-1 6 0 0,1-8 0 0,-4 2 0 0,0 0 0 15,-4 1 0-15,1 2 0 0,-1 0 0 16,-3 0 0-16,0 1 0 0,0 2 0 0,0 3 0 0,-4-6 0 16,1 6 0-16,3-6 0 0,-4 9 0 0,1-2 0 15,-5 2 0-15,5 0 0 0,-1 0 0 16,-3 3 0-16,0 3 0 0,0-3 0 16,3 6 0-16,-3-1 0 0,11 4 0 0,-8 3 0 0,4 0 0 0,-3 0 0 15,2 5 0-15,1-2 0 0,0 3 0 0,0-4 0 16,4-2-20-1,-1 0-8-15,1 0-2 0,3-1 0 0,0-11 11 0,0 0 3 0,0 6 0 0,3-3 0 16,1 3-32-16,-1-3-7 16,4 3-1-16,4-3-441 0,7-6-89 0</inkml:trace>
  <inkml:trace contextRef="#ctx0" brushRef="#br0" timeOffset="52872.39">4992 7487 806 0,'0'0'17'0,"0"0"4"0,0 0 1 0,-4 6 2 0,4 0-24 0,-3 0 0 0,3 3 0 0,0 2 0 15,3 1 107-15,-3-6 17 0,0 6 3 0,0-1 1 16,0 4-52-16,0 3-9 16,4-6-3-16,-4 5 0 0,0-8-51 0,3 6-13 0,-3-1 0 0,0-2 0 15,-7 0 0-15,4-6 0 0,3-6 0 0,0 6 0 16,3 5 54-16,-3-2 8 0,0-3 2 0,4 0 0 16,-4 0 0-16,3 0 0 0,1 0 0 0,-1 5 0 15,4 1-64-15,-3-3 0 0,3-9 0 0,0 6-13 16,-3 0 28-16,3 0 5 0,-4-1 2 0,4-5 0 15,0-5 2-15,4 5 1 0,-1 0 0 0,1-6 0 16,0 0-17-16,-4-6-8 0,3 3 0 0,1-5 8 16,-1 5 3-16,1-3 0 0,-4 0 0 0,0-5 0 0,-3 2 0 15,3-3 0-15,-4-8 0 0,4 8 0 0,-3-5-23 16,-1-4-4-16,1 4 0 0,-4-1-1 16,0 1-24-16,0 2-5 15,-4 0-1-15,1 4 0 0,-1-1 35 0,-3 1 12 0,0-1 0 0,4 3-9 16,-1 3-36-16,-3 1-7 0,4-1-2 0,-1 6 0 15,1-3-116-15,3 9-23 0</inkml:trace>
  <inkml:trace contextRef="#ctx0" brushRef="#br0" timeOffset="53533.054">5528 7437 1094 0,'0'0'23'0,"0"0"5"0,0 0-28 0,0 0 0 0,0 0 0 0,0 0 0 16,0 0 108-16,0 0 16 0,0 0 3 0,0 0 1 15,-7 0-52-15,-4 0-9 0,11 0-3 0,-7 0 0 16,-3 0-7-16,3 0-1 0,0-6-1 0,0 6 0 16,0 0-37-16,-1 0-7 0,1 6-2 0,0-6 0 15,0 0-9-15,0 6 0 0,-3-6 0 0,3 3 0 16,-4-3 0-16,-3 6 0 0,3-3 0 0,1 3 0 16,3-3 0-16,0 8 0 0,0 1 0 0,3-6 0 15,-3 6 0-15,3-3 0 0,4 5 0 0,-7 1 0 16,7-3 0-16,-3-1 0 0,-1 1 0 0,4-3 0 15,0-3 0-15,0-6 0 0,0 0 0 0,0 0 0 16,0 0 0-16,7 0 0 0,0-3 0 0,1 3 0 16,-8 0 0-16,3 0 0 0,-3 0 0 0,4 3 0 15,3-3 0-15,0 0 0 0,-4-3 0 0,4 0 0 16,0 3 0-16,0 0 0 0,4 0 0 0,-7 3 0 16,3 0 0-16,-7-3 0 0,0 0 0 0,3 6 0 15,1 0 0-15,-1 0 0 0,1-1 0 0,3 1 0 16,-4 3 0-16,4-3 0 0,0 3 0 0,0 0 0 0,4 8 0 15,-4-11 0-15,4 6 0 0,-4-6 0 16,0 3 14-16,3 2 1 0,-3 1 0 0,4-6 0 16,-4 6-15-16,0-6 0 0,-3 5 0 0,3-2 0 0,-4 3 0 0,1-6 0 15,3 6 0-15,-7-1 0 0,3-2-12 0,-3 3-1 16,0-12-1-16,0 12 0 0,-3-1 14 0,3 1 0 0,-4 0 0 0,-3-3 0 16,4 3 0-16,-4-1 0 0,7-5 0 0,-7 0 0 15,-4 0 0-15,0 0 0 0,4-6 12 0,-3 6-12 16,3-6 0-16,-4 0 0 0,1 0 0 0,-5 0-12 15,1 0 12-15,4 0 0 0,-1 0 0 0,-3-6 0 16,0 6 0-16,0-6 0 0,3 6 0 0,-3-6 0 16,0 6-123-16,3 0-21 15,8 0-5-15</inkml:trace>
  <inkml:trace contextRef="#ctx0" brushRef="#br0" timeOffset="54848.259">6540 7611 850 0,'0'0'17'0,"0"0"6"0,-3 0-23 0,3 0 0 0,0 0 0 0,0 0 0 15,-7 0 50-15,7 0 6 0,-7 0 0 0,-4 0 1 16,4 0 3-16,4-6 0 0,-4-6 0 0,0 6 0 15,7 6-8-15,0 0 0 0,0 0-1 0,-7 3 0 16,-1 0-6-16,5 3-1 0,3-6 0 0,-7 6 0 16,0 0-10-16,3-6-2 0,1 11-1 0,3-11 0 15,0 0-15-15,0 0-2 0,0 0-1 0,0 0 0 16,0 0-13-16,0 0 0 0,0 0 0 0,0 0 0 16,3 0 38-16,4 0 5 0,4 6 1 0,0-6 0 15,-1 3-28-15,1 0-6 0,3 0-1 0,0 3 0 16,-4-3-9-16,1-3 0 0,3 0 0 0,-3 0 8 15,3 0-8-15,0-3 10 0,0-3-10 0,-3 6 10 0,3 0-10 0,0-3 0 0,-7-3 0 0,4 0 0 16,-1 6 0-16,1-11 8 0,-4 5-8 0,-7 6 8 16,7 0-8-16,-7 0 0 0,0 0 0 0,10-6 0 15,-6 6 0-15,-1-9 0 0,1 3 0 0,0 0 0 16,-4 0 0-16,-4 0 0 0,4-5 0 0,-4 5 0 16,1 0 0-16,-1 0 0 0,1-6 0 0,-4 3 0 31,0 1-49-31,-4 5-12 0,4-3-3 0,-3 0 0 0,-1 6 44 0,4-6 9 0,-7 6 2 15,3 0 0-15,1 0-4 0,-4 6-1 0,3 0 0 0,-7 0 0 16,4-3 14-16,0 8-12 0,0 7 12 0,3-6-12 16,-3 5 12-16,0-8-9 0,0-6 9 0,0 3-8 15,3 3 8-15,1 3 0 0,3 5 0 0,0-2-8 16,0 0-17-16,0-1-3 16,3 4-1-16,-3-6 0 0,7 0 29 0,-4 2 0 0,1-2 0 0,3-6 0 15,0 6 0-15,0-9 0 0,0 5 0 0,0-2 0 16,7 0 34-16,-7-3 13 0,7 3 2 0,0 0 1 0,0 0-26 15,4 0-4-15,-1-1-2 0,1 1 0 0,-1-3-18 16,1 3 0-16,3-3 0 0,0 0-9 0,4 3 23 16,-11 0 5-16,7-6 1 0,-3 6 0 0,-1-6-32 15,4 6-7-15,-3-1-1 0,0-5 0 0,-1 6 20 0,1-6 0 16,-1 0 0-16,4 0 0 0,-3-6-22 16,0 6-1-16,3-5 0 0,0-1 0 15,0 0-145-15,0 0-30 0,11-12-6 16,-4 9-322-16</inkml:trace>
  <inkml:trace contextRef="#ctx0" brushRef="#br0" timeOffset="55445.273">6639 7308 892 0,'0'0'25'0,"0"0"6"0,0 0-31 0,0 0 0 0,0 0 0 0,0 0 0 16,0 0 83-16,0 0 10 16,0 0 3-16,0 0 0 0,0 0-12 0,0 0-3 0,0 0 0 0,0 0 0 15,0 0-47-15,0 0-10 0,0 0-1 0,0 0-1 16,0-6 9-16,4 0 1 0,3 6 1 0,-4-12 0 15,1 6-1-15,-1-3 0 0,1 1 0 0,3-1 0 16,-3 3-12-16,6-6-4 0,-3 0 0 0,0 4 0 16,4-1-16-16,-1 0 10 0,-3-3-10 0,4 6 8 15,0-5-8-15,-4 5 0 16,3 0 0-16,1 0-11 0,-4-3-125 16,0 6-24-16,0 0-6 0</inkml:trace>
  <inkml:trace contextRef="#ctx0" brushRef="#br0" timeOffset="60008.463">7165 6999 588 0,'0'0'12'0,"0"0"4"0,-7-6-16 0,7 6 0 0,0 0 0 0,0 0 0 15,0 0 58-15,0 0 9 0,0 0 1 0,0 0 1 16,0 0-31-16,0 0-6 0,0 0-2 0,0 0 0 16,0 0-4-16,0 0-1 0,0 0 0 0,0 0 0 15,0 0 17-15,0 0 3 0,0 0 1 0,0 0 0 16,0 0 15-16,0 0 3 0,0 0 1 0,0 6 0 0,0 6-31 16,0-3-6-16,0-4-2 0,0 7 0 15,0-6 20-15,0 0 4 0,0 6 1 0,0 0 0 16,0-7-27-16,0 7-6 0,3 3-1 0,1-3 0 15,-1-1-17-15,1 1 0 0,3 3 0 0,-3 2-9 0,-4 1 9 16,3 0 0-16,1 2 0 0,-4 4 0 16,3-4 0-16,-3 4 0 0,0-1 0 0,0 4 0 0,0-4 0 0,0 1 0 15,-3 2 0-15,3-2 0 0,0 2 0 0,0 4 0 16,-4-4 0-16,1-2 0 0,3-7 0 0,-4 4 0 16,4-3 0-16,-3 5 0 0,3-8 0 0,-4 2 0 15,4 7 0-15,-4-9 0 0,4 2 0 0,-3 1 0 16,-1 0 0-16,4-7 0 0,-3-2 28 0,3 3 7 15,0 0 1-15,0 5 1 0,0-11-25 0,0 0-4 16,0 0-8-16,0 3 11 0,0 8-11 0,0-11 0 0,0-6 0 16,0 12 0-16,3-6 0 0,-3 3 0 15,0-3 0-15,0 5 0 16,0 1-37-16,0-12-3 0,0 0-1 0,0 6 0 0,-3 6 18 0,3 0 4 0,0-4 1 16,0-2 0-1,0-6-22-15,0 0-5 0,-4 12-1 0,4-12 0 0,0 6 29 0,0-6 5 16,0 0 2-16,0 0 0 15,0 0-35-15,-10 6-7 0,6 6-2 0,4-12 0 16,-3 0 6-16,-1-12 2 0,4 6 0 0,-3-6-471 0</inkml:trace>
  <inkml:trace contextRef="#ctx0" brushRef="#br0" timeOffset="60485.369">7059 7555 990 0,'0'0'21'0,"0"0"5"0,0 0 1 0,0 0 1 0,0 0-28 0,0 0 0 0,0 0 0 0,0 0 0 16,0 0 72-16,0 0 8 15,0 0 1-15,0 0 1 0,0-6-10 0,0 6-1 16,0 0-1-16,0 0 0 0,0 0-28 0,0 0-6 0,0 0 0 0,0 0-1 16,0 0-3-16,0 0-1 0,0 0 0 0,0 0 0 15,0 0-11-15,0 0-3 0,0 0 0 0,0 0 0 16,4 0-8-16,-1 0-1 0,4 0-8 0,0 0 12 15,4 0-12-15,-4 0 9 0,0 0-9 0,0 0 8 16,4 0-8-16,-1-6 0 0,1 6 9 0,3 0-9 16,-4-6 9-16,5 6-9 0,-5-6 12 0,4 0-12 15,0 0 9-15,0 3-9 0,1 1 0 0,-5-4 9 16,1 3-9-16,-1 3 0 0,4-6 0 0,-3 6 8 16,0 0-8-16,-1-6-16 0,1 6 4 0,-11 0 1 15,10 0-42-15,1 0-9 16,0 0-2-16,-1 0 0 0,1 0-35 0,3 0-7 0,-14 0-2 15</inkml:trace>
  <inkml:trace contextRef="#ctx0" brushRef="#br0" timeOffset="61389.693">7497 7672 1036 0,'0'0'23'0,"0"0"5"0,0 0 0 0,0 0 1 0,0 0-29 16,0 0 0-16,0 0 0 0,0 0 0 15,-4-6 57-15,4 6 6 0,-4-6 1 0,4 6 0 0,0 0 0 0,0 0 0 16,0 0 0-16,0 0 0 0,-3-5-11 0,3 5-1 0,0 0-1 0,0 0 0 16,0 0-15-16,0 0-2 0,0 0-1 0,0 0 0 15,-4-3-7-15,4 3-2 16,0 0 0-16,0 0 0 0,0 0-13 0,0 0-3 0,0 0-8 0,-3 8 12 16,3-2-12-16,-4 0 9 0,4 6-9 0,0-6 8 15,0 6 0 1,0 2-8-16,4 4 12 0,-4-6-4 0,3 2-8 0,1-2 0 15,-1 0 9-15,1 0-9 0,3 5 0 0,-7-8 0 0,0-9 0 0,4 9 0 16,-1 6 0-16,1 2 8 0,-4-11-8 0,3 6 8 16,-3-3-8-16,4-3 0 0,-4-6-8 0,0 11 8 15,3-5 0-15,-3-6 17 0,0 0-2 0,0 0-1 16,0 0-22-16,0 0-5 0,0 0-1 0,11 6 0 16,-4 0 47-16,-7-6 10 0,0 0 1 0,10 0 1 15,1-6-22-15,0 6-5 0,-4-6-1 0,3 0 0 16,-3-5-1-16,4 2-1 0,-4 3 0 0,0 0 0 15,-3-6-15-15,3-5-18 0,0 2 4 0,0 3 1 0,3-5 13 16,-6 5 0-16,3-6 0 0,0-2 0 0,-4 2 0 16,5-3 0-16,-5-2 0 0,4 5 0 15,-3-2 0-15,-1 8 0 0,-3 0 0 0,4 0 0 0,-4 1 0 16,3-7 0-16,-3 6 0 0,0 3 0 16,4-2 0-16,-8-1 0 0,4 6 0 0,-3-3 0 15,-1-3 0-15,4 10 0 0,-7-4 0 0,4 3 0 16,-1 3-59-16,4 0-9 0,0 0-1 0,0 0-1 15,0 0-6-15,0 0-2 0,0 0 0 0,0 0 0 16,0 0-31-16,0 3-7 0,0 5 0 0</inkml:trace>
  <inkml:trace contextRef="#ctx0" brushRef="#br0" timeOffset="62436.753">8184 7660 969 0,'-3'-8'40'0,"-1"2"-32"15,1 0 72-15,-1 0 13 16,1 3 3-16,-4 0 1 0,3 3 21 0,-3-6 4 0,0 12 1 0,-3-6 0 15,2-6-59-15,-2 6-11 0,3 0-2 0,-7-6-1 16,3 1-26-16,-3 5-4 0,3 5-2 0,-3-5 0 16,4 0-18-16,-1-5 10 0,1 5-10 0,-1 5 8 15,0 1-8-15,1 0 0 0,-1 6 0 0,-3 3 0 16,4 2 0-16,3-5 0 0,-4 3-9 0,4 8 9 16,3-5 0-16,-3-3 0 0,4 5 0 0,3 1 0 15,0-4 8-15,-4-2 0 0,4 3-8 16,4-7 12-16,-4 7-12 0,0-12 11 0,3 3-11 0,1 3 10 15,-1-7-10-15,4 1 12 0,-3 0-12 0,3 0 12 16,4-6 0-16,-4-6 0 0,3 6 0 0,1-6 0 16,-1 0 0-16,4-5 1 0,1-1 0 0,2 3 0 15,-6-9-4-15,6-5-1 0,1 5 0 0,0-2 0 16,-4-4-8-16,3-2 0 0,-2-4 9 0,2 4-9 16,-3-4 12-16,-3 10-3 0,3 2 0 0,-3-5 0 15,-1 2-19-15,1-8-4 0,-1 5-1 0,1-2 0 16,0-4 15-16,-4 7 0 0,0-4 0 0,0-2 0 15,0 3 0-15,0-1 8 0,-4-2-8 0,1-1 0 16,-1 10-21-16,-3-4-11 0,0 1-3 0,-3-4 0 16,-1 4 2-16,1-4 0 0,-1 4 0 0,1-4 0 15,-4 4 12-15,0 5 2 0,0-2 1 0,0 8 0 0,-1 0 18 16,5 0 0-16,-4 6-8 0,3 1 8 0,-3-1 0 0,7 6-12 16,-3 0 12-16,3 0-10 0,-4 6 10 0,1 5-12 15,3 1 12-15,-4 3-12 0,4 2 12 0,-3 1 0 16,-1 8 0-16,4-2 0 0,0 0 0 0,-3-7 0 0,3 10 0 15,0-4-8-15,0 4 8 0,-4 2 14 16,4 0-3-16,0 10-1 0,-3-7 3 16,-1 6 1-16,4-3 0 0,-4-2 0 0,4 2 0 0,-3-8 0 0,3 2 0 15,-4 3 0-15,4-2-4 0,-3-4-1 0,-1 3 0 16,1 1 0-16,-1-7-9 0,4-2 0 0,0-3 0 0,-3 2 0 16,3-2 0-16,-4-1 0 0,1-2 0 0,3 0 0 15,0 0 0-15,0-4 0 0,0 4 0 0,0-3 0 16,0 0 0-16,0-1 0 0,3-5 0 0,1 0 0 15,-1 0 0-15,1 6 0 0,-1-12 0 0,1 9 0 16,3-4 0-16,-4-2 0 0,5 6 0 0,-1-3 0 16,3 0-49-16,-3-6-12 0,0 6-3 0,0 0 0 15,0 0 0-15,0-6 0 0,-3 5 0 0,-4-5 0 16,7 0-102-16,-7 0-21 0,0 0-4 0,0 0-1 16</inkml:trace>
  <inkml:trace contextRef="#ctx0" brushRef="#br0" timeOffset="62799.985">8474 7631 1074 0,'-4'-9'30'0,"4"9"8"0,0 0-30 0,0 0-8 0,0 0 0 0,0 0 0 15,0 0 52-15,0 0 10 0,0 0 2 0,0 0 0 16,0 0 0-16,0 0 0 0,0 0 0 0,-3 0 0 16,-1 6-30-16,1 3-6 0,3 0 0 0,-4 5-1 15,4-2 5-15,0 0 2 0,-3 0 0 0,3 0 0 16,-4 2-6-16,4 4-2 0,-3-6 0 0,3 5 0 15,-4 4-16-15,4-9-10 0,0 5 12 0,-4-2-12 16,1-3 8-16,3 5-8 0,0-5 0 0,0-6 0 16,0-6 0-16,0 9-14 0,0-9 2 0,0 0 1 15,0 0-129-15,0 0-25 0,3 0-6 0</inkml:trace>
  <inkml:trace contextRef="#ctx0" brushRef="#br0" timeOffset="63011.487">8460 7269 1044 0,'-4'-5'21'0,"4"5"7"0,-3-3-28 0,3 0 0 0,0 3 0 0,0 0 0 15,-4-6 20-15,4 6 0 0,0 0-1 16</inkml:trace>
  <inkml:trace contextRef="#ctx0" brushRef="#br0" timeOffset="63415.008">8802 7611 1212 0,'0'0'25'0,"0"0"6"16,0 0-31-16,0 0 0 0,0 0 0 0,-7 0 0 16,7 0 64-16,0 0 6 0,-7 0 2 0,7 0 0 15,-4 11-14-15,1-5-2 0,-1 0-1 0,4 6 0 16,-3 2-27-16,3 4-6 0,3-6-1 0,-3 3 0 16,0 8 9-16,0-5 2 0,0-1 0 0,-3 4 0 15,3-9-20-15,0 5-4 0,0 1-8 0,0-3 12 0,0 2-12 16,0-2 0-16,0 0 0 0,0 5 0 0,0-8 0 0,0 0 0 0,0 0 0 0,0-1 0 15,-4-2 0 1,4 3 0-16,0-6 0 0,0 6 0 16,-3-7-27-16,3 4-11 0,0-9-2 0,-4 6-1 15,4-6-37-15,0 0-7 0,0 0-2 0</inkml:trace>
  <inkml:trace contextRef="#ctx0" brushRef="#br0" timeOffset="63658.099">8812 7340 1165 0,'0'0'24'0,"0"0"7"15,0 0-31-15,0 0 0 0,0 0 0 0,0 0 0 16,-3 6 0-16,3-6 0 0,0 0 0 0,0 0 0 16,0 0 0-16,0 0 0 0,0 0 0 0</inkml:trace>
  <inkml:trace contextRef="#ctx0" brushRef="#br0" timeOffset="64299.232">9317 7816 1594 0,'0'0'35'0,"0"0"7"15,-4-3 2-15,-3-3 1 0,0 1-36 0,7 5-9 0,0 0 0 0,-3 0 0 0,-1-6 72 0,-3 0 12 16,4 0 2-16,-4-3 1 0,3 3-37 0,0 0-7 16,1-2-2-16,-4 5 0 15,3-3-29-15,1 6-12 0,3 0 8 0,-7-6-8 16,7 6 0-16,-7 0 0 0,0 0 0 0,0 6 0 15,3 0-14-15,-6-3 5 0,6 5 1 0,-3 1 0 16,-4 3 8-16,4 0 0 0,0 5 0 0,0-5 0 16,0 3 0-16,0 2 0 0,-4 1 0 0,4-3 0 15,4 2 0-15,-4-5 0 0,3 6 0 0,1-6 0 16,-4-1 0-16,3-2 0 0,1 3 0 0,-1-6 0 16,1 6 0-16,3-7 9 0,0 1-1 0,0-6-8 15,0 0 14-15,0 0-4 0,7 6-1 0,-7-6 0 0,10 3 7 16,1-3 0-16,-1-3 1 0,5 3 0 0,-5-3-5 15,4-3-2-15,-3 3 0 0,-1-2 0 0,5-7 9 0,-1 6 1 16,-4-6 1-16,4 3 0 0,-3-2-21 0,3-1 0 0,-3-6 0 16,3 6 0-16,-4-2-15 0,-3 2-7 0,0 0-2 15,0 0 0 1,-3 1-3-16,-1-4-1 0,-3 6 0 0,0 0 0 0,0-2 7 0,-3-1 1 0,-1 0 0 0,-3 6 0 16,0-3 20-16,-3 6 0 0,3-5 12 15,-4 2-4-15,-3 6-8 16,3-6 0-16,-3 0 0 0,0 6 0 0,0 0 12 0,-4 0-4 15,4 0 0-15,0 0 0 0,0 6-8 0,4 0 0 0,-1 0 0 0,4 2 0 16,0 1 0-16,0 6-14 0,0-3 3 0,3 5 1 16,4-5-7-16,-3 0-2 0,6 3 0 0,-3 2 0 15,4-5-40-15,3 9-8 0,0-4-1 16</inkml:trace>
  <inkml:trace contextRef="#ctx0" brushRef="#br0" timeOffset="64947.516">9588 7825 1212 0,'0'0'51'16,"0"0"-41"-16,0 0 89 0,0 0 17 0,0 0 4 16,0 0 1-16,0 0-24 0,0 0-5 15,0 0 0-15,0 0-1 0,0 0-51 16,0 0-9-16,-7 6-3 0,4 0 0 0,-1 3-9 0,1-3-3 0,-1 5 0 0,1-5 0 16,3 0-6-16,0 3-2 0,0 0 0 0,0 5 0 15,0-8-8-15,0 0 8 0,0 6-8 0,0-6 8 16,0-6-8-16,0 6 0 0,0-6 0 0,0 11 8 15,0-11-8-15,0 0 0 0,0 0 0 0,0 0 0 16,0 0 0-16,0 0 0 0,0 0 0 0,0 0 0 16,0 0 0-16,0 0 0 0,0 0-12 0,0 0 12 15,0 0-11-15,0 0 11 0,-4-5-8 0,4-1 8 16,0 0-8-16,0-6 8 0,4 6-8 0,-4-6 8 16,3 1 0-16,-3-1 0 0,4 3 0 0,-4 3 0 15,3-6 0-15,1 1 0 0,-1 5 0 0,1-3 0 16,-1 6 0-16,1-3 0 0,0 0 0 0,-1 3 0 15,-3 3 0-15,0-11 0 0,4 11 0 0,-4 0-8 16,3-6 8-16,1 0 0 0,3 0 10 0,-7 6-10 16,3-6 0-16,-3 6 0 0,4-3 0 0,-4 3 0 15,7-3 0-15,0 0 0 0,-4 0 0 0,-3 3 0 16,11 0 0-16,-4 0 0 0,0 3 0 0,0-3 0 16,0 6 0-16,0-3 0 0,-3 3 0 0,3 0 0 15,-4 6 0-15,1-1 0 0,-4-2 12 0,3 6-3 16,-3 0-1-16,4 2 0 0,-4-2 0 0,0 3 0 15,0-1-8-15,0 1 10 0,-4-3-10 0,4 2 10 16,-3-5-10-16,3 6 0 0,0-1 0 0,-4-2 0 0,4 3 10 16,0-7 6-16,-3-2 2 0,3 0 0 0,0-9-3 0,0 0-1 0,0 0 0 15,0 0 0 1,0 0-33-16,3 3-6 0,4-3-2 0,-3 3 0 16,-4-3-91-16,0 0-18 0,0 0-4 0</inkml:trace>
  <inkml:trace contextRef="#ctx0" brushRef="#br0" timeOffset="65563.613">10195 7628 1523 0,'0'0'64'15,"-7"0"-51"1,0 0 90-16,0 0 17 0,0 0 4 0,0 0 1 16,0-6-45-16,-4 6-8 0,4 0-3 0,0 0 0 15,0 0-44-15,-3 0-9 0,6 0-1 0,4 0-1 16,-11 6-14-16,1-6 0 0,10 0 0 0,-7 0 0 15,0 0 19-15,3-6-3 0,-3 6 0 0,7 0 0 16,0 0-28-16,-7 6-5 0,0-3-2 0,4 6 0 16,-4 3 19-16,3-4-8 0,0 10 8 0,1-6 0 15,-1-3 0-15,1 5-8 0,-1 1 8 0,1-3 0 0,3-6 0 16,0 3 0-16,0 2-8 0,0-2 8 0,0 0 0 16,3-3 0-16,1 0-8 0,-1 0 8 0,1 5 0 0,-1-5 0 15,-3-6 0-15,4 3 0 0,0 3 0 0,-1-3 0 0,-3-3 0 16,7 3 0-16,-3 0 0 0,-1 0 0 0,4 3 0 15,-3-6 0-15,-1 0 0 0,4 6 0 0,-3-1 8 16,3-5-8-16,0 6 0 0,0 0 0 0,0 0 0 16,-3-6 0-16,3 6 0 0,0 0 0 15,0 0 0-15,-4 8 0 0,4-8 0 16,0 0 0-16,-3 6 0 0,3 0 9 0,0-3-9 0,-3-1 0 0,3 1 0 0,-4 3-11 16,1 6 3-16,-4-10 0 0,0 4 0 15,0 0 0-15,0 6 8 0,-4-7 14 0,4-5-3 0,-3 3-1 16,-1 0-10-16,1 6 8 0,-1-4-8 0,1 1 8 15,-5 3 9-15,1-1 2 0,-3 1 0 0,3-3 0 16,-4 0-28-16,1-1-6 0,-1-2-1 0,-3 3 0 16,3-6 25-16,1 0 5 0,-1 0 1 0,-3 0 0 15,3-6-35-15,-3 5-6 0,0-5-2 0,4 0 0 16,-4 0-5-16,-4 0-2 0,4 0 0 0</inkml:trace>
  <inkml:trace contextRef="#ctx0" brushRef="#br0" timeOffset="72044.913">11638 11030 1051 0,'-3'-6'21'15,"3"-3"7"-15,0 3-28 0,0 6 0 0,0 0 0 0,0 0 0 16,0 0 68-16,0 0 8 0,0 0 2 0,0 0 0 15,0 0-8-15,0 0-2 0,0 0 0 0,0 0 0 16,0 0-22-16,-7-3-5 0,3 0-1 0,4 3 0 16,-7 3-18-16,7-3-4 0,0 0-1 0,-7 3 0 15,0 3-17-15,-4-3 0 0,4 3 0 0,0 0 0 16,0-6 0-16,0 5 0 0,0 1 0 0,0-6 0 16,3 3 0-16,4-3 0 0,-7 6 0 0,7-6 0 0,-7 3 0 0,4 3 0 15,3-6 0-15,-4 9 0 0,1 0 0 0,3 5 0 0,-4-8 0 16,1 6 0-16,3 0 33 0,0 2 3 15,0 4 1-15,0-6 0 0,0-6-18 0,0 5-4 16,3 1-1-16,-3 3 0 0,0-9-14 0,0 5 9 0,0-5-9 0,4 0 8 16,-1 3-8-16,4-3 0 15,0 3 9-15,0 0-9 0,0-9 9 0,-3 5-9 16,3 1 12-16,0 0-12 0,-3-6 0 0,3 6 0 16,0-3 0-16,-4 3 0 0,8 0 18 0,-1 0-3 15,1 0-1-15,0-1 0 0,-1 7-14 16,-3 0 0-16,4-3 0 0,-1 3 0 15,1 2 0-15,0 1 0 0,-4-3 0 0,3 5 0 0,1-2 0 0,-1-3 0 0,-6-6 0 0,-1 0 0 16,1 5 0-16,3-5 0 0,-3 6 0 0,-1 3 0 16,1 2 0-16,-1-5 0 0,1 3 0 0,-4-3 0 15,3-7-8-15,-3-5-5 0,0 0-1 0,-3 12 0 16,-1 6 26-16,1-12 4 0,3-6 2 0,-11 8 0 16,4 7-18-16,-4 0 0 0,-3-9 0 0,0 6 0 15,0-4 10-15,0-2-10 0,0 0 8 0,3 0-8 16,-3-3 8-16,4-3-8 0,-1-3 0 0,0 3 8 15,1 0-27-15,-4 0-5 0,0 0-2 0,-1-6 0 16,1 0 26-16,4-6 0 0,-4-2 0 0,3 2 0 16,-3 0-18-16,0 6 2 0,3 3 0 0,1-2 0 15,-1-1-17-15,4 0-3 0,0 0-1 0</inkml:trace>
  <inkml:trace contextRef="#ctx0" brushRef="#br0" timeOffset="72377.445">12037 11673 1404 0,'0'0'31'0,"-4"9"6"0,1 0 2 0,-1 0 0 0,1 5-31 0,3-2-8 0,-4-3 0 0,1 3 0 16,3 0 14-16,-4-1 2 0,1 1 0 0,3-6 0 15,0 0-8-15,-4 3-8 0,4-9 11 0,0 6-11 16,0-6 8-16,0 0-8 0,0 3 0 0,4-1 0 15,-4-2-95-15,0 0-22 0</inkml:trace>
  <inkml:trace contextRef="#ctx0" brushRef="#br0" timeOffset="72532.198">11956 11250 1228 0,'-7'12'35'0,"7"-12"7"16,0 9-34-16,-4 2-8 0,-3 1 0 0,3-3-349 15,1 0-72-15</inkml:trace>
  <inkml:trace contextRef="#ctx0" brushRef="#br0" timeOffset="73086.259">13144 11529 1036 0,'0'0'23'0,"0"0"5"0,0 0 0 0,0 0 1 0,0 0-29 0,0 0 0 15,0 0 0-15,0 0 0 0,0 0 57 0,0 0 6 16,0 0 1-16,0 0 0 0,0 0 0 0,-3 6 0 16,3 0 0-16,0 0 0 0,0 6 7 0,0 2 1 15,0-2 1-15,3 0 0 0,1 0-42 0,3 5-9 0,-3-2-2 0,3 11 0 16,0 10-4-16,0-4 0 0,-4-11-1 0,1-1 0 16,-1 1-7-16,1 8 0 0,-4 6-8 0,3-2 12 15,-6-4-12-15,-1 4 9 0,1-10-9 0,-4 6 8 16,0 4-8-16,0-10 10 0,-4-2-10 0,0-6 10 15,1-1-10-15,3-2 8 0,-4 9-8 0,1-10 8 16,-1-2-8-16,-3 6 0 16,0-3 0-16,0-3 0 0,0-4 0 0,0 1 0 15,3 0 0-15,-3-6 0 0,0-6 0 0,0 0 0 16,0-5 0-16,3-4 0 0,-3-6 0 0,3 1 0 0,-3-4 0 16,4 4 0-1,-1-10-53-15,0 10-10 0,1-4-1 0</inkml:trace>
  <inkml:trace contextRef="#ctx0" brushRef="#br0" timeOffset="73292.352">12820 11053 1341 0,'0'0'56'16,"0"0"-44"-1,0 0-12-15,0 0-14 0,0 0 3 0</inkml:trace>
  <inkml:trace contextRef="#ctx0" brushRef="#br0" timeOffset="73665.459">13455 11159 1728 0,'0'0'76'0,"0"0"16"15,0 0-73-15,-4 0-19 0,4 6 0 0,-3 3 0 16,3 2 0-16,3 7 0 0,-3 0 0 0,0 5 0 0,4 4 0 0,-4-1 0 15,0-11 8-15,0-1-8 0,3 10 0 0,-3-6 10 16,0 8-10-16,0-8 8 0,4 2-8 0,0-2 0 16,-4 0-12-16,3-1-504 15,1-11-101-15</inkml:trace>
  <inkml:trace contextRef="#ctx0" brushRef="#br0" timeOffset="74247.009">13956 11682 1728 0,'0'0'38'0,"-7"-3"8"0,0 3 2 16,0-3 0-16,0-3-39 0,3 3-9 0,1-5 0 0,3 8 0 0,0 0 53 0,-4-6 9 15,-3 0 2-15,7 6 0 0,0 0-9 0,0 0-2 16,-4-6 0-16,4 6 0 0,0 0-53 0,0 0 0 16,0 0 0-16,0 0-8 0,0 0 8 0,0 0-8 15,8 6 8-15,-1-6-8 0,-4 6 8 0,4-6-8 16,4 0 8-16,-4-6-8 0,3 12 8 0,-3-6 0 15,8-6 0-15,-5 6 0 0,-3 0 0 0,4 0 0 16,-1-6 0-16,-3 0 0 0,1 3 0 0,-1-3 11 16,0-3-3-16,0 1 0 15,0 2-8-15,-4 6 0 0,1-6 0 0,-1 6 0 16,1-6 8-16,-4-6 0 0,0 1 0 0,-4-1 0 16,1 3-8-16,-4 3 0 0,3 0 0 0,-3 0 0 15,0 0-16-15,-3 6 2 0,-1-5 0 0,0 5 0 16,1-6-20-16,-4 6-4 0,0-3-1 0,-1 6 0 15,1 8 50-15,0 1 9 0,-3-3 3 0,2 3 0 0,-2-6-23 0,-1 0 0 16,4-6 0-16,-4 11-12 0,1 19 12 0,3 2-13 0,-4-6 5 0,4-2 8 16,3 5-10-16,1-8 10 0,-1 0 0 15,4-1-9-15,0-8 9 0,4 6 16 0,3-7-4 0,0 4-1 16,3-9 3-16,4 6 1 0,-3-7 0 0,3 1 0 16,0 3-3-16,3 0 0 0,1 0 0 0,0-3 0 15,3 0-12-15,3-1 0 0,1-5 0 0,3 0 0 16,0-5-33-16,0-1-13 15,1-9-2-15,2 3-553 0,1-2-111 0</inkml:trace>
  <inkml:trace contextRef="#ctx0" brushRef="#br0" timeOffset="74598.493">14245 10982 1520 0,'-14'62'32'0,"14"-62"6"16,-3 27-30-16,-1-1-8 0,4-26 0 0,-7 21 0 0,7-21 56 15,-4 29 11-15,1-11 1 0,-4-1 1 0,3 1-17 0,1 3-4 0,3-21-1 0,-4 23 0 16,4 4-23-16,-3 2-4 0,3-5 0 0,0 8-1 15,3-6-7-15,-3-2-2 0,4 5 0 0,-1-2 0 16,1-1-2-16,-4 4-8 0,3-7 12 0,1-8-4 31,-4 8-8-31,3-11 0 0,-3 3 9 0,0 8-9 0,4 7 0 0,-4 5 8 0,0 3-8 0,0-8 0 16,-4-10 0-16,4-8-12 0,-3 6 2 0,-1 2 0 31,4 1-35-31,-3-4-7 0,3-2-2 0,0 0 0 0,0-1-98 16,0-2-19-16,0-3-4 0</inkml:trace>
  <inkml:trace contextRef="#ctx0" brushRef="#br0" timeOffset="74877.033">13885 11473 1698 0,'0'0'48'0,"0"0"11"16,0-5-47-16,-3-1-12 0,3 0 0 0,0 6 0 15,3-6 51-15,-3 3 8 0,4 0 1 0,3-3 1 16,0 6-27-16,4-3-6 0,-1 3 0 0,8 3-1 16,-1 0-7-16,1 0 0 0,3 0-1 0,4 6 0 15,0-3-19-15,-1-6-12 0,5 6 1 0,-1-1 1 16,-4 1-2-16,5-6 0 0,-5 0 0 0,8-6 0 15,-7 1-146-15,0-1-30 0</inkml:trace>
  <inkml:trace contextRef="#ctx0" brushRef="#br0" timeOffset="75292.835">14587 11620 1824 0,'0'0'38'0,"0"0"8"0,0 0-37 0,0 0-9 0,0 0 0 0,0 0 0 16,-7 0 53-16,7 0 9 0,0 0 2 0,0 0 0 16,0 0-52-16,0 0-12 0,-7 6 0 0,7 3 0 0,0-9 0 0,0 0 0 15,0 0 0-15,4 6 0 0,-1 0 25 0,1 0 3 16,-4-6 0-16,3 6 0 15,4 5-28-15,-3-2 0 0,-1-3 8 0,5 3-8 0,-5 0 0 0,4 14 8 16,0-5-8-16,-3 2 8 0,3-2 19 0,0-9 3 16,-4-6 1-16,4 6 0 0,-3-6-41 0,3 3-8 15,0-4-2-15,0 4 0 0,0-3 20 0,4 6 17 16,-4-9-3-16,0 6-1 0,0-6-5 0,-4 0 0 16,4 6-8-16,4-12 12 0,-4 6 23 0,0 0 4 0,-3-6 1 0,3 0 0 15,-4 0-13-15,4-2-3 0,-3-7 0 0,3 6 0 16,-4-3-24-16,5-5 0 0,-5-1 0 0,1 3 0 31,-1-2-39-31,-3-1-13 0,4-3-2 0,-1-2-1 16,-3 5-14-16,0-2-3 0,0 8-1 0,-3-6 0 15,-1 9-99-15,4-2-20 0,-3 8-4 0</inkml:trace>
  <inkml:trace contextRef="#ctx0" brushRef="#br0" timeOffset="76027.622">15265 11676 1958 0,'0'0'43'0,"0"0"9"0,0 0 1 0,0 0 3 0,0 0-45 0,0 0-11 15,0 0 0-15,0 0 0 0,-4-6 74 0,-3 3 13 16,4 1 2-16,-4-4 1 0,-4 0-53 0,4 6-10 16,0-6-3-16,0-6 0 0,-4 6 8 0,4 3 0 15,-3-3 1-15,-1 9 0 16,0 0-68-16,4 0-13 0,-3-9-4 0,3 3 0 0,0 6 39 0,7-3 13 16,-7 3-9-16,0 3 9 15,-1-3-27-15,1 3 0 0,4 0 0 0,-1 6 0 0,1 2 27 0,-1 4-8 16,4 11 8-16,-3-8 0 0,3-12 0 0,-4 5-10 15,4-2 10-15,0 3 0 0,4 0-8 0,-4-4 8 16,3 4 0-16,1-9 0 0,-1 0-9 0,1 3 9 0,-1-3 0 16,-3-6-9-16,7 2 9 0,-7-2 8 0,8 0-8 15,-1 0 11-15,0-2 11 0,0-1 2 0,0 0 1 16,0-6 0-16,3 3-9 0,-3-9-3 0,4 1 0 16,0-1 0-16,-4 3-13 0,3 0 9 0,1-2-9 0,-4-7 8 15,3 6-8-15,1-8 0 0,-4 5 0 0,0-2 8 16,4-4-8-16,-4-2 0 0,3-4 0 0,-6-2 0 15,3 8 0-15,0-8 0 16,0 9 0-16,-3-10 0 0,-1 4-8 0,-3-6-1 0,0 2 0 16,0-8 0-1,0 9-18-15,0-1-3 0,0 4-1 0,0 0 0 0,-3 8 19 0,-4 0 3 0,3 10 1 0,-3-4 0 16,3 0 8-16,1 1 0 0,-1-1 0 0,1 6 0 16,-1-3 0-16,1 6 0 0,-1 6 0 0,-3 0 0 15,4 0-9-15,-1 6 0 0,4-3 0 0,-3 6 0 16,-1 0-5-16,1 0-1 0,-4-1 0 0,3 4 0 15,-3 3 15-15,3 3 0 0,1-4-10 0,3 13 10 16,-4-13 0-16,4 16 0 0,0-13 0 0,-3 10 0 16,6 8 0-16,-3-8 0 0,4 8 0 0,-1 0 0 15,-3-2 0-15,7-7 0 0,-3 3 0 0,3 1 0 16,-3 2 0-16,-1 3 0 0,1 4 0 0,-1 5 0 0,1-6 0 0,3-3 0 16,-4-11 0-16,1-4 0 0,-1 1 8 0,1 2-8 15,-4 1 8-15,3-3-8 0,1-1 0 0,-1-5 0 16,1-3 0-16,0-7 0 0,3 1-24 0,-4 0 4 15,4 3 0-15,0-6 0 16,-3 6-32-16,-4-9-7 0,7 0-1 0,0 3 0 16,3 0-117-16,1 3-24 0,-4-6-5 0,4 0-1 0</inkml:trace>
  <inkml:trace contextRef="#ctx0" brushRef="#br0" timeOffset="76477.213">15617 11709 843 0,'0'0'17'0,"0"0"5"0,0 0-22 0,-10 0 0 0,10 0 0 0,0 0 0 16,0 0 27-16,-7 0 1 0,7 0 0 0,0 0 0 15,0 0 8-15,-7-6 1 0,7 6 1 0,0 0 0 16,0 0-82-16,0 0-16 0,0 0-3 0,0 0-1 15,0 0 103-15,0 0 20 0,0 0 4 0,0 0 1 16,0 0-103-16,0 0-20 0,0 0-4 0,0 0-1 16,0 0 103-16,0 0 20 0,0 0 4 0,0 0 1 15,0 0 0-15,0 0 0 0,0 0 0 0,0 0 0 16,0 0 0-16,0 0 0 0,0 0 0 0,0 0 0 16,0 0 40-16,-7-3 8 0,7 3 1 0,0 0 1 15,0 0-37-15,0 0-7 0,-4-6-2 0,4 6 0 16,0 0-28-16,0 0-5 0,0 0-2 0,0 0 0 15,0 0-17-15,0 0-4 0,0 0-1 0,0 0 0 16,0 0-11-16,0 0 0 0,0 0 9 0,0 0-9 16,0 0 0-16,0 0 0 0,0 0 0 0,0 0 0 0,4 6 0 0,-1 3 9 15,1 2-9-15,-1-5 0 0,-3 3 8 0,0 3-8 0,4 3 0 0,-4-1 0 16,-4-2 0-16,4 9 0 16,-3-4 0-16,-1 1 0 15,1-1-17-15,-1 1-7 0,1 3-2 0,-1-10 0 16,1-5-42-16,-1 0-8 0,4-6-1 0</inkml:trace>
  <inkml:trace contextRef="#ctx0" brushRef="#br0" timeOffset="76703.206">15550 11256 1094 0,'-7'3'46'15,"7"3"-37"1,-3 5 44-16,3 1 9 0,0 3 2 0,0-3 0 16,0-1-52-16,-4 1-12 0</inkml:trace>
  <inkml:trace contextRef="#ctx0" brushRef="#br0" timeOffset="77615.131">16083 11726 1668 0,'0'0'47'0,"0"0"11"0,0 0-46 0,0 0-12 0,0 0 0 16,0 0 0 0,-3 0 91-16,3 0 16 0,-4-6 3 0,4 6 1 15,-7 0-45-15,7 0-9 0,-11-6-1 0,4 6-1 0,-3 0-35 0,3 0-6 0,-4-5-2 0,1-1 0 16,-1 3-12-16,0 0 0 0,-3 0 0 16,4 0 0-16,3 0 10 0,0 0-1 15,7 3 0-15,-7-3 0 16,-1 0-9-16,1 0 0 0,0 3 0 0,0-3 0 0,0 0-10 0,0-2 10 15,4-1-13-15,3 6 5 0,-7-6-10 0,0 12-2 16,3 2 0-16,-3 1 0 0,3-3 5 0,1 3 1 0,-4 0 0 0,3 5 0 16,1-2 5-16,-1 6 1 0,1 8 0 0,-4-14 0 15,3 0 8-15,1 0 0 0,3-12 0 16,-4 8 0-16,4-2 0 0,0 6 0 0,0 0 0 0,0 0 0 16,4-4 0-16,3-2 0 0,-4 0 0 0,4 0 0 15,0 0 0-15,0 6 11 0,0-12-3 0,1 6 0 16,-1-6 13-16,0 0 3 0,3-6 0 0,-3 6 0 15,0 0-2-15,0-6 0 0,0 0 0 0,4 0 0 16,-4 3-10-16,0-6-1 0,0 3-1 0,0-2 0 16,0-4-10-16,4 6 8 0,-1-9-8 0,-2 6 8 15,-1 4 3-15,0-1 0 0,0 6 0 0,0-6 0 16,-4-3-11-16,1-3 0 0,-1-8-12 0,1 2 12 16,-1 6 0-16,-3 0 0 0,4 1 0 0,-4 5 8 15,0 6 3-15,3-6 0 0,-3 6 0 0,0 0 0 16,0-6-60-16,0 6-12 0,0-6-3 0,0 6 0 15,0 0 50-15,0 0 14 0,0 0 0 0,0 6 0 16,-3 0-14-16,3 0 5 0,3 6 1 0,-3-7 0 16,0 7 8-16,0-3-13 0,0 3 5 0,0 3 8 0,0-1 0 15,4-2 0-15,-4 3 0 0,0-4 0 16,4 1 0-16,-1 6 20 0,-3-6-3 0,4-1 0 16,-1 1-27-16,1 3-6 0,-1-3 0 0,1-7-1 15,3 1 17-15,0-3 0 0,-4-3 0 0,4 0 0 0,4 3-21 0,-4-3 2 0,0 3 1 16,0-3 0-1,0 3-162-15,0 0-32 0</inkml:trace>
  <inkml:trace contextRef="#ctx0" brushRef="#br0" timeOffset="77906.126">16295 11670 1337 0,'-7'12'28'0,"7"-12"6"16,-7 6-34-16,3 0 0 0,1 0 0 0,-1 8 0 15,1-8 58-15,3 6 5 0,-4-3 1 0,4 9 0 16,-3-7-55-16,3-5-9 0,0-6 0 0,0 12 0 15,0-12 0-15,0 6 0 0,3 6 9 0,-3-6-1 16,4-1-8-16,-4-5 11 0,3 6-11 0,-3 3 12 16,4-3-25-16,-1 6-5 0</inkml:trace>
  <inkml:trace contextRef="#ctx0" brushRef="#br0" timeOffset="78100.319">16249 11373 1097 0,'0'0'31'0,"-7"6"7"0,7-6-30 0,-7 6-8 0,3 3 0 0,4-9 0 15,-3 0 0-15,3 0 9 0,0 0-9 0</inkml:trace>
  <inkml:trace contextRef="#ctx0" brushRef="#br0" timeOffset="78681.396">16764 11518 1657 0,'-11'5'47'0,"1"-5"10"0,-1 0-45 16,4 6-12-16,-3-6 0 0,3 0 0 0,-4 0 85 0,-3 0 15 16,3 0 4-16,1 0 0 15,-1-6-36-15,1 6-8 0,-5-5 0 0,5 5-1 0,-4 5-31 0,7 1-5 0,-4 0-2 0,1 3 0 16,2-3-21-16,1 3 0 0,0 0 0 0,0-4 0 15,7-5 0-15,0 0 0 0,0 0 0 0,0 0 0 16,0 0 0-16,0 0-8 0,-7 6 8 0,4 0 0 16,3-6 0-16,-4 0 0 0,4 0 0 0,-3 6 0 15,3 6 0-15,0 2-8 0,0 1 8 0,0 0 0 16,0-3 0-16,0-4 0 0,3-2 0 0,1 0-8 16,-1-3 8-16,1 3 0 15,-1-3-9-15,1 0 9 0,-4-3 0 16,3 3-9-16,1-3 9 0,-1 12 0 0,1 5-8 0,-1 7 8 0,1 17 0 0,0-18 0 15,-1-14 0-15,1-18 0 0,-1-17 0 0,-3 8 0 16,4-2 0-16,-1 11 0 0,1 3 0 0,-1 6 0 16,-3 0 0-16,7 0 0 0,-3 0 0 0,-4 0 0 15,7 3-10-15,0 0 10 0,-4 3-8 0,4-3 8 16,-3 9 0-16,0-4 14 0,3 4-2 0,-4 0 0 16,-3-12-12-16,0 0 0 0,0 0 0 0,0 0 0 15,0 0 0-15,0 0-15 0,0 0 2 0,0 0 0 16,0 0 25-16,4 12 4 0,-4-4 2 0,0-8 0 15,0 9-18-15,-4 0-9 0,1-3 1 0,3-6 0 16,-7 12-3-16,-1-6 0 0,1-3 0 0,0 2 0 16,0 1 11-16,-3-3 0 0,3 3 0 0,-4 0 0 15,4-3 0-15,0-3 0 0,-4-3-9 0,4 0 9 16,0 0-52-16,-3 0-7 0,3 0-1 0</inkml:trace>
  <inkml:trace contextRef="#ctx0" brushRef="#br0" timeOffset="79363.339">17579 11174 1414 0,'0'-3'40'0,"-4"-3"9"0,4 6-39 16,0 0-10-16,0 0 0 0,0 0 0 0,0 0 90 0,0 0 16 0,0 0 3 0,0 0 1 16,0 0-26-16,0 0-4 0,0 0-2 0,0 0 0 15,0 0-35-15,0 0-7 0,0 0-2 0,0 0 0 16,-7 6-18-16,0-3-4 0,4 2-1 0,-4 7 0 16,3-3-11-16,1 0 0 0,-1 3 0 0,-3-1 8 15,4 4-8-15,-1 9 0 0,4-1 9 0,-4-2-9 16,4 8 0-16,0 0 0 0,-3 10 0 0,3-4 8 15,0 3-8-15,0 0 0 16,0-2 8-16,0 8-8 0,0-6 8 0,0 0-8 0,0 3 10 0,-4-5-10 16,1-4 13-16,-1-6-3 0,1 4-1 0,-4-4 0 15,-4 4 4-15,4-7 1 0,-3 4 0 0,-1-4 0 16,0 1-2-16,1-4 0 0,-1 4 0 0,1-7 0 0,3 4-12 16,-4-3 8-16,4-4-8 0,0 1 0 0,0-6-9 15,7-3-8-15,3 0-2 0,-3-6 0 16,0 0-117-16,0 0-23 0,0 0-5 0,0-12-424 15,7-3-86-15</inkml:trace>
  <inkml:trace contextRef="#ctx0" brushRef="#br0" timeOffset="79855.049">17575 11817 725 0,'0'-5'15'0,"-3"-1"4"0,3 6-19 0,0 0 0 0,0-9 0 15,0 9 0-15,0 0 96 0,0 0 15 0,0-6 3 0,0 6 1 16,0 0-45-16,0 0-9 0,0 0-1 16,0 0-1-16,0 0-13 0,0 0-2 0,3 3-1 0,4 6 0 15,1-6-14-15,-5-3-2 0,4 3-1 0,0 0 0 16,4-3 2-16,-4 0 0 0,3 0 0 0,1-3 0 15,0 0 9-15,-1-9 3 0,1 6 0 0,-4 0 0 16,3-6-12-16,1 4-1 0,-4-4-1 0,4 3 0 16,-4 3-14-16,0-3-4 0,0 3 0 0,-4 0 0 15,1-8-8-15,-4 14 8 0,3-9-8 0,-6 3 8 16,3 6-40-16,0-6-8 0,0 6-1 0,-4-9-1 16,4 9-9-16,-3-5-1 0,-1-7-1 0,4 12 0 15,-7 0 20-15,0-973 4 0,0 1940 1 16,0-967 0-16,0 0 28 0,-4 6-9 0,1 0 9 0,-1 0 0 15,1-4 0-15,-1 4 0 0,0 0 9 0,-3 3-9 16,4-3 22-16,-1 3-2 0,1 8-1 0,3-11 0 16,-1 3-11-16,1 3-8 0,0 3 9 0,4-1-9 15,-1-2 8-15,4-6-8 0,0 6 0 0,-3-1 0 16,6-2 18-16,-3 3-2 0,4 6-1 0,-1-7 0 16,4 4-15-16,0 3 9 0,1-7-9 0,2-2 8 15,1-3-8-15,3 0 0 0,0-3-12 0,0 0 12 16,4 6-120-16,3 0-17 0,0-4-3 0</inkml:trace>
  <inkml:trace contextRef="#ctx0" brushRef="#br0" timeOffset="80424.563">18542 11659 1257 0,'0'6'53'16,"0"-6"-42"-1,0 5 74-15,0-5 15 0,0 0 4 0,0 0 0 16,0 0-24-16,0 0-5 0,4 6-1 0,-4-6 0 16,3 6-36-16,-3 0-7 0,4 0-2 0,-4-6 0 15,0 0-17-15,0 0-4 0,0 0-8 0,0 0 12 16,0 0-12-16,0 0 0 0,0 0 0 0,0 0 0 0,7-3-12 16,-4 0 12-16,-3-3-12 0,4 3 12 0,-4-3-9 0,-4 0 9 0,4 4 0 0,-3-4-9 15,3 6-3-15,-4-6 0 0,-3 0 0 0,7 6 0 16,-7 0-4-16,0-6-2 0,0 6 0 15,0 0 0-15,0 0 8 0,-4 0 2 0,4 6 0 0,-3-6 0 16,2 0 8-16,-2 6 0 0,-1 0 0 16,1 0-8-16,-1-1 17 0,4 1 4 15,0 0 1-15,0 6 0 16,0 8 0-16,3-5 0 0,-3 12 0 0,0-7 0 0,4-5 4 16,-1 0 1-16,4-15 0 0,-7 8 0 0,4 1 2 0,-1 6 1 0,4 0 0 15,-3-4 0-15,3 1-7 0,0 0-2 0,0 6 0 0,3-10 0 16,1 1-5-16,3 3 0 0,0 0-8 0,0 2 12 15,0-2-12-15,3-6 9 0,1 0-9 0,3 6 8 16,-3-6-8-16,3-3 0 0,-4 2 0 0,5 1 0 16,-1-6-20-16,0 6-7 0,0-6-1 0,4-6 0 15,-4 0-116-15,0-2-23 0,3-10-5 0</inkml:trace>
  <inkml:trace contextRef="#ctx0" brushRef="#br0" timeOffset="80835.618">18778 11732 1337 0,'-7'3'56'16,"0"6"-44"-1,0 3 41-15,-3 2 9 0,-1-2 2 0,0-3 0 16,4-3 0-16,-3 0 0 0,-1-6 0 0,4 0 0 0,-3 3 0 16,-1-3 1-16,0 3 0 0,1 0 0 0,10-3-38 15,-7 5-8-15,-4 1-2 0,4 3 0 16,0-3-28-16,0 6-5 0,4-3-2 0,-1-1 0 15,0 4 33-15,4 3 6 0,0-3 2 0,0-1 0 0,4-2-14 0,-4-3-9 16,4 0 12-16,3 0-12 0,-4-3 12 0,1 0-4 0,3 3 0 0,0-6-8 16,-4 0 12-16,4 5-12 0,4-5 12 15,-4 6-12-15,0-6 11 0,0 0-11 16,-3 0 10-16,3 0-10 0,0 0 19 16,0 0-3-16,0-6 0 0,-4 6 0 15,-3 0-16-15,0 0 0 0,0 0 0 0,4-5 0 0,-1-4 0 16,-3-6 0-16,0 0 0 0,0 4 0 0,0-1 0 15,0-3 0-15,-3 0 0 0,-1 4 0 0,1-4 0 0,-4 9 0 16,3-9 0-16,-3 7 0 0,0-4 22 0,0 6-2 0,4-3-1 16,-5 3 0-1,5 6-38-15,-4-6-7 0,0 6-2 0,7 0 0 0,-7-6-21 16,7 6-5-16,-7 6-1 0,0-6 0 0,0 6-7 0,3 6-2 0,-3-6 0 16,0 6 0-16,3-1 6 0,1 4 1 0,-1-3 0 0</inkml:trace>
  <inkml:trace contextRef="#ctx0" brushRef="#br0" timeOffset="81277.709">18937 11747 1140 0,'-7'3'24'0,"4"6"4"0,-5 2-28 16,5-5 0-16,-1 6 0 0,1-3 0 0,-1 6 48 0,4-4 3 0,-3 4 1 0,-1-3 0 15,1 2 9-15,-1 1 3 0,1 0 0 0,-4-3 0 16,7-4-20-16,0-8-4 0,0 0-1 0,0 0 0 16,0 0-11-16,0 0-3 0,0 0 0 0,0 0 0 15,0 0 28-15,0 0 6 0,0 0 1 0,0 0 0 16,0 0-20-16,0 0-4 0,0-8-1 0,3 2 0 15,-3-12-27-15,4 6-8 0,-1-2 0 0,-3 2 0 16,4 0 0-16,-1-6 0 0,1 7 0 0,-1-1 0 16,-3 12 9-16,0 0-9 0,0 0 0 0,0 0 9 15,0 0-9-15,7-3 0 0,-3-3 0 0,-1 0 0 16,1 0 0-16,-4 6 0 0,0 0 0 0,0 0 8 16,0 0-8-16,7 6 0 0,-3 6 0 0,3-6 0 15,-4 3 8-15,-3-9-8 0,0 0 0 0,7 3 8 16,0 0-8-16,0 2 0 0,0 1 0 0,0 6 8 15,0-6-8-15,1 6 0 0,-5-1 0 0,4 1 0 16,0 0-32-16,-3 3 2 0,3-4 0 0,-4-2 0 16,4 0-136-16,-3-3-27 0</inkml:trace>
  <inkml:trace contextRef="#ctx0" brushRef="#br0" timeOffset="81941.753">19290 11791 1580 0,'-7'3'67'0,"3"-3"-54"16,1 0 92-16,-1 0 19 0,1 0 3 0,-4-3 1 15,0-6-65-15,0 3-13 0,-1-8-2 0,-2 2-1 16,3 3-33-16,0 0-6 0,0 3-8 0,0 6 11 15,0-6-11-15,0 6 0 0,3 0 0 0,-3 0 0 16,3 6-14-16,1 9 2 0,-1 3 0 0,1-1 0 16,-1-11-22-16,4 0-4 0,0-6-1 0,-3 6 0 15,3 6 39-15,-4 2 0 0,4 4 0 0,0-6 0 16,0 2 0-16,0-5 0 0,4 3 0 0,-4 3 0 16,3-9 0-16,1-1 0 0,-4-5 0 0,7 0 0 15,0 0 0-15,0 0 0 0,4 0 0 0,-4 0 0 16,3-5 24-16,1-7 12 0,-1 0 2 0,5 0 1 15,-5 1-25-15,1-4-5 0,-1 3-1 0,1-6 0 16,-4 1-8-16,4 2 12 0,-1-3-12 0,1-5 12 16,-4 2-12-16,0-11 0 0,3 3 0 0,-6-1 8 15,3 10 1-15,0 8 0 0,0 6 0 0,-3 0 0 16,-4-9-17-16,3-5-4 0,1 5-1 0,-4-11 0 16,0 5 21-16,-4-5 4 0,1-1 0 0,-1 4 1 15,-3 5-13-15,0 3 0 0,3 1 0 0,-3-1 0 16,0-3-48-16,0-5-13 0,-3 2-3 0,3-5 0 15,3 11 52-15,-3 0 12 0,4 9 0 0,-1 1 0 16,4 5 33-16,0 0 10 0,0 0 1 0,0 0 1 16,-7 5-45-16,3 13 0 0,1 0 0 0,-1-4-10 15,4 4 10-15,-3-9 0 0,3-3 0 0,-4 6 0 0,4 5 0 16,-3 4 0-16,3 5 0 0,0 7 0 16,-4-7 0-16,4 3 0 0,-3-2 0 0,3 8 0 0,0-2 0 0,3 2 0 15,4 3 0-15,0 0 0 0,0-3 0 0,-3-2 0 0,3 2 0 16,0-3 0-16,-7-2 0 0,4-4 0 0,-4 4 0 15,0-10 0-15,0 4 9 0,3-1-9 0,-3-5 12 0,4 8-12 16,-1-8 12-16,1 0-12 0,-4-9 12 0,0-1-12 16,0 1 16-16,0-3-4 0,3 6-1 0,-3-6 0 15,0-6-34-15,4 0-6 0,-4 0-2 0,7 0 0 16,0 0-104-16,0-6-21 0,0 0-4 0</inkml:trace>
  <inkml:trace contextRef="#ctx0" brushRef="#br0" timeOffset="82165.487">19533 11911 1579 0,'0'0'32'0,"0"0"10"16,0 0-34-16,0 0-8 0,-3 6 0 0,3-6 0 15,0 0 53-15,0 0 9 0,0 0 2 0,0 0 0 16,0 0-52-16,-4 9-12 0,1 0 0 0,-1 0 0 16,4 3 0-16,0-7 0 0,4 7 0 0,-8-6 0 0,4 0 0 0,0 3 0 0,0-9 0 0</inkml:trace>
  <inkml:trace contextRef="#ctx0" brushRef="#br0" timeOffset="82362.263">19399 11315 1337 0,'-10'3'28'0,"-1"3"6"0,1 2-34 0,2-2 0 0,5 0 0 15,3-6 0-15,0 0 58 0,0 0 5 0,0 0 1 0,0 0 0 16,0 0-154-16,0 0-30 0</inkml:trace>
  <inkml:trace contextRef="#ctx0" brushRef="#br0" timeOffset="82764.438">19872 11191 1337 0,'-11'6'28'0,"11"-6"6"0,-3 6-34 0,-1 0 0 0,1 0 0 0,3 5 0 15,-4 4 95-15,1 3 12 0,3 5 2 0,-4-5 1 16,1-3-39-16,3-4-8 0,0 1-2 0,-4 0 0 16,4-3-32-16,0 5-6 0,0 7-2 0,0 3 0 15,-3-7-21-15,-1 4 0 0,1 2 0 0,3 4 0 16,-4 2 0-16,1 4 0 0,-1-4 0 0,0 3 0 16,4-2 0-16,-3-1 0 0,3-3 0 0,0 1 0 15,0 2 0-15,0-2 0 16,0-1 0-16,-4 1 0 0,4-7 0 0,-3-2 0 0,-1 5 0 0,4-8 0 15,-3 6 0-15,3-1 0 0,0-5 0 0,0 6 0 16,0-7-48-16,0-2-13 0,0 0-3 0</inkml:trace>
  <inkml:trace contextRef="#ctx0" brushRef="#br0" timeOffset="83064.47">19586 11585 1500 0,'0'-23'42'0,"0"23"10"0,0 0-41 15,0-6-11-15,0 12 0 0,4 2 0 0,-4-5 66 0,3 3 11 0,1 0 3 0,-1-6 0 16,4 6-20-16,0 0-4 0,1 0-1 0,6-3 0 15,0 6-27-15,0-7-4 0,0 1-2 0,0 3 0 16,0-3-14-16,0 0-8 0,0 6 8 0,0-9-8 16,4 6-11-16,-4-6-6 15,4 0-2-15,-4 0 0 0,4-6-36 0,3 0-7 16,-4-3-2-16,1 6 0 0,0 3-51 16,-1 6-10-16,-3 6-3 0</inkml:trace>
  <inkml:trace contextRef="#ctx0" brushRef="#br0" timeOffset="83499.002">20098 11691 1627 0,'0'0'46'0,"0"0"10"16,0 0-44-16,0 0-12 0,0 0 0 0,0 0 0 15,-7 6 72-15,3-3 13 0,-3 0 3 0,0 3 0 16,0-1-40-16,0 1-8 0,0 0-2 0,0-6 0 16,0 6-18-16,0-3-3 0,7-3-1 0,-11 9 0 15,8 3-16-15,-4 2 8 0,-4-2-8 0,7 0 0 16,-3 3 0-16,7-4 0 0,-3 1 0 0,-1 0 0 16,4 0 0-16,0-4 0 0,4 4 0 0,-4 0 0 15,3 0 0-15,-3-12 0 0,0 0 0 0,4 6 10 0,3-1-10 0,-4-2 8 0,5 0-8 0,-5 6 8 16,4-3 0-16,-3-3-8 0,3 6 12 0,0-9-4 15,0-9 4-15,0 0 1 0,-4-3 0 0,4 4 0 16,1 8 3-16,-5 5 1 0,1 4 0 0,3-3 0 16,-4-3-5-16,-3-3 0 0,7-6-1 0,-3-3 0 15,-1 1-11-15,-3-13 0 0,4 9 0 0,-4-2 0 16,-4-1 0-16,4 3 0 0,-3-3 0 0,-1 4 0 16,-3-1-9-16,0 6-4 0,0-6-1 0,0 6 0 15,0-5-12-15,0-4-2 0,0 3-1 16,0 6 0-16,3 0-26 0,4 6-5 0,-7 6 0 0,4 0-1 15,3-6-93-15,-7 6-18 0,7-6-4 0</inkml:trace>
  <inkml:trace contextRef="#ctx0" brushRef="#br0" timeOffset="84280.023">20207 11823 1314 0,'-3'-11'37'0,"-1"2"8"16,4 9-36-16,0 0-9 0,0 0 0 0,0 0 0 15,-3 6 40-15,-1-1 5 0,0 4 2 0,1 0 0 16,-1 3-29-16,1 0-6 0,-1-1 0 0,1 1-1 16,-1-3-11-16,4 3 12 0,-3-1-12 0,3-8 12 15,0 6 27-15,0-9 5 0,0 0 2 0,0 0 0 16,0 0-22-16,0 0-5 0,0 0-1 0,3 3 0 16,-3-3 28-16,4 0 6 0,-1 3 0 0,4-6 1 0,0 0-19 0,1-6-4 15,-1 1-1-15,0-4 0 16,0-3-29-16,0 3 0 0,0 1 0 0,0-1 0 0,0 0-13 0,3 3-9 0,1 0-2 15,-4 7 0-15,0-7 24 0,0 0-9 0,0 3 9 0,-3 0 0 16,3 0-8-16,-4 0 8 0,1 6 0 0,-4 0 0 16,3 0-8-16,1 12 8 0,0-3 0 0,-4-9 0 15,0 0-13-15,0 0 4 0,0-3 1 0,0 3 0 16,0 0-1-16,0 9 0 0,0 8 0 0,0 1 0 16,0 0 9-16,0-4 0 0,-4 4 0 0,4 6 8 15,-4-13-8-15,4 1 12 0,0 3-4 0,-3-3 0 16,6-7-8-16,-3 7 0 0,0-6 0 0,0 0 8 15,4 3-8-15,-4-3 0 0,4 0 0 0,-4-6 8 16,0 0-22-16,0 0-4 0,3 0-1 0,1 0 0 16,3-3-152-16,-4-3-30 0</inkml:trace>
  <inkml:trace contextRef="#ctx0" brushRef="#br0" timeOffset="84796.328">20539 11776 1474 0,'0'0'31'0,"0"0"6"0,0 0-29 0,0 0-8 0,0 0 0 0,-4 6 0 16,1 3 75-16,3-3 13 15,-4 3 4-15,4-1 0 0,-3 1-56 16,3 6-12-16,0-9-1 0,0 9-1 0,-4-7-6 0,4 4 0 0,0 3-1 0,0-3 0 16,0-12-15-16,0 0 9 0,0 0-9 0,0 0 8 15,0 5-8-15,-3 1 0 0,3 0 9 0,0 3-9 16,0-9 0-16,0 0 8 0,0 0-8 0,0 0 0 16,0 0 0-16,0 0 0 0,0 0 0 0,0 0-12 15,0 0-1-15,0 0-1 0,0 0 0 0,0 0 0 16,0 0 14-16,0-9-11 0,3-3 11 0,1 1-10 15,-4-4 10-15,3 3 0 0,1 0 0 0,-1 1 0 16,1-1 0-16,-1 6-8 0,1-6 8 0,3 4-8 16,-4 2 8-16,1-3 0 0,3 3 0 0,-4 6 0 15,-3 0 0-15,0 0 12 0,8 3-2 0,-8-3-1 16,0 0 3-16,0 0 0 0,0 0 0 0,0 0 0 16,0 0-12-16,3 3 8 0,1 3-8 0,-4-6 8 15,7 0-8-15,0-6 0 0,0 3 0 0,-4 0 8 16,4 6-8-16,0 0 0 0,4 6 0 0,-4-1 0 15,0 1 0-15,0 0 0 0,4-3 0 0,-4 6 0 16,0-3 0-16,0-1-11 0,0 4 11 0,-4 3-8 16,1-3-8-16,0-4 0 0,-4-2-1 0,0 0 0 15,0 0-55-15,0-6-12 0,0 0-1 0</inkml:trace>
  <inkml:trace contextRef="#ctx0" brushRef="#br0" timeOffset="85277.205">20920 11803 1448 0,'0'0'41'0,"0"0"9"0,0 0-40 0,0 0-10 0,0 0 0 0,0 0 0 15,0 0 74-15,0 0 13 0,0 0 2 0,3 6 1 16,1-3-30-16,-4-3-5 0,7 2-2 0,-4-2 0 16,4 0-32-16,4 0-6 0,-4-2-2 0,4-1 0 15,-4-3-13-15,3-3 0 0,1 6 0 0,3-6 0 16,-3 3 29-16,-4-8 3 0,3-4 1 0,-3 3 0 16,4 6-53-16,-4-8-10 0,0 8-2 0,0 0-1 15,-3-6 33-15,-1-2 0 0,-3-1 0 0,4 3 0 16,-4 4 0-16,0 11 0 0,0 0 0 0,0 0 0 15,-7-6-8-15,3 0 8 0,0 0 0 0,-3 0 0 16,0 12-12-16,0 0 4 0,0 6 8 0,0-1-13 16,-3 4 5-16,-1-3 8 0,-3 0-13 0,3 2 5 15,1 4 8-15,-1 11 11 0,1-8-3 0,-1 8 0 16,0-11 4-16,1-9 0 0,-1 3 0 0,1-1 0 16,3 1 9-16,0-6 3 0,3 6 0 0,-3-3 0 15,3 2-2-15,-3-2 0 0,7 0 0 0,-3 9 0 16,3-13-6-16,3 1 0 0,-3 3-1 0,7-3 0 15,1-3-15-15,-1-3 8 0,3-6-8 0,1 3 0 16,3 0-9-16,0 3-8 0,4-3-2 0,3 3 0 16,-4-3-44-16,8 3-9 0,-4 0-1 0</inkml:trace>
  <inkml:trace contextRef="#ctx0" brushRef="#br0" timeOffset="85650.129">21361 11121 1579 0,'-4'6'32'0,"4"2"10"15,-3 10-34-15,-1-6-8 0,1-3 0 0,-1 8 0 16,1 7 53-16,3-1 9 0,-4 4 2 0,4 2 0 16,-4-8 0-16,4 2 0 0,0-2 0 0,-3 2 0 15,3 1-14-15,0 5-2 0,3 4-1 0,-3-1 0 16,0 3-24-16,4-8-5 0,-4 8-1 0,0-9 0 16,4 4-17-16,-4-4 0 0,0 4 0 0,0-4 0 15,-4 1 0-15,4 2 0 0,-4-3 0 0,1 1 0 0,-1-4 29 16,1-2 3-16,-1-3 0 0,-3-4 0 0,4 1-32 0,-1 0 0 15,1-4 0-15,-1 4 0 16,1-6-20-16,3 6-9 0,0-4-3 0,0 1 0 16,0-6-128-16,0-6-25 0,0 0-6 0</inkml:trace>
  <inkml:trace contextRef="#ctx0" brushRef="#br0" timeOffset="85881.293">21459 12041 1612 0,'-7'9'45'0,"0"2"11"16,0 1-44-16,0 6-12 0,0-6 0 0,0 2 0 15,0 1 59-15,0 0 9 0,0-9 3 0,0 5 0 16,-4 4-51-16,4-6-11 0,0 0-1 0,0 2-8 15,4 1-16-15,-4-3-9 0,3-3-3 0</inkml:trace>
  <inkml:trace contextRef="#ctx0" brushRef="#br0" timeOffset="87094.439">22416 11617 1219 0,'0'0'52'15,"0"0"-42"1,0 0 42-16,0 0 8 0,0 0 1 0,0 0 1 16,0 0-4-16,0 0-1 0,0 0 0 0,-8 3 0 0,8-3-41 0,-7 6-16 0,4 3 11 0,-1-3-11 15,1 0 9-15,-1 6-9 0,4-4 8 0,-3 4-8 16,3 0 20-16,0 6-2 0,0-1 0 0,3-2 0 15,-3 6 6-15,4-1 2 0,-1 4 0 0,-3 2 0 16,4-8-10-16,3 2-1 0,-4-2-1 0,1 8 0 16,0-5 2-16,-1 11 0 0,-3-5 0 0,4 2 0 15,-4-2 2-15,0 2 1 0,0 0 0 0,0 4 0 16,0-10-3-16,-4 4-1 0,-3-4 0 0,3 4 0 16,1-4 13-16,-4 1 2 0,3-4 1 0,1 4 0 15,-1-7 2-15,1 1 1 0,-4 0 0 0,3-4 0 16,1 4-19-16,-1-9-4 0,-3 0-1 0,4 0 0 15,3-9-10-15,-4 11 12 0,4-11-12 0,0 0 12 16,0 0-12-16,0 0 10 0,0 0-10 0,0 0 10 16,0 0-10-16,0 0 0 0,-7 0 0 0,0-6 0 15,0 4-14-15,3-1-5 0,-3 0-1 0,0-6 0 16,4 0-4-16,-4-9 0 0,3 1-1 0,-3-1 0 16,0 0-30-16,0 4-5 0,0 2-2 0,0-12 0 15,0-2-33-15,0-9-6 0,0-3-2 0</inkml:trace>
  <inkml:trace contextRef="#ctx0" brushRef="#br0" timeOffset="87317.44">22310 11185 1652 0,'0'0'34'0,"0"0"9"0,0 0-35 0,0 0-8 0,0-6 0 0,0 6 0 15,0 0 8-15,0 0 0 0,0 0 0 0,0 0 0 16,0 0-8-16,0 0-11 0,0 0 3 0</inkml:trace>
  <inkml:trace contextRef="#ctx0" brushRef="#br0" timeOffset="87915.476">22507 11735 1661 0,'-3'-3'47'0,"3"3"10"0,0 0-45 16,0 0-12-16,0 0 0 0,0 0 0 0,0 0 23 0,0 0 2 0,0 0 1 0,0 0 0 15,0 0-26-15,-4 6 0 0,8 3 0 0,-4 0 0 16,3-3 8-16,4-4-8 0,0 4 8 0,4-6-8 16,-4 0 0-16,4 6 0 0,-4-6 0 0,3 0 0 15,1 0 24-15,-1 0 0 0,4 0 0 0,-3 0 0 16,3 0-14-16,0 0-10 0,0-6 12 0,1 6-12 16,-1-8 8-16,0-4-8 0,0 3 0 0,-4-3 0 15,1 3 0-15,-4-2 0 0,-3-4 0 0,-1 6 0 16,1 3 10-16,-4 0 2 0,0 6 0 0,-7-6 0 15,0-2-12-15,-1-10 12 0,-2 3-12 0,-1-2 12 16,1 5-12-16,-4 0 10 0,3-3-10 0,-3 4 10 16,3 5 4-16,4 0 1 0,-3 0 0 0,3 0 0 15,0 6-15-15,7 0 0 0,-11 0 0 0,0 0 0 16,4 6-8-16,-3 0-5 0,3 3-1 0,0 5 0 16,3 1 3-16,-3 3 1 0,0-1 0 0,0 4 0 15,3-3 10-15,1-4 11 0,3 4-3 0,0 5 0 16,0-5-8-16,0 9 8 0,3-4-8 0,-3 1 8 15,7 2 4-15,-3-5 0 0,0-1 0 0,3 7 0 16,0-7 6-16,3-2 2 0,1 5 0 0,-1-8 0 16,1 0-39-16,-4-3-7 0,0-7-2 0,4 4 0 15,3-3-41-15,0 0-9 0,0-6-2 0</inkml:trace>
  <inkml:trace contextRef="#ctx0" brushRef="#br0" timeOffset="88711.028">23372 11647 1241 0,'0'0'25'0,"-8"0"8"0,8 0-33 16,0 0 0-16,0 0 0 0,0 0 0 0,-7 6 50 0,7-6 3 0,-3 6 1 0,3-6 0 16,0 0-2-16,0 0 0 15,0 0 0-15,-4 8 0 0,1 1-8 0,3 3-1 0,3 3-1 0,-3 2 0 16,4-8-10-16,-1 3-1 0,1 6-1 0,-1-7 0 15,1 7-7-15,0-3-2 0,-1-4 0 0,1 13 0 16,-1-9-5-16,-3 2-2 0,0 7 0 0,0-4 0 16,0-2-3-16,0 6-1 0,0-7 0 0,-3 4 0 15,3-7 8-15,-4 1 2 0,4-9 0 0,0 6 0 16,-3-3-20-16,-1-3 0 0,4 2 0 0,0-8 0 16,0 0 0-16,0 0 0 0,0 0 9 0,0 0-9 15,0 0 16-15,0 0-4 0,0 0 0 16,0 0 0-16,-7-6-3 0,0 4-1 0,3-7 0 0,-3 3 0 15,4-6-8-15,-1 6 0 0,1 0 0 0,-1-3 0 16,1 1 0-16,3-1 0 0,-4-3 0 0,1 6 0 16,-1-6 0-16,1-5 0 0,-1-1 0 0,0 3 0 15,1-2 0-15,-1-1 0 0,1 3 0 0,-1-2 0 16,4 5 0-16,-3-8 0 0,3-1 0 0,-4 6 0 16,4-2 0-16,-3-1 0 0,3 3 0 0,0 3 0 15,0-5 0-15,0 11 0 0,3 3 0 0,1 0 0 16,-1-3-12-16,-3 0 12 0,4 0-10 0,-1 4 10 15,1-10-10-15,3 6 10 0,0 6-10 0,0-6 10 16,4 0-8-16,-4 0 8 0,3 0 0 0,1 0-9 0,0 4 9 16,-1-4-13-16,4 3 5 0,-3 3 8 0,3 0-13 0,-3 3 5 15,3 3 8-15,0-4-13 0,0 1 13 0,0 3 0 16,0-3 0-16,-3 0-9 16,3 0-23-16,-4 3-5 0,1-6-1 0,-1 6 0 15,-10-6-75-15,0 0-15 0,4-12-4 0</inkml:trace>
  <inkml:trace contextRef="#ctx0" brushRef="#br0" timeOffset="89287.559">23657 11803 1094 0,'0'0'23'0,"-3"3"5"16,3-3-28-16,0 0 0 0,0 0 0 0,0 3 0 16,0-3 108-16,0 5 16 0,0-2 3 0,0-3 1 15,0 3-52-15,0-3-9 0,0 0-3 0,0 0 0 16,0 0 16-16,0 0 2 0,0 0 1 0,7 6 0 15,3 0-47-15,-3-6-8 0,4 6-3 0,-4-6 0 16,4 6-5-16,-1-6 0 0,4 0-1 0,-3 0 0 16,3-6-7-16,-3 0 0 0,3 0-1 0,0 0 0 15,-4-2-11-15,1-1 0 0,0-6 0 0,-1 9 0 16,-3-6 0-16,0-8-16 0,0 8 4 0,-3 0 1 0,-1 6-2 16,-3 6-1-16,0 0 0 0,0 0 0 0,0 0 0 0,0 0 0 0,0 0 0 15,-3-6 0 1,-1-5-16-16,1 5-3 0,-4 0-1 0,0 0 0 0,0 3 18 0,-4 0 3 0,0 0 1 15,1 3 0-15,-1-3 12 0,-3 6 0 0,0-3-10 16,0 3 10-16,0 0-9 0,0 0 9 0,3 3-12 16,-3 3 12-16,7 11-11 0,-4-5 11 0,4 6-10 15,0-1 10-15,4-8 0 0,-4 3 0 16,0-12 0-16,3 5 0 0,-3 1 16 0,7 6-3 16,0 0-1-16,0-4 0 0,4 1-2 0,-1-3-1 0,-3 0 0 15,7 3 0-15,-3-4-9 0,-1 4-11 0,4 6 3 0,4-1 0 16,-4-5 8-16,4-3 0 0,-1 0 0 0,1 0 0 15,-1-3 0-15,1-6-12 0,-1 2 2 0,1-4 0 16,3-1-27-16,-3-6-6 16,3 0-1-16,0 0 0 0,-3 6-116 0,-1-9-24 0</inkml:trace>
  <inkml:trace contextRef="#ctx0" brushRef="#br0" timeOffset="89615.737">23671 11450 1094 0,'0'12'46'0,"4"-1"-37"15,-1-2 95-15,1-3 20 0,0-3 3 0,3 3 1 16,-4-3-52-16,4-3-9 0,-3 3-3 16,3-3 0-16,0 0 16 0,0-3 2 0,0 0 1 0,3 0 0 15,-2 0-35-15,-1 3-6 0,3 0-2 0,-3-3 0 16,4-3-20-16,-4 3-5 0,0-8-1 0,0-1 0 16,4 0-14-16,-4 3-15 0,0-8 3 0,0 11 1 15,3-12-40-15,-3 9-8 0,0-3-1 0,4 1-1 16,-4 5-106-16,7 0-21 0,-3 0-4 0</inkml:trace>
  <inkml:trace contextRef="#ctx0" brushRef="#br0" timeOffset="90183.518">24063 11809 1241 0,'0'0'25'0,"0"-6"8"0,-4-6-33 0,4 3 0 0,0-3 0 0,-3-2 0 16,3 2 78-16,0 6 9 0,-4 0 1 0,4 6 1 15,0-3-20-15,0 3-4 0,-3-3-1 0,3 3 0 16,0 0 0-16,0-6 0 0,0 6 0 0,0 0 0 16,0 0-20-16,0 0-4 0,0 0 0 0,0 0-1 15,0 6-19-15,-4 0-3 0,4 9-1 0,-3 0 0 16,3-7-5-16,0-8-2 0,0 0 0 0,0 0 0 16,0 0-9-16,0 0 0 15,-4 6 0-15,4 0 0 0,0 3 0 0,0 3 0 0,0-3 0 0,0 2 0 16,0 4 0-16,0-3 0 0,4 2 0 0,-4-2 0 15,3 0 0-15,-3 0 0 0,4-6 0 0,-1 2 0 16,1 1 0-16,-4 0 0 0,3 3 0 0,-3-6 0 16,0 0 53-16,0-6 9 0,-3 5 2 0,3-5 0 15,0 6-52-15,0 0-12 0,7 0 0 0,-4-3 0 16,5 6 0-16,-1-6 0 0,0 3 0 0,0-6 0 16,0 0 54-16,3-6 8 0,1 3 2 0,0-6 0 15,-1 3-64-15,1 3-13 0,-1-3-3 0,4 0 0 16,-3-5 16-16,0-7 0 0,-1 0 0 0,1 4 10 15,-4-7-10-15,3 9-14 0,-3 4 3 0,0-7 1 16,1-6-9-16,-1 1-1 0,0-7-1 0,-4 7 0 16,1-4-11-16,-1 12-3 0,1-5 0 0,-4 2 0 15,3 3-16-15,1 1-3 0,-1-7-1 0,-3 12 0 16,0-6-108-16,4 3-21 0,-4 4-5 0</inkml:trace>
  <inkml:trace contextRef="#ctx0" brushRef="#br0" timeOffset="91326.914">24712 11709 850 0,'-3'11'17'0,"-1"-5"6"16,4-6-23-16,-7 9 0 0,7-9 0 0,0 0 0 15,0 0 0-15,-7 0 0 0,3-3 0 0,-3 0 0 16,4 0 0-16,-1-3 0 0,1 6 0 0,3-6 0 0,0-5 0 0,0 2 0 0,0 0 0 16,0 3 0-16,0-3 56 15,0 4 6-15,0-1 2 0,0 0 0 0,0 6 0 16,0-6 0-16,0 6 0 0,0 0 0 15,0 0 0-15,0 0 0 0,0 0 0 0,0 0 0 16,0 0 0-16,0 0 0 0,0 0 0 0,0 0 0 16,-7 0-52-16,-4 0-12 0,4 0 0 0,-4 0 0 0,4 0 0 0,-3 6 0 0,-1 0 0 0,1 0 0 15,-1 2 0-15,4-2-12 0,0 3 3 0,0 0 0 16,0 8 9-16,-4 1 0 0,1 0 0 0,3 2 0 16,0-8 0-16,0-6 12 0,7-6-2 0,0 0-1 15,0 0-9-15,0 0 0 0,0 0 0 0,0 0 0 16,0 0 0-16,0 0 0 0,0 0 0 0,0 0 0 15,0 0 53-15,0 0 9 0,0 0 2 0,0 3 0 16,0-3-52-16,0 0-12 0,7 6 0 0,-7-6 0 16,7 6 0-16,0 0 0 15,-7-6 0-15,0 0 0 0,0 0 18 0,0 0 1 0,3-3 0 0,-3 3 0 16,0 0 21-16,11 8 4 0,-8 1 0 0,4 6 1 16,-3-9-87-1,3 3-18-15,-4-3-3 0,5 2-1 0,-5-2 52 0,1 3 12 0,-1 3 0 0,1 0 0 16,-4-4 0-16,0 1 0 0,0 0 0 0,-4 3 0 15,1 0 0-15,-1-7 0 0,4 7 0 0,-3-3 0 16,-1 0 0-16,4-9 0 0,0 0 0 0,-7 3 0 16,7-3 48-16,0 0 13 0,0 0 3 0,-7 3 0 15,0 0-103-15,-4 0-20 0,4-3-4 0,-3-3-1 16,-4 3 52-16,3-3 12 0,0-3 0 0,1 0 0 16,-1 0-54-16,-3 6-8 0,4 0-2 0</inkml:trace>
  <inkml:trace contextRef="#ctx0" brushRef="#br0" timeOffset="92059.323">24853 11726 1314 0,'0'0'37'0,"0"0"8"15,0 0-36-15,0 0-9 0,0 0 0 0,0 0 0 16,0 0 43-16,0 0 6 0,0 0 2 0,0 0 0 15,0 0-6-15,0 0-1 0,0 0 0 0,0 0 0 16,0 0-5-16,0 0-2 0,0 0 0 0,0 0 0 16,0 0-1-16,0 0-1 0,0 0 0 0,-7 3 0 15,0 0-14-15,7-3-2 0,-7 3-1 0,7-3 0 16,-7 3-10-16,-4-3-8 0,11 0 12 0,-7 3-12 16,7-3 11-16,-7 3-11 0,-3-3 10 0,10 0-10 0,-7 12 8 15,3-4-8-15,1 4 0 0,-1 0 0 0,-3-6 0 16,7-6 0-16,0 0 0 0,0 0 0 15,0 0 0-15,0 0 0 0,0 0-8 0,0 0 8 16,0 0 0-16,0 0-8 0,0 0 8 0,0 0 0 16,0 0-8-16,0 0 8 0,0 0 0 0,0 0 0 0,0 0 0 0,0 0 0 0,-4 12 0 15,4-1 0-15,0-2 0 0,0-9 0 0,4 12 0 0,-4-6 0 16,4 0 0-16,-1 0 0 0,1-3 0 16,-1 2 0-16,4-2 0 0,-3 3 0 0,-1 0 0 0,1 0 0 15,-1-3 0-15,1 9 0 0,3-12 0 0,-4 6 0 16,4-1 0-16,0-2 0 0,1 0 8 0,-1 3-8 15,0-6 0-15,0 0 9 0,-4 0-9 0,-3 0 8 16,7 0-8-16,0 3 8 0,-3 3-8 0,3-3 8 16,-4 6-8-16,1-6 8 0,3 6-8 15,-7-9 8-15,0 0-8 0,4-9 10 0,-1-6-10 0,-3 15 10 16,0 0-10-16,0 15 10 0,0-1-10 0,-3 1 10 16,3 0-2-16,-4-6-8 0,-3-3 12 0,0-1-4 15,0 1-30-15,0 0-6 16,-4 6-2-16,4-6 0 0,-3 0 30 0,-1-3 0 0,0 3 0 0,1-6 0 15,-1 0 0-15,1-6 0 0,-1-3 0 0,4 3 0 16,-4 0 15-16,4 6 9 0,0 0 1 0,0 0 1 16,0 0-26-16,0 0 0 0,0-6 0 0,0 0 0 15,0 0-20-15,4 1 0 0,-1-7 0 0,0 3 0 16,1 0-89-16,3 0-18 0,0 3-3 0</inkml:trace>
  <inkml:trace contextRef="#ctx0" brushRef="#br0" timeOffset="92439.332">25128 11812 1579 0,'0'0'32'0,"0"0"10"0,0 0-34 0,0 0-8 0,0 0 0 0,0 0 0 16,0 0 104-16,0 0 20 0,0 0 3 0,0 0 1 15,0 0-103-15,0 0-25 0,-7 0 0 0,7 0 0 16,-7 2 0-16,4 4 0 0,-1-3 0 0,1 6 0 15,-1-3 32-15,1 6 0 0,3-6 1 0,-4 2 0 16,4 4-18-16,-3-3-4 0,3 6-1 0,0-4 0 16,0-5-10-16,0 0 0 0,0-6 9 0,0 6-9 15,0 0 0-15,0 3 0 0,0 3 0 0,0-7-8 16,0-5-28-16,0 0-4 0,0 0-2 0</inkml:trace>
  <inkml:trace contextRef="#ctx0" brushRef="#br0" timeOffset="92703.262">24987 11585 1337 0,'-14'-6'28'0,"14"6"6"0,0 0-34 0,0 0 0 0,0 0 0 0,-7 0 0 16,7 0 58-16,0 0 5 0,0 0 1 0,-7 0 0 16,7 0-52-16,-3-9-12 0,3 7 0 0,0 2 0 15,0 0 0-15,0 0 0 0,0 0 0 0,0 0 0 16,3 2-48-16,1 7-13 0,3-9-3 0,-4 6 0 16,-3-6-65-16,0 0-14 15</inkml:trace>
  <inkml:trace contextRef="#ctx0" brushRef="#br0" timeOffset="93295.984">25287 11759 1337 0,'0'0'28'0,"0"0"6"15,0 0-34-15,0 0 0 0,0 0 0 0,0 0 0 0,0 0 86 0,-3 11 10 16,-1-5 3-16,4-6 0 0,0 0-40 0,0 0-8 0,0 0-2 0,0 0 0 16,0 0 5-16,-3 12 1 0,-5-6 0 0,5 6 0 15,-1-1-18-15,1 4-3 0,-1-9-1 0,1 12 0 16,-1-7-12-16,4 1-2 0,-3 3-1 0,3-3 0 16,0-1-10-16,-4-2-8 0,4 0 12 0,0 0-12 15,0-9 9-15,0 12-9 0,0-7 0 0,0 1 9 16,0 3-9-16,0 0 0 0,0 3 0 0,0-3 8 15,0-9-8-15,0 0 0 0,0 0 0 0,0 0 0 16,0 0 9-16,0 5-9 0,0 1 10 0,-3 0-10 16,3-6 8-16,0 0-8 0,0 0 0 0,0 0 9 15,0 0-9-15,0 0 0 0,0 0 0 0,0 0 0 16,0 0 0-16,0 0 0 0,3-6 0 0,-3-5 0 16,0 2 0-16,0 9 10 0,0 0-2 0,4-12-8 15,-4 3 13-15,0 0-4 0,0 3-1 0,3-8 0 16,-3-1-8-16,0 0 0 0,4 4 9 0,-4-10-9 15,0 9 0-15,3 0 0 0,-3 4 0 0,0-7 0 16,0-3 0-16,0-8 0 0,0 2 0 0,0 1 0 16,4 2 0-16,-4 9 0 0,0-5 0 0,3 5-8 15,-3 0 8-15,0 6-10 0,4-2 10 0,-4 2-10 16,0 6 10-16,0 0-13 0,0 0 5 0,7 0 8 16,-3 0-23-16,3 0 3 0,0 0 1 0,-4 0 0 15,4 0 2-15,0 6 0 0,0 0 0 0,0-6 0 16,4 2 6-16,-4 1 2 0,0 0 0 0,0 3 0 15,0-6 9-15,4 3 0 0,-4 0 0 0,0 0 0 16,0 0-9-16,4 0-3 0,-4 0-1 0,0 0 0 16,0 6-27-16,-4-4-6 0,-3-5-1 0,7 0 0 15,0 6-99-15,-7-6-20 0,7 0-4 0</inkml:trace>
  <inkml:trace contextRef="#ctx0" brushRef="#br0" timeOffset="94281.809">25788 11856 1082 0,'0'0'30'0,"0"0"8"0,0 0-30 0,0 0-8 0,0 0 0 0,0 0 0 15,0 0 104-15,0 0 20 0,4 0 4 0,-4 0 1 16,0 0-23-1,3-3-5-15,1-6-1 0,-4 3 0 0,0 0-60 0,3 0-12 16,-3 0-2-16,0 0-1 0,-3-2 20 0,3-4 4 0,-4 6 1 0,4-6 0 16,-3 6-36-16,-1 0-14 0,4 6 11 0,0 0-11 15,0 0 9-15,-3 6-9 0,-1 6 8 0,-3-6-8 16,0 0 8-16,7-6-8 0,0 0 0 0,-7 0 8 16,0 0-8-16,0 3 0 0,0-3 0 0,0 6 0 15,7-6 0-15,-7 3 0 0,0 0 0 0,-1-3 0 16,1 0 0-16,0-3 0 0,-3-6 0 0,3 6 0 15,0 6 0-15,0 6 0 0,3-1 0 0,-3 1 0 16,3 6 0-16,-3-3 0 0,4 2 0 0,-4 1 0 16,3-6 0-16,1 9 0 0,-1-13 0 0,1 4 0 15,-1-3 0-15,4 3 0 0,0 3 9 0,0-3-9 16,0-4 0-16,0 1 0 0,0-6 0 0,4 6 0 16,-1-3 0-16,1 6 0 0,-1-3 0 0,1 3 0 15,-1-3 12-15,1-1 0 0,3 1 1 0,-4 0 0 16,5-6-13-16,-5 0 9 0,4 0-9 0,-3-12 8 15,3 7-8-15,-4-10 0 0,1 0 9 0,3 6-9 16,-7 9-12-16,3 0-6 0,4 6-2 0,-3 0 0 16,3-6 38-16,-7 0 7 0,7-6 2 0,-3 0 0 0,-4 6-19 15,7-6-8-15,-4 6 0 0,-3 0 8 16,7 0-8-16,-7 0 0 0,7-5 0 0,-7 5 8 16,4-6-32-16,3 0-6 0,-4-3-2 0,-3 9 0 0,4-6 43 0,-4-3 8 15,0 3 1-15,3 3 1 0,-3 3-21 0,0 0 0 0,0 0 0 16,0 0 0-16,0 0-15 0,0-5-4 0,0 5-1 15,0 0 0-15,0 0 28 0,0 0 6 0,4-6 1 16,-4 6 0-16,0 0-24 0,0 0-5 0,0 0-1 16,0 0 0-16,0 0 15 0,0 0 0 15,0 0 0-15,0 0 10 0,0 0-10 0,0 0 0 16,0 0-10-16,0 6 10 0,0 2-9 0,3 1 9 0,-3 0-8 16,4 3 8-16,-4-12-8 0,0 0 8 0,4 6-8 0,-1 0 8 15,4 5 0-15,-3-2 0 0,-1 9 0 16,1-4-8-16,3 1 8 0,-4 0 0 0,1-3 0 0,-1-1 0 15,4-2 0-15,-3 0 0 0,-4-9-9 0,3 6 9 16,1 6-45-16,3-9-5 0,-3 2-1 0,3 1 0 16,-7-6-139-16,7 3-28 0,0-3-6 0</inkml:trace>
  <inkml:trace contextRef="#ctx0" brushRef="#br0" timeOffset="94615.314">25975 11844 1314 0,'0'0'37'0,"-3"9"8"0,-1-3-36 0,4-6-9 0,-4 5 0 0,4 1 0 16,0 0 53-16,-3 0 9 0,3 0 2 0,0 6 0 15,0-1-52-15,0-8-12 0,3 6 0 0,-3 0 0 16,0 3 0-16,0-12 0 0,4 3 0 0,-4 6 0 16,4-4 54-16,-4-5 8 0,3 6 2 0,-3-6 0 15,0 6-103-15,4-3-20 0,-4-3-4 0,0 9-1 16,3 0 0-16,-3 0 0 0,4 5 0 0</inkml:trace>
  <inkml:trace contextRef="#ctx0" brushRef="#br0" timeOffset="94849.208">25883 11700 1074 0,'0'0'30'0,"0"0"8"16,0 0-30-16,0 0-8 0,0 0 0 0,0 0 0 16,0 0 58-16,0 0 10 0,0 0 3 0,0 0 0 0,0 0-51 15,0-9-9-15,0 0-3 0,4 3 0 16,3 3-33-16,-7 3-7 0,10 0-2 0</inkml:trace>
  <inkml:trace contextRef="#ctx0" brushRef="#br0" timeOffset="95496.377">26229 11782 1183 0,'0'9'33'15,"0"-9"8"-15,0 0-33 0,0 0-8 0,0 0 0 0,0 0 0 16,0 0 62-16,0 0 10 0,0 0 3 0,0 0 0 16,0 0 0-16,0-9 0 0,0 3 0 0,0-6 0 15,4 4-20-15,-4-1-4 0,0 9-1 0,0 0 0 16,0 0-18-16,0 0-4 0,0 0-1 0,0 0 0 15,0 0 16-15,0 0 3 0,0 0 1 0,0 0 0 16,0 0-36-16,0 0-11 0,0 0 0 0,0 0 0 0,-7 9 0 0,-1-1 0 16,1 4 0-16,4 0-9 0,-4-9 9 0,7-3 0 0,0 0 0 0,0 0-8 15,0 0 8-15,-7 0 0 0,7 0 0 0,0 0 0 16,0 0 0-16,-4 3 8 0,4-3-8 0,-7 9 0 16,4-3 0-16,3-6 9 0,0 8-9 0,0-8 0 15,0 0 16-15,0 0-4 0,0 0-1 0,0 0 0 16,0 6-11-16,0 3 8 0,3 3-8 15,-3-6 8 1,4 3-8-16,-1-4 0 0,-3 1 0 0,4 0 0 16,-1 0 0-16,-3-6 0 0,4 6 0 0,3 0 0 0,-4 0 14 0,1 5 1 15,3-8 0-15,-3 3 0 0,-4-6-15 0,7 3 0 0,-7-3 0 0,7 0 0 16,-4 3 0-16,-3-3 0 0,7 6 0 0,0 0 0 16,-3 3 0-16,-1 0 0 0,1-4 8 0,-4-5-8 15,3 0 0-15,-3 0 0 0,7 6 0 0,-3 0 0 16,-4-6 0-16,3 3 0 0,-3-3 0 0,0 6 0 15,4 3 8-15,-4-9-8 0,0 6 0 0,0 0 0 16,0-1 0-16,0 4 8 0,-4-3-8 0,4-6 0 16,-3 6-14-16,-1-6-6 0,1 6 0 0,-4 0-1 15,0-3 21-15,0 0 0 0,0 0 0 0,0-3 8 16,0 3-19-16,-4-3-4 0,4 3-1 0,0-3 0 16,-4 0-2-16,4 0-1 0,0 0 0 0,7 0 0 15,-7-3-11-15,7 3-2 0,0 0-1 0,-3-3 0 16,3 3 13-16,-7-3 4 0,7 3 0 0,-8-3 0 15,1 0-128-15,7 3-26 0,-7-12-5 0</inkml:trace>
  <inkml:trace contextRef="#ctx0" brushRef="#br0" timeOffset="96503.316">27294 11976 1220 0,'-7'-3'34'0,"0"3"9"0,-3 3-35 0,3 0-8 0,0 3 0 0,-4 3 0 31,4-9 73-31,0 0 13 0,-4-9 2 0,4 9 1 16,-3-3-31-16,3 0-6 0,0 3-2 0,0-3 0 0,-1 0-29 0,-2 3-5 0,3-6-2 0,-4 6 0 15,4-6 40-15,0 1 8 0,4-1 2 0,-4 3 0 16,-1 0-52-16,1 3-12 0,0-6 0 0,0 3 0 16,0 3 0-16,0-3 0 0,-3 3 0 0,3-3 0 15,-4 3 36-15,4-3 4 0,0 3 0 0,0 0 1 16,0 3-65-16,7-3-14 0,-7 3-2 0,-4 0-1 15,11-3 33-15,-7 3 8 0,7-3 0 0,-7 9 0 16,0 0 0-16,7-9 0 0,-7 5 0 0,7-5 0 16,-7 6 0-16,7-6 0 0,0 0 0 0,-7 6 0 15,7-6 0-15,-4 9 0 0,1 0 0 0,3-9 0 16,0 12 0-16,0-12 0 0,3 5 0 0,1 4 0 16,-1-3 0-16,1 0 0 0,-1 0 0 0,4 3 0 15,1-3 0-15,-1 0 0 0,0-4 0 0,0 1 0 16,0 0 0-16,3 0 0 0,-3 3 0 0,0-6 0 15,0 0 0-15,1 0 0 0,-1-3 0 0,0 0 0 16,0-3 0-16,0 3 0 0,3 1 0 0,-3-4 0 16,0 3 0-16,4 0 0 0,-4 0 0 0,0-3 0 15,0 0 0-15,0 6 0 0,0-6 0 0,0 6 0 16,0-6 0-16,-3 0 0 0,3 3 0 0,-3-2 0 16,3 2 0-16,-7 3 0 0,3-3 0 0,-3 3 0 0,0 0 0 0,0 0 0 15,0 0 0-15,0 0 0 0,0 0 0 0,0 0 0 16,0 0 0-16,0 0 0 0,0 0 0 0,0 0 0 0,0 0 0 15,0 0 0-15,0 0 0 0,0 0 0 16,0 0 0-16,0 0 0 0,0 0 0 0,0 0 0 16,0 0 0-16,0 0 0 0,0 6 0 0,0-6 0 0,0 0 0 15,0 8 0-15,0-8 0 16,0 0 0-16,0 0 0 0,4 12 0 16,-1-6 0-16,1 6 0 0,-1-3 0 0,-3 2 0 0,4 1 0 0,3 0 0 15,-4 0 0-15,1-4 0 0,3 1 0 0,0 3 0 16,0 3 0-16,4-9 0 0,-4 5-9 0,3-5 0 15,1 3 0-15,-4 0 0 0,3-3-164 16,-2-3-33-16</inkml:trace>
  <inkml:trace contextRef="#ctx0" brushRef="#br0" timeOffset="96912.463">26853 11529 1392 0,'0'0'40'0,"0"0"8"0,0 0-39 0,4 12-9 0,-4-18 0 0,0 0 0 16,0 0 88-16,0-5 15 0,0 2 3 0,3 3 1 15,-3 6-47-15,0 0-8 0,0 0-3 0,0 12 0 16,0-12-27-16,4 14-6 0,-4-2 0 0,4-6-1 16,3 6-15-16,-4 3-18 0,4 2 4 0,0-5 1 15,4 0 21-15,3-4 4 0,0 1 0 0,0 0 1 16,4 3-13-16,-4 6 0 0,4-1 0 0,3-2 0 15,-4 2 0-15,1-2 0 0,0-3 0 0,-4 3 0 16,3-7-48-16,-3 4-13 0,4-6-3 16,-4 0 0-16,-3-3-51 0,3 0-10 15,-3 0-3-15</inkml:trace>
  <inkml:trace contextRef="#ctx0" brushRef="#br0" timeOffset="98186.651">27979 11920 1094 0,'0'0'23'0,"0"0"5"15,-4-6-28-15,4 6 0 0,0 0 0 0,0 0 0 16,0 0 56-16,0 0 7 0,-7-3 1 0,7 3 0 16,0 0 0-16,0 0 0 0,0 0 0 0,0 0 0 15,0 0-52-15,-3 0-12 0,3 0 0 0,-7 6 0 0,3-3 53 0,1 0 8 16,-1 3 2-16,1 0 0 0,-1 3-50 0,4-3-13 15,0 5 0-15,0 1 0 16,-4-3 41-16,4 9 3 0,0-1 1 0,0 1 0 16,0 0-21-16,0-1-4 0,0 10 0 0,0-13-1 0,0 1-19 15,-3 6 0-15,6-10 0 0,-6 4 0 0,3-3 0 0,0-3 0 16,-4 0 0-16,4-4 0 0,0-5 0 0,0 0 0 0,0 0 0 0,0 0 0 16,0 0 0-16,0 0 0 0,0 0 0 0,0 0 0 15,-7-5 0-15,0-7 0 0,4 3 0 0,-1-6 0 16,1 6 0-16,3-2 0 0,3-1 0 0,1-6 0 15,-4 4 0-15,0 2 0 0,-4-12 0 0,4 13 0 16,-3-1 55-16,3 12 7 0,0 0 2 0,0 0 0 16,0-9-52-16,0-3-12 0,0 0 0 0,0 7 0 15,0 5-48-15,0 0-13 0,0 0-3 0,0 0 0 16,3-9 52-16,-3 9 12 0,4-6 0 0,-4 6 0 16,0 0 0-16,0 0 0 0,0 0 0 0,0 0 0 15,0 0 32-15,0 0 8 0,0 0 3 0,0 0 0 16,0 0-35-16,0 0-8 0,0 0 0 0,0 0 0 15,0 0 0-15,0 0 0 0,0 0 0 0,0 0-11 16,7 0-22-16,-4 3-5 0,4 6-1 0,0-4 0 16,-3 4 39-16,3 3 0 0,0-3 0 0,0 3 0 15,0 2 0-15,0 7 0 0,0-6 0 0,0 2 0 16,0 7 0-16,-3-12 0 0,3-4 0 0,-3 1 0 16,-1 6 0-16,4-6 0 0,-3 0 0 0,-4 2 0 15,3-5 0-15,4 3 0 0,-7-9 0 0,4 9 0 0,-4 3 0 16,3-4 0-16,-3 10 0 0,0-18 0 0,0 0 0 15,0 0 0-15,4-12 0 0,-4 12 0 0,0-9 0 16,0 6 0-16,-4 1 0 0,4-1 0 0,0-3 0 0,0 0 0 16,0-3 0-16,0 3 0 0,-3 0 0 15,3-5 0-15,0-1 0 0,0 0 0 16,0-6 0-16,0 4 0 0,0-1 0 0,3 0 12 16,-3 1-12-16,4 8 0 0,3-12 0 0,-7 12 8 0,7-3-8 0,-4 3 0 15,1 1 0-15,0-4 0 0,-1-6 0 0,1-6-11 16,-4 21 3-16,3-26 0 0,-3 26 8 0,0 0 8 0,4-9-8 0,-1 3 11 15,1 6-11-15,-4 6 0 0,0 0-12 16,0-6 12-16,0 0 0 0,0 0 0 0,0 0 14 16,0 0-4-16,3 12-10 0,-3-12 0 0,0 0 0 0,7 6 0 15,-7-6 0-15,4 6 0 0,-4-6 0 0,7 5 0 16,-4 4 0-16,1-3 0 0,-1-6 0 0,1 12 0 16,-1-3-12-16,1 3 12 0,0-4-12 0,-1 7 12 15,1-3 0-15,-1 0 0 0,1 2 0 16,-1 4 0-16,-3-6 0 0,4 2 0 0,-4-2 0 0,0 3 0 15,0 0 0-15,-4-4 13 0,4 4 0 0,0-3 0 16,0-3-13-16,0-9 8 0,4 8-8 0,-4-8 0 16,0 0 8-16,0 0-8 0,0 0 0 0,0 0 0 15,3 6 0-15,-3-6-13 0,0 0 1 0,7 12 0 16,0-12-47-16,0 6-9 0,4-12-1 0</inkml:trace>
  <inkml:trace contextRef="#ctx0" brushRef="#br0" timeOffset="98712.72">28497 11967 1062 0,'0'0'23'0,"0"0"5"0,-7 0 0 0,-3 6 3 0,6-6-31 0,-3 0 0 0,-3 6 0 0,3 0 0 16,-1 0 52-16,1 3 4 0,-3-3 0 0,3 5 1 16,3-5 6-16,-3 6 1 0,0 0 0 0,-3-3 0 15,2-1-16-15,1 1-4 0,0 3 0 0,4-6 0 0,3-6-19 16,-7 6-4-16,3-3-1 0,1 0 0 16,-1 5-20-16,1 1 0 0,-1 3 0 0,1 3 0 15,-1-9 31-15,4 2 1 0,0 4 1 0,0 0 0 16,4 0-1-16,-4-1-1 0,3 1 0 0,1 0 0 15,3-3-31-15,0 2-12 0,3 1 1 0,-3 0 0 16,0-6 11-16,1 0 16 0,-8-6-4 0,7 0-1 16,3 3-11-16,1-3 0 0,-1 0 0 0,1 0 0 15,0 3 0-15,-1-3 0 0,-3 3 0 0,0-6 0 16,-3-3 0-16,3-6 0 0,-4-9 0 0,-3 4 0 16,0-1 53-16,0-5 9 0,-3-1 2 0,-1 9 0 15,-3-2-52-15,4-1-12 0,-4 3 0 0,0 4 0 16,0-7 0-16,-1 6 0 0,1 1 0 0,0-1 0 15,-3-3 0-15,3 9 0 0,0 0 0 0,0-3 0 0,7 9 0 16,0 0-12-16,0 0 3 0,-7 9 0 0,3-9-4 16,-3 6-1-16,0 0 0 0,0 3 0 15,0-3-22-15,0 0-4 0,3 0 0 0,-3 2-1 16,4 7 33-16,-4 3 8 0,0-4 0 0,-1 7 0 16,8-6-53-16,-3-1-9 0,-1 4-2 0,4-6 0 15,0 5-103-15,4 1-21 0</inkml:trace>
  <inkml:trace contextRef="#ctx0" brushRef="#br0" timeOffset="99247.69">28691 12064 1497 0,'0'0'32'0,"0"0"8"0,0 0 0 16,0 0 4-16,0 0-36 0,0 0-8 0,0 0 0 0,0 0 0 0,-7 6 53 0,4-3 9 15,-1 3 2-15,1 6 0 0,3-12 0 0,-4 6 0 16,-3 0 0-16,4-1 0 0,3 4-52 0,-4 0-12 16,1 6 0-16,-1-9 0 0,4 0 0 0,-3 2 0 0,3-2 0 15,0 6 0-15,0-12 0 0,-4 3 0 0,4-3 0 16,0 0 0-16,0 0 0 0,0 0 0 0,0 0 0 0,0 0 0 15,0 0 54-15,0 0 8 16,0 0 2-16,0 0 0 16,4-3-52-16,-4-6-12 0,0 3 0 0,3 0 0 15,-3 1 0-15,4-7 0 0,-4 6 0 0,3-6 0 0,1 3 0 0,-4-2 0 0,3 5 0 0,1-6 0 16,-4-3 0-16,3 6 0 0,1 1 0 0,-1-1 0 16,1 0 0-16,-4 3 0 0,7 0 0 0,-4 0 0 15,1-5 0-15,-1 2 0 0,1-3 0 0,0 6 0 16,-1 0 54-16,4-6 8 0,-3 12 2 0,-4 0 0 15,7-5-103-15,-7 5-20 16,7-6-4-16,3 6-1 0,-3 6 52 0,0-6 12 0,4 5 0 0,-7 1 0 16,3 0 0-16,0 0 0 0,0 0 0 0,-4 6 0 15,1-1-54-15,-1 4-8 0,1 0-2 16,-1 0 0-16,-3-1 0 0,-3 4 0 0,3 0 0 0,0-1 0 16,-4 4 36-16,1-1 8 0,-1 4 0 0,-3-1 1 15,4-5-21-15,-8 0-4 16,4 2 0-16,0-2-1 0,0 0 36 0,3 2 9 0,-3 4 0 0,4-10 0 15,-1 4-207-15,4 0-39 0</inkml:trace>
  <inkml:trace contextRef="#ctx0" brushRef="#br0" timeOffset="100213.752">29415 12117 522 0,'0'0'11'0,"0"0"2"0,0 0 1 0,0 0 2 0,-7 6-16 0,7-6 0 0,-8-3 0 0,8 3 0 16,0 0 96-16,-7 3 16 0,0 0 3 0,7-3 1 16,0 0-21-16,0 0-4 0,0 0-1 0,0 0 0 15,0 0-30-15,0 0-7 0,0 0-1 0,0 0 0 16,0 0 10-16,0 0 2 0,-7-3 0 0,7 3 0 15,0 0-20-15,0 12-3 0,0-12-1 0,0 0 0 16,0 0-40-16,4 6 0 0,3 0 0 0,0 0 0 16,0-6 0-16,4 5 0 0,-1-2 0 0,1 3 8 15,-1-3-8-15,1 0 8 0,3-3-8 0,-3 0 8 16,3 6 4-16,0-12 0 0,-4 3 0 0,5 0 0 16,-5-3 0-16,1-2 1 0,-1 2 0 0,1-6 0 15,-4 0 9-15,0 0 2 0,-3 1 0 0,3-4 0 0,-7-3-4 16,3 4 0-16,-3-10 0 0,-3 6 0 15,-1 1 20-15,1 2 4 0,-1 3 1 0,0 6 0 16,-3 1-45-16,0-1-8 0,0 3-3 0,0 0 0 16,0-3 19-16,0 3 3 0,0-3 1 0,-3 3 0 15,-1 0-21-15,4 3-4 0,0 0-1 0,-4 0 0 16,1 0 4-16,-1 0 1 0,0 3 0 0,4 0 0 16,-3 3 0-16,3 3 0 0,-4 3 0 0,1-1 0 0,-1 1 9 0,4 3-13 15,-4-3 5-15,4 5 8 0,-3 1 0 16,3-3 0-16,3-1 0 0,-3 7 0 0,4-9 0 0,-1-1 0 15,4 1 0-15,0 9 0 0,0-10-9 0,4 1 9 16,-1 3 0-16,1-3 0 0,-1-1-8 16,4 1 8-16,4 0 0 0,-1-3 0 0,1 0-13 0,0-1 4 15,3 4 1-15,-4-6 0 0,4 6-4 0,0-9 0 16,1 3 0-16,-5-1 0 16,4 4-32-16,-3 0-6 0,3-3-2 0,-3 0 0 15,-1-6-116-15,4 6-24 0,-3-6-5 0,-1 0-1 0</inkml:trace>
  <inkml:trace contextRef="#ctx0" brushRef="#br0" timeOffset="100618.725">29753 11991 1466 0,'0'0'41'0,"0"0"11"16,0 0-42-16,0 0-10 0,4 6 0 0,-4 0 0 15,3 2 85-15,1 4 15 0,-4 0 4 0,3 0 0 16,1-3-32-16,-1 2-5 0,1 1-2 0,0 0 0 0,-1 0-30 0,1 2-7 16,-1 4 0-16,1-6-1 0,-4-1 9 0,0 1 1 0,0 3 1 0,3-3 0 15,4-1-14-15,-3 1-4 0,-1 0 0 0,4-3 0 16,-3 0-12-16,3-1-8 0,0-2 8 0,-4 6-8 16,1-6 8-16,3 0-8 0,-3 0 8 0,3-3-8 15,-7-3-12-15,3 5-6 0,4-2-2 0,-7-3 0 31,0 0-125-31,4 6-26 0,3-3-5 0,-4 3-663 0</inkml:trace>
  <inkml:trace contextRef="#ctx0" brushRef="#br0" timeOffset="101010.677">29725 12441 1598 0,'0'0'35'0,"0"0"7"0,0 0 2 0,0 0 1 0,0 0-36 0,4-6-9 15,3 3 0-15,-4-3 0 0,1 0 103 0,3-3 18 0,0-3 4 16,0 1 1-16,0 2-55 0,4-9-11 0,-1 6-3 0,1-5 0 16,-1-7-40-16,1 7-8 0,3-4-1 0,-3 1-8 15,-4-1 8-15,0 0-8 16,0-2 0-16,0 2 0 0,3 10 0 0,-3-7 0 0,4-9 0 0,-4 10 0 31,0 5-22-31,0-6-8 0,-3 1-2 0,-1-4 0 16,1 15-6-16,-1-5-2 0,4 5 0 0,-3-3 0 15,-4-3-9-15,0 0-3 0,3-5 0 0,-3 2 0 16,0 15-41-16,0 0-9 0,4 9-2 0</inkml:trace>
  <inkml:trace contextRef="#ctx0" brushRef="#br0" timeOffset="101729.201">30258 12091 1523 0,'0'0'32'0,"0"0"7"0,-7 0-31 16,3-12-8-16,-3 6 0 0,0 3 0 0,0-3 78 0,3 3 14 0,-6 0 4 0,3 1 0 15,0-4-64-15,0 6-12 0,-4-3-2 0,4 0-1 16,7 3-9-16,-11 0-8 0,4 0 9 0,7 0-9 15,-10 0 8-15,10 0-8 0,-11 3 0 0,4 0 0 16,0 0 0-16,0 2 0 0,0 4 0 0,0 3 0 16,3 0-11-16,-3 0 11 0,4-4-10 0,-4 4 10 15,3 6 0-15,1-6-9 0,-1-4 9 0,1 1 0 16,-1 6 0-16,1-6 0 0,-1 5 0 0,4-8 0 16,0 9 0-16,0-3 0 0,4-3 0 0,-1-1 0 15,4 4 11-15,-3 0 1 0,3-6 0 0,0-3 0 16,0 3 3-16,0-3 1 0,0-1 0 0,-3-2 0 15,6 0-5-15,-3 0-1 0,0-2 0 0,0-1 0 16,0 0 0-16,0-3 0 0,0 0 0 0,1 0 0 16,-1-6-10-16,0 6 0 0,0-2 0 0,0-1 8 15,-4 0-8-15,4-3 0 0,-3 0-10 0,-1 1 10 16,1-1 0-16,-1-3 0 0,1 3 0 0,0 1 0 16,-4-1 0-16,3-3 0 0,-3 6 10 0,0 1-10 15,0 2 12-15,4-6-4 0,-4 6 0 0,0 0 0 16,0 6-8-16,3-9 0 0,-3 9 0 0,0 0 0 15,0 0 0-15,0 0-11 0,0 0 3 0,0 0 0 16,0 0 8-16,0 0-10 0,0 0 10 0,0 9-10 16,0 9 10-16,4-9-10 0,-4 5 10 0,0 4-10 0,0-3 10 15,3-1 0-15,-3 4 0 0,0-6 0 0,4 5 0 0,-1-5 0 0,1 0 0 16,-4 0 0-16,3-1 0 0,-3 4-16 16,4-3 2-16,-4-6 1 15,3 0-25-15,4 2-5 0,0 1-1 0,1 6 0 16,-1-9-16-16,3-6-4 0,1 6-1 0</inkml:trace>
  <inkml:trace contextRef="#ctx0" brushRef="#br0" timeOffset="102796.458">30505 12073 824 0,'0'0'35'16,"0"0"-35"0,0 0 65-16,0 0 7 0,0 0 0 0,0 0 1 0,0 0 7 0,0 0 0 0,0 0 1 15,0 0 0 1,0 0-49-16,0 0-9 0,0 0-3 0,-4 12 0 16,4-12 20-16,-3 6 3 0,3-6 1 0,-4 9 0 0,1-1-18 0,-1-2-3 0,4 3-1 0,-3 0 0 15,3 0 1-15,-4-3 0 0,4 0 0 0,0-1 0 16,0 4-3-16,4-3 0 0,-4 6 0 0,0-6 0 15,0 6-6-15,3-7-2 0,-3 1 0 0,4 0 0 16,-4 3 2-16,0-9 0 0,3 6 0 0,-3-6 0 16,0 9-2-16,0-9 0 0,0 0 0 0,0 6 0 15,0-6-12-15,0 0 9 0,4 5-9 0,-4-5 8 16,0 0-8-16,0 0 0 0,0 0 9 16,0 0-9-16,0 0 0 0,0 0 9 0,0 0-9 0,0 0 0 15,0 0 16-15,0 0-3 0,0 0-1 0,0 0 0 16,3-5-1-16,-3-1-1 0,4 0 0 0,-1-3 0 15,-3 0 0-15,4-3 0 0,-1 1 0 0,1 2 0 16,-4-6-10-16,3 3 12 0,1 4-12 0,-1 2 12 16,-3-9-3-16,4 3 0 0,-4 0 0 0,0 4 0 15,0 8-1-15,0 0 0 0,0 0 0 0,0 0 0 16,0 0-8-16,0 0 12 0,0 0-12 0,0 0 12 16,3-3-12-16,-3 3 0 0,0-12 0 0,0 12 0 15,0 0 0-15,0 0 0 0,0 0 0 0,0 0 0 16,0 0-10-16,0 0 10 0,0 0 0 0,0 0-9 15,0 0 9-15,0 0 0 0,0 0 0 0,0 0 0 16,0 0 0-16,8 0 0 0,-8 0 0 0,3 6-8 0,4 0 8 16,-3-3 0-16,-1 5 0 0,1-2-8 0,-1 3 8 0,1 9 0 15,-4-12 0-15,3 5 0 16,-3-2 0-16,4 3 0 0,-4-3 0 0,0 0 0 0,3 2 0 0,-3-5 0 16,4 0 0-16,-4 6 0 0,0-12 0 15,3 6 0-15,1 0 0 0,-4-6 0 0,0 0 0 0,0 0 0 16,0 0 0-16,0 0 0 0,0 0 0 15,0 0 0-15,3 3 0 0,-3-3-8 0,4 0-9 16,-4 0-2-16,3-6 0 0,1 0 0 0,0 3 19 0,-1-9-12 0,4 6 12 0,-3 0-10 16,-1-5 10-16,1 2 0 0,-1-6 0 15,-3 3 0-15,4 4 0 0,-1-4 0 0,1-3 10 0,-4 6-10 16,3 3 13-16,-3-2-3 0,0 2-1 0,0 6 0 16,0 0 3-16,4-6 0 0,-4 6 0 0,3-6 0 15,-3 6-12-15,0 0 0 0,4-6 0 0,-4 6 0 16,0 0 0-16,0 0 0 0,0 0 0 0,0 0 0 15,10-6 0-15,-10 6 12 0,8 0-12 16,-8 0 12-16,7 0-12 0,-7 0 0 0,0 0 0 0,7 0 8 16,0 0-8-16,-7 0 0 0,7 0 0 0,-4 6 0 15,4 0-9-15,-7 6 9 0,4-6-12 0,-1 5 12 16,1-2-13-16,-4 3 4 0,3 0 1 0,-3-6 0 16,0 2 8-16,-3 10 0 0,-1-6 0 0,1 0 0 15,3-1 0-15,-4 1 0 0,1-3 0 0,3 3 0 16,-4-4 0-16,4 7-8 0,0-3 8 0,0-3-8 15,0 0 8-15,4-1 0 0,-4-8 0 0,3 6 0 16,1 6-15-16,-1-6-1 0,1 0 0 0,-4-6 0 16,7 0-44-16,-7 0-8 0,4 0-3 0,3 0 0 15,0-6-97-15,0 6-20 0,3-6-4 0</inkml:trace>
  <inkml:trace contextRef="#ctx0" brushRef="#br0" timeOffset="103438.2">30893 12120 1161 0,'0'0'24'0,"0"0"7"0,0 0-31 0,0 0 0 0,0 0 0 0,0 0 0 15,0 0 64-15,0 0 8 0,0 0 0 0,0 0 1 16,0 0-7-16,0 0-2 0,0 0 0 0,0 0 0 16,0 0-1-16,0 0-1 0,-4 6 0 0,4-6 0 15,0 0-29-15,0 9-5 0,4-3-2 0,-4-6 0 16,3 6-17-16,1-6-9 0,-4 0 10 0,7 6-10 15,-4-6 0-15,4 5 0 0,-3-5 0 0,-1 0 0 16,5 3 0-16,-1 0 0 0,-4 0 0 0,4-3 0 16,0 0 0-16,-7 0-8 0,4 0 8 0,3 0-13 15,0-6 13-15,-4 3 0 0,4-2 0 0,1-1-9 16,-1-6 9-16,0-3 0 0,0 3 0 0,0 1 0 16,0-7 0-16,3 6 0 0,-3-2 0 0,1 2-8 15,-5-6 8-15,4 6 0 0,-3 1 8 0,-4-4-8 16,0 3 10-16,-4 6-2 0,4-5-8 0,-3 2 12 15,-4 0-12-15,-1 9 0 0,1 6 0 0,0-6 0 0,-3 0 0 16,3 0 0-16,-4 0 0 0,-3 3 0 0,3-3-11 0,-3 0 2 0,0 3 0 16,0 3 0-16,0-1 9 0,0 1 0 0,3 0-9 15,-3 3 9-15,7 3 0 0,-3 0 0 0,-1-1 0 16,4 1 0-16,0 0 0 0,0-3 0 0,3 2 0 0,1 1 0 16,-1 0 0-16,4 0 8 0,0-6 0 15,0-1 0-15,0 1 2 0,4 0 0 0,-1 0 0 0,4 3 0 16,-3 3 11-16,3-6 3 0,-4-1 0 15,4 4 0-15,1 3-34 0,2-3-6 0,-3-3-2 16,4 3 0-16,-4-4 3 0,0 1 1 0,3 0 0 0,-3 0 0 16,4-3-14-16,-4 0-2 15,4-3-1-15,-1 3 0 16,-3-3-45-16,4 0-10 0,0 0-2 0,-4 0 0 16,0 0-113-16,0 0-23 0</inkml:trace>
  <inkml:trace contextRef="#ctx0" brushRef="#br0" timeOffset="104220.778">31263 12058 881 0,'0'0'37'0,"0"0"-29"15,0 0 76-15,0 0 15 0,0 0 3 0,0 0 1 16,0 0-30-16,0 0-5 0,0 0-2 0,0 0 0 15,0 6 3-15,4 3 1 0,-4 3 0 0,0 0 0 16,0-1-29-16,-4 4-5 0,4 3-2 0,-3-6 0 16,3-1-20-16,-4 4-4 0,1 0-1 0,3-1 0 15,-4-2 0-15,4 0 0 0,0 0 0 0,0-4 0 16,0-2-9-16,0-6 0 0,0 0 0 0,0 12 0 16,0-12 11-16,0 0-3 0,0 0-8 0,0 0 12 15,0 0 4-15,0 0 0 0,4 12 0 0,-4-12 0 16,0 0-3-16,0 0 0 0,-4-6 0 0,1 6 0 15,3-12-13-15,3 3-18 0,1-2 4 0,-1 2 1 16,1-6 3-16,-1-2 1 0,4-1 0 0,-3-6 0 16,-1 10 9-16,1-10 0 0,-1 4 10 0,1-4-10 15,-4 3 0-15,3 4 0 0,-3-7 0 0,0 7 0 16,4 2 22-16,-4 6-2 0,0 9 0 0,0 0 0 16,3-3-10-16,-3-9-2 0,4 7-8 0,-4-4 12 15,4 0-12-15,-4 3 0 0,3-3 0 0,-3 3 0 16,4 3 0-16,-1 0 0 0,1-2 0 0,-1-1 0 15,1 0 0-15,-1-3 0 0,1 3 0 0,-1 0 0 16,1 3 0-16,3 0 0 0,-4 0 0 0,-3 3 0 0,0 0 0 0,0 0 0 0,0 0 0 16,4 9 0-16,-1 0 0 0,4 3 0 15,-3-6-13-15,0 5 4 0,-4-11 9 0,3 6 0 0,-3-6 0 16,4 9 0-16,-1 0 0 0,-3 6 0 0,7-4 0 16,-3 1 0-16,-1 0 0 0,1 6 0 15,-1 2 0-15,1-5 0 0,-1 3-11 0,1-1 0 0,-1 7 0 0,1-13 0 16,-1 4 11-16,1 9 0 0,-1-13 0 0,1 4 0 15,-4 0 0-15,4 0-8 16,-1-10 8-16,1 7-8 0,-4 0-4 0,0 0 0 0,3-1 0 0,-3-2 0 16,0 3-4-16,0-12 0 0,0 0-1 0,0 12 0 15,0-12-3-15,-3 6 0 0,3-6 0 0,0 8 0 16,0-8-43-16,0 9-9 0,0-9-1 16,0 0-1-16,0 0-2 0,0 0 0 15,0 0 0-15,0 15 0 0,0-15-92 0,0 0-20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12-06T16:39:33.4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27774 16474 856 0,'0'0'19'0,"-7"3"4"0,0 3 1 0,0-6 0 0,-4 3-24 0,4 0 0 0,0 0 0 0,0-3 0 0,0 6 28 0,0-6 0 15,0 0 1-15,0 6 0 0,7-6-17 0,-7 6-3 16,0-6-1-16,0 0 0 15,-4 0-34-15,8 0-7 0,3 0-2 0,-11 0-370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17:30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1 12304 0 0,'0'0'256'0'0,"0"0"64"0"0,0 0-256 0 0,0 0-64 0 0,0 0 0 0 0,0 0 0 0 0,0 0 88 0 0,0 0 8 0 0,0 0 0 0 0,0 0 0 0 0,0 11-400 0 0,0-3-80 0 0,0-8-8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17:38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15168 0 0,'0'0'640'0'0,"0"0"-512"0"0,0 0 96 0 0,0 0 32 0 0,0 0-1 0 0,0 0 1 0 0,0 0-256 0 0,0 0 0 0 0,0 0-64 0 0,0 0 64 0 0,0 8-887 0 0,0-8-121 0 0,0 0-24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19:57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932 293 16096 0 0,'0'0'471'0'0,"0"0"-8"0"0,0-16-160 0 0,5-8-1272 0 0,-5 24 309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21:25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998 250 17631 0 0,'0'0'368'0'0,"0"0"80"0"0,0 0-360 0 0,-5 11-88 0 0,-4-3 0 0 0,5-1 0 0 0,4 0 0 0 0,0-7-96 0 0,-4 9 16 0 0,4-9 8 0 0,-5 7-256 0 0,5-7-56 0 0,0 12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22:01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56 10304 0 0,'0'0'374'0'0,"0"0"-206"0"0,0 0 38 0 0,0 0 39 0 0,0 0 10 0 0,0 0-19 0 0,0 0-83 0 0,0 0-32 0 0,0 0-7 0 0,0 0-9 0 0,-6-5 27 0 0,-9-2 1265 0 0,14 7-1229 0 0,1 0-52 0 0,0 0-10 0 0,0 0 7 0 0,0 0 40 0 0,0 0 21 0 0,0 0 2 0 0,0 0 5 0 0,0 0 23 0 0,0 0 11 0 0,0 0 1 0 0,0 0-55 0 0,0 0-212 0 0,-2-27 293 0 0,4 16-66 0 0,1 5 2316 0 0,-2 24-1155 0 0,-25 67 201 0 0,20-76-1467 0 0,3-7-272 0 0,2-12-1657 0 0,3-3 774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0:00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717 131 13616 0 0,'-13'7'288'0'0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1:2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11880 0 0,'0'0'248'0'0,"0"0"56"0"0,0 0-240 0 0,0 0-64 0 0,0 0 0 0 0,0 7 0 0 0,0-7 0 0 0,9 9-96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CCC4D-9B58-4A0B-9028-6316A57138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47F6E-81A6-4393-BE9D-F72260C5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30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47F6E-81A6-4393-BE9D-F72260C5AB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8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55" Type="http://schemas.openxmlformats.org/officeDocument/2006/relationships/image" Target="../media/image10.png"/><Relationship Id="rId104" Type="http://schemas.openxmlformats.org/officeDocument/2006/relationships/customXml" Target="../ink/ink14.xml"/><Relationship Id="rId46" Type="http://schemas.openxmlformats.org/officeDocument/2006/relationships/customXml" Target="../ink/ink10.xml"/><Relationship Id="rId103" Type="http://schemas.openxmlformats.org/officeDocument/2006/relationships/image" Target="../media/image38.png"/><Relationship Id="rId2" Type="http://schemas.openxmlformats.org/officeDocument/2006/relationships/customXml" Target="../ink/ink8.xml"/><Relationship Id="rId62" Type="http://schemas.openxmlformats.org/officeDocument/2006/relationships/customXml" Target="../ink/ink12.xml"/><Relationship Id="rId88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45" Type="http://schemas.openxmlformats.org/officeDocument/2006/relationships/image" Target="../media/image60.png"/><Relationship Id="rId87" Type="http://schemas.openxmlformats.org/officeDocument/2006/relationships/image" Target="../media/image27.png"/><Relationship Id="rId61" Type="http://schemas.openxmlformats.org/officeDocument/2006/relationships/image" Target="../media/image14.png"/><Relationship Id="rId10" Type="http://schemas.openxmlformats.org/officeDocument/2006/relationships/customXml" Target="../ink/ink9.xml"/><Relationship Id="rId9" Type="http://schemas.openxmlformats.org/officeDocument/2006/relationships/image" Target="../media/image42.png"/><Relationship Id="rId56" Type="http://schemas.openxmlformats.org/officeDocument/2006/relationships/customXml" Target="../ink/ink11.xml"/><Relationship Id="rId105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26" Type="http://schemas.openxmlformats.org/officeDocument/2006/relationships/customXml" Target="../ink/ink5.xml"/><Relationship Id="rId25" Type="http://schemas.openxmlformats.org/officeDocument/2006/relationships/image" Target="../media/image13.png"/><Relationship Id="rId2" Type="http://schemas.openxmlformats.org/officeDocument/2006/relationships/customXml" Target="../ink/ink3.xml"/><Relationship Id="rId6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58" Type="http://schemas.openxmlformats.org/officeDocument/2006/relationships/customXml" Target="../ink/ink6.xml"/><Relationship Id="rId57" Type="http://schemas.openxmlformats.org/officeDocument/2006/relationships/image" Target="../media/image29.png"/><Relationship Id="rId61" Type="http://schemas.openxmlformats.org/officeDocument/2006/relationships/image" Target="../media/image31.png"/><Relationship Id="rId65" Type="http://schemas.openxmlformats.org/officeDocument/2006/relationships/image" Target="../media/image33.png"/><Relationship Id="rId1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neuf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0B1172-C2BF-4DBD-8F7B-80B4BCF949E0}"/>
                  </a:ext>
                </a:extLst>
              </p14:cNvPr>
              <p14:cNvContentPartPr/>
              <p14:nvPr/>
            </p14:nvContentPartPr>
            <p14:xfrm>
              <a:off x="9952920" y="5930640"/>
              <a:ext cx="46080" cy="13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0B1172-C2BF-4DBD-8F7B-80B4BCF949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43560" y="5921280"/>
                <a:ext cx="64800" cy="3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If I study the conditional, I will pass my exam.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EA7EE24-FD42-482F-9675-4A15B6DC02AC}"/>
                  </a:ext>
                </a:extLst>
              </p14:cNvPr>
              <p14:cNvContentPartPr/>
              <p14:nvPr/>
            </p14:nvContentPartPr>
            <p14:xfrm>
              <a:off x="4499609" y="2649749"/>
              <a:ext cx="5040" cy="28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EA7EE24-FD42-482F-9675-4A15B6DC02A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37889" y="2594317"/>
                <a:ext cx="294840" cy="4096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8872D38-E050-4D23-98BA-BBDEAD316518}"/>
                  </a:ext>
                </a:extLst>
              </p14:cNvPr>
              <p14:cNvContentPartPr/>
              <p14:nvPr/>
            </p14:nvContentPartPr>
            <p14:xfrm>
              <a:off x="9478049" y="2742629"/>
              <a:ext cx="3600" cy="61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8872D38-E050-4D23-98BA-BBDEAD31651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469409" y="2733629"/>
                <a:ext cx="2124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B08E6EE-6CA8-45A7-8B1E-E5579F77ACA1}"/>
                  </a:ext>
                </a:extLst>
              </p14:cNvPr>
              <p14:cNvContentPartPr/>
              <p14:nvPr/>
            </p14:nvContentPartPr>
            <p14:xfrm>
              <a:off x="5799334" y="2856788"/>
              <a:ext cx="2520" cy="18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B08E6EE-6CA8-45A7-8B1E-E5579F77ACA1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790334" y="2847788"/>
                <a:ext cx="20160" cy="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4DE87A8-B971-4E8C-A766-422180F003ED}"/>
                  </a:ext>
                </a:extLst>
              </p14:cNvPr>
              <p14:cNvContentPartPr/>
              <p14:nvPr/>
            </p14:nvContentPartPr>
            <p14:xfrm>
              <a:off x="6158974" y="2867948"/>
              <a:ext cx="10440" cy="136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4DE87A8-B971-4E8C-A766-422180F003ED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150334" y="2859308"/>
                <a:ext cx="2808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5E3AD1A4-846A-4621-886A-F19B48575783}"/>
                  </a:ext>
                </a:extLst>
              </p14:cNvPr>
              <p14:cNvContentPartPr/>
              <p14:nvPr/>
            </p14:nvContentPartPr>
            <p14:xfrm>
              <a:off x="3008614" y="3891428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5E3AD1A4-846A-4621-886A-F19B48575783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2999974" y="388242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63E4138E-A9DD-4F2F-B606-EBF6C616DCD8}"/>
                  </a:ext>
                </a:extLst>
              </p14:cNvPr>
              <p14:cNvContentPartPr/>
              <p14:nvPr/>
            </p14:nvContentPartPr>
            <p14:xfrm>
              <a:off x="5415934" y="3896828"/>
              <a:ext cx="1800" cy="180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63E4138E-A9DD-4F2F-B606-EBF6C616DCD8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5406934" y="3887828"/>
                <a:ext cx="19440" cy="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9D043A4-0D5E-4122-A182-9AB8784C4F63}"/>
                  </a:ext>
                </a:extLst>
              </p14:cNvPr>
              <p14:cNvContentPartPr/>
              <p14:nvPr/>
            </p14:nvContentPartPr>
            <p14:xfrm>
              <a:off x="1365120" y="1163880"/>
              <a:ext cx="9957240" cy="3320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9D043A4-0D5E-4122-A182-9AB8784C4F63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1355760" y="1154520"/>
                <a:ext cx="9975960" cy="333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Combien</a:t>
            </a:r>
            <a:r>
              <a:rPr lang="en-US" dirty="0"/>
              <a:t> de </a:t>
            </a:r>
            <a:r>
              <a:rPr lang="en-US" dirty="0" err="1"/>
              <a:t>voitures</a:t>
            </a:r>
            <a:r>
              <a:rPr lang="en-US" dirty="0"/>
              <a:t> y a-t-</a:t>
            </a:r>
            <a:r>
              <a:rPr lang="en-US" dirty="0" err="1"/>
              <a:t>il</a:t>
            </a:r>
            <a:r>
              <a:rPr lang="en-US" dirty="0"/>
              <a:t> dans le parking des </a:t>
            </a:r>
            <a:r>
              <a:rPr lang="en-US" dirty="0" err="1"/>
              <a:t>élèves</a:t>
            </a:r>
            <a:r>
              <a:rPr lang="en-US" dirty="0"/>
              <a:t> à LCHS </a:t>
            </a:r>
            <a:r>
              <a:rPr lang="en-US" dirty="0" err="1"/>
              <a:t>maintenant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0274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neuf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0B1172-C2BF-4DBD-8F7B-80B4BCF949E0}"/>
                  </a:ext>
                </a:extLst>
              </p14:cNvPr>
              <p14:cNvContentPartPr/>
              <p14:nvPr/>
            </p14:nvContentPartPr>
            <p14:xfrm>
              <a:off x="9952920" y="5930640"/>
              <a:ext cx="46080" cy="13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0B1172-C2BF-4DBD-8F7B-80B4BCF949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43560" y="5921280"/>
                <a:ext cx="64800" cy="3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41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0ECF-7269-438A-82F9-B396BA6AE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Si </a:t>
            </a:r>
            <a:r>
              <a:rPr lang="en-US" sz="2800" b="1" dirty="0" err="1"/>
              <a:t>j’aimais</a:t>
            </a:r>
            <a:r>
              <a:rPr lang="en-US" sz="2800" b="1"/>
              <a:t> les aliments </a:t>
            </a:r>
            <a:r>
              <a:rPr lang="en-US" sz="2800" b="1" dirty="0" err="1"/>
              <a:t>sucrés</a:t>
            </a:r>
            <a:r>
              <a:rPr lang="en-US" sz="2800" b="1" dirty="0"/>
              <a:t>, je </a:t>
            </a:r>
            <a:r>
              <a:rPr lang="en-US" sz="2800" b="1" dirty="0" err="1"/>
              <a:t>mangerais</a:t>
            </a:r>
            <a:r>
              <a:rPr lang="en-US" sz="2800" b="1" dirty="0"/>
              <a:t> de la Nutella.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BD02-EF8A-4B41-AB57-54BE6F253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8B6263-89C6-48DC-80AD-708A494DD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243" y="1755913"/>
            <a:ext cx="4321865" cy="432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1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end is near!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will be a unit exam on 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comprehensive will be              Wednesday, December 19 from 12:10 PM – 1:50 PM.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</a:t>
            </a:r>
            <a:r>
              <a:rPr lang="en-US" dirty="0">
                <a:sym typeface="Wingdings" panose="05000000000000000000" pitchFamily="2" charset="2"/>
              </a:rPr>
              <a:t>:00 – 2:45, </a:t>
            </a:r>
            <a:r>
              <a:rPr lang="en-US" dirty="0"/>
              <a:t>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33514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CCA8-1E30-4F0B-A813-9CEE150A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34504-93C5-4D4F-BFA0-B8D844526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passer un </a:t>
            </a:r>
            <a:r>
              <a:rPr lang="en-US" dirty="0" err="1"/>
              <a:t>examen</a:t>
            </a:r>
            <a:r>
              <a:rPr lang="en-US" dirty="0"/>
              <a:t> = to take a test</a:t>
            </a:r>
          </a:p>
          <a:p>
            <a:pPr marL="0" indent="0">
              <a:buNone/>
            </a:pPr>
            <a:r>
              <a:rPr lang="en-US" dirty="0" err="1"/>
              <a:t>réussir</a:t>
            </a:r>
            <a:r>
              <a:rPr lang="en-US" dirty="0"/>
              <a:t> à un </a:t>
            </a:r>
            <a:r>
              <a:rPr lang="en-US" dirty="0" err="1"/>
              <a:t>examen</a:t>
            </a:r>
            <a:r>
              <a:rPr lang="en-US" dirty="0"/>
              <a:t> = to pass a test</a:t>
            </a:r>
          </a:p>
          <a:p>
            <a:pPr marL="0" indent="0">
              <a:buNone/>
            </a:pPr>
            <a:r>
              <a:rPr lang="en-US" dirty="0"/>
              <a:t>rater un </a:t>
            </a:r>
            <a:r>
              <a:rPr lang="en-US" dirty="0" err="1"/>
              <a:t>examen</a:t>
            </a:r>
            <a:r>
              <a:rPr lang="en-US" dirty="0"/>
              <a:t> = fail a test</a:t>
            </a:r>
          </a:p>
          <a:p>
            <a:pPr marL="0" indent="0">
              <a:buNone/>
            </a:pPr>
            <a:r>
              <a:rPr lang="en-US" dirty="0" err="1"/>
              <a:t>échouer</a:t>
            </a:r>
            <a:r>
              <a:rPr lang="en-US" dirty="0"/>
              <a:t> un </a:t>
            </a:r>
            <a:r>
              <a:rPr lang="en-US" dirty="0" err="1"/>
              <a:t>examen</a:t>
            </a:r>
            <a:r>
              <a:rPr lang="en-US" dirty="0"/>
              <a:t> = fail a test</a:t>
            </a:r>
          </a:p>
        </p:txBody>
      </p:sp>
    </p:spTree>
    <p:extLst>
      <p:ext uri="{BB962C8B-B14F-4D97-AF65-F5344CB8AC3E}">
        <p14:creationId xmlns:p14="http://schemas.microsoft.com/office/powerpoint/2010/main" val="326521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07BA9-1025-4530-92CE-876BFA413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995D5-DA8C-4678-9649-9F4C86566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6226"/>
            <a:ext cx="10515600" cy="5560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Write a sentence of at least five words, using the passé </a:t>
            </a:r>
            <a:r>
              <a:rPr lang="en-US" dirty="0" err="1"/>
              <a:t>composé</a:t>
            </a:r>
            <a:r>
              <a:rPr lang="en-US" dirty="0"/>
              <a:t>, with the subject and verb indicated.</a:t>
            </a:r>
          </a:p>
          <a:p>
            <a:pPr marL="0" indent="0">
              <a:buNone/>
            </a:pPr>
            <a:r>
              <a:rPr lang="en-US" dirty="0"/>
              <a:t>Thomas et </a:t>
            </a:r>
            <a:r>
              <a:rPr lang="en-US" dirty="0" err="1"/>
              <a:t>moi</a:t>
            </a:r>
            <a:r>
              <a:rPr lang="en-US" dirty="0"/>
              <a:t>, </a:t>
            </a:r>
            <a:r>
              <a:rPr lang="en-US" dirty="0" err="1"/>
              <a:t>souffrir</a:t>
            </a:r>
            <a:r>
              <a:rPr lang="en-US" dirty="0"/>
              <a:t> 	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Tu, </a:t>
            </a:r>
            <a:r>
              <a:rPr lang="en-US" dirty="0" err="1"/>
              <a:t>ouvrir</a:t>
            </a:r>
            <a:r>
              <a:rPr lang="en-US" dirty="0"/>
              <a:t> 	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 err="1"/>
              <a:t>Jusitn</a:t>
            </a:r>
            <a:r>
              <a:rPr lang="en-US" dirty="0"/>
              <a:t> et Céline, </a:t>
            </a:r>
            <a:r>
              <a:rPr lang="en-US" dirty="0" err="1"/>
              <a:t>découvrir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David, </a:t>
            </a:r>
            <a:r>
              <a:rPr lang="en-US" dirty="0" err="1"/>
              <a:t>offrir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		</a:t>
            </a:r>
          </a:p>
          <a:p>
            <a:pPr marL="0" indent="0">
              <a:buNone/>
            </a:pPr>
            <a:r>
              <a:rPr lang="en-US" dirty="0"/>
              <a:t>Je, </a:t>
            </a:r>
            <a:r>
              <a:rPr lang="en-US" dirty="0" err="1"/>
              <a:t>couvrir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075FBF8-67A7-4063-B9F2-1BB9CC96FDF3}"/>
                  </a:ext>
                </a:extLst>
              </p14:cNvPr>
              <p14:cNvContentPartPr/>
              <p14:nvPr/>
            </p14:nvContentPartPr>
            <p14:xfrm>
              <a:off x="2308649" y="5120429"/>
              <a:ext cx="360" cy="72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075FBF8-67A7-4063-B9F2-1BB9CC96FDF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33363" y="5111789"/>
                <a:ext cx="85055" cy="26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DEC66758-23E1-4CE1-9314-50289F08D6BF}"/>
                  </a:ext>
                </a:extLst>
              </p14:cNvPr>
              <p14:cNvContentPartPr/>
              <p14:nvPr/>
            </p14:nvContentPartPr>
            <p14:xfrm>
              <a:off x="4585649" y="5065709"/>
              <a:ext cx="360" cy="288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DEC66758-23E1-4CE1-9314-50289F08D6B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576649" y="5056709"/>
                <a:ext cx="1800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6E844B32-B0E6-4FB4-833C-2561534678D2}"/>
                  </a:ext>
                </a:extLst>
              </p14:cNvPr>
              <p14:cNvContentPartPr/>
              <p14:nvPr/>
            </p14:nvContentPartPr>
            <p14:xfrm>
              <a:off x="1759289" y="6178829"/>
              <a:ext cx="2160" cy="1476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6E844B32-B0E6-4FB4-833C-2561534678D2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414769" y="6079469"/>
                <a:ext cx="354960" cy="37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F93702B6-6F42-4408-8546-67863C8BF367}"/>
                  </a:ext>
                </a:extLst>
              </p14:cNvPr>
              <p14:cNvContentPartPr/>
              <p14:nvPr/>
            </p14:nvContentPartPr>
            <p14:xfrm>
              <a:off x="2737049" y="6116189"/>
              <a:ext cx="10080" cy="2232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F93702B6-6F42-4408-8546-67863C8BF367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2379209" y="6017189"/>
                <a:ext cx="1271520" cy="65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6784CFDD-D834-4C60-A20A-25D69DE46D7A}"/>
                  </a:ext>
                </a:extLst>
              </p14:cNvPr>
              <p14:cNvContentPartPr/>
              <p14:nvPr/>
            </p14:nvContentPartPr>
            <p14:xfrm>
              <a:off x="4035929" y="6055709"/>
              <a:ext cx="16920" cy="41400"/>
            </p14:xfrm>
          </p:contentPart>
        </mc:Choice>
        <mc:Fallback xmlns=""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6784CFDD-D834-4C60-A20A-25D69DE46D7A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026929" y="6046709"/>
                <a:ext cx="34560" cy="5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602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85C9-16EF-43E4-B06D-A381CBB1B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0DFD6-164D-4FCD-BA3B-0DF82C0E6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Pictionary</a:t>
            </a:r>
          </a:p>
          <a:p>
            <a:pPr marL="0" indent="0" algn="ctr">
              <a:buNone/>
            </a:pPr>
            <a:r>
              <a:rPr lang="en-US" dirty="0"/>
              <a:t>p. 202</a:t>
            </a:r>
          </a:p>
        </p:txBody>
      </p:sp>
    </p:spTree>
    <p:extLst>
      <p:ext uri="{BB962C8B-B14F-4D97-AF65-F5344CB8AC3E}">
        <p14:creationId xmlns:p14="http://schemas.microsoft.com/office/powerpoint/2010/main" val="70496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01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29490</TotalTime>
  <Words>214</Words>
  <Application>Microsoft Office PowerPoint</Application>
  <PresentationFormat>Widescreen</PresentationFormat>
  <Paragraphs>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Bonjour!</vt:lpstr>
      <vt:lpstr>Travail de cloche</vt:lpstr>
      <vt:lpstr>Bonjour!</vt:lpstr>
      <vt:lpstr>Si j’aimais les aliments sucrés, je mangerais de la Nutella.</vt:lpstr>
      <vt:lpstr>The end is near!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340</cp:revision>
  <dcterms:created xsi:type="dcterms:W3CDTF">2016-10-03T16:25:09Z</dcterms:created>
  <dcterms:modified xsi:type="dcterms:W3CDTF">2024-12-09T20:24:16Z</dcterms:modified>
</cp:coreProperties>
</file>