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64" r:id="rId4"/>
    <p:sldId id="363" r:id="rId5"/>
    <p:sldId id="316" r:id="rId6"/>
    <p:sldId id="309" r:id="rId7"/>
    <p:sldId id="328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64"/>
            <p14:sldId id="363"/>
            <p14:sldId id="316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M. Gerson porte un nœud-papillon tous les jours?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6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0ECF-7269-438A-82F9-B396BA6A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Si </a:t>
            </a:r>
            <a:r>
              <a:rPr lang="en-US" sz="2800" b="1" dirty="0" err="1"/>
              <a:t>j’aimais</a:t>
            </a:r>
            <a:r>
              <a:rPr lang="en-US" sz="2800" b="1" dirty="0"/>
              <a:t> les aliments </a:t>
            </a:r>
            <a:r>
              <a:rPr lang="en-US" sz="2800" b="1" dirty="0" err="1"/>
              <a:t>sucrés</a:t>
            </a:r>
            <a:r>
              <a:rPr lang="en-US" sz="2800" b="1" dirty="0"/>
              <a:t>, je </a:t>
            </a:r>
            <a:r>
              <a:rPr lang="en-US" sz="2800" b="1" dirty="0" err="1"/>
              <a:t>mangerais</a:t>
            </a:r>
            <a:r>
              <a:rPr lang="en-US" sz="2800" b="1" dirty="0"/>
              <a:t> de la Nutella.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BD02-EF8A-4B41-AB57-54BE6F25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B6263-89C6-48DC-80AD-708A494D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243" y="1755913"/>
            <a:ext cx="4321865" cy="43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1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était</a:t>
            </a:r>
            <a:r>
              <a:rPr lang="en-US" dirty="0"/>
              <a:t> le premier patron </a:t>
            </a:r>
            <a:r>
              <a:rPr lang="en-US" dirty="0" err="1"/>
              <a:t>d’Erik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29340</TotalTime>
  <Words>109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Si j’aimais les aliments sucrés, je mangerais de la Nutella.</vt:lpstr>
      <vt:lpstr>PowerPoint Presentation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300</cp:revision>
  <dcterms:created xsi:type="dcterms:W3CDTF">2016-10-03T16:25:09Z</dcterms:created>
  <dcterms:modified xsi:type="dcterms:W3CDTF">2024-12-09T16:36:02Z</dcterms:modified>
</cp:coreProperties>
</file>