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55" r:id="rId2"/>
    <p:sldId id="347" r:id="rId3"/>
    <p:sldId id="356" r:id="rId4"/>
    <p:sldId id="299" r:id="rId5"/>
    <p:sldId id="263" r:id="rId6"/>
    <p:sldId id="316" r:id="rId7"/>
    <p:sldId id="350" r:id="rId8"/>
    <p:sldId id="352" r:id="rId9"/>
    <p:sldId id="351" r:id="rId10"/>
    <p:sldId id="353" r:id="rId11"/>
    <p:sldId id="354" r:id="rId12"/>
    <p:sldId id="319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14:53:25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4322 846 866 0,'0'0'18'0,"0"0"4"0,0 0-22 0,0 0 0 0,0 0 0 0,0 0 0 15,0 0 96-15,-8 0 16 0,1-6 2 0,7 6 1 16,-3 0-20-16,-4-6-4 0,3 0-1 0,4 0 0 16,-3 1-19-16,-1-1-4 0,1 0-1 0,3 6 0 15,-7-3-31-15,3-3-7 0,4 6 0 16,-3-6-1-16,3 6 13 0,0 0 4 0,-4-6 0 0,4 6 0 15,0 0-16-15,-11 0-2 0,11 0-1 0,0 0 0 16,-10 0 4-16,3 6 1 0,7-6 0 0,-11 0 0 16,11 0-30-16,-10 6-10 0,3 0 0 0,-4-6 0 15,0 3 10-15,1 3 0 0,3 0 0 0,0-6 0 16,-4 5 0-16,1 1 0 0,-4 0 0 0,3 0 8 0,0 6-8 16,1 0 0-16,-1-4 8 0,-3-2-8 0,7 12 8 0,-4-6-8 15,4-1 8-15,-3 4-8 0,3-3 0 0,0 6 0 16,0-7 0-16,-4 4 8 0,4 3-8 0,3-7 0 15,1 7 8-15,-1-3-8 0,1 2 0 0,3-5 8 16,0 6-8-16,0-6 0 0,0-4 0 0,0 10 0 16,3-12 0-16,-3 6 8 0,4-1-8 0,-1 4 0 15,1-3 0-15,-1 0 0 0,1-1 0 0,0 1 0 16,6-3 0-16,-3 3 0 0,4 0 0 0,-4-1 0 16,0-5 0-16,3 6 8 0,1-6-8 0,0-3 0 0,-1 3 0 15,1-1 0-15,-1-5 0 0,5 0 0 0,2 6 0 16,-6 0 0-16,3-6 0 0,-4 6 9 15,1-6-9-15,3 0 0 0,0 6 0 0,0-6 0 16,0 0 0-16,4-6 0 0,-4 6-10 0,0 0-6 0,-7 6 0 0,7-6-1 31,4 0-32-31,0-6-7 0,-1 6 0 0,-2-6-1 16,6 6-63-16,-4 0-13 0,-3 0-3 0,1-6-628 0</inkml:trace>
  <inkml:trace contextRef="#ctx0" brushRef="#br0" timeOffset="762.053">4886 952 1094 0,'0'0'24'0,"0"0"4"0,0 0 2 0,0 0 2 0,0 0-32 0,0 0 0 15,0 0 0-15,-7 0 0 0,7 0 66 0,-4-6 7 16,1 0 2-16,3 6 0 0,-4-6-15 0,-3 0-4 16,0 3 0-16,0 3 0 0,7 0 6 0,-3-6 1 0,-4 1 0 0,0 5 0 15,-1 0-17-15,1-6-3 0,0 6-1 0,-3 0 0 16,3 0-9-16,3 0-1 0,-6 6-1 0,3-6 0 15,-8 5-19-15,8-5-3 0,0 6-1 0,-3-6 0 16,6 9-8-16,-3-9 8 0,0 12-8 0,4-6 8 16,-4 0-8-16,-1 0 0 0,5-1 0 0,-4 7 0 15,3-6 0-15,1 3 0 0,-1-3 0 0,1 6 0 16,3-7 0-16,-4 7 0 0,4 0 0 16,0-6 0-16,0 3 0 0,0 2 0 0,4 7 0 0,-4-12 0 15,0 6 0-15,3-3 0 0,-3 8 0 0,4-11 0 16,-1 6 0-16,1 0 0 0,-1-7 0 0,1 7 0 15,-1-3 0-15,1-3 0 0,0 0 0 0,-1 6 8 16,1-7-8-16,3 1 0 0,-4 0 9 0,4 0-9 16,-3 0 9-16,3-3-9 0,0 3 12 0,-4-6-12 15,8 0 14-15,0 6-4 0,-4-6-1 0,0 0 0 0,0 0-9 16,0 0 12-16,3 0-12 0,1-6 12 16,0 6 4-16,-1-9 0 0,1 3 1 0,-4 6 0 0,3-6-6 15,-3-6-2-15,4 1 0 0,-4 5 0 0,0 0 3 0,0 0 1 16,0-9 0-16,-3 4 0 0,3-7 0 15,0 6 0-15,0-8 0 0,0-4 0 0,4-5-5 0,-4 8-8 16,0-2 11-16,-4-4-11 0,1 4 9 0,-4 5-9 16,3-3 0-16,-3-2 9 0,0 5-9 0,4-2 0 15,-4-4 0-15,0 6 0 0,0-2 0 0,0-4 8 16,0 7-8-16,3-4 0 0,-3 9 19 0,0 1-2 16,0-7 0-16,-3 12 0 0,3 0-27 15,-4-3-6-15,1 9 0 0,3 0-1 0,-7-5 3 0,-4 5 1 16,0 0 0-16,1 0 0 0,-4 0-4 0,3 5-1 15,-3-2 0-15,-4 9 0 0,1-6 9 0,3 12 9 0,-4-7-13 0,0 10 5 16,4-3 8-16,4-1 0 0,-8 1 0 0,0 2-8 16,8-8 8-16,-1 6-12 0,-3-3 12 0,4-4-12 15,3 1 12-15,-4-6 0 0,7 0 0 0,4-6 0 32,0 0-122-32,0 0-19 0,-7 6-4 0</inkml:trace>
  <inkml:trace contextRef="#ctx0" brushRef="#br0" timeOffset="1798.85">2427 531 615 0,'0'0'12'0,"0"0"4"0,0 0-16 16,0 0 0-16,0-5 0 0,0 5 0 0,0 0 56 0,0 0 7 0,0 0 1 0,0-6 1 16,0 6 1-16,0 0 0 0,0 0 0 0,0 0 0 15,0 0-8-15,0 0-2 0,0 0 0 0,0 0 0 16,0 0-17-16,0 0-4 0,0 0-1 0,0 0 0 15,0 0-22-15,-3 6-4 0,-4-1 0 0,7-5-8 16,-4 6 16-16,0 0-3 0,4 0-1 0,-3 3 0 16,3 3 0-16,0-6-1 0,-4 5 0 0,4 1 0 15,0 0 10-15,4 3 3 0,-4 2 0 0,0 7 0 16,3-4 2-16,-3 10 1 0,0-7 0 0,0 15 0 16,0-5 6-16,0 8 2 0,0-3 0 0,0-3 0 15,0 4-12-15,0-1-3 0,0-3 0 0,0-3 0 16,4-2 4-16,-4 2 0 0,0-8 0 0,0 8 0 15,0-14-4-15,0 5-1 0,0-2 0 0,0-4 0 0,0-5-9 16,0 0-2-16,0-3 0 0,0-3 0 0,0-6 4 0,0 0 1 16,0 0 0-16,0 0 0 15,0 0-4-15,0 0-1 0,0 0 0 0,0 0 0 16,0 0-8-16,0 0-17 0,0 0 4 0,0 0 1 16,0 0-41-16,0 0-8 0,0 0-2 0,-4 5 0 15,4 1-25-15,4 0-6 0,0 0-1 0,-4 0 0 16,3-6-5-16,1 0-2 0,-4 0 0 0</inkml:trace>
  <inkml:trace contextRef="#ctx0" brushRef="#br0" timeOffset="2492.471">2628 1014 1333 0,'-10'11'28'0,"-4"1"6"0,6-6-34 0,1 0 0 0,0-3 0 0,0 3 0 16,7-6 68-16,-7 0 6 0,7 0 2 0,0 0 0 15,0 0-12-15,0 0-1 0,0 0-1 0,0 0 0 16,0 0-33-16,0 0-6 0,-7 0-2 0,7 0 0 16,0 0-12-16,0 0-9 0,0 0 12 0,0 0-12 15,0 0 0-15,0 0 0 0,7-6 0 0,0 3 0 16,0 3-8-16,4 0 8 0,0-6 0 0,-1 6-9 16,1 0 9-16,6 0 0 0,-3-6 0 0,1 6-8 15,-5 0 8-15,4 0 0 0,-3 0 0 0,3-6 0 16,-4 0 0-16,5 6 0 0,-8 0 0 0,7-6 0 15,-7 6 0-15,0-5 0 0,0-1 0 0,0 6 0 16,0-6 0-16,-7 0 9 0,7 0-9 0,-3-3 0 16,-1 3 11-16,4 0-11 0,-7 1 10 0,4-7-10 0,-4 6 12 15,3-6-4-15,-3 3-8 0,0-2 12 0,0-1-4 0,0-6-8 16,0 6 11-16,-3-2-11 0,-1 8 9 0,4-12-9 0,-7 6 0 16,4 7 9-16,-1-7-9 0,-3 3 0 0,4-3 9 0,-5 6-9 15,1 1 10-15,-3-1-2 0,-1 0-8 0,-6 6 12 16,2-6-12-16,1 6 11 0,0 0-11 0,-3 0 10 15,3 6-10-15,-1-6 8 0,-2 6-8 0,-4 5 8 16,3-5-8-16,4 12 0 0,3-3 0 0,-3-4 0 16,4 13-8-16,3-4 8 0,-1 4-10 15,1-1 10-15,4 4-10 0,-1-9 10 0,1 5-10 0,-1 4 10 16,4-4 0-16,0-2-9 16,4-4 9-16,-4 7 0 0,3-12 0 0,1 8 0 0,3-2 0 0,-4-6 0 15,5 5 0-15,-1-2 0 0,0-3 0 0,7-1 8 16,-4 7-8-16,4-12 9 0,4 9-9 0,-4-9 10 15,7 5-10-15,-7-5 10 0,1 6-10 0,6-6 10 16,-4 0-1-16,1-3 0 0,0 2 0 0,3-5 0 16,0 0-9-16,-7 0 0 0,7-8 0 0,0 5 0 15,1 0-103-15,2-9-19 0,-3 0-4 0</inkml:trace>
  <inkml:trace contextRef="#ctx0" brushRef="#br0" timeOffset="3749.635">5295 693 836 0,'0'18'24'0,"-3"-6"4"0,3-1-28 0,0 4 0 0,-4 3 0 0,4-1 0 16,-3 1 57-16,-1 2 6 0,1-2 1 0,-1 6 0 15,0-4 12-15,4 4 2 0,-7-7 1 0,7 4 0 16,0 2-31-16,0-11-7 0,0 9-1 0,0-4 0 16,0 1-9-16,0-6-3 0,0 3 0 0,7-4 0 15,-7 7-16-15,0 0-3 0,4-10-1 0,-4 10 0 16,0 0-8-16,4-7 0 0,-4 4 0 0,0 3-11 15,0-12 11-15,0 5 11 0,0 7-3 0,0-12 0 16,0 3 13-16,3-3 3 0,-3-6 0 0,0 0 0 16,0 0 19-16,0 0 4 0,0 0 1 0,0 0 0 15,-7-6 2-15,-4-3 1 0,4 3 0 0,0-6 0 16,0 1-37-16,4-1-14 0,-1 0 11 0,-3-3-11 16,4-2 0-16,-1 5 0 0,1-6 0 0,-1 4 0 15,1-4 0-15,-1 0 0 0,0 1 0 0,1 2 0 16,-1-9 0-16,1 13 0 0,-1-7 0 0,1-3 0 15,3 10 0-15,0-7 0 0,0 3 0 0,3-2 0 16,-3 5 0-16,4-6 0 0,-1 7 0 0,1 2-10 0,3-3 10 16,-3 6 0-16,-1-6 0 0,1 12 0 15,3-6-10-15,0 6 10 0,0 0-12 0,0 6 12 16,0 0-22-16,0 6 2 0,-4 0 1 0,8-3 0 16,-4 8 19-16,0 1 0 0,-3-1-8 0,3-2 8 15,-4 3 0-15,4-1 0 0,-3 1 0 0,3 3 0 0,-4-10 0 0,4 7 0 16,1-3 0-16,-5-3 0 0,1-1 0 0,-1 1 0 15,1-6 0-15,-1 0 0 0,-3-6 0 0,0 0 0 0,7 6 0 0,-7-6 0 16,0 0 8-16,0 0-8 0,0 0 0 0,0 0 0 16,0 0 8-16,0 0-8 0,4 0 0 0,-4 0 9 15,7-6-9-15,-4 0 10 0,4 6-10 0,-3-6 10 16,-4-6-10-16,7 6 0 0,-7 1 9 0,4-1-9 16,-4-3 0-16,3 3 0 0,-3-6 0 0,4 0 0 15,-1 7 0-15,4-7 0 0,-7 6 0 0,7-9 0 16,-3 3 0-16,3 1 0 0,0-1 0 0,0 0 0 15,3 3 0-15,-2-2 0 0,-1 5 0 0,3-6 0 16,-3 6 0-16,4 0-10 0,-4 0 10 0,0 0 0 16,3 6-10-16,-2 0 10 0,-1 0-8 0,-4 0 8 15,4 6-9-15,0 0 9 0,0 6-10 0,0-6 10 16,0 6 0-16,0-1 0 0,-3-2 0 0,0 3 0 16,3 0 0-16,-4-1 0 0,1 7 0 0,-1-3 0 15,-3-3 0-15,4-1 0 0,-1 7 0 0,1-9 0 16,-1 3 10-16,-3-1 5 0,4 7 1 0,-1-6 0 15,1-6-16-15,-4 8-16 0,3-2 3 0,-3 0 1 16,0 0 20-16,7-1 5 0,-7-2 1 0,0 3 0 16,4-6-14-16,-4 6-16 0,0-7 3 0,4 1 1 15,-4 0-18-15,3 0-3 0,1 0-1 0,-4-6 0 16,3 3-135-16,1-3-27 0,-4 6-6 0</inkml:trace>
  <inkml:trace contextRef="#ctx0" brushRef="#br0" timeOffset="4556.65">5793 1043 1478 0,'0'0'62'0,"0"0"-50"16,-4 0 53-16,4 0 11 0,0 0 1 0,0 0 1 16,0 0-15-16,0 0-3 0,0 0-1 0,0 0 0 15,0 0-38-15,0 0-7 0,0 0-2 0,0 9 0 16,0-3-12-16,0 5 0 0,0-5 8 0,7 6-8 16,-3 0 0-16,3 0 0 0,0-4 0 0,0 10-10 15,0 0 10-15,3 8 0 0,-2 4 0 0,-1-1 0 16,0 9 0-16,0-6 0 0,0 4 0 0,0 8 0 15,-4-12 8-15,4 3-8 0,0-2 8 0,-3 2-8 16,3-3 9-16,-3-2-9 0,-1 2 12 0,1-2-12 16,-1 2 19-16,1-3-3 0,-1 4-1 0,1-4 0 15,-4-2 3-15,3-4 1 0,1 6 0 0,-4-14 0 16,0 3-7-16,3-6 0 0,-3-1-1 0,0-5 0 16,0 0 4-16,0-6 1 0,0 0 0 0,0 0 0 15,0 0 13-15,0 0 3 0,0 0 1 0,0 0 0 0,0 0-4 0,-7-6-1 16,4 0 0-16,-4 0 0 15,3-5-12-15,-3-7-4 0,4 9 0 0,-4-3 0 0,3 1-12 0,0-7 11 0,-3 6-11 16,4-2 10-16,-1-4-10 0,1 0 0 0,-4 7 0 16,0-16 0-16,-4 4 0 0,4-4 0 0,0-2 0 0,3-1 0 15,-3 4 0-15,4-4 0 0,-4 4 9 0,3-9-9 16,1 2 0-16,3 4 0 0,0 3 0 0,0-4 0 16,0-2 0-16,0-4 0 0,0 4 0 0,0-3 8 15,3 8-8-15,-3-11 0 0,4 3 0 0,-1-3 0 16,-3 8-16-16,4 4-2 0,-1-4 0 0,1 1 0 15,-1 8 18-15,1-2 0 0,0 2 0 0,-1 4 0 16,1-1 0-16,-4 6 9 0,3-2-1 0,-3 8 0 0,0 6-8 16,0 0 0-16,0 0 0 0,0 0 0 0,11-6-16 15,-11 6 5-15,7 0 1 0,0 0 0 0,3 6 0 16,5 0 0-16,-5 2 0 0,1 10 0 16,3 0-4-16,3-1-1 0,-2 4 0 0,-5-3 0 15,4-1 1-15,-3-2 0 0,-4 3 0 0,3 5 0 0,-3-8 2 0,-3 2 1 16,0 7 0-16,-1-12 0 0,-3 8 1 0,0-2 0 15,0 0 0-15,-3-1 0 0,-1-2 10 0,0 3-12 16,-3-7 12-16,-3 4-12 0,3-3 12 0,-4 0 0 16,1-1 0-16,-1-5 8 0,-3 0 1 0,0 0 1 15,0 0 0-15,0-6 0 0,3-6-1 0,-7 0 0 0,1 0 0 16,-4 0 0-16,6-5 0 0,-2-1 0 0,-1 0 0 16,4 3 0-16,3-8-9 0,-3 5 0 0,4 0-10 0,-1 3 10 31,4-3-51-31,0 1-4 0,0-1-1 0,4 0 0 15,-1-3-124-15,4 10-26 0,0-7-5 0</inkml:trace>
  <inkml:trace contextRef="#ctx0" brushRef="#br0" timeOffset="5107.348">6286 358 1404 0,'0'0'31'0,"0"0"6"0,0 0 2 0,0 0 0 16,0 0-31-16,0 0-8 0,0 0 0 0,0 0 0 0,0 0 44 0,0 0 8 16,0 0 2-16,0 0 0 0,0 0-27 0,0 0-6 15,-3 0-1-15,3 0 0 0,0 6-10 0,0 9-2 0,3-10-8 0,-3 7 12 16,0 0-12-16,8 6 9 16,-1-4-9-16,0 4 8 0,0 5-8 0,3-2 10 15,-3 8-10-15,0-5 10 0,0 2-10 0,4 4 0 16,-4-4 0-16,4 4 0 0,-8 2 33 0,4-3 5 0,-3 4 1 15,-1 2 0-15,4-3-13 0,0 4-2 0,-3-4-1 0,-4-3 0 16,4 4-2-16,-4-10 0 0,0 10 0 0,3-4 0 16,-3-8-13-16,0 2-8 0,0 1 10 0,0 2-10 15,-3-8 16-15,-1 5-2 0,4-2-1 0,0 8 0 16,-4-8-13-16,1 8 0 0,-1-5 0 0,-6 2 0 16,6-2 8-16,1-4-8 0,-1-2 0 0,1 0 9 15,-1-4-9-15,1-2 0 0,-1 0 0 0,4-6 8 16,0-6-8-16,0 0 0 0,-3 11-12 0,3-11 12 15,0 0-22-15,0 0 3 0,0 0 1 0,0 0 0 16,0 0-40-16,-4-11-8 16,-3 5-2-16,3-6 0 0,4 3 5 0,0-3 1 15,0 1 0-15,4-7-429 0,0 6-85 0</inkml:trace>
  <inkml:trace contextRef="#ctx0" brushRef="#br0" timeOffset="5484.097">6128 896 1432 0,'0'0'32'0,"-7"6"6"0,0 0 2 0,3-6 0 0,4 0-32 0,-7 6-8 0,7-6 0 0,0 0 0 15,0 0 38-15,0 0 6 0,0 0 2 0,0 0 0 16,0 0 15-16,0 0 3 0,0 0 1 0,0 0 0 16,0 0-27-16,4 0-6 0,3-6 0 0,0 0-1 15,0 0-23-15,3 0-8 0,8 0 0 0,-11 0 9 16,11 0-9-16,-4 1 0 0,7 2 0 0,0-3 0 16,0 0 0-16,4 0 0 0,-7-967 0 0,3 1940 0 15,3-973 0-15,1 6 0 0,3 0 0 0,-10 0 0 16,7 6 0-16,-4-6 0 0,0 6 0 0,0 0 0 15,0 0-11-15,-3-6 11 0,0 6-8 0,-1 2 8 16,1-2-20-16,0 0 0 0,-4 0 1 0,7 0 0 16,-11 0-29-16,1 0-5 15,3-6-2-15,-3 0-463 0,3 0-93 0</inkml:trace>
  <inkml:trace contextRef="#ctx0" brushRef="#br0" timeOffset="6140.29">6960 1025 1220 0,'0'0'34'0,"-10"0"9"0,-1 0-35 0,4 0-8 0,-3 0 0 0,-1-6 0 15,4 6 28-15,-11-5 3 16,4 5 1-16,0-6 0 0,3 0 19 0,-3 0 4 0,0 6 1 0,7-6 0 16,-3 3-44-16,6-3-12 0,4 6 0 0,0 0 0 15,-7 0 0-15,7 0 0 0,0 0 0 0,-7 6 0 16,3-3 0-16,1 3 0 0,-1 0 0 0,-3 6 0 16,4-1 0-16,-1 1 0 0,1 0 0 0,-1 3 0 15,1-4 56-15,-4 7 6 0,3 0 2 0,1-10 0 16,-1 16-52-16,0-6-12 0,1-4 0 0,-1 4 0 15,1 0 34-15,3 5 4 0,0-8 1 0,-4 8 0 16,4-11-23-16,0 6-5 0,-3-4-1 0,6-2 0 16,-3 0 19-16,0 0 4 0,4-6 1 0,-4-6 0 15,3 14-22-15,-3-14-4 0,11 6 0 0,-11-6-8 16,11 6 17-16,-1 0-3 0,1-6-1 0,6 6 0 16,-10-6-13-16,8-6 9 0,-5 6-9 0,4-6 8 15,0 0 0-15,0 0-8 0,-3-3 12 0,0-2-4 16,-1 5-8-16,8-6 0 0,-11 0 0 0,4-8 0 15,-1 8 28-15,1-6 4 0,-4 1 1 0,0-4 0 16,0 3-20-16,0 1-4 0,-4-4-1 0,1 4 0 16,-1-1-8-16,-3-6 8 0,0 4-8 0,0 2 8 15,-3 1-8-15,-1-4 0 0,1 3 0 0,-4 1 0 16,0 5-28-16,0-9 0 0,0 10-1 0,-4-1 0 16,4 0 41-16,-4-3 9 0,4 9 2 0,-7 1 0 0,7-1-31 15,-3 0-7-15,3 6-1 0,-4-6 0 0,0 6 0 16,4 6 0-16,-3-6 0 0,3 0 0 0,-4 6 4 15,4 0 0-15,0-1 0 0,0 1 0 0,0 3 0 16,7 3 0-16,-7-6 0 0,-4 11 0 16,8-5-16-16,-4 3-2 0,3 3-1 0,1-1 0 15,3 1-12-15,-4-3-2 0,4 8-1 0,0-5 0 16,0-4-42-16,0 4-8 0,4 0-1 0,-1 2-1 0,1-2-98 16,6 0-19-16</inkml:trace>
  <inkml:trace contextRef="#ctx0" brushRef="#br0" timeOffset="6528.366">7197 1043 1060 0,'0'6'44'0,"0"3"-35"31,0-3 76-31,0-1 15 0,0 1 4 0,0 0 0 16,0 0-26-16,0 0-5 0,0 6-1 0,0-6 0 15,3-1-37-15,-3 10-8 0,0-9-2 0,4 0 0 16,-4 6-25-16,3-6 0 0,4 5 0 0,-3 4 0 0,-4-3 43 0,3 0 3 0,1-1 1 0,-4 1 0 16,3 3-47-16,-3-3 0 0,0 5 0 0,4-5-10 15,-4 0 10-15,3-4 8 0,1 10-8 0,0-12 11 32,-4 6-47-32,3-12-8 0,-3 0-3 0,0 0 0 0,0 0-86 15,0 0-18-15,4 0-3 0</inkml:trace>
  <inkml:trace contextRef="#ctx0" brushRef="#br0" timeOffset="6742.496">7126 681 1337 0,'-3'12'56'15,"-1"6"-44"1,1-12 19-16,-1 5 4 0,0 1 1 0,1-3 0 16,3-9-14-16,0 0-2 0,0 0-1 0,0 0 0 15,0 0-59-15,0 0-12 0,0 0-3 0</inkml:trace>
  <inkml:trace contextRef="#ctx0" brushRef="#br0" timeOffset="7383.241">7408 958 1337 0,'0'0'56'0,"0"0"-44"15,0 0-12-15,0 0 0 0,0 0 0 0,0 0 0 16,0 0 57-16,0 0 10 0,0 6 1 0,4-1 1 16,-1 1-31-16,1 0-6 0,-1 3-2 0,1-3 0 15,0 6-1-15,-1-6 0 0,1-1 0 0,-1 7 0 16,1 0-3-16,3 3-1 0,0-4 0 0,0 1 0 16,3 6-7-16,-3-6-2 0,0 8 0 0,-3-2 0 15,3-6-7-15,0 8-1 0,-3-2-8 0,3-6 12 16,3 5 3-16,-6-2 0 0,-1 3 0 0,1-1 0 15,-1-5 5-15,1-3 2 0,-1 2 0 0,1 1 0 16,-4-6-6-16,0 6 0 0,3-6-1 0,-3 0 0 16,0-6-1-16,0 0 0 0,0 0 0 0,0 0 0 15,0 0 6-15,0 0 0 0,0 0 1 0,0 0 0 16,0 0 5-16,0 0 1 0,0 0 0 0,0 0 0 16,0 0-4-16,0 0-1 0,0 0 0 0,-10-6 0 15,3 0-11-15,3 0-3 0,1 0 0 0,-1 0 0 16,-3-6-8-16,4 1 0 0,-1 2 0 0,1-3 0 15,-1 0 0-15,1-5 0 0,-1 5 0 0,1-3 0 0,-1 4 0 16,0-7 0-16,1 3 0 0,-1-2 8 0,1 5-8 16,-1 0 0-16,1-9 0 0,-1 10 0 0,4-7 0 0,-3 0 0 15,-1 7 0-15,1-4 0 0,3-3 0 0,0 7 0 16,-4-1 0-16,4 0 0 0,0-3-8 0,4 9 8 16,-4-5 0-16,3-1 0 0,1 0 0 0,-1 3-9 0,1 3 9 15,-1-5 0-15,1 5-9 0,-1-6 9 0,4 0 0 16,-3 6-9-16,3-2 9 0,0 2 0 0,0-6 0 15,7 6 0-15,-10 0-9 16,6 0 9-16,1 0-10 0,3 1 10 0,-3-1 0 16,3 0 16-16,0 3-1 0,4-3-1 0,-4 0-14 0,3 0 0 0,-6 0 0 0,-1 6 0 31,5-5-48-31,-5-1-13 0,1 0-3 0,-1 6 0 16,1-6-111-16,-1 6-22 0,1-6-5 0</inkml:trace>
  <inkml:trace contextRef="#ctx0" brushRef="#br0" timeOffset="67001.024">2688 5135 466 0,'-7'-29'9'0,"4"17"4"0,3 3-13 0,-4-3 0 0,4 1 0 0,0 5 0 15,-3-6 23-15,3 0 1 0,-4 3 1 0,4-2 0 16,-4 5 6-16,4 0 1 0,0 0 0 0,0 6 0 16,0 0-3-16,0 0 0 0,0 0 0 0,0 0 0 15,0 0-11-15,0 0-2 0,0 0-1 0,0 0 0 16,0 0-15-16,0 0 0 0,0 0 0 0,0 0 0 15,4 0 42-15,-4 0 6 0,4 6 0 0,-1 0 1 16,-3 0-9-16,4 5-3 0,-4-2 0 0,0 3 0 16,0 0-8-16,3 0-1 0,-3 5-1 0,0-8 0 15,0 9 9-15,0-1 1 0,0 1 1 0,0-3 0 16,0 2 2-16,-3 1 1 0,3-3 0 0,0 8 0 16,0-11 19-16,-4 11 3 0,4-8 1 0,0 9 0 15,0-7-52-15,-3 4-12 0,-1 2 0 0,4-5 0 16,-4 3 34-16,1 2 4 0,-1-5 1 0,1 2 0 0,-4 4-19 15,3-1-3-15,1 4-1 0,-8 2 0 0,8-5-16 0,-1 2 8 16,-3 4-8-16,4-4 0 0,-4 3 10 0,3-2-10 16,0-4 8-16,1 4-8 0,-1-4 0 0,1 4 8 0,-1-9-8 15,1 5 0-15,-1-5 0 0,4-7 0 0,0 4 8 16,-3-3-8-16,3-6 0 0,0 0 0 0,0-6 0 16,0 0 0-16,0 0 0 0,0 0 0 0,0 0 0 15,0 0 0-15,0 0-12 0,0 0 1 16,0 0 1-16,0 0 0 0,0 0-7 0,0 0-2 15,0 0 0-15,0 0 0 0,0 0 8 0,0 0 2 0,7 6 0 0,-7-6 0 16,3 0 9-16,-3 0 0 0,7 0-9 0,0 0 9 16,-7 0 0-16,0 0-11 0,4 0 11 0,3 5-8 15,-7-5 8-15,4 0 0 0,-4 0-9 0,7 0 9 16,-4 3 0-16,4-3 0 0,4 3 0 0,-4 0 0 16,-4-3 0-16,4 3 0 0,0-3 0 0,1 0 0 15,-5-3 0-15,1 3 0 0,3-3 0 0,0 3 0 16,0-3 0-16,0 3-9 0,0-3 0 0,3 3 0 15,-3 0-3-15,8 0 0 0,-5 0 0 0,4 0 0 16,-3 0 1-16,-1 0 0 0,1 0 0 0,-4 0 0 16,0 3 20-16,4 0 4 0,-4 0 1 0,0 9 0 15,0-12-65-15,-4 6-13 0,5 0-2 0,-5 0-1 16,4-6-4-16,-3 5-1 0,-4-5 0 0</inkml:trace>
  <inkml:trace contextRef="#ctx0" brushRef="#br0" timeOffset="67779.282">2925 5706 851 0,'0'0'36'15,"-4"5"-36"1,4-5 57-16,-4 6 5 0,4-6 1 0,-3 6 0 15,3-6 1-15,0 0 1 0,0 0 0 0,-4 6 0 16,4 6-65-16,0-12 0 0,0 6-8 0,0 0-1 16,0-6 20-16,0 0 4 0,4 5 1 0,-4-5 0 15,3 6 0-15,1-6 0 0,0 0 0 0,3 0 0 16,-4 3 2-16,4-3 1 0,4 3 0 0,-4-3 0 16,0 0-19-16,3 0 10 0,-3 0-10 0,4 0 8 15,0 0-8-15,-1 0 8 0,1 0-8 0,-1 0 8 16,1 0 5-16,-7-3 1 0,6 0 0 0,1 3 0 15,-4-6-14-15,0 6 0 0,3-5 0 0,-3-1 0 0,1 0 20 16,-1-6 0-16,0 3 1 0,-4 0 0 0,4 1-11 0,-3-4-2 16,-1 0-8-16,1 0 12 15,-1-2-32-15,-3-4-6 0,4 6-2 0,-4 0 0 0,0 1 46 0,0-1 9 16,0 3 1-16,-4 3 1 0,1-6-29 0,3 7 0 0,-4-7-8 0,1 6 8 16,-8 3-25-16,8 0 1 0,-4 0 1 0,0 0 0 15,-1 3 23-15,1-3 0 0,0 3 0 0,0 3 0 16,-3-3 0-16,-1 3 0 0,4 0 0 0,0 3 0 15,-4 0 0-15,1 6 0 0,3-7 0 0,-7 1 0 16,7 0 0-16,-4 0 0 0,4 0 0 0,0 6 0 16,0-3 19-16,3-4 8 0,-3 7 1 0,4-6 1 15,-1 6-29-15,1-3 0 0,-1-1 0 0,1 7 0 16,3-3 0-16,0 6 0 0,0-7 0 0,0 4 0 16,0 3 12-16,3-7-3 0,1 4-1 0,-1 3 0 15,1-6 2-15,-1 5 0 0,1-5 0 0,-1 3 0 16,4-4-2-16,-3 1 0 0,-1 0 0 0,4 0 0 15,-3-4 0-15,0-2 0 0,3 0 0 0,0 6 0 16,0-6-8-16,0 0 0 0,0-6 0 0,0 6 0 16,0-6 0-16,0 6 0 0,0-6 0 0,0 0 0 15,4 0 18-15,-1 0-2 0,-3 0 0 0,4 0 0 16,3-6-16-16,-3 6 10 0,3 0-10 0,0-6 8 16,0 0-29-16,-3 6-7 0,6-12 0 0,1 12-1 15,-4-6-59-15,0-3-11 0,7 6-2 0</inkml:trace>
  <inkml:trace contextRef="#ctx0" brushRef="#br0" timeOffset="68505.054">3602 5506 1337 0,'0'0'28'16,"0"0"6"-16,0 0-34 0,0 0 0 0,0 0 0 0,-7 0 0 15,7 0 58-15,0 0 5 0,-7 0 1 0,7 0 0 16,-7 0-4-16,7 0-1 0,-7 0 0 0,0-6 0 15,3 0-43-15,4 6-16 0,-7 0 11 0,0-6-11 16,7 6 0-16,-4 0 0 0,1 0 0 0,3 0 0 16,-7-6 0-16,0 6 0 0,7 0 0 0,-7 6 0 15,0-6 0-15,-4 6 0 0,4-6 0 0,0 12 0 16,0-12 0-16,3 5-8 0,-3 4-1 0,4-3 0 16,-1 3 9-16,-3 0 0 0,4 3 0 0,-1-1-8 15,-3-5 8-15,4 3 0 0,-1 6 0 0,-3-6 0 16,3 2 0-16,1 1 0 0,3-6 0 0,0 6 0 15,-4-3 0-15,4-4 0 0,-3 7 0 0,3-6 0 16,0-6 0-16,0 0 0 0,0 0-8 0,0 0 8 0,0 6 0 16,0-6-8-16,0 0 8 0,3 12 0 0,-3-12 0 0,0 0 0 15,4 0 0-15,-1 6 0 0,1-3 0 0,-4-3 0 0,7 0 0 0,-3 5-8 16,3-2 8-16,0-3 0 0,0 3-9 0,0 0 9 16,0 0 0-16,0 3 0 0,0-6 0 15,0 0 0-15,0 6 0 0,7 0 0 0,-7-6 0 16,0 6 0-16,0-6 0 0,0 0 0 15,0 6-9-15,1-6 9 0,-1 5 0 0,3-5 0 16,-3 6 0-16,-3 0 0 0,3-3 0 0,-4 3 0 0,4 6 0 16,-3-6 0-16,-1 0 0 0,1-1 0 0,0 1 0 0,-4 0 0 15,0-6 10-15,0 0-1 0,0 0 0 0,3 6 0 16,-3 3 0-16,0 0 0 0,4 0 0 0,-4 2 0 16,-4 1-1-16,4 0 0 0,-3-6 0 0,3 2 0 15,-4 4 1-15,0-6 0 0,1 6 0 0,-1 0 0 16,1-6-1-16,-4-1-8 0,3 1 12 0,1 0-4 15,-1 3 2-15,-3-3 0 0,4 6 0 0,-1-12 0 16,-3 5-2-16,7-5-8 0,-3 6 12 0,-5-6-4 16,1 6 0-16,4-6-8 0,-4 0 12 0,0 0-4 15,0-6 8-15,0 6 2 0,-7-6 0 0,6 6 0 16,-2-5-68-16,-1-1-14 0,4-6-2 0</inkml:trace>
  <inkml:trace contextRef="#ctx0" brushRef="#br0" timeOffset="69346.314">5179 4982 1147 0,'0'0'24'0,"0"0"5"0,0 0-29 15,0 0 0-15,0 0 0 0,-4-6 0 0,1 4 58 0,-1-4 6 0,1 0 0 0,3-6 1 16,0 0-13-16,0 0-2 0,0-8-1 0,0 8 0 16,0-11 12-16,-4 5 3 0,4-3 0 0,0 4 0 15,-3-10-52-15,3 10-12 0,-4-7 0 0,1 1 0 16,-1 8 0-16,-7-9 0 0,8 4 0 0,-8 2 0 15,4 1 16-15,-7 5 0 16,4-9 0-16,-8 9 0 16,0 7-26-16,4-7-5 0,-3 12-1 0,-8-12 0 0,4 12 16 0,0 6 0 0,-4 0-10 15,4 0 10-15,-4 5 0 0,7-2 0 0,-3 9 0 0,4 0 0 16,-5-1 0-16,8 10 0 0,0-4 0 16,-4 1 0-16,1 2 0 0,3 4-17 0,0-4 2 0,0 3 1 15,-1-2 22-15,5-4 5 0,-1 7 1 0,4 2 0 16,-3-11-14-16,6 8 0 0,-6-5 0 0,6 8 0 15,4 3 0-15,0-2 0 0,0 8 0 0,4 3 0 16,3-6 0-16,0 0 0 0,3 3 0 16,-3 3 0-16,-3-11 0 0,6 8 0 0,-3-6 0 15,0 3 0-15,1 1 54 0,-1-7 8 0,0 3 2 0,0 1 0 16,-4-4-64-16,1-3-13 0,-1 4-3 0,1-10 0 16,-1 4 26-16,-3-4 5 0,0 4 1 0,4-4 0 15,-4 1-16-15,0-4 0 0,0-2 0 0,0 0 0 16,0-4 0-16,3 4-8 0,-3-6 8 0,0-1-13 15,0 4-35-15,0-9-8 0,0 3 0 0,0 0-1 16,0-9 29-16,0 0 7 0,0 0 1 0,0 0 0 16,0 0-71-16,0 0-13 0,-3-12-4 0</inkml:trace>
  <inkml:trace contextRef="#ctx0" brushRef="#br0" timeOffset="69677.013">4449 5606 1094 0,'-4'-9'23'0,"4"0"5"0,4 0-28 0,-1 3 0 0,1-6 0 0,-1 7 0 16,1-7 56-16,3 0 7 0,-4 3 1 0,4 3 0 15,4 0 0-15,-4 1 0 0,3-7 0 0,5 6 0 16,-5 0-52-16,1 6-12 0,6-6 0 0,1 3 0 16,0 0 0-16,-1 3-13 0,5 3 2 0,2 0 1 15,-10-3 10-15,4 6 14 0,3 0-3 0,-3-6-1 16,-1 6-10-16,-3 0 0 0,4 0 0 0,-4-1 0 16,0 1 0-16,0-3 0 0,1 0 0 0,-1 0 0 15,0 0 0-15,-4 0 0 0,8-3 0 0,-7 0 0 16,-1 0 0-16,1-3 0 0,-1 3 0 0</inkml:trace>
  <inkml:trace contextRef="#ctx0" brushRef="#br0" timeOffset="70317.411">4957 5526 1337 0,'0'0'28'0,"0"0"6"0,0 0-34 0,0 0 0 0,0 0 0 0,0 0 0 15,0 6 58-15,0-6 5 0,-4 6 1 0,4 6 0 16,0-6 0-16,0-1 0 0,4 7 0 0,-4-6 0 16,3 3-52-16,1 9-12 0,-1-7 0 0,1 1 0 15,-1 9 34-15,1-4 4 0,3 1 1 0,0 3 0 16,0 2-24-16,-4-5-5 0,4 2-1 0,-3 4 0 15,3-7-9-15,0 1 10 0,-3-3-10 0,-1 2 10 16,1-5-10-16,-1 0 0 0,1-6 9 0,-1 3-9 16,4-4 8-16,-3 1-8 0,-1 0 8 0,1 6-8 15,-1-6 0-15,1 0 8 0,-1 6-8 0,1-7 0 16,0-5 0-16,-4 0 0 0,0 0 0 0,0 0 8 16,0 0-8-16,0 0 9 0,0 0-9 0,0 0 10 15,0 0-10-15,0 6 10 0,0-6-10 0,0 0 10 16,0 0-10-16,0 0-12 0,0 0 2 0,0 0 1 15,0 0 30-15,0 0 7 0,-4-6 0 0,0 1 1 16,-3-1-19-16,4 0-10 0,-1-6 10 0,-3 0-10 16,4 3 9-16,-1-2-9 0,-3-1 8 0,7 0-8 15,-3-5 0-15,-4 5 0 0,3-3 0 0,1 3 0 16,-1 1 0-16,-3-1 0 0,3-6 0 0,1 3 0 16,3 4-35-16,-4-7 1 0,1 3 0 0,3 4 0 15,-4-7 34-15,4 6 0 0,0-3 0 0,-3 4 0 0,3-1 44 0,0 0 16 16,0 0 4-16,0 7 0 15,0-10-103-15,3 6-20 0,-3 6-4 0,4-3-1 0,-1 0 45 0,-3 0 9 0,4 1 2 0,-1-1 0 16,8 6-13-16,-4 0-3 0,0 0 0 0,0 6 0 16,4-1-3-16,-1 1-1 15,4 0 0-15,1 0 0 0,-1 3-4 0,0 3 0 0,3-1-1 0,1-5 0 16,-4 0 9-16,0 0 1 0,0 0 1 0,1 0 0 16,-5-3 7-16,1-3 2 0,-1 0 0 0,1 0 0 15,-1-3 13-15,1-3 0 0,0 6 0 0,-4-6 0 16,0-6 0-16,3 6 0 0,-3 1 0 0,0-4 0 15,4 0-128-15,-4 0-19 0</inkml:trace>
  <inkml:trace contextRef="#ctx0" brushRef="#br0" timeOffset="70904.939">5521 5650 1272 0,'0'0'26'0,"-11"-6"7"0,11 6-33 0,-3-3 0 0,-4-3 0 0,7 6 0 16,-4 0 72-16,-3-6 7 0,0 6 1 0,0-6 1 16,0 6-21-16,0 0-5 0,-4 0-1 0,4 0 0 15,0 6-35-15,-3-6-7 0,3 6-2 0,3 0 0 16,-3 0-10-16,-3 0 0 0,-1 2 0 0,4 4 0 15,-4-6 0-15,4 12 0 0,0-9 0 0,4 5 0 32,-4 7 0-32,3-9 0 0,-3 2 0 0,3 4 0 0,1 0 0 0,-1-1 0 0,1-2 0 0,-1 3 0 15,4-7 33 1,-3 7 5-16,3-12 1 0,0 3 0 0,-4-4-24 0,4 1-5 0,0 0-1 0,0-6 0 16,4 6 6-16,-4-6 1 0,0 0 0 0,3 0 0 15,4 6-16-15,0-6 0 0,1 0 0 0,-1-6 0 16,0 6 0-16,3-6 0 0,-3-3 0 0,4 4 0 15,3-1 0-15,-3-6 0 0,-1 0 0 0,-3 6 0 16,4-5 0-16,-1-4 0 0,-3 3 0 0,4 0 0 16,-4 1 20-16,0-1 0 0,0 0 1 0,0 6 0 15,-3-3-33-15,-1 3-8 0,1 1 0 0,-4-1-1 16,0 6 21-16,0 0 0 0,3-6 0 0,-3 6 0 16,0 0-27-16,0 0-1 0,0 0 0 0,0 0 0 15,0 0-6-15,0 0-2 0,0 0 0 0,0 0 0 16,0 0 36-16,0 0 0 0,0 0 0 0,0 0 0 15,-3 6 0-15,3 5 0 0,0-5 0 0,0 0 0 16,0 3 0-16,0 9 0 0,0-12 0 0,0 5 0 16,3 1 0-16,1 3 0 0,-1-3 0 0,1-1 0 0,3 1 44 15,-4-6 16-15,1 6 4 0,3-9 0 16,-3 5-64-16,-1 1-28 0,1-9 3 0,3 6 0 16,3 0 40-16,-3 0 8 0,4-6 1 0,0 0 1 15,-1 0-173-15,4-6-36 0</inkml:trace>
  <inkml:trace contextRef="#ctx0" brushRef="#br0" timeOffset="71237.437">5793 5661 850 0,'3'30'17'0,"-3"-18"6"0,0-1-23 0,0 4 0 0,4-3 0 0,-4 5 0 16,0-5 106-16,3 9 17 0,-3-9 3 0,4 5 1 15,-1-5-50-15,-3 3-9 0,4 2-3 0,-4-5 0 16,3 0-8-16,1 0-1 0,-4-4-1 0,3 4 0 15,1 0-28-15,-4-6-6 0,3 0-1 0,1 0 0 16,-4-1-20-16,0-5-13 0,0 0 1 0,3 3 1 16,-3-3 11-16,4 0 0 0,-4 0 0 0,4 3 0 15,-4-3-104-15,7 0-20 0,-7 0-3 0</inkml:trace>
  <inkml:trace contextRef="#ctx0" brushRef="#br0" timeOffset="71429.717">5729 5459 915 0,'0'0'39'0,"0"0"-31"16,0 0-8-16,0 0 0 0,0 0 0 0</inkml:trace>
  <inkml:trace contextRef="#ctx0" brushRef="#br0" timeOffset="72094.351">6223 5606 1220 0,'0'0'34'0,"0"0"9"0,0 0-35 15,0 0-8-15,0 0 0 0,0 0 0 0,0 0 84 0,0 0 14 0,0 0 3 0,0 0 1 16,0 0-35-16,0 0-7 0,0 0-2 0,-7-6 0 16,7 6-29-16,-7 0-5 0,0 6-2 0,0-6 0 15,0 0-22-15,0 0 0 0,0 5 0 0,0-5 8 16,3 6-8-16,-3 0 0 0,0-6 0 0,-4 6 0 16,4 0-25-16,4 6-3 0,-4-6-1 0,0 2 0 15,3 4 29-15,1 0 0 0,-1 0 0 0,1-3 0 16,-1-1 0-16,4 1 0 0,-4 3 0 0,4 0 0 15,0-6 0-15,0-1 0 0,0 4 0 0,0-3 0 16,0 6 0-16,0-6 0 0,0 6 0 0,4-7 0 16,-4 1 0-16,4 0 0 0,-1 0 0 0,1-6 0 15,-1 9 0-15,4-6 0 0,-3 0 0 0,3 0 0 16,0 6 0-16,0-9 0 0,3 0 0 0,-2 5 0 16,-5-5 0-16,4 0 0 0,0 0 0 0,0 6 0 15,0-6 0-15,4 0 0 0,-4 0 0 0,-4 0 0 16,1 0 14-16,-4 0 9 0,7 0 1 0,-3 6 1 15,-1-6-40-15,1 0-8 0,3 0-1 0,-4 12-1 16,4-12 25-16,-3 6 0 0,-1 0 0 0,1-3 0 16,-1 2 0-16,-3-2 0 0,0 6 0 0,0-3 0 15,0 6 16-15,0-6 9 0,0 6 2 0,-3-4 0 16,-1 1-18-16,1 6-9 0,-1-9 10 0,1 0-10 16,-1-1 10-16,1 1-10 0,3-6 10 0,-7 6-10 15,3 3 8-15,-3-6-8 0,0 3 0 0,0 0 0 16,0-3 12-16,0 3-3 0,0-6-1 0,-4 5 0 15,4-5-8-15,0-5 8 0,0 5-8 0,0-6 8 16,-4 0-17-16,1 0-4 0,3 0-1 0,0-3 0 16,0 3-27-16,0 0-6 0,3 1-1 0</inkml:trace>
  <inkml:trace contextRef="#ctx0" brushRef="#br0" timeOffset="72707.688">6389 5773 1094 0,'0'0'23'0,"0"0"5"0,0 0-28 15,0 0 0-15,0 0 0 0,0 0 0 16,10 0 108-16,-3 3 16 0,-3-3 3 0,0 3 1 15,3-3-52-15,-4 0-9 0,4 6-3 0,0-6 0 0,4 0-51 0,-1 0-13 0,1 0 0 0,-4 0 0 16,4-6 0-16,-1 6 0 0,-3-3 0 0,4 0 0 16,-1 0 0-16,-3-3 0 0,0 0 0 0,1 1 0 15,-1-1 0-15,0 0 0 0,0-6 0 0,-4 0 0 16,1 3 0-16,-1 4 0 0,-3-7 0 0,4 0 0 16,-4 6 0-16,0 0 0 0,-4-3 0 0,4 4 0 15,-3-1-24-15,-1 0-7 0,1 0-1 0,-4 0-1 16,0 6 23-16,0-6 10 0,-4 0-8 0,4 6 8 15,-7 0 0-15,3 0 14 0,-3 6-2 16,4-6 0-16,-5 6 0 0,1 0 0 0,0-6 0 0,4 9 0 16,-1 0 1-16,4 5 0 0,0-2 0 0,-7 6 0 15,7-9-13-15,0 8 0 0,3 1 0 0,-3-1 0 16,4-2 0-16,-1 3 0 0,1-1 0 0,3-5 0 16,0 3 21-16,0-3 2 0,3-1 0 0,1 1 0 15,-1 0-37-15,4-6-7 0,0 3-2 0,0-4 0 16,7 7 23-16,-3-6 0 0,-4 6 0 0,7-6 0 15,-3 0 0-15,3 0 0 0,0-1 0 0,0-5 0 16,0 0 0-16,4 0 0 0,-1 3 0 0</inkml:trace>
  <inkml:trace contextRef="#ctx0" brushRef="#br0" timeOffset="73348.31">7038 5520 1013 0,'-4'-9'20'0,"4"9"8"0,0 0-28 0,-3-5 0 0,-8 5 0 0,8-6 0 16,3 6 88-16,-7-6 13 0,0 6 3 0,0 0 0 15,0 0-58-15,7 0-11 0,-8 0-3 0,1 0 0 16,0 6-32-16,0 0 0 0,0-6 0 0,-3 5 0 16,3 1 8-16,3 3-8 0,-3-3 0 0,0 6 0 15,3 0 0-15,1-7-9 0,3 7-1 0,-4 0 0 16,4 3 10-16,-3 2 0 0,-1-5 8 0,-3 6-8 15,4-7 18-15,3 4-1 0,-4-3 0 0,4 6 0 16,0-13-17-16,-3 4 0 0,3-3 0 0,0 6 0 16,0-6 0-16,0-6 0 0,0 0 0 0,0 6 0 15,3 0 55-15,-3-6 7 0,7 0 2 0,4 5 0 16,-11-5-52-16,3 0-12 0,-3 0 0 0,4 0 0 16,-1 0 0-16,5 0 0 0,-1-5 0 0,0 5 0 15,0 0 0-15,0 0 0 0,0 0 0 0,0 0 0 16,3 0 0-16,-3 0 0 0,1 0 0 0,-1 5 0 15,0-5 0-15,3 6 0 0,-3-3 0 0,4 3 0 0,-8 0 0 0,1 6 0 16,-1-6 8-16,4 0-8 0,-3 5 0 0,0-5-12 0,3 6 3 0,-4-3 0 16,1-3 9-16,-1 5 0 0,1-5 0 0,-4 6-8 15,3 0 8-15,-3-6 0 0,0 2 0 0,0 4-8 16,0-6 8-16,0 6 0 0,0-6 0 0,0 0 0 16,-3 5 9-16,3-8-9 0,-4 6 12 0,1 6-12 15,-1-3 14-15,1-7-4 0,-4 7-1 0,3-3 0 16,-3 0 2-16,-4-3 0 0,8 3 0 0,-11-4 0 15,0-5-1-15,3 6 0 0,-3 0 0 16,0 0 0-16,0 0-10 0,-4-6-11 0,4 0 3 0,3 0 0 16,-6 6-68-1,3-6-12-15,0 3-4 0</inkml:trace>
  <inkml:trace contextRef="#ctx0" brushRef="#br0" timeOffset="81053.805">8089 5691 899 0,'0'0'25'0,"0"0"7"15,0 0-32-15,-7 6 0 0,7-6 0 0,-3 6 0 16,3-6 56-16,-4 3 6 0,4-3 1 0,0 0 0 16,-3 5-12-16,-1 1-3 0,0 0 0 0,1 0 0 15,3 6 0-15,0-6-1 0,0 0 0 0,-4-1 0 16,4 4-6-16,0-3-1 0,0 6 0 0,0 0 0 0,0-6-25 0,0 5-6 15,0 1-1-15,0 0 0 0,0 3-8 16,0-4 8-16,0-5-8 0,0 12 8 16,0-9-8-16,0-1 0 0,0 1 0 0,0 3 8 0,0 0-8 15,0 0 0-15,0-7 0 0,0 4 0 0,0 3 0 0,0-6 0 16,0-6 0-16,0 0 8 0,0 0-8 16,0 0 0-16,0 0 9 0,0 0-9 15,0 0 13-15,0 0-1 0,0 0-1 0,0 0 0 16,0 0 9-16,0 0 1 0,-3-15 1 0,-1 6 0 0,4 1-22 0,0-4-13 0,0-6 1 0,0 3 1 15,0-2 27-15,0-1 4 0,4 1 2 16,-4-1 0-16,0 3-35 0,0-2-7 0,0-1-2 0,0 3 0 16,0 3 30-16,3-5 7 0,1-1 1 0,-4 6 0 15,3-2-16-15,1 2 0 0,-4 6 0 0,4-6 0 16,-1 3 0-16,-3 4 0 0,4 2 0 0,-4 3 0 16,0 0 0-16,0 0 0 0,0 0 0 0,0 0 0 15,0 0-12-15,0 0-3 0,3 0 0 0,-3 0 0 16,7 6 15-16,0-4 0 0,0 7 0 0,-3 3 0 15,3-6 26-15,-4 6 8 0,4-3 2 0,-3 2 0 16,0 1-25-16,3 6-11 0,-4-12 10 0,1 5-10 16,-1-2 24-16,4 3 0 0,-7-6-1 0,4 6 0 15,-4-7-31-15,0 1-7 0,0-6-1 0,0 0 0 16,0 0 16-16,0 0 0 0,0 0 0 0,0 0 0 16,0 0 12-16,0 0-4 0,0 0 0 0,0 0-8 15,0 0 11-15,0 0-11 0,0 0 10 0,0 0-10 16,0 0 0-16,0 0 8 0,0 0-8 0,0 0 0 15,0 0 0-15,7-6 0 0,-4 1 0 0,1 5-10 16,-4-6 10-16,3 0-10 0,-3-6 10 0,0 3-10 16,4 3 10-16,-1 0 0 0,1-5 0 0,-1 5-8 0,1-12 8 15,0 6 0-15,-1-2 0 0,-3 2 0 0,4 0 12 16,-1-3-3-16,-3 4 0 0,4-1 0 0,-1 6-20 0,1 0-4 16,-4 0-1-16,0 6 0 0,0 0 16 0,0 0-9 0,0 0 9 15,0 0-8-15,7 0 8 0,-4 6 0 16,4 0 0-16,-3 0 0 0,3 3 8 0,0 0-8 15,-3-1 10-15,3 4-10 0,-4 0 9 0,1 0-9 16,3-3 8-16,-7 2-8 0,3 1 0 0,4 0 0 16,-3 5 0-16,3-8 0 0,0 3 0 15,-4 0 0-15,4 0 0 0,-3-1 0 0,3-5 0 0,-3 6 0 0,3 0 8 16,-4-3-8-16,1 2 0 0,-1-5 0 0,1 6 0 16,-1-6 8-16,1 0-8 0,-1 0 8 0,1-1-8 0,-1-2 8 15,-3-3-8-15,4 6 0 0,-4-6-12 0,0 0 12 16,0 0-56-16,3 0-4 0,1 0-1 0</inkml:trace>
  <inkml:trace contextRef="#ctx0" brushRef="#br0" timeOffset="81625.906">8537 5635 1311 0,'-7'0'55'16,"7"0"-44"-16,-7 0 33 15,7 0 8-15,0 0 0 0,0 0 1 0,-3 0-1 16,3 0-1-16,-7 0 0 0,7 0 0 0,0 0-27 16,0 0-6-16,0 0-1 0,0 0 0 15,-8 0-17-15,5 0 0 0,-4 6 0 0,3 0 0 16,-3 0 0-16,7-1 0 0,-3 4-11 0,3 3 11 0,0-6 0 0,-4 12 0 0,4-7 0 0,-3 4 0 15,3 3 0-15,0-1 0 0,-4-2 8 0,4 3-8 16,0-1 16-16,-3 1-4 0,3-3 0 16,0 2 0-16,0 1 10 0,3-6 2 0,-3-1 0 0,4-2 0 15,-1 3 5-15,-3 0 2 0,4-6 0 16,-1 0 0-16,1-1-16 0,3-2-3 0,-4 3-1 16,4-3 0-16,1-3-11 0,-1 9 0 0,0-9 0 15,3 0 0-15,-3-9 35 0,4 6 5 0,-1-3 0 16,1 3 1-16,0-2-25 0,3-1-4 15,-4 0-2-15,1-6 0 0,-4 0 2 0,0 3 1 0,0 1 0 0,0-1 0 16,0-3-13-16,-3 0 0 0,3 6-9 0,-4-5 9 16,1-1 0-16,-4 3 0 0,0-3 0 0,-4 1 0 15,4 5 0-15,-3-12-12 0,-1 9 3 0,1-3 1 16,-4 7-5-16,3-7-1 0,-3 0 0 0,0 0 0 16,0 6 3-16,0-2 1 0,0 2 0 0,0 6 0 15,0-6-15-15,0 0-3 0,-4 6-1 0,0 0 0 16,1 0 29-16,-1 0 0 0,4 12 13 0,0-12-4 15,0 6-9-15,0 2-14 0,4 4 3 0,-4 6 1 16,3-6 10-16,0-1-12 0,1 1 12 0,-1 9-12 16,4-10 12-16,0 1-10 0,4 3 10 0,-4-6-10 15,0 5-17-15,3-8-3 0,1 0-1 0,3 6 0 16,0-6-107-16,0 0-22 0,4-3-4 16</inkml:trace>
  <inkml:trace contextRef="#ctx0" brushRef="#br0" timeOffset="81929.507">8841 5764 718 0,'0'0'30'0,"0"0"-30"15,0 0 34-15,0 0 1 0,3 3 0 0,-3 6 0 16,0 6 74-16,4-3 15 0,-1-1 4 0,-3 1 0 16,4 6-78-16,-1-4-15 0,-3 4-3 0,4 0-1 15,-1 2 1-15,-3-2 1 0,0-6 0 0,4 2 0 16,-4 4 5-16,0 0 1 0,3-7 0 0,-3 1 0 16,4 0-17-16,-4-3-3 0,3 2-1 0,-3-5 0 15,0 0-9-15,4-6-1 0,-4 0-8 0,0 0 12 16,3 0-111-16,1 0-22 0</inkml:trace>
  <inkml:trace contextRef="#ctx0" brushRef="#br0" timeOffset="82122.047">8724 5450 1653 0,'-3'0'69'16,"3"0"-55"-16,0 0-6 0,0 0 0 0,0 0-8 0,0 0 12 16,0 0 0-16,0 0-1 0,0 0 0 0,0 0 0 15,0 0-11-15,3 0-9 0,4 0 9 0</inkml:trace>
  <inkml:trace contextRef="#ctx0" brushRef="#br0" timeOffset="83008.35">9356 5591 1116 0,'0'0'23'0,"0"0"6"0,0 0-29 0,0 0 0 0,0 0 0 0,0 0 0 16,0 0 74-16,0 0 9 0,-7 9 1 0,7-9 1 16,-7 6-39-16,3-1-8 0,4-5-2 0,-7 6 0 15,3-6-12-15,-3 6-4 0,4 0 0 0,-4 0 0 16,3 0-20-16,-3 3 0 0,0-3 0 0,0-1 0 15,0 7 12-15,-4 0-1 0,4 0-1 0,0-3 0 16,0-1-10-16,0 1 0 0,0 9 0 0,0-12 0 16,0 5 0-16,0 1 0 0,-4 3 0 0,4 3 0 0,0-7 19 0,0 1 1 15,4 6 1-15,-4-4 0 16,3-8-8-16,4 6-1 0,-3-6-1 0,3 0 0 16,0 0 8-16,3-3 1 0,-3-3 1 0,0 0 0 15,4 3-21-15,-1-1 0 0,1 1 0 0,3-3 8 0,0 0-8 16,0 0 12-16,4 0-4 0,-1-3 0 0,1 3-8 15,-1-2 0-15,4-1 0 0,-3 3 0 0,3-3 0 0,-3 3 0 0,3 0 0 16,-4 0 0-16,1 0 0 0,-1 0 0 16,1 3 0-16,-4 2 0 0,0-2 0 0,0 6-8 15,0-3 0-15,-3 6 0 0,-1 0 8 0,1-6 0 16,-1 2 0-16,-3 10 0 0,4-12-8 0,-4 6 0 0,-4-1 0 0,4 4 0 16,-3-3 8-16,-1 0 11 0,1-1-3 0,-1 7 0 15,-3-12 4-15,4 3 0 0,-1 0 0 16,1-1 0-16,-4-2 4 0,3 0 0 0,-3 0 1 0,0-6 0 15,3 6-7-15,-3-6-2 0,0 6 0 0,0-12 0 16,4 6 16-16,-4 0 2 0,0 0 1 0,0-6 0 16,0 0-38-16,-1 6-7 0,1-6-2 0,0 0 0 15,4 0-19-15,3 6-4 0,-7-5-1 0,7 5 0 16,-7-6-120-16,7 6-24 0,-11-9-4 16,11 9-2-16</inkml:trace>
  <inkml:trace contextRef="#ctx0" brushRef="#br0" timeOffset="83704.455">9726 5611 418 0,'0'0'12'0,"0"0"2"0,0 0-14 0,0 0 0 0,0 0 0 0,0 0 0 15,0 0 52-15,0 0 7 0,0 0 1 0,0 0 1 0,0 0 12 0,0 0 3 16,0 0 0-16,0 0 0 0,0 0-8 0,0 0-2 16,0 0 0-16,0 0 0 0,0 0-8 0,0 0-2 15,0 0 0-15,0 6 0 0,0-6-20 0,-3 6-5 16,-1 6-1-16,1 0 0 15,3-3 3-15,-4-4 1 0,4-5 0 0,0 6 0 16,-4 0-21-16,4 0-4 0,-3 0-1 0,3-6 0 16,0 0-8-16,0 0 0 0,0 0 0 0,0 0 0 15,0 0 0-15,0 0 0 0,-7 0 0 0,7 0 0 16,0 0 0-16,0 0 0 0,0 0 0 0,-4 12 0 16,4-12 0-16,-7 0 0 0,7 0 0 0,0 0 0 15,0 0 0-15,0 0 0 0,0 0 0 0,-3 6 0 0,3-6 0 0,-4 0 0 16,1 3 8-16,3-3-8 0,-7 5 11 0,3-2-3 0,4-3-8 15,-3 6 12-15,-1 3 4 0,1-9 1 0,3 0 0 0,0 12 0 16,-4-6-4-16,4-6-1 0,0 0 0 0,-4 6 0 31,4-6-12-31,-3 5 11 0,-1 1-11 0,4-3 10 0,-3 3-10 0,3-6 0 0,0 0 0 0,0 6 0 16,0-6 0-16,0 12 8 0,0-12-8 0,0 6 8 16,-4 0-8-16,4-6 0 0,0 5 0 0,0 7 0 15,0-6 9-15,0 0 0 0,0-6 0 16,0 6 0-16,0-6-9 0,-3 6 10 0,3-6-10 15,0 0 10-15,0 0-10 0,0 0 0 16,0 0 0-16</inkml:trace>
  <inkml:trace contextRef="#ctx0" brushRef="#br0" timeOffset="86097.505">9716 5573 1094 0,'0'0'46'0,"0"0"-37"15,0 0 95-15,0 0 20 16,0 0 3-16,0 0 1 0,0 0-52 0,0 0-9 0,0 0-3 0,0 0 0 16,0 0-51-16,0 0-13 0,0 0 0 0,0 0 0 15,0 0 36-15,0 0 4 0,0 0 0 0,-8 6 1 16,5-3-31-16,-1 3-10 16,1 6 0-16,-1-1 0 0,1-5 10 0,-1 6-10 0,1 3 8 15,-1-1-8 1,1 1 0-16,-1-3 0 0,1 6 0 0,-1-7 0 0,1 4 0 0,3 3 0 0,0-7 0 15,-4 4 0-15,4 3 0 16,-3-6 0-16,3-7 0 0,-4 7 0 0,4 3 0 0,0-3 8 0,-4-1-8 16,4 1 0-16,0 0 17 0,-3 0-1 0,3-6-1 0,0 2 0 15,-4-2-15-15,4 6-18 0,0-6 4 0,0 0 1 16,-3 0 13-16,3-6 0 0,0 0 0 0,0 0 10 16,0 0-10-16,0 0 0 0,0 0 9 0,0 0-9 15,0 0 0-15,0 0 0 0,0 0 0 0,0 0 8 16,0 0-20-16,0 0-3 0,0 0-1 0,0 0 0 15,0 0-21-15,0 0-5 0,0 0-1 16,0 0 0-16,0 0-17 0,0 0-3 0,0 0-1 16,0 0 0-16,0 0-102 0,0 0-21 0</inkml:trace>
  <inkml:trace contextRef="#ctx0" brushRef="#br0" timeOffset="86340.777">9694 5050 1552 0,'0'0'44'0,"0"0"10"0,-7 0-43 15,7 0-11-15,0 0 0 0,-7 6 0 0,7-6 0 0,0 0 0 0,0 0 0 0,0 0 0 16,0 0-49-16,0 0-12 0</inkml:trace>
  <inkml:trace contextRef="#ctx0" brushRef="#br0" timeOffset="86986.629">10153 5506 851 0,'0'0'36'15,"0"0"-36"1,0 0 160-16,0 0 26 0,0 0 5 0,-7 0 1 16,0 0-60-16,7 0-12 0,-7 0-3 0,0 0 0 0,7 0-44 0,-7 0-9 0,-4 0-1 15,4 0-1-15,7 0-40 0,-11 0-8 0,4 5-2 0,0-5 0 16,-3 0-12-16,3 6 0 0,0-6 0 0,-4 6 0 16,4-3 0-16,0 3 0 0,0-3 0 0,0 6-10 15,3-3 10-15,-3 0-8 16,4-1 8-16,-1 7-8 15,-3-6 8-15,4-3-8 0,-1 6 8 0,4 6-8 0,-3-10 8 0,3 1-8 0,0 0 8 0,3 0-8 16,-3-6 8-16,0 6 0 0,0-6 0 0,0 9 0 16,0-9 0-16,4 6 0 0,-4-6 0 0,7 6 0 15,-7-6 0-15,3 2 8 0,-3-2-8 0,7 3 0 16,-3-3 0-16,-1 0 9 0,4 6-9 16,-3-6 0-16,-1 0 8 0,4 0-8 0,-3 0 0 0,0 0 0 15,3 0 0-15,-7 0 0 0,3 0 0 0,4 0 0 16,0 6 0-16,0-6 0 0,0 6 0 0,0 0 0 15,0 0 0-15,0 6 0 0,1-7 0 16,-5 7 0-16,4 3 0 0,0 3-12 0,-3-7 12 0,3 1-12 16,-4 3 12-16,1 2 0 0,-4-5 0 0,3 3 0 15,-3-3 0-15,4 5 10 0,-4-11-2 0,0 12 0 16,-4-9-8-16,4 2 0 0,-3 1 0 0,-1 0 0 16,4 0 8-16,-3-6 0 0,-1-1 0 0,4-5 0 15,0 0-8-15,0 0 0 0,-7 0 0 0,4 0 0 16,3 0 0-16,-11 3 0 0,4-3 0 0,-4 0 0 15,4 0 0-15,0 0 0 0,0-3 0 0,0 3 0 16,-3-5 0-16,3 5 0 0,0 0 0 0,-1-6 0 16,-2 0-46-16,3 6-14 0,0-6-4 0,7 6 0 15,0 0-88-15,0 0-19 0,0 0-3 0</inkml:trace>
  <inkml:trace contextRef="#ctx0" brushRef="#br0" timeOffset="87617.194">10481 5506 1094 0,'-7'5'46'15,"-4"1"-37"1,4-3 81-16,0 3 16 0,0-3 3 0,0 3 1 16,4-3-28-16,-4 3-6 0,7-6 0 0,-7 6-1 15,-1 0-42-15,8-6-8 0,-7 0-1 0,7 0-1 16,-3 5-23-16,-4 1 0 0,7-6 0 0,-4 6 0 15,1 0 0-15,-1 3 0 0,4-9 0 0,0 12 0 16,-3-1 0-16,3-5 0 0,0 6 0 0,-4-6 0 0,4 3 0 16,0 0-8-16,0-1 8 0,0 4 0 15,0-6 0-15,0 0 0 0,0 6 0 0,0-3 0 0,0-4 0 0,0-5 0 0,4 6 0 16,-4-6 0 0,0 12-9-16,0-6-3 0,3 0-1 0,-3-6 0 15,4 6 29-15,-4-6 5 0,7 0 2 0,-4 6 0 16,4-6-37-16,-3 0-7 0,3 5-2 0,0-5 0 0,-3 0 23 15,3 0 0-15,0 6 0 0,0-6 0 0,0 0 0 0,0 6 0 16,3-3 0-16,-2 0 0 0,-5 6 0 0,4-3 0 16,0 0 0-16,-3 5 0 0,-1-5 0 0,1 6 0 0,-1-3 0 15,1 3 0-15,-1-1 25 0,-3-5 10 0,0 6 1 0,4 0 1 16,-4-6-14-16,0 2-3 0,0 4-1 0,-4-6 0 16,4 0-9-16,-3 0-2 0,3-6 0 0,0 0 0 15,-4 6-8-15,4-6 0 0,-3 6 0 0,3-6 0 16,-7 0 0-16,0 6 0 15,7-6 0-15,-11 0 0 0,4 0 0 0,-4 0 0 0,1-6 0 16,3 6 0-16,-4-6 0 0,1 6 0 0,-1-6 0 0,4 6 0 16,-4-6 0-16,4 6-11 0,-3-6 3 0,3 6 0 15,7 0-52 1,0 0-9-16,0 0-3 0</inkml:trace>
  <inkml:trace contextRef="#ctx0" brushRef="#br0" timeOffset="88216.862">10710 5644 1337 0,'0'0'28'0,"0"0"6"0,0 0-34 15,-7 6 0-15,7-6 0 0,-3 3 0 0,3-3 89 0,0 5 11 0,0-5 3 0,-4 9 0 16,4-3-63-16,0 0-12 0,0-6-2 0,0 6-1 16,4 6 17-16,3-6 3 0,-4-1 1 0,4 1 0 15,0 0-22-15,-3 3-4 16,3-9 0-16,0 12-1 0,4-6-6 0,-4-6-1 0,3 6 0 0,-3-6 0 15,4 0-12-15,-4 0-18 0,4 0 4 0,-1 0 1 16,1-6 43-16,-1 0 9 0,4 0 1 0,-7 0 1 16,4-3-26-16,-4 0-6 0,0 4-1 0,0 2 0 15,-3-3-8-15,-1-6 12 0,1 12-12 0,-1-6 12 16,1 0-12-16,-4 0 0 0,0 6 0 0,0 0 8 16,-4-6-16-16,4 6-4 0,0 0-1 0,-3-3 0 15,-4-2-3-15,0 5 0 0,-4-3 0 0,4 3 0 16,-4-3-9-16,-3 3-3 0,4 0 0 0,-4 0 0 15,3 3 40-15,-3 0 7 0,3 0 1 0,1 2 1 16,-1 1-21-16,1 6 0 0,-1 0 0 0,1 0 0 16,2-1-12-16,1 4-8 0,0 3 0 0,0-7-1 15,4 4 21-15,-1 3 0 0,1-1 0 0,-1 1 0 16,4-6 0-16,0 3 0 0,0-4 0 0,4 7 0 16,-4-12 0-16,3 3 0 0,1-1 0 0,3 1 0 15,-4-3 24-15,4 6 10 0,4-6 2 0,-4 0 0 16,4 0-23-16,-4-6-4 0,3 5-1 0,1-2 0 15,-1 3-8-15,1-3 10 0,0 6-10 0,-1-3 10 0,1-6-10 16,-1 0 0-16,4 0 0 0,-3 0 0 16,3 0-38-16,0-6-13 0,0-3-2 0</inkml:trace>
  <inkml:trace contextRef="#ctx0" brushRef="#br0" timeOffset="88680.996">11088 5697 1578 0,'-4'6'44'16,"1"2"12"-16,-1-2-45 0,1 0-11 0,-1 0 0 0,1 6 0 15,-1 0 85-15,4-7 15 0,-3 1 4 0,3 3 0 16,0 3-70-16,0-6-14 0,0 6-2 0,0-7-1 16,3 1 24-16,-3 6 5 0,4-12 1 0,-4 9 0 15,0-9-24-15,3 6-5 0,-3-6-1 0,4 3 0 16,-1 0-17-16,-3-3 0 0,0 6 0 0,0-6 0 15,0 0 0-15,0 0 0 0,4 5 0 0,-4-5 0 16,0 0 0-16,0 0 0 0,0 0 0 0,7 0 0 16,-4-5 0-16,1-1 0 0,-1 3 0 0,1-3 0 15,-1 0 0-15,1-6 0 0,-4 6 0 0,3-5 0 16,1 5 0-16,-4-6 0 0,4 0 0 0,-1 6 0 16,1-3 0-16,-4 4 0 0,3-1 0 0,1 0 0 15,-1 6 0-15,-3-12 0 0,0 12 0 0,4 0 0 0,-4 0 0 0,0 0 0 0,3-9 0 16,-3 9 0-16,7 0 0 0,-3-3 0 0,3 3 0 15,-4 0 0-15,4 0 0 0,1 3 0 0,-1 0 0 0,0 3 0 16,0 0 0-16,0 0 0 0,0 6 0 0,-4-7 0 16,4 1 0-16,0 3-9 0,-3 3 9 0,3 0 0 15,-3-6 0-15,-1 5 0 0,1-5 0 16,-1 6 0-16,1-3 0 0,-1 3 0 16,1-7 0-16,-1 7 8 0,4 0-8 0,-3-6 0 15,-1 3 0-15,4-1 0 0,-3 1-11 0,3-3-6 0,-3 6-2 16,3-6 0-1,0 0-123-15,3 0-25 0,-3-6-5 0</inkml:trace>
  <inkml:trace contextRef="#ctx0" brushRef="#br0" timeOffset="89076.671">11455 5106 1161 0,'0'0'24'0,"0"0"7"0,0 6-31 16,0-6 0-16,-4 6 0 0,4 5 0 0,0-5 70 0,0 0 8 16,0 0 2-16,0 0 0 0,4 3-11 0,-4 2-1 15,3 1-1-15,4 0 0 0,-3 0-32 0,3 2-7 0,0 4 0 16,0 0-1-16,0 2-27 0,4 4 0 15,-4-1 0-15,0-5 0 0,0 8 55 0,0-8 5 0,0 6 2 0,0 2 0 16,0-2-48-16,0 2-14 0,-3 3 0 0,3-2 8 16,-4 8-8-1,1-3 0-15,-4 4 0 0,3 2 0 0,1-9 0 0,-4 4 0 0,3-4 0 16,-3 3 0-16,0-8 52 0,4 2 10 0,-4-2 2 16,0-6 0-16,0 2-52 0,0-2-12 15,0-1 0-15,0-5 0 0,3 3 0 0,-3-3 0 0,4-1 0 16,-1-5 0-16,-3 6-48 15,0-6-13-15,4 0-3 0,-4-6 0 0,0 0-102 16,0 0-21-16,0 0-4 0</inkml:trace>
  <inkml:trace contextRef="#ctx0" brushRef="#br0" timeOffset="89408.102">11458 5600 1170 0,'0'0'49'16,"0"0"-39"0,0 0 79-16,0 0 16 0,-7-3 3 0,7 3 1 15,-3 0-26-15,3 0-6 0,0 0-1 0,0 0 0 0,0 0-28 16,0 0-7-16,0 0-1 0,0 0 0 0,0 0-24 0,0 0-4 0,0 0-2 15,0 0 0-15,0 0-10 0,0-9 0 0,3 3 0 0,4 3 8 16,0 3-8-16,4 0 0 0,-4-6-10 0,4 6 10 16,3 0 0-16,0 6-9 0,0-6 9 0,3 0 0 15,-2 3 0-15,2-3 0 0,1 3 9 0,-1 0-9 16,1-3 0-16,3 0 0 0,-3 0-15 0,0 0 5 16,-1 0-27-16,4 0-6 15,-3 0-1-15</inkml:trace>
  <inkml:trace contextRef="#ctx0" brushRef="#br0" timeOffset="90633.612">12714 5741 725 0,'0'0'15'0,"0"0"4"0,-3 0-19 0,-4-6 0 0,-1 0 0 0,5 6 0 16,-4-9 80-16,3 6 12 0,1 0 2 0,-4 0 1 15,7 3-13-15,-4-3-2 0,-3 1-1 0,7 2 0 16,-3-3-23-16,3 3-4 0,-7 0 0 0,7 0-1 16,-4 0 9-16,4 0 1 0,-7 3 1 0,3 2 0 15,-3 4-48-15,4 0-14 0,-1 3 0 0,1 0 8 16,3-7-8-16,-4 10 0 0,1 3 0 0,3-6 0 16,0-1 0-16,0 1 0 0,3 0 0 0,-3 3 0 15,4-4 0-15,-4 1 0 0,3 0 0 0,1 0 0 16,-1-4 0-16,-3 4 0 0,4-6 0 0,-1 0 0 0,-3-6 0 15,0 0 0-15,0 0 0 0,0 0 0 0,0 0 45 16,0 0 8-16,0 0 2 0,0 0 0 0,0 0-37 16,0 0-7-16,0 0-2 0,-3-6 0 15,3 0-9-15,-4 0 0 0,4 0 0 0,0 6 0 0,-3-6 0 16,3 6 0-16,0-5 0 0,0 2 0 0,0-9 0 0,0 0 0 16,0 6 0-16,0 0 0 0,3 1 27 0,-3-4 3 0,0 0 1 0,4 0 0 31,-4-3-50-31,0 6-9 0,3-5-3 0,-3 5 0 0,0 6 50 0,0 0 9 0,4-15 3 0,0 9 0 31,-4 6-50-31,0 0-9 0,3-6-3 0,-3 6 0 0,0 0 31 0,4 0 0 0,3 0 0 0,0 0 0 16,-4 0 8-16,4 6 8 0,0-3 2 0,-3 3 0 15,3 0-29-15,0 0-5 0,-3 0-2 0,-1 0 0 16,1-1 30-16,3 7 5 0,-4-6 2 0,1 3 0 16,3 0-19-16,-4 0 10 0,-3-4-10 0,4 1 8 15,-1 6-24-15,1-6-6 0,-4 6-1 0,0-9 0 0,3 2 45 0,-3 1 9 16,0 0 1-16,4 0 1 0,-4 6-22 0,3-6-11 15,-3-6 10-15,0 6-10 0,0-6 0 0,0 6 8 16,0-6-8-16,0 0 0 0,0 0 0 0,4 5 0 16,0-2 0-16,-4-3 0 0,0 3 8 0,0-3-8 15,0 0 11-15,0 0-11 0,7-3 0 0,-7 3 0 16,7-3 0-16,0-2 0 16,0-7-39-16,0 6-1 0,0-6-1 0,0 0 0 0,0 1 33 15,0 2 8-15,0-9 0 0,0 12 0 0,0-5 0 0,0-4 0 16,0 3 0-16,-3 0 0 0,-1 1 0 0,1 5 0 15,-1-6 0-15,1 0 0 0,-4 12 0 0,3-6 0 16,-3 6 0-16,0 0 0 0,4-9 0 0,-4 9 0 0,0 0 0 16,0 0 0-16,0 0 0 0,0 0 0 0,0 0 0 15,3 0 0-15,5 6 0 0,-5-3 0 0,4 0 0 0,-3 0 0 16,3 3 16-16,0 6 4 0,-4-6 2 0,4 0 0 16,0 5-35-16,0-5-7 0,1 6-2 0,-1 0 0 15,0 2 22-15,0-2 0 0,0 0 0 0,0 0 0 16,-4-6 0-16,4 8 0 0,-3 4 0 0,-1-6 0 15,1-1 0-15,-4-2 0 0,4 9 0 0,-4-6 0 16,3-1 0-16,-3-5 0 0,4 3 0 0,-4 0 0 16,3-3 0-16,-3 3 0 0,0-4 0 15,0 1 0-15,0-6-12 0,0 0 3 0,0 0 0 0,0 0 0 16,7-6-88 0,0 1-18-16,-3-1-3 0,3 3-619 0</inkml:trace>
  <inkml:trace contextRef="#ctx0" brushRef="#br0" timeOffset="91213.738">13264 5803 1074 0,'0'0'30'0,"0"0"8"0,0 0-30 0,0 0-8 15,-7 5 0-15,4 1 0 0,-1 0 104 0,1 0 19 0,3-6 4 0,-4 6 1 16,1 3-27-16,3-3-5 0,-4 0 0 0,4-6-1 16,0 11-50-16,0-5-9 0,4 0-3 0,-4 6 0 15,3-6-33-15,1-3 0 0,-1 2 0 0,4 1 0 16,0 0 58-16,1 0 5 0,-1 0 1 0,0 0 0 16,3 0-52-16,-3-6-12 0,0 6 0 0,0-6 0 15,0 0 0-15,0-6 0 0,4 6-9 0,-4 0 9 16,0-6 0-16,4 0 0 0,-4 0 0 0,3 0 10 15,-3-3-1-15,0 4 0 0,1-1 0 0,-5 0 0 16,1 0-9-16,-1-6-12 0,1 6 2 0,-4 0 1 16,0 6 9-16,0-5-10 0,0-1 10 0,0-3-10 15,-4 6-39-15,1-6-8 16,-1 3-2-16,1 0 0 0,-1 0 47 0,-3 1 12 0,0-1 0 0,3 0 0 16,-3 6 0-16,0-6 0 0,0 0 0 0,0 6 8 15,0-3-8-15,0 3 0 0,4 0-8 0,3 0 8 0,-8 9-15 16,5-3 3-16,-4 0 0 0,0 5 0 15,3-5 0-15,-3 6 0 0,4 0 0 0,-4-3 0 16,3 8 12-16,1-5 0 0,3 0-10 0,-4 0 10 16,1 2 0-16,3-2 0 0,-4 0-9 0,4 0 9 0,0-4 0 0,0 10 0 15,4-12 0-15,-4 6 0 0,3-7 0 16,-3 7 0-16,4-6 0 0,-1 3 0 16,4-3 0-16,-3 0 0 0,3 0 9 0,0-1-9 0,0 1 8 0,3 0-8 15,1-6 8-15,0 6-8 0,6 0 8 0,-3-6-8 16,0 0 8-16,1 0-8 0,-1 0 0 0,3-6 0 15,1 0-14-15,0 0 5 16,-1 0-178-16,1 1-35 0,17-10-7 0,-10 6-2 16</inkml:trace>
  <inkml:trace contextRef="#ctx0" brushRef="#br0" timeOffset="91760.594">13268 5561 1074 0,'0'0'30'0,"0"0"8"0,0 0-30 0,0 0-8 0,0 0 0 0,0 0 0 16,0 0 52-16,0 0 10 0,0 0 2 0,0 0 0 0,0 0 40 0,0 0 9 16,0 0 2-16,0 0 0 0,0 0-58 0,0 0-11 15,0 0-2-15,0 0-1 0,0 0 8 0,0 0 1 16,0 0 1-16,0 0 0 0,7 0-33 0,-3 0-6 16,3-5-2-16,0 5 0 0,0-6 4 0,0 0 0 15,0 0 0-15,3 3 0 0,-3-3-16 0,1 3 11 16,-1-3-11-16,3 3 10 0,-3-3-10 0,0 1 0 15,0 5 0-15,0-12 8 0,-3 12-8 0,-1-6 0 16,4 0 0-16,-3 0 0 0,0 3 0 0,-4 3 8 16,3-6-8-16,-3 6 0 0,4-3 0 0,-4 3 8 15,0 0-8-15,3-5 0 0,4 2 8 0,-7 3-8 0,0 0 8 16,0 0-8-16,0 0 0 0,0 0 0 16,0 0-9-16,0 0 9 0,4-6-12 0,-4 6 4 15,0 0 8-15,7 9-13 0,-7-9 3 0,3 3 1 0,1 5 0 0,-1-2 0 16,1 0 9-16,-1 0-8 0,-3 0 8 0,4 6-8 15,-4-7 8-15,3 4 0 0,-3 0 0 0,4-3-8 16,0 3 8-16,-4 3 0 0,3-7 0 0,1 7 0 16,-4-6 0-16,3 0 0 0,1 6 0 0,-1-3 0 15,1 2-18-15,3-5 2 0,-4 0 0 16,1 0 0-16,3 6-134 0,0-6-26 16,0 2-6-16</inkml:trace>
  <inkml:trace contextRef="#ctx0" brushRef="#br0" timeOffset="92539.925">13716 5703 1407 0,'0'0'40'0,"-4"3"8"0,1 2-38 16,-1 4-10-16,4 0 0 0,0 3 0 0,0 0 33 0,0-7 5 0,0 7 1 16,0 3 0-16,4-3 2 0,-4-1 1 0,3 1 0 0,1 3 0 15,0-3-16-15,-1 5-3 0,4-5-1 16,0 6 0-16,-3-10-22 0,-1 4 0 0,4 6 0 0,-3-12 0 15,-1 6 22-15,1-7 0 0,-1 4 0 0,-3 3 0 16,4-6-8-16,-4-6-2 0,0 0 0 0,0 0 0 16,0 0 13-16,0 0 3 0,0 0 0 0,0 0 0 15,0 0 10-15,0 0 2 0,0 0 1 0,0 0 0 16,3-6-13-16,-3-6-2 0,-3 3-1 0,3 4 0 16,0-7-25-16,0-6 0 0,0 6 0 0,0 1 0 15,0 2 0-15,0-9-16 0,0 6 3 0,0 7 0 16,0-10 13-16,3 3-11 0,-3 6 11 0,0 0-10 15,4 0 10-15,-4 1 0 0,4-1-9 0,-4 6 9 16,3-6-8-16,-3 6 8 0,0 0-10 0,0 0 10 16,0 0-12-16,0 0 12 0,4 0-13 0,3 0 5 15,-4 6 8-15,1-6-10 0,3 6 10 0,-4-1-10 16,4 1 10-16,-3 0-13 0,3 6 5 0,-4-3 8 16,1 3 0-16,-1-1 0 0,1-5 0 0,0 6 0 15,-4-6 0-15,3 0 0 0,-3-3 0 0,0 2 0 16,0-5 0-16,0 0 0 0,0 0 11 0,0 0-11 15,0 0 10-15,4 3-10 0,-4-3 10 0,0 0-10 16,0 0 12-16,0 0-4 0,0 0-8 0,0 0 12 16,7-3-12-16,-4-2 9 0,4 2-9 0,-3-3 8 15,-1 0-8-15,4-6-16 0,-3 0 4 0,-1 7 1 0,1-4-1 16,-1 3-1-16,4-6 0 0,-3 6 0 0,0 0 13 16,-1 0 0-16,1 1-10 0,-1-1 10 15,1 0-16-15,-4 6 0 0,3-6 1 0,-3 6 0 16,4 0 15-16,-4 0 0 0,7 0 0 0,-7 0 0 0,7 6 0 15,-4-6 0-15,4 6 0 0,0 0 0 0,-3-6 0 0,3 5 0 16,0 7 0-16,0-6 0 0,-3 0 0 0,3 3 0 16,0-3 0-16,-4 5 0 0,1-5 0 0,3 0 0 0,-4 6 0 0,1 0 0 15,3-9 0-15,-3 2 0 0,-1 7 0 0,1-6 0 16,-1 0 25-16,1 0 8 0,-4 0 2 0,3 0 0 16,1 0-25-16,-4-1-10 0,3-2 8 0,-3-3-8 15,0 0-99-15,4 6-25 0,3-3-4 0</inkml:trace>
  <inkml:trace contextRef="#ctx0" brushRef="#br0" timeOffset="93078.912">14288 5820 1580 0,'0'0'67'15,"0"0"-54"-15,0 0-13 16,0 0 0-16,0 0 0 0,0 0 0 16,0 0 54-16,0 0 8 0,0 0 2 0,3 6 0 0,1-6 0 0,3 6 0 0,0-3 0 0,0-3 0 15,0 3-64-15,0 0-24 0,0-3 0 0,3 3 1 16,-2-3 23-16,2 0 0 0,-3 0 0 0,0 0 8 15,4 0-8-15,-4-3 10 0,3 0-10 0,-3 0 10 16,1 0-10-16,-1-3 10 0,0 0-10 16,0 6 10-16,-4-6-1 0,1-5 0 0,-1 5 0 0,1 0 0 15,-1-9-9-15,1 3 0 0,-1 6 0 0,-3-5 0 32,0-1 0-32,0-3 0 0,0 6 0 0,-3 1 0 15,-4-4-31-15,3 0-8 0,-3 6-1 0,0 0-1 16,0-3 0-16,0 9 0 0,0-2 0 0,-4 2 0 0,4-3 31 0,-3 0 10 0,-1 3 0 0,-3 0 0 15,0 3 0-15,3 2 0 0,4 10 0 0,-3-3 0 16,3 6 14-16,-4-4 3 0,4 10 1 0,-3-7 0 16,6 1 13-16,-3 9 2 0,3-10 1 0,1 10 0 15,3-4-8-15,0 1-2 0,0-4 0 0,0 4 0 16,3-7-14-16,1-5-10 0,3 9 12 0,-3-10-12 16,3 1 41-16,0 0 2 0,3-3 0 0,-3-3 0 15,4 5-20-15,-1-5-4 0,1 0-1 0,0-6 0 16,3 0-18-16,-4 6 8 0,4-6-8 0,4-6 0 15,-4 6 0-15,0 0-11 0,4 0 0 0,-4-6 0 16,4 0-136-16,-4 1-27 0,0-1-6 16</inkml:trace>
  <inkml:trace contextRef="#ctx0" brushRef="#br0" timeOffset="93993.628">15737 5691 1212 0,'0'0'51'0,"0"0"-41"16,0 0 18-16,0 0 4 0,0 0 1 0,0 0 0 15,0 0 76-15,0 0 15 0,0 0 4 0,0 0 0 16,0 0-52-16,-7-6-9 0,4 0-3 0,3 6 0 16,-7 0-51-16,7 0-13 0,-4-6 0 0,-3 6 0 15,7 0 0-15,-7-6 0 16,0 6 0-16,0 0 0 16,7 0 0-16,-7 0 0 0,0 6 0 0,0-6 0 0,-4 6 0 0,4 0 0 0,-3 6 0 0,3-3 0 15,-4-1 0-15,4 7 0 0,-4-3 0 0,4 5 0 16,0-8 0-16,-3 3 0 0,3 6 0 0,0-7 0 15,0-5 0-15,3 6 0 0,-3-3 0 0,3 0 0 16,4 0 0-16,0-9 0 0,0 0 0 0,0 0 0 16,0 0 0-16,0 0 0 0,0 0 0 0,0 0 0 15,0 0 40-15,0 0 6 0,4 0 1 0,-1 5 0 16,1-5-24-16,0 6-5 0,-1-6-1 0,4 0 0 16,-3 0-27-16,-1 0-6 0,4-6 0 0,0 6-1 15,0 0 27-15,0 0 6 0,0 6 0 0,4-6 1 16,-4 0-17-16,0 6 0 0,-3-6 0 0,3 0 0 15,0 6-10-15,0 0-6 0,-4-6 0 0,4 0-1 16,-3 6 17-16,3-6 0 0,-4 6 0 0,1-6 0 16,-4 0 10-16,7 6 6 0,-3-4 0 0,-4-2 1 15,3 6-17-15,1 0 0 0,-1 0 0 0,-3-6 0 16,4 0-10-16,-4 12-6 0,0-12 0 0,3 6-1 16,1 0 17-16,-4 0 0 0,3 2 0 0,-3-2 0 15,0 6 10-15,0 0 6 0,-3-6 0 0,3 5 1 16,-4-5-27-16,1 3-6 0,-1 0 0 0,1 0-1 15,-1 2 17-15,-3-5 0 0,4 6-8 0,-1 0 8 0,-3-6-8 0,3 0 8 16,1 0-12-16,-4-4 12 0,7-2 0 0,-7 6 0 16,7-6 0-16,-7 0 0 15,7 0-38-15,-7 0-1 0,3 0 0 0,-3 6 0 16,0-12-20-16,-4 6-4 0,1 0-1 0</inkml:trace>
  <inkml:trace contextRef="#ctx0" brushRef="#br0" timeOffset="94454.747">15970 5858 1414 0,'0'0'40'0,"0"0"9"0,0 0-39 16,0 0-10-16,0 0 0 0,0 0 0 16,0 0 20-16,0 0 3 0,0 6 0 0,0 0 0 0,0-6 16 0,0 12 3 0,0-6 1 0,0 0 0 15,0 2-17-15,4-2-3 0,-4 6-1 0,3-6 0 16,-3 6 8-16,0-6 2 0,4 5 0 16,-4-5 0-16,0 9-20 0,0-9-3 0,0 0-1 0,0 0 0 15,0 5 0-15,0-5 0 0,0 6 0 0,0-3 0 16,0-3-8-16,0 0 0 0,0-1 0 0,0-5-11 15,0 0-45-15,0 0-8 0,7 6-3 0</inkml:trace>
  <inkml:trace contextRef="#ctx0" brushRef="#br0" timeOffset="94732.815">15787 5409 1496 0,'0'0'31'0,"0"0"8"0,0 0-31 0,0 0-8 15,0 0 0-15,0 0 0 0,0 0 0 16,0 0-10-16,0 0 10 0,0 0-13 0,0 0 13 0,0 0-9 0,0 0 9 0,0 0-8 16,0 0 8-16,0 0 0 0,0 0 0 0</inkml:trace>
  <inkml:trace contextRef="#ctx0" brushRef="#br0" timeOffset="99339.973">17201 5844 794 0,'0'0'33'15,"0"0"-33"1,0 0 63-16,0 0 5 0,0 0 2 0,0 0 0 16,0 0-18-16,0 0-3 0,0 0-1 0,0 0 0 15,0 0-16-15,0 0-3 0,-7 3-1 0,7-3 0 16,-3 6-6-16,-4-1-2 0,7-5 0 0,-4 12 0 16,1 0-11-16,3 0-9 0,-4-6 12 0,1 8-12 15,3 4 0-15,-4-6 0 0,4-1 0 0,-3 10 0 0,3-3 8 16,-4-7-8-16,4 7 0 0,0-3 0 0,-3-4 0 0,3 7 0 0,0-6 0 15,0 0 0-15,0-4 0 0,0-2-12 0,0 6 0 0,0-12 0 32,0 0-66-32,0 6-13 0,0-6-2 0</inkml:trace>
  <inkml:trace contextRef="#ctx0" brushRef="#br0" timeOffset="99575.032">17057 5432 1646 0,'0'0'47'0,"0"0"9"15,0 0-44-15,-7 6-12 0,7-6 0 0,0 0 0 16,-7 0-20-16,7 0-7 0,0 0-1 0,0 0 0 0,0 0 8 0,0 0 2 15,0 0 0-15,0 0-412 16,3-6-82-16</inkml:trace>
  <inkml:trace contextRef="#ctx0" brushRef="#br0" timeOffset="99989.417">17420 5179 874 0,'0'0'19'0,"0"0"4"0,0 0 1 0,0 0 1 0,0 0-25 0,0 6 0 0,0 6 0 0,0-6 0 15,0 3 56-15,0 8 7 0,0 1 1 0,-3 5 0 16,3-8-36-16,-4 9-6 0,4 2-2 0,0 3 0 16,0 1-6-16,0-4-2 0,-3 4 0 0,3-4 0 0,0-958-12 0,0 1932 9 15,0-965-9-15,0 9 8 16,0 0 16-16,3 0 4 0,-3 3 0 0,0-14 0 0,0-4-28 16,0 4 0-16,0 2 0 0,0-3 0 15,0-2 12-15,0 2-4 0,-3-3 0 0,3 15 0 16,0-14-8-16,-4 2 8 0,1-8-8 0,-5 2 8 15,1-8 11-15,4-1 1 0,-1 1 1 0,-3-3 0 0,4-4-8 0,3-5-1 16,0-6-1-16,-4 6 0 0,1 0 7 0,3-6 2 16,0 0 0-16,0 0 0 15,0 0-51-15,0 0-9 0,0 0-3 0,7-6-610 0</inkml:trace>
  <inkml:trace contextRef="#ctx0" brushRef="#br0" timeOffset="100678.842">17685 5797 940 0,'0'0'26'0,"0"0"7"0,0 0-33 0,0 0 0 0,0 0 0 0,0 0 0 15,0 0 53-15,0 0 4 0,3-6 1 0,-3 6 0 16,0 0 12-16,0 0 2 0,0 0 1 0,0 0 0 16,0 0-26-16,0 0-6 0,0 0-1 0,0 0 0 0,0 0-20 15,0 0-4-15,0 0 0 0,0 0-1 16,0 0-15-16,0 0 9 0,-7 6-9 0,4-6 8 15,-4 6-8-15,3-968 0 0,1 1935 0 0,-4-967-11 16,-1 6 11-16,1-3 0 0,0 3 0 0,0-1 0 16,0 1 0-16,0 0 0 0,0-6 0 0,4 2 0 15,-1 4 0-15,1-6 0 0,-1 6 0 0,1-6 0 16,3 0 0-16,0-6 0 0,0 0 0 0,0 0 0 16,0 0 8-16,0 0 4 0,0 0 1 0,0 0 0 15,0 0 0-15,0 0 0 0,0 0 0 0,0 0 0 16,0 0-13-16,0 0 8 0,0 0-8 0,3 6 0 15,-3-6 0-15,0 5 0 0,0-5 0 0,4 3 0 16,-4-3 0-16,3 9 0 0,-3-9 0 0,0 0 0 16,0 0 12-16,0 0-3 0,0 0-1 0,0 0 0 0,11 9-8 0,-11-9 0 15,7 0 9-15,3 6-9 0,-10-6 0 0,7 6 0 0,-7-6 0 16,11 6 0-16,-11-6 0 16,7 5 0-16,-7-5 0 0,11 0 0 0,-11 0 0 0,7 12 0 0,0-6 0 15,-7-6 0-15,7 9 0 0,-4-3 0 0,4 0 0 16,-7 5 0-16,4-5 0 0,-1 0 0 0,-3 6 0 15,0-3 0-15,0 0 0 0,0 5 0 0,0-2 0 0,-3 0 0 16,3-6 13-16,-4 0-1 0,1-1-1 0,-1 1 0 16,1 3 1-16,-4 3 1 0,3-6 0 0,-3 6 0 15,0-7-13-15,4 1 11 0,-5 6-11 0,5-6 10 0,-4 3-10 16,3-3 0-16,1-6 9 0,-4 6-9 16,3-6 0-16,-3 0 8 0,4 0-8 0,-4 0 0 15,3-6-18 1,1 6-8-16,-4-6-2 0,-1-3 0 0,1 3-42 0,0-6-9 0,0 6-1 0</inkml:trace>
  <inkml:trace contextRef="#ctx0" brushRef="#br0" timeOffset="101580.373">19022 5847 1127 0,'0'0'32'0,"0"0"7"0,0 0-31 15,0 0-8-15,0 0 0 0,0 0 0 0,0 0 92 0,0 0 16 0,0 0 4 0,0 0 1 16,0 0-47-16,-7 0-10 0,0-3-1 0,0 3-1 15,0 0-19-15,-1 0-4 0,-2 0-1 0,-1 3 0 16,4 3-30-16,-7-6 0 16,4 5 0-16,-5-5 0 0,5 6 0 0,-4 0 0 15,0 6 0-15,0-12 0 0,3 6 0 0,0-6 0 0,-3 6 0 0,0 0 0 16,0-1 9-16,3 4-9 0,1-3 8 0,-4 6-8 16,3-6 0-16,1 6 8 0,3-7-8 0,-1-2 0 15,1 3 8-15,0 6-8 0,4-6 8 0,3-6-8 16,0 0 20-16,0 0 0 0,0 0-1 0,0 0 0 15,0 0 2-15,0 0 1 0,0 0 0 0,0 0 0 16,0 0-7-16,7 0-2 0,-7 0 0 0,10 6 0 16,-2 0-4-16,2-6-1 0,-3 0 0 0,4 5 0 15,-4-5-8-15,3 6 0 0,-3-6 0 0,4 0-11 16,-11 0 11-16,7 0 0 0,4 0 8 0,-11 0-8 16,7 0 0-16,3 6 0 0,1 6 0 0,-4-3 0 15,0 3 0-15,0-7 0 0,0 7 0 0,-3 0 0 16,-1-6 0-16,1 3-8 0,-4 0 0 0,0-1 0 15,0 4 8-15,0 0 0 0,0-6 0 0,-4 0 0 0,1 2 0 16,-1 4 0-16,1 0 0 0,-4 0 0 16,0-1 0-16,3 1 0 0,-3 0 0 0,0 3 0 0,0-9 0 0,0 5 11 15,7 1-3-15,-4-6 0 0,1-3-8 0,3-3 0 16,-4 6 0-16,4-6 0 0,-3 6 0 0,3-6 0 16,0 0 0-16,-4 6 0 0,1-6 0 0,3 0 8 15,-4 0-8-15,1 0 8 0,3-6-8 0,-4 3 0 16,0 0 0-16,1-3 0 0,-1 0 0 0,1-3-17 0,3 3 4 15,-4 0 1 1,1 1-119-16,-1-1-23 0,1-6-5 0,-1 9-345 0,1-3-70 16</inkml:trace>
  <inkml:trace contextRef="#ctx0" brushRef="#br0" timeOffset="102194.806">19315 6044 1220 0,'0'0'27'0,"0"0"5"0,0 0 2 0,-7 0 0 0,-1 5-34 0,-2-5 0 0,3 0 0 0,0 6 0 0,0-6 48 0,0 6 2 16,0-6 1-16,-4 6 0 0,4 0-16 0,0-6-3 16,-4 6-1-16,4-3 0 0,0 0-13 0,4 3-2 15,-4-3-1-15,0 2 0 0,0 1-4 0,-1 6-1 16,1-6 0-16,0 6 0 0,0-6-10 0,0 2 10 16,-3 4-10-16,3 0 10 0,-4 0-10 0,4-1 0 15,-4 4 0-15,4-3 0 0,0 0 0 0,4-6 8 16,-4 11-8-16,3-11 8 0,1 3 1 15,-1 0 0-15,1 0 0 0,-1-4 0 0,4 7 21 0,0-12 4 16,0 0 1-16,0 0 0 0,4 6-19 0,-4-6-3 16,3 6-1-16,1 0 0 0,3-6 3 0,0 0 0 15,-7 0 0-15,7 0 0 0,3-6-3 0,-3 0 0 16,4 0 0-16,0-6 0 0,-1 1 0 0,1-1-1 0,-1-3 0 0,-3-2 0 16,4 5 1-16,-4-3 1 0,4 3 0 0,-4 1 0 15,-4-1-13-15,4 6-8 0,-3-12 8 0,-4 7-13 16,3 2 4-16,1-3 1 0,-1 6 0 0,-3-6 0 15,4 4-4-15,-4 2 0 0,0 0 0 0,0 6 0 16,0-6 0-16,0 6 0 0,-4 0 0 0,4 0 0 16,0 0-3-16,-3-6-1 0,-1 6 0 0,-3 0 0 15,0 0 6-15,0 6 1 0,0-6 0 0,0 3 0 16,-4 3-8-16,1 0-2 0,-1 5 0 16,1 1 0-16,-1-6 11 0,-3 6 8 0,0-3-12 0,3 2 12 15,4 1 0-15,-3 0 0 0,3 0 8 0,3-1-8 16,-3 1 0-16,4-3-13 0,3 3 1 0,3-1 0 15,-3 1-109-15,4-3-22 0,-4-9-4 0,10 9-1 16</inkml:trace>
  <inkml:trace contextRef="#ctx0" brushRef="#br0" timeOffset="102635.05">19385 6082 1418 0,'0'0'31'0,"0"0"6"0,0 0 2 0,0 0 1 0,0 0-32 0,0 0-8 0,0 0 0 0,-7 6 0 15,7-6 40-15,-7 6 7 0,0-1 1 0,3 1 0 16,1 6-28-16,-1-6-6 0,1 6-1 0,3-6 0 16,-4-1-13-16,1 1 9 0,3 3-9 0,-4 3 8 15,4-6 0-15,-3 0 0 0,3 0 0 0,-4-1 0 16,4-5-8-16,0 0 8 0,0 0-8 0,0 0 8 15,0 0 16-15,0 0 4 0,7 0 0 0,0-5 0 16,0-1-28-16,4 0 0 0,-4 6 0 0,4 0 0 16,-4-12 0-16,0 6 0 0,0-6 0 0,0 4 0 31,0 2-20-31,0 0-10 0,0-6-2 0,0 6 0 0,-3 0 32 0,3-2 0 0,0 2 0 0,-4 0 0 16,-3 6 0-16,0 0 0 0,0 0 0 0,0 0 0 15,0 0 0-15,0 0 0 0,0 0 0 0,7 6 0 16,-3 2 0-16,-1-2 0 0,1 6 0 0,-4 0 0 15,3-6 0-15,-6 3 0 0,3-4 0 16,-4 7 0-16,4-6 26 0,-3 6 11 0,-1-6 3 0,1 0 0 0,3-6-20 0,0 0-3 16,0 0-1-16,0 0 0 0,0 0-8 0,0 0-8 15,0 0 12-15,0 0-12 0,0 0-11 0,0 0-9 16,10 0-1-16,1-6-530 16,-1 0-105-16</inkml:trace>
  <inkml:trace contextRef="#ctx0" brushRef="#br0" timeOffset="103025.607">19805 5376 1335 0,'0'0'29'0,"0"0"7"0,0 0 0 0,-4 6 2 0,1 6-30 0,-1-6-8 0,1 6 0 0,-1-4 0 15,1 4 60-15,-1 0 12 0,1 3 1 0,3-1 1 16,-4 1-16-16,1 3-3 0,3 2-1 0,0 10 0 16,0-7-35-16,0 9-7 0,0-2-2 0,-4 8 0 15,4-6 3-15,0 10 1 0,0-4 0 0,0-3 0 16,-3 9-2-16,3 0 0 0,0-3 0 0,-4-2 0 15,8-1-12-15,-4-9-8 0,0 1 8 0,0 2-13 16,0-9 38-16,0 4 8 0,0-4 2 0,0 1 0 16,0 2-35-16,-4 1 0 0,4-9 0 0,0-1 0 0,0 1 0 15,0-9 0-15,0 8 0 0,-3 1 0 16,3-12-40-16,0 6-12 0,0-4-3 0,0-8 0 16,0 0-106-16,0 0-22 0,0 0-4 0,0 0-1 0</inkml:trace>
  <inkml:trace contextRef="#ctx0" brushRef="#br0" timeOffset="103306.363">19565 5914 1407 0,'0'0'40'0,"0"0"8"0,0 0-38 0,0 0-10 0,0 0 0 0,0 0 0 15,0 0 23-15,0 0 2 0,0 0 1 0,0 0 0 16,7-6 14-16,0 3 4 0,4 3 0 0,-1-3 0 16,1 1 9-16,3-1 3 0,0 0 0 0,0 3 0 15,0-6-21-15,4 6-4 0,3-6-1 0,-3 0 0 16,-1 0 0-16,5 6 0 0,-5-6 0 0,4 0 0 16,1 6-30-16,-1-5 0 0,0-1 0 0,0 3 0 15,-3 0-20-15,-1-3-9 0,1 3-3 0,0-3 0 16,-1 0-147-16,4 0-29 0</inkml:trace>
  <inkml:trace contextRef="#ctx0" brushRef="#br0" timeOffset="104408.364">21364 6082 874 0,'7'-9'36'0,"-3"-3"-28"15,-1 0 80-15,4-2 17 0,-3 5 3 0,-4-6 1 16,3 9-12-16,-3 0-2 0,0 1-1 0,0-1 0 16,-3 0-56-16,3 0-11 0,-4-6-3 0,-3 6 0 15,-3 3-11-15,-1-2-2 0,1 5-1 16,-5 0 0-16,-2 0-10 0,-1 5 0 0,1-5 0 15,-1 6 0 1,-3 0 0-16,0 3 0 0,-1-3 0 0,1 6 0 16,0-7 0-16,0 7 8 0,-4-3-8 0,8 3 8 0,-5 0 0 0,5 5-8 0,3-5 12 0,0-3-4 15,-1 3 11-15,5-1 1 0,-1 1 1 0,4-6 0 16,0 6-21-16,4-6 0 0,-4 5 0 0,3 4 0 16,4-3 11-16,0 0-3 0,0-1 0 0,4 1 0 15,3-3-8-15,0 3 0 0,3-1 0 0,1 1 0 16,3-6 0-16,4 3 0 0,-4-6 9 0,3 0-9 15,1 0 9-15,3-3-9 0,-3-3 12 0,3 3-12 16,-3-6 15-16,-4 0-4 0,0 3-1 0,-4-15 0 16,5 7-10-16,-1-4 10 0,0-9-10 0,0 7 10 0,3-7 18 15,-6 4 3-15,3 2 1 0,-3-14 0 16,3 2-32-16,-4 1 0 0,-2-3 0 0,-1-1 0 16,0 4 0-16,-4-6 0 0,1 2 0 0,-1 4 0 15,-3-3 0-15,-3 2 0 0,3 10 0 0,-4-10 0 16,4 4 0-16,-3 2 0 0,-1-5 0 0,1 2 0 15,-1 10-20-15,-3-4-9 0,3 9-3 0,-3 1 0 16,4-1 16-16,-1 3 4 0,1 3 0 0,-1 3 0 16,4 3 3-16,0 0 1 0,0 0 0 0,0 0 0 15,-7 3 8-15,0 0-8 0,0 3 8 0,4 6-8 16,-4 5 0-16,3-5 0 0,0 6 0 0,1 2 0 0,3-2 8 16,0 5 0-16,0 4 0 0,0-6 0 0,3 8 0 15,-3 0 0-15,4 10 0 0,0-7 0 0,3 3 0 0,-4 0 0 16,4 10 0-16,-3-7 0 0,-4 0 0 0,3-3 0 15,-3 1 0-15,4 2 0 0,-4-6 0 0,0-3 0 16,0 4 0-16,0-4 0 0,-4-11 0 0,4 2 9 0,0 10-1 0,0-15-8 16,0 8 8-16,4-5-8 0,-4-4 0 0,3 4 0 15,-3-6 0-15,0 0 0 0,0-1 0 0,4-5 0 16,-1 0 0-16,1 0 10 0,-4-6-10 0,0 0 8 16,3 3-41-1,-3-3-9-15,7-3-2 0,1 3-729 0</inkml:trace>
  <inkml:trace contextRef="#ctx0" brushRef="#br0" timeOffset="104978.704">21728 6135 1364 0,'0'0'30'0,"0"0"6"0,0 0 2 0,0 0 0 0,0 0-30 0,0 0-8 0,-7-6 0 0,3 6 0 16,4 0 55-16,-7 0 9 0,0-6 3 0,-4 6 0 16,4 0-28-16,0 6-6 0,-3-6-1 0,-1 6 0 15,4 0-19-15,-4-1-4 0,-3 4-1 0,4 9 0 16,-1-6 2-16,1-1 0 0,-1 4 0 0,0 3 0 15,4-6-23-15,0 5-5 16,0-2-1-16,0 3 0 0,0-7 19 0,4 7 0 16,-1-9-8-16,0-3 8 0,4 0 0 0,-3 5 0 0,3-5 0 0,0-6 0 15,0 6 16-15,0-6 0 0,0 0 0 0,3 0 0 16,5 6 4-16,-1-6 0 0,0-6 1 0,3 6 0 16,1-6-7-16,-1 0-2 0,5-3 0 0,-1 1 0 15,0-1-12-15,3 3 9 0,-2-6-9 0,-1 0 8 16,-4 1-8-16,1 2 0 0,-1-3 0 0,1 6 0 15,-4-6 8-15,0 7-8 0,0-7 8 0,-3 6-8 16,-1 3 0-16,1-3 0 0,-4 3 0 0,0 3 0 16,0 0 0-16,0 0 0 0,0 0 0 0,0 0 0 15,0 0-14-15,0 0 5 0,0 0 1 0,0 0 0 0,0 3 8 0,-4 6-8 16,4-3 8-16,0 6-8 0,-3-7 8 16,3 7 0-16,-4 0 8 0,4-3-8 0,0-3 0 15,0 0 0-15,0 5 0 0,0-11 0 16,4 6 8-16,-4 6-8 0,3-6 8 0,1 6-8 15,-4 2 0-15,7-2 0 0,0-6 0 0,0 6-8 0,3-4-13 16,-3 4-3-16,1 0 0 0,2-6 0 16,1 6-134-16,-4-6-27 0,14 5-6 0,-21-11-1 0</inkml:trace>
  <inkml:trace contextRef="#ctx0" brushRef="#br0" timeOffset="105429.388">21946 6129 1176 0,'0'0'33'0,"-3"6"7"0,3-6-32 0,-7 6-8 0,3-1 0 0,1 4 0 16,-1 9 21-16,1-6 3 0,-1-1 0 0,4 4 0 16,-3-3 57-16,3 6 12 0,0-7 3 0,0 1 0 15,0 3-52-15,0-3-9 0,0 5-3 0,3 1 0 16,-3-9 0-16,0 8 0 0,0-5 0 0,4-6 0 15,-4 6-16-15,0-6-3 0,0 2-1 0,0-8 0 16,0 0-12-16,0 0 8 0,0 0-8 0,0 0 0 16,0 0 28-16,0 0 0 0,3-6 0 0,-3 4 0 15,4-4-5-15,-1 0-2 0,4 0 0 0,-3-6 0 0,-1 6-35 16,1-8-7-16,3 2-2 0,-4 0 0 16,4-6 5-16,1 7 1 0,-1-1 0 0,0 3 0 0,0-3 8 15,-4 1 9-15,4-1-13 0,-3 0 5 0,-1 6 8 16,1-3 0-16,-4 3 0 0,3 1-8 0,-3 5 8 0,0 0 0 15,0 0 0-15,0 0 8 0,7 0-8 0,-7 0 12 16,0 0-4-16,0 0 0 0,0 0-8 0,4 5 8 16,3 1-8-16,-3 6 8 0,-4-3-8 0,3 3 9 15,1 5-9-15,-4-5 10 0,3 3-10 0,-3-3 0 16,4 5 0-16,-4 1 8 0,3-9-8 16,1 8 0-16,-4-5 9 0,3 0-9 0,-3 0 8 0,0-4-8 15,0-8 8-15,4 9-8 0,-4-9-14 0,0 0-7 16,10 9-2-16,-10-9-541 15,11 0-109-15</inkml:trace>
  <inkml:trace contextRef="#ctx0" brushRef="#br0" timeOffset="105917.995">22412 6091 1335 0,'0'0'29'0,"0"0"7"0,0 0 0 0,-7 0 2 0,0 0-30 0,-4 3-8 0,1 0 0 0,3-3 0 0,-4 8 27 0,4-8 4 16,-4 12 1-16,1-6 0 0,-1 0 0 0,4 0 0 15,-3 5 0-15,3 4 0 0,-1 3-20 0,1-6-4 16,0-1-8-16,0 7 12 15,0-3 4-15,0-4 0 0,4 7 0 0,-1-9 0 0,4 0-6 16,-3 0-1-16,3-9 0 0,0 0 0 0,0 0-9 0,0 0 0 16,3 5 0-16,-3-5 0 0,0 6 28 0,0-6 3 15,7 6 1-15,4-6 0 0,-4 0-32 0,0 6 0 16,0-6 0-16,4 0 0 0,-4 0 0 0,0 0 0 16,3 0 0-16,-3 0 0 0,4 0 0 0,-4 0 0 15,0 0 0-15,-3 0 0 0,3 6 0 0,0-6 0 0,-4 0 0 16,4 6 0-16,-3-3 0 0,-1 0 0 0,1 3 0 0,-1-1 0 31,-3-5-20-31,0 9-9 0,4 3-3 0,-4-6 0 0,0 0 52 0,0 6 9 0,-4-10 3 0,1 10 0 16,-1 0-10-16,1-6-2 0,-1 0 0 0,-3 6 0 15,4-7-12-15,-4 1-8 0,3 0 8 0,-3 0-8 16,0 0 11-16,0-3-3 0,0 3 0 0,0 0 0 16,0-6-8-16,0 6 0 0,0-1 0 0,-4-5 0 31,4 0-152-31,-4 0-32 0,-10 0-6 0,7 0-2 0</inkml:trace>
  <inkml:trace contextRef="#ctx0" brushRef="#br0" timeOffset="106615.254">23312 5544 850 0,'-11'17'17'0,"7"-11"6"15,1 6-23-15,-1-3 0 0,1 9 0 0,-1-7 0 16,1 7 77-16,-1-3 11 0,1 2 3 0,-1 1 0 16,4 8-22-16,-3 4-4 0,-1-1-1 0,1 9 0 15,3-5-33-15,-4 8-7 0,1-9-2 0,-1 9 0 16,1-8 18-16,-1 5 3 0,0-3 1 0,1-2 0 0,-1 2 7 0,1-3 1 16,-1 3 1-16,1-2 0 0,-4-4-19 0,0-5-4 15,3 2-1-15,-3-2 0 0,4 2-10 0,-1-8-3 16,-3 2 0-16,4-2 0 0,3 0 4 0,-4-1 0 15,0-8 0-15,1 0 0 0,-1 6-20 0,4-9 0 0,-3-1 0 16,3-5 0-16,0 0 0 0,0 0 0 0,0 0 0 16,0 0 0-1,0 0-51-15,0 0-10 0,7 0-3 0,0 0-771 0</inkml:trace>
  <inkml:trace contextRef="#ctx0" brushRef="#br0" timeOffset="107047.772">23336 6320 1422 0,'0'0'31'0,"0"0"6"0,0 0 2 0,0 0 1 0,7 0-32 0,-3 6-8 0,3-3 0 0,3 3 0 0,1-3 44 0,0 0 6 16,3-3 2-16,-4 2 0 0,4-2 16 0,-3 0 3 15,7-2 1-15,-4-1 0 0,3-3-37 0,5 0-7 16,-1-6-2-16,-4 0 0 0,1 1-10 0,-4-4-1 16,-3 3-1-16,-1-6 0 0,1 1-14 0,-4-1 9 15,0 3-9-15,0-2 8 16,-3 5-83-16,-4-3-17 0,0 7-3 0,-4 5-1 16,-3-3 7-16,0-6 1 0,0 6 0 0,-4 0 0 15,-3 0 22-15,-3 0 5 0,-1 4 1 0,-3 2 0 16,0 0 44-16,-1 8 16 0,5 4-9 0,-4-6 9 15,7 6-12-15,-4-1 4 0,4 10 0 0,0-3 0 0,3-1 16 0,0 4 3 16,1 2 1-16,3-2 0 0,0 3 6 0,3-1 2 16,4-5 0-16,0 8 0 0,4-8 16 0,3 2 3 0,0-2 1 15,0 0 0-15,4 2-15 0,-1-5-2 0,4 0-1 16,-3 2 0-16,3-5-22 0,0-6 0 0,4 0 0 0,-1-3 0 16,1 3 30-16,0-6 2 0,3 0 0 0,0 0 0 31,-7-3-60-31,4-3-11 0,-1 0-2 0,-3 0-610 0</inkml:trace>
  <inkml:trace contextRef="#ctx0" brushRef="#br0" timeOffset="108092.785">24500 6179 1116 0,'0'0'24'0,"0"0"6"0,0 0 1 0,0 0 0 0,0 0-31 0,0 0 0 0,0 0 0 0,0 0 0 16,0 0 23-16,0 6-2 15,4 5 0-15,-1-5 0 0,1 9 35 0,0-3 6 0,-1 5 2 0,4 1 0 16,-3-6-11-16,3 3-1 0,-4 2-1 0,1 1 0 16,-1-3-24-16,1 8-5 0,-1-11-1 0,1 2 0 15,-1 4 8-15,-3 0 2 0,4-6 0 0,-4 2 0 16,0-2-20-16,0 0-11 0,3 5 12 0,-3-11-12 15,0 6 9-15,0-6-9 0,0-6 0 0,0 6 9 16,0-6-9-16,0 0 8 0,0 0-8 0,0 0 8 16,4 6 0-16,-4-6 0 0,0 0 0 0,0 0 0 15,0 0 4-15,0 0 0 0,0 0 0 0,0 0 0 0,0 0 16 16,0 0 3-16,0-6 1 0,0-3 0 16,3 0-20-16,-3 3-3 0,0 0-1 0,0-5 0 15,0-1-8-15,0 3 0 0,0 0 0 0,0-5 0 0,0 8 0 16,0-6-11-16,0 0 3 0,0 0 0 0,4 4 8 0,-4-10 0 15,0 6 0-15,0-3 0 0,4 1-20 0,-4-1 0 16,3-3 1-16,1 4 0 16,-1 2 5-16,1 0 1 0,-1 0 0 0,4 1 0 0,-3-1 13 0,3 3 0 15,-4-3 0-15,1 6 0 0,3-5 0 0,-4 5 0 16,-3 6 0-16,8 0 0 0,-1 0 0 0,-4 0 0 16,4 0 0-16,0-6 0 0,4 6-9 0,-4-6-3 15,3 6 0-15,1 6 0 0,0-6 4 0,-1 6 0 16,1 0 0-16,-1 0 0 15,4-1-29-15,1 1-6 0,-5 6-1 0,1-3 0 16,3 3-22-16,-4-1-5 0,5 1-1 0,-1-3 0 16,-4 3-89-16,1 0-19 0,-1-7-3 0</inkml:trace>
  <inkml:trace contextRef="#ctx0" brushRef="#br0" timeOffset="108411.882">25044 6235 990 0,'0'0'21'0,"0"0"5"0,0 0 1 0,-4 6 1 0,4-6-28 0,-7 11 0 0,4 1 0 0,-1-6 0 0,4 3 28 0,-3 3 0 15,-1-7 0-15,0 7 0 0,4 0 10 0,-3 0 2 16,3-3 0-16,-4 8 0 0,4-5-7 0,0-6-1 16,0 6 0-16,0 2 0 0,0-2 0 0,0 0 0 15,0-6 0-15,0 0 0 0,0 5-19 0,0-2-4 16,4-3-1-16,-4 0 0 0,0-6-8 0,0 12 0 16,0-12 0-16,0 0 0 15,3 0-138-15,-3 0-26 0,11 17-6 0,-11-17-1 0</inkml:trace>
  <inkml:trace contextRef="#ctx0" brushRef="#br0" timeOffset="109311.214">24589 5950 1409 0,'0'-6'29'0,"0"-6"7"0,0 6-28 0,3-6-8 0,-3 6 0 0,0-2 0 16,0 2 30-16,0-6 5 0,0 0 1 0,0 0 0 15,0-2 0-15,0-4 0 0,0 0 0 0,0 7 0 16,0-10-28-16,-3 9-8 0,3-5 0 0,-4-1 0 0,1-5 0 0,-5 2-11 15,5-3 2-15,-4 4 0 16,-4-4-20-16,1 7-4 0,-1-4-1 0,1 3 0 16,-5 1 34-16,1 2 11 0,4 3 0 0,-4 6 0 15,0 1 9-15,3-1 3 0,-3 0 0 0,0 6 0 0,3 0-36 0,-3 0-7 16,0 12-2-16,0-7 0 0,0 4 22 16,0 3 0-16,-1 0 0 0,5 11 0 15,-4-8 13-15,0 9 7 0,0-7 2 0,-1 10 0 16,1 2-13-16,4 3-9 0,-1 4 12 0,1 2-12 15,3 3 24-15,3 3-3 0,1 0 0 0,-1-3 0 16,4 3 12-16,0 1 3 0,4-4 0 0,-1 3 0 0,1 0-23 0,3-6-4 16,-4 3-1-16,4-8 0 0,0 2-8 0,0-3 0 15,-3-2 0-15,3 2 0 0,0-8 8 16,0 5-8-16,0 3 8 0,4-8-8 0,-4 8 9 0,0-14-9 0,0 2 10 16,0-2-10-16,0 5 0 0,0-2 8 0,0-3-8 15,0-1 0-15,0 1-12 0,0-6-6 0,0 2-1 16,0-2 0-1,-3 0-83-15,3-6-17 0,-4 6-3 0,1-7-552 0</inkml:trace>
  <inkml:trace contextRef="#ctx0" brushRef="#br0" timeOffset="109660.977">24208 6326 874 0,'3'-18'19'0,"-3"18"4"0,0-6 1 0,4 0 1 0,-4 1-25 0,3-4 0 16,1 3 0-16,-1 0 0 0,1 0 82 0,-1 0 11 15,1 6 3-15,-1-12 0 0,4 7 0 0,0-1 0 16,1 0 0-16,2 6 0 0,1-9-52 0,-1 9-11 0,4 0-1 0,0 0-1 16,4 0 1-16,0 0 1 15,-1 0 0-15,5 0 0 0,-1 0-33 0,0 0 0 0,4 3 0 0,-1-3 0 16,-3 6 0-16,1-6 0 0,-5 0 0 16,4 0 0-16,-3 0 0 0,0 0 0 15,3 0 0-15,-3 0-527 0,3 0-110 16</inkml:trace>
  <inkml:trace contextRef="#ctx0" brushRef="#br0" timeOffset="110502.07">25333 6291 728 0,'0'-15'20'0,"0"15"5"0,0-6-25 0,0 0 0 16,0 0 0-16,0 6 0 0,0-12 60 0,0 12 6 15,0 0 2-15,0 0 0 0,0 0-13 0,0 0-3 16,-7 0 0-16,0 12 0 0,0-6-52 0,-4 0 0 0,4 3-8 0,0 3 0 16,-3 5 25-16,-1-5 6 0,4 0 1 0,-4-1 0 15,4 4 38-15,0-3 8 0,0 6 2 0,4-7 0 16,-1 4-8-16,1-9 0 0,3 6-1 0,-4-6 0 15,4 5-15-15,4-2-2 0,-4 0-1 0,3 0 0 16,1-3-20-16,3 5-4 0,0-11-1 16,0 6 0-16,3-6 10 0,1 6 2 15,0-6 0-15,-1 0 0 0,1 0-20 0,-1 0-3 0,1-6-1 16,-1 6 0-16,1-6-8 0,0 6 0 0,-1-5 0 0,1-1 0 16,-4 0 0-16,0-3 8 0,0 6-8 0,0-3 8 15,-3 0-8-15,3 3 0 0,-4-3 0 0,-3 6-11 16,0-5 3-16,0 5 0 0,4-6 0 0,-4 0 0 15,0 6-11-15,0 0-1 0,0-6-1 0,0 6 0 16,0 0 11-16,0 0 10 0,0 0-13 0,0 0 5 16,-7-6-3-16,7 6 0 0,0 0 0 0,0 0 0 15,-7 0 11-15,-1 6-13 0,8-6 5 0,-7 6 8 0,4 0-12 16,-4 5 12-16,3 1-10 0,1 3 10 0,-1 8 0 0,1-5 0 16,-1 3-8-16,1 8 8 0,-1-11 0 15,1 14 10-15,-1-6-2 0,-3 10 0 0,3-4-8 0,1 9 8 16,-4-8-8-16,3 2 8 0,1-3 0 0,-4 3 0 15,3-2 0-15,1-10 0 0,-4 4 3 0,3-4 0 16,1 4 0-16,-4-4 0 0,0 7 8 0,-1-7 1 16,1 10 1-16,0-1 0 0,-3-3-10 0,3-2-3 15,0-4 0-15,0 1 0 0,0-7-8 16,0 4 8-16,-1-3-8 0,1-4 8 0,0 4-8 0,4-12 0 16,-4 6 0-16,0-7 8 0,0 1-8 0,7-6 12 15,0 0-12-15,-7 0 12 0,0 0-12 0,-1-6-17 16,5 1 4-16,-4-1 1 0,-4-6 3 0,4-3 1 15,-3 3 0-15,-1-5 0 16,0-10-26-16,4 10-5 0,0-13-1 0,0 4 0 0,0-4 13 16,0 7 3-16,-3-3 0 0,-1-7 0 15,4 10-28-15,-4-1-6 0,4-2-1 0,0 2 0 0,4 7 8 16,-1-4 2-16,4 9 0 0,-3-5-391 0,3 5-79 0</inkml:trace>
  <inkml:trace contextRef="#ctx0" brushRef="#br0" timeOffset="111109.914">25721 6408 687 0,'0'0'15'0,"0"0"3"0,-3-6 1 0,-1-6 1 0,-3 10-20 0,3-10 0 0,-3 6 0 0,0 6 0 31,0 0 71-31,-3-6 10 0,3 6 3 0,-4 0 0 0,0 6-23 0,1-6-4 0,-1 6-1 0,4 0 0 16,0-6 4-16,-3 6 0 0,2 2 0 15,1 1 0-15,-3 0 1 0,3 3 1 0,0 0 0 0,-7 8 0 16,7 4-29-16,-4-7-5 16,4 4-2-16,0 2 0 15,3-5 2-15,1-3 0 0,3 8 0 0,0-17 0 16,0 6-4-16,0-12-1 0,3 6 0 0,1 5 0 0,3-11 17 0,0 6 4 0,-3 0 1 16,6 0 0-16,-3 3-20 0,4-9-4 15,-1 0-1-15,1 6 0 0,-1-12 8 0,5 6 2 0,-1 0 0 16,0-9 0-16,0 3-22 0,0 0-8 0,0 0 0 0,-3-5 0 15,3-1 0-15,-4 6 0 0,1-9 0 0,0 1 0 16,-1-1 0-16,1 3 0 0,-4-5 0 0,0 5 0 16,0-3-16-16,-4 3-10 0,5-5-2 15,-5 2 0-15,-3 3 5 0,4-5 1 0,-4-1 0 0,-4 0 0 16,1 4 6-16,-1-4 2 0,0-3 0 0,-6 10 0 16,3-1 14-16,-4-6 0 0,1 7 0 0,-1-1 0 15,-3 3-19-15,0 3-1 0,0 6 0 0,-4-6 0 16,4 12 5-16,-4-3 1 0,1 6 0 0,-1 0 0 15,0 2 14-15,4 7-12 0,4-6 12 0,-4 0-12 16,3 8 12-16,-3-8 0 0,3 6 0 0,4-7 10 16,4 4-10-16,-1-3 0 0,1 0 9 0,-1 2-9 15,8 1-97-15,-4 0-24 0,3 2-5 0</inkml:trace>
  <inkml:trace contextRef="#ctx0" brushRef="#br0" timeOffset="111401.458">26014 6555 1758 0,'0'0'50'0,"0"0"10"0,-4 6-48 0,1 0-12 0,-4 0 0 0,3-3 0 15,4-3 31-15,0 0 3 0,0 0 1 0,0 0 0 16,0 0-35-16,0 0 0 0,0 0-10 0,0 0 10 16,0 0-152-16,0 0-22 0</inkml:trace>
  <inkml:trace contextRef="#ctx0" brushRef="#br0" timeOffset="135218.946">13949 7957 1257 0,'-11'-5'26'0,"1"2"6"16,-1-3-32-16,0 0 0 0,4 6 0 0,0-6 0 16,0 6 13-16,7 0-4 0,0 0-1 0,-10 0 0 15,3-6-8-15,0 6 0 0,7 0 0 0,-7 0 0 0,0 0 0 16,7 0 0-16,-8 0 0 0,8 0 0 0,-7 0 0 0,0 6 0 15,0-6 0-15,0 6 0 0,7-6 0 0,-7 6 0 16,0 3 10-16,0-1-10 16,4 1 0-16,-1 3 0 0,1 6 0 0,-5-10 0 15,5 4 0-15,-1 0 0 0,1 0 0 0,-1-1 0 0,1-5 20 0,-1 0-4 16,4-6 0-16,0 6 0 0,0 3-16 0,4 3 0 0,-4-6-13 0,3-1 5 16,1-5 8-16,-1 6 0 0,4-6 0 0,1 6 0 15,-1-6 49-15,0 6 12 0,3 0 3 0,-3-6 0 16,4 0-52-16,-1 0-12 0,1 0 0 0,3 0 0 15,0 0 0-15,-3-6-18 0,3 6 4 0,0-6 1 16,0 6 21-16,-3-6 4 0,3 6 0 0,-4-6 1 16,1 1-13-16,0-10 0 0,-1 3-9 0,-3 0 9 15,0 1-14-15,0-7 3 0,-3 3 1 0,3 3 0 16,-4-5 21-16,1 11 4 0,0-6 1 0,-4-3 0 16,0 4-16-16,3 5 0 0,-3-6 8 0,-3 6-8 15,3 6 14-15,0 0 0 0,0 0 0 0,0 0 0 16,0 0-14-16,0 0 0 0,0 0 0 0,-11 0 0 15,4 0-12-15,3 6-4 0,-3 0-2 0,4 6 0 16,-1-1 5-16,1-2 1 0,-1 9 0 0,1-6 0 16,3 2 12-16,0 1 0 0,0 0 0 0,0 2 0 15,0 1 0-15,0 9 16 0,0-10-3 0,3 10-1 16,-3-4-12-16,0 1 0 0,0-7 0 0,4 16 0 16,-4-13 0-16,0 10 0 0,0-4 0 0,3 9 0 15,-3-5 0-15,0-4 0 0,0 4 0 0,0 2 0 16,0-9 0-16,0 4 0 0,0-4 0 0,-3 1 0 0,3 2 0 15,-4-2 0-15,4-1 0 0,0 4 0 0,-3-7 0 0,3 1 0 16,0-6 0-16,-4 2 0 0,4-2 57 0,0-3 6 16,4 0 1-16,-4 5 0 0,0-11-52 15,0 0-12-15,3 3 0 0,-3 0 0 0,0-9 0 16,0 6 0-16,0-6 0 0,0 0 0 0,0 0 0 16,0 0 0-16,0 0 0 0,0 0 0 0,0 0 0 0,0 0 0 15,0 0 0-15,0 0 0 0,0 0 0 0,0 0 0 0,0 0 0 16,0 0 0-16,0 0 0 0,0 0 0 0,0 0 0 0,0 0 0 15,0 0 0-15,0-3 0 0,-3-3 0 0,3 0 0 16,0 0 0-16,0 3 0 0,0-9 0 0,0 6 0 16,0-5 0-16,0-1 0 0,-4 3 0 0,4-3 0 15,0 1 0-15,4-7 0 0,-4 0 0 0,3 4 0 16,1-4 0-16,-1-6 0 0,1 7 0 0,-1 2 0 16,1-8 20-16,3 8 2 0,-4-3 0 0,4 1 0 15,1 2-35-15,-1-3-7 0,0 6-2 16,0 1 0-16,0-1 22 0,0 6 0 0,3-6 10 0,-3 6-10 15,4 1-49-15,3 2-17 0,-3-9-3 16,-1 6-1-16,4 0-1 0,0 0 0 0,-3-6 0 16</inkml:trace>
  <inkml:trace contextRef="#ctx0" brushRef="#br0" timeOffset="135772.824">14284 7975 846 0,'0'0'17'0,"0"0"6"0,0 0-23 0,0 0 0 0,0 0 0 0,0 0 0 15,0 0 68-15,0 0 10 0,0 0 2 0,0 0 0 16,0 0-12-16,0 0-1 0,0 0-1 0,0 0 0 16,0 0-30-16,0 0-5 0,0 0-2 0,0 0 0 15,0 0-18-15,-4 6-11 0,1 0 12 0,3 6-12 16,0-4 22-16,0 7-2 0,0 0-1 0,0 2 0 15,0-5-19-15,3 0 0 0,1 3-13 0,-4 2 5 16,4-5 8-16,-1 3 0 0,-3-1 0 0,4 1 0 16,-1 3 28-16,1-6 7 0,-1-4 1 0,1 1 1 15,-1 0-8-15,-3 3-1 0,4-12-1 0,-4 0 0 16,0 0-27-16,3 6 0 0,-3-6 0 0,7 0 0 16,-7 0 38-16,7 6 2 0,-7-6 1 0,7-6 0 15,0 6-15-15,1-6-3 0,-1-6-1 0,-4 0 0 16,4 0-22-16,0 4 0 0,0-10 0 0,0 6 8 15,0 1-8-15,-3-1 0 0,3-3 0 0,0 3 0 16,0-5 16-16,-3-1 1 0,3 3 1 0,0-8 0 16,-4 2-8-16,4 4-2 0,0-1 0 0,-3 0 0 0,-1-2-8 0,1 8-9 15,-1-6 9-15,1-2-13 16,0 5-19-16,-4 6-3 0,3-3-1 0,-3-5 0 16,0 8-40-16,-3 0-9 0,-1 0-2 0</inkml:trace>
  <inkml:trace contextRef="#ctx0" brushRef="#br0" timeOffset="136350.622">14792 7954 1272 0,'0'0'36'0,"0"0"8"16,0 0-35-16,0 0-9 0,0 0 0 0,0 0 0 15,-7 3 68-15,7-3 11 0,-7 3 2 0,0 0 1 16,0 3-40-16,0-6-8 0,0 6-2 0,0 0 0 15,-4 0-20-15,4-6-4 0,0 12 0 0,0-12-8 0,0 5 10 0,3 1-10 16,4-6 8-16,-7 6-8 16,0 9 0-16,0-9 0 0,4 6 0 0,-5-1 0 15,5 1-9-15,-4 0 9 0,3 3 0 0,1-4 0 0,-1 1 0 0,4 3 0 0,-3-6 0 0,3 5 0 16,0-2 0-16,0 0 0 0,3 0-10 0,1-1 10 16,-1-2 0-16,-3-3 8 0,4 6 0 15,-1-6 0-15,1-6 4 0,3 0 2 0,-3 0 0 0,3-6 0 16,0 0 18-16,0 0 3 0,0-6 1 0,0 0 0 15,0 4-7-15,3-10-1 0,1 0 0 0,-4 4 0 16,0 2-28-16,0 0-8 0,0 0-1 0,-3 7 0 16,3-13 9-16,-4 9-8 0,1 3 8 0,-4 0-8 15,0-5-5-15,3 5-1 0,-3 0 0 0,0 6 0 16,0 0 2-16,0 0 1 0,0 0 0 0,0 0 0 16,0 0-19-16,-3 12-4 0,3-7-1 15,-4 7 0-15,4 3 21 0,-3 3 4 0,-1-1 1 0,4-5 0 16,-3 6 9-16,3 2 0 0,-4-2 0 0,4-4 0 15,0 4 0-15,0 0 12 0,0-6-4 0,0-4 0 16,4 4-8-16,-4-3 0 0,3 0 0 0,-3-9 0 16,0 0 0-16,7 0 0 0,0-6 0 0</inkml:trace>
  <inkml:trace contextRef="#ctx0" brushRef="#br0" timeOffset="136768.75">14982 8049 1579 0,'-3'11'32'0,"-1"-2"10"0,1 0-34 15,3-3-8-15,-4 3 0 0,1-3 0 0,-1-1 46 0,1 1 7 0,3 0 2 0,-4-6 0 16,1 6-37-16,3-6-7 0,0 6-2 0,0-6 0 15,0 0-9-15,0 0 0 0,0 0 0 0,0 0 0 16,0 0 0-16,0 0 0 0,0 0 0 0,0 0 0 31,0 0-37-31,7-6-10 0,-4-6-1 0,1 6-1 16,-1 1 9-16,1-1 3 0,-1-6 0 0,1 3 0 0,-1-3 21 0,1 1 4 0,0-7 0 0,-1 3 1 16,1 3 11-16,-1 7 0 0,1-13 0 0,-4 12 0 15,3-6 0-15,1 9 12 0,-4-3-2 0,0 6-1 16,0 0 27-16,0 0 6 0,0 0 1 0,3 0 0 15,4 6-28-15,0 3-6 0,0-3-1 0,0 6 0 16,-3 0 13-16,3-1 3 0,0 1 0 0,-3 3 0 16,3-3 12-16,-4-1 4 0,4-5 0 0,-3 3 0 15,3 0-21-15,-4 6-4 0,4-10-1 0,0 7 0 16,1 0 7-16,-1-9 2 0,-4 9 0 0,4-4 0 16,0-5-34-16,-3 3-6 0,3-6-2 0</inkml:trace>
  <inkml:trace contextRef="#ctx0" brushRef="#br0" timeOffset="137474.554">15438 8025 1409 0,'-8'-3'29'0,"1"3"7"15,-3-3-28-15,3 0-8 0,0 0 0 0,0 3 0 16,0-3 75-16,0 3 13 0,0-3 4 0,-4 3 0 16,4 3-36-16,-4-3-6 0,4 3-2 0,0 0 0 15,0 0-38-15,0 0-10 0,0 0 0 0,4 3 0 16,-5 0 0-16,5 0 0 0,-4 5 0 0,3-5-11 15,1 3 2-15,-1 0 0 0,1 6 0 0,-1-4 0 16,1-5-7-16,3 12-2 0,0-6 0 0,0 2 0 0,0 4 18 0,3 0 14 16,1-4-2-16,-1-2-1 15,1 0-11-15,-1-6 0 0,1 0 0 0,-1 0 0 16,4-6 0-16,1 0 8 0,-1 0-8 0,0 0 8 16,3-6 0-16,1-12 0 0,-1 6 0 0,1-2 0 0,3-4 7 0,-3 0 1 15,-1 4 0-15,4-10 0 0,-3 6-16 0,3-11 0 0,-3 8 0 16,3-11 0-16,-4 9 0 0,1-7 0 0,-1 4 0 15,-2 2 0-15,-5-2 0 0,4 2 0 0,-3-5 0 0,-1 8 0 16,-3-2 0-16,0 2 0 0,0-2 0 0,-3 5 0 16,-1-3 0-16,-3 4 0 0,4 5 0 0,-5 0 0 15,-2 0 0-15,10 12-16 0,-7 0 3 0,-4-5 1 16,4 10 3-16,0 1 1 0,0 0 0 0,0 6 0 16,-4 0-10-16,4 8-2 0,-3 4 0 0,-1 2 0 15,4 4 7-15,0-4 1 0,0 9 0 0,0-5 0 16,3 8 12-16,1-9 0 0,3 4 0 0,3 2 0 15,1-3 8-15,-4-2 4 0,7 2 0 0,-3 1 1 16,3-10-13-16,3 1 0 0,-3-4 0 0,4 4 0 16,3-13-151-16,-3 4-33 15</inkml:trace>
  <inkml:trace contextRef="#ctx0" brushRef="#br0" timeOffset="138255.364">16732 8016 832 0,'-7'-6'17'0,"4"0"4"16,-4 6-21-16,7 0 0 0,0 0 0 0,-4-5 0 15,4 5 60-15,-7 0 7 0,3-6 1 0,4 6 1 16,0 0-3-16,-3-6-1 0,3 6 0 0,0 0 0 16,0 0-11-16,0 0-2 0,0 0-1 0,0 0 0 15,0 0-19-15,0 0-3 0,0 0-1 0,0 0 0 16,0 0-10-16,0 0-2 0,0 0-1 0,-4 6 0 16,1 0-6-16,3 2-1 0,0 4 0 0,3 0 0 15,-3 6 0-15,4-7 0 0,-4 1 0 0,3 9 0 0,5 2 0 16,-5 1 0-16,8 2 0 0,-4 4 0 0,0 2 16 0,3-6 4 0,1 10 0 15,-4-10 0-15,0 3-28 0,0 1 0 0,0 2 0 0,0-2 0 16,-3-10 0-16,-1 4 0 0,4-1 0 0,-3 4 0 16,-4-10 12-16,3 1 1 0,-3-6 0 0,0 2 0 15,0 4-1-15,0-12 0 0,0 3 0 0,0 0 0 16,-3-1-1-16,-1 4-1 0,1-6 0 0,-1 6 0 16,1-6-2-16,-1 0 0 0,1 2 0 0,-4 1 0 15,3-3 10-15,1 3 2 0,3-9 0 0,-7 0 0 16,-1 6-20-16,8-6 0 0,-10 0 8 0,3 0-8 15,0 0 13-15,0-6-1 0,0 6 0 0,-4-9 0 16,4 0-12-16,0-3 0 0,-4 4 0 0,4-10 0 16,0 0 0-16,-3-2 0 0,3-4 0 0,-4 1 0 15,4-4 0-15,-4-5-16 0,1-3 3 0,-1 2 1 16,1 4-43-16,-4-6-8 0,3 2-1 0</inkml:trace>
  <inkml:trace contextRef="#ctx0" brushRef="#br0" timeOffset="138516.441">16531 7705 922 0,'0'0'19'0,"0"0"5"0,0 0-24 16,0 0 0-16,0 0 0 0</inkml:trace>
  <inkml:trace contextRef="#ctx0" brushRef="#br0" timeOffset="139126.984">17089 7949 950 0,'-18'0'20'0,"18"0"4"0,0 0-24 16,-7 0 0-16,7 0 0 0,-11 3 0 0,4-1 76 0,0 1 10 0,7-3 2 0,-10 6 1 15,3 0-28-15,-1 0-5 0,1-6-2 0,0 6 0 16,0 0-35-16,4 6-7 0,-4-7-2 0,3-2 0 16,4 6-10-16,-3-3 0 0,3 3 0 0,0-3 0 15,3 6 28-15,-3-7 3 0,4 1 1 0,3 0 0 16,0 0-32-16,0-3 0 0,3 3 0 0,-2 6 0 16,2-12 0-16,4 0 0 0,-3 0 0 0,3 0 0 15,0-9 8-15,0 3-8 0,0 0 0 0,0 0 0 16,0-6 12-16,1 1-4 0,-5-1-8 0,1-6 12 15,3 4-12-15,-4 2 0 0,-3-6 0 0,4 3 0 16,-4 4 0-16,-3-1-16 0,3 0 1 0,-4 0 1 16,-3-5-61-16,0 11-12 15,-3-3-2-15,-1 3-1 0,-3 6 6 0,0-6 2 0,-4 6 0 0,1 0 0 16,-4 6 50-16,0-6 9 0,-4 6 3 0,0 0 0 16,1 3 56-16,-4 3 12 0,-1-1 3 0,1 1 0 15,0 6-2-15,3 2 0 0,-3-2 0 0,0 5 0 16,7-5-5-16,0 3-2 0,0-4 0 0,7-5 0 15,0 0-16-15,3 8-3 0,4-8-1 0,0 0 0 16,4 3 6-16,3-4 2 0,0 1 0 0,3 0 0 16,4 0-16-16,4-4-3 0,0 1-1 0,3 0 0 15,4-3-10-15,-4 0 0 0,4 0 0 0,-1-6 0 16,4 0-21-16,-3 0 3 0,0-6 1 0</inkml:trace>
  <inkml:trace contextRef="#ctx0" brushRef="#br0" timeOffset="140150.281">19385 7925 1007 0,'0'0'42'0,"0"0"-34"15,0 0 48-15,0 0 10 0,0 0 2 0,0 0 0 16,0 0-16-16,-7 0-4 0,7 0 0 0,0 0 0 16,0 0 5-16,-7 0 1 0,7 0 0 0,0 0 0 15,0 0-46-15,0 0-8 0,0 0 0 0,0 0-8 16,-7 6 16-16,3 0 3 0,1 0 1 0,-1 3 0 16,1 2-12-16,3 1 0 0,0 0 0 0,-4 5 0 15,4-5 0-15,0 3 0 0,0 3 0 0,0-7 8 16,0 4-8-16,0 9 0 0,0-1 0 0,0-5 0 15,0 2 10-15,0-972 0 0,0 1942 0 0,0-975 0 16,0 6 4-16,4-9 1 0,-4-7 0 0,0 4 0 16,0 0 10-16,0 0 3 0,0-3 0 0,0 0 0 15,0-6-28-15,3 5 0 0,-3-5 8 0,0 0-8 16,0 0 8-16,0 0 0 0,0 0 0 0,0 0 0 16,0 0 7-16,0 0 1 0,0 0 0 0,0 0 0 0,0 0 19 15,0 0 4-15,0 0 1 0,0 0 0 0,0-5-32 0,4-1-8 16,-4 0 0-16,3-6 0 0,-3 6 0 15,0-3 0-15,0 4 0 0,0-1 0 0,0-6-15 0,0-3-4 0,-3 3-1 16,3 1 0 0,0-7 8-16,-4 0 2 0,4 4 0 0,0-4 0 0,0 6 1 15,-3-5 0-15,3 2 0 0,0 3 0 0,0-5 9 0,0-1-10 0,3 3 10 16,-3 3-10-16,4-5 10 0,-4 5 0 16,3-3 0-16,-3 4-8 0,4-1 8 0,-4 0 0 0,0 6 0 0,4-6 0 15,-4 7 0-15,0-7-8 0,0 6 8 0,0 3 0 16,0 3 0-16,0-6-10 0,0 6 10 0,0 0 0 15,3 0 0-15,-3 0 0 0,7-6 0 0,-3 6 0 16,-4 0-11-16,7 0 11 0,0 0-10 0,0 0 10 16,0 0-16-16,0 0 2 0,0 0 1 0,4 0 0 15,-4 6-13-15,3-6-2 0,1 6-1 0,-1-3 0 16,1 3-35-16,3 0-6 0,-3 5-2 0,3-5 0 16,0 0-11-16,0-6-2 0,-3 6-1 0</inkml:trace>
  <inkml:trace contextRef="#ctx0" brushRef="#br0" timeOffset="140874.403">19636 8131 1014 0,'0'0'43'0,"0"0"-35"15,0 0 92-15,0 0 17 0,0 0 4 0,0 0 1 16,0 0-45-16,0 0-9 0,0 0-1 0,0 0-1 16,0 0-34-16,0 0-8 0,0 0 0 0,0 0-1 15,0 0-3-15,0 0 0 0,0 0 0 0,0 0 0 16,0 0-20-16,0 0 0 0,0 0 0 0,0 0 0 15,3 9 0-15,4-6 0 0,0 0 0 0,0 0 0 16,0-1 0-16,4 1 0 0,-4 3 0 0,0-6 0 16,4 0 0-16,-4-6 0 0,0 3 0 0,0 1 8 15,0-1-8-15,-7 3 0 0,7-3 0 0,-4 0 0 16,1 0 0-16,-1-6 12 0,5 9-4 0,-8-6 0 16,0 6-8-16,0 0-10 0,0 0 10 0,0-6-13 15,0 0-7-15,0-5 0 0,0 5-1 0,-4-9 0 16,0 6 10-16,4 0 3 0,0 3 0 0,-3 1 0 15,-1-7 8-15,-3 6-8 0,0-6 8 0,0 6-8 16,-3 0 8-16,3 3 12 0,0-2-2 0,-4-1-1 16,4 0 11-16,-4 6 3 0,1 0 0 0,3 0 0 0,-4 6-23 15,4 0 0-15,0-1 0 0,0 4 0 0,0 0-17 16,3 6-2-16,-3-3 0 0,0-1 0 0,0 1 19 0,0 0 0 16,4 3 0-16,-4-4 0 0,7 7 0 0,-4-6 0 15,4 2 0-15,-3 4 0 0,3-6 0 0,3 2 0 0,-3-2 0 16,4 0 0-16,3 0 16 0,-4 0 3 0,4-7 1 15,0 1 0-15,4 0-20 0,-4 0 0 0,4 0 0 16,-1-3 0-16,4-3 11 0,0 0-11 0,0 0 10 16,4 0-10-16,-4-3 8 0,4-3-8 0,-4 0 0 15,4 3 9-15,-1-6-9 0,4 4-12 16,-3-1 2-16</inkml:trace>
  <inkml:trace contextRef="#ctx0" brushRef="#br0" timeOffset="141368.535">19914 7337 899 0,'0'0'18'0,"-3"9"6"0,-1-3-24 15,1 6 0-15,-1-7 0 0,4 1 0 0,-3 6 68 0,3 0 8 0,0-3 1 0,0 2 1 16,3 7-18-16,-3 0-3 0,0-4-1 0,4 10 0 15,-1-9-25-15,-3 8-6 0,4-5-1 0,3 8 0 16,-4-2 13-16,4-1 3 0,0 4 0 0,1 8 0 16,-1-14-9-16,-4 8-2 0,4 0 0 0,0 4 0 15,-3-7 6-15,3 4 1 0,0-1 0 0,-4 3 0 16,1-2-8-16,-1 2-2 0,4-3 0 0,-3 4 0 16,-4-10-7-16,4-2-2 0,-4 2 0 0,3 1 0 15,-3-6-6-15,0 2-2 0,4-2 0 0,-4-1 0 16,0-2-9-16,3 3 10 0,-3-6-10 0,0-4 10 15,4 4-10-15,-4 0 0 0,3 0 0 0,-3-7 0 16,0 1-15-16,4 6-8 0,-4-9-1 0,0-3-1 16,0 9-49-16,0-9-10 0,0 0-1 0,0 0-1 15,3 6-120-15,-3-6-24 0</inkml:trace>
  <inkml:trace contextRef="#ctx0" brushRef="#br0" timeOffset="141773.092">19819 7816 923 0,'-7'-3'39'0,"0"3"-31"15,0 0 43-15,7 0 9 0,-7 0 1 0,7 0 1 16,0 0 10-16,0 0 1 0,0 0 1 0,0 0 0 16,0 0-37-16,0 0-7 0,0 0-2 0,0 0 0 15,0 0-16-15,0 0-3 0,0 0-1 0,0 0 0 16,0 0 10-16,0 0 2 0,0 0 0 0,0 0 0 15,0 0-8-15,7 6-2 0,0 0 0 0,4 0 0 16,-1 0 0-16,1 3 0 0,3-3 0 0,0-1 0 16,0 1-10-16,0-6 0 0,0 6 0 0,4-6 0 15,-4 6 0-15,0-6 0 0,4 0 9 0,-1-6-9 16,1 6 0-16,0 0 8 0,3-6-8 0,-4 0 0 16,1-5-16-16,0 5-7 0,3-3-1 0</inkml:trace>
  <inkml:trace contextRef="#ctx0" brushRef="#br0" timeOffset="142794.833">20200 8093 948 0,'0'0'27'0,"0"0"5"0,0 0-32 0,0 0 0 0,0 0 0 0,0 0 0 16,0 0 75-16,0 0 8 0,0 0 1 0,0 0 1 15,0 0-33-15,0 0-6 0,0 0-2 0,0 0 0 16,0 0-28-16,0 0-5 0,0 0-2 0,7 0 0 15,0 0 1-15,-3 6 0 0,-1-6 0 0,4 5 0 16,0 1 18-16,0 0 4 0,4 6 1 0,0-9 0 16,-1 6-20-16,4-3-4 0,-3-3-1 0,-1-1 0 15,1 1 4-15,0-3 0 0,-1 0 0 0,1-3 0 16,-1 1 25-16,-3-1 6 0,8 3 1 0,-8-6 0 16,0 3-26-16,0-6-5 0,-4 3-1 0,1 0 0 15,-1 0-12-15,1 0 0 0,-1 6 0 0,1-5 0 16,-4-1 0-16,-4-9 0 0,4 3 0 0,-3 6 0 15,3-5 0-15,-7-1 0 0,3 0 0 0,-3 3 0 16,0 0 9-16,0 6-1 0,0-2 0 0,-4-7 0 16,1 12 4-16,3-6 0 0,-4 0 0 0,1 6 0 0,3 0-12 15,-4 0 0-15,4 6 0 0,-4-6 0 0,4 6 0 16,0 0 0-16,0 0 0 0,0 2-11 16,0 1 11-16,3 0-8 0,1 3 8 0,-1 0-8 0,1-7 8 15,3 7 0-15,0-3 0 0,0 0 0 0,0 6 0 16,0-10 0-16,-4 7 0 0,4 0 0 15,0 3 0-15,0-4 0 0,4 1 8 0,-1 0-8 0,1 3 0 0,-1-1 9 16,5 1-9-16,-5-3 0 0,4 0 14 0,0-4-4 16,4 4-1-16,-4 0 0 0,0 0-9 0,0-7-11 0,0 1 3 0,0 6 0 15,4-9 32-15,-4 3 6 0,0 0 2 0,3-3 0 16,-3 3-32-16,4-6 0 0,-4 3 0 0,4-3 0 16,-4 0 0-16,3-3 0 0,-3 0 0 0,4-970 0 15,-1 1940-39-15,1-970-13 0,3-6-4 16</inkml:trace>
  <inkml:trace contextRef="#ctx0" brushRef="#br0" timeOffset="143360.921">20638 8031 1006 0,'0'0'20'0,"0"0"7"16,-8 0-27-16,1 6 0 0,7-6 0 0,-3 6 0 16,-1 0 45-16,1-1 4 0,3 1 1 0,0 0 0 15,0 0 3-15,0 0 1 0,0 0 0 0,0 9 0 16,3-10-16-16,-3 7-3 0,0 0-1 0,0 0 0 16,0 2 8-16,4 4 2 0,-4-6 0 0,0 2 0 0,0-2-11 15,0 0-1-15,-4 6-1 0,4-7 0 0,0-5-9 0,-3 6-2 0,3-3 0 0,0 3 0 16,-4-7-7-16,4-5-1 0,0 0-1 0,0 0 0 15,0 0 12-15,0 0 2 0,0 0 1 0,0 0 0 16,0 0 10-16,4-11 3 0,-4 5 0 0,3-6 0 16,-3 3-28-16,4-2-11 0,-1-1 8 0,1 0-8 15,-1-3 0-15,1 4 0 0,0-7 8 0,-1 6-8 16,1 6 0-16,-1-8 0 0,1 5 0 0,-1 0 0 16,-3 9 0-16,0 0 8 0,0 0-8 0,4-6 8 15,-4 0-8-15,3 0 0 0,1 0 0 0,-4 6-11 16,3-5 11-16,1 5-8 0,-1-6 8 0,-3 6-8 15,4-9 8-15,-1 6-8 0,4 0 8 0,-3 0-8 16,-1 0 8-16,5 3 0 0,-5-3 0 0,-3 3 0 16,7 3 0-16,-3-3 0 0,-4 0 0 0,7 3 0 15,0 0-8-15,0 0 0 0,0 0 0 0,0 6 0 16,0-9 8-16,-4 6 0 0,1-1 0 0,3 1 0 16,-3 6-12-16,-4-6 0 0,3 6 0 0,1-1 0 15,-4-2 20-15,0 3 3 0,3-6 1 0,-3 6 0 16,0-4-12-16,0-2 0 0,0 0 0 0,4 0 0 15,-4 0 8-15,3 0 0 0,1 0 0 0,-4 0 0 16,3 0-8-16,1-1-11 0,-1-5 3 0,1 6 0 16,-1 0-36-16,1-3-6 0,3 6-2 0,0-6 0 15,0 3-112-15,0 0-22 0</inkml:trace>
  <inkml:trace contextRef="#ctx0" brushRef="#br0" timeOffset="143653.332">21011 8084 1288 0,'-3'9'27'0,"-1"2"5"0,1-5-32 0,3 0 0 0,-4 0 0 0,4 0 0 16,0 3 108-16,0-9 16 0,-3 9 2 0,3-4 1 15,0 4-47-15,3 3-8 0,-3-6-3 0,0 6 0 16,4-9-33-16,-4 2-6 0,3 4-2 0,1-3 0 16,-1 3-12-16,-3-9-4 0,4 6 0 0,-4 6 0 15,3-6-12-15,-3-1 0 0,4 4 8 0,-4-3-8 16,4 3 0-16,-4-9 0 0,3 9-9 0,-3-9 9 16,0 6-55-16,0-6-5 0,4 5 0 0</inkml:trace>
  <inkml:trace contextRef="#ctx0" brushRef="#br0" timeOffset="143894.393">20983 7734 1447 0,'0'0'30'0,"-7"0"7"0,7 0-29 0,0 0-8 15,-7 6 0-15,7-6 0 0,0 0 0 0,-7 0 0 0,7 0 0 0,0 0 0 16,0 0 0-16,0 0 0 0,0 0 0 0</inkml:trace>
  <inkml:trace contextRef="#ctx0" brushRef="#br0" timeOffset="145381.129">21414 8022 1013 0,'0'0'20'0,"0"0"8"15,0 0-28-15,0 0 0 0,0 0 0 0,0 0 0 16,0 0 63-16,0 0 7 0,0 0 2 0,0 0 0 16,0 0 19-16,0 0 4 0,0 0 1 0,0 0 0 15,0 0-43-15,0 0-8 0,0 0-1 0,0 0-1 16,0 0-19-16,0 0-3 0,0 0-1 0,0 0 0 16,0 0 4-16,0 0 1 0,0 0 0 0,0 0 0 0,0 0-9 15,0 0-3-15,-7 0 0 0,7 0 0 0,0 0-13 0,-7 0 0 0,7 0 8 16,0 0-8-1,-8 0 0-15,1 0 0 0,7 0 0 0,-7 0 0 16,0 3 0-16,0 3 0 0,7-6-9 0,-7 0 9 0,0 6-10 0,0-6 10 16,0 0-10-16,0 6 10 0,0 0 0 0,3-1 0 0,-3 1 0 0,0-6 0 15,4 6 0-15,-4-3 0 0,7-3 13 0,-7 6-4 16,3-3 15-16,-3 0 2 0,7-3 1 16,-7 12 0-16,3-12-27 0,4 0 0 0,-3 6 0 15,-1-1 0-15,4-5 0 0,-3 6 0 0,3-6 0 0,0 6 0 16,0-6 0-16,0 6 0 0,0-6 0 0,0 6 0 15,0-6 0-15,0 0 0 0,0 0 0 16,0 9 0-16,3-6 0 0,-3-3 0 16,4 6 0-16,-1-1 0 0,-3-2 8 0,4 3 0 0,-1 0 0 0,1-6 0 15,0 6-8-15,-1-6 0 0,1 6 0 0,3 0 0 16,-4 0 0-16,1-6 0 0,3 6 0 0,-4-4 0 16,4 1 0-16,-3 0 0 0,3 0 0 0,0 3 0 15,0-3 0-15,0 3-9 0,0-6 9 0,-3 6-13 16,3-6 13-16,-4 6 0 0,-3-6 0 0,7 0 0 15,0 6 0-15,0 0 0 0,-3-6 0 0,3 5 0 16,-3-5 0-16,3 3 0 0,-7-3 0 0,3 3 0 16,1 0 0-16,-4-3 0 0,7 6 0 0,-4 3 0 15,-3 0 0-15,4-3 0 0,-4-1 0 0,3 1 0 16,-3-6 0-16,0 12 0 0,-3-9 0 0,3 9 0 16,-4-3 0-16,1-1 0 0,3-2 0 0,-4 6 0 15,1-6 0-15,-1 0 8 0,4-6-8 0,-7 6 0 0,0 3 12 16,4-4-4-16,-5 1 0 0,1 0-8 15,0 6 12-15,7-12-4 0,-3 6 0 0,3-6-8 0,-7 0 10 16,7 0-10-16,-11 6 8 0,4-6-8 0,7 0 0 16,-7 0 0-16,0-6 0 0,0 6 0 0,0-6-13 0,0 6-8 15,0-6-2-15,0 0 0 16,0 0-76-16,-4 0-15 0,0 1-3 0</inkml:trace>
  <inkml:trace contextRef="#ctx0" brushRef="#br0" timeOffset="147853.257">22327 8031 946 0,'0'0'20'0,"0"0"4"0,0 0-24 0,0 0 0 0,0 0 0 0,0 0 0 15,0 0 80-15,0 0 11 0,0 0 2 0,0 0 1 16,0 0 5-16,0 0 1 0,0 0 0 0,-7 0 0 16,7 0-36-16,0 0-6 0,-7 0-2 0,7 0 0 15,-7-6-19-15,7 6-4 0,-7-3-1 0,7 3 0 16,-7 0 0-16,7 0 0 0,-7 0 0 0,7 0 0 15,-7 0-41-15,0 3-9 0,0 3-2 0,0-6 0 16,0 6 20-16,0 6-8 0,0-7 8 0,0 1 0 16,-1 0 0-16,1-6 0 0,7 0 0 0,-7 9 0 15,4-3 0-15,-4 6 0 0,7-6 0 0,-4 5 0 16,1-5 15-16,-1 0 3 0,1 3 1 0,-1 0 0 16,1-3-19-16,-1-1 0 0,4-5 8 0,0 0-8 15,0 9 0-15,-3-3 0 0,3-6 0 0,3 6 0 16,-3 0 0-16,4 0 0 0,-4 0 0 0,0-6 0 15,0 0 0-15,0 0 0 0,0 0 0 0,0 0 0 16,3 6 0-16,1-4 0 0,-1 4 0 0,-3-6 0 16,4 3 0-16,-1 0 0 0,4 0 0 0,-3 0 0 0,-1-3 0 15,4 6 0-15,0-6 0 0,-3 0 0 0,3 0 0 0,0 0 0 0,-3 0 0 16,3 0 0-16,-4 0 0 0,-3 0 0 0,7 6 0 16,-3 0 0-16,-1-6 0 0,1 6 0 0,-1-6 0 15,-3 0 0-15,4 6 0 0,-1-1 0 0,-3-2 0 0,4 3 0 16,-4 0 0-16,0 6 0 0,3-6 0 0,-3 5 0 15,0-5 0-15,4 0 0 0,-4 0 0 0,0 3 0 16,-4 0 0-16,4 0 0 0,-3 2 0 0,-1 1 0 16,1 0 10-16,-1-6-2 0,1 3 0 15,-4-1 0-15,0 1-8 0,0 3 0 0,3-6 0 16,-3 0 0-16,4 0 8 0,-4-1 0 0,-1 1 0 0,1 0 0 16,7-6 0-16,-10 3 0 0,6 9 0 0,-3-12 0 15,7 0 0-15,-10 6 0 0,3-6 0 0,-4 0 0 16,4 0 4-16,0 0 0 0,-4 0 0 0,1 0 0 15,3 0-12-15,-4-6-11 0,4 6 3 0,0-6 0 16,0 0-33-16,-4 3-7 0,1-3 0 0,-1 3-1 16,4 0-24-16,0 3-5 0,0-2-1 0</inkml:trace>
  <inkml:trace contextRef="#ctx0" brushRef="#br0" timeOffset="149819.567">22472 8222 733 0,'0'0'31'15,"0"0"-31"1,0 0 113-16,0 0 17 0,0 0 3 0,0 0 1 0,0 0-66 0,3 0-12 0,-3 0-4 0,0-9 0 16,0 9-35-16,0 0-7 15,4-9-2-15,-4 9 0 0,0 0 0 0,0 0-8 0,0 0 12 16,0 0-4-16,0 0 2 0,0 0 0 15,0 0 0-15,0 6 0 0,0 0 15 0,4 0 3 0,-4 6 1 0,0 0 0 16,3-7-10 0,-3 4-3-16,0-3 0 0,0 6 0 15,-3 0 28-15,3-7 4 0,0 7 2 0,0-6 0 0,0 6-20 0,0-3-4 0,0 2-1 16,3-5 0-16,1 6 3 0,-4 0 1 0,3-9 0 16,1 3 0-16,3 0-5 0,-4-1-2 0,4-2 0 0,-3 6 0 15,3-9-6-15,0 6-2 0,-4 0 0 0,4-6 0 16,1 0-3-16,-8 0-1 0,7 0 0 0,-4 0 0 15,4 6-2-15,-7-6-8 0,7 0 12 0,0-6-4 16,0 6 11-16,-3 0 1 0,3-6 1 0,0 0 0 16,-3 0-10-16,-1 0-3 0,1 1 0 15,-1-4 0-15,1 3-8 0,3-6 0 0,-4 0 0 0,4 6 0 16,-3-8 0-16,-1 5 0 0,1-6 0 0,-4 3 0 16,0 1 0-16,0-7-9 0,0 6 0 0,-4 4 0 15,4-4-28-15,0-6-6 0,0 6-1 16,-3 1 0-16,3 2-32 0,-4-3-8 0,1 12 0 15,3 0-1-15,0 0-130 0,0 0-25 0,0 0-6 0</inkml:trace>
  <inkml:trace contextRef="#ctx0" brushRef="#br0" timeOffset="150407.329">22867 8240 1440 0,'0'0'30'0,"0"0"6"0,0 0-28 0,0 0-8 0,0 0 0 0,0 0 0 15,0 0 19-15,0 0 2 0,-3 6 1 0,3-6 0 16,-8 5 16-16,5-2 3 0,-1 3 1 0,1 3 0 15,-1 6-22-15,4-9-4 0,0 5 0 0,-3 1-1 16,3 0-5-16,-4 0-1 0,1 2 0 0,3-2 0 16,-4 0-9-16,4 3 0 0,0-7 0 0,0 7 0 15,0-3 0-15,4 0 0 0,-4-9 0 0,0 5 0 16,0-2 28-16,0-6 3 0,0 9 1 0,0-9 0 16,0 0-32-16,0 0 0 0,0 0 0 0,0 0 0 15,0 0 22-15,0 0-2 0,0 0 0 0,0 0 0 16,0 0 20-16,0 0 3 0,0 0 1 0,0-6 0 15,0 0-29-15,0 6-6 0,0-3-1 0,0-3 0 16,0 1-8-16,0-1 8 0,0 0-8 0,0 0 8 16,-4-6-8-16,1 3 0 0,-1 1 0 0,1-1 0 15,3 3 8-15,-4-6 0 0,4 6 0 0,0-6 0 16,0 7-8-16,0-4 0 0,0 0 0 0,0 0 0 16,0 3 0-16,0-6 0 0,0 7-11 0,0-1 11 0,4-3 0 15,-4 0-10-15,0 3 10 0,3 0 0 16,-3 3-10-16,4-2 10 0,-1-1-8 0,1 0 8 0,-1-6 0 15,1 12 0-15,-1-6 0 0,4 0 0 16,-3 3-12-16,3-3 4 0,0 3 0 0,0 1 0 16,0-1-16-16,0 0-2 0,0 3-1 0,0 0 0 15,0 0-1-15,4 0-1 0,-4 0 0 0,4 0 0 16,-1 0-22-16,1 0-4 0,-1 0-1 0,1 0 0 16,0 0-12-16,-4 0-4 0,3 0 0 0,-3 0 0 15,4 0-25-15,-4 0-6 0,0 0-1 0</inkml:trace>
  <inkml:trace contextRef="#ctx0" brushRef="#br0" timeOffset="151981.234">23844 7775 1041 0,'0'0'29'0,"0"0"7"16,0 0-28-16,0 0-8 0,0 0 0 0,0 0 0 16,0 0 75-16,0 0 13 0,0 0 4 0,0 0 0 0,0 0-63 0,0 0-12 15,0 0-2-15,0 0-1 0,0 0-2 0,0 9-1 0,0 3 0 16,4 5 0-16,-1-5 5 0,1 3 0 15,-1 8 1-15,4-2 0 0,-3 8-2 0,-1-5-1 0,1 2 0 0,0 4 0 16,-1-4 1-16,1 4 0 16,3-1 0-16,-7 3 0 0,3-2 1 0,-3 2 0 15,0-3 0-15,0 4 0 0,0-10 3 0,-3 10 1 16,3-10 0-16,0-2 0 16,-4 2 4-16,1 1 0 0,-1 2 1 0,1-8 0 15,-1 2 0-15,0 4 0 0,1-12 0 0,-1 5 0 0,1-2-9 0,-1 3-1 0,4-12-1 16,0 5 0-16,-3-5 4 0,3-6 1 0,0 0 0 0,0 9 0 15,0-9-19-15,0 0-14 0,0 6 2 0,0-6 1 16,0 0-2-16,0 0-1 0,0 0 0 0,0 0 0 16,0 0-41-16,0 0-8 0,0 0-1 0</inkml:trace>
  <inkml:trace contextRef="#ctx0" brushRef="#br0" timeOffset="152536.508">23999 8322 1409 0,'0'0'60'15,"0"0"-48"-15,0 0 64 16,0 0 14-16,0 0 2 0,0 0 1 0,0 0-17 0,0 0-3 0,0 0-1 16,0 0 0-16,0 0-39 0,0 0-8 0,0 0-1 0,0 0-1 15,0 0-23-15,0 0 0 0,8 6 0 0,-1-3 0 16,0 0 0-16,0 0 0 0,3 0 0 0,-3 2 0 16,4-5 11-16,-1 0-3 0,1 0 0 0,0 0 0 15,-1-5-8-15,4 2 8 0,-3-3-8 16,3-3 8-16,-3 0-8 15,-1 3 0-15,1-6 0 0,-4 1 0 0,0-4 0 0,0 3-11 16,-3 1 3-16,-1-1 0 16,1 0-29-16,-4-3-6 0,0 4-1 0,0 5 0 0,-4-6 26 0,-3 0 5 0,3 6 1 0,-3-3 0 15,0 4 3-15,-3-1 1 0,3 3 0 0,-4-6 0 16,1 9 8-16,-1 0 0 0,-3 0 0 0,3 3 0 16,1 6 0-16,-1-3 11 0,0 2-3 0,1 4 0 15,-1 0-8-15,1 6 0 0,-1-4 0 0,1 4 0 16,3 0 0-16,-4-1 0 0,4 4 0 0,3-4 0 15,-3-2 8-15,4 3-8 0,3-1 12 0,0-5-4 16,0 6 4-16,3-6 0 0,-3 2 0 16,7 4 0-16,-3-6-1 0,3-4 0 0,4 4 0 0,-1 0 0 15,-3-6-3-15,4 0 0 0,-4 5 0 0,3-5 0 16,1-6 8-16,3 3 2 0,-3 0 0 0,3-3 0 16,3 0-40-16,1 0-8 0,0-3-2 0,-1 0 0 15,5 3-94-15,-5-6-19 0,1 1-4 0</inkml:trace>
  <inkml:trace contextRef="#ctx0" brushRef="#br0" timeOffset="153184.393">24740 8275 922 0,'0'9'19'0,"4"-3"5"0,-1-1-24 0,-3 1 0 0,0-6 0 0,4 6 0 16,-4-6 66-16,3 6 8 0,1-3 2 0,-4-3 0 15,0 0-20-15,7 6-3 0,-7-6-1 0,0 0 0 16,4 3-24-16,-4-3-4 0,7 0-2 0,-7 0 0 16,0 0 16-16,0 0 3 0,3-3 1 0,1-3 0 15,-4 3-28-15,3-9-6 0,-3 6 0 0,0-5-8 16,0-7 0-16,-3 6 0 0,-1-2 0 0,1-4 0 15,-4 3 0-15,-1-2 0 0,1-1 0 0,0 0 0 16,0 4 11-16,0 2-11 0,0 0 10 0,4 0-10 16,-4 12 22-16,7 0-2 0,0 0 0 0,-7 0 0 0,0 0 16 15,-1 0 2-15,8 0 1 0,-7 6 0 0,0-6-31 16,0 6-8-16,0 6 0 0,0 0 0 0,0-1 0 16,0 4 0-16,4-3 0 0,-5 3 0 0,5-1 11 0,-1 1-3 15,4 9 0-15,-3-10 0 0,3 10 4 0,0-7 0 16,3 4 0-16,1-3 0 0,-4 5-12 15,3-5 8-15,1-1-8 0,0 4 8 0,3-3-8 16,0-7 8-16,-4 10-8 0,4-9 8 16,-3-1 0-16,3-2 0 0,0 3 0 0,3-3 0 0,-2-6 10 0,2 3 2 0,-3 0 0 0,4-6 0 15,3 0-10-15,-4 0-2 0,5-6 0 0,2 6 0 16,-3-9-8-16,0 3 8 0,4 0-8 0,-4-3 8 16,0 0-8-16,0 4 0 0,0-7 0 0,1-6 0 15,-1 9-24-15,0-2-6 16,0 5-2-16,0-6 0 0,-3 0-128 0,-1-2-25 0,1 2-6 15</inkml:trace>
  <inkml:trace contextRef="#ctx0" brushRef="#br0" timeOffset="153681.589">25132 8143 922 0,'0'0'19'0,"0"0"5"0,-7 0-24 0,7 0 0 0,0 0 0 0,-7 3 0 16,0 2 63-16,0-2 7 0,7-3 2 0,-7 6 0 16,0 6-8-16,-1-6-2 0,1 0 0 0,0 6 0 15,4-4-30-15,-4 1-5 0,3 0-2 0,1 9 0 16,-1-7 3-16,1 1 1 0,-4 9 0 0,3-4 0 15,1-2-5-15,-1 3-2 0,1-1 0 0,3 1 0 16,0 0 3-16,0-4 1 0,0 4 0 0,3 0 0 16,-3-10-5-16,4 4-1 0,-4-12 0 0,0 0 0 15,0 12-9-15,0-12-3 0,0 0 0 0,0 0 0 16,7 6 6-16,0-6 1 0,0 0 0 16,0 0 0-16,0 0 21 0,0-6 4 15,0 6 0-15,0-12 1 0,0 6-33 0,-3-3-8 0,3 4 0 0,0-7 0 16,-4 6 0-16,1-6 0 0,3 3 0 0,-4 1 0 15,1-1 0-15,-1 3 0 0,1-6 0 0,-1 0 0 16,-3 1 0-16,4 5 0 0,-4-3 0 0,0 0 0 16,0 6-24-16,-4-9-6 0,1 6-2 0,3 1 0 15,-4-1 16-15,1 0 4 0,-4-3 0 0,0 6 0 16,0-3-7-16,-4 6-1 0,1-3 0 0,-1 3 0 16,0 0-9-16,1 0-3 0,-1 3 0 0,1 0 0 15,-4 3 32-15,-1 0 0 0,1 3 0 0,0-3 0 16,0-1-33-16,4 7-1 0,-1-6 0 0</inkml:trace>
  <inkml:trace contextRef="#ctx0" brushRef="#br0" timeOffset="154418.582">25252 8275 1409 0,'0'0'29'0,"-4"9"7"0,1-3-28 0,-1-1-8 0,4 7 0 0,-3-6 0 16,-1 6 61-16,4 0 11 0,-3-4 3 0,3 4 0 15,-4-6-18-15,4 6-3 0,0-3-1 0,-3-3 0 16,3-1-33-16,0-5-6 0,0 12-2 0,0-12 0 16,0 0 7-16,0 0 1 0,0 0 0 0,0 0 0 15,0 0 9-15,7-6 3 0,0 3 0 0,0-2 0 16,3-1-32-16,-3-3 0 0,4-6 0 0,-4 9 0 16,0-6-14-16,0-2-9 0,4 5-1 0,-4 0-1 15,-4-3 14-15,4 6 11 0,-3-5-13 0,-1 5 5 16,1-3 8-16,-4 9-10 0,0 0 10 0,0 0-10 15,3-3 1-15,-3 3 0 0,0 0 0 0,0 0 0 16,0 0-1-16,0 0 0 0,0 0 0 0,0 12 0 16,0 0 10-16,0-7 0 0,0 1 0 0,0 6 0 15,0-3 0-15,0 0 0 0,-3-3 8 0,3 2-8 16,0-2 0-16,-4 6 9 0,4-12-9 0,0 6 0 16,0-6 11-16,0 0-11 0,0 0 10 0,0 0-10 15,0 0 19-15,0 0-3 0,0 0 0 0,4 0 0 0,3 0 10 0,0-6 2 16,-3 6 0-16,3-6 0 0,-4 6-40 0,4-6-7 15,-3 6-1-15,-4 0-1 0,0 0 11 0,0 0 10 0,0 0-13 16,0 0 5-16,0 0-5 0,0 0-1 0,0 0 0 0,0 0 0 16,0 0 3-16,0 0 1 0,0 0 0 15,0 0 0-15,0 0 10 0,0 0 0 0,3 6 0 16,-3-6 0-16,4 0 0 0,-4 0 8 0,0 0-8 0,3 6 11 16,-3-6 4-16,0 0 1 0,0 0 0 15,4 6 0-15,-4-6 4 16,0 0 2-16,3 6 0 0,-3-6 0 0,0 0-6 0,7 3-2 0,-7-3 0 0,4 3 0 15,3 0-3-15,-3 0-1 0,-1 0 0 0,4 0 0 16,-3-1-10-16,-4-2 0 0,7 3 0 0,-4 6 8 16,4-9-8-16,-3 6 0 0,3 0 0 0,-4-6 8 15,1 6-8-15,0 0-11 0,3 0 3 0,-4-6 0 16,1 5-20-16,3-2-4 0,-4 0-1 0,4 0 0 16,-3 0-43-16,3-3-9 0,0 0-2 0,0 0 0 15,4-3-42-15,-4 0-9 0,3-3-2 0</inkml:trace>
  <inkml:trace contextRef="#ctx0" brushRef="#br0" timeOffset="155121.11">25689 8198 1044 0,'-3'12'21'0,"3"0"7"0,0 6-28 16,0-7 0-16,0 1 0 0,0 9 0 0,-4-10 108 0,8 7 16 0,-4-3 3 0,0-3 1 16,3 5-26-16,-3 1-5 0,0 0-1 0,4 2 0 15,-4-2-60-15,0 2-13 0,0 4-3 0,0-7 0 16,-4 4 20-16,4-3 3 0,0-1 1 0,-3-2 0 16,-1 3-29-16,4-1-6 0,-3 7-1 0,-1-12 0 15,1 8 4-15,-1-8 0 0,1 0 0 0,-1 2 0 16,1-2-12-16,3 0 8 0,-4 0-8 0,0-6 8 15,4-1-8-15,0-5 0 0,-3 9 0 0,3-9 0 16,0 0 0-16,-4 9 8 0,4-9-8 0,0 0 8 16,0 0-8-16,0 0 0 0,0 0 0 15,0 0 8-15,0 0 5 0,0 0 1 0,-7-3 0 0,4 0 0 16,-4 0-5-16,3-6-1 0,1 4 0 0,-1-1 0 16,1-6-8-16,3 0 0 0,-4-3 0 0,4-2 0 15,0 5 9-15,0-11 3 0,0 8 1 0,0-9 0 16,0-2-37-16,0 2-8 0,0-5-2 15,0 2 0-15,0 4 26 0,4-6 8 0,-4 8 0 0,3-5 0 16,-3 8-23-16,4 0 3 0,-1 1 0 0,1 2 0 16,-1 3 9-16,1 0 3 0,-1 1 0 0,1-1 0 15,-1 0 8-15,1 3 0 0,3 3 0 0,-3 1 0 16,-1-1 0-16,1 0 0 0,-4 6 0 0,7-6 0 16,-7 6 0-16,7-6 0 0,0 6 0 0,0-6 0 0,0 6 0 15,-4-3 0-15,4 0 0 0,1 0 0 0,-1 3 0 16,-4 0 0-16,4 3 0 0,0 0 0 0,-7-3 0 0,7 3 0 15,0-3 0-15,-7 0 0 0,4 6 0 0,3 6 0 16,-7-12 0-16,3 6 0 0,1 0 0 0,-1-1 0 0,-3 1 0 16,4 3 0-16,-4 0 0 0,0 0 11 0,0 2-3 15,-4-5 0-15,4 6-8 0,-3-3 0 0,-1-3 0 16,1 3 0-16,-1-1 0 16,1-2 8-16,-4 6-8 0,3-6 8 0,-3 0 0 15,4 0 0-15,-4-3 0 0,7-3 0 0,-7 6-8 0,7-6 8 16,-7 3-8-16,-1-3 8 0,8 0 4 0,-7-3 0 0,-3 3 0 0,3-6 0 15,0 3-12-15,0-3 0 0,0 0 0 0,-4-6 0 32,4 6-20-32,0-5-7 0,0 2-1 0,0 3 0 0,0-6-28 0,3 6-7 0,-3 0-1 15,4 0 0-15,-4 1-89 0,3 5-19 0,4 0-3 0</inkml:trace>
  <inkml:trace contextRef="#ctx0" brushRef="#br0" timeOffset="156069.675">26095 7678 1013 0,'-4'-6'20'0,"1"0"8"0,-1 0-28 0,4 6 0 0,0 0 0 0,0 0 0 16,0 0 88-16,0 0 13 0,0 0 3 0,0 0 0 15,0 0-28-15,-7 0-4 0,4 6-2 0,3-6 0 16,-7 6-32-16,7-6-6 0,-7 6-2 0,3 0 0 16,1 3-2-16,-1-3 0 0,4 3 0 0,-3 5 0 15,3-8-16-15,0 6-3 0,0 0-1 0,0 2 0 16,0 4 4-16,0-6 0 0,3 8 0 0,1 1 0 16,-4 5 3-16,3-5 1 0,1 8 0 0,-4 1 0 15,3 2-16-15,-3-3 8 0,0 4-8 0,0-1 0 16,-3 3 0-16,3 1 0 0,-4-4-11 0,-3 3 11 15,4 4 0-15,-1-10 12 0,-3 3 0 16,3-2 0-16,1-4 6 0,-4 4 2 0,3 2 0 0,1-9 0 16,-4 4-20-16,3-4 0 0,-3-2 0 0,0 2 0 15,0-5 0-15,4 0 0 0,-4-4 0 0,3 4 0 16,0-3 0-16,1-3 0 0,3-4 0 0,-4 7 0 16,4-9 0-16,0-6 0 0,0 0 0 0,0 0 0 15,0 0-21-15,0 0-5 0,0 0-1 0,0 0 0 16,0 0-1-16,4-6-1 0,3-9 0 0,-3 7 0 15,-1-1-101-15,1 3-20 0,-1-6-4 0</inkml:trace>
  <inkml:trace contextRef="#ctx0" brushRef="#br0" timeOffset="156386.632">25788 8228 1212 0,'0'0'25'0,"0"0"6"0,0 0-31 0,0 0 0 0,0 0 0 0,0 0 0 16,0 0 72-16,0 0 8 0,0 0 1 0,0 0 1 16,7 0-14-16,0 0-2 0,0 0-1 0,0 0 0 15,4 0-11-15,-1 0-2 0,1 0-1 0,3 0 0 16,0 6-20-16,0-6-4 0,4 0-1 0,0 0 0 15,-4 0-14-15,3 0-4 0,1 0 0 0,0 0 0 16,-1 0 4-16,1 0 0 0,3-6 0 0,-3 6 0 16,-4-6-12-16,0 6 0 0,0 0 0 0,0 0 0 15,-3 0-49-15,-1 0-12 0,4 6-3 0,-6 0 0 16,2 0-128-16,-3 0-25 0</inkml:trace>
  <inkml:trace contextRef="#ctx0" brushRef="#br0" timeOffset="156923.972">26338 8295 969 0,'0'0'40'0,"0"0"-32"16,0 0 61-16,0 0 12 0,-7 6 3 0,0 0 0 15,4 0-16-15,-4-3-4 0,0 9 0 0,3-6 0 16,-3 5-7-16,0-5-1 0,0 6-1 0,0 0 0 16,0-6-2-16,0 3 0 0,0 2 0 0,0 7 0 15,3-6-33-15,1-3-6 0,-1 2-2 0,4 7 0 16,0-6 6-16,4-1 1 0,-4 1 0 0,3 3 0 15,1-3 8-15,-1-6 1 0,4 5 1 0,-3-5 0 16,6 0-18-16,-3-6-11 0,0 0 12 0,4 0-12 16,-4 0 17-16,4 3-3 0,-4-3-1 0,3 0 0 15,1-3-3-15,-1 3-1 0,1-6 0 0,0 0 0 16,-1 0-9-16,-3-5 0 0,4 2 0 0,-1 0 8 16,-2-3-8-16,-1 3 0 0,0-2 0 0,0 5-11 15,-4-6-2-15,1-3-1 0,-1 7 0 0,-3-1 0 16,4-3 2-16,-4 0 0 0,-4 3 0 0,1 1 0 15,-1-1-24-15,1 3-4 0,-1-6 0 0,-3 6-1 16,0-6 25-16,-4 7 4 0,4 2 2 0,-3-3 0 16,-1 6 10-16,1 0 0 0,-1 0-9 0,0 6 9 15,1-3-9-15,-1 8 9 0,4-5-12 0,-3 12 12 0,3-12 0 0,0 6 0 16,-4 2 0-16,4 4 0 0,3-6 0 0,-3-7 0 0,4 7 0 0,-1 3 0 16,1-9-10-16,3 6 10 15,0-7-8-15,3 1 8 16,1 0-63-16,-1 3-7 0,4-3-2 0</inkml:trace>
  <inkml:trace contextRef="#ctx0" brushRef="#br0" timeOffset="157258.271">26589 8390 1414 0,'-4'11'40'0,"1"1"9"15,-1 0-39-15,4 0-10 0,-3-7 0 0,-1 4 0 16,4 3 47-16,-3-6 7 0,-1 6 2 0,4-6 0 15,-3-1-23-15,3 4-4 0,0 3-1 0,0-3 0 0,0 0-17 0,-4-3-11 16,4 5 12-16,-3 1-12 0,3-12 8 0,0 0-8 0,0 0 0 0,0 3 0 31,0-3-22-31,0 0-11 0,0 6-3 0,0-6 0 16,0 0-150-16,0 0-30 0</inkml:trace>
  <inkml:trace contextRef="#ctx0" brushRef="#br0" timeOffset="157433.022">26578 8004 1014 0,'0'0'43'16,"-3"3"-35"0,-4 6-8-16,3 0 0 0,1 3 0 0,-1 0 0 15,1-7 0-15,3-5 0 0,0 0 0 0,0 6 0 16,0 3-11-16,3 0-4 0</inkml:trace>
  <inkml:trace contextRef="#ctx0" brushRef="#br0" timeOffset="157954.695">26762 8387 969 0,'3'8'40'0,"-3"4"-32"32,4 0 45-32,-1 0 9 0,1-6 2 0,-1 2 0 0,1 1 6 0,-4 6 2 0,3-9 0 0,1 0 0 15,-1 5-24-15,-3-2-4 0,4 3 0 0,0-3-1 16,-4 0-18-16,3-3-3 0,-3-6-1 0,0 11 0 15,0-5-7-15,0 0-2 0,0-6 0 0,-3 9 0 16,3-3 23-16,0-6 4 0,-4 6 1 0,4-6 0 16,0 0-13-16,0 0-3 0,0 0 0 0,0 0 0 15,0 0 16-15,0 0 4 0,-4-3 0 0,4 3 0 16,-7-3-27-16,4-3-5 0,-1 0 0 0,1 3-1 16,3-9-11-16,-4 6 10 0,4-5-10 0,0 2 10 15,0 0-10-15,0-3 0 0,4 3 0 0,-4-2 0 16,3-1 0-16,-3 0 12 0,0 0-12 0,4 4 12 15,-4-4-12-15,3-6 0 0,-3 9 0 0,4-2 8 16,-1-1-8-16,1 0 0 0,0 0 0 0,3 1 0 16,-4-1-9-16,4 0 9 0,0 3-12 0,-3-3 12 15,3 1-10-15,3-4 10 0,-3 3-8 0,0 1 8 16,4-1-15-16,0 0 3 0,-1 0 0 0,1 0 0 16,-1 4-21-16,1 2-4 0,0-6-1 0,-1 6 0 15,1 0 0-15,-1 6 0 0,1 0 0 0,0 0 0 16,-4 0-11-16,3 0-3 0,-3 6 0 0,4-6 0 15,-4 6-4-15,0-6-2 0,0 0 0 0,0 6 0 16,0-6-19-16,-3 12-4 0,3-12-1 0</inkml:trace>
  <inkml:trace contextRef="#ctx0" brushRef="#br0" timeOffset="174023.809">18048 7605 580 0,'0'0'12'0,"0"0"4"16,-3-6-16-16,-1 0 0 0,4 0 0 0,-3 0 0 15,3 6 40-15,0 0 6 0,0 0 1 0,-4-6 0 16,4 6-20-16,0 0-4 0,-4-9-1 0,4 9 0 16,0 0 8-16,0 0 2 0,-3 0 0 0,3 0 0 15,0 0-9-15,0 0-2 0,0 0 0 0,0 0 0 0,0 0 11 0,-7 0 3 16,7 0 0-16,0 0 0 0,0 0-5 15,0 0-1-15,0 0 0 0,-7 0 0 16,7 0 12-16,-7 9 3 0,7-9 0 0,0 0 0 16,0 0-7-16,-4 3-1 0,4-3 0 0,0 0 0 0,0 0 10 0,-7 6 2 0,7-6 0 0,0 0 0 15,-7 6-5-15,7-6-1 0,0 0 0 0,0 0 0 16,0 0-17-16,-3 9-3 0,-1-3-1 0,1 0 0 16,-1 5-21-16,4-5 9 0,-4 3-9 0,1 0 0 15,3 0 0-15,0 8 0 0,0-5 0 0,0 3 0 16,3-1 9-16,-3 1-9 0,0 3 0 0,0-1 9 15,4 4-9-15,-4-3 0 0,0 2 0 0,0-2 8 16,0 5-8-16,0-2 8 0,0 2-8 0,-4 1 8 16,4-3-8-16,0 2 0 0,-3-5 0 0,3-1 0 15,-4 4 0-15,1-3 8 0,-4-1-8 16,3-2 0-16,1 3 0 0,-1-7 8 0,1 7-8 0,-1-3 0 16,1-4 18-16,-1 7-2 0,1-6 0 0,-1 0 0 15,4-1-16-15,-3 4 0 0,-1-3 0 0,1 0 0 16,-1-7 0-16,0 4 0 0,1-3 0 0,-1 3 0 15,4 0 0-15,0-3 0 0,-3-1 0 0,3-5 0 16,0 6 0-16,0-6 0 0,0 0 0 0,0 0 0 16,0 0 0-16,0 0 0 0,0 0 0 0,0 0 0 15,0 0-12-15,0 0-7 0,0 0-1 0,0 0 0 16,0 0-13-16,0 0-3 0,0 0-1 0,0 0 0 16,0 0-123-16,3-6-25 0,1 1-5 0</inkml:trace>
  <inkml:trace contextRef="#ctx0" brushRef="#br0" timeOffset="174744.009">18076 8116 1227 0,'0'0'52'0,"0"0"-42"16,0 0 30-16,0 0 7 0,0 0 1 0,0 0 0 15,0 0 12-15,0 0 2 0,0 0 1 0,0 0 0 16,0 0-35-16,0 0-8 0,0 0 0 0,0 0-1 16,0 0-1-16,0 0 0 0,0 0 0 0,0 0 0 15,0 0-2-15,0 0 0 0,0 0 0 0,0 0 0 16,0 0-5-16,0 0-2 0,0 0 0 0,0 0 0 16,4 0-9-16,-4 0 12 0,7 0-12 0,0 0 12 15,0 6-4-15,-3-6-8 0,3 0 12 0,0 0-4 16,0 0 5-16,0-6 1 0,3 6 0 0,-3-6 0 15,0 6 21-15,1-6 4 0,-5 6 1 0,-3 0 0 16,7-5-25-16,0 5-5 0,0-6-1 0,-3-3 0 0,-1 3 2 16,1 0 0-16,-1 0 0 0,-3 0 0 15,4 0-11-15,-1 1 0 0,1-7 9 0,-4 6-9 0,3-3 0 16,-3 3 0-16,-3 3 0 0,3-3 8 0,-4 3-8 0,1-2 0 0,3 5-8 16,-4-6 8-16,1 0 0 0,3 6 0 15,-4-6 0-15,4 6 0 0,-7 0 0 0,7 0 0 16,-7 0 0-16,0 0-8 0,7 0 8 0,-7 0-8 0,0 0 8 15,7 0-8-15,-7 6 8 0,3 0-12 16,4-6 12-16,-7 6-12 0,0-1 12 0,4 4-8 16,3-9 8-16,-7 6-8 0,3 6 8 0,1-6 0 0,-1 6-9 15,1-1 9-15,-1-5 0 0,4 0 0 0,-3 3 0 16,3 3 0-16,-4-6 0 0,4 5 0 0,0-5-9 0,0 6 9 16,0-3 0-16,0-3 0 0,0 2 0 0,0 1 0 15,0 3 0-15,0-6 0 0,4 0 0 0,-1 3 0 16,-3-4 0-16,4 1 0 0,-1 0 0 0,1 0 0 15,-1 0 0-15,1 0 0 0,-1 0 0 0,4 0 0 16,-3 0 0-16,3-1 0 0,-4-5 0 0,4 6 0 16,1-6-9-16,2 0-5 0,-3 0-1 0,4-3 0 15,-1 0-98-15,1 3-20 0,3 0-4 0</inkml:trace>
  <inkml:trace contextRef="#ctx0" brushRef="#br0" timeOffset="175435.866">18567 7913 1257 0,'0'0'53'0,"0"0"-42"15,0 0 90-15,0 0 19 0,0 0 3 0,0 0 1 16,0 0-29-16,0 0-6 0,0 0-1 0,0 0 0 16,0 0-33-16,0 0-7 0,0 0-2 0,0 0 0 15,-7-6-29-15,7 6-5 0,0 0-2 0,-4 0 0 16,4 0-10-16,-7-5 10 0,7 5-10 0,-7 0 10 15,0 0-10-15,-4 0 0 0,4 0 0 0,0 5 0 16,-3-5-11-16,3 6 11 0,-4-6-8 0,4 6 8 16,0 0-13-16,-4 0 2 0,4 0 1 0,0 0 0 15,-3 3 10-15,3-1 0 0,0 1 8 0,-1-3-8 16,1 6 0-16,4-6 0 0,-4 0 0 0,3 2 0 16,4-8 11-16,0 0-3 0,0 0 0 0,0 0 0 15,0 0 0-15,-3 6 0 0,3-6 0 0,0 0 0 16,0 0 10-16,0 0 2 0,3 3 0 0,4 0 0 15,-3 0-20-15,3-3 0 0,0 0 0 0,0 0 0 16,0 0 0-16,0 0 0 0,0 0 0 0,4 0 0 16,-4 0 0-16,0 0 0 0,3 0 0 0,-2 0 0 0,-1 0 0 15,0 0 0-15,0 3 0 0,0 3 0 0,0-6-12 16,-4 0-7-16,4 6-1 0,0-6 0 0,-3 6 20 0,0 0-8 16,3-1 8-16,-4 1 0 0,-3-6-9 0,0 0 9 15,4 6 0-15,-4-3-9 0,3 3 9 16,-3 3 0-16,0 6 0 0,0-4-8 0,0-5 8 0,-3 6 0 15,-1-3 8-15,1 0-8 0,3-1 24 0,-4-2 0 16,1 0 0-16,-1 0 0 0,4 6-13 16,-4-6-3-16,1 2 0 0,-1-2 0 0,4 0-8 0,-3 0 10 15,3-6-10-15,-4 6 10 0,1 0-10 0,3-6 0 0,0 0 9 0,-7 6-9 16,3 0 0-16,1 0 0 0,3-6 0 0,-7 5 0 16,0-5-16-16,7 0 3 0,-4 6 0 0,4-6 0 15,-3 6-25-15,-1 0-5 16,-3 0-1-16,3-3 0 0,-3 3-32 0,0 0-6 15,4-6-2-15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14:58:36.9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1842 446 857 0,'0'0'17'0,"0"0"7"16,-8 0-24-16,1-6 0 0,0 6 0 0,0-6 0 16,7 6 54-16,-7-3 6 0,7 3 2 0,-3 0 0 15,3 0-45-15,-11-2-9 0,4 2-8 0,0 0 12 16,0 0-12-16,0 0 0 0,0 0 0 0,-7 2 0 0,7-2 13 0,0 3 1 0,0-3 0 0,-4 6 0 16,4-6 17-16,0 0 3 0,0 0 1 0,-4 0 0 15,8 0-21-15,-4 6-4 0,0-6-1 0,0 0 0 16,-1 0 31-16,1 6 5 0,0-6 2 0,-3 0 0 15,3 6-22-15,0-6-4 0,3 6-1 0,-3 0 0 16,0 0-11-16,0-1-9 0,0-5 12 0,3 6-12 16,-3 0 0-16,4 3 0 0,-4-3 0 0,7 0 0 15,-4 0 0 1,1 0 0-16,-4-1 0 0,7 7 0 0,-4-6 0 0,4 0 0 0,0 9 0 0,0-9 0 16,0 5 0-16,0-5 0 0,0 0 0 0,4 6 0 15,-4-12 0-15,0 6 0 0,3 3 0 0,1-4 0 16,-1 1 0-16,1 0 0 0,-1 0 0 0,4 0 0 15,-3 0 14-15,3-6-4 0,0 6-1 0,4-6 0 16,-4 6 5-16,3-6 1 0,1 0 0 0,3 0 0 16,-4 0-6-16,5-6-1 0,-1 6 0 0,-7 0 0 0,7-6-8 15,0 6 0-15,0-6 0 0,0 0 8 16,-3 6-8-16,3-6 10 0,-4 0-10 0,5 6 10 16,-5-6-10-16,-6-5 0 0,6 8 0 0,-3-3 8 0,0 0-8 0,-3 0 0 15,-4 6 0-15,3-6 0 0,5-6 0 0,-5 7 0 16,-3 5 0-16,4-6 0 0,-1-9 0 0,-3 9 0 15,0 0 0-15,-3 0 0 16,3-5 0-16,0 5 0 0,-4-6 0 0,4 6 0 0,-3-9 8 0,-1 9-8 0,0-5 8 16,4-1-8-16,-3 0 0 15,-4 6 0-15,3-5 0 0,-3 2 0 0,4-3 0 0,-4 0 0 0,7 6 0 0,0 6 0 16,0 0 10-16,0 0-10 0,0 0 12 0,0 0-12 16,0 0 9-16,0 0-9 0,0 0 0 15,0 0 9-15,0 0-9 0,0 6 0 0,0 0 0 16,0 6 0-16,3 3 0 0,1 2-14 15,-1 1 5-15,1-1 1 0,-1 4 8 0,1 3 0 0,3-1 0 0,-4 4 0 16,5-4 0-16,-1 4 0 0,-4-4 0 0,4 6 0 16,-3 4 0-16,3-10 0 0,0 10 0 0,3-10 0 15,-3 9 0-15,0 4-10 0,1 2 10 0,2-9-10 16,-3 4 10-16,-3 5 0 0,6-9 0 0,-3 4 0 16,0 2 0-16,0 3 0 0,0-8 10 0,-3 8-10 15,3-3 8-15,-3-8-8 0,-1 2 0 0,1-9 0 16,-1 10 13-16,-3-7-3 0,0 4-1 0,0-4 0 15,0-2 0-15,0-9 0 0,-3 5 0 0,3-11 0 0,0 6-9 16,-4-6 8-16,4-6-8 0,0 0 8 0,-7 0 6 0,0 0 1 16,0 0 0-16,0-3 0 0,-4 0 8 0,1-9 1 15,3 6 1-15,0-5 0 0,-4-1-8 0,0 6-1 16,1-6-1-16,-4 3 0 0,3-8-3 0,1 11-1 16,3-6 0-16,-4 6 0 0,0-8-11 0,1 8 0 15,3 0 0-15,0 0 8 0,0 0-8 16,0 0 0-16,-4 0 0 0,0-6 0 15,4 7-12-15,-7-1-5 0,7 3-1 0,-3-9 0 16,3 6-20-16,-1 0-4 0,1-5-1 0,0 5 0 16,-3 0-23-16,3-3-5 0,3 3-1 0,4 0 0 15,-3 0-10-15,-1 0-2 0,4 1-1 0,0-1 0 16,0 0-111-16,0 6-23 0</inkml:trace>
  <inkml:trace contextRef="#ctx0" brushRef="#br0" timeOffset="873.1">2145 537 435 0,'0'0'9'0,"0"0"3"0,0 0 0 0,0 0 0 0,0 0-12 0,0 0 0 0,0 0 0 0,0 0 0 15,0 0 78-15,0 0 13 0,-7 0 2 0,7 0 1 16,0 0-9-16,0 0-1 15,0 0-1-15,0 12 0 0,0-12-15 0,0 0-2 0,-4 0-1 0,4 0 0 16,0 0-7-16,-7 9-2 0,7-9 0 0,-3 12 0 16,3-12-20-16,3 6-5 0,4-1-1 0,-3 1 0 15,-1 0-14-15,1 6-2 0,-1-6-1 0,1 0 0 16,3 3-13-16,-3-4 11 0,-1 1-11 0,4 0 10 16,-3 0-10-16,-1 6 8 0,4-6-8 0,-3 0 8 15,-1 2-8-15,1-2 8 0,-1 6-8 0,1-6 8 16,-4 0-8-16,3 0 0 0,-3 5 0 0,0-11 8 15,0 6-8-15,0-6 0 0,0 0 9 0,0 6-9 16,0-6 13-16,0 0-1 0,0 0-1 0,0 0 0 16,0 0 13-16,0 0 4 0,0 0 0 0,0 0 0 0,0 0 2 15,0 0 1-15,-7 0 0 0,0 0 0 0,7 0-11 16,-7-6-3-16,0 0 0 0,4 6 0 0,3-5-9 0,-4-1-8 16,1-6 12-16,-1 6-12 15,1 0 8-15,-1-6-8 0,0 9 0 0,1-2 0 16,3-1 0-16,-4 0 0 0,1 0 0 0,-1 0 0 15,1-6 0-15,3 6 0 0,-4 1 0 0,-3-4 0 16,4-3 0-16,3 6 0 0,-4 0-12 0,4-6 12 0,-3 7-8 16,3-1 8-16,3-6 0 0,-3 3-9 0,0 3 9 0,0 0 0 15,0 0 0-15,-3 1 0 0,3-1 0 0,0 6 0 16,0-6 0-16,0 6 0 0,-4-6 0 0,4 6 0 0,0 0 0 16,0 0-8-16,0 0 8 0,0 0 0 0,0-6-9 15,0 6 9-15,0 0 40 0,7-6 13 0,7 6 3 16,-3-3 0-1,3 3-102-15,0 0-20 0,-3 0-4 0,6 0-1 0,-3 3 57 0,4-3 14 16,0 0 0-16,-1 0 0 0,-3 0 0 0,1-3-11 0,-5 0 11 0,4 0-10 31,-3-3-17-31,-1 1-3 0,1-7-1 0,0 6 0 16,-1-6-124-16,1 6-25 0,-4-5-4 0,-4 2-2 0</inkml:trace>
  <inkml:trace contextRef="#ctx0" brushRef="#br0" timeOffset="1638.05">2745 514 850 0,'0'0'24'0,"0"0"6"0,0 0-30 0,0 0 0 15,0 0 0-15,0 0 0 0,0 0 56 0,0 0 4 16,0 0 2-16,-7 6 0 0,-1-6 2 0,8 0 1 0,-7 0 0 0,0-6 0 16,0 6-1-16,4-6 0 0,-4 6 0 15,3-6 0-15,-3 0-15 0,0 3-3 0,0 0-1 0,4 0 0 16,-5 3-23-16,5-6-5 15,3 6-1-15,-7 0 0 0,7 0 11 0,-7 0 1 0,0 0 1 0,-4 6 0 16,4-6-29-16,4 3 0 0,-4 3 0 0,7-6 0 16,0 0-12-16,-4 6 4 0,1 0 8 0,-1 6-13 15,-3-6 13-15,3-1 0 0,1 1-10 0,-1 0 10 16,1 0-16-16,3 0 0 0,-4 9 1 0,1-9 0 16,3-1 15-16,-4 1 0 0,1 6 0 0,3-6 0 15,-4 6 0-15,1-9 0 0,3 3 0 0,0 5 0 16,0-5 0-16,0 0 0 0,0 0 0 0,0 6 0 15,0-6 0-15,0-1 0 0,0-5 0 0,0 3 0 16,0 9 21-16,3-6 7 0,1 6 2 0,-1-6 0 16,1 0-21-16,-1-1-9 0,4-5 8 0,-3 6-8 15,-4-6 12-15,7 6-2 0,0-6-1 0,0 0 0 0,0 3-9 16,0-3 10-16,0 0-10 0,7-3 10 0,-7 3 0 0,4 0 0 16,0-6 0-16,-4 6 0 0,3 0 6 0,4-6 0 15,-3 1 1-15,-1 5 0 0,1-6-3 0,0 6-1 16,-1-6 0-16,1 0 0 15,-1 0-2-15,-3 6-1 0,-3-6 0 0,-1 0 0 0,5 6-2 0,-8 0-8 16,3-6 12-16,-3 3-4 0,4-2 0 0,-4-1 0 16,0-6 0-16,0 6 0 0,-4 0-8 0,4 0 10 15,0 0-10-15,-3-5 10 16,-1 2-10-16,-3-3 0 0,0 6 9 0,-4-11-9 0,-3 5 0 0,4-3 0 16,-5 9 0-16,1-6 0 15,4 7 0-15,-4 5 0 0,0-6 0 0,7 0 0 0,-8 6 0 0,5-6-10 0,-1 6 10 16,-3 0-10-16,4 0 10 0,3 6-12 0,-1 0 12 0,1 0-12 15,4-6-8-15,-1 11-3 0,1-5 0 0,3 0 0 32,-4 3-5-32,4 3-2 0,4-1 0 0,-4 1 0 15,0 0-4-15,0 0-1 0,3-3 0 0,1 2 0 16,-1-5-4-16,1 0-1 0,-4 6 0 0,0-12 0 16,7 6-37-16,4 0-8 0,-1-1-2 0,-3-2-562 0</inkml:trace>
  <inkml:trace contextRef="#ctx0" brushRef="#br0" timeOffset="2338.13">3217 414 1198 0,'0'0'26'0,"0"0"6"0,0 0 0 0,0 0 3 0,0 0-35 0,-7 0 0 16,0 0 0-16,-3 6 0 0,3-6 48 0,0 0 4 16,3 6 0-16,-3-6 0 0,7 0-1 0,-7 0 0 15,0 0 0-15,0 0 0 0,0 0-15 0,-7-6-2 16,7 6-1-16,0 0 0 0,7 0-16 0,-8-6-3 15,1 6-1-15,0 0 0 0,7 0-13 0,-7 0 0 0,0 6 8 0,7-6-8 16,-7 6 0-16,0-3 0 0,4 2 0 0,3 1-10 16,-4 6 10-16,4-6-13 0,-3 6 5 0,3-1 8 15,0-5-9-15,0 3 9 0,3 3 0 0,1 0 0 16,-1-6-8-16,1-1 8 0,-1 1 0 16,4 0 0-16,-3 0-9 0,-1 0 9 0,4-3 0 0,-3 3-9 15,-4-6 9-15,7 6 0 0,-4-6 0 0,5 0 0 16,-1 0 0-16,0 0 0 0,-7 0 0 0,10 0 8 15,-3 0 4-15,0 0 0 0,0 0 1 0,0 0 0 16,0 0-1-16,-3-6-1 0,0 6 0 0,-4 0 0 16,7 0-11-16,-4 0 0 0,4 0 0 0,-7 0 8 15,0 0-8-15,7 0 0 0,0 0 0 0,-3 6 0 16,3-6 0-16,0 0 0 0,0 6 0 0,-4-6 0 16,5 5 0-16,-1 1 0 0,3 0 0 0,-6 0 0 15,3 0 0-15,0 6 0 0,-4-3 0 0,4-4 0 16,0 1 0-16,-7 0 0 0,4 6 0 0,0 0 0 0,-1-6 0 15,-3-1 0-15,4 4 0 0,-4 3 0 0,0-6 0 0,3 6 0 16,-3-6 9-16,0-1-9 0,0 1 8 0,0 0-8 16,0-6 8-16,-3 15-8 0,-1-9 10 0,1-6-2 15,-5 6-8-15,8 0 12 0,-7-6-3 0,0 5-1 16,0-5 0-16,-3 0 0 0,-4-5-8 0,-1 5 12 16,5-6-12-16,-4 0 12 0,0 6-12 0,0-6 0 15,3 0 0-15,4-3 0 0,-4 9-8 0,4-6-4 0,0 6-1 0,4-6 0 31,-1 6-11-31,-3 0-1 0,7 0-1 0,0 0 0 16,0 0-34-16,0 0-8 0,0 0 0 0,0 0-1 16,0 0-47-16,0 0-8 0,0 0-3 0</inkml:trace>
  <inkml:trace contextRef="#ctx0" brushRef="#br0" timeOffset="3092.156">3672 384 817 0,'0'0'23'0,"0"0"5"0,0 0-28 0,0-5 0 16,0-4 0-16,0 9 0 0,-3-6 79 0,3 6 9 15,-4 0 3-15,4 0 0 0,-3-6-16 0,3 6-3 16,0 0-1-16,-7 0 0 0,7 0-15 0,-7 0-2 16,0 0-1-16,-4 0 0 0,8 0-25 0,-4 6-6 15,-1 0-1-15,-2 3 0 0,3-4-5 0,0 7-2 16,0-6 0-16,0 6 0 0,0 0-2 0,0-9-1 15,-1 8 0-15,1-5 0 0,4 0 5 0,-4 6 2 0,3 0 0 0,-3-7 0 16,4 1-18-16,-1 3 0 0,1-3 0 0,3 0 0 16,-7 6 10-16,7-6-2 0,7-1 0 0,-7 1 0 15,0 6-8-15,0-12 0 0,0 6 0 0,3-3-11 16,1 9 11-16,-1-12 12 0,-3 0-2 0,4 6-1 16,3-1-9-16,-4 1 12 0,-3-6-12 0,4 6 12 15,-4-6-12-15,3 0 8 0,1 6-8 0,3-6 8 16,0 0-8-16,-3 6 0 0,-4-6 9 0,0 0-9 15,7 0 0-15,0 0 8 0,0-6-8 0,0 6 0 16,-4 0 8-16,-3 0-8 0,7 0 8 0,-7 0-8 16,7 0 0-16,1 0 0 0,-8 0 0 0,3-6 0 15,-3 6 0-15,7 0 0 0,4 0 0 0,-11 0 0 16,0 0 0-16,0 0 0 0,7 6 0 0,0-6 0 16,-7 0 0-16,3 0 0 0,4 0 0 0,0 6 0 15,-3-6 0-15,-4 0 0 0,3 6 0 0,-3-6 0 16,4 6 0-16,3-3 0 0,-3 3 0 0,3-1 0 15,-4 1 0-15,1 0 0 0,-4-6 0 0,3 6 0 16,-3 6 0-16,4-6 0 0,-4 0 0 0,3-1 8 16,-3-2-8-16,0 3 0 0,0-6 0 0,0 12 0 0,0-6 0 0,-3 6 8 15,3-12-8-15,-4 6 8 0,1-1-8 0,-1-5 0 16,-3 6 8-16,0 0-8 0,0-6 10 0,3 3-2 16,4-3-8-16,-7 6 12 0,4 0-12 0,-4-6 0 15,0 0 0-15,-4 6 0 0,1-6-15 0,3 0-5 16,0 0-2-16,-1 0 0 15,8 0-4-15,-7 0-1 0,0 0 0 0,0 0 0 16,-3 0-1-16,3-6-1 0,0 6 0 0,7 0 0 16,0 0-69-16,-4-6-14 0,4 6-2 0,-3-9-518 0</inkml:trace>
  <inkml:trace contextRef="#ctx0" brushRef="#br0" timeOffset="3499.656">3976 514 345 0,'0'0'0'15,"0"0"14"-15,0 0-4 0,0 0 2 0,0 0-12 0,0 0 0 0,0 0 0 0,0 0 0 16,-4-6-49-16,4 6-12 0,-3-6-3 0,3 6 0 0,0 0 103 0,0 0 20 16,0 0 4-16,0 0 1 0,0 0 56 0,0 0 11 15,0 0 2-15,0 0 1 0,0 0-61 0,-4 12-12 16,1-6-2-16,3 0-1 0,-4-1 14 0,4 7 2 16,0-6 1-16,0 0 0 0,0-3-18 0,0 9-3 15,0-1-1-15,4-5 0 0,-4 6-42 0,0-6-11 16,0 6 0-16,0-3 0 0,0-4 25 0,3 7 3 15,-3-6 1-15,4 6 0 0,-4-6-17 0,0 0-3 16,0-1-1-16,0 4 0 16,-4-3-36-16,4 0-7 0,0 6-1 0,0-12-1 0,0 6 37 0,0-6 0 0,0 0 0 15,0 0 0 1,0 0-36-16,0 0 1 0,0 0 0 0,0 0-388 0,0 0-77 0</inkml:trace>
  <inkml:trace contextRef="#ctx0" brushRef="#br0" timeOffset="3725.38">3972 217 759 0,'0'0'16'16,"-3"12"4"-16,-1-1 1 0,1 4 1 0,-1-3-22 0,4 5 0 0,-3 1 0 0,3-3 0 16,-4-3 15-16,4-1-2 0,0 1 0 0,0 0-364 15</inkml:trace>
  <inkml:trace contextRef="#ctx0" brushRef="#br0" timeOffset="4446.554">4297 390 752 0,'0'0'16'0,"0"0"3"0,0 0-19 0,0 0 0 0,0 0 0 0,0 0 0 16,0 0 60-16,0 6 9 0,0-6 2 0,0 6 0 15,0-6 9-15,0 6 3 0,0-6 0 0,0 6 0 16,0 6-64-16,3-9-19 0,-3 2 8 0,4 7-8 15,-1-6 14-15,-3 0-2 0,0 0 0 0,4 6 0 16,-4-7 30-16,0 4 6 0,3 3 0 0,-3-6 1 16,0 12-35-16,4-13-14 0,-4 13 11 0,0-9-11 15,0 9 53-15,0-7 5 0,0-5 1 0,0 6 0 16,0 0-50-16,0-3-9 0,4 2 0 0,-4-5 0 16,0 0 15-16,3 6 8 0,-3-12 1 0,0 6 1 15,0-6-6-15,0 0-2 0,0 0 0 0,0 0 0 16,0 0 7-16,0 0 2 0,0 0 0 0,0 0 0 15,0 0 0-15,0 0 0 0,0 0 0 0,0 0 0 16,-7-6-11-16,7 6-3 0,-4 0 0 0,1-6 0 16,-1 0-12-16,1 0 9 0,-1 0-9 0,1 0 8 15,-1 1-8-15,4-4 0 0,-3 3 0 0,-1-6 8 0,1 6-8 16,-1 0 0-16,4-5 0 0,-3-1 0 0,-1 3 0 16,4-3 0-16,-3 6 0 0,3-5 0 0,-4 5 0 0,4-6 0 15,0 6 0-15,-7-6 0 0,7 3 0 0,0 4 0 16,0-7 0-16,0 6 0 0,0-6 0 0,0 6 0 15,0-3 0-15,0 4 0 0,7-7 0 0,-7 6 0 16,4 0 0-16,-1 6 0 0,1-6-8 16,-1 0 8-16,1 0-10 0,3 1 10 0,-4-7-8 0,4 9 8 0,0-3 0 15,4 0-9-15,0 0 9 16,3 0-8-16,0 0 8 0,0-5-8 0,0 5 0 0,4 0 0 0,-4-3 0 16,-4 3 0-16,4 0-14 0,1 0-2 0,-1 1-1 0,0-7 0 15,0 6 0-15,4 6 0 0,-4-12 0 0,0 6 0 16,-4 3-4-16,4-8-1 15,1 5 0-15,-5 0 0 0,4-6-33 0,0 6-6 0,1 0-2 16</inkml:trace>
  <inkml:trace contextRef="#ctx0" brushRef="#br0" timeOffset="8938.206">5306 593 687 0,'0'0'15'0,"0"0"3"0,0 0 1 0,-4-6 1 0,1 0-20 0,3-5 0 0,-4-1 0 0,1 3 0 0,3 3 69 0,-4-6 11 15,1 1 1-15,-1-1 1 0,1-3-19 0,3 3-4 16,-4 7-1-16,0-7 0 0,4 6-24 0,0 6-5 15,0 0-1-15,0 0 0 0,0 0-6 0,0 0-2 16,0 0 0-16,0 0 0 0,0 0-20 0,0 0-8 16,-7 12 0-16,7-1 0 0,-3-5 8 0,3 9 0 15,-4-3 0-15,4 0-8 16,0-1 8-16,0 1-8 0,0-6 8 0,0 9-8 16,0-4 8-16,4 1 0 0,-4-6 0 0,0 6 0 15,0-12 8-15,0 6-8 0,0-6 8 0,0 0-8 16,0 0 24-16,0 9 1 0,0-9 0 0,0 0 0 15,0 0-5-15,3 5 0 0,-3-5-1 0,7 6 0 16,-7-6 1-16,8 6 1 0,-8-6 0 0,7 0 0 0,0 6-3 16,-4-6-1-16,8 0 0 0,-4-6 0 0,0 6-3 15,3 0-1-15,1-6 0 0,0 6 0 0,-1 0-13 0,-3-6 8 16,4 6-8-16,3-5 0 0,-7 5 8 0,-7 0-8 0,11 0 0 16,-4-6 0-16,3 6 0 0,1 0 0 0,-1 0 0 0,5 0 0 15,-5 0 0-15,4 0 0 0,0 0 0 0,4 0 0 16,-7-3 0-16,-1 3 0 0,4 0 0 15,-3-6 0-15,3 6 0 0,0-6 0 0,0 6 0 16,-3-6 0-16,3 6 0 0,4 0 0 16,-4-6 0-16,-4 6 0 0,4 0 0 0,0-6 0 0,1 0 0 15,2 6 0-15,-3-5 0 0,7-1 0 0,-3 6 0 16,-7-12 0-16,6 9 0 0,1 3 0 16,0-6 0-16,-4 6 0 0,3-6 0 0,5 6 0 0,-12-6 0 0,8 6 0 15,-1 0 0-15,1-6 0 0,0 6 0 0,-1 0 0 16,8 0 0-16,-11 0 0 0,4 0 0 0,-4 0 0 15,3-5 0-15,-2 5 0 0,-1 0 0 0,0 0 0 16,3 0 8-16,-6 0-8 0,-4 0 0 0,0-6 0 16,4 6 9-16,-4 0-9 0,0-6 8 0,-7 6-8 15,0 0 0-15,0 0 0 0,0 0 8 0,0 0-8 16,0 0 0-16,0 0 8 0,0 0-8 0,0 0 8 16,0 0 7-16,0 0 1 0,0 0 0 0,0 0 0 15,0 0 4-15,0 0 0 0,0 0 1 0,0 0 0 16,0 0-5-16,0 0-2 0,-4-6 0 0,4 6 0 0,-3 0-6 15,-4-6 0-15,3 6-8 0,-3 0 12 0,0-6-12 16,4 6 8-16,-1-3-8 0,-3 0 0 0,3 0 8 16,-10 3-8-16,7-6 0 0,0 1 0 0,-3 5 11 15,3-12-11-15,-4 6 12 0,-3 0-12 0,3 0 0 0,1 0 0 16,-1 0 0-16,1 1 0 0,2 2 0 16,-2-3 0-16,-4 0 0 0,3 0 0 15,4 0 0-15,0 6 0 0,0-6 0 0,0 0 0 0,0 6 0 0,0-6 0 0,0 6 0 0,0-5 0 16,0-4 0-16,0 6-9 0,3 3 9 0,-3 0 0 15,4 0-11-15,3 0 11 0,0 0-13 0,0 0 5 16,-4 3 8-16,1 6-13 0,3-9 5 0,-4 0 8 16,4 0-12-16,0 0 12 0,-4 5-10 0,4 1 10 15,0-6 0-15,-7 6-9 0,7-6 9 0,0 6 0 16,0-6 0-16,0 0 0 0,0 0 0 0,0 0-8 16,0 0 23-16,0 0 5 0,0 0 0 0,0 0 1 15,7 0-39-15,-7 0-8 0,8 6-2 16,-8-6 0-16,7 0 28 0,0 0-8 0,3 6 8 0,-3-6 0 0,4 0 0 0,-1 6-8 15,1-6 8-15,0 6 0 0,3-6 0 0,-4 0 0 16,1 3 0-16,6-1 0 0,-9 1 0 0,6 3-8 16,0-6 8-16,-4 6 0 0,1-6 0 0,0 6 0 15,-1-6 0-15,-3 6 0 0,0 0 0 0,0-6 0 16,0 0 0-16,-7 0 0 0,11 6 0 0,-11-6 0 16,0 0 0-16,0 0 0 0,7 6 0 0,-7-6 0 15,0 0 0-15,0 0 8 0,0 0-8 0,0 0 0 16,0 0 0-16,0 0 0 0,7 5 0 0,-7-5 0 15,0 0 0-15,0 0 8 0,0 0-8 0,0 0 0 16,0 0 0-16,0 0 0 0,0 6 0 0,0-6 0 16,0 6 0-16,-3 3 0 0,-1-3 0 0,0 6 0 0,1-6 0 15,-4-1 0-15,0 1 0 0,0 0 0 0,3 0 0 0,-3 0 0 16,0-3 0-16,0 9 0 0,0-12 0 0,0 6 0 16,-4-6-15-16,4 0 3 0,0 0 0 0,0 0 0 31,4 0-24-31,-4 0-5 0,3 0-1 0,4 0 0 15,0 0-31-15,0 0-7 0,0-6 0 0,0 6-362 0,4-12-72 0</inkml:trace>
  <inkml:trace contextRef="#ctx0" brushRef="#br0" timeOffset="10360.915">7518 452 358 0,'0'0'10'0,"0"0"2"0,0 0-12 0,0 0 0 0,0 0 0 0,-4 0 0 16,4 0 53-16,-7 6 8 0,7-6 2 0,-7 0 0 16,7 0 21-16,-7 6 5 0,7-6 1 0,-7-6 0 15,0 6-34-15,0 0-8 0,3-6 0 0,-3 6-1 16,7 0-10-16,-7-6-1 0,-3 6-1 0,3 0 0 0,0-6-3 0,-4 6 0 15,4 0 0-15,3 6 0 0,-3-6-17 0,-3 0-4 16,3 6-1-16,-4 0 0 0,4 0-10 0,-4 6 12 16,4-7-12-16,-3 4 12 0,-1 3-12 0,1-6 0 15,-1 6 0-15,4-6 0 0,-4 5 0 0,4 1 0 16,4-6 0-16,-8 9-11 0,8-9 11 0,-1-1 0 16,1 7 0-16,-1 0 0 0,4 0 0 0,0-3 0 15,0 2 0-15,4-5-8 16,-4 0 8-16,3 6 0 0,1-6 0 0,-1 0 0 0,1-1 0 0,6 4 0 15,-6-9 0-15,-4 0 0 0,7 6 0 0,0-6 14 16,4 0-3-16,-4 0-1 0,3-6-2 0,1 6-8 16,-4 0 12-16,0-6-4 15,0 3 0-15,0 3 0 0,0 0 0 0,0-5 0 0,0 5-8 0,7-6 8 16,-7-6-8-16,0 0 8 0,4 6-8 0,-4-5 8 16,0 2-8-16,-3-3 8 0,-1 0-8 0,1 6 0 0,-1-5-12 0,-3 5 12 15,4-6-16-15,-4 9 5 0,0-3 1 0,0 6 0 16,0 0 10-16,0 0-8 0,0 0 8 0,-4 0-8 15,1-6 8-15,3 6 0 0,0 0 0 0,0 0 0 16,0 6-10-16,-4 0 10 0,4 3-12 0,0 3 12 16,0-1-8-16,0 1 8 0,4 0 0 0,-4 3 0 15,3 2 0-15,1 1 0 0,3-1 12 0,-4 4-3 16,1 3 0-16,-1-4 0 0,4 4 0 0,0-1 0 16,-3-2 6-16,0-4 1 0,3 7 0 0,-4-4 0 15,1 4 5-15,-1-1 2 0,-3 4 0 16,7-9 0-16,0 8-23 0,-7-2 0 0,4-1 0 0,-4-2 0 0,0-4 0 15,0 7 0-15,0-4 9 0,0 4-9 16,-4-6 10-16,-3 2-10 0,0-2 8 0,4-6-8 0,-4 5 12 16,3-2-2-16,-3-3-1 0,0-1 0 0,0 1 7 15,0 0 2-15,0-6 0 0,0 0 0 16,-4-3 17-16,1 2 3 0,-1-5 1 0,0 0 0 0,1 0-18 0,-4 0-3 16,0-5-1-16,-1 2 0 0,5-3-4 0,-1 6-1 15,1-6 0-15,-1 0 0 0,1 0-12 0,-1 0 0 16,0-5 0-16,4-1 0 0,-7 6 0 0,7-3 0 15,0 3 0-15,0-6 0 16,4 7-12-16,-1-1-6 0,-3 0-1 0,3 0 0 16,4 0-25-16,-3 6-4 0,3-9-2 0,0 3 0 15,0 0 0-15,0-5 0 0,3 5 0 0,1 0-417 0,-1-6-83 0</inkml:trace>
  <inkml:trace contextRef="#ctx0" brushRef="#br0" timeOffset="11110.174">7747 637 806 0,'0'0'17'0,"0"0"4"0,0 0 1 0,0 0 2 0,0 0-24 0,0 0 0 15,0 0 0-15,0 0 0 0,0 0 56 0,0 0 6 16,-7 0 2-16,7 0 0 0,-7-6 0 0,7 6 0 15,-7 0 0-15,0 0 0 0,0-5-40 0,0 5-7 16,7 0-1-16,0 0-1 0,0 0 13 0,-4-6 2 16,-3 3 1-16,7 3 0 0,0 0-5 0,0 0-1 15,0 0 0-15,0 0 0 0,0 0-7 0,0 0-2 16,0 0 0-16,0 0 0 0,0 0-16 0,0 0 0 16,0 0 0-16,0 0 0 0,4 9 10 0,-1-4-2 0,4 1 0 0,-3 0 0 15,3 0-8-15,-4 6 0 0,4-6 0 0,-3 0 0 16,3-6 0-16,0 5 0 0,-3-2 0 0,3 3 0 15,-4 0 28-15,1 0 4 0,-4-6 1 0,7 0 0 16,-7 0-33-16,0 0 0 0,0 0 0 0,0 0 0 16,0 0 0-16,0 0 0 0,0 0 0 0,0 0 0 15,0 0 19-15,0 0-3 0,0 0-1 0,0 0 0 16,0 0 27-16,0 0 6 0,0 0 0 0,0 0 1 16,0 0-49-16,0 0 0 0,0 0-12 0,0 0 3 15,0 0 9-15,-4 0 9 0,1-6-1 0,-4 0-8 16,3-3 13-16,1 4-4 0,-5-1-1 0,5 0 0 15,-4-6 0-15,3 6-8 0,1-6 12 0,-1 1-4 16,1-4 4-16,3 3 1 0,-4 0 0 0,1 1 0 16,3-4 5-16,0 3 1 0,0-5 0 0,3 5 0 15,-3 0-3-15,4-3-1 0,3 9 0 0,-4-11 0 16,4 11-15-16,4-6 0 0,0 12 0 0,-1-6 0 0,4 0 0 0,-7 3 9 16,7 1-9-16,1 2 8 0,2 0-26 0,-3 0-6 15,0 0 0-15,4 2-1 0,3-2 1 0,-10 3 1 16,6-3 0-16,-2 0 0 15,-1 0-11-15,3 0-2 0,-3 0-1 0,1-3 0 16,-1 1-11-16,0-1-1 0,0 3-1 0,0-6 0 16,0 0-14-16,0 0-2 0,0 6-1 0,0-6 0 15,-3 6-125-15,3 0-26 0</inkml:trace>
  <inkml:trace contextRef="#ctx0" brushRef="#br0" timeOffset="11695.085">8237 452 1074 0,'0'0'30'0,"0"0"8"0,0 0-30 0,0 0-8 0,-7 0 0 0,0 0 0 16,7 0 52-16,-7 0 10 0,-3 0 2 0,3 0 0 15,-1 0-36-15,1 6-8 0,0-6 0 0,0 0-1 16,7 0 21-16,0 0 4 0,-3 6 0 0,-4 0 1 0,7-6-36 0,-4 6-9 16,4-1 0-16,-10 1 0 0,6 0 0 0,1 3 0 15,-1-3 0-15,1 6 0 0,3-1 0 0,0-5 8 16,-4 6-8-16,0-3 12 0,4 9-12 0,-3-7 0 16,3 1-10-16,0 0 10 0,0 3 31 0,0-4 12 15,0-5 2-15,0 6 1 0,0 0-22 0,0-6-5 16,0-1-1-16,3 4 0 15,1-3-6-15,-4 0 0 0,0-6-1 0,4 6 0 0,3 0 1 16,0 0 0-16,-4-6 0 0,4 6 0 0,4-6 1 0,-1 0 1 16,-3 0 0-16,4 0 0 0,3-6-1 0,-3 6 0 15,3-6 0-15,-4 6 0 0,5-12-4 0,-5 6-1 16,1 0 0-16,-1-3 0 0,1 4 1 0,-4-7 0 16,0 0 0-16,-4 6 0 0,5-6-9 0,-5 7 8 0,1-4-8 15,-1-3 8-15,1 0-8 0,-4 6 12 0,3 0-12 16,-3 1 12-16,-3-1-12 0,3-9 0 0,-4 9 9 0,1 0-9 15,3 0 0-15,-4 0 9 0,1 1-9 0,-5-1 0 16,1 0 0-16,0 0 0 0,0 0 0 0,-3-3 0 16,3 3-12-16,-11 6 3 0,7-6 1 0,1 6 0 15,3-5-3-15,-4 5 0 0,8 0 0 0,-8 0 0 16,4 5 2-16,0-5 0 0,0 6 0 0,3-3 0 16,-3 3-1-16,4 0 0 0,-1 6 0 0,1 0 0 15,3-7-13 1,0 1-2-16,0 0-1 0,0 0 0 0,0-6-31 0,0 6-7 15,0-6 0-15,3 9-1 0,1-3-113 0,3-6-22 16,7 6-5-16,-3-1-1 0</inkml:trace>
  <inkml:trace contextRef="#ctx0" brushRef="#br0" timeOffset="12403.413">8615 434 915 0,'0'0'39'0,"0"0"-31"15,0 0 34 1,-7 6 7-16,0-6 2 0,7 0 0 0,-7 6 13 0,0-6 2 0,7 0 1 0,0 0 0 31,-7 0-19-31,7 0-4 0,-8 6-1 0,1-6 0 16,7 0 1-16,-7 0 1 0,0 0 0 0,7 0 0 0,-7-6-18 0,7 6-4 0,-3 0-1 0,3 0 0 15,-7 0-10-15,7 0-3 16,-7 0 0-16,7 0 0 0,0 0-9 0,-7 0 8 0,7 0-8 0,0 0 8 16,-7 0-8-16,7 0 0 0,0 0 0 0,0 0 0 15,-4 6 0-15,0 0-9 0,4-6 9 0,-3 6 0 16,-1 0-10-16,4 0 10 0,0-6-8 0,0 5 8 15,0 4 0-15,0-9-8 0,4 6 8 0,-4 0 0 16,0-6 0-16,3 6 0 0,1 0 0 0,-4-6 0 16,4 6 0-16,-4-6-8 0,3 6 8 0,-3-6 0 15,7 0 0-15,0 0 0 0,-3 5 0 0,3-5 0 16,0 0 0-16,-4 0 8 0,4 0-8 0,0 0 8 16,-3 0-8-16,3 0 0 0,0 0 8 0,4 0-8 15,-4 6 0-15,0-6 8 0,0 0-8 0,-4 0 0 16,4 0 0-16,0 6 0 0,-3-6 0 0,3 0 0 15,0 0 0-15,0 6 0 0,0-6 0 0,0 0 0 16,0 6 0-16,0-6 0 0,0 3 0 0,-3 9 0 16,3-12 0-16,-7 0 0 0,7 6 0 0,0-6 0 15,-3 5 0-15,-1 1 0 0,-3-6 0 0,4 6 0 16,-1-6 0-16,1 6 0 0,-4-6 0 0,3 6 0 16,-3-6 0-16,0 12 0 0,0-12 0 0,0 0 0 15,0 3 19-15,0-3-1 0,0 0 0 0,-7 11 0 0,7-11-29 16,-3 0-5-16,3 0-2 0,-7 6 0 0,-4 0 46 0,4-6 8 15,-4 6 3-15,1-6 0 0,-4 0-13 0,3 0-2 16,1 0-1-16,-5 0 0 0,8 0-23 16,0-6 8-16,7 6-8 0,-7 0 0 0,7 0 8 15,-7 0-8-15,7 0 8 0,0 0-8 16,-7-6-24-16,7 6-10 0,0 0-2 0,0 0 0 16,0 0-42-16,0 0-9 0,-3-6-1 0,3 6-1 15,0 0-139-15,0-5-28 0</inkml:trace>
  <inkml:trace contextRef="#ctx0" brushRef="#br0" timeOffset="13062.922">9109 367 899 0,'0'0'18'0,"0"0"6"16,0 0-24-16,0 0 0 0,0 0 0 0,-7-3 0 15,7 3 97-15,-4-6 15 0,-3 6 2 0,0-6 1 0,3 6-41 0,-3-6-8 0,0 6-2 16,0-6 0-16,0 6-21 0,0 0-5 0,0 0-1 0,-3 0 0 15,3 0-18 1,-1 0-4-16,1 0-1 0,-3 0 0 16,10 0-14-16,-7 0 0 0,0 6 8 0,0 0-8 0,3 0 0 0,-3 0 0 0,4 0 0 0,-1 8 0 15,1-8-8-15,-1 6 8 16,0-6 0-16,4 6 0 0,-3-6-8 0,3 2 8 0,0 4 0 0,-4-6 0 16,4 0 0-16,0 0 0 0,0 6 0 0,0-7 0 15,0-5 0-15,4 0 0 0,-4 0 0 0,0 0 0 16,0 6 0-16,0-6 0 0,0 0 0 0,3 6 0 15,1 3 0-15,-4-9 0 0,4 0 0 16,3 6 0-16,-4 0 0 0,4 0 11 16,-3-6-3-16,3 6-8 0,-4-6 17 0,4 0-3 0,-3 0-1 15,3 0 0-15,0 0-1 0,0 0-1 16,0 0 0-16,0 0 0 0,0 0-11 0,0 0 0 0,0 0 9 0,0 0-9 16,0 0 0-16,0 0 0 0,0 0 0 0,1 0 0 15,-1 0-10-15,0 0-6 0,-4 5-2 0,4-5 0 16,-3 6 18-16,3 0 0 0,-7-6 0 0,3 0 0 15,1 6 0-15,-1 0 0 0,1-3 0 0,-1 9 0 16,1-6 0-16,-4-1 0 0,0 7 0 0,0-6 0 16,0 0 0-16,-4 0 0 0,1 0 0 0,-1 3 0 15,-3-4 14-15,4 1 6 0,-4 0 2 0,0 0 0 16,0 0-22-16,0 0 0 0,-4-6 0 0,0-962 0 16,4 1930 0-16,0-968 0 0,-3 0 0 0,3 0-8 15,0 0-12-15,0-6-3 0,7 6 0 0,0 0 0 16,-7 0-11-16,7 0-2 0,0 0-1 0,0 0 0 15,0 0-119-15,0 0-24 0</inkml:trace>
  <inkml:trace contextRef="#ctx0" brushRef="#br0" timeOffset="15737.057">10686 458 680 0,'0'0'15'0,"0"0"3"0,0 0 1 0,0 0 0 0,0 0-19 0,0 0 0 0,0 0 0 0,-7 0 0 16,7 0 47-16,-4 0 5 0,4 0 2 0,0 0 0 15,0 0-2-15,0 0 0 0,0 0 0 0,0 0 0 16,0 0-17-16,-7 0-4 0,7 0-1 0,0 0 0 16,-7 6-11-16,7-6-3 0,0 12 0 0,-4-7 0 15,4 4-16-15,0 3 0 0,4-6 0 0,-1 6 0 16,-3-1 12-16,4 1-2 0,3 0 0 0,-3 3 0 0,-1-4-10 0,1 1 8 15,-1 0-8-15,1 3 8 16,-1-4 4-16,4 1 0 0,-3 6 0 0,3-6 0 0,-4-4-12 16,-3 10 12-16,4-6-12 0,-1 5 12 0,-3-5 0 0,0 9 1 15,0-9 0-15,0 5 0 0,0 4 6 16,-3-4 1-16,-1 1 0 0,4 0 0 0,-3-4 5 0,-1 4 2 16,1-6 0-16,-4-1 0 15,3-5-15-15,1 3-2 0,3-9-1 0,-7 6 0 0,0 0 21 0,0-6 4 16,-1-6 1-16,1 0 0 0,-3-3-11 0,-1 3-1 15,1-5-1-15,3 5 0 0,-4 0-37 0,0-6-7 16,1 0-2-16,3-2 0 16,-4-4-31-16,1 6-6 0,3-5-2 0,-4-4 0 15,0-2-139-15,4 5-28 0</inkml:trace>
  <inkml:trace contextRef="#ctx0" brushRef="#br0" timeOffset="15976.086">10608 205 21 0,'0'0'0'0,"0"0"0"0,0 0 0 0,0 0 0 0</inkml:trace>
  <inkml:trace contextRef="#ctx0" brushRef="#br0" timeOffset="16623.652">10968 429 630 0,'0'0'13'0,"0"0"3"0,0 0 1 0,0 0 2 0,-7 0-19 0,7 0 0 0,-7 5 0 0,7-5 0 15,0 0 43-15,-7 6 5 0,7-6 0 0,-7 0 1 16,7 0 11-16,0 0 1 0,0 0 1 0,0 0 0 16,0 6-26-16,0-6-6 0,-4 6-1 0,4-6 0 15,0 6-9-15,4 0-1 0,-4 6-1 0,3-7 0 16,4-5 1-16,-3 6 0 0,3-3 0 0,0 3 0 15,0 0 11-15,0 0 2 0,0 0 1 0,4 0 0 0,-4 0-21 16,0-6-4-16,3 0 0 0,-3 5-8 0,4-5 12 0,-4 0-12 16,4 6 12-16,-1-6-12 0,-3 0 15 0,0 0-4 15,4 0-1-15,-4 0 0 0,0-6-2 16,-4 6 0-16,5-5 0 0,-1-1 0 0,-4 6-8 0,1-12 0 16,3 6 0-16,-4-6 0 0,1 9 0 15,-1-8 0-15,-3-1 0 0,0 0 0 0,0 0 0 16,0 1 0-16,0 2 0 0,-3-3 0 15,3 0 0-15,-4 0 0 0,1-2 0 0,-4 2 0 0,3 6 0 0,1 0 0 16,-1 0 0-16,-3 0 0 0,3-5 0 0,-3 11 0 16,7 0 0-16,-7 0 0 0,7 0 0 0,-10 6 0 15,3-1 0-15,-4 1 0 0,4 6 0 0,-3 0 0 0,2 3 0 16,1-4 0-16,0 7 0 0,-3 0 0 0,-1 2 0 16,1-2 0-16,3 5 12 0,-4-8 1 0,4 9 0 0,0-7 0 15,0-2-13-15,3 3 8 0,1-1-8 0,3-5 0 16,-4 3 11-16,4-4-11 0,4-5 12 0,-4 6-12 15,3-6 10-15,1 6-10 0,3-6 8 0,0-1-8 16,7-2 0-16,-3 3 0 0,6 0 0 0,1-6 0 16,3 6-15-16,0-6 5 0,7 0 1 15,-3 6 0 1,0-6-44-16,3 6-9 0,0-6-2 0</inkml:trace>
  <inkml:trace contextRef="#ctx0" brushRef="#br0" timeOffset="17253.99">10823 975 802 0,'0'0'22'0,"0"0"6"0,-3-6-28 0,-1 6 0 0,-3-11 0 0,4 5 0 16,-1 0 40-16,1 6 3 0,-1-12 0 0,0 6 0 15,4 6 17-15,0 0 4 0,0 0 1 0,0 0 0 16,0 0-9-16,0 0-1 0,0 0-1 0,0 0 0 15,0 0-25-15,0 0-5 0,0 0 0 0,0 6-1 16,0 6-5-16,4 0-1 0,-4-1 0 0,4 1 0 16,-1 3-9-16,-3-3-8 0,0 5 12 0,0 1-12 0,4-3 14 0,-4 2-4 15,0 7-1-15,0-7 0 16,0 4-1-16,-4 3 0 0,4-4 0 0,-3 4 0 0,-1-1-8 16,0-8 10-16,1 8-10 0,-1-5 10 15,4 0-10-15,-3 2 12 0,-1-2-12 0,1-6 12 16,3-1-12-16,0 4 8 0,-4-3-8 0,1-6 8 0,3 0-8 0,-4 5 0 15,1-5 9-15,3 0-9 0,0-6 0 16,0 9 0-16,0-3 0 0,0 0 0 0,0-6 0 0,3 6 0 16,-3-6 0-16,4 11 0 15,-4-11-28-15,0 0 0 0,0 0 0 0,3 0 0 16,-3 0-43-16,0 0-9 0,4 0-1 0</inkml:trace>
  <inkml:trace contextRef="#ctx0" brushRef="#br0" timeOffset="17584.191">10601 1093 1051 0,'0'0'21'0,"0"0"7"0,-7 6-28 16,7-6 0-16,0 0 0 0,-4 6 0 0,4-6 15 0,0 0-3 0,0 0-1 0,4 6 0 16,-1-3 42-16,4-1 9 0,1 1 2 0,2 3 0 15,1 0-52-15,-1-6-12 0,4 6 0 0,1-6 0 16,-1 6 32-16,0-6 3 0,0 0 1 0,4 6 0 16,-1-6-28-16,-3 0-8 0,4 6 0 0,0-6 0 15,-1 0 8-15,-3 0-8 0,0 6 0 0,0-6 0 16,1 0-25-16,-1-6-12 0,-4 6-3 0,1 0 0 15,-1 0-19-15,1-6-4 0,3 0-1 16,-3 6 0-16,-1-6-23 0,4 0-5 16</inkml:trace>
  <inkml:trace contextRef="#ctx0" brushRef="#br0" timeOffset="18062.139">11070 1172 1034 0,'0'0'29'0,"0"0"7"0,0 6-36 0,0-6 0 0,0 9 0 0,0-3 0 16,0 0 16-16,0 0-4 0,0-6-1 0,0 6 0 15,0 5 42-15,0-5 9 0,0 0 2 0,0 0 0 16,0 3-52-16,0-3-12 0,0 0 0 0,4 5 0 16,-4-5 54-16,0 6 8 0,3-6 2 0,-3 0 0 15,0 2-52-15,0 4-12 0,0 0 0 0,0-6 0 16,4 6 34-16,-4-6 4 0,3-1 1 0,-3 4 0 16,4-3-19-16,-1 0-3 0,1 0-1 0,-1 0 0 15,1 0-5-15,-1 0-2 0,-3-6 0 0,7 5 0 16,-7-5-9-16,8 0 0 0,-5 6 0 0,-3-6 0 15,7 0 25-15,0 0 3 0,0 0 1 0,0 0 0 16,-3-6-17-16,3 6-3 0,-4-5-1 0,4-1 0 16,-3 0 3-16,3 0 0 0,0-6 0 0,0 6 0 15,-3-8-3-15,-1 2 0 0,1 0 0 0,-1 0 0 16,-3 0-8-16,0-2 12 0,4 2-12 0,-4 0 12 16,0-5-12-16,3 5 0 0,-3 3 0 0,0-9 0 0,0 7-14 15,0 5 2-15,0-6 0 0,-3 3 0 16,3 3-8-16,-4 0 0 0,4 1-1 0,0 5 0 15,-3-6-31-15,-4 6-7 0,0-6-1 0</inkml:trace>
  <inkml:trace contextRef="#ctx0" brushRef="#br0" timeOffset="19143.709">10908 2063 1022 0,'0'0'21'0,"0"0"5"0,0 0-26 0,0 0 0 0,0 0 0 0,0 0 0 16,0 0 35-16,-7 6 1 0,7-6 1 0,-4 6 0 15,4-6 0-15,0 0 0 0,-7 0 0 0,7 0 0 16,-7 0 5-16,7 0 1 0,0 0 0 0,0 0 0 16,0 0-11-16,0 0-3 0,0 0 0 0,0 0 0 0,0 0-29 0,0 0 8 15,0 0-8-15,0 0 0 16,-7 0 0-16,7 0 0 0,0 0 0 0,0 0 0 15,0 0 24-15,0 0 1 0,0 0 1 0,0 0 0 16,0 0-26-16,0 0 0 0,0 0 0 0,-3 6 0 0,3-6 0 16,0 0 0-16,0 0 0 0,0 0 0 0,0 0 0 0,0 0 0 0,0 0-11 15,0 0 11-15,0 0-8 0,0 0 8 0,0 0-8 0,0 0 8 16,0 0-18-16,0 0 2 0,0 0 0 0,0 0 0 16,0 0 16-16,0 0 0 0,0 0 0 0,0 0 0 15,0 0 11-15,0 0 5 0,0 0 2 0,0 0 0 16,-4-6-2-16,4 6-1 0,-3 0 0 0,-1-12 0 15,4 12 1-15,-4 0 1 0,1-6 0 0,3 6 0 16,0 0-4-16,0-6-1 0,0 6 0 0,0 0 0 16,-4-6 3-16,4 6 0 0,0 0 0 0,0 0 0 15,0 0-15-15,0 0-18 0,0 0 4 0,0 0 1 16,0 0 13-16,0 0 0 0,0 0 0 0,0 0 0 16,0 0 0-16,0 12 0 0,0-6 0 0,-3 6 0 15,-1 0 0-15,4-1 0 0,0-5 0 0,0 9 0 16,-3-3 9-16,-1-1 5 0,4 1 1 0,-3 6 0 15,-1-3-24-15,1 2-5 0,-1 1-1 0,-3 2 0 16,4-2 27-16,-1-6 4 0,1 5 2 0,-1-8 0 16,1 9-7-16,-1-12-2 0,0 0 0 0,4-6 0 15,0 0 0-15,0 0 0 0,0 0 0 0,0 0 0 16,0 0-1-16,-3-6 0 0,3 0 0 0,0 0 0 16,0-15-105-16,3 10-22 0,1-7-4 0</inkml:trace>
  <inkml:trace contextRef="#ctx0" brushRef="#br0" timeOffset="19448.216">10890 1722 1181 0,'0'0'24'0,"-3"0"7"0,3 0-31 0,0 0 0 0,0 0 0 0,0 0 0 15,0 0 25-15,0 0-1 0,0 0 0 0,0 0 0 16,0 0-5-16,0 0-2 0,0 0 0 0,0 0 0 15,0 0-65-15,0 0-12 0,0 0-4 0</inkml:trace>
  <inkml:trace contextRef="#ctx0" brushRef="#br0" timeOffset="19849.187">11194 1743 908 0,'0'0'19'0,"0"0"4"0,-4 11-23 16,1-5 0-16,-1 0 0 0,1 0 0 0,-1 6 55 0,4 0 6 0,-4-7 2 0,4 4 0 15,-3 3-11-15,3 6-1 0,-4-12-1 0,1 8 0 16,3-2 12-16,-4 6 2 0,4-1 1 0,-3-2 0 16,3 8-53-16,-4-5-12 0,4 3 0 0,-3 2 0 15,-1 1 0-15,4-4 0 0,-3 4 0 0,-1-1 0 16,4 4 0-16,-3-4 0 0,-1 4 0 0,4-4 0 16,-3 1 0-16,3-4 0 0,0 4 0 0,0-6 0 15,0-4 0-15,0 4 0 0,0-6 0 0,0-1 0 16,0-5 0-16,3 3 0 0,-3-3 0 0,0-6 0 15,4 6 0-15,-1 0 0 0,-3-6 0 0,4 6 0 16,-4-6 0-16,3 0-12 0,4 6 3 0,-7-6 1 16,4 0-76-16,3-6-14 0,0 6-3 0</inkml:trace>
  <inkml:trace contextRef="#ctx0" brushRef="#br0" timeOffset="21230.271">15639 526 1128 0,'0'0'48'0,"-7"5"-39"16,7-5 15-16,-7 6 4 0,7-6 0 16,-4 12 0-16,4-12 1 0,0 0 1 0,0 0 0 0,0 0 0 15,0 0 1-15,0 0 0 0,0 0 0 0,0 0 0 16,0 0 9-16,0 0 3 0,0 0 0 0,0 0 0 15,0 0-31-15,4-6-12 0,-1 0 11 0,1 0-11 16,-1 1 0-16,1-1 0 0,-1 6 0 0,-3 0 0 16,0 0 0-16,0 0 0 0,0 0 0 0,0 0 0 15,0 0 0-15,0 0 0 0,4 0 0 0,-1 6 0 16,4-1 0-16,-3 1 0 0,-4 0 12 0,3 0-3 16,-3 0 3-16,0 9 1 0,0-9 0 0,-3 5 0 15,3-5 6-15,-4 0 1 0,4-6 0 0,0 0 0 16,0 0 10-16,0 0 2 0,0 0 1 0,0 0 0 15,0 0-11-15,0 0-2 0,0 0-1 0,-7 0 0 0,0-6-9 16,4-6-2-16,-4 1 0 0,3-4 0 0,4 3-8 0,-3-5 0 16,3-1 0-16,0 0 0 0,0 4-11 0,3-4 11 15,-3 0-8-15,4 4 8 0,-1-4 0 0,1 6 0 16,3-5 0-16,-4 2 0 16,4-3 0-16,0 6-10 0,-3 1 10 0,3-1 0 0,0-3-8 15,0 9 8-15,0 0 0 0,0 1 0 0,0-1-9 0,0 0 9 16,0 0 0-16,0 6-9 0,4-6 9 0,-4 6-8 15,4 6 8-15,-4-6-8 0,3 6 8 0,1-6 0 16,-1 6-9-16,1 0 9 0,0 5 0 16,-1-5 0-16,4 0 0 0,-3 9 0 0,-1-9 0 0,1 11 0 15,-4-5 0-15,0 0 0 0,0 8 0 0,0-8 0 0,0 12 0 16,0-4 0-16,0-2 0 0,0 0 8 16,-3-4-8-16,-1 4 0 0,1 0 8 0,-4-7-8 15,4 1 0-15,-4-3 8 0,0 3-8 0,0-1 8 0,0-11-8 16,3 6 8-16,-3-6-8 0,0 0 0 0,0 0 0 0,0 0 8 15,0 0-8-15,0 0-9 0,0 0 9 0,0 0-13 32,0 0-36-32,0 0-7 0,0 0-2 0,4-6 0 15,-1 6-55-15,1-5-11 0,3 5-3 0,-4-6 0 0</inkml:trace>
  <inkml:trace contextRef="#ctx0" brushRef="#br0" timeOffset="21817.514">16305 402 759 0,'0'0'16'0,"0"0"4"0,0 0 1 0,-3-6 1 0,-1 0-22 16,1 0 0-16,-1 1 0 0,-3-4 0 0,4 3 91 0,-1 6 13 15,4 0 4-15,-7-6 0 0,0 0-20 0,4 6-4 16,3 0-1-16,-8 0 0 0,1 0-32 0,-3 0-7 16,3 0 0-16,0 6-1 0,0-6-21 0,0 6-4 15,0 0-1-15,-1 8 0 0,1-8-6 0,-3 6-2 16,3 0 0-16,0 3 0 0,3 2-9 0,-3-5 0 0,0 6 0 0,4-4 0 16,-4 4 0-16,3 0 0 0,0-7 0 0,1 7 0 15,-1-3 0-15,1-4 0 0,3 1 0 16,0 0 0-16,0 0 0 0,3-9 0 15,-3 8 0-15,4-5 0 0,-1 0 0 0,1 0 0 0,3 0 0 0,-3 0 0 16,-1-6 8-16,4 6-8 0,0-6 12 0,0 0-4 16,4 0 4-16,-4 0 1 0,3 0 0 15,-2-6 0-15,2-6-3 0,1 0-1 0,-4 1 0 16,3-4 0-16,1-3-9 0,0-5 0 0,-1-4 9 0,-3 4-9 16,4-4 0-16,-4-2 0 0,0 5 0 0,0-2 0 15,-4 2 0-15,1-2-8 0,3 2 0 0,-3 7 0 16,-4-4-3-16,3 9 0 0,-3 1 0 0,0-1 0 15,0 6 11-15,0-6 0 0,0 12 0 0,-7 0 0 16,3-6 0-16,-3 6 0 0,0 6-10 0,0-6 10 0,0 6-20 16,0 6 4-16,0-6 0 0,0 11 0 15,0-5 8-15,4 3 8 0,-5 8-12 0,1-11 12 0,4 6 0 0,-1 2 0 16,1-2 0-16,-1 0 0 0,1 2 0 0,3-8 0 16,0 6 0-16,0-7 0 0,0-2 0 0,3 3 0 15,-3-6 0-15,4 0 0 0,-1 0 0 0,4-1-12 16,-3-5 12-16,3 6-13 15,4-6-46-15,-1 0-9 0,4 0-1 16,0-6-1-16</inkml:trace>
  <inkml:trace contextRef="#ctx0" brushRef="#br0" timeOffset="22293.862">16570 390 1148 0,'0'0'25'0,"0"0"6"0,0 0 1 0,-4 6 0 0,1 0-32 0,-1 0 0 0,-3 0 0 0,7-6 0 16,-3 0 32-16,3 0 1 0,0 0 0 0,0 0 0 16,0 0 25-16,0 0 5 0,-4 12 1 0,4-12 0 15,0 0-52-15,-3 3-12 0,3-3 0 0,0 0 0 16,-4 5 39-16,1 1 5 0,-1 0 0 0,1 0 1 15,3 6-34-15,-4-6-11 0,1 5 0 0,3-5 0 16,0 3 13-16,0 3-4 0,0-6-1 0,0 6 0 16,0-7 0-16,0 1 0 0,0 6 0 0,3-6 0 0,-3-3-8 0,0 9 0 15,0-12 0-15,4 6 0 16,-1-1 21-16,1 1-1 0,-4-6 0 0,7 0 0 16,-4 6-8-16,4 0-1 0,0-6-1 0,0 0 0 0,-3 6 1 0,3-6 0 15,0-6 0-15,0 6 0 0,0-6 2 0,0 6 1 16,0-6 0-16,0 0 0 0,0-5 1 0,0-4 0 15,-3 3 0-15,3 0 0 0,0-5-4 0,-3-4-1 16,3 4 0-16,-4-1 0 0,1-6 1 0,-1 4 0 16,-3 2 0-16,4 1 0 0,-1-4-11 0,-3 3 0 15,4 1-12-15,-4 5 12 0,0-3-13 0,0 3 5 16,0 1 8-16,0 5-13 0,0-6-10 0,0 6-1 0,0 0-1 16,0 6 0-1,0 0-25-15,0-3-5 0,0 3-1 0,0 0 0 16,0 0-48-16,0 0-9 0,0 0-3 0</inkml:trace>
  <inkml:trace contextRef="#ctx0" brushRef="#br0" timeOffset="22825.345">16997 199 1074 0,'0'0'30'0,"0"0"8"0,0 0-30 0,0 0-8 0,0 0 0 0,0 0 0 0,0 0 52 0,0 0 10 16,0 0 2-16,0 0 0 0,0 0-52 0,-11 0-12 16,11 0 0-16,0 0 0 0,0 0 54 0,-7 6 8 15,0-6 2-15,0 6 0 0,7-6-52 0,-3 0-12 16,-5 6 0-16,1 0 0 0,0-6 34 0,4 6 4 15,-4 0 1-15,3-1 0 0,-3-2-31 0,4 3-8 16,-4 0 0-16,0 0 0 0,7-6 0 0,-4 6 0 16,1 0 0-16,3-6 0 0,-4 6-10 0,4-6 10 15,-4 5-12-15,4-5 12 0,0 6 0 0,0-6 0 16,0 6 0-16,0-6 0 0,0 6-8 0,0-6 8 16,0 9 0-16,0-9 0 0,4 6 0 0,0 0 0 15,-1-6 0-15,4 11 0 0,-3-11 0 0,3 6 0 16,-4-6 12-16,4 6-3 0,-7-6-9 0,4 6 0 0,3-6 0 15,0 6 8-15,0-6-8 0,-4 6 0 0,5-6 9 0,-1 3-9 16,0 9 12-16,0-12-3 16,-4 5 0-16,1-5 0 0,3 6 2 0,0-6 0 0,0 6 0 15,-4 0 0-15,-3-6 8 0,8 6 1 0,-5 6 1 0,1-6 0 16,-4 2-21-16,3 4 9 0,-3-6-9 16,0 0 0-16,4 6 18 0,-4-1-3 0,-4-5-1 0,4 0 0 15,0 3-14-15,0-9 11 0,-3 6-11 16,-1 6 10-16,1-6-21 15,-1-1-4-15,4-5-1 0,-4 12 0 0,-3-6-63 0,0-6-13 16,0 6-2-16</inkml:trace>
  <inkml:trace contextRef="#ctx0" brushRef="#br0" timeOffset="23796.647">15720 1043 1150 0,'0'0'24'0,"-7"0"6"0,7 0-30 16,-7 0 0-16,3 6 0 0,4-6 0 0,-7 3 19 0,4 3-3 0,3-6 0 0,-8 6 0 15,5-1 14-15,3-5 2 0,0 6 1 0,-4 6 0 16,4-6 11-16,0 0 1 0,4 6 1 0,-4-7 0 16,3 10-22-16,5-9-5 0,-5 6-1 0,4-6 0 15,0 5-18-15,0 4 0 0,4 3 0 0,-4-6 0 16,3 5 35-16,-2-2 3 0,-1 3 1 0,0-1 0 15,0 1-26-15,0-4-5 16,0 4 0-16,-4-6-8 0,4 6 10 0,-3-4-10 0,-1-2 8 0,1 0-8 16,0 5 0-16,-4-11 0 0,3 0 8 0,-3 3-8 15,0-9 12-15,0 0 1 0,0 0 0 0,0 0 0 16,0 0 19-16,0 0 3 0,0 0 1 0,0 0 0 16,0 0 4-16,0 0 2 0,0 0 0 0,0 0 0 15,0 0-11-15,0 0-3 0,0 0 0 0,4-6 0 16,-4-3-16-16,3 3-4 0,4-5-8 0,-3-1 12 15,-1-6-12-15,4 4 0 0,-3-4 0 0,-1 0 0 16,4-2 0-16,-3 2 0 0,3 0 8 0,-4-5-8 16,5 8 0-16,-5-8 9 0,4 5-9 0,0-3 8 15,-3 4-8-15,3 5 0 0,-4-9 0 0,4 10 0 16,-3-7 0-16,3 0 0 0,0 7-12 0,-4 2 12 16,1-3-32-16,3 0 2 0,-3 6 0 0,-1 1 0 15,1-1-24-15,-4 6-5 0,0 0-1 0,0 0 0 16,3-6-24-16,-3 6-4 0,0 0-2 0</inkml:trace>
  <inkml:trace contextRef="#ctx0" brushRef="#br0" timeOffset="24404.089">16168 1234 1060 0,'0'0'44'0,"0"0"-35"16,0 0 49-16,-7-6 10 0,0 6 1 0,0-6 1 16,0 0 15-16,3 1 3 0,-3-1 1 0,0 0 0 15,0 6-32-15,0-6-6 0,3 0-2 0,-3-3 0 16,4 6-30-16,-4 0-7 0,3-3 0 0,4 6-1 15,-3 0-2-15,3 0 0 0,0 0 0 0,0 0 0 16,0 0-9-16,0 0 0 0,-7 0 0 0,7 0 0 16,-4 9-10-16,1 3 10 0,-1-6-13 0,0 6 5 15,1-1 8-15,3 7 0 0,-4-9 0 0,4 3-8 16,-3 5 8-16,3-5 0 0,0 3 0 0,3 2 0 16,-3 1 0-16,0-6 0 0,4 0 0 0,-4 2 0 0,3 4 0 0,1-12 0 15,0 11 0-15,-1-11 0 16,1 0 0-16,3 3 0 0,-4-3 8 0,4-6-8 0,0 6 16 0,0-6-2 0,0 0 0 15,4-6 0-15,-4 6 2 16,4-6 1-16,-4 6 0 0,3-12 0 0,-3 9 11 0,0-14 1 16,4 5 1-16,-4 0 0 0,0-3-30 0,0-2 0 15,0-1-13-15,0 0 4 0,-3 4 9 0,-1-4 8 0,1 1-8 16,-4 5 11-16,0-3-11 0,0-3 0 0,0 7 0 16,0-1 0-16,-4-3 0 0,1 3-9 15,-1 1 9-15,1 5 0 0,-1 0-16 0,-3 0 4 16,4 0 1-16,-5-6 0 0,1 9-16 15,0 3-3-15,-3-2-1 0,3 2 0 0,-4 2 7 16,1-2 0-16,-1 3 1 0,0 9 0 0,1-6 9 0,3 0 2 0,0 0 0 0,0 6 0 16,0-7-10-16,3 7-2 15,4 3 0-15,-3-9 0 0,3 6-12 0,0 5-4 16,3-11 0-16,1 9 0 0,-1-3-8 0,4-1-1 16,0-5-1-16,0 6 0 0,0-6-141 0</inkml:trace>
  <inkml:trace contextRef="#ctx0" brushRef="#br0" timeOffset="24839.221">16422 1114 1094 0,'0'0'23'0,"-4"5"5"0,1 7-28 0,-4-6 0 0,3 0 0 0,1 6 0 16,-1-6 56-16,1-1 7 0,-1 7 1 0,1-3 0 16,3 3 0-16,-4-6 0 0,0 5 0 0,4 1 0 15,0-6-52-15,-3 0-12 0,3 3 0 0,0-3 0 16,0 5 40-16,0-5 4 16,0 0 2-16,0 6 0 15,0-6-30-15,0 0-5 0,0 2-2 0,3 4 0 0,-3-6 0 0,4 0 0 0,0 0 0 0,-1 0 0 16,1 0-9-16,-1 0 0 0,1-1 0 0,-1-2 0 15,-3-3 26-15,7 6 3 0,0 0 1 0,-3 0 0 16,3-6-17-16,0 6-3 0,0-6-1 0,0 0 0 16,0 0 4-16,0 0 1 0,4 0 0 0,-4-6 0 15,0 0 5-15,3 0 1 0,-3 0 0 0,1-2 0 16,-1-4 0-16,3 6 0 0,-3-6 0 0,0-6 0 16,0 4-4-16,0-4 0 0,0 1 0 0,-3 5 0 15,0-9-7-15,-1 4-1 0,1-1-8 0,-1 3 12 16,1-2-12-16,-4 5 0 0,0-6 0 0,3 3 0 15,-6 10-44-15,-1-7-4 16,1 0-2-16,-4 0 0 0,-1 6-114 16,1 1-22-16,0-1-5 0</inkml:trace>
  <inkml:trace contextRef="#ctx0" brushRef="#br0" timeOffset="25513.688">16887 1069 1181 0,'0'0'24'0,"-3"-5"7"0,-1 5-31 16,1-6 0-16,3-3 0 0,-4 3 0 0,1 0 39 0,-1-6 1 0,1 6 1 0,-1 1 0 15,4-1 19-15,-3 6 3 0,3 0 1 0,0 0 0 16,0 0-15-16,0 0-2 0,0 0-1 0,0 0 0 16,0 0-22-16,0 0-5 0,0 0-1 0,0 0 0 15,0 0-18-15,0 0 0 0,0 0 0 0,0 0 0 16,0 0 0-16,0 0 0 0,-7 0 0 0,0 6 0 16,3-1 0-16,-3 7 0 0,4 0 0 0,-5-6 0 15,5 3 0-15,-4 2 0 0,3 1 0 0,-3 0 0 16,4 0 0-16,-4-6 0 0,3 2 0 0,1 10 0 15,-1-12 0-15,1 6 0 0,-1-1 0 0,1 1 0 0,3-3 0 16,0-3 0-16,0 6 0 0,0-6 0 16,0-6 0-16,0 0 0 0,0 0 0 0,0 0 0 15,0 0 35-15,0 5 3 0,0-5 1 0,3 0 0 0,-3 0-19 16,7 6-3-16,0 0-1 0,-7-6 0 16,7 0-5-16,-3 0-2 0,3 0 0 0,0 0 0 0,-4 0-9 0,4 0 0 0,1 0 0 15,-1 6 0-15,0-6 0 0,0 0 0 16,0 3 0-16,0 0 0 0,0 6 0 0,-4-9 0 0,4 6 0 15,-3 5 0-15,-1-5 0 0,1 6 0 0,0-6 0 0,-1 6 0 16,-3 2 0-16,0 4 0 0,0-6 0 0,0 5 0 16,0-2 0-16,-3 3 0 0,-1-1 0 0,-3-8 0 15,0 3 0-15,0 0 0 0,-7 5 0 0,3-11 0 16,-3 6-54-16,3-9-6 16,-3 3-2-16</inkml:trace>
  <inkml:trace contextRef="#ctx0" brushRef="#br0" timeOffset="26471.717">15579 2019 1060 0,'0'0'30'0,"-4"6"6"16,4 0-28-16,0-6-8 0,0 6 0 0,0-6 0 15,0 6 34-15,0-6 6 0,4 5 0 0,3-2 1 16,-4 3-11-16,4-6-2 0,-3 6-1 0,3-6 0 0,3 0 29 15,-2 0 7-15,-1 6 1 0,0 0 0 16,0-6-27-16,0 0-5 0,0 0 0 0,0 0-1 0,0 0 1 16,0 0 1-16,0 0 0 0,-3 0 0 15,3 0-33-15,0 0-22 0,0 0 3 0,-4 0 1 16,1-6 29-16,-1 0 5 0,1 6 2 0,-1-6 0 16,1-3-18-16,-1 4 0 0,1-1 0 0,-1 0 0 0,1 0 16 15,-4-6-1-15,0 6 0 0,4 0 0 0,-4 0-15 0,0 1 0 0,3-1 0 0,-3 6 0 16,0 0 0-16,0 0-20 0,0 0 4 0,0 0 0 15,0 0 25-15,0 0 6 0,0 0 1 0,0 0 0 16,0 0-16-16,0 0 0 0,0 0 0 0,0 0 0 16,0 0 0-16,0 0 0 0,0 0 8 0,-11 0-8 15,4 3 0-15,0-3 0 0,7 0 0 0,-7 3 0 16,0 2 0-16,-3-5 0 0,3 6 0 0,0 0 0 16,-1-6 0-16,-2 6 0 0,3 6 0 0,0-6 0 15,0 0 0-15,3 0 0 0,-3-4 0 0,4 10 0 16,-1-6-10-16,1 0 10 0,-1 0-8 0,4 6 8 15,-3-7 0-15,3 1 0 0,0 0 0 0,0 0 0 16,0-6 0-16,3 9-8 0,1-3 8 0,-1 0 0 16,1 0 0-16,3-1-8 0,-4-5 8 0,4 6 0 15,0-6 0-15,0 6 0 0,4 0 0 0,-4 0-8 16,4-6 8-16,-1 3 0 0,1 0 0 0,3 0 0 16,0 3 0-16,0-6 0 0,0 6 0 0,0-6 0 15,-3 5 0-15,7 1 0 0,-4-6 0 0,0 6 0 16,0-6 0-16,0 0-10 0,0 0 10 0,0 0-13 15,0 0 13-15,-3-6 0 0,-1 6 0 0,5-6 0 16,-5 1-54-16,4-7-8 0,0 3-2 0,1-3 0 16,-1 0 0-16,0 1 0 0,0-1 0 0</inkml:trace>
  <inkml:trace contextRef="#ctx0" brushRef="#br0" timeOffset="26831.297">16178 1716 1234 0,'0'0'25'0,"0"0"7"0,0 0-32 15,0 0 0-15,0 0 0 0,0 0 0 0,0 0 37 0,0 0 1 0,0 0 0 0,0 0 0 16,0 0-6-16,0 0 0 0,0 0-1 0,0 0 0 15,0 0-8-15,0 0-2 0,0 0 0 0,-3 6 0 16,3 6-4-16,0-3-1 0,0 2 0 0,0 1 0 16,3 0 5-16,-3 6 1 0,0-4 0 0,4 4 0 15,-4 5 0-15,0-8 0 0,3 9 0 0,-3-7 0 16,4-5-2-16,-4 9 0 0,0-10 0 0,0 7 0 16,0-3-10-16,3-4-2 0,-3 1-8 0,0-6 12 15,0-6-27-15,0 0-5 0,0 0-2 0,0 0 0 16,0 0 22-16,0 0 0 0,0 0 0 0,0 0 0 15,0 0-32-15,4 0-3 0,3-6 0 0,-3 0 0 16,3 0-47-16,-4-2-10 0,4 2-1 0</inkml:trace>
  <inkml:trace contextRef="#ctx0" brushRef="#br0" timeOffset="27209.01">16415 1543 1094 0,'0'0'23'0,"0"0"5"0,0 3-28 0,0 8 0 0,0 1 0 0,0-6 0 16,0 6 56-16,-4-6 7 0,4 11 1 0,-3-8 0 15,3 9-52-15,0-1-12 0,3-5 0 0,-3 3 0 16,0 8 60-16,4-5 8 0,-4 3 3 0,0 2 0 16,0 1-39-16,0-4-7 0,0-2-1 0,0 5-1 15,3-2 1-15,-3-3 1 0,0-1 0 0,4-2 0 16,-4 3-13-16,0-1-2 0,3-5-1 0,-3 3 0 16,4-4 7-16,-4-5 2 0,3 6 0 0,-3 0 0 15,4-6-18-15,-4-6 0 0,0 0 0 0,0 0 0 16,3 0-16-16,-3 0-9 0,0 0-3 0,0 0 0 15,4 6-21-15,-4-6-5 0,7 0-1 0,-3 0 0 16,3 6-7-16,-4-6-2 0,4 0 0 0</inkml:trace>
  <inkml:trace contextRef="#ctx0" brushRef="#br0" timeOffset="27852.081">16633 1857 1085 0,'-3'3'22'0,"-4"3"7"0,3 0-29 0,1 6 0 0,-1-6 0 0,1 5 0 16,3-5 55-16,0-6 5 0,-4 6 0 0,4-6 1 16,-3 6-6-16,3-6-2 0,0 0 0 0,0 9 0 15,0-9-24-15,0 0-5 0,0 0 0 0,3 6-1 16,-3-6-5-16,4 6-1 0,-4-6 0 0,3 5 0 16,4 1 3-16,0-6 1 0,4 0 0 0,-4 0 0 15,0 6-9-15,4-6-3 0,-1 0 0 0,-3 0 0 16,4 0-9-16,3 0 0 0,-3 0 0 0,-1-6 0 15,1 6 0-15,3-6 0 0,-4 6 0 0,1-5 0 16,-4-1 12-16,4 0-4 0,-1-3 0 0,-3 3 0 16,0 0-8-16,-3 0 0 0,3 1 0 0,-3-1 0 15,-1 0 0-15,1-6 0 0,-4 6 0 0,0 0 0 16,0 3-15-16,0-3-8 0,-4 1-1 0,4-1-1 16,-3-6 12-16,-1 12 2 0,-3-6 1 0,0 0 0 15,3 0-15-15,-3 6-3 0,0-6-1 0,-3 3 0 16,3 3 29-16,0-2 0 0,-4 2 0 0,4 0 0 0,0 0 24 15,7 0 10-15,-7 2 2 0,0 7 1 0,0-3-29 0,3 0-8 0,-3 0 0 16,4 6 0-16,-1-1 0 0,0-2 0 16,4 3 0-16,-3 6 0 0,-1-1 0 0,4-5 0 0,-3 3 0 0,3 2 8 15,-4-5 0-15,4 6 0 0,0-4 0 0,0-2 0 16,0 6 7-16,0-12 1 0,4 6 1 16,-4-4 0-16,3-2-17 0,-3 0 0 0,4 6 0 0,-1-6 0 15,1 0 0-15,3-1 0 16,-3-5 0-16,3 6 0 0,0-6 0 0,3 6-11 15,1-6 2-15,-1 0 0 0,1 0-25 0,0 3-5 16,-1-3-1-16,1 0 0 0,3 0-25 0,0 0-6 16,-3-3-1-16,3 3 0 15,-4 0-101-15,1 0-21 0</inkml:trace>
  <inkml:trace contextRef="#ctx0" brushRef="#br0" timeOffset="28409.529">17106 1796 1337 0,'0'0'28'0,"0"0"6"0,0 0-34 0,0 0 0 0,0 0 0 0,-7 0 0 16,7 0 58-16,0 0 5 0,-7 3 1 15,7-3 0-15,-7 2 0 0,7-2 0 0,0 0 0 0,0 0 0 16,-7 9-52-16,7-9-12 0,-4 0 0 0,1 6 0 16,3-6 0-16,-4 12 0 0,4-12 0 0,-3 6 0 15,3 0 0 1,0-6 0-16,-4 6 0 0,4-1 0 0,0-5 0 0,0 9 0 0,-3-3 0 0,3 0 0 16,0 6 0-16,-4-6 0 0,4 0 0 0,0 5 0 15,-3-5 0-15,3 0 0 0,0 9 0 0,0-9 0 16,0-1 0-16,0 7 0 0,0-6 0 0,0 6 0 15,0-3 0-15,3 2 0 0,-3 1 0 0,0-6 0 16,4 6 0-16,-4-6 0 0,0 6 0 0,3-10 0 16,-3-2 28-16,0 0 2 0,4 6 1 0,-4-6 0 15,0 0-19-15,3 6-3 0,4-6-1 0,-7 0 0 16,8 0 3-16,-5 0 0 0,4 0 0 0,-3 0 0 16,3 0-11-16,-4 0 10 0,4-6-10 0,0 6 10 15,-3-3-10-15,3 3 0 0,-4-3 0 0,4 3 0 16,1 0 0-16,-5-2 0 0,4 2 0 0,0 0 0 15,-3 0 0-15,-1 0 0 0,4 2 0 0,-3 1 0 16,-4-3 0-16,3 3-9 0,1 3 9 0,-1 0 0 16,1 6-12-16,-4-6 12 0,3 0-12 0,-3 5 12 15,0-5-28-15,0 9 2 0,-3-9 0 0,-1 6 0 16,1-7 6-16,-1 7 2 0,1-6 0 0,-4 3 0 16,0-3 18-16,0 0-12 0,-4-6 12 0,0 0-10 15,1 0-94-15,-1 0-20 0,1 0-3 0</inkml:trace>
  <inkml:trace contextRef="#ctx0" brushRef="#br0" timeOffset="38133.135">12594 279 801 0,'-3'11'16'0,"-1"1"5"0,4 3-21 15,-3-9 0-15,3 11 0 0,0-11 0 0,0 6 66 0,0-6 9 0,0-6 1 0,0 3 1 16,0 9-22-16,0-12-5 0,0 5-1 0,0-5 0 16,0 0-10-16,0 6-3 0,0 6 0 0,3-6 0 15,1 0-16-15,-1 6-4 0,1-7-1 0,-4 4 0 16,3-3-15-16,1 6 9 0,-1 6-9 0,-3-7 8 15,7-2-8-15,-3 9 0 0,-4-1 0 0,3-5 8 16,-3 0-8-16,4 3 0 16,-4 2-12-16,3 1 12 0,-3-3-26 0,0 2 2 0,0-5 1 0,0 0 0 31,4 0-7-31,-4-7-2 0,0 4 0 0,0-9 0 16,0 0-40-16,0 0-9 0,0 0-2 0</inkml:trace>
  <inkml:trace contextRef="#ctx0" brushRef="#br0" timeOffset="38764.781">12975 317 460 0,'0'0'10'0,"0"0"2"0,0 0 1 0,0 0 0 0,0 0-13 0,0 0 0 0,0 0 0 0,0 0 0 16,0 0 17-16,-7 0 1 0,4-6 0 0,-4 6 0 31,3-6 16-31,0 3 3 0,1-3 1 0,3 6 0 0,-4-6-9 0,1 6-1 0,3 0-1 0,-4-6 0 15,4 6-7-15,-3-5-2 0,-1-1 0 0,4 6 0 16,0 0 2-16,-7 0 1 0,0 0 0 0,7 0 0 16,-10 6-12-16,3-1-9 0,-1 1 12 0,1 0-12 15,0 0 8-15,0 3-8 0,0-3 0 0,4 0 0 16,-4 5 0-16,0-5 0 0,0 6 0 0,3-6 0 16,-3 3 14-16,3 3-4 0,1-1-1 0,-1-5 0 15,1 0 11-15,3 6 3 0,0-12 0 0,-4 12 0 16,1-9-6-16,-1 8-1 0,4-11 0 0,0 6 0 15,0 0 3-15,0-6 0 0,0 0 0 0,4 6 0 0,-4-6-11 16,3 6-8-16,1 6 12 0,-1-7-12 16,1 1 0-16,-1 3 0 0,-3-9 0 0,4 6 0 15,0 0 0-15,-4-6 0 0,0 0 0 0,3 6 0 16,-3-6 0-16,4 6 0 0,3 0 0 0,-4-6-12 0,-3 0 12 0,7 5-12 16,0-5 12-16,-3 0-12 0,-4 0 12 0,7 0 0 15,-7 0 0-15,3 0 0 0,4 0 0 0,0 0 10 16,-3 0-2-16,3 0 0 0,0 0-8 0,0 0 12 15,0 6-12-15,0-6 12 0,0 0-12 0,4 6 0 16,-4 0 0-16,4 0 8 0,-1-3-8 0,1 9 0 16,-4-6 0-16,3-1 0 0,-3 1 0 0,1 6 8 0,-1-6-8 0,-4 9 8 15,4-4-8-15,-3 1 8 0,-4 0-8 0,3 6 8 32,-3-13-32-32,0 10-8 0,-3-9 0 0</inkml:trace>
  <inkml:trace contextRef="#ctx0" brushRef="#br0" timeOffset="39339.893">12781 1025 806 0,'0'0'17'0,"0"0"4"0,0 0 1 0,0 0 2 0,0 0-24 16,0 0 0-16,0 0 0 0,0 0 0 0,0 0 56 0,0 0 6 0,0 0 2 0,0 0 0 15,0 0-52-15,0 0-12 0,-3 6 0 0,-4 0 0 16,3 0 0-16,4 0 0 0,-3 3 0 0,3-3 0 16,-4 5 54-16,4 1 8 0,0 0 2 0,0 0 0 15,0 2-52-15,0 4-12 0,0-6 0 0,-4-1 0 16,4 4 0-16,-3 3 0 0,-1-6 0 0,1 5 0 16,-1-2 0-16,1 3 0 0,-1-1 0 15,1-5 0-15,-4 3 0 0,3 2 0 0,1-5 0 0,-1 0 0 16,1 0 0-16,3 2 0 0,-4-8 0 0,1 6 0 15,3-12 0-15,0 0 0 0,0 0 0 0,0 0 0 32,0 0-48-32,0 0-13 0,0 0-3 0,0 0-435 0</inkml:trace>
  <inkml:trace contextRef="#ctx0" brushRef="#br0" timeOffset="39928.854">13099 1025 1036 0,'0'0'23'0,"0"0"5"0,0 0 0 0,0 0 1 0,0 0-29 0,0 0 0 0,0 0 0 0,0 0 0 16,0 0 31-16,-7 0 0 0,0 0 0 0,7 0 0 16,0 0 1-16,-8 0 1 0,1 0 0 0,0 0 0 15,7 0-33-15,-10 6 0 0,3-6 0 0,0 6 0 16,0-6 0-16,0 6 0 0,0 0 0 0,-1-6 0 16,1 9 0-16,4-3 0 0,-4-1 0 0,3 7 0 15,-3 0 0-15,0-6 0 0,4 6 0 0,-1-7-9 16,1 10 9-16,3-3 0 0,-4-6 0 0,4 6-8 15,0-7 8-15,-3 7 0 0,3-3 0 0,0-3 0 16,0-6 0-16,0 6 0 0,0-6 0 0,0 0-8 16,0 6 8-16,0-6 0 0,0 0 0 0,0 0 0 15,0 0 0-15,0 0 8 0,3 6-8 0,-3-6 0 16,7 0 11-16,-3 5-3 0,3-5 0 0,-7 0 0 0,7 6 0 16,0-6 0-16,-4 0 0 0,4 6 0 0,0-6-8 15,-3 0 0-15,3 0 0 0,0 6 0 0,0-6 8 0,-3 0 0 16,3 3 0-16,0 0 0 0,-4 0-8 15,4 3 0-15,-3 0 0 0,-1 0-11 16,1 5 11-16,-1-5 11 0,1 6-3 0,0-3 0 0,-1 2 0 0,1 7 0 16,-4-6 0-16,3 0 0 0,-3 8 0 0,0-8 0 15,0 6 0-15,0-7 0 0,-3 1-8 0,3 3 0 16,-4-9 0-16,1 5 0 0,3 1 8 0,-4-6-8 16,4-6 12-16,-7 6-4 0,7-6-18 0,-7 3-4 15,0 0-1-15,0-3 0 16,-4 3-13-16,1-3-4 0,-1-3 0 0,0 3-357 0,-3-3-72 0</inkml:trace>
  <inkml:trace contextRef="#ctx0" brushRef="#br0" timeOffset="40615.842">12838 1969 520 0,'0'0'22'0,"0"0"-22"16,0 0 13-16,0 0-1 0,0 0-1 0,0 0 0 15,0 0 41-15,0 0 9 0,0 0 2 0,0 0 0 16,0 0 9-16,0 0 3 0,0 0 0 0,0 0 0 16,0 0-13-16,0 0-2 0,0 0-1 0,0 0 0 15,0 0-25-15,-4 12-5 0,1-9-1 0,-1 3 0 16,4 5-19-16,-4-5-9 0,1 0 8 0,3 12-8 16,-4-12 12-16,4 5-2 0,0 4-1 0,-3 3 0 15,3-7 6-15,0 4 1 0,-4 3 0 0,4-1 0 16,-3 1 2-16,-1 3 1 0,4-4 0 0,-3 7 0 15,-1-9 3-15,4 8 1 0,-3-11 0 0,-1 5 0 16,4-2-11-16,-3-3-3 0,3-6 0 0,0-6 0 16,0 0-9-16,0 0 0 0,0 0 0 0,0 0 8 15,-4-6-152-15,4-12-30 0</inkml:trace>
  <inkml:trace contextRef="#ctx0" brushRef="#br0" timeOffset="41220.361">13067 1502 908 0,'0'0'38'16,"0"0"-30"0,0 0 32-16,0 0 8 0,0 0 0 0,0 0 1 15,0 0 12-15,0 0 3 0,0 0 0 0,0 0 0 16,0 0 0-16,0 0 0 0,0 0 0 0,0 0 0 16,-4 5-52-16,4-5-12 0,-3 6 0 0,3 6 0 15,0-6 0-15,0 0 0 0,0 0 0 0,0 8 0 16,0-8 0-16,0 0 0 0,0 6 0 0,0 0 0 15,0-1 34-15,0 4 4 0,0-3 1 0,0 11 0 16,-4-5-31-16,4 3-8 0,0 2 0 0,-3 4 0 0,3 2 21 0,0-2 3 16,0 2 1-16,-4 0 0 0,4 4-40 0,-3-10-8 15,3 9-1-15,-4-8-1 0,4 8 25 0,0-8 0 0,-3 2 12 0,3 4-4 16,0-7-8-16,0 4 9 0,0-4-9 16,0 10 10-16,3-10 18 0,1 4 3 0,-4 2 1 0,-4-11 0 15,4 2-32-15,4-2 0 0,-4-1 0 0,3-5 0 16,1-3 0-16,-4 3 0 0,0-12 0 0,0 0 0 15,0 0-20-15,0 0 2 0,0 0 1 0,0 0 0 16,0 0-56 0,0 0-11-16,0 0-3 0</inkml:trace>
  <inkml:trace contextRef="#ctx0" brushRef="#br0" timeOffset="41592.422">12919 1940 1424 0,'0'0'29'0,"0"0"8"0,0 0-29 0,0 0-8 0,0 0 0 0,0 0 0 16,0 0 34-16,0 0 6 0,0 0 0 0,0 0 1 15,0 0-33-15,7 0-8 0,0 0 0 0,0 0 0 16,3 0 14-16,1 5 1 0,0-5 0 0,3 0 0 16,0 6-15-16,0-6 9 0,0 6-9 0,0 0 8 15,0-6-8-15,4 6 0 0,-4 0 0 0,4 0 0 31,-4-3 0-31,3 3 0 0,-2-1 0 0,-1 1 0 16,3 0-33-16,-3 0-9 0,1 6-2 0,-1-12 0 16,0 6-29-16,-4 0-7 0,4 0 0 0</inkml:trace>
  <inkml:trace contextRef="#ctx0" brushRef="#br0" timeOffset="47264.755">18002 273 253 0,'-3'-18'0'0,"-1"12"12"0,1-3-12 0,3 4 0 0,-4-1 0 0,4 0 0 16,-3 0 17-16,3 6 2 0,-4-6 0 0,4 6 0 15,-3-6 41-15,3 6 9 0,-4-6 2 0,4 6 0 16,0 0 10-16,0 0 3 0,0 0 0 0,0 0 0 16,0 0-11-16,0 0-1 0,-4 0-1 0,4 0 0 15,0 0-10-15,0 0-1 0,0 0-1 0,0 0 0 16,0 0-32-16,0 0-7 0,0 0 0 0,-7 0-1 16,4 6-11-16,-1 6-8 0,4-6 12 0,0 6-12 15,-3-4 10-15,3 10-10 0,0-6 8 0,0 5-8 16,-4-2 10-16,4 3-10 0,0-1 12 0,0 1-12 0,0 8 12 15,0-14-12-15,0 6 12 0,0-1-12 0,4-2 12 16,-4-3-4-16,3 6 0 0,-3-13-8 0,4 7 12 0,-4-3-12 0,3 3 12 16,1 0-12-16,-4-7 0 0,3 1 0 15,1 0 0-15,0-6 0 16,-4 0-20-16,3 6-10 0,-3-6-2 0,4 0-1 16,-4 0-55-16,7 0-12 0,0-6-1 0</inkml:trace>
  <inkml:trace contextRef="#ctx0" brushRef="#br0" timeOffset="47535.328">17875 58 588 0,'-10'6'12'0,"6"0"4"16,1 0-16-16,3-6 0 0,-4 6 0 0,4-6 0 15,0 0 8-15,0 0 0 0,0 0-8 0</inkml:trace>
  <inkml:trace contextRef="#ctx0" brushRef="#br0" timeOffset="48255.871">18401 340 629 0,'0'0'12'0,"0"0"6"0,0 0-18 0,0-6 0 0,-4 1 0 0,4-1 0 16,0-6 48-16,-3 6 7 0,3 3 1 0,0-3 0 15,-4 0 4-15,4 0 2 0,-3-5 0 0,-1 5 0 16,4 6-10-16,-3-6-3 0,-1 6 0 0,4 0 0 16,-3-6-9-16,3 6-1 0,-7 0-1 0,7 0 0 15,-7 0-21-15,7 0-4 0,-7 0-1 0,-1 0 0 16,1 6-12-16,0-6 0 0,0 6 0 0,-3 0 0 16,3 5 0-16,0-5 0 0,0 0 0 0,-1 0 0 15,1 3-22-15,0-3-7 0,4 0-2 0,-4 5 0 16,3-5 50-16,-3 6 9 0,4-6 3 0,-1 3 0 15,1 3-50-15,-1-7-9 0,4 7-3 0,-3-6 0 16,3 0 50-16,0 0 9 0,0 6 3 0,0-12 0 16,0 3-31-16,0-3 0 0,0 0 0 0,0 5 0 15,0-5-28-15,3 6 0 0,-3-6 1 0,7 0 0 0,-3 6 43 16,3-6 9-16,0 0 2 0,-4 0 0 16,4 0-43-16,-3 0-9 0,-4 0-2 0,7 0 0 0,0 0 27 15,0 0 0-15,0 0 0 0,0 0 0 0,0 0 0 16,0 0 0-16,0 0 0 0,0 0 0 0,-3 0 13 0,3 0 8 0,0 6 2 0,-3-6 0 15,3 6-37-15,0-6-7 0,0 6-2 16,0-6 0-16,0 6 23 0,-4 0 0 0,4-1 0 16,-3 1 0-16,3-6 26 0,-3 6 10 0,3-3 1 0,-4 3 1 15,-3-6-21-15,4 6-4 0,-4-6-1 0,3 6 0 16,1 0 2-16,-4 0 0 0,0-1 0 0,3 1 0 16,-3 0-14-16,0 0 0 0,-3 0 0 0,3 3-10 15,-4-3 10-15,-3 0 0 0,4 5 0 0,-4-5 0 16,-1 0 0-16,-2 0 11 0,3 0-11 0,-4-965 12 15,4 1933-12-15,-7-969 12 0,4 1-12 0,-1 0 12 16,4 0 4-16,-4-6 2 0,4 6 0 0,-3 0 0 16,-1-6-18-16,4 0 0 0,-4-6 0 0,1 6 0 15,-1-6-28-15,1 0-2 0,3 0-1 16,0 6 0-16,-1-6-38 0,5-5-8 0,-1 8-2 16</inkml:trace>
  <inkml:trace contextRef="#ctx0" brushRef="#br0" timeOffset="48991.915">18743 279 1242 0,'0'0'52'16,"0"0"-41"-1,0 0 61-15,-7 0 13 0,0-6 3 0,3 6 0 16,-3-6-47-16,0 6-9 0,4-6-1 0,3 6-1 16,-7 0-14-16,0-6-4 0,7 6 0 0,-7 0 0 15,0-6-12-15,7 6 11 0,-7 0-11 0,7 0 10 16,-8 0-10-16,1 0 0 0,7 0 0 0,-10 6 0 16,3-6-9-16,3 6-1 0,-3 0 0 0,4 0 0 15,-4 5 10-15,3-5-12 0,1 0 12 0,-1 0-12 16,1 3 12-16,-1 3 0 0,0-1 0 0,4-5 0 15,-3 6 0-15,3-6 0 0,0 0 0 0,-4-3 0 16,4-3 0-16,0 12 0 0,0-12 0 0,0 5 0 0,0-5 0 16,0 0 0-16,0 0 0 0,0 0 0 0,4 6 0 15,-4-6 14-15,3 6-3 0,-3-6-1 0,8 6-10 16,-5-6 12-16,-3 0-12 0,7 6 12 0,-3-6-12 16,6 0 0-16,-3 6 0 0,0-6 0 15,0 6 0-15,0 0 0 0,0-6 0 0,-3 3 0 0,3-1 0 16,-3 7 0-16,3-9 0 0,-4 6 0 15,1 0 0-15,3 0 0 0,-4 0 0 0,1 0 0 0,-1 5 0 0,-3-5 0 0,4-3-8 16,-1 9 8-16,-3-6 0 0,0 6 0 0,4-6 0 16,-4 5 0-16,0 1 0 0,-4-6 0 0,4 9 8 0,0-9-8 15,-3 5 10-15,-1-5-10 0,4 0 12 0,-3 0-12 16,-1 0 9-16,4-6-9 0,-3 6 0 0,-1 3 9 16,1-9-9-16,-4 5 8 0,0-5-8 0,7 0 8 15,-7 6 1-15,-1-6 0 0,1 0 0 0,0 0 0 16,0 0-9-16,0 0 0 0,0 0 0 0,0 0 0 0,-3-6 0 15,3 6 0-15,-1 0 0 0,8 0 0 16,-7-5 0-16,7 5 0 0,-7 0-10 0,7 0 10 16,0 0-33-16,0 0-1 0,0 0 0 0,0 0 0 15,0 0-32-15,-3-6-6 0,3 6-2 0</inkml:trace>
  <inkml:trace contextRef="#ctx0" brushRef="#br0" timeOffset="49639.418">18983 408 1168 0,'0'0'33'0,"0"0"7"0,0 0-32 0,0 0-8 0,-7 0 0 0,0 0 0 16,-4 0 52-16,4 0 8 0,0 0 1 0,-3 6 1 16,3-6-22-16,-1 0-4 0,-2 6 0 0,3 0-1 15,-4-3-3-15,4 2 0 0,-3 1 0 0,-1 0 0 16,4 0-8-16,-4 6-1 0,1-6-1 0,3 5 0 15,0-5-22-15,0 0 9 0,0 3-9 0,0 3 0 16,3 0 16-16,0-1-3 0,1-5-1 0,3 6 0 16,-4 3-12-16,4-9 0 0,0 5 0 0,0-5 0 15,0 0 0-15,4 0 0 0,-1 0 0 0,1 0 0 16,0 3 0-16,3-9 0 0,3 5-12 0,-3 1 12 16,4 0 0-16,-1-6 0 0,1 6 0 0,0-6 0 15,3 6 0-15,-4-6 0 0,4 6 0 0,-3-6 9 0,3-6-9 0,0 6 8 16,-3-6-8-16,-1 0 8 15,1 0 4-15,-4 0 1 0,4 1 0 0,-1-10 0 16,1 3-4-16,-4 0-1 0,0-5 0 0,0 2 0 16,0 3-8-16,-4 0 0 0,5 1 9 0,-5-7-9 15,-3 6 0-15,4 3 0 0,-4-8 0 0,0 5 8 0,-4 6-8 16,4 0 8-16,-3-5-8 0,-5 8 8 0,5-9-8 0,-1 6 0 16,-3 0-8-16,0 6 8 15,0 0 0-15,-3-6 0 0,-1 6 0 0,0 0-8 0,-3 0-3 16,0 0 0-16,0 6 0 0,0-6 0 15,-4 6 11-15,4 0 0 0,0 0 0 0,-3 3-8 0,6-4 8 0,0 7 8 0,1 0-8 16,3 0 11-16,0-1-11 0,0-5 0 0,3 9 0 16,4-9 0-16,0 6 0 0,0-1 0 0,4-5 0 15,-1 6 0 1,4-6-32-16,0-3-8 0,4 9-1 0,-1-6-1 0,5-1-138 16,-1-5-27-16,0 6-5 0</inkml:trace>
  <inkml:trace contextRef="#ctx0" brushRef="#br0" timeOffset="50179.827">19219 358 836 0,'0'0'24'15,"0"0"4"-15,0 0-28 0,0 0 0 0,0 0 0 0,0 0 0 16,0 0 57-16,-3 6 6 0,-1 0 1 0,1 8 0 16,-1-8 0-16,1 6 0 0,-1-6 0 0,1 0 0 15,3 6-52-15,-4-4-12 0,1 4 0 0,3-6 0 16,-4 6 0-16,1 0 0 0,3-1 0 0,-4-2 0 0,4 3 41 16,-4 0 6-16,4-6 1 0,-3-1 0 0,3 1-14 0,0 0-2 15,0-6-1-15,0 0 0 0,0 0-12 0,0 0-3 0,0 0 0 16,0 0 0-16,0 0 17 0,0 0 3 0,0 0 1 0,0 0 0 15,-4-6-18-15,4-5-4 0,0 5-1 0,0-6 0 16,0 0-14-16,0 3 0 0,4 3 0 0,-4 1 0 16,3-7 0-16,1 0 0 0,0 6 0 0,-1 0 0 31,1 0 0-31,-1 1 0 0,1 2 0 0,-1-9 0 16,1 6-10-16,-1 6 10 0,1-6-8 0,-4 6 8 0,3 0 0 0,-3 0 0 0,4-6 0 15,-4 6 0-15,7 0-9 0,-4 0 9 0,4 0-10 0,-3 0 10 16,3 6-11-16,0 0 11 0,0 0-12 0,0 6 12 15,-3-9 0-15,3 8 0 0,0-5 0 0,-4 6 0 16,4-6 0-16,-3 6 0 0,3-1 0 0,-3-5 0 16,3 9-8-16,-4-3 8 0,1-6 0 0,-4 5 0 15,3-5 10-15,1 0 9 0,-4 3 1 0,0 3 1 16,0-6-21-16,3-1-8 0,1 1 0 0,-4-6 0 16,0 6 8-16,3 0 11 0,-3-6-3 0,0 0 0 15,0 0-40-15,0 0-8 0,0 0-1 0,0 0-1 16,0 0-37-16,0 0-7 0,0 0-2 0</inkml:trace>
  <inkml:trace contextRef="#ctx0" brushRef="#br0" timeOffset="50703.844">19622 358 850 0,'0'0'17'0,"0"0"6"0,0 0-23 15,0 0 0-15,3 0 0 0,-3 0 0 0,0 0 25 0,0 0 1 0,4-6 0 0,-4 6 0 16,0 0 22-16,0 0 4 0,0 0 0 0,0 0 1 16,0 0-3-16,0 0-1 0,0 0 0 0,0 0 0 15,0 0 12-15,0 0 3 0,0 0 0 0,0 0 0 16,0 0-15-16,0 0-2 0,0 0-1 0,-7 6 0 15,-1-6-24-15,1 6-5 0,0-6-1 0,0 6 0 16,0 3 3-16,0-4 0 0,-3 7 0 0,3-6 0 16,-1 0-19-16,1 6 0 0,4-3 8 0,-4 2-8 15,0-5 10-15,3 0-2 0,-3 0 0 0,4 6 0 16,3-12 1-16,-4 6 0 0,4-6 0 0,-3 5 0 16,3 1-9-16,0-6 0 0,0 6 0 0,0-6 0 15,3 9 0-15,-3-3 0 0,4 0 0 0,-1 0 0 16,-3-6 0-16,7 6 0 0,0-6 0 0,-3 0 0 15,3 5 0-15,0-5 8 0,0 0-8 0,0 0 0 16,0 0 0-16,0 0 0 0,0 0 0 0,0 6 0 16,0-6 0-16,0 0 0 0,0 0 0 0,-3 6 0 15,0-6 0-15,3 0 0 0,0 6 0 0,0-6 0 16,0 6 0-16,-4-6 0 0,4 3 0 0,0 9 0 0,0-12 0 16,0 11 0-16,-3-5 0 0,0 0 0 15,-1 0 0-15,-3 6 0 0,0-3 0 0,0 2 0 0,-3-5 0 16,3 6-11-16,-4 6 1 0,-3-7 0 15,3 4-35-15,-3-9-7 0,0 12-2 0,0-7 0 16,-3-5-114-16,-1 0-24 0,1 9-4 0</inkml:trace>
  <inkml:trace contextRef="#ctx0" brushRef="#br0" timeOffset="52970.239">18094 1149 466 0,'0'0'9'0,"0"0"4"0,0 0-13 0,0 0 0 0,0 0 0 0,0 0 0 16,0 0 0-16,0 0 0 0,0 0 8 0,0 0-8 15,0 0 0-15,0 0 8 0,0 0-8 0,0 0 0 16,0 0 22-16,0 0-2 0,0 0 0 0,0 0 0 16,0 0 24-16,0 0 5 0,0 0 1 0,0 0 0 15,0 0-16-15,0 0-3 0,0 0-1 0,0 0 0 16,0 0-5-16,0 0-1 0,0 0 0 0,0 6 0 15,0-6 10-15,0 6 2 0,0-6 0 0,0 5 0 16,0 4-9-16,0-9-2 0,0 6 0 0,0 6 0 16,-4-6 7-16,4 0 2 0,0 0 0 0,0-1 0 15,0 1-2-15,0 0 0 0,0 0 0 0,0 0 0 16,0 3-10-16,0-3-2 0,0 0-1 0,0 5 0 16,0-5-1-16,0 0 0 0,0 6 0 0,0-9 0 15,0-3-18-15,0 11 0 0,0-5 0 0,0-6 0 16,0 12 0-16,0-12 0 0,0 6-12 0,0-6 12 15,0 6 0-15,0-6 0 0,0 0 0 0,0 0 10 16,0 0-46-16,0 0-10 0,0 0-2 0,0 0 0 16,0 0-122-16,0 0-25 0</inkml:trace>
  <inkml:trace contextRef="#ctx0" brushRef="#br0" timeOffset="53243.974">18076 864 1112 0,'-7'0'32'0,"0"-6"6"16,7 6-30-16,0 0-8 0,0 0 0 0,0 0 0 15,0 0-49-15,0 0-11 0,0 0-3 0</inkml:trace>
  <inkml:trace contextRef="#ctx0" brushRef="#br0" timeOffset="53991.309">18567 1019 1302 0,'0'0'36'0,"0"0"10"0,0 0-37 0,0 0-9 0,-4 0 0 0,4 0 0 16,-7-5 0-16,0 5 0 0,4-6 9 0,-5 6-9 15,8 0 48-15,-3 0 4 0,3 0 2 0,-7-6 0 16,0 6-38-16,0 0-8 0,7 0-8 0,-7 0 11 16,0 0-11-16,-4 0 0 0,4 6 0 0,0-6 0 15,0 6 0-15,-4-6 0 0,4 5-9 0,0 1 9 16,-3 6 0-16,3-6 9 0,0 0-1 0,-1-3 0 16,1 3-8-16,4 0-14 0,-1-1 3 0,1 1 1 15,-1 0 10-15,4-6 0 0,-3 6 0 0,-1 0 0 16,4-6 0-16,0 0 14 0,0 0-3 0,0 0-1 15,0 0-10-15,0 6 0 0,0-6 0 0,4 6 0 16,-4-6 0-16,0 6 0 0,0-6 0 0,3 5 0 16,1 4 0-16,-1-3 0 0,1 0 0 0,-1 0 0 0,4-6 0 15,-3 6 0-15,3 0 0 0,-7-6 0 0,4 0-13 16,3 6 5-16,-7-6 8 0,7 0-13 0,-4 5 13 0,4-5-9 16,-7 0 9-16,7 0-8 0,-7 0 8 0,4 6 0 15,-4-6 0-15,7 0 0 0,0 3 0 16,0-3 0-16,0 3 0 0,0-3 0 0,0 3 14 15,-3 3-2-15,3-6 0 0,-4 0 0 16,1 6-12-16,3 0 0 0,-4-6 0 0,1 6 0 0,-1 0 0 0,1-1-10 0,0 1 2 0,-4 0 0 16,3 0 8-16,1 0 0 0,-1 3 0 0,-3-3 0 15,0-6 0-15,4 6 9 0,-4-6-9 0,0 0 0 16,0 0 9-16,0 0-9 0,0 0 0 0,0 0 9 16,0 0-9-16,0 0 0 0,-7 0 0 0,0 5 0 15,-1 1 32-15,-2-6 4 0,3-6 0 0,-4 6 1 16,4-5-25-16,-7 5-12 0,3-6 10 0,-3 6-10 15,0 0 24-15,0-6-2 0,4 6 0 0,-5 0 0 16,5-6-69-16,3 6-13 0,-4 0-4 0,4 6 0 16,7-6 12-16,0 0 3 0,-7 0 0 0,7 0 0 15,0 0-56-15,0 6-11 0,0 0-3 0</inkml:trace>
  <inkml:trace contextRef="#ctx0" brushRef="#br0" timeOffset="54640.581">18860 1075 741 0,'0'0'31'0,"0"0"-31"15,0 0 48-15,0 0 4 0,-8 0 1 0,1 0 0 16,7 0 7-16,-7 0 2 0,0-6 0 0,7 6 0 16,-7 0-16-16,7 0-3 0,0 0-1 0,-7 6 0 15,7-6 4-15,-7 0 1 0,7 0 0 0,-7 0 0 16,0 0-24-16,3 12-5 0,-3-12-1 0,0 6 0 15,7-6-17-15,-3 6 0 0,-4 0 0 0,3 0 0 16,1-3 0-16,-1 2 0 0,1 7 0 0,3-6 0 16,0-6 0-16,-4 6 0 0,4 0 0 0,-3 0 0 15,3-6 0-15,0 6 0 0,0-6 0 0,0 11 0 16,0-11 0-16,3 6 0 0,1-3 0 0,-4-3 0 16,3 6 0-16,-3-6 0 0,4 6 0 0,-4-6 0 15,7 6 0-15,-7-6 0 0,3 6 0 0,-3-6 0 16,4 0 0-16,-4 0 0 0,0 0 0 0,7 6 0 15,0-6 0-15,-4 0 0 0,5 0 0 0,-8 0 0 16,7 0 32-16,-7 0 2 0,0 0 1 0,3 0 0 16,-3 0-25-16,7 0-10 0,0 5 8 0,-7-5-8 15,0 0 0-15,4 0 0 0,-4 0 0 0,0 0 0 0,7 0 0 16,-7 0 0-16,3 6 0 0,4 0 0 0,-3 0 0 16,-1 0 0-16,1 3 0 0,0-3 0 0,-4 5 0 0,3 1 0 15,-3-6 0-15,0 6 0 0,4-6 0 0,-4 2 0 16,0 4 0-16,-4 0 0 0,4-6 8 15,-3 6-8-15,-1-6 0 0,0-1 8 0,-3 4-8 0,4-9 0 0,-4 6 0 0,0-6 8 16,-4 6-8 0,4-12 0-16,-3 6 0 0,2 0 0 15,-2-6-40-15,-1-3-1 0,-3 4 0 0,4-7 0 0,-1 6 29 0,0 0 12 16,4-6-8-16,0 0 8 16,0 7-41-16,0 2-3 0,7 3-1 0</inkml:trace>
  <inkml:trace contextRef="#ctx0" brushRef="#br0" timeOffset="55298.833">19099 1205 1090 0,'0'0'31'0,"0"0"6"0,0 0-29 16,0 0-8-16,-3 0 0 0,3 0 0 0,-7 6 36 0,7-6 5 0,-7 0 2 0,7 0 0 15,-4 5 4-15,4-5 1 0,0 0 0 0,0 0 0 16,0 0-15-16,0 0-2 0,0 0-1 0,0 0 0 16,0 0-22-16,0 0-8 0,0 0 0 0,0 0 9 15,0 0-9-15,0 0 0 0,0 6 0 0,0-6 0 16,7 6 0-16,-3 0 0 0,3-6 0 0,0 3 0 16,-4 0 0-16,5-3 0 0,-1 0 0 0,0 0 0 15,-4 0 0-15,4-3 0 0,0 0 0 0,0 3 0 16,0 0 0-16,-3-6 0 0,3 0 0 0,0 0 0 15,-3 1 0-15,-1 5 0 0,1-6 0 0,-1 0 0 16,1 0 0-16,-1 0 0 0,1-3 0 0,-1 3 0 16,-3 0 30-16,0 6 4 0,0-5 1 0,0-1 0 15,0 6-27-15,0 0-8 0,0-6 0 0,0 6 0 16,-7-6 0-16,4 6 0 0,-1-6 0 0,-3 6 0 16,0 0-23-16,3 0-11 0,-3 0-2 0,0 0-1 15,-3 0 37-15,3 6 0 0,-4 0 0 0,-3 0 0 16,3-6 12-16,1 11 9 0,-1-5 3 0,1 3 0 15,-1 3-24-15,1 0 0 0,2-1 0 0,-2 1 0 16,3-3 0-16,3 3 0 0,1 0 0 0,-1 5-8 16,1-5-10-16,3 0-2 0,0 8 0 0,0-8 0 15,3 0 31-15,1 0 5 0,-1-4 2 0,4 4 0 16,0-6-29-16,4 6-5 0,0-6-2 0,-1 5 0 0,4-5 18 16,0-3 0-16,1 0 0 0,-1 6 0 0,0-9-18 0,0 0 0 15,0 0 0-15,0 0 0 16,0 0-74-16,0-9-14 0,-3 6-3 0</inkml:trace>
  <inkml:trace contextRef="#ctx0" brushRef="#br0" timeOffset="55977.493">19371 1155 1149 0,'0'0'32'0,"-3"6"8"0,3-6-32 0,-8 5-8 0,8-5 0 0,0 0 0 16,-3 0 37-16,3 0 6 0,0 0 1 0,0 0 0 16,0 0 1-16,0 0 1 0,0 0 0 0,0 0 0 15,0 0-30-15,0 0-7 0,0 0-1 0,3 12 0 16,1-9-8-16,3 3 8 0,0 0-8 0,0-6 8 15,0 6-8-15,0-6 0 0,4 0 0 0,-1 6 8 16,1-6-8-16,0 6 10 0,-1-6-10 0,1 0 10 16,-1 0 2-16,1 0 1 0,-4 0 0 0,4 0 0 15,-4 0-5-15,3 0-8 0,-3 0 11 0,0 0-11 16,0 0 8-16,0 0-8 0,-3 0 0 0,3 0 0 16,-3 0 0-16,-1 0 0 0,-3 0 0 0,4 0 0 15,-4 0 13-15,0 0-4 0,0 0-1 0,3 0 0 16,1 0-8-16,-1 5 0 0,4-5 0 0,-7 0 0 0,4 6 0 0,-4 0 12 15,3 0-4-15,-3-3 0 0,4 0 0 0,-4 6 0 0,0-3 0 16,-4 0 0-16,4 5-8 0,-3-5 0 0,3 0 0 16,-4 6 8-16,1-6-8 0,-1 2 0 15,-3 4 0-15,4 0 0 0,-4 0 8 0,-1 0 10 16,1-4 2-16,0 4 0 0,0 0-20 0,0 0 0 0,0-1-13 16,0-2 5-16,0 3 19 0,0 0 4 0,3-6 1 15,-3 11 0-15,4-11 0 0,-4 3 0 16,3 3 0-16,1-6 0 0,3 5-6 0,-4-5-1 0,4 0 0 0,0-6 0 15,0 6-9-15,0-6 0 0,0 0 9 0,0 0-9 16,4 6 10-16,-4-6-2 0,7 6-8 0,-4-6 12 16,4 3-4-16,0 3 0 0,1-1-8 0,-1-5 12 15,0 0-12-15,0 0 0 0,3 0 8 0,-3 0-8 16,4 0 0-16,-4 0 0 0,4 0 0 0,-1 0 0 16,1 0 0-16,-1 0 0 0,-3 0 0 0,4 0 0 15,0 0 0-15,-4 0 0 0,3 0 0 0,-3 0 0 16,0 0-27-16,0 0 2 0,0 0 0 0,0 0 0 15,-7 0-51-15,4 6-11 0,-4-6-1 0,7 0-1 16,-7 0 20-16,7 0 4 0,-3 6 1 0,3-6 0 16,-4 0 0-16,4 6 0 0,0-6 0 0</inkml:trace>
  <inkml:trace contextRef="#ctx0" brushRef="#br0" timeOffset="57668.266">18309 1901 608 0,'0'0'25'16,"0"0"-25"-1,0 0 23-15,0 0-1 0,-3 0 0 0,3 0 0 16,0 0 16-16,0 0 3 0,0 0 1 0,0 0 0 0,0 0 18 16,0 0 3-16,0 0 1 0,0 0 0 0,0 0-52 0,0 0-12 0,0 0 0 15,0 0 0-15,0 0 0 0,0 0 0 0,0 0 0 0,0 0 0 16,0 0 54-16,0 6 8 0,0 0 2 15,3 0 0 1,-3 9-52-16,0-9-12 0,0 5 0 0,0-5 0 16,0 6 0-16,0 0 0 0,0-3 0 0,-3 2 0 15,3 1 40-15,0 0 6 0,-4-6 1 0,4 6 0 0,0-7-25 0,0 4-5 0,0 3-1 16,0-6 0-16,0 6-16 0,0-7 0 0,0-5 0 0,0 0 0 16,0 0 0-16,0 0 0 0,0 0 0 0,0 0 0 15,0 0-44-15,0 0-16 16,0 0-4-16</inkml:trace>
  <inkml:trace contextRef="#ctx0" brushRef="#br0" timeOffset="57930.726">18277 1687 862 0,'0'0'24'16,"0"0"6"-16,0 0-30 0,0 0 0 0</inkml:trace>
  <inkml:trace contextRef="#ctx0" brushRef="#br0" timeOffset="58601.902">18740 1743 851 0,'0'0'36'15,"0"0"-36"1,-8 0 58-16,1 0 5 0,7 0 1 0,-7 0 0 16,0 0 0-16,7 0 0 0,-7 0 0 0,0 0 0 15,0 6-52-15,0-6-12 0,0 0 0 0,-4 5 0 16,4 1 0-16,0-6 0 0,0 6 0 0,0-6 0 16,0 6 28-16,0 0 2 0,0 0 1 0,0 0 0 15,4 0 1-15,-1-1 1 0,0 4 0 0,4-3 0 0,-3 0-33 16,3 0 0-16,0 6 0 0,0-12 0 0,0 6 0 0,0-6 0 15,0 0 0-15,0 0 0 16,0 0-44-16,0 0-16 0,0 0-4 0,3 0 0 16,1 5 52-16,0-5 12 0,-1 6 0 0,1-3 0 15,-1 0 48-15,1 0 13 0,-4-3 3 0,3 6 0 0,4-6-52 0,-3 0-12 0,-1 0 0 16,4 6 0 0,-3-6-48-16,-1 6-13 0,4-6-3 0,-7 0 0 0,7 0 52 0,-3 6 12 0,3-6 0 0,-3 0 0 15,-4 0 0-15,7 6 0 0,-4-1 0 0,1 1 0 16,3-6 0-16,-4 6 0 0,-3-6 0 15,4 9 0-15,-1 3 48 0,1-6 13 0,-1-1 3 16,1 1 0-16,-1 0-103 16,1 0-20-16,-4 6-4 0,3-6-1 0,-3 3 103 0,0 2 20 0,0-5 4 15,0 6 1-15,0-6-52 0,0 6-12 16,0-6 0-16,0 2 0 0,0-2 0 0,-3 0 0 0,3 6 0 0,-4-12 0 16,4 0 0-16,0 0 0 0,-7 6 0 0,0 0 0 15,7-6 0-15,-7 0 0 0,7 0 0 0,-7 5-10 16,0-5 10-16,0 0 0 0,-3 0 8 0,2 0-8 15,1 0 0-15,-3 0 9 0,3 0-9 0,-4 0 0 16,1 0 0-16,3-5-17 0,-4-1 1 0,4 6 1 16,0-6-33-16,7 6-8 0,0 0 0 0</inkml:trace>
  <inkml:trace contextRef="#ctx0" brushRef="#br0" timeOffset="59237.554">19046 1760 995 0,'0'0'20'0,"-3"0"6"0,3 0-26 0,-7 6 0 0,7-6 0 0,-7 0 0 16,7 0 57-16,-4 6 7 0,4-6 0 0,-7 6 1 15,0-6-32-15,0 12-6 0,0-12-2 0,4 6 0 16,-5-3-25-16,1 2 0 0,0 1 0 0,-3 0 0 15,3 6 0-15,-4-6 0 0,4 6 0 0,-3-1 0 16,-1-5 43-16,4 3 3 0,-4 9 1 0,4-12 0 16,-3 5-24-16,3 1-5 0,0-3-1 0,3 3 0 15,-3-7-17-15,3 1 0 0,1 0 0 0,3-6 0 16,0 0 9-16,-4 6-1 0,4-6-8 0,0 0 12 16,0 0-12-16,0 0-8 0,4 6 8 0,3 0-13 15,-7-6 13-15,7 6 0 0,0-6 0 0,4 0 0 16,-1 0 0-16,1 0 8 0,-1 0 0 0,1 0-8 15,0 0 0-15,-1 0 0 0,1 0 0 0,-4 0 0 16,3 0 0-16,1 0 0 0,-4 0-10 0,0 0 10 16,0 3 0-16,-3-3 0 0,3 3 9 0,0 0-1 15,-4 2-8-15,4-5 0 0,-3 0 0 0,3 6 0 0,-4 0 0 16,1 0 0-16,0 6 0 0,-4 0 0 0,3-6 0 0,-3-1 0 16,4 4 0-16,-4-3 0 0,0 6 0 0,0-6 0 15,0-6 0-15,0 11 0 0,0-5 0 0,0 0 0 0,0-3 0 16,0-3 0-16,0 0 0 0,0 0 8 0,0 0-8 15,0 0 8-15,0 0-8 0,-7 12 9 16,7-12-9-16,-4 0 10 0,-3 0-27 0,0 0-6 16,0 0-1-16,0 0 0 0,-4-9-50 15,-3 6-10-15,0 0-3 0</inkml:trace>
  <inkml:trace contextRef="#ctx0" brushRef="#br0" timeOffset="59955.252">19216 1969 1280 0,'0'0'36'0,"0"0"8"0,0 12-35 0,0-12-9 0,0 0 0 0,0 0 0 31,0 0 52-31,0 0 9 0,0 0 2 0,0 0 0 0,0 0-43 0,0 0-8 16,0 0-1-16,3 3-1 0,-3-3 43 0,4 3 9 0,3 0 2 0,0 2 0 16,0-5-52-16,0 6-12 0,0-6 0 0,0 6 0 15,4-6-13-15,-4 0-6 0,0 6-1 0,0-6 0 16,0 6 20-16,0-6 0 0,0 0 0 0,-7 0 0 16,7 0 0-16,-3 0 0 0,-1-6 0 0,1 6 0 15,-1 0 0-15,1-6 9 0,-1 6-9 0,1-6 8 16,-4 0-8-16,3 6 10 0,-3-8-10 0,0 8 10 15,4-3-10-15,-4 0 8 0,0 3-8 0,0-12 8 16,0 6-8-16,0 0 0 0,0 0 0 0,-4 0 8 16,4 1-8-16,0-1 0 0,0-6 0 0,-3 9-11 15,3 3 11-15,0 0 0 0,0 0 0 0,-4-6-8 16,4 6 8-16,0 0 0 0,0 0 0 0,-3-6 0 16,-4 6 0-16,0 0 12 0,7 0-2 0,-7 0-1 15,3 0-22-15,-3 0-5 0,7 0-1 0,-7 6 0 16,-4 0 19-16,4-3-8 0,-3 9 8 0,-1-6 0 15,4-1 11-15,-3 1 9 0,2 6 1 0,1 0 1 16,0 0-22-16,0 2 0 0,4-2 0 0,-1 6 0 16,1-6 0-16,-1 2 0 0,1 4 0 0,-1-1 0 15,4-5 13-15,0 3-1 0,4-9-1 0,-4 6 0 16,7-7 0-16,-4 1 0 0,4 0 0 0,0 0 0 16,0 0-27-16,0-6-4 0,1 3-2 0,2-3 0 0,1 0 42 15,-1-3 8-15,1 3 1 0,-1-6 1 0,5 0-30 0,-5 0-10 16,4 0 0-16,-3 1 0 15,3-1-26-15,0 6-6 0,0-6-1 0,0 6 0 16,-3 0-42-16,3-6-9 0,0 6-2 0</inkml:trace>
  <inkml:trace contextRef="#ctx0" brushRef="#br0" timeOffset="60539.161">19540 1919 1060 0,'0'0'22'0,"0"0"5"15,0 0-27-15,0 0 0 0,0 0 0 0,0 0 0 16,0 0 42-16,0 0 3 0,0 0 1 0,0 0 0 15,0 3-35-15,4 9-11 0,-1-6 0 0,-3 5 0 0,4-5 27 16,-1 6-2-16,-3 0 0 0,4-3 0 0,-4 2 17 16,0-5 3-16,4 6 1 0,-4-6 0 15,0 0-22-15,0 0-5 0,0-6-1 0,3 6 0 0,-3-6 12 16,0 0 2-16,0 0 1 0,0 0 0 16,0 0-19-16,0 0-4 0,0 0-1 0,0 0 0 0,0 0 11 15,0 0 1-15,0 0 1 0,0 0 0 16,0 0-22-16,0 0 0 0,0 0 0 0,0 0 0 15,0 0 0-15,-3-6 0 0,3 0 0 0,0 0 0 0,0-6 0 0,0 6 0 0,0-6-9 0,0 4 9 16,0 2 0-16,0-973 0 0,0 1940 8 0,0-967-8 16,3 0-46-1,-3 6-14-15,0 0-4 0,4-6 0 0,-4 1 52 0,0 5 12 0,7-6 0 0,-4 6 0 16,1-12 0-16,-1 9 0 0,1 3 0 0,-4 0 0 16,3-6 0-16,1 6 0 0,-4 0 0 0,7 0 0 15,0 0 0-15,-4 0 0 0,5 0 0 0,-1 0 0 16,0 6 0-16,-4-6 0 0,4 0 0 0,0 3 0 15,0 9 48-15,0-12 13 0,0 6 3 0,-3-1 0 16,3 1-52-16,-3 0-12 0,3 0 0 0,-4 0 0 16,1 0 0-16,-1 0 0 0,1 0 0 0,-1 2 0 15,-3-2 0-15,4 0 0 0,-1 0 0 0,-3 0 0 16,0-6 0-16,0 12 0 0,0-6 0 0,0 0 0 16,0-6-48-16,0 0-13 0,0 0-3 0,4 2 0 15,-4-2 0-15,0 6 0 0,0-6 0 0</inkml:trace>
  <inkml:trace contextRef="#ctx0" brushRef="#br0" timeOffset="61053.362">20055 1563 1094 0,'0'0'23'0,"0"0"5"0,0 0-28 0,0 0 0 0,0 0 0 0,0 12 0 16,-3-12 62-16,3 0 7 0,0 12 2 0,0-6 0 15,0-6-12-15,-4 6-3 0,4 5 0 0,0-8 0 16,0 3-44-16,0 6-12 0,0-6 0 0,4 6 0 16,-4-7 56-16,3 7 7 0,-3 3 1 0,4-3 0 15,-4-1-52-15,0 7-12 0,3-6 0 0,-3 8 0 16,4-2 0-16,-4 6 0 0,4-10 0 0,-4 10 0 15,3-1 0-15,-3-2 0 0,0 2 0 0,4-5 0 16,-4 3 34-16,0-4 4 0,0 1 1 0,0 2 0 16,0-8-11-16,0 6-3 0,0-6 0 0,0-4 0 15,0 4-25-15,0-6 0 0,0 6 0 0,3-6 0 16,-3 0-12-16,0-1-7 0,0-5-1 0,0 0-1 16,0 0 33-16,0 0 8 0,0 0 0 0,0 0 1 15,0 0-68-15,0 0-13 0,0 0-4 0,0 0 0 16,0 0 0-16,4 6 0 0,-4-6 0 0</inkml:trace>
  <inkml:trace contextRef="#ctx0" brushRef="#br0" timeOffset="61455.488">19943 1728 1157 0,'-8'6'32'0,"1"3"8"15,4 2-32-15,-4-5-8 0,3 0 0 0,1 6 0 16,-1 0 36-16,1-3 4 0,3 2 2 0,-4-5 0 16,4 0-34-16,0-6-8 0,4 6 0 0,-1 6 0 15,1-6 37-15,3-1 6 0,0-5 1 0,0 6 0 16,4-3-23-16,-1 0-4 0,1 0-1 0,-1 3 0 16,4-6-8-16,0 6-8 0,4 0 9 0,-4 0-9 0,0-6 12 0,4 0-3 15,0 0-1-15,-4 6 0 0,3-6-8 0,1 0 12 16,0-6-12-16,-1 6 12 0,1 0-22 0,0 0-4 15,-1-6-1-15,-3 6 0 16,0-6-39-16,4 0-8 0,-4 0-2 0</inkml:trace>
  <inkml:trace contextRef="#ctx0" brushRef="#br0" timeOffset="89321.808">7232 8851 597 0,'0'0'16'0,"0"0"5"0,0 0-21 16,0 0 0-16,0 0 0 0,0 0 0 0,0 0 56 16,0 0 6-16,0 0 2 0,0 0 0 0,0 0 0 0,0 0 0 0,-7-6 0 0,7 6 0 15,0 0-41-15,0 0-8 0,0 0-2 16,0 0 0-16,0 0 11 0,0 0 1 0,0 0 1 15,0 0 0-15,0 0-14 16,-4 6-4-16,4-6 0 0,-3 6 0 16,3-6 0-16,-4 12 0 0,4-12 0 0,-3 3 0 0,3-3-8 0,0 0 0 0,0 0 0 0,-4 9 0 15,4 2 9-15,0-2 0 0,0 3 0 0,4 0 0 16,-4-1 44-16,0 4 9 0,3-3 2 0,-3 5 0 16,0-5-52-16,4 0-12 0,-4 3 0 0,0 8 0 15,3-11 0-15,-3 11 0 0,4-2 0 0,-4 6 0 16,3-7 0-16,-3 7 0 0,0-4 0 0,0 4 0 15,0-4 0-15,0-5 0 0,0 2 0 0,0-2 0 16,0 2 0-16,0-2 0 16,0 0 0-16,-3-4 0 0,3-2 0 0,-4 0 0 0,1 6 0 0,-1-7 0 15,1-5 0-15,-4 3 0 0,7 6 0 0,-4-6 0 16,1-4 34-16,3-5 4 0,0 0 1 0,-4 6 0 16,4-6-39-16,-3 12 0 0,-1-6 0 0,4-6 0 15,0 0-31-15,0 0-7 0,0 0-2 0,0 0 0 16,0 0-27-16,0 0-5 0,0 0-2 0,0 0 0 15,0 0-33-15,0 0-6 0,0 0-2 0</inkml:trace>
  <inkml:trace contextRef="#ctx0" brushRef="#br0" timeOffset="89969.498">7218 8901 866 0,'0'0'18'0,"0"0"4"0,0 0-22 0,0 0 0 0,0 0 0 0,0 0 0 15,0 0 63-15,0 0 8 0,0 0 1 0,0 0 1 16,0 0-31-16,0 0-6 0,0 0-2 0,0 0 0 15,0 0-18-15,0 0-3 0,0 0-1 0,0 0 0 16,0 0-12-16,0 0 11 0,0 0-11 0,0 0 10 16,0 0-10-16,3 6 0 0,1 0 0 0,-1 0 0 15,1-6 40-15,-1 6 5 0,-3-6 2 0,4 8 0 16,0-5-24-16,-4-3-5 0,3 6-1 0,4-3 0 16,-3 3-17-16,-1-3 0 0,1 3 0 0,-1 3 0 15,1-3 48-15,3 5 5 0,-4 1 2 0,-3 0 0 16,4 0-37-16,-4 8-7 0,0-14-2 0,3 6 0 0,1 3 16 0,-1-7 3 15,4 1 1-15,-3 3 0 16,3 0-12-16,0 5-2 0,4 4-1 0,-1-3 0 0,-3-13-6 0,4 10 0 0,-4-3-8 16,0 6 12-16,4-7-12 0,-1 1 11 15,4-9-11-15,-3 6 10 0,0 0-10 0,3 2 0 0,-4-5 0 16,1 0 0-16,-1 0 0 0,1 6 0 0,0-6 0 0,-1 5 0 16,1-2 0-16,-1 3 8 0,-3 0-8 0,0 0 0 15,0-4 0-15,0 1 0 0,1 0 0 0,-1 3 0 16,0 0 0-16,0-7 0 0,0 4 0 0,0 0 0 15,0 0-20-15,-4 3 1 0,1-7 0 0,-1 1 0 16,1 0-38-16,0 0-8 16,-4-6-2-16</inkml:trace>
  <inkml:trace contextRef="#ctx0" brushRef="#br0" timeOffset="90475.737">7571 8789 850 0,'0'0'17'0,"0"0"6"0,0 0-23 15,0 0 0-15,0 0 0 0,0 0 0 0,0 0 42 0,0 0 4 0,-4 6 1 0,1 6 0 16,3-9-24-16,0 6-5 0,0 0-1 0,0 8 0 16,0-5 31-16,3 0 5 0,-3-3 2 0,0 5 0 15,4 1-37-15,-1-3-7 16,4-1-2-16,0 1 0 0,0 0 36 0,-3-3 7 0,3 3 2 0,0-1 0 15,-4 1-35-15,5 0-7 0,-5 0-2 0,1 2 0 16,3-2 23-16,-4 0 5 0,1-6 1 0,3 8 0 16,-4-2-11-16,-3 6-3 0,0-3 0 0,4-4 0 15,-4 1-25-15,3 0 0 0,-3 0 0 0,0-7-11 16,4 7 11-16,-4 0 0 0,3-3 8 0,-3 8-8 16,4-5 0-16,-4 0 0 0,3 3 0 0,-3 2 8 15,4-11-8-15,-4 6 0 0,0 0 0 0,4-1 0 16,-4-2 0-16,3-3 0 0,-3 0 0 0,4 0 0 15,-4 6 0-15,0-6 0 0,0-1 0 0,3 1 0 16,-3-6 0-16,0 6 0 0,0-6 0 0,0 0 0 16,0 0 0-16,0 0 0 0,0 0 0 0</inkml:trace>
  <inkml:trace contextRef="#ctx0" brushRef="#br0" timeOffset="91320.63">7952 9269 850 0,'0'0'17'0,"0"0"6"0,0 0-23 15,0 0 0-15,-4-3 0 0,4 3 0 0,0 0 76 0,0 0 10 0,0 0 2 0,0 0 1 16,0 0-21-16,0 0-5 0,-7-3-1 0,7 3 0 16,-7 0-19-16,0 0-4 0,7 0-1 15,-11 3 0-15,11-3-22 0,-3 3-5 0,3-3-1 16,-7 8 0-16,3-2-10 0,-3 6 0 16,0-6 0-16,0 6 0 15,4-1 0-15,-1-2 0 0,4 3 0 0,-4 0 0 0,4 2 11 0,-3-2 0 0,3 6 0 0,0 0 0 16,0-7 6-16,3 4 2 0,1 3 0 0,0-7 0 15,-1 1-4-15,1 0-1 0,3 0 0 0,-4 2 0 16,4-8-1-16,-3 0 0 0,-1 6 0 16,1-12 0-16,3 6-13 0,-7-6 0 0,3 3 0 0,-3-3 0 15,7 0 36-15,1 3 4 0,-5-3 0 0,-3 0 1 16,7-3-15-16,0 0-3 0,-3-3-1 0,3 6 0 16,0-12 2-16,-4 12 0 0,4-6 0 0,0-6 0 15,-3 4-12-15,3-4-1 0,0-6-1 0,-3 6 0 16,-1 1-10-16,4-4 0 0,0 3 9 0,-7 1-9 15,0-1-24-15,0-3-10 0,0 3-2 16,0 1 0-16,0-1 15 0,-7 0 2 0,4 0 1 0,-1 0 0 16,-3 4-44-16,4 2-9 0,-5 0-1 15,1 0-1-15,0 6 25 0,0-6 6 0,-3 6 1 0,-1-6 0 16,1 12 13-16,3 0 4 0,-4 0 0 0,0 6 0 16,1-1 12-16,6-2 2 0,-6 3 1 0,3 0 0 15,-4 0 9-15,4-1 0 0,0 1 0 0,3 3 0 16,1-3 0-16,3-7 0 0,0 4 0 0,0-3-8 15,3 0 8-15,4 0-12 0,0-6 12 0</inkml:trace>
  <inkml:trace contextRef="#ctx0" brushRef="#br0" timeOffset="91904.286">8146 9401 1120 0,'0'0'23'0,"0"0"6"0,0 0-29 0,-7-6 0 0,3 0 0 0,4 6 0 15,0 0 52-15,0 0 4 0,0 0 0 0,0 0 1 16,0 0 29-16,-3-3 6 0,3 3 0 0,0 0 1 16,0 0-46-16,0 0-10 0,0 0-1 0,0 0-1 15,0 0-35-15,0 0 0 0,0 0 0 0,0 0 0 16,0 0 0-16,0 0 0 0,0 0 0 0,0 0 0 16,0 0 0-16,0 0 0 0,0 0 0 0,0 0 0 15,0 0 0-15,0 0 0 0,0 0 0 0,0 0 0 16,-4 6 38-16,0 3 1 0,4-3 0 0,4 6 0 15,-4-7-11-15,4 4-3 0,-1 3 0 0,1 0 0 16,-1-1-25-16,1-5 0 0,6 6 0 0,-10-6 0 16,7 3 0-16,-3-3 0 0,3 0 0 0,0-1 0 0,3 1 0 15,-2 6 0-15,-1-6 0 0,3 0 0 0,1 0 0 0,-1-6 0 16,-3 0 0-16,0 3 0 16,1-3 0-16,-1 3 0 0,0 0 0 0,0-3 0 0,0 0 0 0,-4-6 0 15,4 3 0-15,-3 3 0 0,3-6 0 0,-4 6 0 16,1-12 0-16,-1 12 0 0,1-6 34 0,0-6 2 0,-1 1 0 0,1-4 0 15,-4 3-20-15,3 0-4 0,-3 1-1 16,4-7 0-16,-4 3-11 0,0 4 0 0,0-7 0 0,0 6 0 16,0 0 16-16,-4-2 0 0,4 2 1 0,0 0 0 15,0 0-27-15,-3 1-6 0,3-4 0 0,0 3-1 16,0 6 17-16,-4-5 0 0,4-1-8 0,0-964 8 16,-3 1937-40-16,3-967-4 0,0 0 0 15</inkml:trace>
  <inkml:trace contextRef="#ctx0" brushRef="#br0" timeOffset="92575.467">8661 9233 1094 0,'-4'-6'23'0,"1"1"5"0,-1-7-28 15,1 6 0-15,3 0 0 0,0 6 0 0,-4-3 56 0,4 3 7 0,-3-6 1 0,3 6 0 16,-8-3 16-16,8 3 3 0,-3-3 1 0,3 3 0 15,-7 0-48-15,7 0-10 0,-7 0-2 0,7 0 0 16,-7 0-12-16,7 0-2 0,-7 0-1 0,0 3 0 16,7-3-1-16,-7 3 0 0,7-3 0 0,-7 6 0 15,-1-3-8-15,5 0 0 0,-4 0 9 0,3 3-9 16,1 6 0-16,-1-7 8 0,4 7-8 0,-3 3 0 16,3-3 0-16,0-1 0 0,-4 1 0 0,4-6 0 15,0 0 0-15,-3 6 8 0,3-6-8 0,0 2 11 16,0-2-11-16,0 6 0 0,0-6 0 0,0-6 0 15,0 0 0-15,0 0 0 0,0 0-12 0,0 0 12 16,3 0 0-16,-3 0 10 0,7 6 1 0,-7-6 0 16,7 0-11-16,-3 0 8 0,-1 0-8 0,4-6 8 15,-7 6-18-15,4 0-4 0,3 0-1 0,-3 0 0 16,3-6 15-16,-4 6 0 0,1 0 0 0,-1-6 0 16,-3 6 0-16,4 0 0 0,3 0 0 0,-4 6 0 0,4-6 0 0,-3 6 0 15,3 0 0-15,-3 0 0 16,3 0 0-16,-4-6 0 0,4 5 0 0,-3 1 0 15,3 0 0-15,-4 9 0 0,1-3 0 0,-1-1 0 16,-3-2 0-16,4 0 0 0,-1 3 0 0,-3-3 0 16,0 2 0-16,0-5 0 0,0 0 0 0,0 6 0 0,0-6 0 15,0 3 0-15,0-4 0 0,-3 7 0 16,3-6 0-16,-4 0 0 0,4 0 0 0,0-6 0 16,0 0 48-16,0 0 13 0,-7 6 3 0,0-6 0 15,0 0-64-15,-3 0-28 0,-1-6 3 0,0 6 0 0,1 0 40 0,-1 0 8 16,1 0 1-16,-1 0 1 15,0-6-78-15,4 0-16 0,-3 6-3 0,3-6-1 16,0 6-102-16,0 0-20 0</inkml:trace>
  <inkml:trace contextRef="#ctx0" brushRef="#br0" timeOffset="93845.914">9931 9216 1060 0,'0'0'30'0,"0"0"6"16,0 0-28-16,0 0-8 0,0 0 0 0,-7-6 0 0,7 6 82 0,-7-3 15 0,3 0 3 15,4 3 1-15,-7 0-26 0,0-3-6 0,0 0-1 0,0 0 0 16,0 3-29-16,0 0-7 0,0 0 0 0,-4 0-1 16,4 0-10-16,-4 0-1 0,4 0-1 0,0 0 0 31,0 0-7-31,0 3 0 0,0-3-1 0,0 3 0 0,4 0-11 0,-1 3 0 0,1 0 0 15,-1 5 8-15,0-5-8 0,4 0 0 0,0 3 0 16,0 6-11-16,0-6 11 0,0 2 0 0,4 1-9 0,-4-6 9 16,4 6 0-16,-1-4 0 0,1-2-9 0,-1 6 9 15,1-6 0-15,3 0 0 0,-4 0 0 16,4 0 0-16,-3 0 0 0,3-4 0 0,-4 1 0 0,-3-3 0 16,7 3 0-16,0-3 11 0,1-3-11 15,-1 3 10-15,0 0 2 0,0 0 0 0,3 0 0 0,-3-3 0 16,4 1-2-16,-4-4 0 0,-3 6 0 15,3-12 0-15,-4 6-1 0,4 0 0 0,-3 0 0 0,-1 0 0 16,1 3-9-16,-1 0 0 0,-3 3 9 0,0-2-9 16,4-4 0-16,-4 3 0 0,0-6 0 0,0 3-8 15,0 6 8-15,0-6 8 0,0 6-8 0,0 0 11 16,0 0-11-16,0-6 0 0,0 6 0 0,0 0 0 16,0 0-9-16,0 0 9 0,0 0-12 0,0 0 12 15,0 0-12-15,0 0 12 0,0 0-12 0,0 0 12 16,0 0-15-16,0 0 4 0,0 0 1 0,0 0 0 15,0 0 10-15,0 0 0 0,0 6-9 0,3 0 9 16,-3 0 0-16,0 6-11 0,4-1 11 0,-4 4-8 0,3-3 8 0,1 6 0 16,-1-4 0-16,1 10-8 0,0-7 8 0,-1 4 0 15,1 2 0-15,-1 1 0 0,1 8 10 0,-1 1-2 0,1-7-8 16,-1 6 12-16,1-2 2 0,-1 2 0 0,-3 1 0 0,4-1 0 16,-4-9 0-16,0 7 0 0,0 2 0 0,0-2 0 15,-4-7-14-15,4 4-13 0,0 2 2 0,-3-3 1 16,-1-2 37-16,4-1 7 0,0 4 2 0,-3-9 0 15,3 5-22-15,0-2-4 0,-4-4-1 0,4-5 0 16,0 0-9-16,-3-3 0 0,-1 8 0 0,4-11 8 16,0-6-8-16,0 0 0 0,0 0 0 0,0 0 8 15,0 0 4-15,0 0 1 0,0 0 0 0,-7 0 0 16,0-6-1 0,0 0 0-16,0 0 0 0,-4-5 0 0,4-1-12 0,-3 0 8 0,-1-3-8 0,0 4 0 15,1-4 0-15,-1 3 0 0,-3-2 0 0,0 5 0 16,0-9-11-16,3 0-5 0,-3 4 0 0,0-4-1 15,0-2-19-15,0 2-4 16,0 0-1-16,0 1 0 0,0-1-33 0,3 0-6 0,0 4-2 16,4 2-468-16,4 3-94 0</inkml:trace>
  <inkml:trace contextRef="#ctx0" brushRef="#br0" timeOffset="94504.495">10153 9277 1074 0,'0'0'30'0,"0"0"8"0,0 0-30 0,0 0-8 0,0 0 0 0,0 0 0 15,0 0 52-15,0 6 10 0,0-6 2 0,0 12 0 16,0-6-10-16,0 3-2 0,3-3 0 0,-3 2 0 15,4 1-32-15,0 3-6 0,-1 6-2 0,1-10 0 16,-1 7-12-16,1 0 0 0,-1 3 0 0,4-7 0 16,-3 4 54-16,-1 3 8 0,-3-13 2 0,4 7 0 15,-1 0-52-15,-3 0-12 0,4-3 0 0,-1-4 0 16,-3-5 0-16,0 0 0 0,0 0 0 0,0 0 0 16,0 0 52-16,0 0 8 0,0 0 2 0,0 0 0 15,0 0 1-15,0 0 0 0,0-2 0 0,-3-4 0 16,3 0-48-16,0-6-15 0,0 6 8 0,-4-6-8 15,4 1 0-15,0-1 0 0,-3-3 0 0,3 3 0 16,0 1 0-16,0-7 0 0,0 9 0 0,0-3 0 16,0 1 0-16,0-1 0 0,-4 0 0 0,1 0 0 15,-1 4 0-15,1-1 0 0,-1 0 0 0,1 3 0 16,3-6 0-16,-4 6 0 0,1-2 0 0,-1-4 0 0,1 6 0 16,-1 0 0-16,4 0 0 0,0 0 0 0,0 6 0 15,0 0 0-15,0 0 0 0,0 0 0 0,0 0 0 0,0 0-11 16,0 0 2-16,0 0 0 0,0 0 1 0,0 0 0 15,11 6 0-15,-1-6 0 16,4 0-32-16,0 0-5 0,4-6-2 0,0 6 0 0,-4 6 38 0,3-6 9 0,1 0 0 16,-4 6 0-1,4-6-30-15,-1 3-4 0,1 0-1 0,0-3 0 0,-4 3-133 16,3-3-26-16,-2-3-6 0</inkml:trace>
  <inkml:trace contextRef="#ctx0" brushRef="#br0" timeOffset="95284.806">10763 9295 1094 0,'-7'-12'23'0,"7"6"5"0,-3-2-28 0,-1-4 0 0,4 6 0 0,-3 0 0 16,-1-6 56-16,-3 6 7 0,4 1 1 0,-5-7 0 16,1 6-3-16,4-3 0 0,-1-3 0 0,1 6 0 15,-8 1-46-15,4-1-15 0,-3 0 8 0,-1 6-8 16,4 0 33-16,-4 0 3 0,4 6 1 0,0 0 0 15,0 5-29-15,-3-5-8 0,3 9 0 0,-4 3 0 16,4-1 0-16,0-5 12 0,0 6-4 0,3 2 0 16,-3 1 9-16,4-4 3 0,-1 1 0 0,4 6 0 15,-3-10-20-15,3 4 0 0,-4-6 0 0,8-1 0 16,-4-2 0-16,3 0 0 0,4 6 0 0,-3-4 0 16,3-5 47-16,0 0 5 0,3-6 2 0,-3 6 0 15,4-6-35-15,-4 6-7 0,0-6-2 0,0 0 0 16,4 0-10-16,-4-6 0 0,7 6 0 0,-7-6 0 15,4 0 23-15,-1 0 2 0,1-5 1 0,-1-4 0 16,-3 6-26-16,4 0 0 0,-4-2 0 0,0-7-11 16,0 6-24-16,-3 0-5 0,-1 4 0 0,1-4-1 15,-4 0-33-15,0 0-6 0,-4 4-2 0,1-1 0 16,3-6-4-16,0 9-1 0,0-6 0 0,0 4 0 16,0-4 32-16,-4 6 7 0,1 0 0 0,-1 0 1 15,4 6 47-15,-3 0 0 0,3 0 0 0,-11 0 0 0,11 0 31 16,0 0 9-16,-7 0 1 0,7 0 1 0,-7 6-34 15,3 0-8-15,1 0 0 0,3 6 0 0,0 2 0 16,0-2 0-16,3 0 0 0,-3 0 0 16,7-1 53-16,-3 4 9 0,0-9 2 0,-1 12 0 0,1-13-52 15,-1 7-12-15,1-3 0 0,-1 9 0 0,1-12 12 16,3 5-1-16,-4-5 0 0,4 3 0 0,0 3-11 0,0-1 0 16,0-5 0-16,1 6 8 0,-1-6-16 0,3 0-4 0,-3-3-1 15</inkml:trace>
  <inkml:trace contextRef="#ctx0" brushRef="#br0" timeOffset="95841.184">10926 9351 1295 0,'-4'6'55'15,"4"-6"-44"1,0 0 50-16,0 0 11 0,0 0 1 0,0 0 1 0,0 0-16 0,0 0-3 0,-4 6-1 16,4 0 0-16,0-6-27 0,0 8-6 0,4-2-1 0,-4 0 0 31,4 6-12-31,-1-6-8 0,-3 0 8 0,4 0-8 15,-1-1 0-15,-3 1 8 0,4-3-8 0,-4-3 0 16,3 6 0-16,-3-6-20 0,0 0 4 0,0 0 1 0,0 0 27 0,0 0 4 0,0 0 2 0,0 0 0 16,0 0-18-16,0 0 0 0,0 0 0 0,0 0 0 15,0 0 0-15,0 0-11 0,0 0 11 0,0-3-10 16,4-3-1-16,-4 0 0 0,0 6 0 0,0-11 0 16,0 5 11-16,0 0 0 0,0-6 0 0,3 6-8 15,-3 0 8-15,0-2 0 0,4 2 0 0,-4 0 0 16,3 0 0-16,-3 6-8 0,0-6 8 0,4 0 0 15,-4 6 0-15,3-6 0 0,-3 6 0 0,4-3 11 16,-4 3-11 0,3-3 0-16,-3 3 0 0,7-3 0 0,1 0 0 0,-5 1 0 0,4 2 0 0,0 2 0 15,0 1 0-15,0 0 0 0,0 3 0 0,4 6 0 16,-4-12 0-16,4 12 0 0,3-6 0 0,-4 0 0 16,-3 2 0-16,4 4 0 0,-4 0 0 0,0 0 0 15,0-1 0-15,-3-2 0 0,3 3 0 0,-4 0 0 16,4-1 0-16,-3-5 0 0,-1 0 0 0,1 0 0 15,-1 0 0-15,-3-6 0 0,4 6 0 0,-4-6 0 16,3 3-49-16,-3-3-12 0,7 3-3 0</inkml:trace>
  <inkml:trace contextRef="#ctx0" brushRef="#br0" timeOffset="96604.895">11656 9380 1337 0,'-4'-6'28'0,"-3"1"6"0,4-1-34 0,-1 0 0 0,1 0 0 0,-1 0 0 16,1-6 109-16,-5 0 15 0,1 1 4 0,0-4 0 16,0 3-72-16,-3 1-13 0,3-4-3 0,-4 6-1 15,1 6-26-15,-1-9-5 0,-3 6 0 0,3 1-8 16,1 5 0-16,-1 0 0 0,-3 0 0 0,3 5 0 16,1 1 0-16,3 0 0 0,-4 6-12 0,4 3 12 15,0 2-12-15,0 1 12 0,0 0-13 0,0 2 5 16,0 4 8-16,0-4 0 0,0 10 0 0,0-10 0 15,3 4 13-15,1-7 5 0,-4 1 1 0,3 0 0 16,4-4 2-16,-4-2 1 0,4 0 0 0,4-3 0 16,-4-1-6-16,4-2 0 0,3 0-1 0,-4 0 0 15,-3-6 6-15,7 0 2 0,4 0 0 0,-4-3 0 16,3 0-7-16,1-3 0 0,3-2-1 0,0-1 0 16,-3-9-3-16,3 6 0 0,0-11 0 0,0 2 0 15,-3-2 0-15,3-4-1 0,0-2 0 0,0-1 0 16,-3 4-11-16,-4-6 0 0,3 2 0 0,-3-8 0 15,-3 9 0-15,-1-4-9 0,1 4 9 0,-1-3-13 16,-3 2-1-16,0 1 0 0,0 8 0 0,0-11 0 0,-3 2 4 16,3 1 1-16,-7-3 0 0,0 2 0 0,0-2 1 0,0 3 0 0,0 2 0 15,-4-2 0-15,4 5-7 0,-4-2-1 0,1-4 0 16,-1 10 0-16,4 2 3 0,0-2 0 0,0 8 0 16,0-6 0-16,4 6 5 0,-5 4 8 0,5 2-13 15,-1 0 5-15,4 6 8 0,0 0-10 0,0 0 10 16,0 0-10-16,0 0 0 0,-7 6 0 0,0 0 0 15,4 2 0-15,-1 10 10 0,1-3-13 16,-1 5 5-16,4 7 8 0,0 2-9 0,0-2 9 16,4 2 0-16,-4 9 0 0,3-5 0 0,1 8 8 0,-1-967 0 0,4 1940 1 15,0-973 8-15,0-3 2 0,4 3 0 0,-4-2 0 16,4-1 4-16,-4-3 1 0,3 9 0 0,-3-11 0 16,0-4 0-16,0 0 0 0,1-8 0 0,-1 3 0 15,-4-7-13-15,4 4-3 0,0-9 0 0,0-1 0 16,-3-5-8-16,-1 3-9 0,1-3 9 0,-1 0-13 15,4 0 13-15,-3-6 0 0,7 5 0 0,-4-5 0 16,3 6-19-16,1-6-1 0,-1 0 0 0,1 0 0 16,0 6-172-16,3-6-36 0,-4 6-6 0</inkml:trace>
  <inkml:trace contextRef="#ctx0" brushRef="#br0" timeOffset="96893.905">11903 9313 1601 0,'-4'11'45'0,"1"-2"11"0,-1 3-45 0,4 0-11 0,-3 0 0 0,3-4 0 16,0 4 52-16,0 0 8 0,0 0 1 0,0-6 1 16,0 5-20-16,3-8-4 0,-3 6-1 0,4 3 0 15,-1-3-23-15,-3-9-5 0,4 0-1 0,-4 0 0 16,3 5-8-16,-3-5 0 0,7 0-12 0</inkml:trace>
  <inkml:trace contextRef="#ctx0" brushRef="#br0" timeOffset="97087.602">11822 8975 1592 0,'-7'5'33'0,"-1"1"7"16,5 0-32-16,-4 0-8 0,3 0 0 0,1 3 0 0,-1-3 0 15,4 5 0-15,-3-5 0 0,3-6-11 16,0 0-58-16,0 0-12 0,0 0-3 0</inkml:trace>
  <inkml:trace contextRef="#ctx0" brushRef="#br0" timeOffset="98259.036">12323 9104 933 0,'0'0'26'0,"0"0"6"16,0 0-32-16,0 0 0 0,0 0 0 0,0 0 0 16,0 0 48-16,0 0 4 0,0 0 0 0,0 0 0 15,0 0-9-15,0 0-2 0,0 0 0 0,0 0 0 16,0 0 7-16,-4-6 0 0,0 0 1 0,1 0 0 15,3 6 7-15,0 0 0 0,0 0 1 0,0 0 0 16,0 0-21-16,0 0-4 0,-7-3 0 0,7 3-1 16,0 0-31-16,0 0 0 0,0 0 0 0,0 0 0 0,0 0 9 0,-4 9-9 0,1-9 8 0,3 0-8 15,-4 6 0-15,4-6 8 0,0 0-8 0,-7 6 0 16,4 0 0-16,-1 0 0 0,1 3-9 0,-4-4 9 16,7-5 24-16,-7 3 12 0,0 3 3 0,-1-3 0 15,1 3-22-15,0 0-4 0,-3 0-1 0,3 6 0 16,-4-7-12-16,4 1 11 0,-4-3-11 0,4 3 10 15,-3 0-10 1,-1 0 0-16,1 0 0 0,3 6 8 0,-4-7-8 16,4 1 10-16,-4-6-10 0,4 6 10 0,4 0-10 0,-4 3 0 15,0 0 0-15,3 0-11 0,4 2 11 0,-3-5-8 0,3 0 8 0,0 6-8 16,3-3 8-16,-3-1-10 0,0-2 10 0,4 3-10 16,-1-3 19-16,-3-6 4 0,0 0 1 0,4 6 0 15,3-6-14-15,0 6-10 0,3-6 2 0,-3 0 0 16,4 0 8-16,0 0 11 0,-1-6-3 0,1 6 0 15,-1 0 24-15,1-6 5 0,3 6 1 0,-7 0 0 16,4-6-27-16,-1 6-11 0,-3 0 8 0,0 0-8 16,1 0 0-16,-1 0 8 0,0 0-8 0,-4 6 0 15,4-6 0-15,-7 0 0 0,4 0 0 0,-4 0 0 16,7 6 0-16,-4 6 0 0,1-6 0 0,-4-1 0 16,3 7 0-16,-3-3 0 0,0 9-9 0,0-7 9 15,0 1 0-15,-3 9 0 0,-1-4 0 0,1 1 0 16,-1 0-8-16,-3 2 8 0,-3-2 0 0,3-3 0 15,-4 2-9-15,0 1 9 0,-3-1 0 0,4-2-9 16,-4 3 9-16,3-6 0 0,0-1 0 0,1-2-8 16,-1 0-2-16,1-6 0 0,3 0 0 0,-4 0 0 15,4-3-20-15,3-3-4 0,-3 0-1 0,0-3 0 16,4-3-12-16,-4 3-2 0,0-5-1 0</inkml:trace>
  <inkml:trace contextRef="#ctx0" brushRef="#br0" timeOffset="98858.776">12601 9116 1094 0,'0'0'46'16,"0"0"-37"0,0 0 44-16,0 0 9 0,-3 9 2 0,-4-4 0 15,0 4-52-15,0 0-12 0,-1 3 0 0,1 0 0 16,-3-1 0-16,-1 1 0 0,1-3 0 0,-1 9 0 15,1-7 0-15,-1 1 0 0,0 0 0 0,1 8 0 16,-1-14 0-16,4 6 0 0,0 3 0 0,-4-4 0 16,4-2 54-16,4 6 8 0,-4-9 2 0,3 6 0 15,1-6-36-15,3-6-6 0,0 0-2 0,0 0 0 16,0 0 20-16,0 0 3 0,0 0 1 0,0 0 0 16,0 0-44-16,0 5 0 0,0-5 0 0,0 0 0 0,0 0 10 0,7 6 3 0,-7-6 1 0,3 0 0 15,4 3-14-15,0 0 9 0,1-3-9 16,-8 0 8-16,7 0-8 15,0 3 0-15,-4-3 0 0,4 3 0 0,0 0 0 16,0 3 0-16,0-6 0 0,-3 6 0 0,3 0-10 16,-3 0 10-16,-1-1-13 0,1 1 5 0,-1 3 8 0,1 3-13 0,-1 0 5 15,1-1 8-15,-4-5 0 0,3 6 0 0,-3 0 0 16,0-3 0-16,0-9 0 0,0 11 0 0,0-11 0 0,-3 6 0 16,3 6 0-16,-4 0 0 0,1-3 0 15,-1 2 0-15,1 1 0 0,-1 0 0 0,1 0 0 0,-1-7 0 16,0-2 0-16,-3 3 0 0,0-3 0 0,0 0 0 15,-3 0 0-15,3 3 0 0,-4-3 0 0,0 0 0 16,1-3 0-16,-1 0 0 0,1 0 0 0,-4-3 0 16,3 0-80-16,0-3-12 0,1 0-3 15</inkml:trace>
  <inkml:trace contextRef="#ctx0" brushRef="#br0" timeOffset="99411.859">12764 9307 1117 0,'0'0'47'0,"0"0"-38"16,0 0 67-16,-8 0 12 0,8 0 4 0,-7 3 0 15,0 0-31-15,0-3-5 0,0 6-2 0,0-4 0 16,0 4-26-16,0 0-4 0,0 6-2 0,0-6 0 16,0 6-6-16,0-4 0 0,0 4-1 0,0 0 0 15,3 6-15-15,-3-7 8 0,4 4-8 0,-1 3 0 16,1-1 0-16,-1-5 0 0,0 6 0 0,4-6 0 15,0-4 0-15,0 4 0 0,4 0 0 0,0-6 0 16,3-3 40-16,-4 3 3 0,1-4 0 0,3 1 0 16,0 0-25-16,0-3-5 0,3 3-1 0,-3-3 0 15,4-3 1-15,-4-3 0 0,4-2 0 0,-1-1 0 16,-3 3-1-16,4 0 0 0,-4-6 0 0,0 6 0 16,0-2-12-16,0-1 11 0,0 0-11 0,-3-3 10 15,3 0-10-15,-4 1 0 0,1-1 0 0,-1 3 8 16,-3 3-8-16,4 0-17 0,-4-5 4 0,-4 5 1 15,4 0-14-15,-3-6-2 0,-1 6-1 0,1 0 0 16,-1 3 6-16,-3 0 2 0,7 3 0 0,-7-2 0 16,0-4 7-16,0 6 2 0,0-6 0 0,-4 0 0 15,1 6-3-15,-4 0 0 0,0-6 0 0,-1 12 0 16,1-6 5-16,-3 6 1 0,3 0 0 0,-4 0 0 0,7-1 9 16,-3 4 16-16,4 0-4 0,3 6-1 15,0-3-60-15,3-1-12 0,1-2-3 0</inkml:trace>
  <inkml:trace contextRef="#ctx0" brushRef="#br0" timeOffset="99907.211">12890 9451 1121 0,'-3'12'47'0,"-1"-1"-38"16,1 1 36-16,3 0 7 0,-4 0 2 0,4 2 0 16,-3-2-4-16,3 6-1 0,0-9 0 0,0 2 0 15,0 1-25-15,0 0-4 0,0 0-2 0,0-7 0 16,0-5-18-16,0 0 0 0,0 0 0 0,0 0 0 15,0 0 55-15,3-5 7 0,-3-1 2 0,0-6 0 16,4 0-52-16,-1-3-12 0,1 4 0 0,-1-7 0 16,5 6 0-16,-5-2 0 0,4-4 0 0,-3 0 0 15,-1 7 0-15,4-7 0 0,-3 3 0 0,-1 4 0 16,1-1 0-16,-1 0 0 0,1 3 0 0,-1 0 0 0,-3 3 0 16,4 4 0-16,-4 2 0 0,0 0 0 0,0 0 0 15,0 0 0-15,0 0 0 0,0 0 0 16,0 0 0-16,0 0 0 0,3 0 0 0,1 5 0 15,-4-5 0-15,4 6 0 0,-4-6 0 0,3 9 0 0,1 9 34 0,-1-6 4 16,1-1 1-16,-1 4 0 0,4 3-27 0,-7-7-4 0,4 1-8 16,-1 3 11-16,1-3-11 0,-1 5 0 0,1 1 0 15,-1-3 8-15,1-1-8 0,-1 7 0 0,1-9 0 0,3-4 8 16,-3 1-8-16,-1 3 0 0,4-6 0 16,0 3 0-16,-3-3-88 0,3-6-20 15,-4 5-4-15,-3-5-1 0</inkml:trace>
  <inkml:trace contextRef="#ctx0" brushRef="#br0" timeOffset="100731.503">13758 8739 801 0,'0'-11'16'0,"0"5"5"16,0 0-21-16,0-3 0 0,0 9 0 0,0 0 0 15,0 0 77-15,0 0 11 0,0 0 3 0,0 0 0 16,0 0-27-16,0 0-6 0,0 0-1 0,-7 0 0 16,7 0-17-16,-3 9-4 0,-4-9-1 0,7 0 0 15,-4 6 13-15,4-6 2 0,-7 6 1 0,0-6 0 16,7 0-24-16,-3 6-5 0,-1-1-1 0,0 4 0 15,4-3 10-15,0 0 1 0,0-6 1 0,0 9 0 0,4 6-25 0,0-4-8 0,-1 4 0 0,4 3 0 16,4 11 9-16,-4-8-1 0,3 8-8 16,4 6 12-16,-3-2-12 0,0 2 0 0,-1 9 8 15,-3-6-8-15,4 3 0 0,-4-2 8 0,0-1-8 0,0 0 0 16,-3 3 10-16,-4-6-10 0,3-2 10 0,-3 2-10 16,-3-3 13-16,-1 1-3 0,0-4-1 15,1 1 0-15,-1-4 7 0,-3-3 0 0,4 4 1 16,-1-4 0-16,1-11-9 0,-1 6-8 15,1-3 9-15,-1-10-9 0,1 1 8 0,3-6-8 16,0 0 0-16,0 0 0 0,0 0-10 0,0 0-8 0,0 0-2 0,0 0 0 31,0 0-88-31,0 0-17 0,0 0-4 0</inkml:trace>
  <inkml:trace contextRef="#ctx0" brushRef="#br0" timeOffset="102216.072">14072 9324 850 0,'-17'6'17'0,"10"-3"6"0,3 3-23 0,-3 0 0 0,0-6 0 0,3 6 0 16,4-6 107-16,-7 12 17 0,7-12 3 0,0 0 1 16,0 0-52-16,0 0-9 0,0 0-3 0,0 0 0 15,0 0-51-15,0 0-13 0,0 0 0 16,0 0 0-16,0 0 54 0,0 0 8 0,0 0 2 0,0 0 0 16,0 6-52-16,-3 2-12 0,3-2 0 0,3 3 0 15,1 6 0-15,-1-3 0 0,5-7 0 0,-1 4 0 16,0 3 0-16,0 0-12 0,3-1 3 0,1 1 0 15,-1-6 9-15,1 6 0 0,0-6 0 0,-1 0 0 16,1 0 0-16,-1-4 0 0,1 4 8 0,-1-6-8 16,1 0 10-16,0 0-2 0,-1 0-8 0,1-6 12 15,-1-2-12-15,-3-1 0 0,4-6 0 0,-4 3 0 16,0 1 9-16,0-7 6 0,-3 6 1 0,3 3 0 16,-4-2-26-16,-3-1-5 0,4 0-1 0,-4 3 0 15,-4 3 16-15,1 1 0 0,-1 5 0 0,-3-6 0 16,0 6-68-16,0-6-12 0,-3 6-1 0,-1 0-1 15,0 6 29-15,-3-6 5 0,0 6 2 0,0-4 0 0,0 4 54 0,0 0 10 0,0 3 2 0,0 6 1 16,-1-3-33-16,1-1-8 0,4 1 0 16,-4 9-1-16,3-10 21 0,4 1 0 0,0 6 0 0,0-6 0 15,0 2 47-15,0-2 13 0,3 0 4 0,1-3 0 16,-1-1-52-16,4 4-12 0,-3 3 0 0,3-9 0 16,0 5 0-16,3-5 0 0,1 0 0 15,-1 0 0-15,4 6 32 0,0-3 4 16,0-3 1-16,4-1 0 0,0 1-28 0,-1 0-9 0,1 3 0 0,3-6 0 15,-4 3 8-15,5 0-8 0,-1-3 0 0,0 3 0 32,0-6-15-32,0 0-9 0,0 0-3 0</inkml:trace>
  <inkml:trace contextRef="#ctx0" brushRef="#br0" timeOffset="103105.974">15067 9380 1337 0,'-7'3'56'15,"0"0"-44"1,0 3-12-16,3 9 0 0,1-9 0 0,-4 5 0 15,3 1 53-15,1 9 9 0,3-4 2 0,-4 1 0 16,4-3 0-16,0 2 0 0,0-5 0 0,0 9 0 16,4-7-52-16,-4 1-12 0,0 9 0 0,0-10 0 15,3 4 0-15,-3 0 0 0,4-1 0 0,-4 1 0 16,0-6 0-16,3 2 0 0,-3-2 0 0,0 0 0 16,0 0 0-16,0-4 0 0,0-2 0 0,0 6 0 15,0-6 0-15,0-6 0 0,0 0 0 0,0 0 0 16,0 0 54-16,0 0 8 0,0 0 2 0,0 0 0 15,-3-6-103-15,-1-6-20 0,1 1-4 0,-1-1-1 16,1 3 52-16,-1-9 12 0,1-2 0 0,-1-1 0 16,1 6 0-16,-4-8 0 0,3-1 0 0,1 4 0 15,-1-4-54-15,0 4-8 0,1 2-2 0,-1-5 0 16,4 2 52-16,-3 3 12 0,3 7 0 0,0-10 0 16,0 9 0-16,3 1 0 0,-3-1 0 0,4 0 0 15,-4 3 0-15,3 3 0 0,1 0 0 0,0 3 0 0,-1 1 0 0,-3 2 0 16,4 0 0-16,3-6 0 0,0 0 48 0,0 0 13 0,0 0 3 15,3 0 0-15,-3-3-64 0,4 0-15 16,0 1-1-16,3 2-1 0,-4 0 17 0,1 0 9 0,3 0-1 0,0 6 0 16,-3 0-8-16,-4 6 0 0,3-6 0 0,-3 6 0 15,-3 0 0-15,3 0 0 0,-4 2 0 0,1-2 0 16,-4 6-11-16,0-6-4 0,0 6-1 0,-4 0 0 16,1-1 5-16,-4 1 1 0,0 3 0 0,0-3 0 15,0-1 2-15,-4 4 0 0,1 3 0 16,-1-7 0-16,-3 1-11 0,3-6-1 0,-3 3-1 0,4-6 0 15,-1 0 21-15,0-3 0 0,1-3 0 0,3 0 0 16,-4-6 0-16,4 3 0 0,4 0 0 0,-4-6 0 16,0 7-56-16,-1-7-6 15</inkml:trace>
  <inkml:trace contextRef="#ctx0" brushRef="#br0" timeOffset="103508.584">15279 8833 1150 0,'-4'18'24'0,"1"-6"6"0,-1 3-30 0,4 5 0 0,-3 1 0 0,3-4 0 16,0 4 40-16,0 2 1 0,0 1 1 0,0 2 0 16,3 4 6-16,-3-7 0 0,0 4 1 0,4 5 0 15,-4 3-9-15,0-8-3 0,0 8 0 0,0 3 0 16,0-14-4-16,0 5-1 0,0-2 0 0,0-4 0 15,0 4-7-15,0-10-1 0,0 4-1 0,0 2 0 16,0-11-11-16,0 0-3 0,0 3 0 0,0-4 0 16,0 1-1-16,-4-6-8 0,8 0 12 0,-4-6-4 15,0 0-8-15,0 0-16 0,0 0 4 0,0 0 1 16,0 0-154-16,0 0-31 0</inkml:trace>
  <inkml:trace contextRef="#ctx0" brushRef="#br0" timeOffset="103932.643">15346 9419 1094 0,'0'0'23'0,"0"0"5"0,0 0-28 0,0 0 0 0,0 0 0 0,0 0 0 16,0 0 56-16,0 0 7 0,3 5 1 0,1-5 0 15,3 6-20-15,-4-3-4 0,5 3-1 0,-5 6 0 16,1-6-11-16,3 5-3 0,-4 1 0 0,1-6 0 16,3 0-5-16,-4 3 0 0,1-3-1 0,3 0 0 15,-4-1-31-15,4 1-5 0,-3 6-2 0,-1-6 0 16,-3-6 19-16,0 0 0 0,0 0 0 0,0 0 0 15,4-6 0-15,-4 6 0 0,4 0 0 0,-4 0 0 16,7 0 48-16,-4 0 12 0,4 6 4 0,-3-12 0 16,3 6-31-16,-4 0-5 0,1-12-2 0,3 6 0 15,-4-2-17-15,1-1-9 0,-1-6 10 0,1 3-10 16,0 1 0-16,-1-7 8 0,1 3-8 0,-1 4 0 16,1-7 0-16,-1 0 0 0,1 4 8 0,-4-4-8 15,3 6-9-15,-3-6-5 0,0 4-1 0,0-4 0 16,0 1-71-16,-3-4-14 0,3 9-4 0</inkml:trace>
  <inkml:trace contextRef="#ctx0" brushRef="#br0" timeOffset="105282.303">15656 9351 877 0,'0'12'24'0,"0"-6"7"16,0-4-31-16,0-2 0 0,0 9 0 0,0-3 0 16,0 3 80-16,0 3 9 0,0-6 3 0,-3 5 0 15,3-5-39-15,0 0-7 0,0 0-2 0,0-6 0 16,0 9-28-16,0-3-7 0,0-6-1 0,0 0 0 16,0 0 9-16,0 0 2 0,0 0 0 0,0 0 0 15,0 0 6-15,0 0 2 0,0 0 0 0,0 0 0 16,0 0-8-16,0 0-2 0,0 0 0 0,0 0 0 15,0 0-8-15,0 0-1 0,0 0-8 0,0 0 12 16,0 0-4-16,0 0-8 0,0 0 11 0,0 0-11 16,0 0 15-16,0 0-4 0,0 0-1 0,0 0 0 15,0 0-2-15,0 0 0 0,0 0 0 0,0 0 0 16,0 0 15-16,0 0 2 0,0 0 1 0,0 0 0 16,0 0-26-16,0 0 0 0,0 0 0 0,0 0 0 15,0 0 12-15,0 0-4 0,-7 0 0 0,7 0 0 16,0 0-8-16,0 0 0 0,0 0 0 0,0 0 0 0,0 0 0 0,0 0 0 0,0 0 0 0,0 0 0 15,0 0 0-15,0 0 0 0,0 0 0 0,0 0 0 16,0 0 0-16,-4-6 0 0,4 6 0 0,-3-6 0 16,3 0 0-16,-4 0 8 0,4-3-8 0,0 9 8 15,0-11 0-15,4 5 0 0,-4 0 0 0,0-6 0 16,3 6-8-16,-3-3 0 0,4 4 0 0,-1-7 0 16,-3 0 0-16,4 6 0 0,-4-6 0 0,3 4 0 15,1 2 0-15,-4 0 0 0,3 0 0 16,-3 6 8-16,4-6-8 0,-4-6 0 0,3 6 0 15,-3 1 0-15,4-1 0 0,-4 6 0 0,0-9 0 0,0 9 8 16,3-3-8-16,-3 3 0 0,0-6 0 0,0 6 8 16,4-3-8-16,-1-3 0 0,-3 6 0 0,0-6 0 15,0 6 0-15,4 0 8 0,-4 0-8 0,0 0 8 16,7-6-8-16,-7 6 0 0,7 0 0 0,-3 0 8 16,3-5-8-16,-7 5 0 0,7 0 0 0,0 0 0 15,-7 0 0-15,7 0 0 0,0 0 0 0,-4 0 0 16,-3 0 8-16,8 0 0 0,-1 5 0 0,0-5 0 15,-7 0-8-15,3-5 8 0,4 5-8 0,-7 0 8 16,4 0 8-16,3-6 2 0,0 6 0 0,-7 0 0 16,0 0-18-16,0 0 0 0,3-6 8 0,-3 6-8 15,0 0 0-15,0 0 0 0,0 0 0 0,0 0 0 0,0 0 0 16,4-3 0-16,-4 3 0 0,0 0 0 0,0 0 10 16,3-6-2-16,-3 6 0 0,0 0 0 0,0 0-8 0,0 0 0 15,0 0 0-15,0 0 0 0,0 0 0 0,0 0 0 16,0 0 0-16,0 0 0 0,-7 0 0 0,4-3 0 0,-4 3 0 15,0 3 0-15,7-3 0 0,-7 3-11 0,0 0 3 16,3 0 0-16,-3 9 8 0,4-12 0 16,-1 5 0-16,-3 1-8 0,0 0-8 0,3 0-2 15,1-3 0-15,-4 3 0 0,3-3 10 16,1 9 8-16,-1-4-12 0,1-2 12 0,-1 0 0 0,1 0 0 0,-1 0 0 0,1 6 0 16,-1-6 0-16,4-6-8 0,0 0 8 0,-4 5 0 15,4 4 0-15,-3-3 0 0,-1 0 0 0,4-6 0 16,0 12 0-16,0-12 0 0,0 0 0 0,-3 6 0 15,3 2 0-15,0-2 0 0,0 0 11 0,0 0-11 16,0-6 13-16,0 12-4 0,0-12-1 0,0 0 0 16,3 6-8-16,-3-6 0 0,0 0 0 0,0 0 8 15,0 6-8-15,0-6 0 0,4 6 0 0,-4-6 0 16,3 5 0-16,-3-5 8 0,0 0-8 0,0 9 0 16,0-9 0-16,4 6 0 0,-4-6 0 0,0 0 0 15,0 0 8-15,4 6-8 0,-4-6 8 0,0 0-8 16,0 6 0-16,0-6 0 0,0 0 0 0,3 12 0 15,-3-12 0-15,4 5 0 0,-1-5 0 0,-3 0 0 16,4 6 0-16,-4-6 8 0,3 6-8 0,-3-6 12 16,4 12-12-16,-1-12 0 0,1 9-12 0,-4-9 12 15,3 9 0-15,-3-9 0 0,0 0 0 0,0 6 0 16,0-6 0-16,0 0 0 0,0 0 0 0,0 8 8 16,0-2-8-16,0 6 0 0,-3 0 0 0,3-9 0 15,-4 5 8-15,4-8-8 0,0 0 8 0,-3 6-8 0,-1 0 0 16,-3 0 0-16,4 3 8 0,-4-3-8 0,3 0 0 0,-3 5 12 15,0-5-12-15,0 3 12 0,0 0-12 0,0-3 0 16,0 3 0-16,-4-3 0 0,1-6 0 0,2 5 0 0,-2 1 8 16,-1-6-8-16,4 6 0 0,-3-6 0 0,-1 0 8 0,1 0-8 31,-1 0-25-31,0 0-7 0,1-6-2 0,-1 0 0 0,4 6 7 0,0-5 2 0,0 5 0 0,7 0 0 16,-11-6-165-16,11 6-33 15</inkml:trace>
  <inkml:trace contextRef="#ctx0" brushRef="#br0" timeOffset="106572.215">16958 9345 1624 0,'0'0'46'0,"0"0"10"0,0 0-45 0,0 0-11 16,0 0 0-16,-4-6 0 0,4 6 52 0,0 0 8 0,-3-6 1 0,3 6 1 15,-7-6-38-15,7 6-8 0,-7-3-2 0,0 3 0 31,0-3-14-31,7 3 0 0,-7-2 0 0,-4-1 0 0,4 0 0 0,0 3 0 16,-4-3 0-16,1 3-10 0,-1 3 10 0,1-3 0 0,-1 6 0 0,1-1 0 16,-1 1 0-16,0 3 0 0,1-3-9 0,-1 6 9 15,1 0 0-15,-1-4 0 0,4 1 0 0,0 6 0 16,-4-3 0-16,8-1 0 0,-4-2 0 0,3 3 0 16,1 0 0-16,-1-1 0 0,1-5 0 0,-1 0 0 15,4 0 0-15,0-6 0 0,0 6 11 0,0-6-11 16,4 9 16-16,-1-3-2 0,-3-6-1 15,7 3 0-15,0 0 2 16,0 0 0-16,4-3 0 0,-4 0 0 0,0 0-7 0,0 0 0 0,4-3-8 0,-4 3 12 16,3-3 4-16,-3-3 1 0,4 0 0 0,-4 0 0 15,4 0-17-15,-4-6 0 0,0 6 0 0,0 1 0 16,-4-7 0-16,4 3 0 0,0 0 0 0,-3 6 0 16,-1-3 0-16,-3 1 0 0,0-7 0 0,0 6 0 15,0 6-12-15,0 0-7 0,0 0-1 0,0-9 0 16,0 9 7-16,0 0 1 0,0-3 0 0,0 3 0 15,0 0 12-15,0 0-9 0,0 0 9 0,0 0-8 16,-3 6-1-16,-1 6 0 0,-3 0 0 0,0-1 0 16,0 1 9-16,4 9 0 0,-1-4-9 0,-3 7 9 15,4-4 0-15,-1 4 0 0,1-9 0 0,-1 8 0 16,4 1 11-16,-4 8-3 0,1-3-8 0,-1-2 12 16,4 2-4-16,-3-2 0 0,-1 2-8 0,1-5 12 0,-1 8 1 15,1-9 0-15,3 1 0 0,-4 2 0 0,-3-5-13 0,4 2 0 0,-1 1 0 0,-3 0 0 16,4 2 0-16,-5-8 0 0,5 5 0 15,-1-2 0-15,-3 2 0 0,4-8 0 0,-1 3 0 0,1 5 0 16,-1-11 0-16,4 3 0 0,-3 2 0 0,3-11 0 16,-4 6 0-16,4-3 0 0,-3 2 0 0,3-5 0 15,0 0 29-15,0 0 3 0,0-6 1 0,0 12 0 16,0-12-24-16,0 0-9 16,0 0 0-16,0 0 9 0,0 0-9 0,0 0 0 15,-4 6 9-15,4-6-9 0,0 0 17 0,0 0-1 0,0 0 0 0,0 0 0 16,0 0 3-16,0 0 0 0,0 0 0 0,0-12 0 15,0 3-19-15,4-3-12 0,-4-2 1 0,0-1 1 16,3 3 35-16,-3-11 7 0,4 8 2 0,-1-3 0 16,-3-5-22-16,4 5-4 0,-1-2 0 0,1 8-8 15,-1-3 8-15,1 6-8 0,3-2 0 0,-7 2 0 16,3 3 0-16,1 0 0 0,0-6 0 0,3 0-9 16,-4 7-23-16,4-1-5 0,0 0-1 0,0 3 0 15,0-3 4-15,0 6 1 0,0-6 0 0,1 0 0 16,-1 0-21-16,3 0-4 0,1 1-1 15,-1-1 0-15,4-3-33 0,1 3-6 0,-1 0-2 16</inkml:trace>
  <inkml:trace contextRef="#ctx0" brushRef="#br0" timeOffset="107128.504">17106 9451 1197 0,'0'0'50'0,"0"0"-40"16,0 0 43-16,0 0 9 0,0-9 2 0,0 9 0 15,0 0 0-15,0 0 1 0,0 0 0 0,0 0 0 16,0 0-24-16,0 0-5 0,0 0 0 0,0 0-1 16,0 0-35-16,0 0 0 0,0 0 0 0,0 0 0 15,4 9 0-15,-4 3 0 0,0-7 0 0,0 1 0 16,0 0 0-16,0 6 0 0,0-3 0 0,0 0 0 15,0-3 23-15,3 2-3 0,-3-2 0 0,4 0 0 16,-1 0-31-16,-3 0-6 0,4 3-2 0,-1-3 0 16,1-4 19-16,-4-2 0 0,0 0 0 0,7 6 0 15,-7-6 48-15,3 3 12 0,-3-3 4 0,0 0 0 16,8 3-52-16,-8-3-12 0,0 0 0 0,3 0 0 16,-3 0 34-16,7 0 4 0,-7 0 1 0,7-3 0 15,0 0-11-15,-3 3-3 0,-4 0 0 0,7-3 0 0,-7 3-25 16,7-5-9-16,-4-1 0 0,1 3 0 15,3-3 9-15,-4-6 11 0,1 6-3 0,0 0 0 0,-4-5 9 16,3-1 2-16,1 3 0 0,-4-3 0 0,0 0-19 16,0 1 0-16,0-1 0 0,0 0 0 15,0 3-38-15,-4-8-14 0,4 2-4 0,-3 0 0 16,-1 1-41-16,4 2-9 0,-4-6-2 0</inkml:trace>
  <inkml:trace contextRef="#ctx0" brushRef="#br0" timeOffset="107747.429">17462 9401 1165 0,'0'0'24'0,"0"0"7"15,0 0-31-15,-7 6 0 0,7-6 0 0,0 0 0 16,-3 0 81-16,3 0 11 0,0 0 1 0,0 0 1 16,-7-6-22-16,7 6-5 0,-7 0-1 0,7 0 0 0,-7-6-18 0,3 0-3 0,-3 3-1 0,0 0 0 15,4 0-28 1,-4 0-7-16,7 3-1 0,0 0 0 15,-8-3-8-15,8 3 0 0,0 0 0 0,0 0 0 16,-7 3-15-16,0-3 5 0,0 3 1 0,0 3 0 0,0 3 9 0,0 3 0 0,4 0-9 0,-4-1 9 16,3-2 0-16,1 6 0 0,3-1 0 0,-4-2 0 15,4 0 0-15,0-3 0 0,4-3 0 16,-1 0 0-16,-3-1-19 16,4 1-5-16,-4 0-2 0,0-6 0 0,0 0 52 0,0 0 10 0,0 0 3 0,0 0 0 15,0 0-11-15,0 0-3 0,0 0 0 0,7 6 0 16,-7-6 11-16,7 0 3 0,0 0 0 0,0-6 0 15,0 6-13-15,-4-6-2 16,1-2-1-16,-1 2 0 0,1-3-3 0,-4 0 0 16,3 3 0-16,1-6 0 0,-4 6-20 0,4 1 0 0,-4-1 0 0,0 0 0 15,0 6 0-15,0 0 0 0,0 0 0 0,0 0 8 16,0 0-8-16,0 0 0 0,0 0 0 0,0 0 0 16,0 0 0-16,0 0 0 0,0 0 0 0,0 0 0 15,0 0 0-15,0 0 0 0,0 12 0 0,0-7 0 16,0 1-20-16,3 0 0 0,-3 0 1 0,4 0 0 15,-4 6 19-15,3-3 0 0,-3-4-8 0,4 1 8 16,-1 0 0-16,1 0 0 0,-1 0 0 0,1 0 0 16,-1 0-12-16,4-6 2 0,-3 3 0 0,-1 3 0 15,4-4-98-15,0 1-19 0,1-3-4 0</inkml:trace>
  <inkml:trace contextRef="#ctx0" brushRef="#br0" timeOffset="108252.864">17537 9436 1147 0,'0'0'24'0,"0"0"5"0,0 0-29 16,0 0 0-16,0 0 0 0,0 0 0 0,0 6 91 0,0 3 12 0,-4-3 2 0,4 0 1 15,0-1-20-15,0 7-4 0,0-6-1 0,0 0 0 16,0 3-39-16,0-3-8 0,0 0-2 0,0 5 0 16,0-11-4-16,0 0 0 0,0 0-1 0,0 0 0 15,0 0-3-15,0 0 0 0,0 0 0 0,0 0 0 16,0 0-4-16,0 0 0 0,0 0-1 0,0 0 0 15,0 0 1-15,7 0 1 0,-7 0 0 0,7-6 0 16,-3 4-10-16,3-4-3 0,-4-3 0 0,1 0 0 16,3-3-8-16,-4 0 0 0,1 7-10 0,-1-13 10 15,1 9-15-15,0 3 3 0,-1-5 1 0,1 5 0 16,-1-6 11-16,1 3 0 0,-1 3-9 0,1 3 9 16,-1-3 0-16,-3 6-9 0,0 0 9 0,0 0 0 15,0 0-12-15,0 0 4 0,4 0 8 0,-4 0-13 16,7 0 4-16,-4 6 1 0,1-967 0 0,3 1934 0 15,-4-961 8-15,1 0 0 0,3-7-9 0,-3 4 9 0,-1 3 0 16,1 0 0-16,3-1 0 0,-4 1 0 0,1-6 0 16,3 0 0-16,-4 3 0 0,1-6 0 0,3 3 8 0,0-3-8 15,0 2 8-15,-4 1-8 0,5-6-15 16,-1 0-8-16,0 6-1 0</inkml:trace>
  <inkml:trace contextRef="#ctx0" brushRef="#br0" timeOffset="108870.671">18016 9430 1728 0,'-7'0'36'0,"0"-6"8"16,0 6-35-16,0 0-9 0,0 0 0 0,0 6 0 15,0-6 53-15,0 0 9 0,0 3 2 0,-4-3 0 16,4 0-16-16,0 3-4 0,7-3 0 0,-10 3 0 16,3-3-35-16,-1 3-9 0,1 0 0 0,0 6 0 15,0 0 0-15,4-4 0 0,-4 1 0 0,3 6 0 16,1-6 0-16,3 3 0 0,0-6 0 0,0 6 0 16,3-4-13-16,1 7-5 0,-1-6-1 0,-3 6 0 15,7-6 19-15,-3 0 0 0,-1-1 0 0,1-2 0 0,3 0 0 16,-4 3 0-16,5-6 0 0,2 0 0 0,-3-3 0 0,0 3 0 0,4-3 0 0,-1-3 0 15,4 1 0-15,-3-1 0 16,3-6 0-16,-3 0 0 0,3-2 17 0,-4-1 7 16,1 0 2-16,-4-3 0 0,4-5-26 0,-4 8 0 15,0-2 0-15,0-10 0 0,0 10 0 16,-4-7 0-16,1 6 0 0,-4-2 0 16,4-4 8-16,-4-5-8 0,-4 8 0 0,4-11 8 0,-7 8 0 0,3-5-8 15,-3 3 12-15,0-4-4 0,0-2-8 0,-3-6 0 16,3 8 9-16,-4-8-9 0,0 9 0 0,-3-4-12 15,4 4 2-15,-1-3 0 0,4 11 10 0,0 6 0 0,0-2 0 16,0 5-8-16,3 6 0 0,1 0 0 0,3 6 0 0,0 0 0 16,0 0-11-16,0 0-1 0,-7 3-1 0,3 3 0 15,1 3 11-15,-1 3 10 0,1 5-13 0,3 4 5 16,0 2-2-16,0 1 0 0,0 2 0 0,3 4 0 16,1 2 10-16,-1 3 0 0,4 3 0 0,0-5 0 15,0 2 0-15,0 6 0 0,1-3 0 16,2 7-8-16,-3-13 8 0,4 3 0 0,-4-3 0 15,0 4 0-15,0-13 0 0,0 10 0 0,0-13 0 0,0 10 0 16,0-13 0-16,4 4 0 0,-4-4 0 0,3 1 0 16,1 3 0-16,0-7 0 0,-1 7 0 0,1-3 0 15,3-4-36-15,-4 1-6 0,5 0-1 0</inkml:trace>
  <inkml:trace contextRef="#ctx0" brushRef="#br0" timeOffset="110099.976">18874 9289 968 0,'0'0'20'15,"0"0"5"-15,-4 6-25 0,1 0 0 0,3-6 0 0,-4 9 0 16,4 0 47-16,-3-1 4 0,3 4 1 0,-4-6 0 16,4 6 9-16,0 0 3 0,-4-7 0 0,4 4 0 15,0 3-42-15,0 0-8 0,0 0-2 0,0-1 0 0,0-2 7 0,0 6 1 0,0-6 0 16,0 2 0-16,-3-5 17 0,3-6 4 0,0 0 1 16,0 6 0-16,0-6-19 0,-4 6-4 0,4-6-1 0,0 0 0 15,0 0-8-15,0 0-2 0,0-970 0 0,0 1940 0 16,0-970 16-16,0 0 2 0,0 0 1 15,0 0 0-15,0 0 4 0,0 0 1 0,0 0 0 0,0 0 0 16,0 0 10-16,0 0 2 0,0-6 1 0,0 0 0 16,0 0-23-16,0 0-5 0,0-5-1 0,0 5 0 15,4-6-16-15,-4 3 8 16,0-2-8-16,3-1 0 0,1-3 0 0,-4 3 0 0,4 3 0 0,-1 1 0 16,1-4 0-16,-1 0 0 0,4 6 0 0,-3 0 0 15,-1-2 0-15,1 2 0 0,-1 0 0 0,4 0 0 16,-3 0 0-16,3 0 0 0,0 0 0 0,4 6 0 15,-4-6-10-15,3 1 10 0,1 2-10 0,-1 3 10 16,1 0-10-16,-1 0 10 0,1 0-10 0,3 3 10 16,-3 2-10-16,-1 1 10 0,-3-6-10 0,4 6 10 15,-4 6-10-15,4-6 10 0,-4 3-10 0,0 2 10 16,-4 1 0-16,4 0 0 0,-3 6-8 0,-4-7 8 16,3 1 0-16,-3 3 0 0,-3 2 0 0,3-8 0 15,0 3-12-15,-4 6 3 0,4-7 1 0,-3 7 0 16,-1-9 8-16,4 0 14 0,-3-1-3 0,3-8-1 15,0 0-10-15,0 0-11 0,0 0 3 0,0 0 0 16,0 0-17-16,0 0-3 0,0 0-1 0,0 0 0 16,0 0-126-16,0 0-25 0</inkml:trace>
  <inkml:trace contextRef="#ctx0" brushRef="#br0" timeOffset="110670.53">19396 9351 1530 0,'0'0'32'0,"0"0"8"0,0 0-32 0,-4-6-8 0,1 0 0 0,-1 0 0 16,4 6 84-16,-3-3 16 0,3 3 4 0,0 0 0 15,-4-6-32-15,4 6-7 0,0 0-1 0,-7 0 0 16,0-3-48-16,0 1-16 0,0 2 10 0,0 0-10 16,0 0 0-16,7 0 0 0,0 0 0 0,-7 5 0 15,-4-2 0-15,8 3 0 0,-4 6 0 0,-1-6 0 16,5 6 0-16,-1-6 0 0,1 2 0 0,-1 1 0 16,1 0 0-16,-1 3 0 0,1-6 0 0,3 5 0 15,-4-5-14-15,4 6 5 0,0 0 1 0,-3 2 0 16,3-8 8-16,0 6 11 0,0 0-3 0,3-3 0 15,-3-3-8-15,0-6 0 0,0 0 0 0,0 5 0 16,4 1 0-16,3 0 0 0,-4 0 0 0,4 6 0 16,0-12 0-16,1 0 8 0,-1 6-8 0,0-6 8 15,0 0 0-15,3 0 0 0,1 0 0 0,-4-6 0 16,4 6-8-16,-1-6 10 0,1 0-10 0,-1 6 10 0,-3-6-10 16,0 0 12-16,0 0-12 0,-3-2 12 0,-1-1-12 15,1 0 10-15,0-3-10 0,-4 6 10 0,0-5-10 16,0 2 0-16,0-3 0 0,-4 3 8 0,4 0-8 0,-4 4 0 15,1-1 0-15,-1 0 0 16,-3 0-22-16,0-3 3 0,0 6 1 0,0-3 0 0,-3 3 18 16,3 0-12-16,-4-3 12 0,4 4-10 0,-4 2 10 0,4 0-8 15,-3 2 8-15,3 1-8 0,0 3 0 16,0-3 0-16,-1 3 0 0,5 0 0 0,-4 6 8 0,3 0 0 0,1-7 0 0,-4 1 0 31,3 3-23-31,1 3-2 0,-1-6-1 0,4 5 0 0,0-11-26 16,-3 6-4-16,3-6-2 0</inkml:trace>
  <inkml:trace contextRef="#ctx0" brushRef="#br0" timeOffset="111105.129">19583 9369 1105 0,'0'0'23'0,"-7"2"5"0,3 7-28 16,1 0 0-16,-1 3 0 0,1 0 0 0,-1-1 86 0,4-2 11 0,-4 0 3 15,1 3 0-15,3-3-24 16,0 2-5-16,0-5-1 0,3 6 0 15,-3-3-42-15,4 0-8 0,0-1-1 0,-1 4-1 0,4-6 2 0,-3 0 0 0,-1 0 0 16,4 0 0-16,0-6-7 0,-3 0-1 0,3 0 0 0,0 0 0 16,0 0 7-16,4 0 1 0,-4 0 0 0,0 0 0 15,3 0 15-15,-3-6 3 0,0 6 1 0,4 0 0 16,-4-12-18-16,4 6-3 0,-4-8-1 0,3 2 0 16,-3-6-5-16,0 6-2 0,0-5 0 0,0-1 0 15,-3 3-10-15,-1 4 0 0,1-10 0 0,0 6 8 16,-1 1-8-16,-3-4 0 0,4 0 0 0,-4 4 0 15,0-4-27-15,0 6-7 0,-4-973-2 0,4 1941 0 16,-3-971-16-16,-5 9-3 16,1-5-1-16,4-4 0 0,-4 9-12 15,7 6-4-15,0 0 0 0</inkml:trace>
  <inkml:trace contextRef="#ctx0" brushRef="#br0" timeOffset="111691.117">20034 9301 1288 0,'0'0'27'0,"0"-6"5"0,0 6-32 0,0 0 0 0,-3-6 0 0,3 6 0 15,0 0 84-15,-4-6 9 0,4 6 3 0,0 0 0 16,0 0-72-16,0 0-13 0,-7 0-3 0,7 0-8 16,-7 0 0-16,0 0 0 0,0 0 0 0,0 6 0 15,0 0 0-15,0 0 0 0,0 3-10 0,0-3 10 16,0 2 0-16,0 7 0 0,3-9 0 0,-3 12 0 15,0-10 0-15,0 1 0 0,3 3 0 0,-3 3 0 16,4-3 0-16,-1-7 0 0,4 1 0 0,0-6 0 16,-3 6-8-16,3-6 8 0,0 0 0 0,0 0 0 15,0 0 0-15,3 9 16 0,-3-9-2 0,0 0-1 16,0 0 6-16,0 6 1 0,0-6 0 0,4 6 0 16,-4-6-20-16,3 6 0 0,4-1 0 0,-3 1 0 15,-4-6 0-15,7 0 0 0,-4 6 0 0,-3-6 0 16,8 0 29-16,-5 6 3 0,-3-6 0 0,7 0 0 15,-7 0-32-15,4 6 0 0,-1-6 0 0,-3 0 0 16,4 9 0-16,-1-3 0 0,1 0 0 0,-4-6 0 16,0 0 0-16,0 0 0 0,0 0 0 0,3 5 0 15,-3 1 16-15,4 6-4 0,-4 0 0 0,-4-6 0 16,4 0 10-16,-3 2 2 0,-1 1 0 0,1 0 0 16,-1 3 3-16,-3-6 1 0,4 0 0 0,-4-1 0 15,3 4-28-15,-3-3 0 0,-4-3 0 0,4 6 0 16,0-6-33-16,0 0-12 0,0 3-3 0,-3-6 0 15,-1 0-153-15,0 0-31 0</inkml:trace>
  <inkml:trace contextRef="#ctx0" brushRef="#br0" timeOffset="112755.982">21347 9313 1212 0,'0'0'25'0,"0"0"6"0,-7 0-31 0,7 0 0 0,-8 0 0 0,1 0 0 15,0 0 54-15,0 0 5 0,-3 0 1 0,-1 0 0 16,1 0-20-16,-1 0-3 0,0 0-1 0,-3 0 0 16,4 0 4-16,-1 0 0 0,-3 0 0 0,3 0 0 15,1 3 0-15,-1-3 1 0,4 0 0 0,-3 3 0 16,-1-1-30-16,0 4-11 0,1 0 0 0,3 0 9 15,-4 6-9-15,1 0 0 0,-1-6 0 0,0 2 0 16,1 4 0-16,3 0 0 0,-4 6 0 0,4-7 0 0,0 1-14 16,-3 9-2-16,2-4 0 0,1 1 0 0,0-3 24 0,0 2 5 0,0 1 1 15,0-9 0-15,4-1-22 0,-1 7-5 0,1-3-1 16,-1 0 0-16,4-6 14 0,0-6 0 16,0 0 0-16,0 0 0 0,7 5 11 0,-7-5 5 0,7 0 0 15,0 0 1-15,4 0-17 0,3-5 0 16,-3 5 0-16,3-6 0 0,0-6 0 15,0 3 8-15,0 0 0 0,-3 0-8 0,3 1 0 16,0-1 0-16,-4-9 0 0,1 4 0 0,0 2 0 0,-1 0 0 16,-3 0 0-16,0 0-12 15,-3 1-33-15,-1-1-7 0,1 3 0 0,-4 3-1 0,3 0 33 0,-3 1 6 0,0 5 2 0,0 0 0 16,0 0-12-16,0 0-1 0,0 0-1 16,0 0 0-16,-7 0 14 0,0 5 4 0,0 1 0 0,0 3 0 15,0 6 8-15,0-1 9 0,4-2-1 0,-5 0-8 16,5 6 14-16,-4-4-4 0,7-2-1 0,-4 6 0 15,4-4 7-15,-3 1 2 0,3 6 0 0,0-7 0 16,3-2-5-16,-3 6-1 0,4-6 0 0,-1-1 0 16,4-2 0-16,-3 6 0 0,3-6 0 0,-3 2 0 15,3-5-12-15,-4 0 0 0,4 6 0 0,0-6 0 16,4 0-28-16,-1 0-12 0,1-6-3 0</inkml:trace>
  <inkml:trace contextRef="#ctx0" brushRef="#br0" timeOffset="113332.854">21308 9407 957 0,'0'0'40'15,"0"0"-32"1,0 0 38-16,0 0 7 0,0 0 2 0,0 0 0 16,0 6 7-16,-4 0 2 0,4-1 0 0,0-5 0 15,0 6-28-15,0-6-4 0,0 0-2 0,0 12 0 16,4 0 3-16,-1 2 1 0,1-2 0 0,-1 0 0 15,1 0-16-15,3 0-3 0,0-4-1 0,0 4 0 16,0 0-1-16,0 0 0 0,-3 2 0 0,3 4 0 16,0 0 2-16,-4-10 0 0,8 4 0 0,-8 0 0 15,5 0-1-15,-5-1 0 0,1-5 0 0,3 0 0 16,-4 6-1-16,1-6 0 0,3 3 0 0,-4-3 0 16,1-1-13-16,-4-5 0 0,0 0 8 0,0 0-8 15,0 0 0-15,0 0 9 0,0 0-9 0,0 0 8 16,0 0 1-16,3 6 0 0,-3-6 0 0,0 0 0 15,0 0 6-15,0 0 1 0,0 0 0 0,4 0 0 16,-1 0 12-16,1-6 4 0,-1-5 0 0,1 2 0 0,-1-6 10 0,1 6 2 16,0-2 1-16,-1-7 0 0,-3 0-18 0,4 4-4 15,-1 2-1-15,1-6 0 0,-1 3-22 0,-3 4 0 0,4-7 0 16,-1 6 0-16,1-2 0 0,-1-4 0 0,4 0 0 0,-3 7 0 16,-1-7 0-16,4 6 0 0,-3 3 0 0,3-2 8 15,-3-7-29 1,3 6-6-16,0 0-1 0,0 4 0 0,0-4-42 0,3 0-9 15,-3 0-1-15,4 4-1 0,0-1-44 0,-4 0-9 16,3 3-2-16</inkml:trace>
  <inkml:trace contextRef="#ctx0" brushRef="#br0" timeOffset="113901.944">21802 9401 1288 0,'0'0'27'0,"0"0"5"0,-7 0-32 16,7 0 0-16,-7 6 0 0,-1-6 0 15,8 0 58-15,-7 6 5 0,7-6 1 0,-7 6 0 0,0-1-26 0,0-5-5 0,0 6-1 16,4-3 0-16,-4 0-19 0,3 3-4 0,-3 3-1 0,4 3 0 16,-1-7-8-16,-3 1 0 0,0 6 0 0,3 0 0 15,-3 0-9-15,4-4 9 0,-4 4-12 0,0 6 12 16,3-9 0-16,-3 2 0 0,4 4 0 16,-4 6 0-16,3-10 0 0,0 4 0 0,1 0 12 15,-1 0-3-15,4-4 3 0,-3-2 1 16,3 3 0-16,3-3 0 0,-3-3 24 0,0-6 5 0,4 8 1 0,-4-8 0 15,0 0-25-15,7 0-5 0,0 0-1 0,0 0 0 16,4 0 4-16,-1-5 0 0,1 2 0 0,3-3 0 16,-3 0-16-16,3-3 9 0,3 0-9 0,-3-3 8 15,0 7 1-15,-3-7 0 0,3-3 0 16,-3 6 0-16,-4 0-9 0,0 4 0 0,0-1 0 16,-4-6 8-16,1 6-20 0,0 0-5 0,-1 0-1 0,-3 6 0 15,0 0 1-15,0 0 0 0,0 0 0 0,0 0 0 16,-3-6 7-16,-1 1 2 0,0 2 0 0,-3-3 0 15,4 6 8-15,-4-6 0 0,-4 0 0 0,4 0 0 16,-3 6 0-16,3-6 0 0,-4 6 0 0,0 0 0 16,1 6 0-16,-4-6 11 0,3 0-3 0,1 12 0 15,-1-12-8-15,0 0 0 0,4 0 0 0,7 0 0 16,0 0 0-16,-7 0 0 0,7 0 0 0,0 0 0 16,0 0-9-16,-3 6-1 0,3-6 0 0</inkml:trace>
  <inkml:trace contextRef="#ctx0" brushRef="#br0" timeOffset="114438.553">21953 9433 1257 0,'0'0'26'0,"0"0"6"0,-3 6-32 0,3 6 0 0,-4-6 0 0,4 5 0 16,-3 1 39-16,3 0 1 0,0-3 0 0,-4 3 0 16,4-1 8-16,-3 1 1 0,3 0 1 0,-4-6 0 15,4 5-10-15,-3-2-3 0,-1 3 0 0,4 0 0 16,-3 0-10-16,3-7-3 0,-4-2 0 0,4-3 0 15,0 6-4-15,0-6-2 0,0 0 0 0,0 0 0 16,0 0-3-16,0 0-1 0,0 0 0 0,0 0 0 16,0 0 11-16,0 0 3 0,4-6 0 0,-1-2 0 15,-3 2-16-15,4-6-4 0,-4-3 0 0,3 3 0 16,1 4-8-16,-1-1 0 0,1-3-10 0,3 6 10 16,0-6-20-16,-4 4 3 0,4-1 0 0,1 0 0 15,-5 3 6-15,1-6 2 0,3 6 0 0,-4 1 0 16,1-4 9-16,-1 6 0 0,1-3 0 0,-1 3-8 15,4 0 8-15,-7 0 0 0,4-3 0 0,-4 6 0 16,0 0-8-16,0 0 8 0,7 3-8 0,-4 0 8 0,4 6-10 16,-3 3 10-16,0-1-12 0,-1 7 12 15,1-6 0-15,-1 3 0 0,1-4 0 0,-1 13 0 16,1-12-16-16,-4 8 4 0,0 4 1 0,0-4 0 16,0 1 11-16,0-1 12 0,0-5-2 0,0 6-1 0,0-7-9 0,3-8 0 15,1 6 0-15,-4 0 0 0,3-6-12 0,1 0-5 16,-1-3-1-16,4-1 0 15,-7-2-42-15,4 3-9 0,3-6-2 0</inkml:trace>
  <inkml:trace contextRef="#ctx0" brushRef="#br0" timeOffset="115010.678">22405 9330 1288 0,'0'0'27'0,"0"0"5"15,0 0-32-15,0 0 0 0,0 0 0 0,-7 3 0 16,0 3 39-16,-4 0 1 0,4-6 0 0,-3 12 0 15,-1-6-15-15,4 0-2 0,-4 2-1 0,1 1 0 16,3-3 10-16,-4 3 1 0,1-3 1 0,-1 0 0 0,4 5-22 16,-4-5-12-16,4 0 12 0,0 3-12 0,4 3 10 0,-4-1-10 0,3-5 8 15,1 0-8-15,3 0 0 0,0-6 0 16,0 0 0-16,0 0 0 0,0 0 0 0,0 0 8 0,0 0-8 0,0 6 0 16,0-6 0-16,0 0 0 0,3 9 0 0,-3-9 0 15,4 3 12-15,-4-3-4 0,3 3 0 16,4 0 0-16,-7-3-8 0,4 0 0 0,3 3 0 0,-7-3 0 15,7 3 0-15,-4-3 0 0,4 2 0 0,-7-2 0 16,4 0 0-16,3 0 10 16,0 6-10-16,-7-6 10 0,4 0 22 15,3 0 5-15,-7 0 1 0,3 0 0 0,4 0-20 0,-7 0-4 0,4 6-1 0,3-6 0 16,-4 0-5-16,-3 0-8 0,7 0 11 0,-3 6-11 16,3-6 8-16,-3 6-8 0,-1 0 0 0,-3 0 0 15,0-6 8-15,4 6-8 0,-4-1 0 0,0 1 0 16,-4 0 8-16,4 0-8 0,-3 3 0 0,-5 3 0 15,5-6 0-15,-1-1 0 0,-3 4 0 0,0 6 0 16,0-6 0-16,0 3 0 0,0-1 0 0,-3 4-12 16,2-3 1-16,1-6 1 0,-3 5 0 0,3-5 0 15,-4 0-25-15,4 0-5 0,0 0 0 0,-3 0-1 16,-1-3-95-16,0 3-18 0</inkml:trace>
  <inkml:trace contextRef="#ctx0" brushRef="#br0" timeOffset="117096.086">23414 9380 972 0,'0'0'41'0,"0"0"-33"16,0 0 41-16,-7 3 8 0,3 0 2 0,-3 0 0 16,-3 3-20-16,3 0-4 0,0 0-1 0,-4 0 0 15,4 0-2-15,-4-1 0 0,1 1 0 0,-1 3 0 16,-3-3 2-16,3 3 0 0,1 0 0 0,-4-4 0 16,3 1 2-16,1 6 0 0,-1-6 0 0,0 0 0 15,4 0-13-15,0 0-3 0,4-3 0 0,-1 2 0 16,1 1-20-16,-1 0 0 0,1 0 0 0,3 6 0 15,0-6 0-15,0 0 0 0,3-1 0 0,1 4 0 16,3-3 0-16,0 6 0 0,0-6 0 0,3 0 0 16,1 0 0-16,0-6 8 0,3 0-8 0,-4 5 0 15,4-5 8-15,-3-5-8 0,3 5 8 0,0-6-8 16,0 0 8-16,4-9-8 0,-4 3 10 0,0 4-10 16,0-1 17-16,0-3-2 0,1 0-1 0,-5 0 0 15,-3 1-30-15,4-4-5 0,-4 3-2 0,0 0 0 0,-4 7 10 16,1-13 1-16,-1 6 1 0,-3 3 0 15,0 4 11-15,-3-7-8 0,3 0 8 0,-4 3-8 16,1 6 8-16,3 3 0 0,0 0 0 0,0 0 0 16,0 0 0-16,0 0-10 0,-7 6 10 0,0 0-10 15,0 12 0-15,3-7 0 0,1-2 0 0,-1 9 0 0,1-1 10 0,-1 1 8 0,4-3-8 16,-3 2 11-16,3 7 1 0,0-3 1 0,-4-1 0 16,4 7 0-16,0-7-13 0,0 10 11 0,0-10-11 0,0 7 10 15,-3-1 15-15,3 1 3 0,-4 2 1 0,0-6 0 16,1 4-21-16,-1-1-8 0,-3 1 0 15,4-1 0-15,-1-2 0 0,-3 2 0 16,4-5 0-16,-4 5 0 0,0 1 0 0,0-7 0 0,-1 4 0 16,-2-1 0-16,3-2 8 0,-4 2 0 0,4 1-8 0,0-6 12 15,-3 8-12-15,2-14-10 0,1 8 2 0,4-8 0 16,-4 0 8-16,3 0 0 0,-3-1 0 16,4-8 0-16,3-3 0 0,0 0 0 0,0 0 0 0,0 0 0 15,0 0 8-15,0 0-8 0,-4 6 8 0,4-6-8 16,0 0 0-16,0 0 9 0,0 0-9 0,0 0 0 15,0 0 0-15,0-6 0 0,0 3-15 0,4-8 5 16,-4-1-2-16,3-3 0 0,4-2 0 0,-3 5 0 16,3-6 0-16,-4 1-1 0,4 2 0 0,1-3 0 15,-1 1 13-15,0-7 0 0,0 3 0 0,0-2-9 16,0 5 9-16,0 4 0 0,0 2 0 0,0-6 0 16,-3 1 0-16,3 5 0 0,-4-3 0 0,1 3 0 15,3 4 0-15,-4-1-8 0,4 6 8 0,-3 0-8 0,-1 0 8 16,4 0-10-16,0 3 10 0,1 0-10 15,-1 0-8-15,3 3-2 0,1 0 0 0,-1 3 0 0,1-3-4 0,3 3 0 16,0 2-1-16,0-2 0 16,0 0-15-16,4-6-4 0,-4 0 0 0</inkml:trace>
  <inkml:trace contextRef="#ctx0" brushRef="#br0" timeOffset="117642.021">23657 9439 1044 0,'0'0'21'0,"0"0"7"15,0 0-28-15,0 0 0 0,0 0 0 0,0 0 0 16,0 0 50-16,0 0 5 0,0 0 1 0,0 0 0 0,0 0 12 0,0 0 4 0,0 0 0 16,4 6 0-16,-4 0-32 0,3 6-7 15,1-7-1-15,-4 1 0 0,0 6-16 0,3 3-4 0,-3-3-1 0,0-1 0 16,0 1 8-16,4 0 1 0,-4-6 1 0,3 0 0 15,1-1 9-15,-4 4 2 0,4 0 0 0,-4 6 0 16,3-9-20-16,1 5-3 0,3-8-1 16,-4 3 0-16,1 0 4 0,3-3 0 15,-4 3 0-15,1-3 0 16,3-3 25-16,0 0 6 0,0 0 1 0,0 0 0 0,0-9-26 0,0 6-5 0,4-6-1 0,-1 3 0 16,1 1-1-16,-4-7-1 0,3-3 0 0,1 6 0 15,-4 0-10-15,0 1 0 0,4-1 9 0,-4-3-9 16,0 6 0-16,0-6 9 0,-4 1-9 0,5-4 0 15,-5 9 0-15,1-6-14 0,-1 1 1 0,1-1 0 16,-1 0-14-16,-3 3-2 16,0 3-1-16,0 1 0 0,0-7-7 0,0 6-2 15,0-6 0-15,-3 6 0 0,-1 0-18 0,1 0-4 16,3 4-1-16,-4-4 0 0,1-6-11 0,-1 6-3 16,4 0 0-16</inkml:trace>
  <inkml:trace contextRef="#ctx0" brushRef="#br0" timeOffset="118195.084">24130 9492 1257 0,'-4'-6'53'0,"1"0"-42"16,-1 0 41-16,4 6 8 0,-3-6 1 0,-1 1 1 15,4 5 3-15,-7-6 1 0,4 0 0 0,3 6 0 16,-4-6-21-16,-3 3-4 0,0 0-1 0,0 3 0 16,7 0-32-16,-7 3-8 0,7-3 0 0,-7 9 0 15,3-3-16-15,-3 5-3 0,0-5 0 0,0 0 0 16,0 6 19-16,0 0 0 0,4-3 0 0,-4 2 0 15,0 1 0-15,3 0 0 0,-3-3 0 0,3-1 0 16,1-2 0-16,3 3 0 0,-4 3 0 0,4-6 0 16,4 0 0-16,-4-6 0 0,3 6 0 0,1-6 0 15,-4 0 0-15,7 0 16 0,-3 5-4 0,3-10 0 16,3 5 7-16,-3-6 1 0,4 0 0 0,-4 0 0 16,0-6-10-16,0 3-2 0,-4 1 0 0,1-1 0 15,-4 9-8-15,7 0 0 0,-7 0 0 0,0 0 0 16,4-6 0-16,3 6 0 0,-4-6 0 0,-3 6 0 15,0 0 0-15,0 0 0 0,0 0 0 0,0 0 0 16,0 0 0-16,0 0-12 0,4 6 2 0,-4-6 1 16,0 0 9-16,7 0 0 0,-4 6-9 0,1-6 9 15,-1 3 0-15,1 5 0 0,3-2 0 0,-4 3 0 16,1-3 0-16,0 0 0 0,-4-6 0 0,3 6 0 16,-3 0 0-16,4 5 0 0,-1-8 0 0,1 3 0 15,-4 0 0-15,0-6 0 0,3 3 0 0,1 3 0 16,-1-3-12-16,4-3 3 0,-3 3 0 0,3 0 0 15,-4 3-136-15,4-6-27 0,-3-6-6 0</inkml:trace>
  <inkml:trace contextRef="#ctx0" brushRef="#br0" timeOffset="118674.153">24345 8869 801 0,'-7'0'34'15,"7"0"-34"1,-7 3 52-16,7-3 3 0,0 0 1 0,-3 3 0 15,3-3 3-15,0 0 1 0,-8 3 0 0,8-3 0 16,-7 3-13-16,7-3-3 0,-3 8 0 0,3-8 0 16,-4 6-25-16,1 6-6 0,-1-6-1 0,4 6 0 15,0-1 7-15,0 1 1 0,0 3 0 0,4 2 0 16,-4 1 15-16,3 0 3 0,-3 8 1 0,4-8 0 16,-1 8-11-16,4 4-3 0,-3-4 0 0,0 9 0 15,3-11 6-15,-4 8 1 0,1-11 0 0,-1 8 0 16,1-5-16-16,-1-1-4 0,1 4 0 0,-1-4 0 0,1 4-1 15,-1-10-1-15,-3 4 0 0,4 2 0 0,-4 1 0 0,3-9 0 16,-3 2 0-16,4-5 0 0,-4 6-10 0,0-4 0 0,3 1 0 16,-3 6 0-16,0-10 0 0,0 1 0 0,0 3 0 0,0 3 0 15,0-13 0-15,0 7 0 0,0-3 0 0,0 0 0 16,0-3 0-16,0 0-11 0,0 2 3 0,0-8 0 16,0 6-45-1,0-6-9-15,0 6-2 0,0-6 0 0,0 0-19 16,0 0-4-16,0 0-1 0</inkml:trace>
  <inkml:trace contextRef="#ctx0" brushRef="#br0" timeOffset="119048.027">24215 9389 680 0,'0'0'14'0,"0"0"3"16,0 0-17-16,0 0 0 0,0 0 0 0,0 0 0 15,0-3 80-15,0 3 13 0,0 0 3 0,0 0 0 0,0 0 0 0,0-6 0 0,3 3 0 0,-3 3 0 16,0 0-26-16,0 0-5 0,4-6-1 15,-4 6 0-15,3 0-35 0,4-2-7 16,-7 2-2-16,7 0 0 0,0 0-6 16,0 0-2-16,4 2 0 0,0-2 0 15,-1 0-12-15,1 3 0 0,-1 0 0 0,1 0 0 16,0-3 28-16,-1 0 4 0,1 3 0 0,-1-3 0 0,1 0-32 0,3-3 0 0,-3 3 0 16,3 0 0-16,-4-3-10 0,4 3-8 0,1-3-2 0,-1 0 0 31,-4 1-99-31,4 2-20 0,0-6-4 0</inkml:trace>
  <inkml:trace contextRef="#ctx0" brushRef="#br0" timeOffset="119545.561">24642 9380 1026 0,'0'0'28'0,"0"0"8"16,0 0-28-16,0 0-8 0,0 0 0 0,-11 0 0 15,11 0 33-15,-7 0 6 0,7 0 1 0,-7 6 0 16,7-6-29-16,-7 3-11 0,7-3 8 0,-7 6-8 16,3 6 15-16,1-6-3 0,-1 5 0 0,1-5 0 15,-1 3 23-15,1 6 4 0,-1-1 1 0,0-2 0 16,4-6-15-16,0 9-2 0,0-6-1 0,4-1 0 15,-4 4 16-15,4-6 3 0,-4 6 1 0,3-3 0 16,4-3-15-16,-3 2-3 0,-1-2-1 0,4 0 0 16,-3 3-11-16,3-3-3 0,0-6 0 0,0 6 0 0,0-6 19 0,0 0 3 15,0 0 1-15,0 0 0 0,4-6-16 0,-4 6-4 16,3-6 0-16,-3 0 0 0,1 0-12 16,-1 3 0-16,-4 0 0 0,4 0 0 15,-7 3 9-15,4-6-1 0,-1 1 0 0,-3 5 0 16,0 0-8-16,0 0-11 0,0 0 3 0,4-6 0 0,-4 6 8 0,0-6-8 0,-4 6 8 15,4-12-8 1,-3 12 8-16,-1-6 0 0,-3 0 0 0,4 0 0 0,-4 1 0 0,3-1 0 0,-3 0 0 0,0-3 0 16,0 9 0-16,0-6 0 0,-4 0 0 0,4 6 0 15,0 0-8-15,0-6 0 0,0 6 0 0,0 6 0 16,7-6-20-16,-7 0-3 0,7 0-1 16,-7 6 0-16,7-6 9 0,-7 0 2 0,0 6 0 0,7-6 0 15,-7 9-43-15,3 0-9 0,1-1-2 16</inkml:trace>
  <inkml:trace contextRef="#ctx0" brushRef="#br0" timeOffset="120090.948">24828 9433 1470 0,'0'0'41'0,"0"0"11"0,0 0-42 0,0 0-10 0,0 0 0 0,0 0 0 16,0 6 42-16,-3 0 6 0,3 3 2 0,0 0 0 15,0-4-29-15,0 7-5 0,0 0-2 0,0-3 0 16,3-3-6-16,-3 3-8 0,0-1 11 0,4-2-11 15,-4 0 11-15,0 6-11 0,0-3 10 0,0-1-10 16,0 1 11-16,0-9-11 0,0 0 12 0,0 6-12 16,0 0 25-16,0 6-1 0,0-12-1 0,-4 6 0 15,4-6-23-15,0 0 0 0,0 0 0 0,0 0 8 16,0 0 8-16,0 0 1 0,0 0 1 0,0 0 0 16,0 0 22-16,0 0 5 0,0-6 1 0,-3-6 0 15,3 3-38-15,0 0-8 0,-4 1 0 0,4-4 0 16,0 0 0-16,-3 6 12 0,-1 0-3 0,4-5-1 15,-3 5-8-15,-1-3 0 0,4-3 0 0,-3 6 0 16,3-6 0-16,-4 7 0 0,1-13 0 0,-1 9 0 16,1 3 0-16,3 0 0 0,-4 6 0 0,4-5 0 15,0-1 0-15,0 0 0 0,0-6 0 0,4 6 0 16,-4 3 0-16,0 3-16 0,3-6 3 0,-3 6 0 16,7-3 1-16,0 3 1 0,0-3 0 0,0 0 0 15,4 3-8-15,-4-2-1 0,4 2-1 0,-4 0 0 16,3 0 1-16,1 2 0 0,3 1 0 0,-3 0 0 15,-1-3-37-15,4 0-7 0,-3-6-2 0,-1 6 0 16,5-2-86-16,-5 2-16 0,1 0-4 0</inkml:trace>
  <inkml:trace contextRef="#ctx0" brushRef="#br0" timeOffset="120702.37">25104 9424 1014 0,'0'0'43'16,"0"0"-35"-1,0 0 52-15,0 0 9 0,0 0 3 0,0 0 0 16,3 0 25-16,4 6 6 0,0-6 1 0,0 0 0 16,0 0-40-16,0 0-7 0,1 3-1 0,-1-3-1 15,0-3-37-15,3 3-7 0,-3-6-2 0,0 1 0 16,4 5-1-16,-4-6-8 0,0 6 12 0,4 0-4 16,-8 0-8-16,4 0 0 0,0 0 9 0,0 0-9 15,0 6 0-15,-7-6 0 0,7 0 0 0,-7 0 0 16,4 0 0-16,-4 0 0 0,7 5 0 0,-3-5 0 15,-1 6 0-15,-3-6 0 0,4 0 0 0,-4 0 0 16,0 0 0-16,0 0 0 0,0 0 0 0,0 0 0 16,0 0 0-16,0 0 0 0,3 6 0 0,-3 3 0 15,0 0 0-15,0 0-13 0,-3-4 3 0,-1 1 1 16,1 6-32-16,-1-6-7 0,-3 3 0 0,0 0-1 16,0-3 19-16,-4 2 4 0,1-8 1 0,-1 12 0 15,1-6-4-15,-1 6-1 0,0-9 0 0,-3 8 0 0,4 1 30 16,-1 6 0-16,0-6 0 0,1-4 0 0,-1 4 18 0,4 0 10 15,-3-6 1-15,3 6 1 0,0-7-14 0,-1 7-2 16,5-9-1-16,-4 9 0 0,3-3 3 0,4-3 1 0,-3 2 0 16,3-8 0-16,0 0 15 0,0 0 2 0,0 0 1 0,0 0 0 15,0 0-11-15,0 0-3 16,0 0 0-16,0 0 0 0,0 0-4 0,0 0-1 0,3 0 0 16,1 6 0-16,3-6-7 0,0 0-1 15,0 0-8-15,0 0 12 0,0 0-12 0,0 0 0 0,0 6 0 0,0-6 0 16,0 0 0-16,4 0 0 0,-4 0-13 0,4 0 4 15,-4 0-57 1,0 0-11-16,3-6-3 0</inkml:trace>
  <inkml:trace contextRef="#ctx0" brushRef="#br0" timeOffset="121317.706">25400 9560 930 0,'0'0'19'0,"0"0"5"0,0 0-24 16,0 0 0-16,4 3 0 0,3-3 0 15,0 0 68-15,-4 2 8 0,4-2 1 0,-3 0 1 0,3 0-40 0,-4 0-8 0,4 0-2 0,0 0 0 16,1 0-6-16,-1 0-2 0,3 0 0 0,-3 0 0 16,0 0-9-16,0-2-3 0,0-1 0 0,0 0 0 15,0 3-8-15,1 0 0 0,-1-3 0 0,0 3 0 16,0 0 0-16,0-6 0 0,0 0 0 0,0 0 0 15,0 0 0-15,0-6-11 0,0 4 3 0,0-1 0 16,0 0 8-16,-3-3 0 0,3 6 0 0,-4 0 0 16,1 1-28-16,-1-1-3 0,-3 0-1 0,0-3 0 15,0 3 7-15,-3 0 1 0,3 0 0 0,-4 6 0 16,-3-5 12-16,4 5 4 0,-4-6 0 0,7 6 0 16,-11 0 8-16,4 0 0 0,-4 0 0 0,4 6 0 15,-3-6 14-15,3 5 5 0,-4 4 1 0,4 0 0 16,-4 6 19-16,1-4 4 0,3 1 1 0,-4 0 0 15,4 0-15-15,0-3-2 0,0-4-1 0,0 1 0 16,0 6-7-16,3 0-2 0,4-6 0 0,-3 5 0 16,-1 1 9-16,4-3 2 0,-3 3 0 0,3-6 0 15,0 0-7-15,0-6-1 0,0 0 0 0,3 5 0 16,1 4-12-16,-1-3-8 0,1 3 8 0,0-3-8 16,3 3 30-16,-4-9 2 0,1 6 0 0,3-6 0 0,0 5-32 15,0-5 0-15,0 6 0 0,0-6 0 16,3 6-23-16,1-6-10 0,-4 0-3 0,4 0 0 15,-1 0-34-15,1 0-7 0,3 0-2 0</inkml:trace>
  <inkml:trace contextRef="#ctx0" brushRef="#br0" timeOffset="122354.211">26741 9548 557 0,'3'-12'11'0,"-3"12"5"16,4-6-16-16,-4 0 0 0,0 0 0 0,-4 1 0 15,4-1 54-15,-3-3 8 0,3 3 2 0,-4-6 0 16,1 6 31-16,-1 0 6 0,0 1 2 0,1 5 0 16,-4-6-37-16,3 3-7 0,-3 0-2 0,0 3 0 15,0 3-26-15,-3-3-6 0,3 3-1 0,-4 3 0 16,0-6 20-16,-3 5 3 0,0 1 1 0,0 6 0 16,0-6 5-16,0 3 2 0,0 0 0 0,0-3 0 0,-1 2-18 0,1-8-3 15,0 6-1-15,4 0 0 0,-1-6 5 16,4 6 1-16,-4 0 0 0,4 0 0 0,0-6-31 0,4 3-8 15,-1-3 0-15,1 3 0 0,-1 0 0 0,4-1 0 0,-3 4 0 16,3 0 0-16,0-6 12 0,0 3 0 0,0-3 1 0,0 6 0 16,0 6-13-16,3-6 9 0,1 5-9 15,3-5 8-15,-4 0-8 0,1 0 0 0,-1 3 0 0,1 3 0 16,-1-6 0-16,1-1-11 16,3 1 3-16,0-6 0 0,0 6-1 0,0-6 0 15,0 0 0-15,0 0 0 0,4-6 9 0,-4 0 0 0,0 6 0 0,0-5 0 16,0-10 0-16,4 3 0 15,-4 3 0-15,3 0 0 0,-3-2 0 0,0-1 8 0,-3-3-8 0,3 3 8 16,-3 7-8-16,-1-1 0 0,4 6 0 0,-7 0 8 16,4-6-8-16,-4 6 0 0,3-6 0 0,1 0 0 15,-4 6 0-15,0 0 0 0,0 0 0 0,0 0 0 16,0 0 0-16,0 0 0 0,0 0 0 0,0 0 0 16,0 0-8-16,3 12 8 0,-3-6-8 0,4 0 8 15,-1 2 0-15,1 1 0 0,-1 0 0 0,1 9 0 16,-1-12 0-16,1 5 0 0,3-2 0 0,-3 3 0 15,-1 0 0-15,1-6-8 0,-1-1 8 0,1 1 0 16,-1 0-12-16,1 3 4 0,-1-6 0 0,1 3 0 16,3-6-120-16,0 0-24 0,0-3-5 0</inkml:trace>
  <inkml:trace contextRef="#ctx0" brushRef="#br0" timeOffset="122921.704">26889 9492 1212 0,'0'0'51'0,"-4"6"-41"16,1 0 40-16,-1 0 8 0,1 0 2 0,3 2 0 15,0-8-4-15,-4 6 0 0,4 0 0 0,0 0 0 16,-3 0-30-16,3 0-6 0,0 0-2 0,-4-1 0 16,4 1 20-16,0 0 4 0,0 3 1 0,0-9 0 15,0 0-23-15,-4 6-5 0,4-6-1 0,0 0 0 16,0 0-4-16,0 0-1 0,0 0 0 0,0 0 0 16,0 0 2-16,0 0 0 0,0 0 0 0,0 0 0 15,0 0 1-15,0 0 0 0,0 0 0 0,0 0 0 16,4-9-12-16,0 3-16 0,-4-3 4 0,0 4 1 15,3-1-6-15,-3 6-2 0,0 0 0 0,4-3 0 16,-1-3 11-16,-3-6 8 0,4 6-12 0,-1 0 12 16,1 0 0-16,-1-2 0 0,1-4 0 0,-1 6 0 15,4-6 0-15,-3 6 0 0,-4 0 0 0,3 6 0 16,1-5 0-16,-1-1 0 0,1 0 0 0,0 0 0 16,-1 3 0-16,-3 3-8 0,4-3 8 0,-4 3 0 15,7 0 0-15,0 0 0 0,0 3 0 0,0 0 0 0,0 6 0 0,0 0 0 16,0-4 0-16,4 7 0 0,-4 0 0 0,3-3 0 0,-3-3 0 0,4 3 0 15,-4-1 0-15,0-2 0 0,0 6 0 0,0 0 0 16,-3-6 0-16,-1 5 0 0,1-2 0 0,-1 3 0 16,-3 0 0-16,4-6 0 0,-1-1 0 0,-3 4 0 15,4-3 0-15,-4 3 0 0,0-9 0 0,0 0 0 16,0 0 0-16,0 0-10 0,0 0 2 0,0 6 0 16,3-3-45-16,-3 3-9 15,4 0-2-15,-4-6 0 0,0 0-128 0,0 0-25 16</inkml:trace>
  <inkml:trace contextRef="#ctx0" brushRef="#br0" timeOffset="123579.472">27347 9389 1288 0,'0'0'27'0,"0"0"5"16,0 0-32-16,0 0 0 0,0 0 0 0,0 0 0 15,0 0 56-15,0 0 5 0,-7 0 1 0,7 0 0 0,-7 3-16 0,7-3-3 0,0 0-1 0,0 0 0 16,-7 3-34-16,7-3-8 0,0 0 0 0,0 0 0 31,-7 6 0-31,0 0 0 0,0 0 0 0,3 5 0 16,4-11 0-16,-7 0 0 0,7 0 0 0,-3 9 0 15,-4 0 0-15,3 3 0 0,1-3 0 0,-1 2 0 0,1-5 0 0,-1 6 0 0,1-6 0 0,3-6 0 16,0 0 0-16,0 0 0 0,0 0 0 0,3 6 0 16,-3-6 0-16,0 9 0 0,0-9 0 0,0 0 0 15,0 0 0-15,0 0 0 0,0 0 9 0,0 0-9 16,0 0 12-16,0 0-3 0,0 0 0 0,0 0 0 15,4 0-9-15,-4 0 0 0,0 0 9 0,7 3-9 16,0-1 12-16,-4-2-3 0,4 0 0 0,-7 0 0 16,4 6-9-16,-4-6 0 0,3 6 0 0,1 0 0 15,0 0 25-15,-1 0 7 0,1 0 0 16,-1-3 1-16,1 0-33 0,-1 0 0 0,4-1 0 0,-3 4 0 16,-1 0 0-16,1-3 0 0,-1 3 0 0,-3-6 0 15,7 6 0-15,-7-6 0 0,4 6 0 0,-1 0 0 16,1 0 0-16,-1-6 0 0,1 5 0 0,-4-5 0 15,4 3 0-15,-4-3 0 0,3 6 0 0,-3 0 0 16,4 6 0-16,-4-6 0 0,0 6 0 0,-4-7 0 16,4 1 0-16,-3 0 0 0,3 6 0 0,-4-3 0 15,0-3 15-15,-3 0-4 0,4-1-1 0,-4 1 0 16,0 0 10-16,0 0 1 0,0 3 1 0,0-3 0 16,0 0 14-16,0-3 2 0,3 0 1 0,4-3 0 15,-7 2-31-15,7-2-8 0,-7-2 0 0,0-1 0 16,7 3 0-16,-7-3 0 0,0 0 0 0,0 0 0 15,3 0-39-15,4 3-12 0,-7 0-2 0,7 0-1 16,-7-3-109-16,7 3-21 0,-3-3-5 0</inkml:trace>
  <inkml:trace contextRef="#ctx0" brushRef="#br0" timeOffset="123933.519">27630 9739 1014 0,'0'0'43'16,"0"0"-35"-1,-4 6 96-15,0 3 20 0,1-3 3 0,-1-1 1 16,4 1-56-16,0-6-12 0,-3 12-1 0,-1-6-1 16,4-6-45-16,0 6-13 0,0-6 0 0,0 0 8 15,0 0-8-15,0 0 0 0,0 0 0 0,0 0 0 16,0 0-47-16,0 0-10 0,0 0-3 0</inkml:trace>
  <inkml:trace contextRef="#ctx0" brushRef="#br0" timeOffset="28105.946">10922 6364 1101 0,'0'0'31'0,"-7"0"7"0,7 0-30 0,-4-6-8 0,1 0 0 0</inkml:trace>
  <inkml:trace contextRef="#ctx0" brushRef="#br0" timeOffset="47937.564">7211 5905 850 0,'0'0'17'0,"0"0"6"15,0 0-23-15,0 0 0 0,-7-3 0 0,3-2 0 16,4 5 0-16,0-3 0 0,-3-3 0 0,3 6 0 16,0 0 56-16,0 0 6 0,0 0 2 0,0 0 0 15,0 0-20-15,0 0-4 0,0 0-1 0,0 0 0 16,0 0-11-16,0 0-3 0,0 0 0 0,0 0 0 16,0 0-25-16,0 0 0 0,-4 6 0 0,1 0 0 0,3-1 0 15,0 10 0-15,0-3 0 0,0 0 0 16,0-1 52-16,0 1 4 0,0 9 2 0,0-4 0 15,0 1-42-15,0 3-8 0,0-4-8 0,0 10 12 16,0-4-12-16,3 1 0 0,-3-7 0 0,0 10 0 0,0 2 0 0,-3-2 0 16,3 5 0-16,-4-3 0 0,1 1 28 0,-1 2 4 0,4-8 1 15,-3-4 0-15,-1 4-1 0,0-7-1 16,1-2 0-16,-1 3 0 0,4-1-31 0,-3-11 0 0,3 6 0 16,0-6 0-16,0-6 0 0,0 0 0 0,0 0 0 0,0 0 0 15,0 0 0-15,0 0 0 0,0 0 0 0,0 0 0 16,0 0 39-16,0 0 1 0,0 0 1 0,0 0 0 15,0 0-31-15,0 0-10 0,0 0 0 0,0 0 0 16,0 0 0-16,0 0 0 0,0 6 0 0,0-6 0 16,0 0 0-16,0 0 0 0,0 0 0 0,0 0 0 15,0 0 0-15,0 0 0 0,3 3 0 0,-3-3 0 16,0 0 0-16,4-3 0 0,-1 3 0 0,5-3 0 16,-8 3 0-16,7 0 0 0,-4 0 0 0,4 0 0 15,0 0 0-15,-3 3 0 0,6-3 0 0,-3 0 0 16,0 0 0-16,0 0 0 0,1 0 0 0,-1 0 0 15,3 3 14-15,-3-3 9 0,7 6 1 0,-10-1 1 16,6 1-41-16,-3 0-9 0,4 0-2 0,-4-6 0 16,4 6 27-16,-4 0 0 0,3-6 0 0,-3 6 0 15,0 0 0-15,1 2 0 0,-1 4 0 0,0-6 8 16,-4 0-8-16,4-6 12 0,0 6-4 0,-7-6 0 16,7-6 4-16,-7 6 2 0,4-6 0 0,3 0 0 15,-4-3-14-15,5-2 0 0,-5 5 8 0,4-6-8 0,0 6 0 16,-3 0 0-16,3 0-12 0</inkml:trace>
  <inkml:trace contextRef="#ctx0" brushRef="#br0" timeOffset="48538.694">7532 6420 1188 0,'-11'0'24'16,"4"0"8"-16,7 0-32 0,0 0 0 0,0 0 0 0,0 0 0 16,0 0 37-16,0 0 2 0,0 0 0 0,0 0 0 15,0 0 20-15,0 0 4 0,0 0 1 0,0 0 0 16,0 0-52-16,0 0-12 0,0 0 0 0,0 0 0 15,7 0 0-15,4 6 0 0,-1 6 0 0,1-7 0 16,0 4 0-16,-1 0 0 0,1 0 0 0,-1 3 0 16,1-6 34-16,3-1 4 0,-3-5 1 0,3 0 0 15,-4 0-23-15,1 6-4 0,-1-6 0 0,5 0-1 16,-5 0 1-16,-3 0 0 0,4-6 0 0,-1 6 0 16,1-11-12-16,-4 5 0 0,0-6 0 0,-3 0 8 0,3-2 32 15,-4 2 7-15,1-6 1 0,3 0 0 0,-7 10-35 16,0-10-13-16,3 6 11 0,-6-5-11 15,3 8 8-15,0-9-8 0,-7 1 0 0,3 5 0 16,1-3 13-16,-4 3-3 0,0 1-1 0,-1-1 0 16,-2 3-9-16,3 3 0 0,-4 0 0 0,-3 0 0 0,4 6-15 0,-1 0-5 15,0 0 0-15,1 0-1 16,-4 15-18-16,7 3-3 0,-4-1-1 0,0 4 0 0,4 2 35 0,0 7 8 0,-3-4 0 16,-1-2 0-16,4-4 0 0,4 4 0 0,-4-6 0 15,3 5 0-15,0-2 29 0,4-4 8 0,0-2 2 0,0-3 0 16,4 5-15-16,0-5-2 0,-1-6-1 0,4 6 0 15,0-6-13-15,0 2-8 0,4-2 8 0,-1 0-8 16,5 0 0-16,-5 0 0 0,8 0 0 0,-4-6 0 16,0 6 0-16,0 0 0 0,4-1 0 0,-1-2 0 15,1 0 24-15,0 3 0 0,-1-3 0 0,1 0 0 16,0-3-32-16,-1-6-7 0,1 0-1 0,-1 0 0 16,1 6-162-16,3-5-33 0</inkml:trace>
  <inkml:trace contextRef="#ctx0" brushRef="#br0" timeOffset="49891.205">8587 6264 877 0,'0'0'24'0,"0"0"7"0,0 0-31 0,0 0 0 0,0 0 0 0,0 0 0 15,0 0 70-15,0 0 8 0,0 0 2 0,-7 3 0 16,7-3-35-16,0 0-6 0,0 0-2 16,-8 6 0-16,8-6 14 0,0 0 2 0,0 0 1 15,0 0 0-15,-3 6-35 0,-1 6-7 0,1-7-2 0,3 7 0 16,-4 0-10-16,4-6 0 0,0 0 0 0,0 5 0 16,0 4 0-16,0-3 0 0,4 0 0 0,-4-4 0 15,-4 7 30-15,4 0 4 0,-3-3 1 0,3 5 0 16,-4-5-25-16,1 9-10 0,3-4 8 0,-4-2-8 15,4 3 8-15,-3-1-8 0,3 1 0 16,-4-6 8-16,1 8 6 0,3-8 1 0,-4-6 0 16,1 0 0-16,3-6-7 0,0 0 0 0,0 0-8 0,0 0 12 15,0 0 20-15,0 0 4 0,0 0 1 0,0 0 0 16,0 0-15-16,0 0-3 0,0 0-1 0,0 0 0 16,0 0 2-16,0 0 0 0,0 11 0 0,0-11 0 15,0 0-20-15,0 0 8 0,0 0-8 0,0-11 0 16,0 5 0-16,3 0-16 0,-3 0 2 0,4 0 0 15,-4-6 26-15,3 1 4 0,1 2 2 0,-4-3 0 16,3 6-29-16,1-11-5 0,-1 5-2 0,1-3 0 16,-1 3 29-16,1-5 5 0,-1-4 2 0,-3 4 0 15,4-1-29-15,-1 0-5 0,-3 4-2 0,4 2 0 16,0-6 18-16,-1 3 0 0,1 4 0 0,3 5 0 16,-4-6 0-16,1 6 0 0,-1-6 0 0,1 12 0 15,-4 0 0-15,0 0 0 0,3-5 0 0,4 5 0 16,-3 0 0-16,3 0 0 0,0 0 0 0,-3 5 0 0,3 1 0 0,0 6 0 15,0-6 0-15,0 6 0 0,-4-1 0 0,4 4-8 16,0-3 8-16,-3 0 0 0,3 2 0 0,-3 4 0 0,-1-12 0 16,4 6 0-16,-3 5 0 0,3-11 0 0,-4 3 0 15,1 3 0-15,-1-6 0 0,-3 5 0 0,0 1 9 16,0-6-9-16,0 6 0 0,0-6 0 0,0 8 0 0,0-8 0 16,0-6 0-16,0 0 13 0,0 0-1 0,0 0-1 15,0 0-11-15,0 0-16 0,0 0 4 0,0 0 1 16,0 0 11-16,0 0 0 0,0 0 0 0,0 0 0 15,0 6 0-15,0-6 0 16,0 0 0-16,0 0-8 0,0 0-3 0,0 0 0 0,0 0 0 0,0 0 0 16,0-6 11-16,0 0 0 0,4-5-9 0,-4 5 9 15,0 0 0-15,0-3 0 0,0 3 0 0,0 0 0 16,3-11 0-16,-3 11 0 0,4-9 0 0,-1 6 0 16,-3 0 0-16,4-2 0 0,-1 5 0 0,-3-6 0 15,4 3 0-15,-1 0 0 0,1 1 0 0,0-4 0 16,3 0 0-16,-4 6 0 0,1-9 0 0,3 10 0 15,-4-1 0-15,4 3 0 0,0 0 0 0,-7 3 0 16,7 0 0-16,-7 0 0 0,7 0 0 0,0 0-11 16,1 0 11-16,2 0 0 0,-3 3 0 0,4 0-8 15,-4 6 8-15,3 2 0 0,1 1-9 0,0 0 9 16,-4 2 0-16,0 10-11 0,0-6 11 0,0 5-8 16,-4-2 8-16,1-4 0 0,-1 1 0 0,1 3 0 15,-1 2 0-15,-3-5 0 0,0 8 0 0,4-8 0 16,-4-1 0-16,4 1 0 0,-1-3 0 0,-3 8 0 15,0-14 0-15,4 3 0 0,-8-3 0 0,4 5 0 16,0-2 0-16,4-6 0 0,-4 0 0 0,0 0 0 16,0-6 0-16,0 0 0 0,0 0 0 0,0 0 0 15,0 0 0-15,7 0 0 0,0-6 0 0,-4 0 0 16,1 0-97-16,-1-6-18 0,4-5-3 0</inkml:trace>
  <inkml:trace contextRef="#ctx0" brushRef="#br0" timeOffset="50505.951">9162 6499 1094 0,'0'0'23'0,"0"0"5"16,0 0-28-16,0 0 0 0,0-6 0 0,-4 1 0 15,4-1 104-15,-3 0 15 0,-1-6 3 0,4 6 1 16,-3 0-44-16,-1 3-9 0,4-8-2 0,-4 5 0 16,4 6-53-16,-3-6-15 0,3 6 0 0,-4-6 0 15,1 0 43-15,3 6 3 0,-4 0 1 0,4 0 0 16,-3-6-39-16,3 6-8 0,-7 6 0 0,0-6 0 16,0 6 0-16,3-6 0 0,-3 6 0 0,4 6 0 15,-5-1 16-15,5-5 1 0,-1 6 0 0,-3 3 0 16,4 2-65-16,-1-5-12 0,1 6-4 0,3 2 0 15,-4-8 103-15,4 3 20 0,0 2 4 0,-3 1 1 16,3-6-52-16,0-1-12 0,0 1 0 0,3-3 0 0,-3-9 0 0,0 0 0 16,0 0 0-16,0 6 0 0,0-6 0 0,7 6 0 15,-3 0 0-15,3-6 0 0,-4 6 0 0,4-6 0 0,-3-6 0 16,3 6 0-16,0-6 0 0,-3 6 0 0,3 0 0 16,-4-6 0-16,4 0 0 0,0-3 0 15,-3 0 0-15,3-5 0 0,0 8 0 0,-3-6 0 0,3 0 0 16,-4 4 0-16,4-1 0 15,-3 0 0-15,-1 3 0 0,4 0 0 0,-3 0 0 0,-1 0 0 0,1 0 0 16,-1-2 0-16,-3 8 0 0,0 0 0 0,0 0 0 16,0 0 0-16,-3-6 0 0,3 0 0 0,-4 0 0 0,4 6 0 15,0 0 0-15,0 0 0 0,0 0 0 0,0 0 0 16,0 0 0-16,0 0 0 0,0 0 0 0,0 0 0 16,0 0 0-16,0 9-13 0,-3-3 4 0,3 5 1 15,0 1 8-15,0-6 0 0,3 0 0 0,-3 0 0 16,4 3-10-16,-1 5 0 0,1-5 0 0,-1 3 0 15,1 0 10-15,0 5 0 0,3 4 0 0,-4-9-8 16,4-1 23-16,0 1 5 0,-3-9 0 0,3 6 1 16,0 3-21-16,3 8-20 0,1 1 4 0,0-3 1 15,-1-13 24-15,1-8 5 0,-1-5 1 0</inkml:trace>
  <inkml:trace contextRef="#ctx0" brushRef="#br0" timeOffset="51066.595">9405 6623 1454 0,'0'0'30'0,"-7"0"8"0,7 0-30 16,0 0-8-16,0 0 0 0,0 0 0 0,0 0 57 0,0 0 11 0,0 0 1 0,0 0 1 15,0 0-34-15,0 0-8 0,0 0 0 0,0 0-1 16,0 0-27-16,0 0 0 0,0 0 0 0,0 11 0 16,4-5 0-16,-4 3 0 0,3 3 0 0,1-6 0 15,-1 0 0-15,1 5 0 0,-1-5 0 0,-3 3 0 16,4 0 0-16,-1 0 0 0,1 3 0 0,-4-1 0 16,3 1 0-16,1-3 0 0,-4 3 0 0,3-4 0 15,-3-8 56-15,0 0 7 0,0 0 1 0,0 0 0 16,0 0-52-16,0 0-12 0,0 0 0 0,0 0 0 15,0 0 54-15,0-2 8 0,0 2 2 0,4-6 0 16,-4-6-52-16,0 9-12 0,0-9 0 0,0 6 0 16,0 0 0-16,0 1 0 0,0 5 0 0,-4-12 0 15,4 6 0-15,0 0 0 0,0 0 0 0,-3 3 0 16,3-9 0-16,0 1 0 0,-4 5 0 0,4-6 0 16,0 3 0-16,0 0 0 0,0 1 0 0,-3-4 0 15,3 0 0-15,0 0 0 0,0-2 0 0,0 2 0 16,0 0 0-16,0-6 0 0,0 4 0 0,0 2 0 15,0-6 0-15,3 7 0 0,1-7 0 0,-1 6 0 16,1-2 0-16,-1 2 0 0,1 6 0 0,3-6 0 16,-3 3 0-16,3-2 0 0,0 11 0 0,-4-6 0 0,4 6 0 15,4 0 0-15,-4 0 0 0,3 0 0 0,1 0-12 16,0 0-6-16,-1 6-1 0,1-6 0 16,-1 2-21-16,4 4-4 0,1-6 0 0,-5 3-1 15,4-3-3-15,0 3-1 0,0 0 0 0,4-3 0 16,-4 3-24-16,4-3-5 0,-4 0-1 0</inkml:trace>
  <inkml:trace contextRef="#ctx0" brushRef="#br0" timeOffset="51735.509">9998 6517 968 0,'0'0'20'0,"0"0"5"0,0 0-25 0,0 0 0 0,0 0 0 0,0 0 0 15,0 0 108-15,0 0 16 0,-4-3 3 0,-3 0 1 16,0 3-32-16,0-6-7 0,0 0-1 0,0 6 0 16,0 0-63-16,-4-6-13 0,4 6-2 0,-3 0-1 15,3 0 24-15,-4 0 5 0,0 0 1 0,1 0 0 16,-4 6-25-16,0 0-5 0,3 0-1 0,-7 3 0 16,8 0-8-16,-4 5-11 0,0 4 3 0,3-3 0 15,0 8-25-15,1-5-5 0,-4 5-1 0,7-2 0 16,0 2 39-16,0-5 0 0,3-3 0 0,1 8 0 15,-1-11 24-15,0 3 12 0,4 8 2 0,-3-11 1 16,3 0-28-16,0 3-11 0,3-4 8 0,-3 1-8 16,8-6 18-16,-1 6-2 0,0-12 0 0,3 6 0 15,4-1-4-15,0-5 0 0,1 0-1 0,-1 0 0 16,3 0-3-16,-3-11 0 0,8-1 0 0,-5 6 0 0,1-12-17 0,-1-2-4 16,1 2-1-16,3-5 0 0,-3-4 36 0,3-2 7 15,-3-4 2-15,-1-2 0 0,1 3-22 0,-4-6-9 0,0 2 8 16,0-2-8-16,0 0 0 0,-3 3 8 0,0-1-8 15,-4-2 0-15,0 6-24 16,-4-3-11-16,-3-4-1 0,0 1-1 0,-3 3 37 0,-4 0 0 16,0 2 0-16,0 1 0 0,-4 2 0 0,0 1 0 0,1 3 0 15,-1-7 0-15,-3 16 0 0,4-7 10 16,-1 6 1-16,-3 4 0 0,7-4-11 0,0 12 0 16,0-5-10-16,0 5 10 0,7 6-16 0,0 0 4 0,0 0 0 0,-4 6 0 15,-3-1-2-15,4 1 0 0,-1 0 0 0,0 12 0 16,4-6 6-16,-3 2 8 0,3 10-13 0,-4-4 5 15,4 10 8-15,4-1 0 0,-4 3-9 0,3-2 9 16,1 8 0-16,0-9 0 0,-1 10 0 0,1-1 8 16,-1 3-8-16,1-3 10 0,-1 1-10 0,1 2 10 15,-1 3-2-15,1-9 0 0,3 9 0 0,-4-6 0 16,1-2 7-16,-4 2 1 0,3-3 0 0,1 3 0 16,-4-14 0-16,3 2 0 0,1-5 0 0,-4 2 0 15,3-5 3-15,1-6 1 0,3 3 0 0,-3-4 0 16,-1 1-12-16,4-6-8 0,0 6 12 0,-3-6-12 15,3-1 22-15,0 1-2 0,0 0-1 0,0-3 0 16,4 0-48-16,-1-3-10 0,1 0-1 0,-1-3-1 16,1 0-191-16,-1-3-37 0</inkml:trace>
  <inkml:trace contextRef="#ctx0" brushRef="#br0" timeOffset="52040.697">10407 6599 1541 0,'0'0'44'0,"-4"12"9"0,1-6-42 0,-1 0-11 0,1 5 0 0,-1-2 0 15,1 0 48-15,3 6 8 0,-4-3 2 0,1 5 0 16,3 1-39-16,0 2-8 0,0 4-2 0,0-3 0 16,0-4-9-16,0 1 0 0,0-1 0 0,0-5 0 15,0 3 0-15,3-3 0 0,-3-1 0 0,4-5 0 16,-1-3 0-16,-3-3 0 0,0 0 0 0,4 3 0 16,-4-3-21-16,3 3-7 0,4-3 0 0</inkml:trace>
  <inkml:trace contextRef="#ctx0" brushRef="#br0" timeOffset="52270.587">10333 6179 1234 0,'0'0'25'0,"0"0"7"0,0 0-32 16,0 0 0-16,-4 6 0 0,4-6 0 0,0 0 0 0,0 0-9 0,0 0-1 0</inkml:trace>
  <inkml:trace contextRef="#ctx0" brushRef="#br0" timeOffset="59291.145">11144 6270 358 0,'0'0'10'0,"0"0"2"0,-3-6-12 0,-1 0 0 0,1 6 0 16,3 0 0-16,0-12 44 0,0 12 7 0,0-5 1 0,3-1 0 15,-3 0-22-15,0 6-4 0,0 0-1 0,0-9 0 16,0 3-1-16,4-6 0 0,-1 6 0 0,1 1 0 16,-4-7 12-16,0 6 1 0,3 0 1 0,-3 0 0 15,0 6 12-15,0-9 2 0,0 9 1 0,0 0 0 16,0 0-42-16,0 0-11 0,0 0 0 0,0 0 0 16,0 0 0-16,0 0 0 0,0 0 0 0,0 0 0 15,0 0 53-15,0 0 9 0,0 0 2 0,0 0 0 16,4 15-52-16,-4-9-12 0,0 6 0 0,0-1 0 15,0 4 54-15,0 3 8 0,0-1 2 0,0 1 0 16,3 0-52-16,-3 2-12 0,0 4 0 0,0-9 0 16,0 14 54-16,0-11 8 0,0 8 2 0,0-2 0 15,0 5-52-15,-3 3-12 0,3-8 0 16,-4 8 0-16,4-11 0 0,-3 8 0 0,-1-5 0 0,4-1 0 16,-3 4 0-16,-1-4 0 0,1 4 0 0,-1-10 0 15,1 1 34-15,-1-3 4 0,4-4 1 0,-3 1 0 16,3-6-13-16,0-6-2 0,0 0-1 0,0 0 0 15,0 0-23-15,0 0 8 0,0 0-8 0,0 0 0 16,0 0 0-16,0 0 0 0,0 0 0 0,0 0 0 16,0 0 48-16,0 0 6 0,0 0 1 0,0 0 0 15,0 0-44-15,0 0-11 0,0-6 0 0,-4 0 0 16,4 0 9-16,0 0 0 0,0 6 0 0,0-8 0 16,0-4-9-16,0 0-16 0,0 0 4 0,0 1 1 15,4-7 11-15,-4 3 16 0,3-2-4 0,-3-1-1 16,4-6-11-16,-1 4-12 0,1-7 2 0,-1 4 1 0,-3-1 9 0,4-2 0 15,-4 2 0-15,0-5 0 0,0 3 0 0,3 2 0 16,1-2 0-16,-4 2 0 0,0-5 0 0,3 2 0 0,-3 1 0 16,0 2 0-16,4 1-8 0,-4 2 8 0,3-2-8 0,1 5 8 15,-4 0-8-15,3 7 8 0,1 2-8 0,-1-3 8 16,1 0-11-16,0-2 11 0,-1 5-13 0,1 0 5 16,-1 3 0-16,1 0 0 0,-4 6 0 0,0 0 0 15,3-6 8-15,4 6-10 0,0 0 10 0,-3 0-10 16,3 6 2-16,0 0 0 0,0 0 0 15,0-3 0-15,-3 6 8 0,3-1-10 0,0 4 10 0,-4 0-10 16,4 0 10-16,-3-6 0 0,-1 5 0 0,1 4 0 16,-4 3 0-16,3-1 0 0,-3-2 0 0,0 3 0 15,4-7 0-15,-4 7 0 0,3-3 0 0,1-3 0 16,-1-1 0-16,1 1 0 0,0 0 0 0,-1-3 0 16,4 8 0-16,-3-11 0 0,3 6 0 0,-4 0 0 15,4-6 0-15,0-6 8 0,0 8-8 0,0-8 8 16,0 3-8-16,1-3 0 0,-1 3 0 0,0-3 0 15,3 0 0-15,-3 0 0 0,4 0 8 0,-1-3-8 16,-2 0 10-16,2-5-2 0,1 2-8 0,-1-6 12 16,1 0-4-16,-4 6 0 0,4-11-8 0,-4 8 12 15,0-3-12-15,3-6 9 0,-3 1-9 0,0 2 8 16,0-3-8-16,0 1 0 0,-3-1 0 0,-1 3 0 0,1-2 0 0,0-1 0 16,-1 3 0-16,1 4 0 0,-1-1 0 0,-3 0 0 15,4 6 0-15,-1-5 0 16,1 5-29-16,-4 3-8 0,0 3-2 0,0 0 0 0,0 0 39 0,0 0 0 15,0 0 0-15,7 3 0 0,-4 0-12 0,1 3 12 16,3 2-12-16,-4 4 12 0,4 0-9 16,-3-6 9-16,3 3 0 0,0 2 0 15,0 7 0-15,0-6-8 0,0 5 8 0,0 1 0 0,4 3 0 0,-4-4 0 0,4 7-8 0,-4 2 8 16,0-5 0-16,3 8 0 16,-3-5 0-16,0-1 0 0,0 4 0 0,0-7 0 0,-3 4 0 0,3 5 0 15,-3-8 0-15,-1 8 8 0,1-5-8 0,-1-4 0 16,-3 4 8-16,4-7-8 0,-4 4 0 0,3-3 0 15,-3-1 12-15,4-2-3 0,-4 3-1 0,3-1 0 16,1-2-8-16,-4 0 8 0,3-7-8 0,1 4 8 16,-4-6-8-16,0 6 0 0,0-6 0 0,0 0 0 15,0-6 0-15,3 5 0 0,-3-5 0 0,0 0 0 16,0 0-36-16,0 0-4 0,0 0 0 0,0 0 0 16,0 6-94-16,0-6-19 0,0 0-4 15</inkml:trace>
  <inkml:trace contextRef="#ctx0" brushRef="#br0" timeOffset="59624.222">11998 6773 1489 0,'-7'6'31'0,"3"-1"7"0,1 1-30 0,-1 0-8 0,4-6 0 0,-3 6 0 15,3-6 66-15,0 0 12 0,0 0 2 0,0 0 1 16,0 0-24-16,0 0-5 0,0 0 0 0,0 0-1 16,0 0-51-16,0-6 0 0,0-6 0 0</inkml:trace>
  <inkml:trace contextRef="#ctx0" brushRef="#br0" timeOffset="60357.421">12231 6055 922 0,'0'0'19'0,"-4"6"5"0,1 6-24 0,-1-6 0 0,4 0 0 0,-3 0 0 15,-1 2 92-15,4-2 14 0,-3 6 2 0,3 0 1 16,0-6-87-16,0 0-22 0,0-3 0 0,3 2 0 16,-3-5 56-16,0 6 6 0,0-6 2 0,0 12 0 15,0-12-64-15,0 0-13 0,0 0-3 0,0 0 0 16,0 6 36-16,0-6 8 0,4 6 0 0,-4 0 1 16,3 0-2-16,-3-1-1 0,4 1 0 0,-1 3 0 15,1 0 8-15,-4 0 2 0,3 3 0 0,1 5 0 16,-1-2 2-16,-3 3 1 0,4-1 0 0,-4 1 0 15,3 8-10-15,-3-2-1 0,0 2-1 0,0-2 0 16,0 2-6-16,0-2-1 0,0-1 0 0,0 1 0 16,-3 2-2-16,3-2-1 0,0 2 0 0,0-2 0 15,0-4 3-15,0-2 1 0,0-6 0 0,0 5 0 16,0-8-3-16,3 3-1 0,-3-3 0 0,0 5 0 16,4-8-7-16,-4 0-2 0,0-6 0 0,0 0 0 15,0 0-8-15,0 0 12 0,4-6-12 0,-1 0 12 16,1 6-12-16,-1-5 0 0,4 5 9 0,-3 0-9 0,-1 0 0 0,4 0 8 15,0 0-8-15,0-9 0 0,-3 9 0 16,3 0 0-16,0 0 0 0,0 9 0 0,-3-9 0 0,3 0 0 0,0 0 0 0,0 0 0 16,0 5 0-16,0-5 0 15,-4 0 0-15,4 6 0 0,0-6 0 0,1 6 0 0,-1-6 0 16,0 6 0-16,0 0 0 0,3-6 0 16,-3 3 0-16,0 0-8 0,0 0 8 0,1 3 0 15,-1-3 0-15,3 0 0 0,-3-1 0 16,0-2 0-16,0 3 0 0,0 3 0 15,0-6-33-15,1 0-5 0,-1 0-1 0,0 0 0 0,0 0 31 0,0 6 8 0,0-6 0 0,0 0 0 32,3 6-126-32,1-6-21 0,-4 6-4 0</inkml:trace>
  <inkml:trace contextRef="#ctx0" brushRef="#br0" timeOffset="60925.869">12866 6567 908 0,'0'0'19'0,"0"0"4"0,0 0-23 15,0 0 0-15,0 0 0 0,-4-6 0 16,1 6 107-16,-1-6 17 0,4 6 3 0,-7-6 1 0,4 0-20 0,-1 6-3 0,4 0-1 0,-7-11 0 15,0 8-48-15,0 0-11 0,0 0-1 0,0 3-1 16,0-3-18-16,7 3-3 0,-7 0-1 16,0 3 0-16,0 0-21 0,3-3 0 0,-3 6 0 15,0-1 0-15,0 7 0 0,3-6 0 16,-3 0 0-16,4 6-8 0,3 2 8 0,-4 4 0 0,4 0 0 0,-3-7-8 16,3 7 8-16,3-3 0 0,-3 2 0 15,0 1-8-15,4-6 8 0,-1 3 0 0,1-4 0 16,-1 1 0-16,1-3 11 0,-1-3-3 0,1 6 0 15,0-10 0-15,-1 7 0 0,1-9-8 0,3 6 12 16,-4 0-4-16,1-6-8 0,3 6 0 16,0-6 0-16,0 0 0 0,0 6 0 0,3-6 0 15,-2 0 0-15,-1 0 0 0,3-6 0 0,1 0 0 0,-1 0 0 0,-3-6 0 16,4 4 32-16,0-7 4 16,-4 6 0-16,3-3 1 0,-3 1-28 0,0-4-9 0,-3 3 0 15,3 6 0-15,-4-6 0 0,1-5 0 0,-1-1 0 0,-3 6 0 16,0-2-11-16,0 8-2 0,0-6-1 0,-3 6 0 15,-1 0-3-15,1 3-1 0,3 3 0 0,-7-5 0 16,0-4 8-16,0 6 2 0,0-3 0 0,-4 0 0 16,4 0 8-16,0 6 0 0,-4 0-9 0,4 0 9 15,0 0 0-15,7 0-9 0,-7 0 9 0,0 12 0 16,4-6-12-16,-4 0 4 0,3 5 8 0,1-2-13 16,3 3 3-16,-4 0 1 0,4-6 0 0,-4 5 0 15,4-2-52-15,4 9-11 0,-4-6-1 0</inkml:trace>
  <inkml:trace contextRef="#ctx0" brushRef="#br0" timeOffset="61516.442">13173 6493 1337 0,'0'0'28'0,"0"0"6"0,-7 6-34 0,3 0 0 0,1 0 0 0,-1 0 0 15,1 3 58-15,-1 2 5 0,0-5 1 0,4 6 0 16,-3-6 0-16,3 6 0 0,0-6 0 0,-4 5 0 16,4-2-52-16,0 3-12 0,0-6 0 0,0 6 0 15,0-4 52-15,4 1 8 0,-4-3 2 0,3 3 0 16,1-3-48-16,0 0-14 0,-1 5 0 0,1-5 8 16,-1 3-8-16,4-6 0 0,-3 3 0 0,-1 0 0 15,1 0 28-15,-1 3 4 0,1 2 0 0,-1-5 1 16,1 0-25-16,-1 0-8 0,-3-6 0 0,4 0 0 15,-4 0 0-15,3 3 10 0,1 0-10 0,-4-3 8 16,0 0-8-16,0 0 0 0,0 0 0 0,4 3 0 16,-4-3 11-16,0 0-3 0,0 0-8 0,0 0 12 15,0 0 23-15,0 0 4 0,0 0 1 0,0-6 0 0,0 3 1 0,0-9 1 0,0 6 0 16,0-5 0-16,3-1-34 0,-3 0-8 16,4 3 0-16,-1-3 0 0,1-5 0 0,-1 2 0 0,4-3 0 0,-3 7 0 15,3-7-17-15,0 3-6 16,0-2-1-16,0 5 0 0,0-6 24 0,0 1 0 15,4 2 0-15,-4 3 0 0,-4 6 0 0,4-11 0 16,0 5 0-16,-3 3 0 0,3-3 0 0,0 1 0 0,-3-1-9 0,3 0 9 16,-4 0-13-16,1 4 1 15,-1 2 0-15,1 0 0 0,-1 0-51 0,-3 6-9 16,0 0-3-16</inkml:trace>
  <inkml:trace contextRef="#ctx0" brushRef="#br0" timeOffset="62217.548">13441 6526 1170 0,'0'0'24'0,"0"0"6"0,0 0-30 16,0 0 0-16,0 0 0 0,0 0 0 0,0 0 88 0,0 0 11 0,0 0 2 0,0 0 1 16,0 0-26-16,0 0-4 0,0 0-2 0,0 0 0 15,0 0-22-15,0 0-4 0,0 0 0 0,0 0-1 16,0 0-21-16,0 0-4 0,0 0-1 0,0 0 0 15,3 6-17-15,1 5 10 0,-1-5-10 0,1 0 8 16,-1 0-8-16,1 0 0 0,0-6 0 0,-1 6 0 16,1-3 0-16,-4-3 0 0,7 0 0 0,0 3 0 15,0-3 0-15,-4 6 0 0,4-6 0 0,-7 0 0 16,0 0 33-16,7-6 5 0,-3 3 1 0,-1 0 0 16,1-3-22-16,0 0-4 0,-1 0-1 0,1 0 0 15,-4-6-12-15,3 4 9 0,1 2-9 0,-1 0 8 16,-3 3-8-16,4 0 0 0,-1-3 0 0,-3 6 0 15,0 0 0-15,0 0-11 0,0 0 3 0,0 0 0 16,0 0-32-16,0 0-5 0,0 0-2 0,0 0 0 16,0 0 36-16,0 0 11 0,0 0 0 0,0 0 0 15,0 0-56-15,0 0-5 0,0 0-1 16,0 0 0-16,-7 0 40 0,4 0 8 0,-4 0 2 0,0 6 0 16,-1-6 12-16,1 0-12 0,0 0 12 0,0 3-12 15,0 0 12-15,0 0 0 0,-3 0 0 0,3 0-9 16,-1 3 22-16,5 5 5 0,-4-5 1 0,0 0 0 15,3 0-3-15,-3 6 0 0,4-6 0 0,-1 8 0 16,1-2 5-16,-1-6 1 0,1 0 0 0,-1 6 0 0,1-4 1 16,3 1 0-16,-4 0 0 0,4-3 0 15,0 6-5-15,0-6-1 0,0-1 0 0,0-5 0 16,4 6 1-16,-4-6 0 0,3 6 0 0,-3-6 0 0,4 6-5 16,3 0-1-16,-4-3 0 0,4 3 0 0,0-3-12 15,4 6 9-15,-4-4-9 0,4 1 8 0,-1 0-8 0,4-6 0 16,-3 6 0-16,3-6-11 15,0 0-25-15,-3-6-6 0,3 6-1 0,0-6 0 0,-4 0-119 16,5 1-24-16</inkml:trace>
  <inkml:trace contextRef="#ctx0" brushRef="#br0" timeOffset="62594.157">13751 5955 1170 0,'4'6'49'0,"-4"0"-39"16,3 9 42-16,-3-9 9 0,0 5 2 0,4 1 0 15,-4 0 15-15,0 0 3 0,3 2 1 0,-3 10 0 16,0-12-22-16,0 8-5 0,0-2-1 0,0 3 0 15,0 2-20-15,0-5-4 0,0 5-1 0,4 4 0 16,-4-4-9-16,0-2-3 0,3 2 0 0,-3-5 0 16,0 3-2-16,0 2-1 0,0-5 0 0,0-1 0 0,4 4-5 0,-4 2-1 15,0-2 0-15,4 8 0 0,-4-5-8 16,0 2 0-16,3-2 0 0,-3-4 8 0,0-2-8 0,0 0 0 0,0-4 0 16,0 1 0-16,0 0 0 15,0 8 8-15,0-11-8 0,4 6 0 0,-4 2 0 0,0-2-16 0,3-9 3 16,-3 5 0-1,4-5-38-15,-4 3-7 0,0-6-2 0,0-6 0 16,0 0-156-16,0 0-31 0</inkml:trace>
  <inkml:trace contextRef="#ctx0" brushRef="#br0" timeOffset="62959.179">13921 6523 1265 0,'0'0'53'0,"0"0"-42"16,0 0 57-16,0 0 12 0,0 0 3 0,0 0 0 16,0 0 25-16,0 0 6 0,0 0 1 0,0 0 0 15,0 0-51-15,0 0-9 0,0 0-3 0,0 6 0 16,0-6-27-16,-4 8-5 0,4-8-2 0,0 6 0 15,4 0-18-15,-4 0 8 0,0 0-8 0,3 0 0 16,-3 3 8-16,0 0-8 0,4-4 0 0,-1 4 0 16,-3-3 0-16,4 6 0 0,-1-6 0 0,1 5 0 15,-4-5 0-15,3 3 0 0,-3-3 0 0,0 6 0 16,4-6 8-16,-4 0-8 0,3-1 0 0,-3 1 0 0,0 3 0 16,0-9 0-16,0 0 0 0,4 3 0 0,-4-3 0 0,0 0 0 15,0 0 0-15,0 0 0 0,0 0-16 0,0 0-6 0,0 0-2 16,0 0 0-1,-4-6-165-15,1-6-34 0</inkml:trace>
  <inkml:trace contextRef="#ctx0" brushRef="#br0" timeOffset="64066.008">14005 6646 705 0,'0'0'14'0,"0"0"6"16,0 0-20-16,0 0 0 0,0 0 0 0,-7 0 0 15,0-6 58-15,7 6 8 0,-3-3 2 0,-4 0 0 16,3-2-3-16,4 5 0 0,-3-6 0 0,3 6 0 16,0-6-39-16,0 6-8 0,-4-6-2 0,4 6 0 15,0 0-16-15,0 0 0 0,0 0 0 0,0 0 0 16,0 0 17-16,0 0 0 0,0 0 0 0,0 0 0 16,0 0-46-16,0 0-10 0,0 0-1 0,0 0-1 0,0 0 26 15,0 0 6-15,0-6 1 0,0 6 0 0,0 0 8 0,0 0 0 16,0 0 0-16,0 0 0 0,0 0-14 0,0 0-1 0,0 0 0 15,0 0 0-15,0 0 37 0,0 0 7 16,0 0 2-16,0 0 0 0,0 0-19 0,0 0-3 0,0 0-1 16,0 0 0-16,0 0 14 0,0 0 2 0,0 0 1 0,0 0 0 15,0 0-25-15,0 0 0 0,0 0 0 16,0 0 0-16,0 0 56 0,0 0 7 0,0 0 1 0,0 0 0 16,0 0 0-16,0 0 0 0,0 0 0 15,0 0 0-15,0 0-52 0,0 0-12 0,0 0 0 0,0 0 0 16,0 0 0-16,0 0 0 0,0 0 0 0,0 0 0 15,0 0 34-15,0 0 4 0,0 0 1 0,0 0 0 16,0 0-31-16,0 0-8 0,0 0 0 0,0 0 0 16,0 0 0-16,0 0 0 0,0 0 0 0,0 0 8 15,0 0-8-15,4 6 11 0,-4-6-11 0,3 0 12 16,-3 6-4-16,4 0 0 0,-1 0 0 0,1-1 0 16,-1-2 0-16,1 3 0 0,-1 0 0 0,4 0 0 15,-3 6-8-15,3-6 0 0,0 0 0 0,-4 5 0 16,5-5 0-16,-1 0 0 0,-4 0 0 0,4 3 0 15,-3 3 0-15,-1-7 0 0,1 1 0 0,-1 0 0 16,1 6 0-16,-1-9 0 0,1 9 0 0,-1-4 0 16,1 1 0-16,-1-3 0 0,1 0 0 0,-1 6 0 15,-3-6 0-15,4 3 0 0,-4-4 0 0,4 1 0 16,-4-3 0-16,0-3 0 0,0 0 0 0,0 0 0 0,0 0 0 16,0 0 0-16,0 0 0 0,0 0 0 15,0 0 0-15,0 0 0 0,0 0 0 0,0 0 0 16,0 0-48-16,3-3-12 0,4 0-3 0</inkml:trace>
  <inkml:trace contextRef="#ctx0" brushRef="#br0" timeOffset="64560.441">14115 6499 851 0,'0'0'36'16,"0"0"-36"-1,0 0 109-15,0 0 15 0,0-6 4 0,0 6 0 16,0-11 0-16,0 11 0 0,0 0 0 0,0 0 0 15,0 0-103-15,0-6-25 0,0 6 0 0,0 0 0 16,0 0 56-16,0 0 7 0,0 0 1 0,0 0 0 16,0 0-52-16,0 0-12 0,0 0 0 0,0 0 0 15,3 6 0-15,1 0 0 0,-1 5 0 0,1 1 0 16,-1 3 0-16,1 8 0 0,-1-5 0 0,-3 8 0 16,4 10 0-16,-4 2 0 0,0-6 0 0,0 15 0 0,0-12 32 15,-4 7 3-15,4-1 1 0,-3 0 0 0,-1 3-9 0,-3-6-2 16,4-2 0-16,-1-10 0 0,1 3-17 15,-1-2-8-15,1-4 0 0,-1 4 8 0,1-4 45 0,-1 1 9 16,4-4 2-16,-4 4 0 0,1-1-52 0,3-2-12 16,-4-3 0-16,4-7 0 0,0 7 0 0,0-3 0 15,0-9 0-15,4 5 0 0,-4-5 0 16,0 3 0-16,3-3 0 0,-3 0 0 16,0-3-48-16,0-3-13 0,0 0-3 0,0 0 0 15,0 0 0-15,4 3 0 0,-4-3 0 0,0 0 0 0,0 0-102 16,0 0-21-16,0 0-4 0</inkml:trace>
  <inkml:trace contextRef="#ctx0" brushRef="#br0" timeOffset="65516.543">15021 6452 1337 0,'0'0'28'0,"0"0"6"16,0 0-34-16,0 0 0 0,0 6 0 0,0 3 0 15,0 0 0-15,0-3 0 0,0 5 0 0,0 1 0 0,0-6 58 0,-3 0 5 0,3 0 1 0,0-6 0 16,0 9-52-16,0-9-12 0,0 0 0 0,0 0 0 16,0 0 54-16,0 0 8 0,0 0 2 0,3 5 0 15,-3-5-52-15,0 0-12 0,0 6 0 0,0-6 0 16,0 0 0-16,0 0 0 0,0 0 0 0,0 0 0 16,0 0 0-16,0 0 0 0,0 0 0 0,0 0 0 15,-3 0 0-15,-4-11 0 0,3 8 0 0,-6 0 0 16,3 3 0-1,-4 0-12-15,-3 0 3 0,3 3 0 0,-3 0 9 0,0 2 12 0,-4 1-2 0,4 0-1 16,0 0-9-16,-3 0-12 0,2 6 2 0,-2-9 1 16,6 6 9-16,-3-4 12 0,0 4-2 0,3-9-1 15,1 6-9-15,3 0 0 0,0 0 0 0,3-6 0 16,4 0 33-16,0 0 5 0,-7 6 1 0,7-6 0 16,0 0-30-16,0 11-9 0,0-11 0 0,0 3 0 15,4 6 10-15,3 0-10 0,3 3 8 0,1 0-8 16,3 5 0-16,-3-8 0 0,-1 6 0 0,4-1 0 15,-3 4 0-15,-1-9 0 0,5 9 0 0,-1-7 0 16,-4 1 20-16,1 0 0 0,-1-6-1 0,1 0 0 16,-4-1-19-16,4-2 0 0,-4 3 0 0,0-3 0 15,0 0 0-15,0-3 0 0,0 0 0 0,0-3 0 16,4 0-48-16,-4-3-12 0,3-2-4 0</inkml:trace>
  <inkml:trace contextRef="#ctx0" brushRef="#br0" timeOffset="66165.61">15088 5814 1242 0,'-3'12'52'0,"-1"-3"-41"16,4 0 26-16,0 5 6 0,-3-2 1 0,3 6 0 15,0-6 24-15,0 2 6 0,3 10 1 0,-3-7 0 16,0 10-11-16,4 2-3 0,-1 4 0 0,-3 2 0 16,4 3-19-16,-1-6-4 0,1 10-1 0,-1 2 0 15,1-6 6-15,-1 3 1 0,1-3 0 0,0-2 0 16,-1-4-15-16,4 6-2 0,0-3-1 0,0-11 0 15,-3 8-9-15,3-5-1 0,0 2-1 0,0 0 0 16,-4-2-29-16,4-4-6 0,1-2 0 0,-5 8-1 16,4-11 48-16,0-3 9 0,-3-1 3 0,-1 1 0 15,1-9-25-15,-1 6-5 0,-3-12-1 0,4 9 0 16,-4-9 8-16,0 0 0 0,0 0 1 0,0 0 0 16,0 0-17-16,0 0 0 0,0 0 0 0,0 0 0 15,0-9 0-15,3 3 0 0,-3-6 0 0,4 6 0 16,-4-5 0-16,0-4 0 0,0 9 0 0,0-6 0 15,0-5 0-15,0-1-17 0,0 3 1 0,0-2 1 16,3-1-28-16,-3 0-5 0,0 4-2 0,4-4 0 0,-4 6 50 0,3-2 14 0,1 2 1 16,0 0 0-16,-4 6-25 0,3 0-5 15,1 0-1-15,-4 6 0 0,7 0 0 0,-7 0 0 0,3 0 0 16,4 0 0-16,-3 6 7 0,3 0 1 16,0 0 0-16,-4 0 0 0,4 3 8 0,1 2 0 0,-1 1 0 15,-4 0 0-15,4 0-33 16,0-1-5-16,0 1-1 0,0 3 0 0,-3-3 83 15,3-1 16-15,-4 1 3 0,1 0 1 0,3 0-52 0,-3 8-12 0,-1-8 0 16,1-3 0-16,-1 6 0 0,1-1 0 0,-1-8 0 0,-3 6 0 16,4-6 0-16,-1 3 0 0,1-3 0 0,-4-1 0 15,3 1 0-15,-3-6 0 0,4 0 0 0,3 0 0 16,-7 0 0-16,3 0 0 0,1-3 0 0,3-3 0 16,-4 1-100-16,5-1-22 0,-1-6-5 0</inkml:trace>
  <inkml:trace contextRef="#ctx0" brushRef="#br0" timeOffset="66690.113">15600 6505 1579 0,'-7'0'32'0,"7"0"10"0,-7 0-34 15,7 0-8-15,-7 0 0 0,7 0 0 0,-7-6 53 0,7 6 9 0,0 0 2 0,-7 0 0 16,7 0 0-16,-7 6 0 0,7-6 0 0,-8 0 0 16,8 0-52-16,-7 6-12 0,7-6 0 0,-3 3 0 15,-4 6 0-15,3 0 0 0,1 2 0 0,-4 1 0 16,7 0 0-16,-4 8 0 0,4-2 0 0,0 0 0 16,0-1 0-16,0 4 0 0,0 2 0 0,4-11 0 15,-4 3 12-15,3 3-1 0,1-7 0 16,-4 1 0-16,3 0 13 0,1 3 4 0,-1-4 0 15,1-5 0-15,-1 0-3 0,1 0 0 0,-1 0 0 0,-3-6 0 16,8 0-8-16,-5 0-1 0,4 0-1 0,0 0 0 16,0 0-24-16,-3-6-5 0,3 0-1 0,0 0 0 15,-4 0 15-15,4-3 0 0,0 1 0 0,1-4 0 16,-1 3 0-16,-4 3 0 0,4-6 0 16,-3-2 0-16,3 2 28 0,-4 3 9 0,1 0 2 15,-1-2 0-15,1 5-63 16,-4-6-12-16,3 6-2 0,-3 0-1 0,4-3 39 0,-4 3 0 0,0 1 0 0,-4-1 0 15,4 6 0-15,0-6 0 0,0 6 0 0,-7-6 0 16,4 6-59-16,-4-6-4 0,0 0-1 0,0-3 0 16,-4 4 33-16,0-1 7 0,1 0 0 0,-1 6 1 15,1-6 37-15,-4 6 7 0,3-6 2 0,0 6 0 16,1 0-23-16,-1 0 0 0,4 0 0 0,0 0 0 16,7 0 0-16,-7 0 0 0,0 6 0 0,4 0 0 15,-1 0 0-15,4 2 0 0,0-2 0 0,4 6 0 16,3-6-47-16,0 6-13 0,3-1-4 0</inkml:trace>
  <inkml:trace contextRef="#ctx0" brushRef="#br0" timeOffset="66981.891">15801 6605 1037 0,'0'0'44'0,"-4"6"-36"15,4 6 63-15,0-6 12 0,0-1 2 0,0 7 1 16,0-3 0-16,0 3 0 0,0-6 0 0,-3 11 0 16,3-8-25-16,0 3-5 0,0 6 0 0,0-7-1 15,0-5-20-15,0 6-4 0,0 3-1 0,0-7 0 16,0 1-18-16,0 3-4 0,0-6-8 0,0 6 12 15,0-6-12-15,0-1 0 0,0 1 0 0,0-6 0 16,0 3-108-16,0-3-19 0,0 0-3 0</inkml:trace>
  <inkml:trace contextRef="#ctx0" brushRef="#br0" timeOffset="67246.951">15752 6405 1482 0,'0'0'62'16,"0"0"-50"-16,0 0 4 0,0 0 0 0,0 0 0 0,0 0 0 16,0 0-26-16,0 0-5 0,7 3-1 0</inkml:trace>
  <inkml:trace contextRef="#ctx0" brushRef="#br0" timeOffset="67734.089">16171 6514 998 0,'0'0'20'0,"0"0"7"16,0 0-27-16,0-3 0 0,0 3 0 0,0-6 0 15,0 6 98-15,0 0 14 0,0 0 4 0,-7-6 0 16,7 6-29-16,0 0-6 0,-3 0-1 0,-4-6 0 16,0 6-57-16,-4 6-12 0,4-6-3 0,-4 6 0 15,1 0-8-15,-1 0 0 0,1 0 0 0,-4 8 0 16,3-2 0-16,0 0 0 0,1 3 0 0,-4 8 0 15,3-11 12-15,4 11 1 0,-4-8 0 0,1 3 0 16,3 5-13-16,0-11 0 0,0 3 0 0,3 2 0 0,1-5 0 16,-1-6 0-16,4 3 0 0,-3-3 0 0,3-6 37 15,0 9 5-15,0-9 1 0,0 0 0 0,0 0 33 16,0 0 8-16,7 3 0 0,-4-3 1 16,1 2-119-16,3-2-24 0,-4 0-5 0,4 0-1 0,0 0 52 0,0 0 12 15,1 0 0-15,-1-2 0 0,0 2 0 0,0 0 0 16,0 2 0-16,0-2 0 0,-4 0 0 15,-3 0 0-15,7 0 0 0,0 3 0 16,1-3 0-16,-5 6 0 0,1-6 0 0,3 6 0 0,-4-6 0 0,1 6 0 0,-4-6 0 0,3 6 0 16,1 0 0-16,-1 0 0 0,-3 0 0 0,4-1 0 15,-1 1 0-15,-3 0 0 0,0 3 0 0,4-3 0 16,-4 6 0-16,-4-6 0 0,4 5 0 0,0-5 0 16,-3 6 0-16,-1-3 0 0,1 3 0 0,-4-7 0 15,3 1 0-15,1 0 0 0,-1 0 0 0,1-3 0 16,-4 0 0-16,3 6 0 0,-3-6 0 0,0 0 0 15,0-3 0-15,-4-3 0 0,4 0 0 0,-3-6 0 16,3 3-156-16,-4-6-29 0,0 6-6 16</inkml:trace>
  <inkml:trace contextRef="#ctx0" brushRef="#br0" timeOffset="68076.5">16312 6684 1337 0,'0'12'56'0,"-3"-9"-44"16,-1 6 41-16,4 0 9 0,-3 3 2 0,-1 5 0 15,1-11-2-15,-1 6 0 0,1 3 0 0,-1-4 0 16,4 1-19-16,-3 0-4 0,-1 0-1 0,4-4 0 16,0 1-15-16,-3 0-3 0,3-9-1 0,0 0 0 15,0 0-9-15,0 0-2 0,0 0 0 0,3 6 0 16,-3-6-19-16,0 0-4 0,0 0-1 0</inkml:trace>
  <inkml:trace contextRef="#ctx0" brushRef="#br0" timeOffset="68378.435">16224 6273 1607 0,'0'0'68'16,"0"0"-55"-16,0 0-23 0,0 0-5 0,0 0-1 0,0 0 0 31,0 0-9-31,0 0-3 0,0 0 0 0</inkml:trace>
  <inkml:trace contextRef="#ctx0" brushRef="#br0" timeOffset="68717.307">16602 6020 1697 0,'0'0'35'0,"0"0"9"0,0 0-35 0,0 0-9 0,0 0 0 0,0 0 0 15,0 0 63-15,0 0 10 0,0 0 3 0,0 0 0 16,0 0-29-16,0 0-6 0,0 6-1 0,-4 6 0 16,4-1-32-16,0 13-8 0,0-9 0 0,4 14 0 15,-4-11 8-15,3 14 0 0,1-3 0 0,-1 4 0 16,1 2-8-16,-1-8 8 0,1 8-8 0,-4-9 8 15,3-2-8-15,1 5 12 0,-1 4-12 0,1-7 12 16,0 3-12-16,-1-2 0 0,1 2 0 0,-1 9 0 16,1-2 24-16,-1-4 2 0,4 3 1 0,-7-5 0 15,4 2-42-15,-1-3-8 0,-3-2-1 0,0 2-1 0,4-2 25 16,-4-4 8-16,0-2 0 0,-4 2 0 0,4-2-8 16,0 3 0-16,-3-1 0 0,3-2 0 0,0-4 10 15,0-5 7-15,-4 0 2 0,4-6 0 16,0-6-67-16,0 0-12 0,0 0-4 0,0 0 0 0,0 0 52 0,0 0 12 0,0 0 0 15,0 0 0 1,0 0-54-16,0 0-8 0,0-12-2 0</inkml:trace>
  <inkml:trace contextRef="#ctx0" brushRef="#br0" timeOffset="69068.05">16450 6511 1440 0,'0'0'60'15,"0"0"-48"1,0 0 61-16,0 0 12 0,0 0 3 0,0 0 0 15,0 0-26-15,0 0-5 0,0 0-1 0,0 0 0 16,0 0-12-16,0 0-4 0,4-6 0 0,-1 6 0 16,4 0-32-16,0 0-8 0,0 0 0 0,7 0 0 0,0 0 0 0,1 6 0 0,-1-6 0 0,7 0 0 15,-3 0-14-15,-1 0-5 0,1 3-1 16,-1 0 0-16,-2 0 10 0,2 0 2 16,-3 0 0-16,0 0 0 15,0 0-33-15,1 2-7 0,-1 1 0 0,0 0-1 16,-4 0-53-16,1-6-10 0,0 6-3 0</inkml:trace>
  <inkml:trace contextRef="#ctx0" brushRef="#br0" timeOffset="71945.413">17709 6705 1060 0,'0'0'22'0,"0"0"5"0,0 0-27 0,0 0 0 0,0 0 0 0,0 0 0 16,-3-3 82-16,-1-3 11 0,1 6 3 0,-1-6 0 15,-3 0-22-15,4 1-4 0,-1-1-1 0,-3 0 0 16,0 6-42-16,0 0-9 0,0-6-2 0,0 6 0 15,0 0-16-15,-4 0 0 0,1-6 0 0,-1 12 0 16,4-6 15-16,-3 6 5 0,-1-6 2 0,0 6 0 16,1 0-34-16,-1 5-6 0,1-5-2 0,-5 0 0 15,5 3 20-15,-1 0 11 0,1 5-2 0,-1-2 0 16,1 0 2-16,-1-6 0 0,4 6 0 0,0-7 0 16,3 4-11-16,-3-3 0 0,4 0 0 0,-1 6 0 15,1-12 0-15,-1 9 0 0,4-9 0 0,0 6 0 16,0-6 0-16,0 5 0 0,0-5 0 0,0 6 0 15,0-6 32-15,7 3 4 0,-3 6 0 0,3-9 1 16,0 6-28-16,0-6-9 0,0 0 0 0,0 0 0 16,4 0 0-16,-4 6 0 0,0-6 0 0,3 6 0 15,-3-12 10-15,4 6-10 0,-4-6 8 0,0 6-8 0,4-6 0 0,-4-3 0 0,0 6 0 16,0-3 0-16,0-2-8 0,0-4-1 0,0 6 0 0,0-6 0 31,0 6-19-31,-3-8-3 0,-1 2-1 0,4 6 0 0,-3-6 32 0,-4 6 0 0,3-5 0 0,1 2 0 16,-4 3 17-16,0 6 10 0,0 0 1 0,0 0 1 15,0 0-29-15,0 0 0 0,0 0-8 0,0 0 8 16,3 6-9-16,-3 8 9 0,4-2 0 0,-1 0-9 16,-3 3-9-16,0 2-2 0,4-5 0 0,-4 9 0 15,0-7 32-15,0 1 7 0,3 3 1 0,-3-1 0 16,4-5-20-16,-4 3 0 0,3-3 8 0,-3-1-8 16,4-5 0-16,-4 0 0 0,0-6 0 0,4 6 0 15,-4-6 0-15,3 6 0 0,4-3 0 0,0-3 0 16,0 0-35-16,0 0-13 15,4 0-4-15</inkml:trace>
  <inkml:trace contextRef="#ctx0" brushRef="#br0" timeOffset="72346.51">17431 6117 1257 0,'0'0'26'0,"0"0"6"0,0 0-32 0,0 0 0 0,0 0 0 0,0 0 0 16,3 0 39-16,1 12 1 0,-1-6 0 0,4 3 0 16,0 2-20-16,4 7-4 0,0 0-1 0,-1-1 0 15,4-2-6-15,-3 3-1 0,-1 5 0 0,1-8 0 16,0 2-8-16,-1 1 0 0,1 0 0 0,-1-7 8 15,1 4-91-15,0-9-18 0</inkml:trace>
  <inkml:trace contextRef="#ctx0" brushRef="#br0" timeOffset="73246.348">18898 6123 1265 0,'0'-6'36'0,"-3"0"8"0,-1-6-36 0,4 4-8 0,-3-4 0 0,3 6 0 15,-4-12 93-15,1 7 17 0,-1-4 3 0,1 3 1 16,-4 0-38-16,3 1-8 15,-3-7-2-15,0 6 0 0,-4 3-43 0,1-2-9 0,-1-1-2 0,-3 0 0 16,3 6-12-16,-3-6 0 0,0 7 8 0,-3 2-8 16,-1-3 0-16,0 0-12 0,4 6 3 0,0 0 0 15,0 0 9-15,0-6-13 0,3 6 5 0,-3 0 8 16,0 0-17-16,4 6 4 0,2 0 1 0,-6 0 0 16,7 0 2-16,-3-1 1 0,3 10 0 0,3-3 0 15,1 0 9-15,-1-1 0 0,4-2-9 0,-3 9 9 16,-1-1 0-16,0 4-11 0,4 3 11 0,-3-7-8 15,-1 10 8-15,1-4 0 16,3 1 0-16,-4 8-8 0,4-8 8 0,-3 8 0 0,3 3 0 0,-4-2 0 16,4 2 0-16,0-3 8 0,0 0-8 0,-3 10 0 0,3 2 12 15,0-6-3-15,-4 3 0 0,4 3 0 0,0-6 4 16,0 4 1-16,0-7 0 0,-3 9 0 0,3-6 2 16,0-3 0-16,0 4 0 0,-4-7 0 15,4 3-7-15,0 4-1 0,0-10 0 0,0 3 0 0,-3-8-8 0,3-4 0 16,0 4 0-16,0-6 8 0,0-1-8 0,-4 4 0 15,4-15 0-15,0 5 0 16,0-5-29-16,0 0-2 0,0 0 0 0,0-3 0 16,0-3-25-16,0 0-4 0,0 0-2 0,0 0-442 15,4-15-88-15</inkml:trace>
  <inkml:trace contextRef="#ctx0" brushRef="#br0" timeOffset="73616.54">18344 6679 1267 0,'0'0'28'16,"0"0"5"-16,0 0 2 0,0 0 1 0,0 0-36 0,0 0 0 0,0 0 0 0,0 0 0 0,0 0 58 0,0 0 5 16,0 0 1-16,0 0 0 0,8 0 0 0,-1 0 0 15,0 0 0-15,3 0 0 0,1 0-52 0,3 0-12 16,0 0 0-16,0 0 0 0,4 0 0 0,-4 5 0 16,7-5 0-16,-3 6 0 0,3-6 0 0,-7 0 0 15,0 0 0-15,0 0 0 0,0 6 26 0,0-6 2 16,1 3 1-16,-1 0 0 15,0-3-47-15,3 3-10 0,1 0-1 0,-4 0-1 16,0-3-26-16,0 3-6 0,-3 0-1 0,3 0 0 16,0 6-150-16,0-9-31 0,11 5-5 0,-11 1-2 15</inkml:trace>
  <inkml:trace contextRef="#ctx0" brushRef="#br0" timeOffset="74245.758">18927 6881 1267 0,'0'0'28'0,"0"0"5"0,0 0 2 0,0 0 1 0,-8 0-36 0,1-5 0 0,4-1 0 0,-4 6 0 0,3-6 58 0,-3 0 5 15,7 6 1-15,-7 0 0 0,0 0 0 0,7 0 0 16,-7-6 0-16,7 6 0 0,-7 6-52 0,7-6-12 16,0 0 0-16,-7 6 0 0,0 0 0 0,0 5 0 15,0-5 0-15,3 6 0 0,-3-3 0 0,0 9 0 16,4-7 0-16,-1 1 0 0,-3 0 0 0,4 3 0 16,-1-4 0-16,-3 1 0 0,3 6 0 0,1-4 17 15,-1-2-3-15,1 6-1 0,-1-4 9 0,1-5 2 16,3 0 0-16,0 3 0 0,0-12-7 0,0 6-1 15,0-6 0-15,0 0 0 0,0 0-2 0,0 0-1 16,7 6 0-16,0-6 0 0,-4 6 26 0,-3-6 5 16,7 0 0-16,1-6 1 0,-1 6-21 0,0-6-5 15,0 0-1-15,0-6 0 0,0 3-18 0,-4 0 0 16,4 1 0-16,0-4 0 0,-3 0 0 0,3 0 0 0,0-2 0 16,0 2 0-1,-3 0-44-15,3 0-16 0,-4-2-4 0,-3 2 0 0,4 0 52 0,-1 6 12 0,-3-5 0 16,4-1 0-16,-4 0 0 0,0 6 0 0,0-3 0 0,0 9 0 15,0-6 0-15,0 6 0 0,0-5 0 0,0 5 0 16,0 0-12-16,0 0 3 0,0 0 1 0,0 0 0 16,0 0 8-16,0 0 0 0,0 0 0 0,0 0 0 15,0 0 0-15,0 0 0 0,-4 5 0 0,4 1 0 16,-3 6-8-16,3-3 0 0,0 9 0 0,0-13 0 16,0 7 8-16,-4 0 11 0,4 9-3 0,0-10 0 15,0 1-8-15,0 0 0 0,-3-3 0 0,3 2 0 16,0 1 8-16,0-6 0 0,3 6 0 0,1-6 0 0,-4-6-8 15,0 8 0-15,3-5 0 0,1 6 0 16,-1-3 0-16,4 6 0 0,-3-12 0 0,3 6 0 16,0-6-48-16,0 0-12 0,0 0-3 0,0 0-478 15,0 0-96-15</inkml:trace>
  <inkml:trace contextRef="#ctx0" brushRef="#br0" timeOffset="74638.506">19145 6931 1267 0,'0'0'28'0,"0"0"5"0,0 0 2 0,0 0 1 0,0 0-36 0,0 0 0 0,0 0 0 0,0 0 0 16,0 0 58-16,0 12 5 0,0-6 1 0,0 0 0 15,-3 3-20-15,3 3-4 0,0-7-1 0,0 1 0 0,0 6-17 0,0-6-3 16,0 3-1-16,0 0 0 15,0-4-4-15,0 4-1 0,0-3 0 0,0 6 0 0,0-6-13 0,0 6 0 16,3-10 0-16,-3 7 0 16,0-6 0-16,0-3 0 0,0 0 0 0,0 0-10 15,0 0-66-15,7 0-12 0,-3-3-4 0</inkml:trace>
  <inkml:trace contextRef="#ctx0" brushRef="#br0" timeOffset="74876.624">19054 6532 1190 0,'-4'11'33'0,"0"-5"9"0,1 0-34 0,-1 0-8 0,1 6 0 0,3-12 0 31,0 3-23-31,0-3-6 0,0 0-2 0</inkml:trace>
  <inkml:trace contextRef="#ctx0" brushRef="#br0" timeOffset="76209.03">19343 6852 953 0,'0'0'20'0,"0"0"4"15,0 0-24-15,0 0 0 0,0 0 0 0,0 0 0 16,0 0 24-16,0 0 0 0,0 0 0 0,0 0 0 0,0 0 32 0,0 0 7 0,0 0 1 0,0 0 0 16,0 0-26-16,0 0-5 15,0 0-1-15,0 0 0 0,0 0-19 0,0 0-4 0,0 0-1 0,0 0 0 16,0 0 13-16,0 0 3 0,0 0 0 15,0 0 0-15,0 0 6 16,0 0 2-16,0 0 0 0,0 0 0 16,0 0-18-16,0 0-3 0,0 0-1 0,0 0 0 15,0 0 0-15,0 0 0 0,0 0 0 0,0 0 0 0,0 0-10 0,0 0 0 16,0 0 0-16,0 0 0 0,0 0 0 0,0 6 0 0,0 0 0 0,3 0 0 16,-3-6 0-16,0 6 0 0,0-1 0 0,0-5 0 15,0 6 0-15,0-6 0 0,0 3 0 0,0-3 0 16,0 0 0-16,0 0 0 0,0 0 0 0,0 0 0 15,0 0 0-15,0 0 8 0,0 0-8 0,0 0 8 16,0 0-8-16,0 0 0 0,0 0 0 0,0 0 0 16,-3 6 0-16,3-6 0 0,0 0 0 0,0 6 0 15,0-6 0-15,0 0 0 0,0 0 0 0,0 0 0 16,0 0 0-16,0 0 12 0,0 0-4 0,0 0 0 16,0 0 20-16,0 0 3 0,0 0 1 0,0 0 0 15,0 0-16-15,0 0-4 0,0 0 0 0,0 0 0 16,0 0 11-16,0 0 1 0,0 0 1 0,0 0 0 15,0 0-13-15,0 0-4 0,0 0 0 0,-4 12 0 16,4-12 9-16,0 6 2 0,0-6 0 0,0 6 0 16,0-1-19-16,4 1 0 0,-1 0 0 0,1 0 0 15,-1 0 12-15,1 3-4 0,-1-3 0 0,1 0-8 16,-4-1 8-16,4 1-8 0,-1 0 0 0,-3 0 0 16,4 6 0-16,-1-9 10 0,-3 3-10 0,0-1 8 15,0-5-8-15,4 6 0 0,-4-6 9 0,3 12-9 16,-3-12 12-16,0 0-1 0,0 0-1 0,0 0 0 15,0 6-10-15,0-6 12 0,0 0-12 0,0 0 12 0,0 0-4 0,0 0-8 16,0 0 12-16,0 0-4 0,0 0 15 0,0 0 2 0,0 0 1 0,0 0 0 16,0 0-8-16,0 0-2 0,-3-6 0 0,-1-6 0 15,4 6-6-15,0-2-2 0,0 2 0 0,0-6 0 16,0 6-8-16,0-6 0 0,-3 7 0 0,3-7 0 16,-4 0 0-16,4 3 0 0,0-3 0 0,0 7 0 15,0-7 0-15,0 0 0 0,0 3 0 0,0 3 0 16,0-5 0-16,0 5 0 0,0-6 0 0,0-3 0 15,0 6 0-15,0 4 0 0,0-4 0 0,4-3 0 16,-4 6 0-16,3-6 0 16,1 3 0-16,-4 1 0 0,3-4 0 0,1 3 0 0,-1 3-10 0,1 0 10 15,-1 0-8-15,1 1 8 0,-1-7 0 0,1 6-9 16,-1 3 9-16,1-3 0 0,-1 3-9 0,1 0 9 16,3 3-9-16,0-6 9 0,0 6-12 0,0 6 12 15,0-6-22-15,0 0 2 0,0 0 1 0,0 3 0 16,4-3-27-16,-4 3-6 0,4 0 0 0,-4 0-1 15,0 0-111-15,3 3-21 0,1-3-5 0</inkml:trace>
  <inkml:trace contextRef="#ctx0" brushRef="#br0" timeOffset="76831.893">19734 6837 1545 0,'0'0'32'0,"0"0"8"0,0 0-32 0,-3 6-8 0,3-6 0 0,0 9 0 16,0-9 55-16,0 0 9 0,0 0 1 0,0 6 1 16,0-6-10-16,7 6-3 0,-4 0 0 0,4-6 0 15,1 0-13-15,-1 0-2 0,0 0-1 0,0 0 0 16,0 0-29-16,3 0-8 0,1 0 0 0,0-6 0 16,-1 0 0-16,1 0 12 0,-1 6-4 0,-3-6 0 15,4 0-8-15,-4 0 0 0,-3 3 0 0,3-2 0 16,0-7 0-16,0 6 0 0,-4 0 0 0,4 0 0 15,-3 0 0-15,-1-3-8 0,1 4 0 0,-1-4 0 16,-3 3-29-16,0 3-6 0,-3-3-1 0,-1 0 0 16,1 0 20-16,-1 0 3 0,-3 1 1 0,0-4 0 15,0 3 20-15,0 0 0 0,-4 0 0 0,4 0 0 16,-3 6 0-16,3-6 0 0,-4 6 0 0,1 0 0 16,3 0 0-16,-4 0 0 0,4 6 10 0,0-3-10 15,-4 0 16-15,4 6-4 0,0-3-1 0,0 6 0 16,4-1 2-16,-5-5 1 0,5 6 0 0,-1-3 0 0,1 5-2 15,3 1 0-15,-4-3 0 0,1 3 0 16,3-4 8-16,3 1 0 0,-3 0 1 0,4 0 0 0,-1-1-11 0,1 1-2 16,-1-3-8-16,5 3 12 0,-5 0-12 0,1-7 0 0,3 7 0 15,-4-3 0-15,4 0 0 0,0 0 0 0,0-3 0 16,0-1 0-16,0 1 0 0,1 0 0 16,2 0 0-16,-3-6 0 0,0 6 0 0,0 0 0 0,4-6-13 0,-4 0 4 15,0 0-44 1,4 0-9-16,-4 0-2 0,3 0 0 0,-3 0-92 15,0 0-20-15,4-6-3 0</inkml:trace>
  <inkml:trace contextRef="#ctx0" brushRef="#br0" timeOffset="81421.656">20775 6773 802 0,'0'0'22'0,"0"0"6"0,0 0-28 0,0 0 0 0,0 0 0 0,0 0 0 15,0 0 16-15,0 0-2 0,0 0-1 16,0 0 0-16,0 0 38 15,0 0 7-15,0 0 2 0,0 0 0 16,0 0 3-16,0 0 1 0,0 0 0 0,0 0 0 0,0 0-52 0,-7 3-12 16,7-3 0-16,0 0 0 0,0 0 54 0,0 0 8 0,0 0 2 0,0 0 0 15,0 0-52-15,0 0-12 0,0 0 0 0,0 0 0 16,0 0 0-16,0 0 0 0,0 0 0 0,0 0 0 16,0 0 36-16,0 0 5 0,0 0 1 0,0 0 0 15,0 0-32-15,0 0-10 0,0 0 0 0,0 0 0 16,0 0 12-16,0 0-12 0,0 5 12 0,-4 4-12 15,4-3 8-15,0 0-8 0,0 6 0 0,0-3 0 16,0-1 8-16,0 1-8 0,0 3 12 0,4 6-12 16,-4-12 12-16,0 5-4 0,0-2 0 15,0 0-8-15,0 6 0 0,4-9 0 0,-4-1 0 0,0 7 0 16,3-6 23-16,1 6-3 0,-1-3 0 0,-3 2 0 16,4-5-12-16,-1 0-8 0,-3 6 10 0,4-6-10 15,-1 3 9-15,-3-4-9 0,4 1 8 0,-1 0-8 16,-3-6 13-16,4 6-2 0,-4-6-1 0,7 0 0 15,-7 0 10-15,3 6 3 0,-3-6 0 0,4 0 0 16,-1 6-23-16,5-6 8 0,-5 6-8 0,4-6 0 16,0 0 25-16,-3 0 1 0,-1-6 0 0,4 6 0 15,-3-6-14-15,-1 6-4 0,4-6 0 0,0 6 0 16,-3 0-8-16,3-6 10 0,-3 6-10 0,-1-6 10 16,4 0-2-16,-3 1-8 0,-1-4 12 0,1 3-4 15,-1-6 1-15,1 6 0 0,-1 0 0 0,1-5 0 16,-1-4 0-16,1 3 0 0,-4 0 0 0,3-5 0 0,-3 2 7 15,0-3 0-15,4 7 1 0,-4-7 0 0,-4-3-17 16,4 4 8-16,0 5-8 0,-3-9 0 0,3 4 0 16,-4 5 0-16,1 0 0 0,3 1 0 0,-4-1 0 0,4 3 0 15,-3 0 0-15,3 0 0 0,-4 3-14 0,4 1-3 0,-3-1-1 16,3 0 0-16,0 6-6 16,0 0 0-16,0 0-1 0,0 0 0 0,0 0-63 15,0 0-12-15,0 0-2 0</inkml:trace>
  <inkml:trace contextRef="#ctx0" brushRef="#br0" timeOffset="82144.474">21110 6814 452 0,'0'0'19'16,"0"0"-19"-16,0 0 80 16,0 0 13-16,0 0 3 0,0 0 0 15,0 0-13-15,0 0-3 0,0 0 0 0,0 0 0 0,0 0-18 0,0 0-4 0,0 0-1 0,0 0 0 16,0 0 6-1,0 0 1-15,0 0 0 0,0 0 0 0,0 0-13 0,-3 6-3 0,3-6 0 0,0 6 0 32,0-1-29-32,-4 1-7 0,4 0 0 0,0 3-1 0,0 3-11 0,0 5 8 15,4-5-8-15,-4 3 8 0,0 3-8 0,0-7 0 0,0 1 0 0,0-6 0 16,3 6 0-16,-3-3 0 16,0 2 0-16,4-5 0 0,-4 0 0 0,0-6 0 0,0 12 0 0,0-12 0 15,0 0 31-15,0 0 1 0,0 0 0 0,0 0 0 16,0 0-17-16,0 0-3 0,0 0-1 0,0 0 0 15,0 0-11-15,0 0 10 0,0 0-10 0,0 0 10 16,0 0 10-16,0 0 1 0,0 0 1 0,0 0 0 16,0-12 9-16,0 0 1 0,0 6 1 0,0-5 0 15,0 2-15-15,0-3-3 0,0 0-1 0,0 1 0 16,0-1-14-16,0-3 0 0,0 3 8 16,0 1-8-16,0-1 0 0,3 0 0 0,-3 0 0 0,0 1 0 15,4 2 0-15,-4 3 0 0,3-6 0 0,-3 6 0 16,4 0 0-16,-4 6 0 0,3-9 0 0,-3 9 0 15,0 0-8-15,0 0 8 0,7-2-12 0,-7 2 12 16,4 0-13-16,3 0 4 0,0 0 1 0,-3 0 0 16,3 0 0-16,0 2 0 0,0 1 0 0,0 3 0 15,-4 0-19-15,4 0-3 0,0 0-1 0,1 0 0 16,-1 0 31-16,0 0 0 0,0 2 0 0,0-2 0 16,0 6 0-16,0 6 0 0,0-7 0 0,-4 1 0 15,4 3 0-15,1-3 0 0,-5-1-8 0,4 1 8 0,-3 0 0 16,-1 9 0-16,1-10 0 0,-1 7 0 0,-3-3 0 0,4 2 0 15,-4-5 0-15,3 6 0 0,-3-10 0 0,0 4 0 0,-3 6 0 16,3-12 0-16,0 6 0 0,0-12-11 16,0 0 11-16,0 0-10 15,0 0-33-15,0 0-6 0,0 0-2 0,3-6 0 0,1-6-16 16,-1-6-3-16,4 4-1 0</inkml:trace>
  <inkml:trace contextRef="#ctx0" brushRef="#br0" timeOffset="82681.755">21431 6914 1060 0,'0'0'22'0,"0"0"5"0,0 0-27 0,0 0 0 0,0 0 0 0,0 0 0 15,0 0 71-15,0 12 9 0,0-12 1 0,0 5 1 16,0-5-2-16,0 6-1 0,0-6 0 0,4 6 0 16,-1 0-34-16,-3-6-6 0,4 3-2 0,-1 0 0 15,1 3-3-15,-1-3-1 0,1 0 0 0,-1 0 0 16,5 3-8-16,-5-6-1 0,4 0-1 0,0 5 0 16,0-10-13-16,4 5-2 0,-4 0-8 0,3-6 12 0,-3 3-12 0,1 0 8 0,-1-6-8 15,3 6 0-15,-6 0 0 0,3-3 0 16,0 0 0-16,-4 0-10 0,1-5-1 15,3-1 0-15,-4 6 0 0,1-3 0 0,-4 3 11 16,4-5 0-16,-4 5-9 0,0-6 9 0,0 0 0 0,0 6 0 16,0 0 0-16,-4-2 0 0,0 2 0 0,1 0 0 0,-1-6 0 15,1 6 0-15,-1 0-22 0,4 6 3 16,-7 0 1-16,7 0 0 0,-7 0 3 0,0 0 1 0,0 6 0 16,0 0 0-16,0 6 1 0,0-3 0 0,3-1 0 0,-3 4 0 15,0 3 13-15,0 3 0 0,4-1 0 16,-4-2 0-16,3 8 8 0,-3-5 4 0,4 0 0 15,-1 2 1-15,1-2-1 0,-1 0-1 0,0-4 0 16,1-2 0-16,3 6 2 0,0-10 1 16,-4 1 0-16,4-3 0 0,0 3 1 0,4 3 0 15,-4-6 0-15,3 0 0 0,1-1-3 0,3 1 0 0,0-3 0 0,0 3 0 16,0 0-12-16,4 0 11 0,-1-6-11 0,4 6 10 16,1-6-18-16,-1 0-4 0,3-6-1 0,1 3 0 15,3-6-34-15,0 3-6 0,1-3-2 16</inkml:trace>
  <inkml:trace contextRef="#ctx0" brushRef="#br0" timeOffset="83840.762">22370 6829 1220 0,'0'0'34'0,"0"0"9"0,0 0-35 16,0 0-8-16,0 0 0 0,0 0 0 0,0 0 56 0,0 0 8 15,0 0 3-15,0 0 0 0,0 0 1 0,0 0 0 16,0 0 0-16,0 0 0 0,0 0-36 0,0 0-6 0,0 0-2 0,0 0 0 31,0 0-24-31,0 0 0 0,0 0 0 0,-7 5 0 16,3 1 0-16,1 0 0 0,-1 6 0 0,0 0 0 0,4-6 15 0,-3 5-3 0,-1 4 0 0,4 3 0 16,-3-1-22-16,-1 1-5 0,4 8-1 0,0 4 0 15,-3-10 16-15,3 10 0 0,0-13 0 16,0 10 10-16,3-4-10 0,-3 4 0 0,0-4-12 0,4 1 12 15,-4 2 20-15,0-8 11 0,3 0 2 0,-3 2 1 16,4 4-16-16,-4-10-3 16,0 16-1-16,-4-13 0 0,4 4-3 0,0-3-1 15,-3-1 0-15,3 7 0 0,0-9-10 16,0 8 12-16,0-11-12 0,0-3 12 0,0-1-12 0,0 4 0 0,0-3 0 0,0-3 0 16,0-6 0-16,0 0 0 0,0 0 0 0,0 0 0 15,0 0 0-15,0 0 0 0,0 0 0 0,0 0 0 16,0 0 52-16,0-12 9 0,0 6 2 0,0-5 0 15,0 2-50-15,0-3-13 0,0 0 0 0,0-5 0 16,0 2 0-16,0-3 0 0,0 1 0 0,0-1 0 16,-4-3 0-16,4-2 0 0,0-7 0 0,-3 10 0 15,-1-10 0-15,4 4 0 0,-3 2 0 0,3-8 0 16,-4 9 0-16,4-7 0 0,0 10 0 0,0-10 0 16,0 10 0-16,0-4 0 0,0 4 0 0,0 2 0 15,0 0 0-15,0 1 0 0,0-1-8 0,0 9 8 16,0-3 0-16,0 7-11 0,-3-13 11 0,3 9-8 0,0 0 8 15,3 0 0-15,-3 4-9 0,4-7 9 0,-1 0-8 16,1 3 8-16,-1 0-10 0,1 1 10 16,-1-4 0-16,4 6 0 0,-3 0-8 0,3-6 8 15,0 12 0-15,0-11 0 0,4 5 0 0,-4 0-9 0,3 0 9 0,1 3 0 16,-4 3-9-16,4-6 9 0,-1 6 0 0,1 0 0 0,-1 6-9 0,4-3 9 16,-3 9-11-16,0-4 2 15,3 7 0-15,-4-3 0 0,1 3-2 0,-1-4 0 16,1 7 0-16,-4 0 0 0,0-1-1 15,0 1-1-15,-3 3 0 0,-1-4 0 0,1-5 13 0,-4 9 0 0,0-4 0 0,0-5 0 16,-4 0 0-16,4-4 0 16,-3 4 0-16,-1-6 0 0,-3 0 0 0,4 0 16 0,3-6-3 0,-11 6-1 15,0-6 1-15,1 0 0 0,-1 0 0 0,1 0 0 16,-1-6-4-16,-3 0-1 0,3 0 0 0,1 0 0 16,-1 0-8-16,-3 0 0 0,4-2 0 0,-1 2 8 15,-3 0-8-15,3-6 0 0,1 6 0 0,-1 0 0 16,1 1-45-16,3-4-5 0,-1 3-1 0,1-3 0 15,0 6-165-15,0-3-32 0</inkml:trace>
  <inkml:trace contextRef="#ctx0" brushRef="#br0" timeOffset="84322.312">22638 6302 1212 0,'0'0'25'0,"0"0"6"0,0 12-31 0,0-6 0 0,0 0 0 0,0 0 0 15,3 3 48-15,-3 2 3 0,4 1 1 0,-4 0 0 16,3 0-18-16,1 2-3 0,-4-2-1 0,3 6 0 16,1 2 8-16,-1 4 2 0,5 5 0 0,-5-2 0 15,1 8-21-15,3 3-4 0,-4-3-1 0,4 4 0 16,-3-4-2-16,-1 3 0 0,-3 0 0 0,4-8 0 15,-1 2 22-15,-3-8 4 0,7 2 1 0,-7-2 0 16,4-7-17-16,-4 7-3 0,3-4-1 0,-3 4 0 16,4-7-5-16,-4 4-1 0,0-3 0 0,3 2 0 15,-3 4-4-15,4-7-8 0,0 4 11 0,-4-3-11 16,3-7 8-16,-3 1-8 0,0-3 0 0,4 0 0 16,-4-3 0-16,0 2 0 0,0-8 0 0,0 0 0 15,0 0 0-15,0 0 0 0,0 0 0 0,0 0 0 16,0 0-60-16,3-5-5 0,4-1-2 15</inkml:trace>
  <inkml:trace contextRef="#ctx0" brushRef="#br0" timeOffset="85125.142">23033 6914 874 0,'3'-12'18'0,"-3"12"4"0,0 0-22 0,0 0 0 0,0 0 0 0,0 0 0 16,0 0 76-16,-3-3 10 0,3 3 2 0,0-6 1 15,0 6-20-15,0 0-4 0,-4-6-1 0,4 6 0 16,-3 0-7-16,-4-6-1 0,7 6-1 0,-4 0 0 16,-3-5 4-16,7 5 1 0,-10 0 0 0,6 0 0 15,-3-6-32-15,0 6-5 0,3 0-2 0,-3 0 0 16,4 0-4-16,-4 0-1 0,3 6 0 0,-3-6 0 15,0 5-16-15,4 1 0 0,-4 0 0 0,3 0 0 16,1 0 0-16,-1 9 0 0,0-9-11 0,1-1 11 16,-1 7 0-16,1-6 0 0,3 6 0 0,-4 3 0 15,4-10 0-15,-3 7 0 0,3 0 0 0,-4-3 0 16,4 0 0-16,0-1 0 0,4 4 0 0,-4-6 0 0,3 0 0 16,-3-6 0-16,4 6 0 0,-4 6 0 0,3-10 0 15,1 1 0-15,-1 3 0 0,1 0 0 0,-4-6 8 0,4 9-8 0,-1 3 0 16,-3-12 0-16,0 0 9 0,7 6-9 0,-7-6 8 0,0 0-8 15,4 0 9-15,-4 0-9 0,7 0 10 0,-7 0-10 16,3 0 0-16,-3 0 0 16,7-6 0-16,-3 6 0 0,-4 0 37 15,3-6 2-15,4 6 0 0,-3-12 0 16,-1 6-31-16,1-6-8 0,-1 4 0 0,1-10 0 0,3 6 0 0,-3-2 11 0,-1 2-11 16,1-6 12-16,-1 6-12 0,-3 1 0 0,0 2 0 0,0-3 8 15,0 0-8-15,0 6 0 0,0 1 0 0,0-7 0 16,0 3 0-16,0 3-11 0,0 6 3 0,0 0 0 15,0 0 0-15,0 0 0 0,0 0 0 0,0 0 0 16,0 0-4-16,0 0 0 0,0 0 0 0,0 0 0 16,0 0-6-16,0 0-2 0,0 0 0 0,-3 9 0 15,3 3 20-15,0-6-10 0,-4-1 10 0,4 7-8 16,0-3 8-16,-3 6 0 0,3-6 0 0,0 2 0 16,0 1 0-16,3 0 0 0,-3 0 0 0,4 2 0 15,-1-8 0-15,-3 12 0 0,7-12 0 0,-7 2 0 16,4 1 0-16,-1-3 8 0,1 3-8 0,-1 3 0 15,1-6 0-15,-1 0 0 0,4-1 0 0,0 1 0 0,-3-3 0 16,0 3 0-16,-1 3 0 0,4 0 0 0,-3-9-12 0,3 6-6 16,0-6-2-16,0 0 0 15,0 0-120-15,0 0-25 0,0 0-5 0</inkml:trace>
  <inkml:trace contextRef="#ctx0" brushRef="#br0" timeOffset="85415.814">23294 6887 1440 0,'-4'6'30'0,"1"0"6"0,-1 3-28 0,4 3-8 0,-3-1 0 0,-1-5 0 15,4 6 64-15,-3 0 12 0,3-3 3 0,-4 2 0 16,4 1-24-16,0-6-5 0,-3 9-1 0,3-4 0 16,-4 1-36-16,4-6-13 0,0 6 9 0,0 0-9 15,0-6-20-15,0-1-8 0,0-5-3 0,0 0 0 16,0 6 31-16,0-6 0 0,0 0 0 0,0 0 0 16,0 0-160-16,0 0-25 0,0 0-6 0</inkml:trace>
  <inkml:trace contextRef="#ctx0" brushRef="#br0" timeOffset="85781.769">23234 6529 1496 0,'0'0'42'0,"0"0"10"0,0 0-41 0,0 0-11 0,0 0 0 0,0 0 0 15,0 0 29-15,0 0 4 0,0 0 1 0,0 0 0 16,0 0-54-16,0 0-12 16,0 0-1-16</inkml:trace>
  <inkml:trace contextRef="#ctx0" brushRef="#br0" timeOffset="86327.374">23788 6779 1196 0,'0'0'24'0,"0"0"8"0,0 0-32 16,-7-3 0-16,0 3 0 0,0-3 0 0,0 3 68 15,0 0 8-15,-1 0 2 0,1 0 0 0,-3 0-10 0,3 3-3 16,0-3 0-16,-4 3 0 0,4-3-13 0,-3 0-2 0,-1 2-1 16,4-2 0-16,-4 3-17 0,1 3-3 0,-1-6-1 15,4 6 0-15,-4 0-19 0,4 0-9 0,0 0 8 0,0 0-8 16,0 0 24-16,0-1 0 0,-3 1 0 0,3 0 0 15,-1 3-24-15,5-3-16 0,-4 6 3 0,3-1 0 16,1-5 21-16,-1 0 4 0,1 0 0 0,3 0 1 16,0-6-13-16,-4 9 0 0,4-9 0 0,0 12 0 15,0-12 0-15,0 0 0 0,4 5 0 16,-1-5 0-16,1 6 0 0,-1 0 0 0,1 0 0 0,-1-6 0 16,4 3 9-16,-3-3-1 0,3 0 0 0,-7 0 0 15,0 0-8-15,7 0 0 0,-7 0 0 0,0 0 0 16,4 0 0-16,-4 0 0 0,7 3 0 0,0-3 0 15,-4 6 0-15,-3-6 0 0,7 0 0 0,0 3 0 16,-7-3 0-16,4 3 0 0,-4-3 0 0,7 3 0 16,0 3 0-16,-3-6 0 0,3 5 0 0,-4 1 0 15,4 0 0-15,-3 0-11 0,-1 0 3 0,4 3 0 16,-3-3 8-16,-1-1 0 0,1 7 0 0,-1-6 0 16,1 0 0-16,0 0 0 0,-4-6 0 0,3 6 0 15,-3-6 0-15,0 0 0 0,0 0 0 0,0 6 0 16,4 0 0-16,-4-6 0 0,0 5 0 0,0 1 0 15,0 3 0-15,-4 3 0 0,4-6 0 0,-7 6 0 16,3-1 0-16,-3 4 11 0,0-3-3 0,0-1 0 16,0 1-8-16,0-6 0 0,-3 3 0 0,3 0 0 15,-1-3 0-15,-2 2 0 0,3-8 0 0,0 6 0 16,0-6 0-16,0 0 8 0,0 0-8 0,-4 0 8 16,4-6 5-16,0 6 1 0,0-8 0 0,0 2 0 15,0 0-3-15,3 0-1 0,-3-6 0 0,4 6 0 16,-1 0-37-16,1 1-7 0,-1-1-2 0,4-6 0 15,-3 3-123-15,3 3-25 0,0 6-4 0</inkml:trace>
  <inkml:trace contextRef="#ctx0" brushRef="#br0" timeOffset="87277.337">24059 6908 1496 0,'0'0'31'0,"0"0"8"0,0 0-31 0,0 0-8 0,0 0 0 0,0 0 0 16,-3 6 50-16,3-6 9 0,0 0 1 0,0 0 1 15,-7 6-13-15,7-6-4 0,0 0 0 0,-7 0 0 16,7 0-44-16,0 0 0 0,0 0 0 16,-7 6 0-16,7-6 0 0,0 0 14 0,0 0-2 0,-7 0-1 15,7 0-11-15,-7 0 0 0,-4 0 0 0,11 0 0 16,-7 5 0-16,0-5 0 0,7 0 0 0,-4 6-11 16,1-6 11-16,-4 6 0 0,3 0 0 0,1-6 0 15,-1 6 0-15,1 0 0 0,-1 0 10 0,1 3-10 16,-1-9 14-16,-3 5-3 0,7-5-1 0,-3 6 0 15,-4 0 0-15,-1 0 0 0,5-6 0 0,-4 12 0 16,7-12-10-16,-4 3 0 0,4-3 0 0,-7 6 8 16,7-6-8-16,-3 5 0 0,3-5 0 0,-7 6 8 15,3 0-8-15,1 0 0 0,-4 0 0 0,3 0 0 16,4-6 0-16,-7 6 0 0,7-6 0 0,-7 6 0 16,3 0 0-16,1-4 0 0,-1 1 0 0,1 6 8 15,-1-3-8-15,4-6 0 0,-3 12 0 0,3-6-11 16,0-6 11-16,0 12 8 0,0-12-8 0,3 5 11 15,1 1-11-15,-4-6 0 0,0 6 0 0,0-6-11 16,3 9 35-16,-3-9 6 0,7 3 2 0,-7-3 0 16,0 0-20-16,4 3-4 0,-4-3-8 0,0 0 12 15,7 6-12-15,-7-6 9 0,7 0-9 0,-7 0 8 16,4-6 1-16,3 6 0 0,0-6 0 0,-4 0 0 16,1 3-9-16,-1-3 0 0,1 0 0 0,-1 1 8 0,4-1-8 15,-3 0 12-15,3 0-12 0,-3-6 12 0,3 6-12 0,-4-3-11 16,4 4 3-16,-3-7 0 0,3 0 0 0,-4 0 0 0,4 3 0 15,-3 1 0-15,3-1 8 0,-4-3 0 16,1 6 0-16,-4-6 0 0,3 7 0 0,1-4 0 16,-4 6 0-16,4-6 0 0,-4 9 0 0,0 0 0 15,0 0 0-15,0 0 0 0,0 0 0 0,0 0-10 16,0 0 10-16,0 0 0 0,0 0 0 0,0 0 0 16,0 0 0-16,0 0 0 0,0 0-13 15,0 0 4-15,0 0 1 0,0 0 0 0,-4 12 8 0,4-3 0 0,0 2 0 0,-4 1 0 16,4 0 0-16,0 2 0 0,-3 4 0 0,3 0 0 15,0-6 0-15,0-4 0 0,0 1 0 0,0 6 0 16,3-3 0-16,-3-6 0 0,4 5 0 0,3-2 0 16,-3 3 0-16,3-6 0 0,-4 0 0 0,1-1 0 15,3-5-18-15,0 6-2 0,0-6 0 0,0 0 0 16,0 0-153-16,0-6-31 0</inkml:trace>
  <inkml:trace contextRef="#ctx0" brushRef="#br0" timeOffset="88177.61">24250 6931 676 0,'0'0'14'0,"0"0"3"0,0 0-17 0,0 0 0 0,-4 6 0 15,1 0 0 1,-1 0 30-16,1 0 2 0,-1 3 1 0,1-3 0 0,-1 0 7 0,1 5 0 0,-1-5 1 0,1 0 0 15,-1 6-14-15,1 0-3 0,3-4-1 0,-4 4 0 16,1-6 13-16,3 12 4 0,-4-12 0 0,4 2 0 16,0 1-13-16,-3 0-3 0,3 3 0 0,0-6 0 15,0-6 13-15,0 6 3 16,0-6 0-16,0 5 0 16,0-5-13-16,0 0-3 0,0 0 0 0,0 0 0 15,0 0 5-15,0 0 1 0,0 0 0 0,0 0 0 0,0 0-6 0,0 0-2 0,0 0 0 0,0 0 0 16,0 0 18-16,0 0 3 0,0 0 1 0,3-5 0 15,1-7-16-15,-1 0-4 0,1-6 0 0,-1 4 0 16,1-4-12-16,3 0-4 0,-4 1 0 0,4 2 0 16,0-3-8-16,0 1 0 0,0 2 0 0,1-3 0 15,-5 7 0-15,4-4 0 0,0 3 0 0,0 0 0 16,-3 7 0-16,3-7 0 0,0 0 0 0,-4 6 8 16,1 0-8-16,-1 3 0 0,1-3 9 0,-4 6-9 15,0 0 0-15,0 0 0 0,0 0 0 0,7 0 0 16,-3 0 0-16,-1 3 0 0,4 0 0 0,-3 3 0 15,-1 3-14-15,1-3 2 0,-1 6 1 0,1-1 0 16,-1-5 11-16,1 6 0 0,3 3 0 0,-7-3 0 16,3-1 0-16,1 1 0 0,-4 6 0 0,0-4 0 15,3 4 0-15,-3 0 0 0,0-7 0 0,4 10 0 16,-4-3-13-16,0-7-4 0,4 4-1 0,-4 3 0 16,0-6-34-16,3-1-6 0,-3-5-2 0,0 9 0 15,7-9-103-15,-7-6-21 0</inkml:trace>
  <inkml:trace contextRef="#ctx0" brushRef="#br0" timeOffset="88612.022">24553 6326 1044 0,'0'0'21'0,"0"0"7"0,0 0-28 0,0 0 0 0,0 0 0 0,0 0 0 16,0 0 56-16,0 0 7 0,0 0 1 0,0 0 0 15,0 6-23-15,0 0-4 0,0-1-1 0,0 10 0 16,4-9-4-16,-1 6 0 0,1 0-1 0,-1 2 0 15,1 4-2-15,3 0 0 0,0 2 0 0,0 4 0 16,0 5-17-16,0 3-3 0,0 1-1 0,4 8 0 16,-4-9 4-16,0 9 0 0,4-2 0 0,-8-16 0 15,4 6 0-15,-3-2 0 0,-1 5 0 0,1-2 0 16,-1-1 16-16,-3 3 3 0,4-8 1 0,-4 14 0 16,0-6-32-16,0-2 0 0,0-10 0 0,0 10 0 15,-4-12 0-15,4-1 0 0,0 10 0 0,-3-16 0 16,3 10 12-16,0-9-4 0,-4-1-8 0,4 1 12 0,0 0-12 15,0-6 0-15,0 0 0 0,0 0 0 16,0-6-26-16,0 0-11 0,0 0-3 0,0 0 0 16,0 0-40-16,4-3-8 0,-1-6-1 0</inkml:trace>
  <inkml:trace contextRef="#ctx0" brushRef="#br0" timeOffset="88974.136">24550 6814 1280 0,'0'0'54'0,"0"0"-43"16,0 0 75-16,0 0 15 0,0 0 3 0,0 0 1 15,0 0-26-15,0 0-6 0,0 0-1 0,0 0 0 16,0 0-12-16,0 0-4 0,0 0 0 0,0 0 0 15,0 0-31-15,0 0-6 0,0 0-2 0,0 0 0 16,0 0-17-16,0 0 10 0,0 0-10 0,0 0 8 16,0 0-8-16,0 0 0 0,0 0 0 0,0 0-11 15,0 0 11-15,0 0-8 0,3 9 8 0,4-6-8 16,-3 0 8-16,3 2 0 0,0 1 0 0,0-3 0 16,0 6 0-16,4-3 0 0,3-6 0 0,-4 12 0 15,5-6-12-15,2-6 0 0,-3 5 0 0,0-5 0 16,4 0-28-16,-4 0-7 0,4 0-1 0,-1 0 0 15,1 0-14-15,-4 0-3 0,4-5-1 0,-1-1 0 16,1 6-16-16,-4 0-3 0,4-6-1 0</inkml:trace>
  <inkml:trace contextRef="#ctx0" brushRef="#br0" timeOffset="89606.737">24888 6999 1196 0,'0'0'24'0,"0"0"8"16,0 0-32-16,0 0 0 0,0 0 0 0,0 0 0 15,0 0 57-15,0 0 6 0,0 0 1 0,8-6 0 16,-1 6-7-16,-4 0-1 0,4 0 0 0,0 6 0 16,-3-6-28-16,-4 0-7 0,7 0-1 0,0 6 0 15,0 0-20-15,0-6 9 0,0 0-9 0,0 3 0 16,0-3 14-16,4 3-4 0,-4-3-1 0,0 0 0 0,3-3 24 0,-3 0 5 15,4 3 1-15,-4 0 0 0,0-12-25 0,-3 12-5 16,3-6-1-16,0 0 0 0,0-5 1 0,-4 5 0 0,4 0 0 16,-3-6 0-16,3 3-9 0,-3 3 0 15,-1 0 0-15,-3 1 0 0,4-1 8 0,-4-6 0 16,0 6 0-16,0 6 0 16,-4-6-8-16,4 0-11 0,0 6 3 0,-3-3 0 15,-5-3-4-15,5 1-1 0,-4-1 0 0,7 6 0 0,-7 0 13 0,7 0 0 16,0 0-10-16,-7 0 10 0,-4 0-11 0,4 0 3 15,0 6 0-15,-3-1 0 0,2 1-2 0,-2 0 0 0,3 0 0 0,-4 3 0 16,4 3 10-16,-3-1 14 0,3 1-3 0,0-3-1 16,-1 6-10-16,5-1 0 0,-1-2 0 0,1 6-11 15,3-6 11-15,0 2 11 0,0-2-3 0,0 0 0 16,3 0 6-16,1-1 1 0,-1-2 0 0,1 9 0 16,3-12-2-16,-3 0 0 0,-1 5 0 0,4-5 0 15,-3 3-13-15,3-3 0 0,-4 6 0 0,4-12 0 16,0 5 49-16,4 1 14 0,-4-6 2 15,0 6 1-15,0-6-104 0,0 0-21 0,0 0-4 16,0 0-1-16,4 0 0 0,-1-6 0 16,-3 0 0-16</inkml:trace>
  <inkml:trace contextRef="#ctx0" brushRef="#br0" timeOffset="90642.631">25432 6870 1402 0,'0'0'59'0,"0"0"-47"16,0 0-12-16,0 0 0 0,-4 11 0 0,4-5 0 16,-3-3 0-16,3 6 0 0,0 0 0 0,-4 3 8 15,1-1-8-15,3 1 0 0,-4-3 0 0,1 9 0 16,3-7 0-16,0 7 12 0,0-3-12 0,0-1 12 15,0 1 1-15,0 9 1 0,3-13 0 0,-3 4 0 16,0 3-4-16,4-1-1 0,-4-8 0 0,0 3 0 16,0-6 21-16,0 6 4 0,0-12 1 0,0 0 0 15,0 0-15-15,0 0-4 0,0 0 0 0,0 0 0 16,0 0 24-16,0 0 4 0,0 0 0 0,0 0 1 16,0 0-14-16,0 0-3 0,0 0-1 0,0 0 0 15,0 0 10-15,0 0 3 0,0 0 0 0,0 0 0 16,0 0-26-16,-4-12-5 0,4 6-1 0,-3-6 0 15,3 3-8-15,-4 4 0 0,4-1 0 0,-3-6 0 16,3 0 0-16,-4 3 0 0,4 0 0 0,-4 1 0 16,1 2 0-16,3-6 0 0,-4 0 9 0,4 6-9 15,-3-2 0-15,3-4 0 0,0 0 0 0,-4 6 8 0,4-6-8 16,0 7 0-16,0-4 0 0,4 3 0 0,-4-3 0 0,0 6 0 16,3-3-9-16,-3 6 9 0,4-6 0 0,-1 0 0 0,-3 6 0 15,8 0 0-15,-5-5-12 0,-3 5 3 0,7 0 0 16,-3 0 0-16,-1 0 9 0,1 0 0 15,3 0 0-15,-4 0 0 0,4 0-28 16,-3 5-3-16,3-5-1 0,4 6 0 0,-1-6 8 16,1 6 0-16,3 0 1 0,-4-6 0 0,4 6-4 0,1 0-1 15,-1 0 0-15,0-3 0 0,0 3-44 16,0-6-10-16,0 5-2 0</inkml:trace>
  <inkml:trace contextRef="#ctx0" brushRef="#br0" timeOffset="91022.644">25749 6981 1082 0,'0'0'30'0,"0"0"8"0,0 0-30 16,0 0-8-16,0 0 0 0,-3 12 0 0,3-6 72 0,0 6 14 0,-4-9 2 0,4 3 1 16,0 2-26-16,-3 1-6 0,3 3-1 0,0 0 0 15,-4 0-35-15,4-7-7 0,0 4-2 0,-3 9 0 16,3-6 3-16,0-6 0 0,0 5 0 0,0-5 0 15,0 3-7-15,0-3 0 0,0 0-8 0,0-6 12 16,3 6-12-16,-3-6 0 0,0 0 8 0,0 5-8 16,0-5 0-16,0 0-15 0,0 0 3 0,0 0 1 15,0 6-139 1,0 0-28-16,0-6-6 0</inkml:trace>
  <inkml:trace contextRef="#ctx0" brushRef="#br0" timeOffset="91350.178">25774 6649 1550 0,'0'0'32'0,"0"0"8"0,-7 6-32 0,3 0-8 0,1 0 0 0,-1 6 0 15,4-12 0-15,-3 5 12 0,3-5-4 0,-4 6 0 16,4-6 14-16,0 6 3 0,0-6 1 0,0 0 0 16,4 6-26-16,-1 0 0 0,1 0-14 0</inkml:trace>
  <inkml:trace contextRef="#ctx0" brushRef="#br0" timeOffset="91850.056">25901 7043 1212 0,'0'0'25'0,"0"0"6"0,0 0-31 0,0 0 0 0,0 0 0 0,0 0 0 16,0 0 48-16,0 0 3 0,0 0 1 0,0 0 0 16,0 0-5-16,3 6-1 0,5 0 0 0,-1 0 0 15,0-6-22-15,3 6-5 0,1-6-1 0,-1 6 0 16,1-6-18-16,-4 0 0 0,0 2 0 0,4 1 0 16,-4 0 0-16,0 0 0 0,3-3 0 0,-3 3 0 15,0-3 0-15,1 0 0 0,-1 0 0 0,0 0 0 16,0 0 0-16,-4-3 0 0,1 3 0 0,3-6 0 15,-4 3 0-15,1 1 13 0,-1-4-2 0,1 0-1 16,-4 0 4-16,0 0 1 0,0-6 0 0,0 6 0 16,0-2-5-16,-4-4-1 0,1 0 0 0,-1 6 0 15,1-6-9-15,-4 7-12 0,3-7 2 0,-3 3 1 0,0 3-2 16,4 0 0-16,-4 0 0 0,-1 0 0 0,1 6 11 0,0-5 0 16,7 5 0-16,-7 0 0 0,0 0-16 0,0 5 3 15,7-5 0-15,-7 6 0 0,0 0 13 0,0 0 0 16,4 0 0-16,-1 9 0 0,-3-4 0 0,3 1 0 15,1 6 0-15,-1-4 0 0,1-2 9 16,3 6-1-16,-4-6-8 0,4-1 12 0,-3-2-12 0,3 3 8 16,0 0-8-16,3 0 0 0,-3-7 16 0,4 4-4 0,-1 3 0 0,1 0 0 15,-1-1-12-15,4-5 0 0,-3 6 0 0,3-3 0 16,-3 0 13-16,-1 0-3 16,4 2-1-16,-3-5 0 0,3 6-9 15,-4-6 0-15,1-6 0 0,-1 6 0 0,4 0 0 0,-3-1 0 0,3 1 0 0,0-3 0 16,0 3 0-16,4-6 0 0,-4 0 0 0,3 0 0 15,-3 0-15-15,0 0-5 0,4 0 0 0,0 0-1 16,-4 0-43-16,3-6-9 16,1 3-2-16</inkml:trace>
  <inkml:trace contextRef="#ctx0" brushRef="#br0" timeOffset="92670.075">25012 6720 930 0,'0'0'19'0,"0"0"5"0,0 0-24 0,0 0 0 0,0 0 0 0,0 0 0 16,0 0 32-16,0 0 2 0,0 0 0 0,0 0 0 15,7-3 56-15,0-3 11 0,-3 3 3 0,3-6 0 16,0 6-34-16,-4-9-6 0,1 1-2 0,3-1 0 16,0 0-29-16,0 0-5 0,0-2-2 0,0 8 0 15,4-6 2-15,-4 6 0 0,0-6 0 0,3 1 0 16,-3 2-28-16,0 3 0 0,4 6 0 0,0-6 0 16,-1 0-129-16,1 6-31 0,3-6-7 0</inkml:trace>
  <inkml:trace contextRef="#ctx0" brushRef="#br0" timeOffset="93803.88">26825 6937 547 0,'0'0'23'0,"0"0"-23"16,0 0 61-16,0 0 8 0,0 0 2 0,0 0 0 15,0 0 26-15,0 0 6 0,0 0 1 0,0 0 0 16,0 0-36-16,0 0-6 0,0 0-2 0,0 12 0 15,4-6-40-15,-1 9-9 0,1 2-2 0,-1-5 0 16,1 0 31-16,-1 0 5 0,1 2 2 0,-4 4 0 16,3 0-31-16,1-1-5 0,-1 10-2 0,1-7 0 15,3 4 11-15,-3-7 3 0,-1 4 0 0,1-3 0 16,-1-1 7-16,-3 1 2 0,4-6 0 0,-4-1 0 0,0 4-22 16,0-3-10-16,0-6 10 0,0 0-10 0,0-6 10 0,0 0-10 15,0 0 10-15,0 0-10 0,0 0 49 0,0 0 4 16,0 0 1-16,0 0 0 0,0 0-37 0,0-12-7 15,3 0-2-15,-3-3 0 0,0 4-8 16,0-1-12-16,0-6 2 0,-3 1 1 0,3-1 9 0,0-3 0 16,-4 4 0-16,4-4 0 0,0 9-19 0,0-5-1 0,0-7-1 15,0 10 0-15,0 2 10 0,0-6 3 0,0 6 0 16,-3 1 0-16,3 2 8 0,0-3-13 0,0 0 5 0,0 1 8 16,0 2-10-16,-4 3 10 0,4-3 0 0,0 0-9 15,-3 3 9-15,3 0-10 0,0 6 10 0,0-5-10 16,0 5 1-16,0-6 0 0,0 0 0 0,0 6 0 15,0 0 9-15,0 0 0 0,3-9-9 0,-3 9 9 16,0 0-27-16,0 0-1 0,0 0 0 0,4 0 0 16,3 0 4-16,0 0 1 0,0 3 0 0,0 3 0 15,3 0 3-15,-2 0 0 0,2-1 0 0,-3 1 0 16,0 0-12-16,0 3-1 0,4 3-1 16,-1 0 0-16,-2-1 13 0,2-5 2 0,1 6 1 0,-1 0 0 15,4-4-37-15,-3 4-7 0,0-6-2 16</inkml:trace>
  <inkml:trace contextRef="#ctx0" brushRef="#br0" timeOffset="94540.114">27203 7099 718 0,'0'0'15'0,"0"0"3"0,0 0-18 0,0 0 0 0,0 0 0 0,0 0 0 15,0 0 8-15,0 0-8 16,0 0 12-16,0 0-12 16,0 0 96-16,0 0 13 0,0 0 3 0,0 0 0 0,0 0-64 0,0 0-13 0,0 0-3 0,0 0 0 15,0 0 7-15,0-6 1 0,0 6 0 16,0 0 0-16,0 0-23 0,0 0-4 0,0 0-1 0,0 0 0 16,0 0-12-16,0 0 0 0,0 0 0 0,0 0 0 15,0 0 0-15,0 12 0 0,0-6 0 0,0 6 0 16,-4-968 12-16,4 1932 0 0,-3-958 0 0,-1-7 0 15,4 1 26-15,-3 3 5 16,-1 0 1-16,4-1 0 0,-3 4-15 16,-1-12-2-16,4 6-1 0,0-1 0 0,-4-2 0 0,4 3 0 0,0-6 0 0,0 0 0 15,0 0-26-15,0-6 0 0,0 0 0 0,0 0 0 16,0 0 12-16,0 0-4 0,0 0 0 0,0 0 0 16,0 0-57-16,0 0-12 15,0 0-3-15</inkml:trace>
  <inkml:trace contextRef="#ctx0" brushRef="#br0" timeOffset="94904.217">27164 6846 1257 0,'-7'0'26'0,"7"0"6"0,-7 6-32 15,7-6 0-15,0 0 0 0,0 0 0 0,0 0 0 0,0 0-12 0,0 6 0 0</inkml:trace>
  <inkml:trace contextRef="#ctx0" brushRef="#br0" timeOffset="95289.102">27407 7037 1257 0,'-3'6'26'0,"-4"0"6"0,3 6-32 0,1-6 0 0,3 2 0 0,-4 1 0 16,1 6 90-16,-1-3 11 0,4 0 3 0,-3-1 0 15,-1-2-58-15,4 9-11 0,-4-12-3 0,1 5 0 16,3 1 0-16,0 0 0 0,0-3 0 0,0 2 0 16,0-5-21-16,0 0-11 0,0 0 10 0,0-6-10 15,0 6 12-15,0 0-4 0,0-6-8 0,0 0 12 0,0 0-12 0,0 0 8 16,0 0-8-16,0 0 0 0,0 0 20 0,0 0-3 15,0 0 0-15,0 0 0 0,3-6 6 0,5-6 1 16,-5 6 0-16,4-8 0 0,0-1-16 0,0 0-8 0,0-2 8 16,0-10-8-16,0 10 0 0,0-1 0 0,1-6 0 0,-5 10 0 15,4-10 0-15,0 6 0 0,-3 4 0 16,3-4 0-16,-4 6 0 0,1 1 0 0,-1 2 0 0,1-3 0 16,-1 6 0-16,-3 6 0 0,0 0 0 0,0 0 0 15,0 0 0-15,0 0 0 0,0 0 0 0,0 0-8 16,4 6-13-16,-1 0-3 0,5 6 0 0,-5 2 0 15,1 4 24-15,3 3 0 0,-4 2 0 0,1 7 0 16,-1-10 0-16,1 10 0 0,-1 2 0 0,1-3 8 16,-1-5-8-16,1 2 0 0,-1-2 0 0,1-7-11 15,3 4 11-15,-4-9 0 0,1-1 0 0,0 1 0 16,-1 3-18-16,1-9-2 0,-1 0 0 0,1 0 0 16,3-1-121-16,-4-5-25 0,1 6-5 0</inkml:trace>
  <inkml:trace contextRef="#ctx0" brushRef="#br0" timeOffset="96176.468">27824 7031 1014 0,'0'0'43'0,"0"0"-35"15,0 0 0-15,0 0 0 0,0 0 0 0,0 0 0 16,-7 6 39-16,7-6 7 0,-8 0 2 0,8 0 0 16,0 0 3-16,-7 6 1 0,7-6 0 0,0 0 0 15,-3 0-13-15,3 0-3 0,-7 6 0 0,0 6 0 16,7-12-16-16,-7 6-4 0,3 0-1 0,-3-4 0 15,4 4-11-15,-1 0-3 0,-3 6 0 0,4-6 0 16,-5 6-9-16,5-6 0 0,-1-1 0 0,1 4 0 16,-1 3 28-16,1-6 3 0,3 6 1 0,0-7 0 15,0 1-32-15,0 6 0 0,0-6 0 0,3 0 0 16,-3 3 0-16,4-3 0 0,-1-1 0 0,1 7 0 16,-1-6 0-16,1 0 0 0,3 0 0 0,0 0 0 15,-3-6 12-15,3 3-3 0,0-3-1 0,3 0 0 16,-3-3-8-16,0 3 0 0,0-6 0 15,4 6-11-15,-4-6 11 0,0 0 11 0,-3 0-3 0,3 0 0 16,-4 0-8-16,1-2 0 0,-4 2 0 0,3 0 0 16,-3 0 0-16,0 0 0 0,-3 0 0 0,3 0 0 15,-4 0 0-15,1 1 0 0,3-1 0 0,-4 0 0 16,1 0 0-16,3-3 0 0,0 9 0 0,-4-3 0 16,4 3 0-16,-7-3 0 0,7 3 0 0,0 0-11 15,0 0 11-15,0 0-10 0,0 0 10 0,0 0-10 16,-7 0-1-16,7 0 0 0,-7 3 0 0,3 0 0 15,-3 6 11-15,4-3 11 0,-1 6-3 0,-3-7 0 16,4 1-8-16,-1 6 0 0,1-3 0 0,-1 3 0 16,1-1 0-16,3 1-17 0,0 6 4 0,-4-3 1 15,4 2 12-15,0 1 16 0,0-1-3 0,0 1-1 0,0-3-12 0,0 2-10 16,4 1 2-16,-4 3 0 0,0-4 18 16,0 4 4-16,3 2 1 0,-3 7 0 0,0-10-2 0,0 10 0 0,0-1 0 0,0 4 0 15,-3-4 1-15,3 3 0 0,0-2 0 0,-4 2 0 16,1-3 13-16,-1 4 2 0,1-7 1 0,-1 4 0 15,-3-7-21-15,3 9-9 0,1-8 8 0,-4 2-8 16,3-2 12-16,1 2-4 0,-4-2 0 0,3 5 0 16,4-14-8-16,-3 9 0 0,3-7 0 0,-4-5 0 15,4 0 8-15,0-1 0 0,-3-2 0 0,3-3 0 16,0-6-8-16,0 0-11 0,0 0 3 0,0 0 0 16,0 0 8-16,0 0 0 0,0 0 0 0,0 0 0 15,0 0 0-15,-7 0 0 0,0-6 0 0,-4-5 0 16,0 2 0-16,1-3 0 0,-1 0 0 0,-3-5 0 15,0-7 0-15,0 9 0 0,0-8 0 0,0-1 0 16,-4-2 0-16,4 8 0 0,0-2 0 0,-4-4 0 16,1 6 0-16,2-2 0 0,1 2 0 0,-3 1 0 15,3-1-17-15,3 0 1 0,0 4 1 0,-3-4 0 16,7 3-10-16,0-2-3 0,0 5 0 0,4 0 0 16,-1 0-6-16,0-2-2 0,4 2 0 0,-3 6 0 15,3-6-13-15,3-5-3 0,1 5-1 0</inkml:trace>
  <inkml:trace contextRef="#ctx0" brushRef="#br0" timeOffset="96884.028">28116 7161 1409 0,'-14'0'29'0,"14"0"7"0,-7 0-28 0,7 0-8 0,-3 0 0 0,-1 0 0 16,4 0 8-16,0 0 0 0,-7 0 0 0,7 0 0 15,-7 0 38-15,7 0 8 0,0 0 2 0,0 0 0 16,0 0-20-16,-7-6-3 0,7 6-1 0,0 0 0 16,0 0 0-16,0 0 0 0,0 0 0 0,-4-3 0 15,4 3-32-15,0 0 0 0,0 0 0 0,-10 3 0 16,10-3 0-16,-7 6 0 0,0 0 0 0,0-1 0 15,0 1 0-15,0 6 0 0,3-3 0 0,1 0 0 16,-1 5 0-16,1-8 0 0,-1 12 0 0,0-12 0 16,4 6 16-16,0-4-3 0,0 4-1 0,-3 0 0 15,3-6 8-15,3 0 2 0,-3-6 0 0,4 6 0 16,0-1 13-16,3-5 2 0,-4 3 1 0,4-3 0 0,0-3-16 16,0 3-3-16,-3 0-1 0,3-5 0 0,0 5-8 0,-4-6-2 15,4 0 0-15,1 0 0 0,-5 0-8 0,4 0 0 16,-3 0 0-16,-1 3 0 0,1-3-9 0,-4 6-4 15,3-5-1-15,-3 5 0 0,0-6 5 0,0 6 1 0,4-6 0 16,-4 6 0-16,-4-6 8 0,4 6-10 16,0 0 10-16,0 0-10 0,0 0 10 0,0 0 0 15,0-12 0-15,0 12 0 16,0 0 0-16,0 0-13 0,0 0 5 0,0 0 8 0,0 0 0 0,0 0 0 0,0 0 0 0,0 0 0 16,0 0 0-16,0 0 0 0,0 0 0 0,0 0 0 15,4 12 0-15,-1-6 0 0,-3 3 0 0,0-1 0 16,4 1 0-16,-1 3 0 0,-3-6 0 0,4 6 0 15,-1-6 0-15,-3-1 0 0,4 1 0 0,-1 0 0 16,1 0 0-16,-4-6 0 0,7 3 0 0,0 3 0 16,-3 0-49-16,3-6-3 0,0 0 0 0,0 6 0 15,0-6-105-15,0 6-22 0,0-6-4 0</inkml:trace>
  <inkml:trace contextRef="#ctx0" brushRef="#br0" timeOffset="97335.861">28250 7161 1026 0,'0'0'28'0,"0"0"8"0,0 0-28 0,0 0-8 0,0 0 0 0,0 0 0 15,0 0 52-15,0 0 10 0,0 0 2 0,0 6 0 16,0-1-7-16,0 7-1 0,0-6 0 0,0 9 0 15,0-3-4-15,0-1 0 0,0 7-1 0,0-6 0 16,0-6-26-16,0 8-5 0,0-2 0 0,0 0-1 16,0-6 11-16,0 5 2 0,0-8 1 0,0 3 0 15,-3 3-9-15,3-9-3 0,0 0 0 0,0 0 0 16,0 0-8-16,0 0-1 0,0 0-1 0,0 0 0 16,0 0 9-16,0 0 3 0,0 0 0 0,0 0 0 15,3-9-7-15,-3 0-2 0,0 4 0 0,4-7 0 16,-4 0-14-16,0 0 0 0,0-2 0 0,0 2-10 15,-4 0 0-15,4 0 0 0,0-5 0 0,0 2 0 16,-3-3 10-16,3 1 0 0,0-4 0 0,0 4 0 16,0-1 0-16,0 0 0 0,0 4 0 0,0-4 0 15,3 6 0-15,-3-3 11 0,0 4-3 0,0 5 0 16,4-6-8-16,0 6 0 0,-4 0 0 0,3 6 0 16,1-6-9-16,3 6 9 0,0 0-12 0,0 0 12 15,3 0-24-15,1 0 1 0,3 0 1 0,-3 0 0 16,3 6 1-16,0 0 0 0,0-6 0 0,0 6 0 15,0 6-43-15,0-9-9 0,0 3-2 0</inkml:trace>
  <inkml:trace contextRef="#ctx0" brushRef="#br0" timeOffset="98085.285">28730 7099 1409 0,'-3'-9'60'0,"3"9"-48"16,-7-3 40-16,7 3 8 0,-4-3 1 0,4 3 1 15,-7-6-32-15,4 1-6 0,-1-1-2 0,4 6 0 16,-4-6-9-16,4 6-1 0,0 0-1 0,-7 0 0 15,0 0-11-15,0 0 10 0,0 6-10 0,-3 0 10 16,-1-1-10-16,0 1 0 0,1-3-10 0,-1 9 10 16,1 0 0-16,-1 0 0 0,1 5 0 0,-1 4 10 15,0-10-2-15,1 7 0 0,3 0 0 0,-4 2 0 16,4-2 10-16,0-6 2 0,4-1 0 0,-1 4 0 16,1-3-10-16,3-6-2 0,0 0 0 0,3 0 0 15,1-1 7-15,3 1 1 0,-4 0 0 0,4 3 0 16,-3-3 2-16,3-6 1 0,0 6 0 0,0-6 0 15,0 0 1-15,0 0 1 0,4 0 0 0,-1 0 0 16,1-6-10-16,-1-9-3 0,1 6 0 0,-1 1 0 16,5-4-8-16,-5-6 8 0,4-2-8 0,0 2 8 15,-3-11-8-15,3 2 0 0,0-2 0 0,-3-4 0 16,3 4 0-16,-3-3 0 0,3-4 0 0,0 4-11 16,-4 3 3-16,1-4 0 0,-4 4 0 0,0 2 0 15,-3-11 8-15,-1 3 0 0,1 0 0 0,-4-4 0 16,0 4-28-16,0 3-4 0,-4-6-1 0,4 8 0 0,-3-2 33 0,-1 14 0 15,-3-8 0-15,3 14 0 0,1-6 0 0,-4 7 0 16,0-1 0-16,3 6 0 0,1 0-10 0,-4 6 2 16,0-3 0-16,0 3 0 0,0 0 8 0,-1 3 0 0,1 3 0 15,-3 0-8-15,3 6 8 0,-4-1 0 0,1-5 0 16,3 6-8-16,-4-3 8 0,4 8 0 0,0-5 0 0,0 6 0 16,0-6 0-16,0 8 0 0,0-2 0 15,3 2 0-15,1 4 0 0,-1-1 0 0,0-2 0 0,4 8 0 16,0 1 0-16,0 2 0 0,0 3 0 0,0 4 0 15,4-7 12-15,-4 3-1 16,4 4-1-16,-1-4 0 0,1-3-10 0,3-2 0 0,-4 2 0 16,1-3 0-16,-1 4 26 0,1-10 3 0,-1 4 1 0,-3-4 0 15,4-2-30-15,-1-4 8 0,1 7-8 0,-4-12 0 16,3-1 0-16,-3 10 0 0,4-15 0 0,-4 11 0 16,3-11 0-16,-3 6 0 0,4-3 0 0,0 3 0 15,-1-6 0-15,1-1 0 0,-1 1 0 0,4 0 0 16,-3 0-33-16,3-6-10 0,0 0-1 0,0 0-1 15,3-6-30-15,1 0-5 0,0 0-2 0</inkml:trace>
  <inkml:trace contextRef="#ctx0" brushRef="#br0" timeOffset="98722.227">29076 7381 1653 0,'0'0'47'0,"0"0"10"0,-4 6-45 16,4-6-12-16,-3 6 0 0,3-6 0 0,0 0 17 0,-4 6 2 0,4-6 0 0,0 0 0 16,0 0 13-16,0 0 4 0,0 0 0 0,0 0 0 15,0 0-22-15,0 0-4 0,0 0-1 0,0 0 0 16,0 0-36-16,0 0-7 0,0-6-2 15,0 0 0-15,4 0-128 0,-4 0-25 0</inkml:trace>
  <inkml:trace contextRef="#ctx0" brushRef="#br0" timeOffset="107137.547">28970 7167 767 0,'0'0'32'0,"0"0"-32"31,-3 5 68-31,3-5 8 0,0 0 0 0,0 0 1 16,0 0-25-16,0 0-4 0,0 0-2 0,0 0 0 0,0 0 5 0,0 0 1 0,0 0 0 0,0 0 0 15,0 0-28-15,0 6-6 0,0-6-1 0,3 6 0 16,1 0 19-16,-1 0 4 0,1-3 1 0,3 3 0 16,0-3-25-16,0 3-4 0,0-3-2 0,0 2 0 15,4 1 0-15,-1 0 0 0,-3 0 0 0,4 0 0 16,-1 0-10-16,1 0 8 0,0-6-8 0,-1 3 8 15,1-3-8-15,-1 3 0 0,1-3 0 0,-1 0 0 16,1 0 8-16,3 0 0 0,-3-3 0 16,-1 3 0-16,1-3-8 0,-1-3 0 0,1 0 0 0,0 0 0 15,-4 0 24-15,3 0 7 0,1-5 1 0,-4 5 0 16,-4-3-32-16,5 3 8 0,-5 0-8 0,-3-6 0 16,0 6 0-16,0-5 0 0,-3 2 0 0,-1-3 0 15,0 6 9-15,1-5-1 0,-4 5 0 0,0 0 0 16,0-6-8-16,0 3 0 0,-4 0 0 0,1 3 0 15,-1 4-9-15,0 2 9 0,1 0-12 0,-1 0 12 16,1 0 0-16,-1 0 0 0,0 0 0 0,1 0 0 16,3 0 0-16,-4-6 0 0,4 6 0 0,0 0 0 15,0 0 0-15,0 0 0 0,0 0 0 0,3 6 0 16,-3-6 0-16,7 0-8 0,-7 2 8 0,0 4 0 16,4 0 0-16,-4 0 0 0,-4 6 0 0,4-6 0 15,0 6 0-15,0-1 0 0,-4-5 0 0,4 9 0 16,0-3-29-16,0-1-3 0,0 1 0 0,4 3 0 15,-1-3 32-15,1-1 0 0,-1 1 0 0,0 0 0 16,4-3 0-16,0-1 0 0,0 1 0 0,0 3 0 16,4-6 0-16,-4 0 0 0,4 0 0 0,-1 0 0 15,1-1 22-15,-4-5 7 0,7 3 2 0,-4 0 0 16,1 3-18-16,3 0-3 0,0 3-1 0,-4-9 0 16,4 6-9-16,0 0 8 0,4 0-8 0,-4-1 8 0,4 1-8 0,-4 3 0 15,3-3 0-15,1 3 0 0,-4-6 0 0,4 9 0 0,-1-12 0 16,1 5 0-16,-4 1 0 0,3 0 0 0,-3 0 0 0,4 0 0 15,-4-6 8-15,4 3 0 0,-1-3 0 16,1 0 0-16,-4 0-8 0,3-3-17 0,1 3 4 0,0-6 1 16,-1 0-31-16,-3 0-5 15,4 0-2-15,-4 1 0 0,3-1-112 0,-2 0-22 0</inkml:trace>
  <inkml:trace contextRef="#ctx0" brushRef="#br0" timeOffset="107501.617">29602 7352 1693 0,'0'0'35'0,"0"0"9"0,0 0-35 0,0 0-9 0,0 0 0 0,0 0 0 16,0 0 19-16,0 0 1 0,-7 6 1 0,7-6 0 15,0 0-21-15,-4 6 0 0,4-6 0 0,0 0 0 16,0 0 0-16,0 0 0 0,0 0 0 0,0 0 0 16,0 0 0-16,0 0-10 0,0 0 1 0</inkml:trace>
  <inkml:trace contextRef="#ctx0" brushRef="#br0" timeOffset="-40880.266">13293 9248 828 0,'0'0'23'0,"0"0"6"0,0 0-29 0,0 0 0 0,0 0 0 0,0 0 0 15,0 0 47-15,-4 9 3 0,4-9 1 0,-3 9 0 16,-1-3 5-16,4-6 2 0,0 11 0 0,0-11 0 16,-3 6 10-16,3-6 3 0,0 0 0 0,0 0 0 15,0 0 5-15,0 0 2 0,0 0 0 0,0 0 0 16,0 0-62-16,-7 0-16 0,7 0 0 0,0 0 0 15,-8 0 40-15,8 0 4 0,-7 0 2 0,7 0 0 16,-7 6-33-16,7-6-13 0,-7 0 11 0,7 0-11 16,-7 6 8-16,0 0-8 0,7-6 0 0,-7 6 0 15,0 0 0-15,0 2 0 0,3-2 0 0,-3 0 0 16,7-6 0-16,0 0 0 0,-7 6 0 0,7-6 0 16,0 0 15-16,-3 6-3 0,3-6-1 0,0 0 0 15,-4 12-11-15,4-12 0 0,0 0 0 0,0 0 0 0,0 0 0 0,0 0-16 16,0 0 4-16,0 0 1 0,0 0 11 0,-3 6 0 0,3-6 0 0,0 5-8 15,0-5 8-15,3 6 0 0,-3-6 0 0,0 9 0 16,4-3 0-16,-1 6 0 0,1-6 0 16,-4-6 8-16,3 6-8 0,1-1 0 15,-4-5-8-15,7 6 8 0,-3-3 0 0,-1 3 0 16,4 6 0-16,-3-6 0 0,-4-6 0 16,7 6 0-16,-7-6 0 0,0 0 0 0,3 5 0 15,1 1 0-15,-1 0 0 0,-3-6 0 0,4 6 0 0,-4-6 0 0,3 6 0 0,1 0 0 16,-1 0 0-16,1 0 0 0,-1 2 0 0,-3 4 0 15,0-12 0-15,0 0 0 0,4 6 0 0,-4-6 0 16,0 0 0-16,0 0 0 0,0 0 0 0,0 0 0 16,0 0 0-16,7 0 17 0,-3 12-2 0,-4-12-1 15,0 0-14-15,0 0-18 0,3 0 4 0,-3 0 1 16,0 0 13-16,4-6 0 0,-4 6 0 0,0 0 0 16,0 0 0-16,0 0 0 0,7 6 0 0,-7-6 0 15,3 6 0-15,-3 0 0 0,4-1 0 0,-4 1 0 16,3 0 0-16,-3-6-9 0,0 6 9 0,0 3 0 15,0 3-8-15,-3-6 8 0,3 2-8 0,0 1 8 16,-4 3 0-16,4 3 0 0,0-4 0 0,-3-5-8 16,-1 3 8-16,1 0 0 0,-1-3 0 0,-3 3 0 15,4-3 0-15,-5-1 0 0,1 1 0 0,0 0 0 16,0 0 0-16,-3 0 8 0,3-3-8 0,-4 3 8 16,4-3-8-16,0 0 0 0,-4 0 0 0,1 0 8 15,3-1-8-15,-4-2 9 0,4 0-9 0,0-2 10 16,0 2-10-16,0-3 0 0,7 3 0 0,-7 0 0 0,7 0 0 15,0 0-12-15,0 0 2 0,0 0 1 16,0 0-30-16,-7 5-5 0,3 1-2 0,1 3 0 16,-1 3-19-16,4-6-4 0,0 0-1 0</inkml:trace>
  <inkml:trace contextRef="#ctx0" brushRef="#br0" timeOffset="5600.296">23382 1172 208 0,'0'0'0'0,"0"0"9"0,0 0-9 0,0 0 0 0,0 0 0 0,0 0 0 15,0 0 0-15,0 0-14 16,0 0 3-16,0 0 1 0,0 0 10 0,-7 6 0 0,7-6 0 0,0 9 0 15,0-9 0-15,0 6-13 0,4 0 5 0</inkml:trace>
  <inkml:trace contextRef="#ctx0" brushRef="#br0" timeOffset="9935.674">23724 1002 629 0,'0'0'12'0,"-3"-6"6"0,3 0-18 0,-4 3 0 0,4-9 0 0,-3 6 0 16,3 6 11-16,0 0-2 0,-4-5 0 0,4-1 0 16,-3 0-9-16,3 0 0 0,0 0 9 0,0 6-9 15,0 0 20-15,-4-6 0 0,4 6 0 0,0 0 0 16,0 0 18-16,0-9 3 0,0 9 1 0,0 0 0 16,0 0-1-16,0 0 0 0,0 0 0 0,0 0 0 15,0 0-13-15,0 0-2 0,0 0-1 0,0 0 0 16,0 0-25-16,0 0 0 15,0 0 0-15,0 0 0 0,0 0 0 0,0 0 0 0,0 0 0 0,0 0 0 16,0 0 0-16,0 0 0 0,0 0 0 0,0 0 0 16,0 0 27-16,0 0 0 0,0 0 0 0,0 0 0 15,0 0 15-15,0 0 3 0,0 0 1 0,0 0 0 16,0 0-27-16,0 0-6 0,-3 0-1 0,3 0 0 16,-4-6-12-16,4 6 0 0,0 0 0 0,0 0 0 15,0 0 0-15,0 0 0 0,0 0-10 0,0 0 10 0,-3-5 0 0,3 5 0 16,0 0 0-16,0 0 11 15,0 0-11-15,0 0 0 0,0 0-12 0,0 0 12 0,0 0-14 0,0 0 5 16,0 0 1-16,0 0 0 16,0 0 8-16,0 0-12 0,0 0 12 0,0 0-12 0,0 0 12 0,0 0 0 15,-4 5 0-15,4-5-8 16,-3 6 17-16,-1-6 4 0,4 0 1 0,-4 9 0 0,4-9 16 0,-3 12 3 16,3-6 1-16,-4 0 0 15,4-6-10-15,4 11-1 0,-4-11-1 0,0 6 0 0,0 0-11 16,0 3-3-16,3 3 0 0,1-6 0 15,0 0-8-15,-1-1 12 0,1 7-12 0,-4-6 12 0,3 6-12 0,1-3 0 16,3-3 0-16,-4-1 8 0,1 7-8 0,-1 0 0 16,1-6 0-16,-1 6 0 0,1-4 0 0,-1 10 8 0,-3-6 0 0,4 0 0 15,-1-1-8-15,-3 4 0 0,4-3 0 0,-4 0 0 16,0 5 17-16,0-5-1 0,-4 3-1 0,4 2 0 16,0-5-7-16,-3 3 0 0,3-4-8 15,-4 7 12-15,1 0-12 0,-1 2 8 0,-3-2-8 0,4 0 0 16,-1-1 9-16,-3-2-9 0,4-3 8 15,-1 5-8-15,1-11 8 0,-1 6-8 0,1-6 8 0,-1 3-8 16,4 2 0-16,0-5 0 0,0 0 8 0,0 0-8 16,0-6 0-16,0 6 0 0,0-6 0 0,-4 12 0 15,4-12 0-15,0 3 0 0,0-3 0 0,0 0 0 16,0 0-36-16,0 11-8 0,4-5-3 16,-4-6 0-16,0 0-9 0,0 0-3 0,0 0 0 0,0 0 0 15,0 0-21-15,0 0-5 16,0 0-1-16</inkml:trace>
  <inkml:trace contextRef="#ctx0" brushRef="#br0" timeOffset="10569.248">23668 840 1409 0,'-7'0'60'0,"7"0"-48"16,-7 0 0-16,7 0 0 0,-7 0 0 0,7 0 0 16,-4-6 16-16,4-6 3 0,0 7 1 0,0-10 0 15,0 3 1-15,7 0 1 0,-3-5 0 0,3-1 0 0,0 9-18 16,3-8-3-16,1-1-1 0,0 6 0 16,-1 3-12-16,4-2 0 0,0-7 0 0,-3 12-10 15,3-6 10-15,4 7-8 0,-4-4 8 0,0-3-8 16,0 6-12-16,4 6-3 0,-4-6 0 0,3 6 0 15,-2 0-12-15,-1 0-2 0,3 0-1 0,-3 6 0 16,1 0 18-16,2 0 4 0,-3 0 1 0,0 3 0 0,4-4 15 0,-4 1 0 16,-3 6 12-16,-1 6-12 15,-3-7 27-15,4-2-2 0,0 9 0 0,-1 0 0 0,-3-7-1 0,0 16 0 16,0-10 0-16,-3 1 0 16,-1 3 0-16,-3-4-1 0,4 7 0 0,-8-4 0 0,4 4-10 0,-3-1-1 15,-1-2-1-15,1 2 0 0,-4-5 0 16,0 3 0-16,-4-10 0 0,4 7 0 0,0-3 9 0,-4 2 1 15,-3-5 1-15,4 0 0 16,-8 0-11-16,4-6-3 0,-4-3 0 0,4-1 0 16,-3 1-8-16,-5-6-9 0,1 1 9 0,0-1-13 15,3-3-8-15,-3-6-2 0,0 6 0 0,3-12 0 0,4 13 7 0,-3-10 0 16,3 3 1-16,-1 0 0 0,5 1 2 0,3 5 0 16,0-6 0-16,3 6 0 0,1 3-4 0,3 3-1 0,0 0 0 0,0 0 0 31,0 0-137-31,0 0-27 0,0 0-6 0</inkml:trace>
  <inkml:trace contextRef="#ctx0" brushRef="#br0" timeOffset="11198.698">24472 902 1653 0,'0'0'69'16,"0"0"-55"-1,0 0-14-15,0 0 0 0,-7 0 0 0,0 0 0 0,4 0 28 0,-4-6 2 0,-1 6 1 16,1 0 0-16,-3-6 7 0,-1 0 2 0,1 6 0 15,-4-6 0-15,-1 0-30 0,5 6-10 0,-4 0 0 0,0 0 9 16,-1 0-9 0,-2 0 0-16,3 0 0 0,0 0 0 0,0-5 0 0,-1 5 0 0,1 5 0 0,0 1 0 15,0 0 0-15,4 6 0 0,-1 0-10 0,0-1 10 16,4 4-11-16,4-3 11 0,-4 6-12 0,3-7 12 16,4 4 0-16,-3-3 0 0,3 0 0 15,3-1 9-15,-3 7-9 0,4-12 8 0,-1 3-8 16,1 2 8-16,3-5-8 15,0 0 0-15,0 0 9 0,4 0-9 0,-4-6 9 16,3 0-9-16,4 0 12 0,-3 0-12 0,3 0 13 0,0-6-4 16,0 6-1-16,0-12 0 0,0 6 1 0,0-5 0 0,1 2 0 0,-1 3 0 15,0-6-9-15,-4 0 0 0,5 7 0 0,-5-7 0 16,-3 6-8-16,0-9 8 0,0 9-10 0,-3 0 10 16,-1 1 0-16,1-1 0 0,-4 6 0 0,0-6 0 15,0 0 0-15,0 6 0 0,0 0 0 0,0 0 0 16,0 0 9-16,0 0-9 0,0 0 0 0,0 0 9 15,0 0-9-15,0 0 0 0,0 0 0 0,0 0 0 16,-4 6 0-16,4 6-14 0,0-7 3 0,0 7 1 0,0 3 10 0,0-3 0 16,4-6 0-16,-1 5 0 15,1 7 0-15,-1-12 0 0,1 9 0 0,3-4 0 0,-3 1 0 0,3 0 0 16,0-6 0-16,-4 0 8 16,4-1-8-16,0-2 0 0,0 9 0 0,4-12 8 15,-4 0-28-15,4 0-4 0,-4 0-2 16,3-6 0-16,1 0-72 0,3 1-14 0,-4 2-4 0</inkml:trace>
  <inkml:trace contextRef="#ctx0" brushRef="#br0" timeOffset="11754.111">24617 996 1402 0,'-4'12'29'0,"4"-1"7"0,0 7-36 0,0-6 0 0,0-3 0 0,0 2 0 16,4 7 45-16,-1-12 3 0,1 6 0 0,-1-6 0 16,1-1-3-16,-1 4 0 0,1-3 0 0,0 0 0 15,3 0-2-15,-4 0-1 0,4 0 0 0,0-6 0 0,-3 6-12 0,3-1-2 16,-4 1-1-16,-3-6 0 15,7 3-3-15,0 3 0 0,1 0 0 0,2-6 0 0,-3 6-7 0,-3 0-1 16,-4-6-1-16,7 6 0 16,-7-6-15-16,0 0 0 0,0 0 8 0,0 0-8 15,0 0 0-15,0 0 11 0,0 0-11 0,0 0 10 16,0 0-1-16,0 0 0 0,0 0 0 0,0 0 0 16,0 0-1-16,-4-6 0 0,4-6 0 0,-3 3 0 15,-4-3-8-15,3 1 0 0,1 5 0 0,-4-6 0 16,3 0 0-16,-3-2 0 0,3 8 0 0,1-6 0 15,-4 0-8-15,3 0 8 0,4 7 0 0,-3-7 0 16,-1 3 0-16,4 3 0 0,0-6 0 0,0 1 0 16,4 5 9-16,-4 0-9 0,0-6 10 0,0 3-10 0,3 3 0 15,1-5 8-15,-1 5-8 0,-3 0 0 0,4 0 0 16,-1 0 0-16,4 0 0 0,-3-3 0 0,0 9-9 0,3-6 9 16,0 1 0-16,-4 5-9 0,4-6 9 0,-7 6 0 15,4 0-9-15,3-6 9 0,0 6-10 16,-4 0 10-16,4-6-13 0,0 6 5 0,1 0-6 15,-1-6-1-15,0 6 0 0,0 0 0 16,3-6-23-16,-3 6-5 0,4 0-1 0,-4 0 0 16,4 0-12-16,3 0-4 0,0 0 0 0,0 0 0 15,0 0-29-15,4 0-7 0,-4 0 0 0</inkml:trace>
  <inkml:trace contextRef="#ctx0" brushRef="#br0" timeOffset="12192.629">25037 555 1170 0,'0'0'25'0,"0"0"6"0,0 0 1 0,0 0 1 16,0 0-33-16,0 0 0 0,0 0 0 0,3 0 0 15,1 0 53-15,-1-6 4 0,1 6 1 0,-4 0 0 0,7-6-14 0,-4 6-4 16,1 0 0-16,3 0 0 0,-4-6-8 0,-3 6-1 0,7 0-1 0,-3 6 0 31,3-6-5-31,0 6-1 0,-3-6 0 0,3 6 0 0,0 3-6 16,-4-3-2-16,1 5 0 0,3 1 0 0,-4 0 0 0,1 3 0 16,-1 2 0-16,1 7 0 0,0 2-8 0,-4-2-8 0,3 5 9 0,-3 4-9 15,0-4 8-15,0 3-8 0,0-2 0 0,0 8 0 16,0-6 8-16,0 3-8 0,0-2 0 15,0 2 9-15,0-8 16 0,0 8 3 16,0-3 1-16,4-8 0 0,-4 2 1 0,3-2 0 0,1-1 0 16,-4-2 0-16,3 2-16 0,1-11-3 0,-1 3-1 0,1-4 0 15,-1 1-10-15,1 0 0 0,-4-12 9 0,0 0-9 16,0 0 8-16,0 0-8 0,0 0 10 0,0 0-10 16,0-6-16-16,3-6-10 15,1-5-2-15,-4 2 0 0,3-3-144 16,1 1-30-16,3-4-6 0</inkml:trace>
  <inkml:trace contextRef="#ctx0" brushRef="#br0" timeOffset="12772.417">25298 1119 1572 0,'-4'12'32'0,"-3"-6"9"16,7-6-33-16,-3 0-8 0,3 0 0 0,0 0 0 0,-7 6 56 0,7-6 10 0,0 0 2 15,0 0 0-15,0 0 13 0,0 0 3 0,0 0 1 0,0 0 0 32,0 0-38-32,0 0-8 0,0 0-2 0,0 0 0 0,0 0-12 0,0 0-2 0,7 0-1 0,0 6 0 15,3-6-22-15,1 0-18 0,-1 0 3 0,4 0 1 16,4 6 22-16,-4-6 5 0,0 0 1 0,4-6 0 15,-4 6-14-15,0-6-12 0,0 6 3 0,0-6 0 16,-3 0 9-16,0 0 0 0,-1-3 8 0,1 4-8 16,-4 5 16-16,-4-6-2 0,4 0 0 0,-3 0 0 15,-1 0-14-15,-3-6 0 0,4 6 0 0,-4 1 0 16,-4-1 0-16,4 6 11 0,-3 0-11 0,-1-9 10 16,-3 3-10-16,0 6 0 0,0-6 0 0,0 0 0 15,-3 0-12-15,3 0 1 0,-4 6 1 0,0-5 0 16,1 5 10-16,3 0-13 0,-4 0 5 0,1 0 8 15,3 5-13-15,-4-5 5 0,4 6 8 0,-4 0-13 16,4 0 13-16,0 0-9 0,4 0 9 0,-4 3-8 0,3-3 8 16,-3-1-12-16,3 1 12 0,1 12-12 15,-1-12 12-15,1 6 0 0,3-7-9 0,0 10 9 16,0-9 0-16,0 6-11 0,0 0 11 0,0 2-8 16,3 4 8-16,1-6-8 0,-4-1 8 0,3 7-8 15,1-3 8-15,3 8 0 0,-3-11 0 0,3 6-8 16,0 2 8-16,0-8 0 0,3-6 0 0,-3 6 0 15,4-6 0-15,0 2-8 0,-1 4 8 0,4-6-8 16,0-6-1-16,4 6 0 0,0-6 0 0,3 6 0 16,0-6-25-16,0-6-5 0,0 6-1 0,0 0 0 15,4-6-2-15,0 0-1 0,0 0 0 0,-4 0 0 16,3-2-106-16,1 2-22 0,0 0-4 0</inkml:trace>
  <inkml:trace contextRef="#ctx0" brushRef="#br0" timeOffset="13945.269">26663 1031 816 0,'0'0'16'0,"0"0"6"0,0 0-22 0,-7-6 0 0,-4 6 0 0,4 0 0 16,0 0 48-16,7 0 4 0,-7 0 2 0,0 0 0 16,0 0-12-16,0 6-2 0,0 0-1 0,0-6 0 15,0 6 13-15,0 0 2 0,0-6 1 0,0 9 0 16,0-3 13-16,3-1 4 0,-3 1 0 0,0 6 0 15,3 0-36-15,1 0-8 0,-1 8 0 0,1-2-1 16,3-1-3-16,-4 4 0 0,4 3 0 0,0 2 0 16,0 3-6-16,0 1-2 0,0-4 0 0,0 4 0 15,-3 8 1-15,3-6 0 0,0 3 0 0,-4-2 0 16,1 2 22-16,-1-3 4 0,4-2 1 0,-3 2 0 16,-1-2-26-16,1-7-5 0,3 4-1 0,0-4 0 15,0-2-12-15,0-4 11 0,0 1-11 0,0 0 10 16,0-10-10-16,0 4 10 0,0-6-10 0,0 6 10 15,0-6-10-15,0-6 10 0,0 0-10 0,0 6 10 16,0-6-2-16,0 0 0 0,3 5 0 0,-3-5 0 16,0 0 5-16,0 0 1 0,0 0 0 0,0 0 0 15,0 0 14-15,0 0 2 0,0 0 1 0,0 0 0 16,-3-5-8-16,-1-1-2 0,1-6 0 0,-1 0 0 16,1-3-11-16,-1 4-2 0,4-7-8 0,-7 6 12 15,3-5 7-15,1-4 1 0,-1 3 0 0,1-5 0 0,-4 2-20 16,3 4 0-16,-3-7 0 0,0 9 0 0,-3-14 0 0,6 11 0 15,-3-8 0-15,0 2 0 16,0 1-24-16,3 2-8 0,-3-8-1 0,4 8-1 0,3-2 18 0,-4 5 4 16,4-2 1-16,0 2 0 0,0-6 0 0,4 10 0 15,-4-4 0-15,3 1 0 0,4-1 11 0,-3 3-12 16,3-2 12-16,3-1-12 0,-2 3 12 16,2-2 0-16,-3 5-9 0,4 0 9 0,3-6 0 0,-4 10-9 0,5 2 9 0,-1-6 0 15,0 6-9-15,3-6 9 16,-2 6 0-16,-1 1-9 0,-4-1 9 0,4 6 0 0,0-6 0 0,-3 6 0 15,3 0 0-15,-3 0 0 0,-1 6 0 0,4-6-8 16,-3 0 8-16,-4 6 0 0,4-6 0 0,-1 5 0 16,-3-5 0-16,0 6-10 0,4 6 10 0,-4-6 0 15,0 0-13-15,0 6 4 0,0-7 1 0,-3 10 0 16,3-9 0-16,0 6 0 0,-4-6 0 0,4 5 0 16,-3 1 8-16,-4 3-10 0,3-9 10 0,-3 6-10 15,-3-7 10-15,3 7 0 0,-4-6-9 0,1 0 9 16,-4 3 0-16,3-3 0 0,-3 0 0 0,0 5 0 15,0-5 13-15,-3-6-2 0,-1 0-1 0,0 6 0 16,-3-12-1-16,-3 6 0 0,2-6 0 0,-6 0 0 16,7 1-9-16,-3-7 10 0,-1 6-10 0,0-3 10 15,4 3-10-15,0-6 0 0,0 7 0 0,0-1 0 16,3 0-11-16,1 0-4 0,3 0-1 0,3 0 0 16,1 0-24-16,3 6-4 0,0 0-2 0,0 0 0 15,0 0-34-15,0 0-6 0,0 0-2 0,0 0 0 16,0 0-44-16,0 0-10 0,0 0-2 0</inkml:trace>
  <inkml:trace contextRef="#ctx0" brushRef="#br0" timeOffset="14514.501">27164 1049 1280 0,'0'0'54'0,"-7"0"-43"16,-4-6 45-16,1 6 8 0,-1 0 3 0,0 0 0 15,-3 0-3-15,0 6 0 0,0-6 0 0,-3 0 0 16,2 3-21-16,-2 3-5 0,-1-6-1 0,4 0 0 15,0 6-13-15,3-1-4 0,-3 1 0 0,4 12 0 16,3-12-8-16,-4 6-1 0,4-4-1 0,3 10 0 16,-3-6-10-16,0 0 0 0,4 2 0 0,3-2 0 15,-4 0 0-15,4 0 0 0,4 5 0 0,-4-11 0 16,3 3 0-16,1 3 0 0,-1-6 0 0,1-1 0 16,3 1 0-16,-4 0 8 0,1 0-8 0,3-6 0 15,-3 6 0-15,3-6 8 0,0 0-8 0,0 0 0 16,0-6 9-16,0 0-9 0,3 0 10 0,-2-5-10 0,2 5 12 0,-3-9-4 15,0 9-8-15,0-12 12 0,0 7-12 0,0-1 0 0,0 0 0 16,-3-3 0-16,-1 4 0 0,5-1 0 0,-5 0 0 16,1-3-10-16,-1 10 20 0,-3-7 4 0,4 6 1 15,-1 0 0-15,-3 6-28 0,0 0-6 0,0 0-1 0,0 0 0 16,0 0 10-16,4 6 2 0,3-6 0 16,-4 12 0-16,1-6 8 0,3 8-13 0,-4 4 5 0,1-6 8 15,-1 5 0-15,1 4 0 0,3-9 0 16,-3 5 0-16,-1-2 0 0,-3-3 0 15,4 5 0-15,-1-5 8 0,-3 0 2 0,4-3 0 0,-1-3 0 0,1-1 0 16,-4 7-1-16,0-12 0 0,3 6 0 0,-3-6 0 16,0 0-1-16,7-6 0 0,0 6 0 0,0-12 0 15,0 1-122-15,1-4-25 16,2 3-5-16</inkml:trace>
  <inkml:trace contextRef="#ctx0" brushRef="#br0" timeOffset="15193.766">27552 946 1288 0,'-7'-6'54'16,"0"0"-43"-16,-4 6 72 0,1 0 14 0,-1 0 3 0,1 0 1 15,-5 0-33-15,5 6-8 0,-4 0 0 0,0-6-1 16,-1 6-26-16,5 0-5 0,-1 0 0 0,1-1-1 15,-1 1-9-15,1 6-2 0,2-3 0 0,-2-3 0 16,3 6-16-16,3-7 0 0,-3 7 0 0,4 0 0 16,3-6 0-16,-4 3-9 0,4-9 9 0,0 6-8 15,0 5 8-15,0-5 0 0,0-6 0 0,0 6 0 16,0 0-8-16,4 0 8 0,-1 0-8 0,-3-6 8 16,0 0 0-16,7 6 0 0,-7-6 0 0,7 0 0 15,-3 0 0-15,3 0 0 0,0 0 0 0,-7 0-8 16,4 0 8-16,3 0 0 0,-4 0 0 0,4 0 0 15,0 0 0-15,0 0 0 0,-3-6 0 0,3 6 0 16,0 0 0-16,0 0 0 0,-3 0 0 0,3 0 0 16,0 6 0-16,-4-6 0 0,4 0 0 0,0 3 0 15,0 2 0-15,4 7 0 0,-4-6 0 0,4-6-8 16,-4 6 8-16,3 0 0 0,1 0 0 0,-1 0 0 16,-3-1 0-16,0 4 11 0,1-3-3 0,-1 0 0 15,0 0 4-15,-4 0 0 0,4 0 0 0,-3 0 0 16,-1 5-4-16,1 1-8 0,-1-9 12 0,1 9-4 0,-4 0-8 15,0-1 0-15,0-5 9 0,-4 6-9 0,1-3 14 0,-4 2-2 16,3 1 0-16,-3-6 0 0,-3 0-12 0,3 6 0 16,-4 0 0-16,-3-4 0 0,0-2 0 0,0 0 8 15,-4 0-8-15,4 0 12 0,-4-6 24 0,-3 6 5 0,3-6 1 16,1 0 0 0,-1 0-127-16,8 0-26 0,-1 6-5 0,0-6 0 15,4 0 43-15,0 6 9 0,7-6 1 0,-7 5 1 16,7-5-26-16,0 0-6 0,-3 6-1 0</inkml:trace>
  <inkml:trace contextRef="#ctx0" brushRef="#br0" timeOffset="45939.478">7426 11226 836 0,'0'0'24'0,"0"0"4"16,0 0-28-16,0 0 0 0,0 0 0 0,0 0 0 15,-7 0 57-15,3 0 6 0,4 0 1 0,-7 6 0 16,4 3 0-16,-1 0 0 0,-3 0 0 0,0 3 0 0,4 5-52 16,-1-2-12-16,1 0 0 0,3 5 0 0,-4-8 54 15,4 3 8-15,0 2 2 0,0-5 0 16,0 0-52-16,0-6-12 0,0 8 0 0,0-5 0 16,4 3 40-16,-4 3 6 0,3 2 1 0,1-2 0 0,-4 3-24 15,0-1-5-15,0 1-1 0,0 3 0 0,0-4 5 0,0 1 1 16,0 5 0-16,0-2 0 0,-4-1-7 0,4 1-2 15,0 0 0-15,-3-1 0 0,-1 1 10 0,1 11 3 0,-1-5 0 16,0 2 0-16,1 0-38 0,-1 4-7 16,1-1-2-16,-1 3 0 0,1-2 20 0,-4-4 0 0,3-2 0 15,1 2 9-15,-4-6-9 0,3 4 0 16,1-4 0-16,-1-8 8 0,4 3-8 16,0-6 0-16,0-1 0 0,0-5 0 0,0-6 16 0,0 0-1 15,0 0-1-15,0 0 0 0,-3-6-26 0,-5-5-6 16,1-4-1-16</inkml:trace>
  <inkml:trace contextRef="#ctx0" brushRef="#br0" timeOffset="46535.704">7112 11077 989 0,'0'0'28'0,"0"0"6"0,0 0-34 0,0 0 0 0,0 0 0 0,0 0 0 15,0 0 69-15,0 0 7 0,0 0 2 0,0 0 0 16,0 0-55-16,0 0-11 0,0-9-3 0,0 9 0 0,0 0 27 0,0 0 4 16,0 0 2-16,0 0 0 0,0 0-42 0,7 3 0 15,0-3 0-15,4 3 0 0,3 0 0 0,-7 5 0 16,7-8 0-16,0 6 0 0,4 6 0 0,-4 0 0 16,0-3 0-16,0-1 0 15,0 7 0-15,7-3 0 0,0 0-9 0,-3-4 9 16,3 4 0-16,0-6 0 0,1-3 0 0,-1 6 0 15,-7-9 0-15,4 0 0 0,-1 0 0 0,1 0 9 16,-4 0-9-16,4 0 0 0,-4 0 0 0,0 0 0 0,0 0 0 16,0 0 0-16,0 6 0 0,0 0 8 0,0-6-8 0,0 0 8 15,1 0-8-15,-5 5 8 16,4-5-28-16,-3 0-5 0,3 6-2 0,-7 0 0 16,4-3-133-16,-1 0-26 0</inkml:trace>
  <inkml:trace contextRef="#ctx0" brushRef="#br0" timeOffset="47149.124">7151 12282 752 0,'0'0'16'0,"0"0"4"0,0 0 1 0,0 0 0 0,0 0-21 0,0 0 0 0,0 0 0 0,0 0 0 15,0 0 74-15,0 0 10 0,3-6 3 0,1 0 0 16,-4 0-29-16,3 6-6 0,4-6 0 0,-3 6-1 16,3 0-25-16,0 0-5 0,4 0-1 0,-4 0 0 15,3 0-20-15,1 6-20 0,-4-6 4 0,4 6 1 16,-4-6 49-16,0 6 10 0,3-6 1 0,4 6 1 16,-7-6-25-16,4 6-5 0,0-6 0 0,-1 3-1 15,1 0-15-15,-1 0 8 0,1 0-8 0,-4-1 0 16,4 1 0-16,-1 3 0 0,1-3 0 0,3 9 0 15,-4-6 0-15,1 0 0 0,0-6 0 0,-1 6 0 16,1-1 24-16,-1-2-2 0,1 0 0 0,-1 3 0 16,1 6-22-16,-4-6 8 0,4-3-8 0,-1 3 0 15,-3 0-15-15,0-1-7 0,4-5-2 0,-4 6-656 16</inkml:trace>
  <inkml:trace contextRef="#ctx0" brushRef="#br0" timeOffset="47788.734">7810 11232 877 0,'0'0'24'0,"0"0"7"0,0 0-31 0,0 0 0 0,-3-6 0 0,3 6 0 15,0 0 73-15,0 0 9 0,0 0 2 0,0 0 0 16,0 0-11-16,0 0-1 0,0 0-1 0,0 0 0 15,0 0-34-15,0 6-6 0,0 3-2 0,0 3 0 16,0 6-9-16,0-1-3 0,-4 7 0 0,4 2 0 16,0 1-1-16,0 8-1 0,0 0 0 0,0-2 0 15,0 2 1-15,-3 3 0 0,3-9 0 0,3 4 0 0,-3-1-3 0,0 0 0 16,0-5 0-16,0 5 0 0,0-8 17 0,0 8 3 16,0-5 1-16,0 2 0 0,0-3 3 0,0 4 1 15,0-7 0-15,-3 7 0 0,3-4-8 0,-4 4-2 16,1-4 0-16,-1 1 0 0,4-4-7 0,-3 3-1 15,-1-5-1-15,4 6 0 0,0-10-11 0,-3 4-8 16,-4-4 9-16,3 1-9 0,1-6 8 0,3 0-8 16,-4-4 0-16,4 4 0 0,0-12 0 0,0 0 8 0,0 0-8 0,0 0 0 31,0 0-23-31,0 0-7 0,0 0-2 0,0 0 0 16,0-6-108-16,4-3-21 0,-1 4-5 0,1-1-347 0,3-3-70 0</inkml:trace>
  <inkml:trace contextRef="#ctx0" brushRef="#br0" timeOffset="48643.753">8266 11911 622 0,'0'0'12'0,"0"0"5"0,0-5-17 0,0-1 0 0,0-6 0 0,-4 6 0 16,4 0 76-16,0 6 11 0,0 0 2 0,0 0 1 15,0-6 6-15,0 0 2 0,0 1 0 0,0 5 0 16,0 0-32-16,0 0-6 0,0 0-2 0,0 0 0 16,0 0-9-16,0 0-1 0,-7-3-1 0,-4 3 0 15,4 0-23-15,0 3-5 0,-3-1-1 0,-1 4 0 16,4 0-10-16,0 3-8 0,-4 3 9 0,4 0-9 16,-3-4 0-16,3 1 0 0,-4 0 0 0,4 6 0 15,-3-6 0-15,2 2 0 0,1-2 0 0,4 0 0 16,-4-3 36-16,3 3 0 0,1-1 1 0,3-8 0 15,0 0-8-15,0 0-1 0,0 0-1 0,0 0 0 16,0 0-27-16,0 0-20 0,0 0 3 0,0 0 1 16,0 0 16-16,0 0 0 0,0 0 0 0,0 0 0 15,0 0 0-15,0 0 0 0,0 0 0 0,0 0 0 16,0 0 0-16,0 0 0 0,0 9 0 0,0-9 0 16,0 0 0-16,0 0 0 0,0 6 0 0,0-6 0 15,0 0 0-15,3 6 0 0,-3-6 0 0,4 9 0 0,-4-9 0 16,0 0 0-16,3 3 0 0,-3-3 0 15,7 3 0-15,-7-3 11 0,7 3-11 0,-7-3 10 16,8 3-10-16,-8-3 0 0,3 3 0 0,4 0-11 0,0-1 11 16,0-2 0-16,-7 0 0 0,7 3 0 15,0 0 0-15,0 0 0 0,4-3 0 0,-11 0 0 16,7 6 0-16,0 0 0 0,0 0 0 0,0 0 0 16,-7-6 0-16,0 0 0 0,7 6 0 0,0-6 0 15,-7 0 0-15,11 6 0 0,-4-4 0 0,-7-2 0 0,0 0 0 0,7 6 0 16,0 0 0-16,0 3 0 0,-7-9 0 0,4 9 0 15,3-3 0-15,-7-6 0 0,3 6 0 0,-3 5 0 16,4-5 0-16,-1 3 0 0,-3 0 0 0,4 0 0 16,-4 3 0-16,0-7 0 0,0 1 0 0,0 0 0 15,0 3 0-15,0-3 0 0,-4 3 0 0,4-1 0 0,-3-2 0 0,-1 6 0 16,4-6 0-16,-3 0 8 0,3 3-8 0,-7 0 0 16,0-7 8-16,3 4-8 0,-3-3 10 0,3 6-10 15,-3-3 18-15,0 0-2 0,4-6-1 0,-1 0 0 16,-3 0-2-16,0 6 0 0,-3-6 0 0,3-6 0 15,-4 6-29-15,4 0-7 16,-4-6-1-16,1 6 0 0,6-12 24 0,-6 9 0 0,-1 0 0 0,8-3 0 16,-5 4-12-16,5-1 3 0,-1 0 0 0,1 0 0 15,-1 0-88-15,1 3-18 16,3 0-3-16,0 0-619 0</inkml:trace>
  <inkml:trace contextRef="#ctx0" brushRef="#br0" timeOffset="49889.397">9631 11861 760 0,'0'0'32'15,"0"0"-32"1,-7-2 76-16,7 2 10 0,-7 0 2 0,0 0 0 16,0 0-20-16,-4 0-3 0,0 0-1 0,1 0 0 15,3 0-8-15,0 0-1 0,0 0-1 0,0 0 0 16,7 0 1-16,-7 2 0 0,0 4 0 0,3-3 0 16,4-3-29-16,-7 3-6 0,7-3 0 0,-11 6-1 15,4-3-10-15,0 3-1 0,0 0-8 0,-3 0 12 16,3 0-12-16,0 2-8 0,-1 1 8 0,1 0-13 15,0 6 13-15,0-1 8 0,-3-2 0 0,3-3-8 16,0 9 0-16,0-7 0 0,-1 7-10 0,1-3 10 16,4-3 0-16,-1 2 21 0,1 1-2 0,-1-3-1 15,4-1-29-15,0-2-5 0,0 0-2 0,0 6 0 16,7-9 30-16,-3 5 7 0,3-2 1 0,4 3 0 0,-1-3-20 16,1 0 0-16,3 2 8 0,0-5-8 0,0 0-14 15,0 0-6-15,4-3-2 0,-4 0 0 0,0-3 22 0,4 0 0 0,-4-3 0 0,0 0 0 16,0-3 0-16,0 0 0 0,-3 6 0 0,-1-6 0 15,1-5 21-15,-1 5 9 0,-6-3 2 0,3 0 0 16,-3 0-22-16,-1 3-10 0,1-5 10 0,-4-4-10 16,0 0 12-16,0 3-4 0,-4 4-8 0,1-10 12 15,-1 3-12-15,0 1 9 0,-3-1-9 0,4 3 8 16,-4-5-8-16,0 5 0 0,0-6 9 16,0 9-9-16,-4-2 8 0,0-1-8 0,1 0 8 0,3 3-8 15,-4 3 0-15,1 3 0 0,3 0 0 0,-4 3 8 16,4 0-8-16,0 0 0 0,0 0 0 0,0 0 8 15,0 6-24-15,0 3-4 0,0 0 0 0,0 12-1 16,0-4-20 0,0 1-4-16,-1 2-1 0,1-2 0 0,4 3-3 0,-1-7-1 0,4 1 0 15,-3 3 0-15,3-10 5 0,3 1 1 0,1 0 0 0</inkml:trace>
  <inkml:trace contextRef="#ctx0" brushRef="#br0" timeOffset="50758.383">9779 11300 1149 0,'0'0'32'0,"-4"6"8"0,4-6-32 0,-3 6-8 0,3-6 0 0,-7 3 0 15,7-3 54-15,-4 9 9 0,4-1 1 0,0-8 1 16,0 0-17-16,0 0-3 0,0 0-1 0,-3 6 0 16,-1 0-13-16,4 6-3 0,-3-6-1 0,3 5 0 15,0 10-3-15,0-3-1 0,0-1 0 0,3 10 0 16,1-4-3-16,-1 1-1 0,1 8 0 0,3-5 0 16,-4 8-4-16,5-6-1 0,-1 10 0 0,0-7 0 15,3 3-2-15,-3 3 0 0,0-2 0 0,4 2 0 16,-4-3 0-16,4 3-1 0,-4 1 0 0,0-4 0 15,0-3-1-15,0-2 0 0,-4-4 0 0,1-2 0 0,-1-10 12 0,1 10 2 16,-4-7 1-16,0 4 0 0,0-9 2 0,0 0 0 16,-4-7 0-16,4-5 0 0,0 0-9 0,0 0-2 0,0 0 0 15,0 0 0-15,0 0 9 0,0 0 2 16,0 0 0-16,-3 0 0 0,-4-5-17 0,3 5-10 16,1-6 12-16,3 0-12 0,-4 0 0 0,1 0 0 0,3-3 0 0,-4 3 0 15,1 0 0-15,3 1 0 0,-4-1 0 16,4 0 0-16,4 0 0 0,-4-3 0 0,0 3 0 0,-4-3-9 15,4 1 9-15,0 2 0 0,4-6-9 16,-4-3 9-16,0 3-14 0,3 1 2 0,1-1 0 16,-1-6 0-16,1 4-3 0,-1-4 0 0,1 6 0 0,3 0 0 15,-4-2 1-15,1-1 0 0,3 3 0 0,-4 3 0 16,5 4-22 0,-1-1-4-16,0-6 0 0,0 6-1 0,0 3 33 0,0 3 8 15,3 0 0-15,-3 3 0 0,4-3 0 0,0 6 0 0,-4 6 0 0,3-6 0 16,-3 2 0-16,0 1 0 0,4 3 0 0,-4 3 0 15,0 2 0-15,0-8 0 0,-3 6 0 0,3 0 0 16,0-4 0-16,-4 7 0 0,1-6 0 0,-4-1 0 16,3 4 0-16,-3 3 0 0,0-4 0 0,0-2 8 15,-3 3-8-15,-1 0 0 0,4-4 0 0,-3-2-8 16,-1 3 8-16,1-3 0 0,-1 0 0 0,-3 2 0 16,7-11 29-16,-3 6 8 0,3-6 2 0,-7 0 0 0,7 0-22 15,-8 6-4-15,8-6-1 0,0 0 0 0,-7 6-12 0,0-6 8 16,7 0-8-16,0 0 0 0,-10 3 0 0,3-3-12 15,0-3 1-15,0 3 0 16,7 0-21-16,-11 0-4 0,4-6 0 0,0 6-1 16,0-6-34-16,0 6-6 0,0-11-2 0,0 5 0 15,0 0-129-15,0-3-27 0</inkml:trace>
  <inkml:trace contextRef="#ctx0" brushRef="#br0" timeOffset="51690.713">10301 12000 1094 0,'0'0'23'0,"-3"3"5"0,-4 0-28 0,-1-1 0 15,1-2 0-15,7 0 0 0,-7 3 88 0,0 3 12 16,4 0 2-16,3-6 1 0,0 0-63 0,-7 6-12 16,7-6-2-16,0 0-1 0,0 0 18 0,0 0 3 0,0 0 1 0,0 0 0 15,0 0-31-15,0 0-7 16,0 0-1-16,0 0 0 0,0 0-8 0,0 0 0 0,0 0 0 0,0 0-11 15,0 0 11-15,0 0 0 0,0 0 0 0,3 6 0 16,4-3 0-16,0 0 0 0,0 0 0 0,0 0 0 16,4 0 0-16,0-3 0 0,-1 3 0 0,1 0 0 15,-4-1 0-15,3-2 0 0,1 0 0 0,-4 3 0 16,4 0 0-16,-4 0 0 0,0 0 0 16,0 0 0-16,0-3 0 0,0 0 0 15,0-3 0-15,-7 3 0 0,7 0 9 0,0-3-9 0,0 3 12 0,-3-3-12 16,-1-3 11-16,4 4-11 0,-3-7 10 0,-1 3-10 15,1 0 20-15,-1 0-1 0,4 0-1 0,-3 0 0 16,3-3-10-16,-3 4-8 0,-1-1 9 0,1-6-9 16,-1 3-12-16,1 0-9 0,-1 3-2 0,1-5 0 15,-4 11 40-15,0 0 8 0,0 0 2 0,0 0 0 16,0 0-43-16,0 0-9 0,0-6-2 0,0 6 0 16,0-9 47-16,0 9 10 0,0 0 2 0,-7-6 0 15,3 0-52-15,1 0-9 0,-4 3-3 0,3 0 0 16,-3-2 32-16,-4 5 0 0,1-6 0 0,-1 6 0 15,1 0-24-15,-1 0-6 0,0-6-1 0,-3 12 0 16,4-6 11-16,-4 0 3 0,0 6 0 0,3-1 0 16,-7-5 17-16,4 0 0 0,0 0-8 0,0 0 8 15,0 0 0-15,3 0 0 0,1 0 0 0,-1 0 0 16,4 6 0-16,4 3 0 0,-4 0 0 0,3 6 0 16,0-4 0-16,1 1 0 0,-1-6 0 0,4 9 0 0,0-3 0 15,0-1 0-15,4 7 0 0,-1-3 9 0,1-1-1 16,3 1 0-16,-3 3 0 0,-1-10 0 0,4 4-8 15,4 3 10-15,-4 0-10 0,3-9 10 16,1 5-10-16,0 4 0 0,-1-3 0 0,-3 0 8 0,4-7-8 0,-1 7 0 16,-3-6 0-16,4 0 8 0,0-3 0 0,-4 3-8 0,3-6 12 15,-3 3-4-15,4 0-8 0,-4 0 8 0,3-3-8 0,1 0 8 16,0 2-8-16,-4-2 0 0,3-2 9 0,1 2-9 16,3-3 0-16,-3-3 0 0,-1 0 0 0,1 0-12 15,3-3-165-15,-4 3-34 16</inkml:trace>
  <inkml:trace contextRef="#ctx0" brushRef="#br0" timeOffset="52097.376">10386 11782 1074 0,'-7'6'30'0,"7"-6"8"0,0 0-30 0,0 0-8 0,0 0 0 0,0 0 0 16,-4 3 52-16,4-3 10 0,0 0 2 0,0 0 0 15,0 0-1-15,0 0 0 0,4-3 0 0,-1-9 0 16,-3 6-50-16,7-5-13 0,-3-1 0 0,3 0 0 16,3 3 0-16,1-3 0 0,0-5 0 0,3 5 0 15,0 0 30-15,0 4 1 0,0-4 0 0,0 0 0 16,0 3-31-16,-3 0 0 0,3 1 0 0,0-4 0 15,0 6 0-15,0-6-10 0,0-3 10 0</inkml:trace>
  <inkml:trace contextRef="#ctx0" brushRef="#br0" timeOffset="52640.558">10911 11923 1074 0,'0'0'30'0,"-3"9"8"16,3-3-30-16,-4 3-8 0,4 0 0 0,-3-4 0 15,3 7 52-15,0-3 10 0,3 6 2 0,-3-4 0 16,0 4-52-16,0-3-12 0,-3 0 0 0,3 2 0 15,0-2 21-15,0 6 2 0,3-4 0 0,-3 4 0 16,0 0-37-16,4-1-7 0,-4-5-2 0,0 6 0 16,3-3 23-16,1-4 0 0,-4 1 0 0,3-3 0 15,-3 0-16-15,0-9 0 0,0 0 1 0</inkml:trace>
  <inkml:trace contextRef="#ctx0" brushRef="#br0" timeOffset="52981.488">10897 11676 1036 0,'0'0'21'0,"0"0"7"0,0 0-28 0,0 0 0 0</inkml:trace>
  <inkml:trace contextRef="#ctx0" brushRef="#br0" timeOffset="56273.405">11356 11832 760 0,'0'0'32'0,"0"0"-32"16,-4 0 68-16,-3 6 7 0,7-6 1 16,-7 6 1-16,0-6-15 0,7 0-3 0,0 0-1 0,-7 6 0 15,0-6-1-15,7 0 0 0,-7 0 0 16,0-6 0-1,3 6-26-15,-3-6-6 0,4 0-1 0,-1-3 0 0,1 6 32 0,-1-3 7 0,4 6 1 0,-7-2 0 16,7 2-46-16,-3 0-9 0,3 0-1 0,-7 0-8 16,7 0 8-16,-11 0-8 0,11 0 0 0,-7 2 0 15,-4 4 0-15,4 0 0 0,-3 0-15 0,3 0 5 16,0 6 10-16,3-1 0 0,-3 1 8 0,4 0-8 16,-1 3 0-16,-3-4 0 0,0-5 0 0,3 3 0 15,1 0 0-15,-1 0 0 0,4-3 0 16,0 0-8-16,4-1 8 0,-1 1 0 0,1 0 0 0,-1-6-8 15,-3 0 8-15,0 0 0 0,0 0 0 0,0 0 0 16,0 0 0-16,0 0 0 0,0 0 0 0,8 0 0 16,-5 0 0-16,1-6 16 0,3 6-4 0,-4 0-1 0,-3 0-11 0,7 0-12 15,0 0 2-15,0 6 1 16,-7-6 9-16,7 3 0 0,0-3 0 0,1 3 0 16,-1 3 14-16,0 0 5 0,0-3 1 0,-4 6 0 0,4-4-32 0,-3 4-7 15,3 3-1-15,-4-3 0 0,1 0 35 0,-1-3 6 16,1 2 2-16,-1 1 0 0,5 0-23 0,-5 3 8 15,1-3-8-15,-4-4 0 16,3 4 8-16,-3 0-8 0,0 0 8 0,4 0-8 0,-8-3 0 0,4 5 0 16,0-8 0-16,0 6 8 0,-3 3-8 0,3-3 0 15,-4 3 0-15,4-1 8 0,-3 1-8 0,-1-3 0 0,4 0 0 16,-4 2 0 0,1-2-24-16,-4 3-7 0,3 0-1 0,1-9 0 15,-1 0 56-15,4-3 10 0,-7 6 2 0,4-1 1 0,3-5-8 0,-7 3-1 0,3 0-1 16,-3-3 0-16,0 3-27 0,0-3-20 0,0 0 3 15,0 0 1-15,0-3 16 0,0 0 0 0,0-3 0 0,0 4 0 16,0-4 0-16,0 3-18 0,-1 0 2 0,5 3 1 31,-4-6-22-31,0 6-5 0,3-6-1 0,4 6 0 16,-3-6-14-16,3 6-3 0,-4-6-1 0</inkml:trace>
  <inkml:trace contextRef="#ctx0" brushRef="#br0" timeOffset="56977.862">11673 11812 1014 0,'-3'8'43'16,"-1"4"-35"-16,-3-6 28 0,4 0 6 0,3-6 1 0,-7 6 0 15,7-6 6-15,-4 6 2 0,4-6 0 0,-7 5 0 16,4 1-23-16,-4 0-5 0,3 0-1 0,0 0 0 15,1 3-9-15,-4 3-1 0,0-7-1 0,0 1 0 16,0 0 8-16,3 0 1 0,-3 0 1 0,4 6 0 16,-4-3-21-16,3-4 0 0,4-5 0 0,-3 6 8 15,-1 0-8-15,0-3 0 0,1 0 0 0,3-3 0 16,0 0 0-16,0 0 0 0,0 0 0 0,0 0 0 16,-4 12 0-16,4-12 0 0,0 0 0 0,4 6 0 15,-4-6 0-15,0 0 0 0,0 6 0 0,0-1 0 16,0-5 0-16,3 9 0 0,-3-9 0 0,0 0 0 15,4 6 0-15,-4-6 0 0,0 0 0 0,0 0 0 16,7 6 0-16,-7-6 0 0,0 0 0 0,4 6 0 16,-4-6 0-16,7 3 0 0,0 0 0 0,-7-3 0 15,0 0 14-15,7 6 2 0,-7-6 0 0,0 0 0 16,3 6-16-16,-3-6 9 0,0 0-9 0,7 5 8 16,-3 1 0-16,-1 0 0 0,4 3 0 0,-3-3 0 15,-1 0 0-15,1 0-8 0,-4-6 12 0,7 6-4 16,-3-1 1-16,-1 1 0 0,4 0 0 0,-3 0 0 15,-1 3 0-15,-3 3 0 0,4-6 0 0,-1-1 0 0,1 4 2 0,-1-3 0 16,1 3 0-16,-4 0 0 0,0-3-11 0,0 0 0 16,-4 5 0-16,4-5 0 0,0-6 0 0,0 9 0 15,0-9 0-15,-3 6 0 0,-1 3 16 0,-3-3 2 16,4-1 0-16,3-5 0 0,-7 9-9 0,7-9-1 0,0 0-8 16,0 0 12-16,-7 0 0 0,0 0-1 0,-4 0 0 0,0 0 0 15,1 0-11-15,3-6 10 0,-4 6-10 0,4-3 10 31,-3-2-41-31,6-1-8 0,-3 0-1 0,3 0-1 16,1-6-96-16,-1 6-19 0,1 0-4 0</inkml:trace>
  <inkml:trace contextRef="#ctx0" brushRef="#br0" timeOffset="57663.829">11818 12044 1234 0,'0'0'25'0,"0"0"7"16,0 0-32-16,0 0 0 0,0 0 0 0,0 0 0 15,0 0 80-15,0 0 8 0,0 0 3 0,0 0 0 16,0 0-22-16,0 0-4 0,0 0-1 0,0 0 0 16,0 0-51-16,0 0-13 0,0 0 0 0,4 6 0 0,-1 0 0 0,4-4 0 15,-3 1 8-15,3 0-8 0,0 0 0 0,0-3 0 0,0 3 0 0,3-3 0 16,-2 0 0-16,-1 0 0 0,3 0 0 0,-3-3 0 15,4 3 0-15,-4 0 0 0,-4 0 0 0,4 0 0 16,1 0 0-16,-5-3 0 0,4 3 0 0,-7 0 0 16,7-6 0-16,-7 6 14 0,4-2-2 0,-1-4-1 15,1 0-11-15,-1-3-16 0,1 3 4 0,-1-6 1 16,-3 3 43-16,0 1 9 0,0-7 2 0,0 6 0 16,0 0-31-16,-3-2-12 0,3-1 8 0,-4 0-8 15,4 3 8-15,-3 3-8 0,-4 0 0 0,3 1 8 16,-3-1-8-16,0 6 0 0,0-6 0 0,0 0 0 15,0 6-43-15,0-3-4 16,0 0-1-16,0 3 0 0,-4 3 48 0,4 6 12 0,0-3 0 0,-4 0 1 16,4 2-13-16,0 1-12 0,-3 0 3 0,3 3 0 15,0 0 9-15,0-1-12 0,0 4 12 0,-1 0-12 16,1-1 12-16,0-2 0 0,4 3 0 0,-1-3 0 16,1-1 10-16,-1-2-2 0,4 6-8 0,0-3 12 15,0-9-12-15,0 5-8 0,0-2 8 0,0 3-13 16,0-9 13-16,4 9 0 0,-1 0 0 0,1-3 0 15,-1-6 20-15,4 6 8 0,-3-1 0 0,3-2 1 16,0 0-19-16,0 3-10 0,4-3 10 0,-4 6-10 0,7-6 0 0,-4 0 0 16,1 3 0-16,0-3 0 0,-1 3 0 0,1-6 0 15,3 0 0-15,0 0 0 16,-3 0-12-16,-1 0-9 0,4 0-2 0,-3 0 0 16,3-6-41-16,-3 6-9 0,-1-6-2 0</inkml:trace>
  <inkml:trace contextRef="#ctx0" brushRef="#br0" timeOffset="58204.056">12104 11994 1094 0,'-4'6'23'0,"4"0"5"0,0-1-28 0,0 1 0 0,0 0 0 0,4 0 0 16,-4 3 70-16,3 0 9 0,-3-3 1 0,4-1 1 15,-1 4-30-15,-3 3-7 0,4 0 0 0,-1-6-1 16,1 2-23-16,-1 1-4 0,1 0 0 0,0 0-1 16,-4 0-7-16,3-3 0 0,-3 0-8 0,0-1 12 15,-3 1-1-15,3 0-1 0,0 6 0 0,0-12 0 16,0 0-1-16,0 0 0 0,0 0 0 0,0 0 0 15,0 0 15-15,0 0 2 0,0 0 1 0,0 0 0 16,0 0-27-16,0 0 0 0,-4-9 0 0,4 3 0 16,0-3 0-16,0-2 10 0,0 5-10 0,0-12 10 15,4 3-10-15,-4 4 0 0,0-7 0 0,3 6 0 0,1-2 0 16,-4 2 0-16,3-6 0 0,1 6 0 0,-1 1 0 16,1-4 0-16,-4 6-9 0,3 0 9 0,1-2 0 15,-1 2 0-15,1 0 0 0,-1 0 0 0,1 3 0 16,-1-3 17-16,4 6-3 0,-3-2-1 15,0 5 1-15,3 0 0 0,0 0 0 0,0 5 0 16,0 1-2-16,0 3 0 0,0 0 0 0,0 6 0 0,0-4-12 0,0-5 11 16,0 0-11-16,0 3 10 0,-3 6-10 0,3-4 8 0,-4 4-8 15,1 3 8-15,-1-3-8 0,1-1 0 0,-1 7 0 0,1-9 8 16,-1-1-8-16,1-2 0 0,-1 9 0 0,1-12 0 16,0 0 0-16,-4-6 8 0,3 5-8 0,-3-5 0 15,0 0 0-15,4 6-14 0,-4-6 2 0,3 6 0 16,-3-6-166-16,7 0-33 0</inkml:trace>
  <inkml:trace contextRef="#ctx0" brushRef="#br0" timeOffset="58748.621">12495 11226 851 0,'0'0'36'0,"0"0"-36"16,0 0 64-16,0 0 5 0,0 0 2 0,4 6 0 16,-4 3 1-16,3-3 0 0,1 0 0 0,0 0 0 15,-1-3-20-15,1 6-3 0,-1-4-1 0,4 7 0 16,-3 0-37-16,3 3-11 0,0 2 0 0,3 7 0 15,-3-7 48-15,0 10 6 0,-3-6 1 0,3 5 0 16,0 6-37-16,0-8-7 0,0 8-2 0,0 1 0 16,-3-4-9-16,3 3 0 0,-4-2 0 0,1 5 0 15,-1 3 0-15,-3 0 0 0,0 4 0 0,0 2 0 16,4-6 22-16,-4 0 2 0,0-3 1 0,0 4 0 16,0-1 11-16,0-3 1 15,0-3 1-15,0 4 0 0,3-10-30 0,-3 4-8 0,0-4 0 0,4-3 0 16,-4 1 56-16,0-9 6 0,4-4 2 0,-4 1 0 15,3 6-80-15,1-12-15 0,-4 0-3 0,3-1-1 16,-3-5-5-16,0 0-2 0,0 0 0 16,0 0 0-16,4-5-110 0,-1 5-23 0,1-6-4 0</inkml:trace>
  <inkml:trace contextRef="#ctx0" brushRef="#br0" timeOffset="59181.49">12414 11820 1181 0,'0'0'24'0,"0"0"7"0,0 0-31 0,0 0 0 0,0 0 0 0,0 0 0 16,0 0 44-16,0 0 4 0,0 0 0 0,0 0 0 15,0 0 6-15,0 0 2 0,4-6 0 0,-1 4 0 16,1-4-32-16,-1 3-7 0,4-6-1 0,0 6 0 15,1 3-16-15,2 0 0 0,1 3 0 0,-1 0 0 16,4 3-8-16,-3-6-6 0,3-6-1 0,-3 12 0 16,-1-3 24-16,1 3 5 0,-1-1 1 0,-3 1 0 15,4 3-24-15,0-3-5 0,-4-6-1 0,3 0 0 16,1 6 42-16,-1-6 8 0,1 0 1 0,0 0 1 16,-1 6-28-16,1-6-9 0,3 0 0 0,-4 0 0 15,1 3-24-15,3 0-12 0,0 0-3 0</inkml:trace>
  <inkml:trace contextRef="#ctx0" brushRef="#br0" timeOffset="60774.71">13716 11956 1094 0,'0'0'23'0,"-7"0"5"16,0 0-28-16,3 0 0 0,-3 5 0 0,0 1 0 15,0-6 95-15,-3 0 13 0,3 0 4 0,-4 0 0 0,0 0-26 16,1 6-5-16,-4-6-1 0,3 3 0 0,-3 0-62 0,3 0-18 15,4 0 0-15,-7 6 8 0,4-6-8 16,-1-3 0-16,1 3 0 0,-5 0 0 0,5 0 10 0,-1-1 6 0,1 1 2 0,-1 3 0 31,0 0-18-31,4 0 0 0,0-6 0 0,0 9 0 16,0 0 0-16,0 0 0 0,0-1 0 0,4 1 0 16,-4 9-9-16,3-12 9 0,0 0-8 0,1 2 8 0,-1 4 0 0,1 0 0 0,-1 0 0 0,1-6 0 15,-1-1-14-15,4 4 2 0,-3-3 1 0,-1 3 0 16,4-9 11-16,0 9 16 0,4-3-4 0,-4 5-1 15,3-5-11-15,1 0 0 0,-4 0 0 0,3 0 0 16,1 0 0-16,-1 0 0 0,4-3 0 0,1 0 0 16,-1 2 0-16,0-2-16 0,0 3 4 0,0-6 1 15,0 6 11-15,0-6 0 0,0 0 0 0,0 6 0 16,0-6 0-16,4 0 0 0,-4-6 0 0,0 6 0 16,0-6 0-16,0 6 0 0,-4-6 0 0,4 6 0 15,-3-6 0-15,0 4 0 0,-1-4 0 0,1-3 0 16,-4 3 0-16,3-3 0 0,-3 3 0 0,4 0 0 15,-4-5 28-15,3-1 7 0,-3 0 1 0,0 3 1 16,4 3-28-16,-4 1-9 0,0-1 0 0,0 0 0 16,0-3 0-16,3 0 0 0,-3 3 0 0,0 6 0 15,0 0 0-15,0 0 0 0,0 0 0 0,0 0 0 16,0 0-32-16,0 0-3 0,0 0-1 0,0 0 0 16,0 6 36-16,4 3 0 0,-4 0 0 0,3-3 0 15,-3 0 0-15,0-1 0 0,0-5 0 0,4 3 0 16,-1 6 0-16,-3 3 0 0,4-3 0 0,3 3 0 15,-4-1 0-15,1-5 0 0,3 6 0 0,-3-3 0 16,3 0 0-16,0-1 0 0,0 4 0 0,0 0 0 0,0-6 0 16,3 3 0-16,-3-4 0 0,4 4 0 0,0 0-9 0,-4-3 9 15,3 6 0-15,1-6-9 16,-1-1-66-16,1-5-13 0,0 6-2 0</inkml:trace>
  <inkml:trace contextRef="#ctx0" brushRef="#br0" timeOffset="61374.368">13406 11529 566 0,'0'0'12'0,"0"0"2"0,0 0-14 0,0 0 0 0,0 0 0 0,0 0 0 16,0 0 63-16,0 0 9 0,0 0 3 0,0 0 0 15,0 0-9-15,0 0-2 0,7 0 0 0,-7 0 0 16,0 0-51-16,3 0-13 0,4 0 0 0,-7 0 0 16,0 0 54-16,4 6 8 0,-4-6 2 0,0 0 0 15,3 6-52-15,-3-6-12 0,7 0 0 0,-3 6 0 16,-1-3 0-16,-3 3 0 0,4 0 0 0,-1 2 0 16,1 1 0-16,-1-3 0 0,1 0 0 0,0 0 0 15,3 0 0-15,-4 0 0 0,4 5 0 0,-3-2 0 16,3 3 0-16,-4-6 0 0,1 6 0 0,3-4 0 15,-4 1 0-15,4-3 0 0,1 0 0 0,-1 0 0 16,0 3 0-16,3 2 0 0,-3-5 0 0,0 0 0 16,0 3 0-16,4 0 0 0,-4 3 0 0</inkml:trace>
  <inkml:trace contextRef="#ctx0" brushRef="#br0" timeOffset="62321.053">14545 11209 850 0,'0'0'17'0,"0"0"6"0,-7 6-23 0,3 0 0 0,1-1 0 0,-4-5 0 15,3 6 74-15,1 3 10 0,3-3 3 0,-4 0 0 16,1 3-37-16,-1 0-7 0,4-4-2 0,-3 7 0 16,3 0-33-16,0 0-8 0,0 2 0 0,-4 4 0 15,4-6 14-15,0 3 1 0,4 2 0 0,-4 7 0 16,0-4 1-16,0 10 0 0,3-1 0 0,-3 9 0 16,4-8 13-16,-1 2 3 0,1 3 1 0,-1-2 0 15,1-4-47-15,-4 3-10 0,3-5-1 0,-3 8-1 16,4-5 39-16,-4 2 8 0,3 3 2 0,1 0 0 15,-4-2 6-15,0-1 2 0,0 0 0 0,0 1 0 16,0-10 4-16,0 7 1 0,0-16 0 0,-4 10 0 16,4-6 22-16,-3-1 5 0,-1 7 1 0,4-4 0 15,-3 1-55-15,-1-4-9 0,4 7 0 0,-3-9 0 0,-1-1 0 16,4 1 0-16,0-3 0 0,-3 0 8 0,3-7-8 16,0-5 0-16,0 0 0 0,0 0 8 15,0 0-20-15,0 0-4 0,0 0 0 0,0 0-1 16,0 0-129-16,0 0-26 0,0 0-4 0</inkml:trace>
  <inkml:trace contextRef="#ctx0" brushRef="#br0" timeOffset="63087.45">14700 12091 1004 0,'0'0'22'0,"0"0"5"0,0 0 1 0,0 0 0 15,0 0-28-15,0 0 0 0,0 0 0 0,0-12 0 16,0 12 66-16,4-6 8 0,-4 6 2 0,0 0 0 16,0 0-32-16,0 0-5 0,0 0-2 0,0 0 0 0,7 0-37 0,-7 0 0 15,7 0 0-15,0 0 0 0,0 0 0 0,4 6 11 0,-4-6-11 0,0 0 12 16,-7 0-2-16,7 0 0 0,0 0 0 0,-7 0 0 15,10 0-1-15,-3 0 0 0,1 0 0 16,-8 0 0-16,0 0-9 0,7 0 0 0,-7 0 0 0,7 0 0 16,-7 0 8-16,0 0 0 0,0 0 0 0,0 0 0 15,7-9 0-15,0 3 0 16,-4 0 0-16,1-2 0 0,-4 2-18 0,3 0-4 16,-3 3-1-16,0-3 0 0,0 0 35 0,-3 0 6 0,3-3 2 0,0 4 0 15,-4-1-28-15,4 0 0 0,-3 0 8 0,-1 0-8 16,1 3 0-16,3 0 0 0,-7-3 0 0,3 0 0 15,1 1 0-15,-1-4 0 0,1 0 0 0,-5 3 0 16,5 3 0-16,-4 0-11 0,3 3 11 0,-3 0-12 16,0-3 12-16,0 3 8 0,-3-3-8 0,3 0 11 15,-4 3 6-15,4 0 2 0,-4 0 0 0,1 0 0 16,3 0-3-16,-4 0 0 0,0 3 0 0,4-3 0 16,0 3-6-16,-3-3-2 0,6 0 0 0,-3 3 0 15,4 3-8-15,-1 6-11 0,1 0 3 0,-1-7 0 16,1 7 0-16,-1-6 0 0,4 6 0 0,-3-3 0 15,-1 2 8-15,4 7 0 0,0-3 0 0,-4-1 0 16,4 1 0-16,0 3 11 0,0-4-3 0,0 4 0 16,0 0-8-16,4-1 0 0,0 7 0 0,-4-3 0 15,3-4 0-15,1-2 0 0,-4 0 0 0,3-1 0 16,1 4 0-16,-1-9 0 0,1 0 0 0,-1-1 0 16,4 4 0-16,-3-6 0 0,-4-6 0 0,7 12 0 15,0-6 0-15,0-1 0 0,0-2 0 0,4 6 0 16,-4-3 0-16,3 0 0 0,1 0 0 0,-1-3 0 15,1 0-46-15,0-3-14 0,3 0-4 0</inkml:trace>
  <inkml:trace contextRef="#ctx0" brushRef="#br0" timeOffset="63718.755">14954 12103 851 0,'-3'-3'36'0,"3"3"-36"32,-7-3 109-32,7 3 15 0,0 0 4 0,0 0 0 15,0 0-52-15,0 0-9 0,0 0-3 0,0 0 0 0,-4 0 0 0,4 0 0 16,0 0 0-16,0 0 0 0,0 0-51 0,0 0-13 15,0 0 0-15,0 0 0 0,0 0 0 0,-3 0 0 0,-1 3 0 0,1 5 0 16,3-8 0-16,0 3 0 0,0-3 0 16,-4 9 0-16,4 3 0 0,0-3 0 0,0 3 0 0,0-4 0 31,0 1 0-31,0 3 0 0,4-3 0 0,-4 3 0 0,0-7 0 16,3 7 0-16,-3 0 0 0,4 0 0 0,-1-1 0 0,4-2 0 0,-3 3 0 15,3 0 0-15,-4-6 0 0,4 2 0 0,-3 1 0 0,3 6 0 16,0-9 24-16,-3 0 3 0,3-6 0 0,0 6 0 15,0-1-43 1,-4-5-9-16,4 3-2 0,0-3 0 0,0 0 73 0,-3 0 14 0,-1-3 4 0,5 3 0 16,-5-5-52-16,1-1-12 0,3 6 0 0,0-12 0 15,0 0 25-15,-4 0 3 0,4 1 0 0,-3 2 0 16,-1-9-45-16,4 6-9 0,-3 1-2 0,-1 2 0 16,1-3 46-16,-4 0 9 0,4-2 1 0,-4 2 1 15,3-3-29-15,-6 1-10 0,3 2 0 0,-4-3 0 16,0 6-14-16,1 0-2 0,-1 1-1 0,1 5 0 15,-4-9-23-15,3 0-5 0,-3 6-1 0</inkml:trace>
  <inkml:trace contextRef="#ctx0" brushRef="#br0" timeOffset="64513.51">15201 12097 1370 0,'0'0'39'0,"0"0"8"0,0 0-38 0,0 0-9 0,0 0 0 0,0 0 0 16,0 0 58-16,0 0 10 0,0 0 1 0,0 0 1 15,0 0-37-15,4 6-7 0,-1-1-2 0,1 4 0 16,-1-3-24-16,1 3 0 0,-1 0 0 0,1-3 0 16,-1 0 20-16,1 2 0 0,3 1-1 0,-3 3 0 15,-1-3-19-15,-3 3 0 0,4-7 0 0,-1 7 0 16,1-6-12-16,-4 0-7 0,3 0-1 0,1 0 0 15,-4-6 31-15,0 6 5 0,0-1 2 0,0 4 0 16,0-3 6-16,0 0 0 0,0-6 1 0,0 6 0 16,0-6 13-16,0 0 2 0,0 0 1 0,0 0 0 15,0 0-33-15,0 0-8 0,0 0 0 0,0 0 0 16,0 0 0-16,0 0 0 0,0 0 11 0,0 0-11 16,0 0 13-16,0 0-3 0,0 0-1 0,0 0 0 15,0 0-9-15,0 0 0 0,0 0 0 0,0 0 0 16,0 0 0-16,0 0 0 0,0 0 0 0,0 0 0 0,0 0 0 15,0 0 0-15,0 0 0 0,0 0 0 0,0 0 0 0,0 0 0 16,0 0 0-16,0 0 8 0,0 0 0 16,0 0-8-16,0 0 12 0,0 0-4 0,-4-6-8 0,1 0 0 0,-1-6 0 15,1 6 0-15,-1 1 0 0,4 5 15 16,0 0-4-16,-3-6-1 0,-1-3-2 0,0-3-8 0,4 0 12 16,-3 1-4-16,3 2-8 0,0 3 0 0,-4-3 0 0,4 3 0 15,0 0 0-15,0 3 0 0,0-2 0 0,0-7 0 16,0 6 0-16,0-6 0 0,0 3 0 0,4 0 0 15,-4 1 8-15,0 2-8 0,0-6 0 0,0 0 8 16,0 3-8-16,0 1 10 0,0-4-10 0,3 3 10 16,-3 3 6-16,4 0 0 0,-4-5 1 0,4 8 0 15,-4 3-28-15,0 0-5 0,0 0-2 0,0 0 0 16,0 0 18-16,3-3 0 0,1-3 0 0,3 3 0 16,-4-3-9-16,1 3 9 0,3 0-13 0,-7 3 5 15,7 0 0-15,-4 0 0 0,4 3 0 0,0 0 0 16,-3 3-8-16,3-3 0 0,0 0-1 15,0 0 0-15,0 0 5 0,4-3 0 0,-4-3 1 0,0 3 0 16,0-3-5-16,4 3 0 0,-4-3-1 0,0 0 0 16,0-3-27-16,0 0-4 0,3 0-2 0,-3 0 0 15,0 0-11-15,-3 1-3 0,3 5 0 0</inkml:trace>
  <inkml:trace contextRef="#ctx0" brushRef="#br0" timeOffset="66194.873">15991 11844 915 0,'-7'15'19'16,"7"-15"5"-16,-3 5-24 0,3 4 0 0,0-3 0 0,-4 3 0 15,4 9 32-15,-3-13 1 0,-1 7 1 0,4 0 0 16,0 3 8-16,-3-4 2 0,3 4 0 0,0 0 0 16,0 0-5-16,0 2-1 0,0-2 0 0,0 0 0 15,3-4-14-15,-3 4-4 0,4-3 0 0,-4-3 0 16,3-1-8-16,-3 1-3 0,4 6 0 0,-1-6 0 16,-3 3-9-16,4-7 12 0,-1 1-12 0,-3 0 12 15,0-6-12-15,4 12 12 0,-4-12-12 0,0 0 12 16,0 0 5-16,0 0 2 0,0 0 0 0,0 0 0 15,0 0 42-15,0 0 9 0,0 0 2 0,0 0 0 16,0 0-40-16,0-9-7 0,0 0-1 0,0 3-1 16,-4-5-15-16,4-1-8 0,0-3 8 0,0 3-8 15,0 1 0-15,0-7 0 0,0 3 0 0,0 1 0 0,0-1 0 0,0 3 0 16,4-5 0-16,-4 5 0 16,0-3 0-16,3 3 0 0,-3 6 0 0,0-8 0 0,4 5 0 15,0 3 0-15,-4 6 0 0,0 0-8 16,3-3 8-16,-3 3-10 0,4-3 10 0,-4 3-10 0,3 0-1 0,4 3 0 0,0 3 0 15,-3 3 0-15,3-3 1 0,0 5 0 0,0-5 0 0,-4 3 0 16,5 0 10-16,-1 6 0 0,0-4 0 0,-4 7-8 16,1-6 8-16,3 3 0 0,-4-4 0 0,1 7 0 15,-1-6 0-15,1-4 0 0,-4 1 0 0,3 0 0 16,-3 3 0-16,4 0 0 0,-4-6 0 0,3-1 8 16,-3-5-8-16,0 0 8 0,0 0-8 0,0 0 8 15,0 0 2-15,0 0 1 0,0 0 0 0,0 0 0 16,0 0-3-16,0-5-8 0,4-1 12 0,-4 0-4 15,3-9-8-15,-3 9-9 0,4-3 9 0,-4 1-13 16,4 2 1-16,-4 0 1 0,3-6 0 0,-3 3 0 16,4 3 11-16,-4 0-8 0,3 4 8 0,-3-4-8 15,4 0 8-15,-4 0 0 0,3-3 0 0,-3 3 0 16,0 6 0-16,4 0-8 0,-1-6 8 0,-3 6 0 16,4-6-8-16,-1 3 8 0,1 1-8 0,-4 2 8 15,3-3-9-15,4 3 9 0,0 0-10 0,0 0 10 16,1 3 0-16,-1-1-9 0,3 1 9 0,-3 3 0 15,0-6 0-15,0 6-8 0,0-6 8 0,-3 6 0 16,3 0 0-16,0 6 0 0,-3-1 0 0,3 1 0 0,-4 3 0 16,1-3 11-16,3-4-11 0,-4 1 12 0,1 0-12 15,-1 3 0-15,1 0 0 0,-1-6 0 0,-3 2 0 0,4 1 0 16,-1 3 0-16,-3-3 0 0,4 3 0 0,-4-7 0 16,0 7 0-16,0-3 0 0,0 0 0 0,0-3 0 0,0 2 0 0,0-8 0 15,0 0 0-15,0 0-11 0,0 0 1 16</inkml:trace>
  <inkml:trace contextRef="#ctx0" brushRef="#br0" timeOffset="66826.569">16464 12050 1440 0,'-3'6'40'0,"-1"2"11"16,4-8-41-16,0 0-10 0,0 0 0 0,0 6 0 15,0-6 54-15,0 0 9 0,0 0 1 0,0 9 1 0,0-9-36 0,4 6-7 16,-1 0-2-16,4 0 0 0,0-3-5 0,0 0-2 16,0-3 0-16,4 0 0 0,0 0-13 0,-4 0 11 0,3-3-11 0,1 3 10 15,-1 0-10-15,1 0 8 0,0 0-8 0,-1 0 8 16,-3-3-16-16,4-3-4 0,-4 6-1 0,0-12 0 16,0 12 13-16,-4-9 0 0,4 6 0 0,-3-3 0 15,-4 1 0-15,4-1 0 0,-1 3 0 0,-3-3 0 16,0 0 0-16,0 0 0 0,-3 0 0 0,3 0 0 15,-4-3 15-15,0 4 5 0,1-4 2 0,-1-3 0 16,1 6-35-16,-4-3-7 0,3 3-2 0,-3 1 0 16,0-4 30-16,0 0 7 0,0 6 1 0,-3 0 0 15,2-3-16-15,-2 3 0 0,-1-3 8 0,4 3-8 16,-3 3 0-16,3 0 0 0,-4 3 0 0,4 3 0 16,0 3-12-16,0 3-4 0,0 0-2 0,0-1 0 15,0 1 18-15,3 6 8 0,-3-7-8 0,4 4 12 16,-5 3-12-16,5-3 0 0,3 2 0 15,-4 1 0-15,4-1 0 0,0-2 0 0,0 9 0 0,4-13 0 16,-4 4 0-16,3 0 0 0,5 0 0 0,-5-4 0 16,4 4 0-16,-3-3 0 0,3-1 0 0,0 1 0 15,0 0 0-15,3 0 0 0,1-3 0 0,3 2 0 16,-3-5 0-16,3 6 0 0,-4-6 8 0,1 0-8 16,3 0 0-16,-3-6-12 0,3 5 3 0,-4-5 0 15,4 3 9-15,1 0 0 0,-1 3 0 0,-4 0-8 16,4-12-56-16,0 0-12 0,1 0-1 0</inkml:trace>
  <inkml:trace contextRef="#ctx0" brushRef="#br0" timeOffset="67273.228">16446 11570 850 0,'0'0'17'0,"0"0"6"0,0 0-23 0,0 0 0 0,0 0 0 0,0 0 0 15,0 0 56-15,0 0 6 0,0 0 2 0,0 0 0 16,0 0-8-16,0 0 0 0,0 0-1 0,0 0 0 16,0 0-37-16,-3 9-7 0,3-9-2 0,0 0 0 15,0 0 24-15,0 0 5 0,0 0 1 0,0 6 0 16,0 6-11-16,3-6-3 0,5 0 0 0,-5 8 0 15,4-2-25-15,4 0 0 0,-1 6 0 0,4-7 0 16,-3 1 0-16,0 3 0 0,3 2 0 0,0-5 0 16,-4 0-12-16,5 3-7 0,-1-4-1 0,0 1-1 0,-4-3 21 15,4 3 0-15,-3-3 0 0,0-1 0 16,-1 4-20-16,1-6-8 0,-1 6-3 0</inkml:trace>
  <inkml:trace contextRef="#ctx0" brushRef="#br0" timeOffset="68294.902">16902 12017 1337 0,'0'0'28'0,"0"0"6"0,0 0-34 0,0 0 0 0,0 0 0 0,0 0 0 16,0 0 58-16,0 0 5 0,0 0 1 0,0 0 0 16,0 0-1-16,0 0 0 0,0 0 0 0,0 0 0 15,0 0-50-15,0 0-13 0,0 0 0 0,0 0 0 16,0 0 0-16,0 0 0 0,0 0 0 0,0 0 0 16,0 6 0-16,0 0 0 0,3 9 0 0,1-6 0 15,-1 2 0-15,1-2 0 0,-1 9 0 0,1-9 0 16,-1 2 0-16,1 4 0 0,-4 0 0 0,3 2 0 15,-3-8 0-15,4 6 0 0,-4-3 0 0,0 2 0 16,3-8 0-16,-3 9 0 0,0-3 0 0,4-3 0 16,-4-1 34-16,0 4 2 0,0-12 0 0,3 6 0 15,-3 0-25-15,0 3-11 0,4 0 10 0,-4-4-10 16,0-5 8-16,0 0-8 0,0 0 0 0,0 0 9 16,0 0 7-16,0 0 2 0,0 0 0 0,0 0 0 15,0 0 14-15,0-5 2 0,0-4 1 0,3 0 0 16,-3-3-17-16,0-3-3 0,4 4-1 0,-4-4 0 0,0 0-14 15,0-2 0-15,-4-1-9 0,4-3 9 0,0 10-16 0,0-10 2 16,0 6 1-16,-3 1 0 0,3 2-2 0,-4-6 0 16,1 9 0-16,-4-2 0 0,3-1 1 0,1 0 0 0,-4-5 0 15,3 2 0-15,1 0 14 0,-4 6 0 0,3-2 0 16,1 2-9-16,-4-6 9 0,3 6 0 0,0 3 0 0,1 0 0 16,-1 1 0-16,4-1-8 0,0 6 8 0,0-12-8 15,0 6 8-15,0 3 0 0,0-3-9 0,0 6 9 16,0 0-11-16,4-6 3 0,-4 6 0 0,3-3 0 15,5 0 0-15,-1 1 0 0,-4 2 0 0,4 0 0 16,4 2 8-16,-4 1 0 0,3-3-9 0,1 3 9 16,0-3 0-16,-1 3 0 0,1 0-9 0,3 0 9 15,-4 0 0-15,5-3-10 0,-5 3 10 0,4 3-8 16,-3 0-18-16,-1 0-3 16,1 0-1-16,0-1 0 0,-1-2-37 0,1 0-7 0,-1-3-2 0</inkml:trace>
  <inkml:trace contextRef="#ctx0" brushRef="#br0" timeOffset="69073.581">17230 12091 1314 0,'0'0'37'0,"0"0"8"0,0 0-36 0,-7 6-9 0,3-3 0 0,4-3 0 15,0 5 53-15,0-5 9 0,0 0 2 0,0 0 0 16,0 0 0-16,0 0 0 0,0 0 0 0,0 0 0 15,0 0-34-15,0 0-6 0,0 0-2 0,0 0 0 16,0 0-6-16,0 0-2 0,0 0 0 0,0 0 0 16,0 0-14-16,4 3 0 0,3 0 0 0,-4 0 0 15,4-3 0-15,0 3 0 0,0-3 0 0,0 0 0 16,-3 0 0-16,3 3 0 0,0-3 0 0,0 0 0 16,-3 0 0-16,3 0 0 0,0 0 0 0,-4-3 0 15,1 3 0-15,3 3 0 0,-7-3 0 0,3-3 0 16,4 3 9-16,1-3-9 0,-1 0 8 0,-4 0-8 15,1 0 0-15,-1-2 8 0,1 2-8 0,-1-3 0 16,-3-6 0-16,0 12 0 0,4-6 0 0,-1 0 0 16,1 0 0-16,-4 1 0 0,0-1-11 0,0 0 11 0,0 6 0 15,0-6 0-15,0-3 0 0,0 3 0 16,3 0 0-16,-3-3 0 0,0 9 0 0,-3-5-8 16,3 5-23-16,0 0-4 0,0 0-1 0,0 0 0 0,-4-6 36 0,-3 0 0 15,4-3 0-15,-4 6 0 0,0-3 0 16,0 6 0-16,-1-6 0 0,1 0 0 15,0 6 0-15,0-5-8 0,0-4 8 0,-3 6 0 16,3-3 0-16,0 3-10 0,-1 3 10 0,1 0-8 0,0 0 8 0,7 0 0 16,-7 3 0-16,0 6 0 0,0 0 0 0,4-4 0 0,-1-5-10 0,1 12 10 15,3-9-10-15,-4 3 10 0,1 3-8 0,3 0 8 16,-4-1 0-16,4 1 0 0,0 3 0 0,0 3 0 16,0-3 0-16,0-4 0 0,0 7 0 0,4-3 0 15,-4-3 0-15,3 2 0 0,4 1 0 0,-3 0 8 16,3 0-8-16,-4-1 12 0,8-5-4 0,-4 9 0 15,0-6-8-15,0 0 0 0,0 2 0 0,4 1 8 16,-4-3-8-16,0-3 0 0,3 3 0 0,-3-3 0 16,0-1 0-16,1 4 0 0,-1 3 0 0,0-6 0 15,-4 0 0-15,4-3 0 0,0 0 0 0,0 3 0 16,0-6 0-16,0 2 0 0,0-2 0 0,-3 0 0 16,3 0 0-16,0 0 0 0,-3 0 0 0,3 0 0 15,0 0 0-15,0 0 0 0,0-2-11 0,0 2 11 16,0-3-56-16,0 0-6 0,0 0-1 0</inkml:trace>
  <inkml:trace contextRef="#ctx0" brushRef="#br0" timeOffset="70654.929">18747 12006 1497 0,'0'0'32'0,"-7"-3"8"0,7 3 0 0,-8 0 4 0,1-6-36 15,0 3-8-15,0 0 0 0,0-3 0 16,0 3 53-16,0 0 9 0,4 0 2 0,-4 0 0 0,3-3 0 0,-3 6 0 15,0-6 0-15,3 6 0 16,-3 0-55-16,0 0-9 0,0 0 0 0,-3 0 0 16,-1 0 0-16,4 6 0 0,-4-6 0 0,4 6 0 15,0 0 0-15,-3 6-17 0,3-3 2 0,-4 2 1 16,4 1 2-16,0 3 1 0,0-3 0 0,-4 2 0 16,4 1 11-16,0 3-13 0,-3-10 5 0,-1 7 8 15,4 6-9-15,0-9 9 0,0-1 0 0,0 4 0 0,0-3 0 16,3 5 0-16,1-11 0 0,-1 6 0 0,1-3 0 0,3-3 0 15,-4-3 0-15,4-3 0 0,0 0 0 0,0 0 0 16,0 0 0-16,0 0 0 0,0 0 9 0,0 0 3 16,0 0 0-16,0 0 0 0,0 0 4 0,11 0 2 0,-1 0 0 15,-3-3 0-15,4-3-4 0,0 0-1 16,-4-3 0-16,3-3 0 0,-3 1-5 16,0-4 0-16,0 0-8 0,0 6 12 0,0-2-12 0,-3-4 0 0,0 3 0 15,3 3 0-15,-4 1-9 0,1 2 9 0,-1-6-13 16,-3 6 5-16,4-3-2 0,-4 3 0 0,0 3 0 0,0 3 0 15,0 0-4-15,0-3-1 0,0 1 0 0,0 2 0 16,0 0-26-16,0 0-6 16,0 0-1-16,0 0 0 0,0 0 39 0,0 0 9 0,0 0 0 0,0 0 0 15,0 0 0-15,3 5-13 0,-3 4 5 0,0 0 8 16,0 3 0-16,0-6 0 0,0 0 9 0,0 5-1 16,0 1-8-16,0 3-13 0,0 2 3 0,-3-5 1 15,3 9 9-15,-4-4 0 0,4 1 0 0,-3 3 0 16,3-4 8-16,-4 7-8 0,1-7 8 0,-1 10-8 15,1-7 0-15,3 7 9 0,-4-1-9 0,0-2 0 16,1 2 14-16,3-2-4 0,-4-4-1 0,1 4 0 16,-1-3 4-16,1-1 1 0,-1 1 0 0,1-1 0 15,3 1-1-15,-4-1 0 0,1 1 0 0,3 0 0 16,-4-1-13-16,1 1 8 0,-1-1-8 0,1 1 0 16,-1-6 8-16,4 8-8 0,-3-5 0 0,-1-1 0 15,0 1 8-15,1-3-8 0,-1 8 0 0,1-14 0 16,-1 6 8-16,1-1-8 0,-1-2 0 0,1 0 9 15,-1 0 0-15,4-1 0 0,-3 1 0 0,3-3 0 16,-4 3-9-16,1 0 0 0,3-9 9 0,-4 5-9 0,4-8 8 0,-3 6-8 16,3-6 8-16,0 0-8 0,0 0 0 0,0 0 9 0,0 6-9 15,0-6 0-15,0 0 11 0,0 0-11 0,0 0 10 16,0 0-10-16,0 0 0 0,-4 3 0 0,4-3-8 0,0 0 8 16,0 0 0-16,0 0 16 0,0 0-2 0,0 0 0 15,0 0-22-15,0 0-5 0,0 0-1 0,0 0 0 16,0 0 14-16,-7 6 0 0,7-6 0 15,0 0 0-15,0 0 30 0,0 0 9 0,0 0 1 0,0 0 1 16,0 0-26-16,0 0-6 0,0 0-1 16,0 0 0-16,-3-6-8 0,-1 3 0 0,4-3 0 15,0 6 8-15,0-6 4 0,0-2 1 0,4 5 0 0,-4-9 0 16,3 6-13-16,-3-3 0 0,4 3 0 0,-1 0 0 16,1-2 0-16,-1-4 0 0,1 3 0 0,-1 3 0 15,4-9-8-15,-3 1-5 0,-1 2-1 0,1 3 0 16,-1 3 14-16,4 6 0 0,-7 0 0 0,4-6 0 15,3 6 0-15,0-6-9 0,4-5 9 0,-4 5 0 16,3 0 0-16,-3 0-8 0,4 0 8 0,0 0 0 16,-1 3-11-16,1-2 11 0,-1-1-13 0,1 0 5 15,3 0-16-15,-3 0-2 0,3 0-1 0,-4-3 0 16,1-5-119-16,3 5-24 0,-3-9-5 0</inkml:trace>
  <inkml:trace contextRef="#ctx0" brushRef="#br0" timeOffset="71704.991">18778 12000 566 0,'0'0'12'0,"0"0"2"16,0 0-14-16,0 0 0 0,0 0 0 0,0 0 0 15,-3 6 63-15,3-6 9 0,-7 2 3 0,7-2 0 16,-7 3-9-16,7-3-2 0,-4 6 0 0,4-6 0 16,0 0 0-16,0 0 0 0,0 0 0 0,0 0 0 15,0 0-51-15,0 0-13 0,0 0 0 0,-3 6 0 16,3-6 0-16,-4 6 0 0,4-6 0 0,-3 9 0 15,3-3 0-15,0-6 0 0,0 9 0 0,0-4 0 16,0 4 34-16,0 3 4 0,3-6 1 0,1 6 0 0,-1-6-12 16,1 5-3-16,3-2 0 0,-4 9 0 15,1-6-24-15,-1-1 0 0,1 4 8 0,-1 0-8 0,4-1 0 16,-3-2 0-16,3 0 0 0,-3-3 0 0,3 0 36 16,-4-1 4-16,1 4 2 0,-1-6 0 0,1 0-16 15,-4-6-3-15,3 6-1 0,-3-6 0 0,0 0 6 0,0 0 0 16,0 0 1-16,7 0 0 0,-3 0 12 0,3 0 3 0,0-6 0 15,0 0 0-15,0-6-16 0,0 3-4 0,0-2 0 0,0-1 0 16,0 0-15-16,-3 0-9 0,3 7 10 16,0-10-10-16,0 6 0 0,-3-3 8 0,3 3-8 0,-4 4 0 15,4-1 0-15,-3-6 0 0,-4 3 0 0,3 0 0 16,-3 3-23-16,0 0 3 0,4 1 0 0,-4 2 0 16,0-3-20-16,0-6-3 0,0 3-1 15,0 3 0-15,0-2-33 0,0 2-7 0,0 0-2 16,0-3 0-16,0 3-102 0,0 0-20 0,0 0-4 15</inkml:trace>
  <inkml:trace contextRef="#ctx0" brushRef="#br0" timeOffset="72469.158">19226 12041 1337 0,'0'0'28'0,"-7"3"6"0,7-3-34 0,-3 0 0 0,3 0 0 0,-7 3 0 15,7-3 58-15,-7 3 5 0,0-3 1 0,0 3 0 16,0 0-8-16,-1-3 0 0,5 0-1 0,-4 2 0 15,7-2-37-15,-7 3-7 0,7-3-2 0,-11 3 0 16,4 0-9-16,0 0 0 0,0 0 0 0,0 3 0 16,0 0 0-16,0 0-9 0,3 0 9 0,-3 0 0 15,4 2-10-15,-1 1 10 0,1 3-8 0,-1 3 8 16,1-9 0-16,-1 5 0 0,1 4 0 0,-1-3 0 16,1 0-8-16,-1-1 8 0,4 1-8 0,-3-3 8 15,3 0 0-15,0-3 0 0,0 2 0 0,0-8-8 16,0 6 8-16,0-6 0 0,3 12 0 0,-3-12 8 15,0 0 4-15,4 0 0 0,-4 0 1 0,7 6 0 0,-7-6 1 16,3 0 0-16,-3 0 0 0,7 6 0 0,0-6-2 0,-3 0-1 16,3-6 0-16,0 6 0 0,-4 0-1 0,1-6 0 15,0 0 0-15,3 0 0 0,0-3-2 0,-4 4-8 0,1-4 12 16,-1 3-4-16,1 0-8 0,-1-3 8 16,1 3-8-16,-4 6 8 0,0-6-8 0,0 6 0 0,0 0 0 15,0 0 8 1,0 0-8-16,0-5 0 0,0 5 0 0,0 0 0 0,0 0 0 0,0 0 0 0,0 0 0 15,0 0 0-15,0 0 0 0,0 0 0 0,0 0-12 0,0 0 12 16,0 0-10-16,0 0 10 0,0 0 0 0,3 11-9 16,1-5 9-16,-1 0 0 0,1 0 0 0,-1 3-8 15,1-3 8-15,-1 2 0 0,1 1 0 0,0-3 0 16,-1 0 0-16,1 0 0 0,3 0 0 0,-4-6 0 16,4 3 0-16,-3 0 0 0,3 0 0 0,-4 0 0 15,4-3 0-15,0 2 0 0,0 1 0 16,1 0-12-16,2-3-33 0,-3 3-7 0,4-3-2 15,-4-3 0-15,3 3-137 0,1-6-27 16</inkml:trace>
  <inkml:trace contextRef="#ctx0" brushRef="#br0" timeOffset="73011.848">19315 12153 528 0,'0'0'11'0,"0"0"2"0,0 0-13 0,0 0 0 0,0 0 0 0,0 0 0 16,0 0 50-16,0 0 7 0,0 8 2 0,0-8 0 16,3 6 29-16,-3-6 7 0,0 0 1 0,4 6 0 15,-4-6-28-15,0 0-6 0,0 0-1 0,7 9 0 16,-7-9-2-16,3 9-1 0,1-6 0 0,-1 6 0 15,-3-9-14-15,4 5-4 0,-1 7 0 0,1-6 0 16,-4 3-10-16,0-3-2 0,3 0-1 0,-3 2 0 16,0-8-15-16,0 9-2 0,4 3-1 0,-4-12 0 15,0 0-9-15,0 0 12 0,0 0-12 0,0 0 12 16,0 0-4-16,0 0 0 0,0 0 0 0,0 0 0 16,0 0 4-16,3-6 1 0,1 0 0 0,0-3 0 15,-1 1-13-15,1-4 0 0,-1-3 0 0,1 3 0 16,-4 1 0-16,0-1-8 0,3-6 8 0,-3 9-13 15,0-2-13-15,0-4-2 0,4 0-1 0,-4 6 0 16,0 4 29-16,0-1 0 0,0 0 0 0,0-6 0 16,0 12 0-16,0 0 0 0,0 0 0 0,0 0 0 15,0 0 0-15,0 0 15 0,0 0-2 0,0 0 0 16,0 0-13-16,0 0-8 0,0 0 8 0,7 0-13 16,0 6 13-16,0-6-12 0,0 6 12 0,0 0-12 15,0-3 12-15,0 2 0 0,0 4 0 0,0 0 0 16,-3 0 0-16,3 0 0 0,0-3 0 0,-4 5-9 15,4-5 9-15,0 0 0 0,-3 6 0 0,3-6 0 16,0-3 0-16,0 3 0 0,-3 0 0 0,3-6 0 16,0 5-54-16,0-5-6 0,3 6 0 0,-3-6-1 15,4 6-107-15,0-6-20 0</inkml:trace>
  <inkml:trace contextRef="#ctx0" brushRef="#br0" timeOffset="73655.25">19727 12070 1273 0,'-7'3'53'16,"0"-3"-42"-1,0 6 49-15,4-6 9 0,-4 6 3 0,0 0 0 16,-1 0-17-16,1-3-3 0,0 2-1 0,0 1 0 15,0 0-27-15,0 3-6 0,4 0-1 0,-4 3 0 16,3-6-9-16,1 2-8 0,3 1 9 0,-4 6-9 16,1-6 0-16,3 5 0 0,0-8 0 0,0 6 0 15,3-3 0-15,1 0 0 0,3 2 0 0,-4-2 0 16,1 3 0-16,-1-6 0 0,4-6 0 0,-3 6 0 16,3-3 36-16,0-3 0 0,0 3 1 0,0-3 0 15,-3-3-8-15,3 3-1 0,0-3-1 0,0-3 0 16,0 0-27-16,0-6 0 0,3 3 0 0,1-2 0 15,0 2 0-15,-4-6 0 0,3 3 0 0,1-5 0 16,-4-4 14-16,0 4-2 0,0-1-1 0,0-6 0 16,0 4-11-16,-3-4 0 0,3 1 0 0,-4-4 0 15,1 7-12-15,-1-4 12 0,1-2-10 0,-4-1 10 16,0 7 0-16,0-13-9 0,0 10 9 0,-4-7 0 0,1 4-15 16,-1 2 3-16,-3-5 0 0,0 8 0 0,0-11 0 0,-4 9 0 15,1-4 0-15,-1 1 0 0,1 5 2 0,-1-5 1 16,0 8 0-16,1-5 0 0,3 5 9 0,-4 6 0 15,1 3 0-15,3-2-8 0,-4 5 8 0,4 0-10 16,0 0 10-16,3 6-10 0,4 0 10 16,-7 6 0-16,7-6 0 0,-7 0 0 15,4 6 0-15,-1 0-10 0,1 5 10 0,3 1-13 0,0 3-5 0,0 2-1 0,3 4 0 16,1 5 0-16,-1 1 19 0,4-4 0 0,0 4 0 16,0 8 0-16,4 3 0 0,0-8 0 0,3 8 0 0,-4 0 0 15,1 0 0-15,-1-2 0 0,-2-1 0 0,-1 3 0 16,3-5 22-16,-3-4 8 0,0 0 2 0,0 4 0 15,0-10-12-15,4 4-1 0,-4-7-1 0,0 1 0 16,0-6-10-16,0 2-8 0,-3-5 9 0,3-3-9 16,0 0 8-16,-4-1-8 0,4-2 0 0,1 0 9 15,-1 0-22-15,0-6-5 0,-4 6-1 0,4-6 0 16,-3 0-155-16,3-6-31 0</inkml:trace>
  <inkml:trace contextRef="#ctx0" brushRef="#br0" timeOffset="74737.115">20465 12111 475 0,'0'0'20'0,"0"0"-20"16,0 0 83-16,0 0 13 0,0 0 2 0,0 0 1 15,0 0-19-15,0 0-4 0,0 0-1 0,0 0 0 16,0 0-20-16,0 0-4 0,0 0-1 0,0 0 0 15,0 0-13-15,-4 3-2 0,4-3-1 0,0 0 0 16,0 0-15-16,0 0-3 0,0 0-1 0,0 0 0 16,0 0-5-16,0 0-1 0,0 0 0 0,0 6 0 15,0-6 0-15,4 6 0 0,-1 0 0 0,1-3 0 16,3 3-9-16,0-6 0 0,-4 6 0 0,4-6 0 16,4 0 0-16,-4 0 0 0,0 0 0 0,0-6 0 15,0 6 40-15,0-9 5 0,0 0 2 0,0 0 0 16,-3 3-24-16,3-2-5 0,0-1-1 0,-3-3 0 15,3 0-17-15,-4 1 0 0,4 2 0 0,-3 0 0 16,-1 0 0-16,-3 3 0 0,4-6 0 0,-4 12 0 16,0 0 0-16,0 0 0 0,0 0 0 0,0 0 0 15,0 0 0-15,-4-5 0 0,4 5 0 0,-3-3 0 16,3 3-10-16,0 0-6 0,-7-6 0 0,0 6-1 16,0-3 27-16,-1 3 6 0,-2 3 0 0,3-3 1 15,-4 6-17-15,1-3 0 0,-1-1 0 0,0 1 0 0,1 3 0 16,-4 0 0-16,3-6 0 0,1 6 0 0,-1 0 0 15,0 0 0-15,1 0 0 0,-1 0 0 0,4-1 0 16,0 1 0-16,-3-3 0 0,3 9 0 0,0-6 0 0,-1 0 0 16,1 3 0-16,4-4 0 0,-1 4 0 0,1 0 0 15,3 3 0-15,0 0 0 0,0-6 0 0,3 2 0 0,4 4 0 0,0 3 0 16,1 0 0-16,2-4 0 0,-3 1 0 0,4 3 0 16,-1-6 0-16,1 5 0 0,3-2 0 15,0-6 0-15,0 3 0 0,-3-3 0 0,3-1 0 16,0-2 0-16,0 0 0 15,0-3 0-15,0 0 0 0,0 0 0 0,1-6 0 0,-1 4-12 0,0-1 3 0,0-3 1 16,4-3-89 0,-4 3-18-16,0-12-3 0</inkml:trace>
  <inkml:trace contextRef="#ctx0" brushRef="#br0" timeOffset="75157.155">20697 11603 1013 0,'0'12'20'0,"0"-1"8"0,0-2-28 0,0 3 0 0,0 0 0 0,0-1 0 15,4-2 53-15,0 3 6 0,-1 0 1 0,1 5 0 16,3-5-5-16,-4 3-1 0,4 2 0 0,0 1 0 16,0 3-26-16,-3-4-4 0,6 7-2 0,-3-1 0 15,1 4 18-15,-1-1 3 0,3 1 1 0,-3-1 0 16,0 4-9-16,0-4-2 0,0 1 0 0,-3 2 0 15,-1-3-33-15,1 4 0 0,0-13 0 0,-1 7 0 16,1-3 0-16,-1-4 0 0,1 1 0 0,-1-6 0 16,1 2 0-16,-4-2 0 0,3 0 0 0,1-3 0 15,-1-4 0-15,-3-5 0 0,0 0 0 0,4 6 0 16,-4-6-11-16,0 0-9 0,7 0-1 0</inkml:trace>
  <inkml:trace contextRef="#ctx0" brushRef="#br0" timeOffset="75683.308">20881 11559 953 0,'0'0'20'0,"0"0"4"0,0 0-24 0,0 0 0 0,0 0 0 0,-4-3 0 15,4 3 15-15,0 0-3 0,-3-6 0 0,3 6 0 16,0 0 36-16,0 0 6 0,0 0 2 0,0 0 0 15,0 0-36-15,0 0-6 0,0 0-2 0,0 0 0 16,0 0 23-16,0 0 4 0,0 0 1 0,0 0 0 16,0 0-16-16,3 6-4 0,1 6 0 0,-1-1 0 15,1 1-7-15,3 0-1 0,-3 5-1 0,3 4 0 16,0-3 17-16,-4-1 4 0,4 4 1 0,0 2 0 16,0 1-21-16,0 2-12 0,0-2 12 0,-3 5-12 15,3 1 12-15,0-1-12 0,0 3 12 0,-3 1-12 16,3-7-18-16,-4 7-10 0,1-4-3 0,-1-3 0 15,1 4 56-15,-1-7 11 0,1 4 3 0,-1-4 0 16,1 1-31-16,-4 2-8 0,3-5 0 0,-3-1 0 16,4 7 8-16,-4-12 0 0,0 2 0 0,4 7 0 15,-4-13 7-15,0 7 1 0,3-6 1 0,-3 3 0 16,0-10-27-16,4 1-6 0,-4 6 0 0,0-6-1 16,0-6-24-16,0 0-5 0,0 0-1 0,7 0 0 15,-4-3-1-15,4 0-1 0,0-9 0 0</inkml:trace>
  <inkml:trace contextRef="#ctx0" brushRef="#br0" timeOffset="76389.305">21174 12100 850 0,'0'0'17'0,"0"0"6"0,0 0-23 0,0 0 0 0,0 0 0 0,0 0 0 15,0 0 56-15,0 0 6 0,0 0 2 0,0 0 0 16,0 0 0-16,0 0 0 0,0 0 0 0,0 0 0 16,0 0 0-16,0 0 0 0,0 0 0 0,0 0 0 15,0 0-52-15,0 8-12 0,0-8 0 0,3 6 0 16,-3-6 53-16,4 9 8 0,-4-9 2 0,0 0 0 16,3 3-50-16,1 6-13 0,-4-9 0 0,3 6 0 15,4-6 0-15,-3 0 0 0,3 6 0 0,0-6 0 16,0 0 46-16,0 0 4 0,0 0 1 0,0-6 0 0,-3 6-32 0,3-6-7 0,0 3 0 0,0-6-1 15,0 3-11-15,-3 0 10 16,3 0-10-16,0 1 10 0,-4 2-10 0,4-9 0 16,-3 6 0-16,3-3 0 0,-4 0-12 0,-3 4-4 0,4-7 0 0,-1 3-1 31,-3 3-9-31,0 0-2 0,4-6 0 0,-4 7 0 16,0-1 0-16,-4 0-1 0,4-3 0 0,-3 3 0 0,3 6 7 0,0 0 2 0,-4-6 0 15,1 6 0 1,-4-6-14-16,0 6-2 0,0 0-1 0,-4 0 0 0,0 0 37 15,1 0 0-15,-1 0 0 0,-3 6 0 0,4-3 0 16,-1 0 0-16,4 3 0 0,-4 3 0 0,1 0 44 0,-1-1 16 0,1 4 3 0,3-6 1 16,-4 9-52-16,4-6-12 0,0 2 0 0,0-2 0 15,3 3 0-15,1 0 0 0,-1-4 0 0,4 1 0 16,0 0 0-16,4 0 0 0,-1 0 0 0,4-3 0 16,0 0 0-16,1-1 0 0,2 4 0 0,4-3 0 15,-3 3 0-15,-1-3 0 0,4 0 0 0,1 3 0 16,-5-4 0-16,4 1 0 0,4 0 0 0,-4 0 0 15,-3-3 0-15,3 3 0 0,-4-3 0 0,4 0 0 16,-3 0-28-16,0 3 2 0,-4-4 0 0,3 1 0 16,-3 0-15-16,0-3-3 0,4 6-1 0,-4-6 0 15,-3 0-119-15,3 0-23 0</inkml:trace>
  <inkml:trace contextRef="#ctx0" brushRef="#br0" timeOffset="78029.88">22447 11985 1552 0,'0'0'44'0,"-7"-6"10"0,0 3-43 0,0 0-11 0,0-3 0 0,-4 6 0 15,1-6 53-15,3 6 9 0,-4-5 2 0,-3 5 0 16,4-6-52-16,-5 3-12 0,1 0 0 0,-3 3 0 15,3 0 28-15,-4 0 4 0,-3 3 0 0,3 6 0 16,0-4-24-16,4 1-8 0,-3 0 0 0,-1 3 0 16,4 6 10-16,-4-6-10 0,1 2 10 0,-1 7-10 15,4-6 0-15,0 2 0 0,0 4 0 0,3 0 0 16,1-4-9-16,-1 7 9 0,4-6 0 0,0-1-9 16,0 4 9-16,3-6 0 0,1 5 0 0,-1-5 0 15,4 0 0-15,0-3 0 0,0 0 0 0,4-1-8 16,-1 4 8-16,1 0 0 0,3-6 0 0,0-3 0 15,-4 3 8-15,4-3-8 0,1-1 8 0,-5 1-8 16,4-3 11-16,0 0-3 0,4 0 0 0,-4-3 0 16,3-2 7-16,1-1 1 0,0-3 0 0,-1 3 0 15,4-15-5-15,-3 7-1 0,3-7 0 0,-3 4 0 0,-1-13-10 0,4 4 0 16,0-4 0-16,0 4 0 0,1-12-9 0,-1 2-4 16,0-2-1-16,0 3 0 0,0-3-5 0,0-1-1 15,-3-2 0-15,-1 3 0 0,1-3 6 0,-4 8 1 0,4-5 0 16,-4 3 0-16,-4-3 4 0,4 8 1 15,-3-2 0-15,-1-3 0 0,1 8 8 0,-4-5 0 16,0 3 0-16,0 5-8 16,-4 1 8-16,1 8 0 0,-1-3 8 0,1-2-8 0,-4 8 12 0,3 3-3 15,-3 0 0-15,0-3 0 0,0 7-9 0,0-1 0 0,-4 3 0 0,4 0 0 16,-3 3 0-16,3 3 0 0,-1 6 0 16,-2-4 0-16,3 7-13 0,-4-6 5 0,4 3 8 0,-3 3-13 15,3 5 13-15,0 1-11 0,3-6 11 0,0 8-10 16,1 4 10-16,-1-1 0 0,4 4 0 0,0-1-8 15,0 4 8-15,4-1 0 0,-1 0 0 0,1 4 0 16,3-1 0-16,0-2 0 0,0-1 0 0,0 6 0 16,4-2 0-16,-4-1 0 0,3 6 0 0,-3-3 0 15,4-2 0-15,-4-4 0 0,-3 3 0 0,-1-2 0 16,4-4 0-16,-3 4 0 0,-4-7 0 0,3 4 0 16,1-10 0-16,-1 4-13 0,1-9 1 0,-1 2 1 15,1-2 11-15,-4 0 0 0,0-3 0 0,3 0 0 16,-3 2 0-16,0-5 0 0,4 0 0 0,-4-6 0 15,0 0 28-15,0 9 7 0,0-9 1 0,0 0 1 16,4 6-26-16,-4-6-11 0,3 3 8 0,1 3-8 16,-4-6 0-16,0 0-17 0,3 5 2 0,-3-5 1 15,0 0-22-15,4 3-4 0,-4-3 0 0,3 6-1 16,1 0-59-16,-1 0-11 0,4-6-2 0</inkml:trace>
  <inkml:trace contextRef="#ctx0" brushRef="#br0" timeOffset="78390.342">22518 12058 850 0,'0'-11'17'0,"0"11"6"16,0 0-23-16,0 0 0 0,0-3 0 0,0 3 0 15,0 0 50-15,0 0 6 0,0 0 0 0,0 0 1 16,-4 6-9-16,1 2-1 0,-1 1-1 0,4 3 0 16,-3 0 17-16,-1 0 3 0,4-1 1 0,-3 1 0 15,-1 9-7-15,1-10 0 0,3-2-1 0,-4 6 0 16,4-3-33-16,0-3-6 0,-3 2-2 0,3-5 0 15,0 0-18-15,0-6 10 0,0 6-10 0,0-6 8 16,0 0-8-16,0 0 0 0,0 0-10 0,0 0 10 16,7-6-82-16,-4 0-10 0,1 0-3 0</inkml:trace>
  <inkml:trace contextRef="#ctx0" brushRef="#br0" timeOffset="78645.026">22486 11653 1424 0,'-18'-24'29'0,"15"15"8"0,-4 4-29 0,3-7-8 0,1 6 0 0,-1 0 0 16,1 0 0-16,3 6 0 0,0 0-8 0,0 0 8 15,0 0-20-15,0 0 0 0,0 0 1 0</inkml:trace>
  <inkml:trace contextRef="#ctx0" brushRef="#br0" timeOffset="79013.61">22761 11238 1257 0,'0'0'53'16,"0"0"-42"-16,0 0 37 0,0 0 7 0,0 0 1 0,-3 6 1 15,-4 0-24-15,3 0-5 0,1 3 0 0,-1 2-1 16,1 1-10-16,-1 3-1 0,4-3-1 0,0 11 0 15,0-5 8-15,4 5 1 0,-1-2 1 0,1 8 0 16,-1-2-2-16,4-1-1 0,0 1 0 0,4 5 0 16,-4-3-10-16,0 4-1 0,3-1-1 0,-2 0 0 15,-1-2-10-15,0-1 12 0,0 4-12 0,0-1 12 16,-4-3-12-16,4 4 0 0,-3-4 0 0,-1 6 8 16,1-5-8-16,-4-1 0 0,3 1 0 0,-3-1 0 15,0-6 8-15,0 10-8 0,-3-10 8 0,3 4-8 16,-4-4 0-16,4 1 8 0,-3-4-8 0,-1 1 0 15,4-3 8-15,-3-1-8 0,-1 1 0 0,4-9 8 16,0 2-8-16,-3-2 0 0,3 0 0 0,0 3 8 16,0-12-17-16,0 0-4 0,0 0-1 0,0 0 0 15,0 0-48-15,3-6-10 0,1-6-1 16</inkml:trace>
  <inkml:trace contextRef="#ctx0" brushRef="#br0" timeOffset="79390.338">22592 11756 1074 0,'0'0'30'0,"0"0"8"0,0 6-30 0,0-6-8 0,0 0 0 0,0 0 0 15,3 8 84-15,-3-8 15 0,4 0 3 0,-1 6 1 16,1-6 3-16,0 6 1 0,-1-6 0 0,4 6 0 16,0-6-56-16,4 0-11 0,-1 0-3 0,1-6 0 15,-4 6-9-15,4 0-3 0,-1 0 0 0,4 0 0 16,-3-6-14-16,-1 6-3 0,5 0-8 0,-5 0 12 15,4 0-12-15,-3 0 0 0,3 0 0 0,-4 0 0 16,5 0-8-16,-1 0-5 0,0 0-1 0,-4 0 0 16,5 0-40-16,-5 0-8 0,1 0-2 0,3 0 0 15,-4-6-43-15,1 6-9 0,0 0-1 0</inkml:trace>
  <inkml:trace contextRef="#ctx0" brushRef="#br0" timeOffset="80199.862">23643 11747 996 0,'0'0'28'0,"-7"3"7"16,7-3-35-16,-7 9 0 0,0-4 0 0,0 1 0 0,0 0 58 0,0 0 5 16,0 0 1-16,0-3 0 0,0 0-20 0,0 6-3 0,-4 0-1 0,4-4 0 15,-4 4-25-15,4 3-6 0,-3-6-1 0,-1 9 0 16,1-4-8-16,-1 1 8 0,0 6-8 0,-3-7 8 15,0-2 0-15,4 3-8 0,-4 3 12 0,3-1-4 16,-3-2 15-16,3 0 2 0,-3 6 1 0,4-4 0 16,-5-2 14-16,5 6 4 0,-1-9 0 0,1 2 0 15,3 1-32-15,0 0-12 0,-1-3 8 16,5-1-8-16,-1-2 0 0,-3 0 8 0,7-6-8 0,0 0 0 16,0 0 12-16,-3 6-2 0,3-6-1 0,0 0 0 15,0 0-9-15,0 9 10 0,0-9-10 0,0 0 10 16,0 0-2-16,0 0-8 0,0 0 12 0,0 0-4 15,0 0-8-15,0 0 0 0,0 0 0 0,0 0 8 16,0 6-8-16,0-6 0 0,0 0 0 0,3 6 0 16,4-6-20-16,-7 0 4 0,4 6 1 0,3-6 0 15,0 5-1-15,-7-5 0 0,7 0 0 0,0 0 0 16,0 3 4-16,0 0 1 0,0 0 0 0,4 0 0 16,-4 0-9-16,0 6-3 0,4-6 0 0,-4 3 0 15,3 0-23-15,-3 0-5 0,4-1-1 0,-4-5 0 16,4 6-74-16,-4 0-15 0</inkml:trace>
  <inkml:trace contextRef="#ctx0" brushRef="#br0" timeOffset="80788.174">23777 11817 808 0,'-7'9'16'0,"-3"3"6"0,3-6-22 0,-4 6 0 0,4-1 0 0,0 1 0 16,-4 3 64-16,4-3 9 0,-3-4 2 0,-1 1 0 15,0 3-9-15,1 3-2 0,-1-4 0 0,1 4 0 16,-4 0-51-16,3-3-13 0,0-4 0 0,1 4 0 15,3 0 54-15,-4 0 8 0,1-6 2 0,3 2 0 16,-4-2-52-16,4 6-12 0,0 0 0 0,0-6 0 16,3 0 54-16,-3-1 8 0,7-5 2 0,-3 6 0 15,3-6-52-15,0 0-12 0,0 0 0 0,0 0 0 16,0 0 0-16,0 0 0 0,0 0 0 0,0 0 0 16,-4 6 0-16,4-6 0 0,0 0 0 0,0 0 0 15,0 0 0-15,0 0 0 0,0 0 0 0,0 0 0 16,0 6 0-16,0-6 0 0,4 9 0 0,-1-3 0 15,1 0-48-15,3 0-13 0,-4-1-3 0,1-2 0 0,3 3 103 16,0-3 20-16,0 6 4 0,4-6 1 16,-4 3-103-16,0-3-20 0,3 0-4 0,-3 6-1 15,4-9 52-15,-4 5 12 0,0 1 0 0,4 0 0 16,-4 0 0-16,0 0 0 0,0-3 0 0,0 0 0 16,0 0-54-16,-4 3-8 0,5-3-2 0</inkml:trace>
  <inkml:trace contextRef="#ctx0" brushRef="#br0" timeOffset="81624.142">24352 11985 836 0,'0'0'24'0,"0"0"4"0,0 0-28 0,0 0 0 0,-7 0 0 0,7 0 0 16,-7-3 0-16,4-3 0 0,-1 3 0 0,1-3 0 16,-1 0 47-16,0-5 3 0,4-4 1 0,0 6 0 15,0-3-1-15,0 4 0 0,0-10 0 0,0 9 0 16,4-3-6-16,-4 6-2 0,0-2 0 0,0-1 0 15,0 9-21-15,0 0-4 0,0 0-1 0,0 0 0 16,0 0-8-16,-4 0-8 0,-3 0 12 0,0 0-12 16,0 6 8-16,0 0-8 0,0-3 0 0,0 5 0 15,-3-2 0-15,-1 3 0 0,0 9 0 0,1-7 0 16,3-2 16-16,-4 3-4 0,1 0-1 0,-1 5 0 16,0-5 53-16,1-3 12 0,-1 9 1 0,4-1 1 15,-3-5-62-15,3 3-16 0,-4-3 0 0,4-1 0 16,3 1 0-16,1 6 0 0,-1-12 0 0,1 5 0 0,-1-2 0 15,4 0 0-15,-3 0 0 0,3-3 0 0,0 0 0 0,0-1 0 16,0-2 0-16,0-3 0 0,7 6 0 0,-4-3 0 16,4 0 0-16,0 3 0 0,1-6 0 0,2 3 0 15,-3-3 0-15,0-3 0 0,4 3 30 0,-1-6 3 16,1 3 1-16,0 0 0 0,-1-3-3 0,1-2-1 0,-4 2 0 16,3 0 0-16,1-12-30 0,0 6-15 0,-1-2 2 15,1-4 0-15,-4 0 13 0,0 4 15 0,0-10-3 16,0 7-1-1,0-7-11-15,-4 9 0 0,1-5 0 0,0-1 8 0,-1 6 2 16,1-2 0-16,-4-1 0 0,0 1 0 0,0 2-1 16,0 3 0-16,-4-6 0 0,4 7 0 15,-3-4-9-15,-1 3 0 0,0 6 0 0,-3-2 0 16,0 2-38-16,4 0 0 0,-4 0 0 0,0 3 0 0,0 3 24 0,0 0 5 16,-4 3 1-16,4 0 0 0,0 0-3 0,0 9 0 15,0-4 0-15,-4 4 0 0,4-3-1 0,-3 9 0 16,3-4 0-16,-4 7 0 0,4-1 0 0,0-2-1 0,0 6 0 0,0-7 0 15,0 7-39 1,3-4-8-16,4-5-2 0,0 6 0 0,0-7-2 0,4 4 0 0,-1-6 0 16,1-1 0-16,-1-2-51 0,4 3-10 0</inkml:trace>
  <inkml:trace contextRef="#ctx0" brushRef="#br0" timeOffset="82785.856">24112 11676 998 0,'0'0'20'0,"-3"6"7"0,3-6-27 16,-4 6 0-16,1 0 0 0,-4 0 0 16,3-3 66-16,1 8 8 0,-4-5 2 0,3 0 0 15,1-6-12-15,-1 6-1 0,4-6-1 0,-4 9 0 0,1-3-14 0,3-6-4 0,-7 3 0 0,3 6 0 16,-3-4-16-16,0 1-4 0,-3 0-1 0,3 0 0 15,0 0-23-15,0-3 0 0,-1 3 0 0,1 3 8 16,0-3-8-16,0-4 0 0,0 4 0 0,4 6 0 16,-4-6 0-16,0 0 0 0,3 3 0 0,-3-3 0 15,4 2 0-15,-5-2 0 0,5 0 0 0,-1 3 8 16,1 3-8-16,3-12 0 0,0 6-8 0,-4-1 8 16,4-5 0-1,-3 3 0-15,3-3 0 0,-4 9-8 0,4-9 8 0,0 6 0 0,0-6 10 0,-3 6-10 16,3-6 0-16,0 0 0 0,0 9 0 0,0-9 0 15,0 0-14-15,0 0 1 0,0 0 0 0,0 0 0 16,0 0 13-16,0 0 0 0,0 0 0 0,0 0-9 16,0 0 9-16,0 6 0 0,0-6 0 0,0 0 0 15,0 0 0-15,3 6 0 0,-3-6 0 0,0 0 0 16,0 0 0-16,0 0 0 0,0 0 0 0,4 5 0 16,3 1 0-16,-4-6-12 0,4 6 12 0,-3-6-12 15,3 0 12-15,0 3 0 0,-3-3 0 0,3 3-8 16,0-3-17-16,-7 0-3 0,3 3-1 0,-3-3 0 15,7 3 29-15,-7-3 0 0,4 9 0 0,-4-9 0 0,7 6 0 0,-4 0 0 0,-3-1 0 0,4 7 0 16,-4-12 0-16,0 6 0 0,3 6 0 0,-3-3 0 16,-3-1 45-16,3 1 15 0,-4 3 4 0,1 6 0 15,-1-10-52-15,1 4-12 0,-1 3 0 0,1 0 0 16,-4-9 0-16,3 5 0 0,1 4 0 0,-4-6 0 16,3-3 23-16,-3 3 1 0,4-4 1 0,-1 7 0 15,-3-6 0-15,3 0 0 0,4-6 0 0,0 0 0 16,-3 3-17-16,3-3-8 0,0 0 0 0,-4 6 8 15,4-6-8-15,-7 3 0 0,7-3 9 0,0 0-9 16,0 0 8-16,-7 3-8 0,4 0 8 0,-4-3-8 16,7 0 0-16,-7 0-10 0,0 0 1 0,-4 0 0 15,4 0-41-15,-4-6-8 16,4 3-2-16,-3 0 0 0,3-3-124 16,0 0-24-16,-11-6-6 0,4 1-325 0</inkml:trace>
  <inkml:trace contextRef="#ctx0" brushRef="#br0" timeOffset="83674.887">24469 11861 1136 0,'0'0'24'0,"-7"6"4"0,0 3-28 0,3-3 0 0,-3 0 0 0,3 6 0 16,1-6 57-16,-1-1 6 0,1 1 1 0,3 3 0 15,0-9-12-15,0 0-1 0,-4 6-1 0,4-6 0 16,-3 12-38-16,3-12-12 0,0 6 8 0,0 5-8 16,0-5 0-16,0 0 0 0,0-6 0 0,0 6 0 15,0 6 35-15,0-6 3 0,3 3 1 0,-3 2 0 0,4-5-26 0,-4 6-5 16,3-3 0-16,-3 3-8 0,0-4 12 0,0 7-4 15,0-3 0-15,0-3-8 0,0-4 16 0,0 4-4 16,0 0-1-16,0 3 0 0,0 0-11 0,0-6 0 0,0-6 0 0,-3 8 0 16,3-8 0-16,0 6 0 15,0-6 0-15,0 0 0 0,0 0 39 0,0 0 5 0,0 0 2 0,0 0 0 16,0 0-22-16,0 0-5 0,0 0-1 0,0 0 0 16,0 0 37-16,0 0 7 0,-4-3 2 0,1-3 0 31,3 1-103-31,-4-1-20 0,4 0-4 0,0 0-1 0,-3-6 52 0,3 6 12 0,0 3 0 0,0-3 0 15,0 1 0-15,0-1 0 0,-4 0 0 0,4-6 0 16,0 6 25-16,0-3 8 0,-3 1 2 0,3 2 0 31,0 0-56-31,-4-3-11 0,4 3-3 0,0-6 0 0,-3 6 55 0,3-2 10 0,0 2 2 0,-4-6 1 32,4 6-53-32,0 0-10 0,0-6-2 0,0-2-1 0,4 2 41 0,-4 6 9 0,0 0 2 0,3 0 0 15,1 0-32-15,-4 1-7 0,3-1 0 0,1 0-1 16,3 0 4-16,-4 3 1 0,1 0 0 0,3 3 0 15,0-3-4-15,-3 3 0 0,3 0 0 0,0-3 0 16,0 3 10-16,3-3 2 0,-3 3 0 0,0-3 0 16,4 3-10-16,-4-3-2 0,0 3 0 0,0-3 0 15,0 3 8-15,0 0 0 0,0 0 1 0,4-3 0 16,-4 3-10-16,3-2-3 0,1-1 0 0,0 3 0 16,-1-6-32-16,1 0-6 15,-4 6-2-15,3-6-370 0,-2 6-74 0</inkml:trace>
  <inkml:trace contextRef="#ctx0" brushRef="#br0" timeOffset="84449.505">24761 11159 486 0,'0'0'10'16,"0"0"2"-16,0 0-12 0,0 0 0 0,0 0 0 0,0 0 0 16,-3 6 53-16,-1 0 8 0,1 0 2 0,3-1 0 15,0-5 5-15,-4 12 0 0,1-6 1 0,3-6 0 16,0 9-9-16,0-9-3 0,-4 0 0 0,4 0 0 15,-3 12-28-15,3-12-5 0,0 0-2 0,-4 5 0 16,4-5 16-16,0 0 3 0,0 0 1 0,0 6 0 16,0-6-14-16,0 0-2 0,0 0-1 0,0 0 0 0,0 0 6 15,-3 9 1-15,3-9 0 0,0 0 0 0,0 6-8 16,0-6-2-16,0 6 0 0,0-6 0 0,0 9 0 0,0-9 0 0,0 9 0 16,0-9 0-16,0 0-5 0,0 5-1 0,0-5 0 15,0 0 0-15,0 6 2 0,0-6 0 0,0 12 0 0,0-12 0 16,3 3-3-16,-3 3-1 0,0-6 0 0,0 9 0 15,-3 0-5-15,3 2-1 16,0 1 0-16,0 0 0 16,0 3-8-16,0-1 10 0,0 7-10 0,0-9 10 0,0 11-10 0,0-2 0 0,0 2 0 15,3-2 0-15,-3 8 0 0,4-8 0 0,-1 8 0 0,1-8 0 16,-1 5 0-16,1 1 0 0,-1-4 0 0,1 4 8 16,-4-4-8-16,3 4 0 0,1-4 0 0,-4 7 0 15,4-4 0-15,-1-5 0 0,-3 2 0 0,0 1 0 16,4-4 0-16,-4 4 10 0,0-1-10 0,0-5 10 15,0 2-10-15,3-2 0 0,-3 3 0 0,0-4 0 16,0 7 0-16,0-12 0 0,0 5 0 0,4 4 0 16,-4-9 0-16,0 2 0 0,0 1 0 0,0-3 0 0,0-3 0 0,3 2 0 15,-3 1 0-15,0-3 0 0,0-3-8 0,0-6 8 16,4 9-10-16,-4-9 10 0,0 5-20 0,0-5 3 16,0 0 0-16,0 0 0 15,0 0-23-15,0 0-5 0,0 0-1 16,0 0 0-16,0 0-14 0,0 0-4 0,0 0 0 0,0 0-640 0</inkml:trace>
  <inkml:trace contextRef="#ctx0" brushRef="#br0" timeOffset="84899.202">24543 11844 981 0,'0'0'28'0,"0"0"6"0,0 0-34 0,-4-6 0 0,1 0 0 0,3 6 0 16,0 0 56-16,0 0 5 0,0 0 1 0,0 0 0 16,0 0 10-16,0 0 1 0,-4-6 1 0,4 0 0 0,0 0-25 0,0 6-5 15,4-2 0-15,-4 2-1 16,3-3-31-16,4 0-12 0,-3 3 11 0,3 0-11 16,0 0 12-16,3 3-3 0,-2 0-1 0,2-3 0 15,1 2-8-15,-1 1 0 0,1 0 9 0,-1-3-9 0,5 3 0 0,-5 0 0 16,1 3 0-16,-4-6 0 0,3 0 8 0,1 0-8 15,0 0 8-15,-1 0-8 0,-3-6 0 0,4 6 0 16,-1-3 0-16,-3 3 0 0,4 0-21 0,0 0-3 16,-1 0 0-16,1 0 0 15,-1 0-32-15,-3 0-8 0,4 3 0 0,0 3-1 16,-4-6-43-16,0 0-9 0,3 0-2 0</inkml:trace>
  <inkml:trace contextRef="#ctx0" brushRef="#br0" timeOffset="90955.587">24987 11879 436 0,'0'0'8'0,"0"0"4"0,0 0-12 16,0 0 0-16,0 0 0 0,0 0 0 0,0 0 60 0,0 0 8 16,0 0 3-16,0 0 0 0,0 0-3 0,0 0-1 0,0 0 0 0,0 0 0 15,0 0-11-15,0 0-3 0,-3-3 0 0,3 3 0 16,0-6-25-16,0 6-6 0,0 0-1 0,0 0 0 15,0 0 3-15,0 0 0 0,0 0 0 16,0 0 0-16,0 0 0 0,0 0 0 0,0 0 0 0,-4-6 0 31,4 6-4-31,0 0-1 0,0 0 0 0,0 0 0 0,0 0 0 0,0 0 0 0,0 0 0 0,0 0 0 16,0 0 1-16,0 0 0 0,0 0 0 0,0 0 0 16,0 0-20-16,0 0 0 0,0 0 0 0,0 0 0 15,0 0 8-15,-3 3-8 0,3-3 0 0,0 0 0 16,0 0 0-16,0 0 0 0,0 0-8 0,0 0 8 15,0 6 0-15,-4-3 8 0,4 3 1 0,0-6 0 16,0 6-9-16,0-6 0 0,0 0 9 0,-3 6-9 16,3-6 0-16,0 6 0 0,0-6 0 0,0 6 0 15,0-6 0-15,0 5 8 0,0-5-8 0,0 0 11 16,0 0-33-16,0 0-6 0,0 0-2 0,0 6 0 0,0-6 30 0,0 0 0 16,0 0 0-16,0 0 0 0,0 0 0 0,0 3 0 15,0 3 0-15,0-6 0 0,0 0 0 0,0 0 0 16,0 6 0-16,0-6 0 15,0 0 25-15,0 0 11 0,0 0 3 0,0 0 0 0,0 0-25 0,0 0-5 16,0 0-1-16,0 0 0 0,0 0 0 0,0 0 0 16,-4 3 0-16,4-3 0 15,0 0 0-15,0 0 0 0,0 0 0 0,0 0 0 0,0 0-8 0,0 3 0 16,0-3 0-16,0 9 0 0,0-9 0 0,0 3 0 0,0-3 0 16,0 0-11-16,0 6 11 0,0-1 0 15,0-5 0-15,0 6 0 0,0-6 0 0,4 6 0 0,-4 0 0 16,-4-3 0-16,8 6 0 0,-4-6 0 0,0 6 10 0,0-6-10 15,0 2 0-15,0 1 0 0,0 0 0 0,-4-6 0 16,4 6 0-16,0 3 0 0,0-3 0 16,-3 0 0-16,3 2 0 0,0-2 0 0,0 0 0 0,0 3 0 15,0-3 0-15,0 0 0 0,0 3 0 0,-4-6 0 16,4 2 0-16,0-2 0 0,0 3 0 0,4-3 0 16,-4 3 0-16,0 0 0 0,0 3 0 15,0-9 0-15,0 0 0 0,0 6 0 0,0 0 0 0,0-1 0 16,3-2 0-16,-3 3 0 0,0-3 0 0,4 6 0 15,-4-9 0-15,0 3 0 0,0-3 0 0,0 6 0 16,0-6 0-16,0 3 0 0,0-3 0 0,0 0 0 16,0 0 0-16,0 0 0 0,0 0 0 0,0 0 0 15,0 0 0-15,0 0 0 0,0 0 0 0,0 0 0 0,0 0 57 16,0 0 6-16,0 0 1 0,0 0 0 16,0 0-103-16,0 0-20 0,0 0-4 0,0 0-1 15,3-9 0-15,-3-3 0 0,4 6 0 0,-1 0 0 16,1 1-127-16,-4 5-25 0,10-21-6 15,-10 21-221-15</inkml:trace>
  <inkml:trace contextRef="#ctx0" brushRef="#br0" timeOffset="91975.898">24896 11591 995 0,'0'0'42'0,"0"0"-34"15,0 0 3-15,0 0 0 0,0 0 0 0,-4-6 0 16,4 0 25-16,0 6 4 0,0 0 2 0,0 0 0 15,0 0-26-15,0 0-4 0,0 0-2 0,0 0-524 16</inkml:trace>
  <inkml:trace contextRef="#ctx0" brushRef="#br0" timeOffset="95349.811">25305 11859 709 0,'0'0'14'0,"0"0"6"0,0 0-20 0,0 0 0 0,0 0 0 0,0 0 0 16,0 0 16-16,0 0 0 0,0 0 0 0,0 0 0 15,0 0 37-15,0 0 7 0,0 0 2 0,0 0 0 16,0 0-16-16,0 0-3 0,0 0-1 0,0 0 0 16,0 0-34-16,0 0-8 0,0 0 0 0,0 0 0 15,0 0 0-15,0 0 0 0,0 0 0 0,0 0 0 16,0 0-14-16,0 0 5 0,0-6 1 0,0 6 0 16,0 0 8-16,0 0 0 0,0 0 0 0,0 0 0 15,0 0 0-15,0 0 0 0,0 0 0 0,0 0-8 16,0 0 8-16,0 0 0 0,0 0 0 0,0 0 0 0,0 0 8 0,0 0 4 15,0 0 1-15,0 0 0 16,0 0-4-16,0 0-1 0,0 0 0 0,0 0 0 16,0 0-8-16,0 0 0 0,0 0 0 0,-7 0 0 0,7 0 0 0,0 0 0 0,0 0 0 0,0 0 0 15,0 0 0-15,0 0 0 0,0 0 0 0,-7 0-11 16,7 0 11-16,0 0 0 0,0 0 8 0,0 0-8 16,0 0 14-16,0 0-2 0,0 0 0 0,0 0 0 15,0 0-12-15,0 0 0 0,0 0 0 0,0 0 0 16,0 0 0-16,0 0 0 0,0 0 0 0,0 0 0 15,0 0 0-15,0 0 0 0,0 0-8 0,0 0 8 16,0 0 0-16,0 0 0 0,0 0 0 0,0 0 9 16,0 0-9-16,0 0 0 0,0 0 0 0,0 0 0 15,0 0 0-15,0 0 0 16,0 0 0-16,0 0 0 0,0 0 0 0,0 0 8 0,0 0-8 0,0 0 8 16,-7 3 32-16,7-3 7 0,0 0 1 0,0 0 0 15,0 0 12-15,0 0 2 0,0 0 1 0,0 0 0 16,0 0-33-16,-7-3-6 0,3 0-2 0,4 3 0 15,0 0-2-15,0 0 0 0,0 0 0 0,-7-6 0 16,7 6-4-16,0 0 0 0,0 0-1 0,-7 0 0 16,7 0-15-16,-7 0 11 0,7 0-11 0,-7 0 10 15,7 0-10-15,-7 0 0 0,7 0-10 0,-7 9 10 16,0-6-11-16,3 0 11 0,4-3-12 0,-7 2 12 16,0 4 0-16,0-3 0 0,3 3 8 0,-3 0-8 15,4-3 0-15,-1 6 0 0,1-3 0 0,-4 0 0 0,3-1 0 16,1 1 0-16,-4 3 0 0,3-3 0 0,4-6 0 0,0 0 0 15,-3 6 0-15,-1 3 0 16,4-9-9-16,0 0-8 0,-4 9-2 0,4-9 0 0,-3 5 19 0,3-5 0 16,0 0 0-16,0 0 0 15,0 0 0-15,0 0 0 0,0 0 0 0,0 0 0 16,0 0 0-16,0 0 0 0,0 0 0 0,3 0 0 0,-3 0 0 16,0 0 0-16,8 6 0 0,-8-6 0 0,3 0 0 15,-3 0 0-15,0 0 0 0,0 0 0 0,7 6 20 0,-7-6 8 0,7 0 2 16,-7 0 0-16,0 0-30 0,4 0 0 0,-4 0 0 0,0 0 0 31,7 3-18-31,-7-3-10 0,0 0-1 0,0 0-1 0,0 0 30 0,0 0 0 0,0 0 0 0,0 0 0 16,0 0 23-16,0 0 10 0,0 0 3 15,0 0 0-15,0 0-36 0,0 0 0 0,0 0 0 0,0 0 0 16,0 0 20-16,0 0 9 0,0 0 3 0,0 0 0 16,0 0-32-16,0 0 0 0,0 0 0 0,0 0 0 15,0 0-14-15,0 0-9 0,0 0-1 0,0 0-1 16,7 0 25-16,-7 0-8 0,0 0 8 0,0 0 0 15,0 0 0-15,0 0 0 0,0 0 0 0,0 0 0 16,0 0 0-16,7 0 0 0,-7 0 0 0,0 0 0 16,0 0 0-16,7 0 0 0,-7 0 0 0,3 0-8 15,-3 0 8-15,8 0 0 0,-8 0 0 0,0 0 0 16,0 0 20-16,0 0 7 0,3 0 1 0,-3 0 0 16,0 0-47-16,0 0-9 0,0 0-1 0,0 0-1 15,0 0 30-15,0 0 0 0,0 0 0 0,0 0 0 0,7 3 0 0,-7-3 0 16,0 0 0-16,7 6 0 0,-7-6 0 0,4 6-9 15,-1 3 9-15,4-3 0 0,-3-6 0 0,-1 5-8 16,4 1 8-16,0-6 0 0,-3 6 0 0,3 0 0 16,0 3 0-16,-3-3 0 15,-4-6-29-15,7 3-1 0,0 3 0 0,-4-1 0 0,4-2 30 0,-7-3 0 16,4 3 0-16,-4-3 0 0,0 0 21 0,7 6 11 0,-4 3 1 0,-3-9 1 16,0 0-34-16,0 6 0 0,0-6 0 15,4 6 0-15,-4-6 0 0,0 6 0 0,0-6 0 0,0 0 0 16,0 0 11-16,0 8-11 15,0-2 10-15,0-6-10 0,0 0 13 0,0 9-3 0,0-9-1 0,0 0 0 16,0 0-1-16,-4 6 0 0,1 9 0 0,-1-9 0 16,4-6 0-16,0 0 0 0,-7 0 0 0,4 6 0 15,-4-1-8-15,7-5 0 0,-7 0 0 0,7 0 0 16,-7 3 0-16,7-3 0 0,-4 3 0 0,4-3 0 16,0 0 12-16,-7 3 1 0,7-3 0 0,0 0 0 15,-7 3-13-15,7-3-18 0,0 0 4 0,0 0 1 16,0 0 13-16,-7 9 0 0,7-9 0 0,0 0 0 15,0 0 0-15,0 0 0 0,-7 0 0 0,7 0 0 0,0 0 0 16,-7 0 0-16,7 0 0 0,-7 0 0 0,0 0 0 16,7 0 0-16,-7 0 0 0,3-6 0 0,-3 3 0 15,7 3 0-15,-3-3 0 0,3 3 0 0,-8-3-14 0,8 3 3 16,0 0 1-16,0 0 0 16,-3-3-13-16,3 3-2 0,0 0-1 0,0 0 0 15,0 0-1-15,0 0 0 0,-7 0 0 0,7 0 0 16,0 0-29-16,0 0-7 0,0 0-1 0,0 0 0 15,-7 3 0-15,7-3 0 0,0 0 0 0,0 0 0 0,-4 6 64 0,4-6 0 16,0 0 9-16,-3 9 0 0,3-9-23 0,0 0-5 16,0 0-1-16,-4 9 0 0,4-9 5 0,0 0 1 0,0 0 0 15,0 6 0-15,0-6 14 0,0 0 0 0,0 0 0 16,0 0-9-16,0 0 9 0,0 0-12 16,0 0 12-16,0 0-12 0,0 0 12 0,0 0 0 0,0 0 0 15,0 0 0-15,0 0 0 0,0 0 0 0,0 0 0 0,0 0 0 16,0 0 0-16,0 0 0 0,0 0 0 0,0 0 0 15,0 0 0-15,0 0-13 0,0 0 1 0,0 0-491 16</inkml:trace>
  <inkml:trace contextRef="#ctx0" brushRef="#br0" timeOffset="96852.77">25654 11850 990 0,'0'0'21'0,"0"0"5"0,0 0 1 0,0 0 1 0,0 0-28 0,0 0 0 16,0 0 0-16,0 0 0 0,0 0 99 0,0 0 13 16,0 0 4-16,0 0 0 0,0 0-26 0,0 0-5 15,-4 6-1-15,4-6 0 0,0 0-34 0,-7 3-7 0,0 2-2 0,7-5 0 31,-3 3-25-31,3-3-4 0,0 0-2 0,-7 3 0 16,7-3-10-16,0 0 0 0,-7 3 0 0,7-3 8 0,-4 6-8 0,-3-3 0 0,7-3 9 16,-7 3-9-16,0 0 8 0,0-3-8 0,3 6 8 0,-3 0-8 15,0-6 0-15,4 6 0 0,-4-6 0 0,7 0 0 16,-7 5 0-16,7-5 0 0,-4 6-12 0,1 0 4 16,3-6 8-16,-4 6-10 0,4-6 10 0,-7 6-10 15,4 3 25-15,3-9 5 0,-4 6 0 0,4 5 1 16,0-11-32-16,0 0-6 0,-4 6-2 0,4-6 0 15,0 0 19-15,0 0 0 0,0 6 0 0,0-6 0 16,0 0 0-16,0 6 0 0,0-6 0 0,0 0 0 16,0 0 14-16,0 0 3 0,0 0 1 0,0 0 0 15,0 0-18-15,0 0 0 0,0 0 0 0,0 0 0 16,0 0 0-16,0 0 0 0,8 6 0 0,-8-6 0 16,7 0 0-16,0 6 0 0,0-6 0 0,3 3 0 15,-6-3 0-15,-4 0 0 0,10 0 0 0,-3 0 0 16,-3 0 0-16,-4 0 0 0,11 3 0 0,-11-3 0 15,0 0 0-15,7 3-9 0,-7-3 9 0,7 6-8 16,-7-6 8-16,3 11 0 0,-3-11-9 0,4 6 9 16,-1 9 0-16,-3-15 0 0,-3 9 0 0,3 0 0 15,-4-1 0-15,1 1 0 0,-1 3 0 0,-3 0 0 16,4-6 0-16,-5 5 8 0,1-2-8 0,0 0 12 16,4 0-12-16,-4-3 0 0,0 0 0 0,0-1 8 15,3-2-8-15,-3 3 0 0,4-6 0 0,-1 3 0 0,1 6 0 16,3-9 0-16,-8 0 0 0,8 0 0 0,-3 3 0 0,3-3 0 15,0 0 0-15,-4 0 0 16,4 0-51-16,-3-3-12 0,-1 3-2 0</inkml:trace>
  <inkml:trace contextRef="#ctx0" brushRef="#br0" timeOffset="97525.478">25742 11838 1333 0,'0'0'56'16,"0"0"-44"0,0 0 29-16,0 0 7 0,0 0 0 0,0 0 1 15,-3 6 0-15,3-6 0 0,0 6 0 0,-4 3 0 0,4-4-25 16,0 4-4-16,0 0-2 0,0 3 0 0,4 0-4 16,-4-7-1-16,3 1 0 0,1 0 0 0,-1 0-13 15,1 0 0-15,3 3 0 0,-4-3 0 0,4 0 12 0,0-1-1 0,-3-5 0 0,3 0 0 16,0 0-3-1,-3 0-8-15,3 0 12 0,0-5-4 0,0 5 0 0,0-9-8 16,0 6 12-16,3-6-4 0,-2 3-26 0,-1 0-6 0,0-3 0 16,0 6-1-16,0-2 43 0,0-7 9 15,-4 6 1-15,4 0 1 0,-3-3-29 0,-1 3 0 16,1 0 0-16,0 1-10 0,-1-1 2 0,-3 0 0 0,4 0 0 0,-4 0 0 31,0 6-16-31,0 0-2 0,3-6-1 0,-3 6 0 0,0-6 11 0,0 6 1 0,-3-6 1 0,3 6 0 16,0 0-6-16,-4-2 0 0,4-4-1 0,0 6 0 15,0 0-20-15,-7-3-4 16,0-3-1-16,-4 6 0 0,4-3 7 0,0 3 2 16,-3-3 0-16,-1 6 0 0,4 0 15 0,-4 9 3 0,4-1 1 0,-3 1 0 15,3 0 18-15,0 0 0 0,-4-1-8 0,4 1 8 16,0 3 0-16,-4 2 9 0,4-8-1 0,0 6 0 16,4 6 15-16,-4-10 2 0,3 7 1 0,-3 0 0 15,4 2-1-15,3-8 0 0,0 3 0 0,0-4 0 16,0 1 7-16,0 6 0 0,0-12 1 0,3 2 0 15,-3-2-4-15,4 3-1 0,3-3 0 0,-4 9 0 16,4-9-12-16,0-6-2 0,0 6-1 0,0-1 0 16,4-5-5-16,0 0 0 0,-1 0-8 0,1 0 12 15,-1 0-20-15,1-5-5 0,3 5-1 0,0-6 0 16,0-6-131-16,0 0-27 0</inkml:trace>
  <inkml:trace contextRef="#ctx0" brushRef="#br0" timeOffset="106640.648">26109 11788 220 0,'0'0'9'0,"0"0"-9"15,0 0 56-15,0 0 8 0,0 0 3 0,0 0 0 16,0 6 5-16,0 3 0 0,-3-3 1 0,3-6 0 15,0 5-9-15,0-5-1 0,0 6-1 0,0-6 0 16,0 0-4-16,0 0-1 0,0 0 0 0,0 0 0 16,0 0 4-16,0 0 1 0,0 0 0 0,0 0 0 15,0 0-28-15,0 0-6 0,0 0 0 0,0 0-1 16,0 0-8-16,0 0-2 0,0 0 0 0,0 0 0 16,0 0-4-16,0 0-1 0,0 0 0 0,0 0 0 15,0 0-12-15,0 0-10 0,0 0 2 0,0 0 0 16,0 0 8-16,0 0 11 0,0 0-3 0,0 0 0 15,0 0-8-15,0 0 0 0,0 0 0 0,0 0 0 16,0 0 11-16,3 6 3 0,-3-6 1 0,4 6 0 16,3 0 4-16,-4-6 1 0,4 0 0 0,-7 0 0 0,4 0-9 0,3 0-2 0,-4 0 0 15,4 0 0-15,-3 0 7 0,-1 0 2 0,5 0 0 0,-1 6 0 16,-4-6-29-16,4 0-5 0,0 0-2 0,0 6 0 31,-3-3 18-31,-1 0 0 0,4-3 0 0,-3 3 0 0,-4-3 0 0,3 2 0 16,5 1 0-16,-8-3 0 0,3 0 0 0,1 3 0 15,3 0 0-15,-7-3 0 0,3 0 17 16,1 3 1-16,3-3 0 0,-7 0 0 16,3 0-18-16,1 3 0 0,3 0 0 0,-7-3 0 0,0 0 0 15,0 0 0-15,3 0 0 0,-3 0 0 0,0 0 0 0,0 0 0 16,0 0 0-16,0 0 0 0,4 3 0 0,-4-3 0 0,0 0 0 16,0 0 0-16,0 0 0 0,3 6 0 0,-3-6 0 15,0 0 0-15,0 0 0 0,0 0 12 0,0 0-4 0,0 0-8 16,-3 12-12-16,-1-6-10 0,4 2-2 0,-3-2 0 15,-1 0 49-15,4-6 10 0,-3 6 1 0,3-6 1 16,-7 6-21-16,3 3-5 0,1 0-1 0,-1-4 0 16,-3 1-10-16,4 0 8 0,-4 0-8 0,-1 0 8 15,5 3 4-15,-1-3 1 0,4-6 0 0,-7 6 0 16,0-1-13-16,4 1-10 0,-4 0 2 0,3 0 0 16,-3 3 8-16,4-3 0 0,3-6 0 0,-4 6 0 15,1 0 0-15,-1-1-8 0,0 1 8 0,1 0 0 16,-1 0 0-16,1 6-8 0,-1-6 8 0,1-3 0 15,3-3 0-15,0 5 0 0,-4 1 0 0,4-6 0 16,-3 6 0-16,3-6 0 0,0 0 0 0,-4 6 0 16,4-6 0-16,0 0 0 0,-3 9 0 0,-1 0 0 15,4-9 0-15,-3 6 0 0,3-6 0 0,0 0 0 16,-4 0 0-16,4 0 0 0,0 0 0 0,0 0 0 16,-3 6 0-16,3-6 0 0,0 0 0 0,0 0 8 0,0 0-8 15,0 0 0-15,0 0 8 0,0 0-8 0,0 0 8 0,0 0-8 16,0 0 10-16,0 0-10 0,0 0 0 0,0 0 0 0,0 0 0 15,0 0 0-15,0 0 0 0,0 0 8 0,0 0-8 16,0 0 0-16,0 0 0 0,0 0 0 0,0 0 0 0,0 0-10 16,0 0 10-16,0 0-8 0,0 0 8 0,3 5-8 15,-3-5 8-15,4 3 0 16,3 0-9-16,-7-3 9 0,3 3-8 0,1 0 8 0,-4-3-10 0,7 3 10 16,0 3 0-16,-7-6-9 0,7 0 9 0,-4 3 0 15,-3-3 0-15,8 3 0 0,-5 0 0 0,4 0 0 16,-3-3 0-16,3 6-8 0,0-6 8 0,0 6 0 15,0-1 0-15,0-5 0 0,-4 6 0 0,5-6 0 16,-1 6 0-16,0-6 0 0,0 0 0 0,0 0 0 16,0 0-9-16,0 0 9 0,-4 0-10 0,8 0 10 15,-8 0-88-15,5-6-12 0,-1 6-3 16</inkml:trace>
  <inkml:trace contextRef="#ctx0" brushRef="#br0" timeOffset="107314.948">26977 11288 1303 0,'0'0'55'16,"-7"0"-44"-1,7 0 13-15,0 0 4 0,0 0 0 0,0 0 0 16,0 0 3-16,0-12 1 0,0 12 0 0,0 0 0 15,0 0 8-15,0 0 1 0,0 0 1 0,0 0 0 16,0 0-26-16,0 0-4 0,-7 0-2 0,7 0 0 0,0 0-10 16,-4 6-11-16,1 6 3 0,-1-3 0 15,1 3 8-15,3 11 0 0,0-5 0 0,0 8-8 0,0 4 8 0,3-4 0 0,4 9 0 0,-3-8 0 16,3 2 0 0,-4-2 0-16,4 2 0 0,-3 1 0 0,3 2 0 15,0-3 0-15,-3 4 0 0,3-4 0 16,-4 3 0-16,1-8 0 0,-1 5 0 0,-3 1 0 15,4-4-20-15,-4 1-9 0,0-4-2 0,3 9 0 0,-3-2 76 0,-3-4 15 16,3-2 4-16,-4-7 0 0,1 4-52 0,-4-3-12 0,3-1 0 0,1 1 0 16,-1-3 0-16,1-9 0 0,-1 2 0 0,1 1 0 15,-1 0 0-15,4-9 0 0,0 0 0 0,0 0 0 16,0 0 0-16,0 0 0 0,0 0 0 0,0 0 0 16,0 0 0-16,0 0 0 0,0 0 0 0,0 0 0 15,0 0-48-15,0 0-13 0,0 0-3 16</inkml:trace>
  <inkml:trace contextRef="#ctx0" brushRef="#br0" timeOffset="107914.369">27104 11947 1337 0,'0'0'28'0,"0"0"6"0,0 0-34 0,0 0 0 0,0 0 0 0,0 0 0 16,0 0 58-16,0 9 5 0,3-4 1 0,1 1 0 15,-1 0-52-15,1 0-12 0,0 0 0 0,3 0 0 16,-4 0 0-16,4-6 0 0,-3 3 0 0,3 0 0 16,0-3 0-16,-4-3 0 0,4 3 0 0,0-3 0 15,-3-3 0-15,3-3 0 0,4 0 0 0,-4 3 0 16,0-5 0-16,0-1 0 0,0-3 0 0,0 3 0 16,-4 1 0-16,1-7-18 0,0 6 4 0,-1 0 1 15,-3 1 4-15,0 2 1 0,0-3 0 0,0 3 0 16,-3 0 8-16,-1 7 0 0,4-4 0 0,0 6 0 15,-7-9 30-15,7 9 8 0,-4-3 2 0,4 3 0 16,-7-3-32-16,0 3-8 0,7 0 0 0,-10 0 0 16,3 0 0-16,0 0 0 0,0 3 0 0,-1 0 0 15,5 6 0-15,-4-3 0 0,0-1 0 0,0 4 0 16,0 3 0-16,0-6 0 0,0 9 0 0,0-4 0 16,3 1-14-16,-3 6-4 0,3-7-1 0,1 1 0 15,-1 0 19-15,1 9 0 0,-1-10 0 0,1-2 0 16,-1 6 48-16,4-3 12 0,-3-4 4 0,3 4 0 15,0-6-64-15,0 6 0 0,0-3-9 0,3-1 0 16,1-2 9-16,-4 0 11 0,3 3-3 0,1-3 0 16,3 0-8-16,-4 0 0 0,1 0 0 0,3-1 0 15,0-2 0-15,-3 3 0 0,3 0 0 0,3-3 0 16,-3 6-19-16,4-3-5 0,-1-6-2 0,1 6 0 16,-4-6-42-16,4 0-8 0,-1 6-1 0</inkml:trace>
  <inkml:trace contextRef="#ctx0" brushRef="#br0" timeOffset="108469.389">27481 11747 1212 0,'0'0'25'0,"0"0"6"0,-7 3-31 0,0-3 0 0,0 6 0 0,0-3 0 16,0-3 54-16,0 3 5 0,7-3 1 0,-11 8 0 16,4-8-29-16,4 6-6 0,-4 0-1 0,0 0 0 15,0 0-24-15,3 3 0 0,1 0 0 0,-4-4 0 16,3 1 31-16,1 3 1 0,-1-3 0 0,4-6 0 15,-4 6-32-15,1 6 0 0,3-7 0 0,0-5 0 16,-4 6 9-16,4-6-1 0,-3 9 0 0,3-9 0 16,-4 6-8-16,4-6 0 0,0 0 9 0,0 12-9 15,0-12-19-15,0 0-8 0,0 0-1 0,0 0-1 0,0 6 29 16,0-6 0-16,0 0 0 0,0 6 0 0,0-6 0 0,7 5 0 0,-3 1 0 0,-1-3 0 16,5 0 24-1,-5 0 10-15,1 0 2 0,3 0 1 0,-4 0-29 0,1 6-8 0,3-6 0 0,-4 6 0 16,4-4 0-16,-3-5 0 0,-1 6 0 0,4 0 0 15,-3 0 0-15,0 0 0 0,-1 0 0 0,-3 0 8 16,4 0 13-16,-4-1 3 0,3 4 1 0,-3-3 0 16,4 0-40-16,-4 3-8 0,3 0-1 15,-3-3-1-15,-3-1 40 0,3 4 8 16,0 3 1-16,-4-6 1 0,1 6-25 0,3-6 0 16,-4 2 0-16,1 1-11 0,-1-3 11 0,-3 9 0 0,3-9 10 0,1 0-10 15,-4-1 0-15,7-5 0 0,-4 0 0 0,-6 3 0 16,10-3 0-16,-7 3 0 0,-4 0 0 0,4-3 0 15,-4 0-142-15,4-3-34 0</inkml:trace>
  <inkml:trace contextRef="#ctx0" brushRef="#br0" timeOffset="109776.431">28004 11911 1013 0,'0'0'20'0,"0"0"8"0,0 0-28 0,0 0 0 0,0 0 0 0,0 0 0 15,0 0 12-15,0 0-4 0,0 0 0 0,0 0 0 16,-4 6-8-16,4 0 0 0,-4 0 0 0,1 0 0 16,3 6 34-16,-4-3 5 0,1-4 1 0,3 1 0 15,0 0-13-15,-4 0-3 0,4 0 0 0,0 6 0 16,4-3 7-16,-4 2 1 0,3-5 0 0,1 12 0 16,3-6-16-16,-3 2-4 0,3 10 0 0,0-7 0 15,0 1 7-15,3 9 1 0,-3-13 0 0,0 10 0 16,0-1 15-16,0-5 3 0,-3 2 1 0,3 4 0 15,-3-6-26-15,-1 2-5 0,4 4 0 0,-7-7-8 16,4 7 14-16,-4-4-4 0,0-2-1 0,0 0 0 16,0-4 26-16,0 10 5 0,0-12 0 0,-4 2 1 15,4 4-29-15,-3-6-12 0,-1-3 8 0,1 2-8 16,3 1 12-16,-4-6-4 0,1 6 0 0,3-6 0 16,-4 0 0-16,0-1 0 0,4-5 0 0,0 6 0 15,0-6-8-15,0 0 0 0,0 0 0 0,0 0 0 16,0 0 0-16,0 0 0 0,0 0 0 0,0 0 0 15,0 0 0-15,0 0-12 0,0 0 2 0,0 0 1 16,-3-11-5-16,3 5-1 0,0-6 0 0,-4 3 0 16,4 0 15-16,0-2 0 0,-3 2 0 0,3-3 0 15,0-9 9-15,0 7-1 0,0-1-8 0,0-3 12 16,-4 1-12-16,4-1 8 0,0-3-8 0,0 4 0 16,-3-4 0-16,3 4 0 0,0-1 0 0,0-3 0 15,-4 4 0-15,4 5 0 0,-3-9-11 0,-1 4 11 16,4-1 0-16,-3 1 0 0,-4-1 0 0,7 0 0 0,-4-2 0 15,4-4 0-15,0 4 11 0,0-4-11 0,0-2 0 16,4-4 0-16,-4 4 0 0,3-4 0 0,1 7 0 0,-1-7-8 16,1 1-1-16,-1 5 0 0,1 1 9 0,3 5 11 0,-4 4-3 0,1-4 0 15,-1 6-8-15,1 6 0 0,0-2 0 16,-1 2 0-16,1 0 0 0,-4 6 10 0,0 0-2 0,0 0-8 16,0 0 0-16,7 9 0 0,-4-4-10 0,1 1 10 15,3 6-10-15,-4-3 10 0,1 6 0 0,3-4-9 16,-4 4 9-16,1-3 0 0,3 0 0 0,-4-1 0 15,5 4 0-15,-5 3 0 0,4-7 0 0,-3-2 0 16,-1 3 0-16,1 3 0 0,-1-1 0 0,1-2 0 16,-4-6 0-16,0 9 0 0,3-6 0 0,-3-1 0 15,0 4 0-15,-3-6-8 0,3 6 8 0,-4-3-8 16,4-1-3-16,-3-2 0 0,-1 3 0 0,-3-3 0 16,4 6 3-16,-4-6 0 0,-1-3 0 0,1 2 0 15,0-2 22-15,-3 0 5 0,3 0 1 0,-4 0 0 16,1-3-20-16,-5 0 0 0,5 0 0 0,-1 0 0 15,-3-3 0-15,0 0 0 0,4 3 0 0,-5-3 0 16,5-2 0-16,-4 2 0 0,3 0 0 0,1-3 0 16,-1-6-22-16,4 6-8 0,0 0-2 0,0 0 0 15,3 3 9-15,4 3 2 0,-7-5 0 0,7 5 0 16,0-6-130-16,0 6-25 0,0-6-6 0</inkml:trace>
  <inkml:trace contextRef="#ctx0" brushRef="#br0" timeOffset="110364.862">28342 11820 1440 0,'0'0'60'0,"0"0"-48"16,0 0 8-16,-7-3 2 0,0 0 0 0,7 3 0 15,-7 0 14-15,0 0 2 0,7 0 1 0,-7 0 0 16,3 3-24-16,-3 0-5 0,7-3-1 0,-7 6 0 16,0 6 1-16,0-6 0 0,4 0 0 0,-4 3 0 15,3-4-10-15,1 4 0 0,-1 0 0 0,0 9 0 16,1-12 0-16,-1 5 8 0,1-2-8 0,-1 0 12 15,4 6-12-15,-3-4 0 0,3-5 9 0,0 6-9 16,3 0 9-16,-3-3-9 0,4-1 12 0,-4 1-12 16,3 3 0-16,4-6 0 0,-3 3-12 0,0 0 3 15,3-4 9-15,-4-2 0 0,4 0 0 0,-3 0 0 16,6 3 0-16,-3-6 0 0,0 0 0 0,0 0 0 16,4-3 0-16,-4 0 0 0,4 0 0 0,-4-3 0 15,3 1 0-15,-3-4-15 0,4 0 3 0,-4-3 0 0,-4 0 3 16,5-2 1-16,-5-1 0 0,1 6 0 15,-1-3 8-15,-3-5 11 0,0 2-3 0,-3 3 0 0,3 1-8 16,-4-1 0-16,-3-3 0 0,3 6 0 0,1 0 0 16,-4 4 0-16,3-1 0 0,-3 0 0 0,0 0 0 0,-3 6 0 0,-1 0 0 15,1-6 0-15,-1 6 0 0,4 6 13 0,-4-6-1 16,1 0-1-16,3 6-11 0,-4 0 0 0,4 0 0 0,0 2 8 16,0-2-8-16,0 3 0 15,3-3 0-15,-3 9-11 0,4-9 11 0,-1 2-13 0,1 1 5 16,-1 3 8-16,1-3-9 0,3 3 9 15,-4-7 0-15,4 1 0 0,4 0-15 0,-4 0 4 16,3 6 1-16,-3-6 0 16,4 0-29-16,3-1-5 0,-4 4-2 0</inkml:trace>
  <inkml:trace contextRef="#ctx0" brushRef="#br0" timeOffset="110857.529">28561 11873 1154 0,'0'0'24'0,"0"0"6"0,0 0-30 16,0 0 0-16,0 0 0 0,0 0 0 0,-7 6 76 0,3-3 8 0,-3 3 3 0,4 0 0 16,-4 6-15-16,3-7-4 0,1-2 0 0,-1 6 0 15,4 0-48-15,-3-3-9 0,3 6-3 0,0-1 0 16,0 1 24-16,0-6 4 16,3 6 0-16,1-3 1 0,-1-1-18 0,4 1-4 0,-3-3-1 0,3 6 0 15,0-3-14-15,0-3 11 0,0 2-11 0,0-2 10 16,0 0-2-16,0 3-8 0,0-9 12 0,0 6-4 15,-3 0-8-15,3-6 0 0,0 6 0 0,0-6 0 16,-4 0 0-16,1 0 0 0,3-6 0 0,-3 6 0 16,-1-6 28-16,1 0 3 0,-1 0 1 0,1 0 0 15,-1 0-32-15,1-2 8 0,-4-4-8 0,3 0 0 16,-3 0 0-16,0 1 0 0,0-4 0 0,-3-3 0 16,3 6-24-16,-4-5-7 0,4-1-1 15,-3 6-1-15,-1-2 19 0,1-4 4 0,-1 3 1 0,-3 4 0 16,3-7-11-16,1 6-1 0,3 0-1 0,-4 4 0 15,1-4-15-15,-1 6-3 0,4-6-1 0,-3 6 0 16,3 0-32-16,0 6-7 0,0-5 0 16</inkml:trace>
  <inkml:trace contextRef="#ctx0" brushRef="#br0" timeOffset="111863.803">28882 11253 656 0,'0'0'13'0,"0"0"5"0,0 0-18 0,0 0 0 0,0 0 0 0,0 0 0 15,0 0 30-15,0 0 2 0,0 0 1 0,0 0 0 16,0 0 55-16,0 0 10 0,0 0 2 0,0 0 1 16,0 0-55-16,0 0-11 0,0 0-3 0,0 0 0 15,0 0 16-15,0 0 4 0,0 0 0 0,0 0 0 16,0 0-8-16,0 0-2 0,0 0 0 0,0 0 0 15,0 0-19-15,0 0-4 0,0 0-1 0,0 0 0 16,0 0-2-16,0 0-1 0,0 0 0 0,-4 9 0 0,1 0 13 16,-1 2 4-16,1 1 0 0,3 0 0 0,0 3-32 0,3 2 0 0,1 4 0 15,-1 2 0 1,1 1 9-16,3-1-1 0,0 4 0 0,0-4 0 0,0 7-8 0,0 2 0 0,0-3 0 16,-3 4 8-16,3-4-8 0,-4 4 0 0,1-10 0 0,-4 9 8 15,3-8-8-15,-3 8 0 0,0-2 0 0,0-4 0 16,-3 1 0-16,3-4 0 0,-4 1 0 15,4-1 8-15,-3 4-8 0,3-10 0 0,-4 7 9 0,1-4-9 16,3-2 0-16,-4 0 9 0,4-4-9 0,-3-2 0 16,3 0 8-16,0-6-8 0,0 0 0 0,0-4 0 15,0 1 11-15,0-3-11 0,0 0 10 0,0-967-10 16,0 1934 25-16,0-967-1 0,0 0 0 0,3-8 0 16,1-1 0-16,3-9 0 0,0 3 0 0,-4 4 0 15,4-7-24-15,1-3 0 0,-5 4 0 0,1-1 0 16,3 6 0-16,-4-5-12 0,4-4 4 0,-3 9 8 0,-1-5-24 15,1-1 2-15,-1 3 1 0,1 4 0 0,-1-1 8 16,1-3 1-16,3 6 1 0,-3 1 0 16,-1-1 11-16,1 3-10 0,-4 6 10 0,3-3-10 15,-3 3 10-15,0 0-10 0,0 0 10 0,0 0-10 16,0 0 10-16,0 0 0 0,0 0 0 0,0 0 0 0,0 0 0 0,0 0 0 16,7 0 0-16,-7 0 0 0,7 3 0 0,-3 0 0 15,-1 6 0-15,1-3 0 16,-1-1 0-16,1 1 0 0,-1 6 0 0,1-6 0 15,-1 0 0-15,1 6 9 0,-4-4-9 0,3 1 0 16,-3 3 8-16,0 3-8 0,0-4 0 0,0 1 0 16,0 0 8-16,0 0-8 0,0 2 0 0,0-8 0 0,-3 6 8 15,-1 0-8-15,4 0 0 0,-3-4 0 0,-1 4 0 0,1-6 0 16,-1 6 8-16,1-3-8 0,-1-1 0 0,1-2 0 0,-1 3 8 0,1-3-8 16,3-6 8-1,-7 12-8-15,7-12 9 0,-7 0-9 0,7 0 12 0,-11 6-4 16,4-6-8-16,0 0 12 0,0-6-12 0,0 6-8 15,0-12 8-15,0 12-13 16,0-12-36-16,-4 6-7 0,4-2-2 0,0-1 0 16,3 0-87-16,-3-3-18 0,4 6-3 0</inkml:trace>
  <inkml:trace contextRef="#ctx0" brushRef="#br0" timeOffset="112656.906">29256 11867 1482 0,'-18'-8'31'0,"18"8"6"0,0 0-29 0,0 0-8 0,0 0 0 0,0 0 0 32,0 0-43-32,0 0-9 0,0 0-3 0,0 0 0 0,0 0 55 0,0 0 0 0,0 0 0 0,0 0 0 15,0 0 0-15,0 0 12 0,0 0-12 0,0 0 12 16,0 0-12-16,0 0 0 0,0 0 0 0,0 0 8 16,0 0 13-16,0 8 3 0,0-8 0 0,0 6 0 15,0-6-12-15,0 6-1 0,0-6-1 0,0 9 0 16,0-9 34-16,4 12 6 0,-4-12 2 0,3 6 0 15,1-6-22-15,-4 0-4 0,7 5-1 0,-4-2 0 16,-3-3 11-16,7 0 3 0,1 0 0 0,-5 0 0 16,4 0-27-16,0 0-12 0,0-3 10 0,0 3-10 0,0-5 17 0,0-1-2 15,0 6-1-15,4-12 0 16,-4 6-3-16,-3 0-1 0,3 0 0 0,-4-3 0 0,4 1-10 0,0-1 0 16,-3 3 0-16,-1 0 0 15,1-6-10-15,-4 6-4 0,3-2-1 0,-3-1 0 16,4 0-14-16,-4 3-3 0,0 0-1 0,0 6 0 15,0 0 13-15,0 0 4 0,-4-6 0 0,4 6 0 0,-7-6 16 0,0 4 0 16,0-4-8-16,0 0 8 16,0 3 0-16,-3 3 0 0,-1 0 11 0,0 0-11 15,1 3 18-15,-1 3-3 0,1-3-1 0,-1 2 0 0,0 1-2 0,4 0-1 16,-3 0 0-16,3 3 0 0,0 3-11 16,0-3 8-16,3 2-8 0,-3 4 8 0,4-3-8 0,-1 2 0 15,4 1 0-15,-4 0 0 0,4 2 8 0,4-8-8 0,-4 3 12 0,4 3-4 16,-1-1 4-16,1-8 1 0,3 6 0 15,-4 0 0-15,4-3-13 0,0-1 0 0,0 1 0 16,0-3 0-16,0 0 8 16,1 3-8-16,-1-3 0 0,0-3 9 0,0 0-9 0,0-3-11 0,0 0 3 0,0 0 0 31,0-3-29-31,3 3-6 0,-2-6-1 0,2 3 0 16,-3-6-128-16,0 3-25 0</inkml:trace>
  <inkml:trace contextRef="#ctx0" brushRef="#br0" timeOffset="113175.336">29503 11309 1414 0,'0'0'40'0,"0"0"9"16,0 0-39-16,0 0-10 0,0 0 0 0,0 0 0 0,0 0 53 0,0 0 9 15,0 0 2-15,0 0 0 0,0 0-40 0,0 0-7 0,-4 9-1 0,1-1-1 16,3 4-5-16,-4 0-1 16,4-3 0-16,0 3 0 0,4 2-9 0,-4 1 0 0,3 3 0 0,-3-1 0 15,4 4 28-15,-1 2 3 0,1 1 1 0,3 2 0 16,-4-2-32-16,1 8-10 0,3-11 0 0,-3 8 0 15,-1 1 10-15,1-4 0 0,-1 3 0 0,-3-2 0 16,4 2 0-16,-1 1 8 0,-3-4-8 0,-3 3 0 16,3-2 16-16,0-1-2 0,0 4 0 15,0-7 0-15,-4 1-14 0,4 2 0 0,-3-5 0 0,3-3 0 16,-4-1 0-16,4 7-8 0,-3-13 8 0,3 4-13 16,-4 3 13-16,4-6 0 0,0-4 0 0,0 1 0 15,0 3-17-15,0-12-1 0,0 0 0 0,0 0 0 16,0 0-48-16,0 0-10 15,0 0-1-15</inkml:trace>
  <inkml:trace contextRef="#ctx0" brushRef="#br0" timeOffset="113707.06">29697 11215 1192 0,'0'0'24'0,"0"0"8"0,0 0-32 0,0 0 0 0,0 0 0 0,0 0 0 15,0 0 0-15,0 0 0 0,0 0 0 0,0 0 0 16,3-6 52-16,-3 6 4 0,4-6 0 0,-4 6 1 16,0 0 6-16,0 0 1 0,0 0 0 0,0 0 0 15,0 0-37-15,0 0-7 0,0 0-2 0,0 0 0 16,3 6-3-16,1 0-1 0,-1 0 0 0,-3 5 0 16,4 4 12-16,0 0 2 0,-1-1 1 0,-3 10 0 15,4-3-21-15,-1 2-8 0,1 4 0 0,3 2 0 16,-4-3 0-16,1 4 8 0,-1-7-8 0,1 4 0 15,-1 8 0-15,1-8 0 0,-1 2 0 0,-3 0 0 16,4-2 0-16,-4 2 9 0,0 3-1 0,0-8 0 16,-4 8-8-16,1-11 0 0,-1 8 0 0,1-5 0 15,-1 2 0-15,-3 4 0 0,4-10 0 0,-1 7 0 16,-3-1 0-16,4-2 0 0,-1 2 8 0,1-2-8 16,3-4 0-16,-4 10 0 0,4-16 0 0,0 10 0 15,0-1 0-15,0-8 0 0,0 6 0 0,4-7 0 16,-4 4 0-16,3-9-9 0,-3 3 9 0,4-4 0 0,-1 1-14 0,-3-3 4 15,4 0 1-15,-4-6 0 16,3 6-34-16,1-6-6 0,3 6-2 0</inkml:trace>
  <inkml:trace contextRef="#ctx0" brushRef="#br0" timeOffset="114871.55">29877 11920 763 0,'0'0'16'0,"0"0"4"15,0 0-20-15,0 0 0 0,0 0 0 0,3-3 0 0,4 0 56 0,-3 0 8 16,-1-2 2-16,1-1 0 16,-1 0-5-16,1-3-1 0,-1 6 0 0,-3 3 0 0,8-3-41 0,-8 3-9 15,3-6-2-15,-3 6 0 16,0 0 10-16,0 0 2 0,4-3 0 0,-4 3 0 0,0 0 6 0,0 0 2 15,0 0 0-15,0 0 0 16,0 0-16-16,0 0-2 0,0 0-1 0,0 0 0 0,7-3-1 0,-7 3-8 16,0 0 12-16,7 0-4 15,-4 0-8-15,4 0 0 0,0 0 0 0,-7 0 0 0,7-3 22 0,-3 3 12 16,3-3 2-16,0 1 1 16,-3 2-13-16,-4 0-4 0,3-6 0 0,1 3 0 0,-4 3 20 0,3-6 4 0,-3 6 1 0,0 0 0 15,0 0-32-15,4-6-13 16,-4 6 11-16,0 0-11 0,3 0 16 0,-3 0-2 15,0 0-1-15,4-6 0 0,-4 6-13 16,0 0 0-16,0-9 0 0,0 9 0 0,3-3 0 0,-3 3 0 0,0 0 0 0,0-6 0 31,0 6 0-31,4-5 0 0,-4 5 0 0,0 0 0 0,3-6 0 0,-3 6 0 0,4-9-8 0,-4 9 8 16,0-3 0-16,0 3 0 0,3-3 0 0,-3 3 0 16,0-6 0-16,0 6 0 0,0-6 0 0,0 0 0 15,0-2 0-15,0 8 0 0,4-3 0 0,-4 3 0 16,0-9 0-16,0 9 0 0,-4-6 8 15,4 6-8-15,0-6 0 0,0 6 0 0,0 0 0 0,-3-3-10 16,3 3 10-16,-4-6 0 0,4 6-9 0,-3-3 9 16,3 3 0-16,0 0 0 0,0 0-9 0,-7 0 9 15,7 0 0-15,-7 0 0 0,7 0-8 0,-7 3 8 16,0 0 0-16,7-3 0 0,-4 6 11 0,1 3-11 0,-5 0 0 0,5-3 0 16,-1 2 0-16,1-2 0 15,3 0 0-15,-4 3 0 0,1-3 0 0,-1 6 0 16,4-7 0-16,-3 1 0 0,-1 6 0 0,4-6 0 15,0-6 15-15,-3 6-4 0,3 3-1 0,-4-3 0 0,4-6-1 0,-3 8 0 16,3-2 0-16,-4 3 0 16,4 3-9-16,-3 0 10 0,3-7-10 0,0 1 10 0,-4 3-10 0,4-3 0 15,0 0 0-15,0 6-11 0,4-1 11 16,-4-5 0-16,0 0 0 0,3 0 0 0,1 0 0 0,-1 6 0 0,1-6 0 16,-1 2 0-16,1 4 0 15,-1-6 0-15,4 0 0 0,-3 0 0 0,-1-3 0 0,4 0 0 16,1 3 0-16,-1-1-12 15,0-2-4-15,0 0 0 0,0 0-1 0,3 0 0 16,-3-3-27-16,0 0-6 0,4-3-1 0,-4 3 0 16,4-3-24-16,-4 0-5 0,0-2 0 0,0 2-1 0</inkml:trace>
  <inkml:trace contextRef="#ctx0" brushRef="#br0" timeOffset="115479.396">30307 11694 1519 0,'0'0'43'0,"0"0"9"15,-7 3-41-15,7-3-11 0,-7 3 0 0,0 6 0 16,-4-4 46-16,4 1 7 0,0 0 2 0,-3-6 0 0,3 6-6 0,0 0-1 16,0 0 0-16,-1 0 0 15,1 3-27-15,0 2-5 0,4-5-2 0,-1 0 0 0,-3 3-14 0,0-3 9 16,4 6-9-16,-1-7 8 16,1 4 4-16,3-9 0 0,-4 9 0 0,1-3 0 0,3-6 8 15,0 6 1-15,0-6 1 0,0 12 0 0,-4-7-22 0,4-5 0 16,0 6 0-16,0-6 0 0,4 9 0 0,-4-9 0 0,0 6 0 15,0-6 8-15,3 6-8 0,-3-6 0 16,0 0 0-16,4 12 0 0,-4-12 0 0,3 6 0 16,1-6 0-16,-4 0 0 0,7 5 0 0,-4-5 0 0,4 3 0 0,-7-3 0 15,7 0 0-15,-3 3 0 0,3 0 0 0,0 0 0 16,0-3 0-16,0 3 0 0,0 3 0 0,-3-3 0 16,-4-3 0-16,0 0 0 0,0 0 0 0,0 0 0 15,0 0 0-15,7 0 0 0,-7 0 0 0,3 9 0 16,4-6 0-16,-3 6 0 0,-1-9 0 0,1 5 0 15,-4-5 0-15,3 6 0 0,-3-6 0 0,0 9 0 16,4-3-12-16,-4 3-3 0,0 0-1 0,0-3 0 16,-4 5 16-16,1-5 0 0,3 0 0 0,-4 6 0 15,-3-3 0-15,4-1 0 0,-1 1 0 0,-3-3 0 16,4 6 9-16,-4-6-9 0,0 0 0 0,3-3 9 0,-3 2 1 16,0-2 0-16,7-3 0 0,-4 6 0 15,-3-3-10-15,0 0-16 0,7-3 4 0,-10 3 1 0,3-3-10 0,0 3-3 16,-4-3 0-16,0 0 0 15,4 0-16-15,0-3-3 0,-3-3-1 0,3 3 0 16,0 0-88-16,0 0-19 0,0-2-3 0</inkml:trace>
  <inkml:trace contextRef="#ctx0" brushRef="#br0" timeOffset="116505.349">30836 11647 1576 0,'0'0'32'0,"0"0"9"0,0 0-33 0,0 0-8 0,0 0 0 16,0 0 0-16,0 0 52 0,0 0 9 0,0 0 2 0,0 0 0 16,0 0-31-16,0 0-5 0,0 0-2 0,0 0 0 15,-7 6-9-15,7-6-3 0,0 0 0 0,0 0 0 16,0 0 13-16,0 0 2 0,0 0 1 0,0 0 0 16,0 0-5-16,0 0-2 0,0 0 0 0,0 0 0 15,0 0-8-15,0 0-2 0,0 0 0 0,0 0 0 16,0 0-3-16,0 0-1 0,0 0 0 0,4 6 0 15,-4 0-8-15,0-6 0 0,7 5 9 0,-4-2-9 16,4 3 0-16,-3-3 0 0,7 3 0 0,-4-3 0 16,0 3 0-16,3-3 8 0,-3 0-8 0,4 3 11 15,-1-1-1-15,1-5 0 0,-4 6 0 0,4-6 0 16,-1 6 2-16,-3-6 1 0,4 6 0 0,-4-3 0 16,0 0-5-16,-3 0-8 0,3 0 11 0,-7-3-11 15,3 3 12-15,-3-3-12 0,4 3 12 0,-4-3-12 0,0 0 9 0,7 6-9 16,-4-3 0-16,-3-3 9 15,4 3-9-15,-4-3 0 0,0 0 0 0,3 2 8 16,-3-2-8-16,4 6 0 0,-1 0 0 0,1-6 0 16,-1 6 0-16,-3-6 0 0,7 6 0 0,-3-3 0 15,-4-3 0-15,0 0 0 0,4 3 0 0,-4-3 0 16,0 0 0-16,0 0 0 0,3 9 0 0,-3-9 0 0,0 0 0 0,0 0 0 16,0 0 0-16,0 0 0 0,0 0 0 0,0 6-9 15,0-1 9-15,-3 4 0 16,3-9 0-16,-4 9 0 0,4-9 0 0,-4 6 0 15,-3 0 0-15,0 0 0 0,7-6 0 0,-7 6 9 0,0-1-9 0,0 1 0 0,4 0 9 16,-4 0-9-16,0-3 0 0,-1 9 8 16,1-6-8-16,0 0 0 0,4-1 0 0,-4-2 0 0,0 3 0 15,3 0 0-15,4-6 0 0,-7 6 0 0,7-6 0 16,0 0 0-16,-3 6 0 0,-4 3 0 0,3 0 0 16,4-9 0-16,0 0 0 0,0 0 0 0,-4 5 0 0,4-5-8 15,0 0 0-15,0 0 0 0,-3 6 0 0,3-6 0 16,-7 6-13-16,7-6-3 0,0 0 0 15,-4 6 0 1,4-6-6-16,-7 6-2 0,7-6 0 0,0 0 0 16,-3 9-12-16,3-9-2 0,0 0-1 0,0 0 0 0,0 0-120 15,-4 9-24-15,1-4-5 0</inkml:trace>
  <inkml:trace contextRef="#ctx0" brushRef="#br0" timeOffset="117374.956">31111 11585 760 0,'0'0'32'0,"0"0"-32"0,0 0 114 0,0 0 17 16,0 0 3-16,0 0 1 0,0 0-63 0,0 0-12 15,0 0-2-15,-7 0-1 0,7 0-25 0,0 0-6 16,0 0-1-16,0 0 0 0,0 0 11 0,0 0 1 16,0 0 1-16,0 0 0 0,0 0 0 0,0 0 0 15,-3 6 0-15,3-6 0 0,0 0-14 0,3 6-2 16,-3-6-1-16,0 6 0 0,4 0-1 0,-1 0-1 16,5-1 0-16,-5-2 0 0,4 3-4 0,0 0-1 15,-3 0 0-15,3 0 0 0,0 0-14 0,0 0 11 16,0 0-11-16,-4-1 10 0,4-2 1 0,1 3 0 15,-1 0 0-15,0 0 0 0,0-3-11 0,0 0 0 16,0 3 0-16,0 0 0 0,0-1 0 0,0 1 0 0,4-6-10 16,-8 6 10-16,4-6 0 0,0 0 8 0,-3 6 1 15,-1-3 0-15,4 0 1 0,-3 0 0 0,-4-3 0 16,0 0 0-16,0 0-10 0,0 0 12 0,3 6-12 0,-3-6 12 16,0 0-12-16,4 3 8 0,-4-3-8 0,3 9 8 15,-3-9-8-15,4 5 0 0,-4-5 0 16,0 6 0-16,4 0 0 0,-4-6 0 0,0 0 0 0,0 6 0 15,0 3 0-15,0-9 0 16,0 6 0-16,0 3-11 0,0-9 11 0,0 8 0 0,0-2 0 16,-4 0 0-16,4 6 0 0,-4-6 0 0,1 3 0 15,-4-3 0-15,3 2 0 0,1 1-8 0,-1-3 8 0,1 6-8 16,-4 0 8-16,3-7 0 0,1 4 0 0,-1 0 0 16,-3 0 0-16,0 0 0 0,0 0 8 0,0-4-8 15,0 7 0-15,0-9 0 0,3 3 0 0,-3 6 0 0,4-6-10 16,-4 0-6-16,7-6-2 0,-7 11 0 15,7-11 0-15,-4 6 0 0,4-6 0 0,-7 6 0 16,0 3-27-16,7-9-6 0,-4 6-1 16,4-6 0-16,-7 6-134 0,7-6-27 0</inkml:trace>
  <inkml:trace contextRef="#ctx0" brushRef="#br0" timeOffset="118079.424">30402 12132 1454 0,'0'0'30'0,"0"0"8"0,0 0-30 0,0 0-8 0,0 0 0 0,7 0 0 16,-7 0-59-1,0 0-13-15,7 3-2 0,-7-3-1 0,0 0-17 0,0 0-4 16,0 0-1-16,0 0 0 0,0 0 0 0,0 0 0 0,0 0 0 0</inkml:trace>
  <inkml:trace contextRef="#ctx0" brushRef="#br0" timeOffset="153637.512">16009 12667 580 0,'0'0'12'0,"0"0"4"0,0 0-16 0,0 0 0 0,4 3 0 0,3-3 0 15,-4-3 8-15,4 3 0 0,0-3-8 0,4 0 12 16,-4 0 42-16,4-3 8 0,3 0 2 0,0 1 0 15,-4-4-52-15,8 3-12 0,-4 0 0 0,0 3 0 16,4-3-100-16,-4 0-22 0,0 3-5 0,-3-3-1 16,3 6 103-16,0-5 25 0,-4 5 0 0,5 0 0 15,-5 0-25-15,4 0 0 0,0 0 0 0,-3 5 0 16,3 1 40-16,0 0 8 0,4-3 1 0,-1 3 1 16,-2 0 19-16,2 0 3 0,4 0 1 0,-3 0 0 15,3 5 0-15,0-5 1 0,0-6 0 0,1 6 0 16,2-3-11-16,-2 3-2 0,-1 0-1 0,0-3 0 15,-4 3-12-15,1-3-3 0,0 2 0 0,-1 1 0 0,1-6-11 16,-4 6-9-16,0-6 12 0,0 0-12 16,0 6-17-16,4-6-11 0,-4 0-1 0,0 0-1 15,0 6 30-15,1-6 0 0,-5 3 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15:19:46.8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2960 10024 657 0,'0'0'28'0,"0"0"-28"15,0 0 65-15,0 0 8 0,0 0 2 0,0 0 0 16,0 0-3-16,0 0-1 0,0 0 0 0,0 0 0 15,0 0-28-15,0 0-6 0,0 0-1 0,-11 6 0 16,11-6-36-16,0 0 0 0,0 0 0 0,0 0 0 16,-10 0 28-16,10 0 8 0,0 0 2 0,0 0 0 15,-4 6-18-15,4-6-4 0,-3 6-1 0,3-6 0 16,-4 6-15-16,4-6 0 0,0 0 8 0,-3 6-8 16,3 2 0-16,0 1 0 0,0-3 0 0,0 3 0 15,0-3 0-15,0 0 0 0,0 5 0 0,0-2 0 16,0 3 0-16,0-3 8 0,-4 5 0 0,4-2 1 15,0 0-9-15,0 0 0 0,0 2 9 0,4 4-9 16,-4-6 31-16,0 0 1 0,0 5 1 0,3 4 0 16,1-4-12-16,-1 1-2 0,1 3-1 0,-4 2 0 15,3-5-4-15,4 8-1 0,-3-8 0 0,-1 5 0 16,4 4-13-16,-3-1 0 0,3 4 0 0,-4-1 0 16,-3 3 34-16,4-8 4 0,-4 2 1 0,0 4 0 15,0-7-22-15,0 4-4 0,3-1-1 0,-3 4 0 16,0-13 0-16,0 4-1 0,-3-3 0 0,3-7 0 15,0 7-11-15,-4-6 0 0,4-1 0 0,0 4 8 16,0-3-8-16,0-3 0 0,-3 0 0 0,3-4 0 16,0-5 0-16,0 0 0 0,0 0 0 0,-7 3 0 15,7-3 0-15,-7-3 0 0,0 1 0 0,3-1 0 0,-3 3 0 16,0 0 0-16,0 0 0 0,0-3 0 0,0 3 0 0,-4-3 0 16,1 0 0-16,-4 0 0 0,7 3 0 0,-4 0 0 15,0 0 0-15,1 0 0 0,-4 0 0 0,3-6 0 0,-3 0 0 16,7 0 0-16,-7 0 0 0,3 0 0 0,-3 1 0 0,0-4 0 15,3-3 0-15,-3 0 0 0,4 0 0 0,-4-2 0 16,3-1 0-16,4 3-17 0,-4 3 2 16,1-8 1-16,3 5-18 15,-4 0-3-15,-3 1-1 0,7 2 0 16,0-9-27-16,4 9-5 0,-5 0-2 0,5-2 0 16,-1-4-30-16,1 9-7 0,-1-12-1 0</inkml:trace>
  <inkml:trace contextRef="#ctx0" brushRef="#br0" timeOffset="641.924">2639 9880 760 0,'0'-3'32'0,"0"3"-32"15,0 0 83-15,0 0 10 0,0 0 3 0,-11-9 0 16,8 3-20-16,-1 1-4 0,1-1-1 0,3 6 0 15,0 0-18-15,0 0-3 0,0 0-1 0,0 0 0 16,0 0-11-16,0 0-2 0,0 0-1 0,0 0 0 16,0 0-23-16,0 0-12 0,0 0 12 0,0 0-12 15,0 0 0-15,3 6 0 0,1 2 0 0,6-5 0 16,-3 6 0-16,0-9-9 0,0 3 9 0,4 0 0 16,-4 0 0-16,4 3 0 0,-1 3 0 0,1-3 0 15,3-1 23-15,0-5 3 0,0 6 1 0,4 0 0 16,-4-6-40-16,0 0-8 0,0 0-2 0,4 0 0 15,-1 0 23-15,1-6 0 0,0 6 0 0,3-6 0 16,-4 6 0-16,1 0 8 0,3-5-8 0,-3 5 0 16,0-6 0-16,3 6 8 0,-4 6-8 0,1-6 0 15,0 0 0-15,3 0 0 0,0 0 0 0,-3-6 0 16,3 6 8-16,-4-6-8 0,-2 3 8 0,-1 0-8 0,0 0-12 16,3-3-8-16,-3 3-2 0,1 0 0 15,-1-3-58-15,0 3-11 0,0 0-2 0</inkml:trace>
  <inkml:trace contextRef="#ctx0" brushRef="#br0" timeOffset="1512.09">3171 10480 732 0,'0'0'15'0,"0"0"5"16,0 0-20-16,0 0 0 0,0 0 0 0,0 0 0 0,0 0 66 0,0 0 10 0,0 0 1 16,0 0 1-1,0 0-49-15,0 0-9 0,0 0-3 0,0 0 0 0,0 0 18 0,0 0 3 0,0 0 1 16,0 0 0-16,0 0-4 0,0 6-1 0,4 0 0 15,-4 2 0-15,0-2-4 0,4 0-1 0,3 0 0 0,-4 0 0 16,4 0-5-16,0 0 0 0,0 0-1 0,0-1 0 16,-3-2 0-16,3 0 0 0,3 0 0 0,-2 0 0 15,-1 0-3-15,7 0-1 0,-7-3 0 0,0 3 0 16,0-3-3-16,0-3 0 0,-4 0 0 16,5 0 0-16,-5 0-7 15,4-3-1-15,4 3-8 0,-8-2 12 0,4-1-12 0,-3-6 9 16,3 12-9-16,-7 0 8 0,7-6-8 0,-4 0 10 0,1 3-10 0,-4 3 10 15,7-6-10-15,-7 0-9 0,4 1 9 0,-1-1-13 16,-3 6 13-16,0 0 0 0,0-6 0 0,0 6 0 16,0-6-12-16,-3 0 0 0,-1 6 0 0,1-6 0 15,-1 0-32-15,0 0-7 0,1 3-1 0,-4-2 0 16,0 2 39-16,0-3 13 0,-4 3-9 0,1 3 9 16,-1-3 0-16,4 3 0 0,-4 0 0 0,1 0 0 15,-1 3 0-15,-3-3-8 0,3 0 8 0,1 0 0 16,-1 0 0-16,1 3 0 0,3 3 0 0,-4-6 0 15,4 3 0-15,0 2 0 0,7 1 0 0,-7 3 0 16,3-3 0-16,1 0-8 0,-1 0 8 0,4-6 0 16,0 12 0-16,0-12-8 0,0 0 8 0,0 5 0 15,0 4 0-15,0 3 0 0,0 6 0 0,4-7 0 16,-4 1 0-16,0 0 0 0,3 8 9 0,-3-8-9 0,4 0 14 0,-1 3-4 16,1 2-1-16,-4-5 0 0,0 6 5 0,0-4 1 0,4 4 0 15,-4 0 0-15,0-7-6 0,0 4-1 0,0 3 0 16,3-1 0-16,-3-8-8 0,4 0 10 0,-4 6-10 0,3-3 10 15,1-1-10-15,3-5 12 0,0 6-12 0,-4-3 12 16,4 0-12-16,-3-4 0 0,3 4 0 0,0-3-11 16,0 6 11-16,4-6 0 15,-1-6 0-15,1 3 0 0,-1 0 0 0,4 0 0 16,-6 3 0-16,2-4 0 16,4 1-25-16,0 0-10 0,4-3-1 0,-4 0-1 15,4 0-73-15,-4-3-14 0</inkml:trace>
  <inkml:trace contextRef="#ctx0" brushRef="#br0" timeOffset="2623.714">4089 10574 832 0,'0'0'17'0,"0"0"4"16,0 0-21-16,0 0 0 0,0 0 0 0,0 0 0 15,0 0 20-15,0 0 0 0,0 0 0 0,0 12 0 0,0-12 8 0,0 5 2 0,0-5 0 0,0 12 0 16,0-6-14-16,3 3-4 15,-3 3 0-15,0-1 0 0,0 1 4 16,0 0 1-16,0 0 0 0,-3 0 0 0,3-1 0 16,0-2 0-16,-4 3 0 0,4 0 0 0,0-7 16 15,0 1 3-15,0 3 1 0,0-3 0 16,0-6-19-16,0 0-4 0,-3 12-1 0,3-12 0 16,0 0 31-16,-4 6 5 0,4-6 2 0,0 0 0 15,0 0-51-15,0 0 0 0,0 0 0 0,0 0 0 0,0 11 0 0,0-11 8 0,0 0 0 0,0 0-8 16,0 0 8-16,0 0-8 0,0 0 0 0,0 0 0 15,0 0 8-15,0 0-8 0,0 0 0 0,0 0 0 16,0 0 12-16,0 0-12 0,0 0 12 0,0 0-12 16,0 0 29-16,0 0-1 0,0 0 0 0,0 0 0 15,0-5-8-15,-3-1-1 0,-1 0-1 0,4-9 0 16,-3 3-18-16,3 4 8 0,0-7-8 0,0 3 0 16,0-3 0-16,3 4 0 0,-3 2 0 0,4 0 0 15,-1-3 0-15,1 0 0 0,-1 1 0 0,1-4 0 16,-1 3 0-16,1 6 0 0,3-5 0 0,0-7 0 15,-4 12 0-15,4-3 0 0,1 6 9 0,-5 0-9 16,1-2 0-16,-4 5-8 0,10 0-1 0,-10 0 0 16,7-6 9-16,0 6-8 0,0 0 8 0,-3 6-8 15,3-6 8-15,-4 5 0 0,4-2 0 0,1 0 0 16,-1 3 0-16,0 3 17 0,-4-3-2 0,4 6-1 16,-3-7-26-16,3 1-4 0,0 0-2 0,-4 0 0 15,4 0 18-15,0 6 0 0,-3 0 0 0,7-4 0 16,-4 4 11-16,-4 3 5 0,1-3 2 0,3-1 0 15,-4 1-29-15,-3 6-5 0,4-7-2 0,-1 1 0 0,1-3 18 16,-4 9 0-16,3-7 0 0,1-5 0 0,-4 0 0 16,0-6 0-16,0 0 11 0,0 0-11 0,0 0 0 0,0 0 0 15,0 0 0-15,0 0 0 0,0 0 0 0,0 0 0 16,0 6 8-16,0-6-8 0,0 0 0 0,0 0-19 0,0 0 4 16</inkml:trace>
  <inkml:trace contextRef="#ctx0" brushRef="#br0" timeOffset="3280.214">4417 10659 1181 0,'0'0'50'16,"0"0"-40"-1,0 0 37-15,0 0 7 0,0 0 2 0,0 0 0 16,0 0-8-16,0 0-2 0,0 0 0 0,0 0 0 15,0 6-34-15,3 0-12 0,-3-3 0 0,7 0 9 16,0 3-9-16,0-6 0 0,4 3 0 0,0-3 0 0,-1 5 0 16,-3-2 0-16,4 0 0 0,-1 0 0 0,5 0 9 15,-5 3 0-15,1-6 0 0,-4 0 0 16,3 0-9-16,1 0-12 0,0 0 2 0,-1 0 1 16,-3 0 17-16,4 0 4 0,-4 0 1 0,0-9 0 15,0 6-13-15,0 0 8 0,4 0-8 0,-8-2 0 0,4-1 8 0,-3 3-8 0,-1-9 0 16,1 12 9-16,-1-12-22 0,-3 6-5 0,0-8-1 0,4 2 0 15,-4 0 19-15,0 0 0 0,0 1 0 0,0-1 0 16,0 3 14-16,-4 0 6 0,4 3 2 0,-3 3 0 16,-1-8-35-16,-3 5-7 0,0 0-2 0,-3 0 0 15,-1-3 22-15,4 6 0 0,-4-3 0 0,1 3 0 16,-1 3 0-16,1-3 0 0,-1 6 0 0,0-3 0 16,1 3 0-16,3 0 0 0,0 0 8 15,0 3-8-15,0 0 0 0,-4 6 0 0,7 0 0 0,1 2 0 16,-1-2 0-16,4 6 0 0,-3-7 0 0,3 4-11 15,0 0 11-15,0-3 0 0,0-4 0 0,0 4 0 16,0 3 0-16,3-6 0 0,-3-3 0 0,4 2 0 16,-1 4 8-16,1-6 4 0,7 6 1 0,-8-6 0 15,4-1-13-15,-3 1-18 0,3 0 4 0,0 0 1 16,-4 0 25-16,8 9 4 0,-4-9 2 0,4-1 0 16,-1 1-29-16,1-3-5 0,-4 0-2 0,3 3 0 0,4-3 30 15,1 6 7-15,-1-6 1 0,-4 0 0 16,1 0-72-16,3-3-13 0</inkml:trace>
  <inkml:trace contextRef="#ctx0" brushRef="#br0" timeOffset="4365.974">5482 10503 1094 0,'0'0'23'0,"0"0"5"0,0 0-28 0,0 0 0 0,0 0 0 0,0 0 0 15,0 0 0-15,0 0 0 0,0 0 0 0,0 0 0 16,0 0 56-16,0 0 7 0,0 0 1 0,0 0 0 16,0 0-52-16,0 0-12 0,0 0 0 0,0 9 0 15,0 3 0-15,0 0 0 0,4-1 0 0,-1 1 0 16,-3 3 46-16,4 2 6 0,-1 1 2 0,-3 6 0 16,4-4-30-16,-1 7-5 0,1-4-2 0,-1 7 0 15,1-10-8-15,-4 10-1 0,7-7-8 0,-7 4 12 16,0-4-4-16,0 4-8 0,0 2 11 0,-7-8-11 15,7 8 20-15,0-6-2 0,0 7-1 0,0-4 0 16,0 4 1-16,0-4 0 0,0 1 0 0,0-4 0 16,0-5-7-16,0-4-2 0,0 1 0 0,0 0 0 15,0-9-9-15,0 0 8 0,0-6-8 0,0 0 8 16,0 0-8-16,0 0 0 0,0 0 0 0,0 0-11 16,0 0 50-16,0 0 9 0,0 0 3 0,-4-6 0 15,1-6-31-15,3 0-7 0,-4-5-1 0,1 2 0 16,-1-9-12-16,1 4 9 0,-1 2-9 0,1-5 8 15,-1 5-8-15,4-3 0 0,-3 10 0 0,3-7 0 16,-4-3 0-16,1 4 0 0,-1-7-9 0,1 4 9 16,3-4 0-16,-4 4-12 0,4-4 12 0,0 1-10 0,-4-1-2 15,4 3 0-15,0 4 0 0,0-7 0 0,0 4 12 0,0-4-13 16,-3 4 5-16,3-4 8 0,0 4-10 0,0-1 10 16,0 6 0-16,0-2-9 0,3-1 9 0,1 3 0 15,-4 4 0-15,4 5-8 0,-4-6 8 0,3 3-8 16,1 3 8-16,-1 3-8 0,1-3 8 0,3 3 0 15,-4 0 0-15,4 1 0 0,0 2-10 0,0-3 10 16,7 0-12-16,-6 3 12 0,-1 3-13 0,3 0 4 16,1-1 1-16,-1 4 0 0,1 3 0 0,3 0 0 15,-3 3 0-15,-1 0 0 0,1-1 8 0,-1 4-13 0,1 8 5 0,0-11 8 16,-4 6 0-16,-4 0 0 0,1 2 0 0,3-5 0 16,-4 2 0-16,1 1 0 0,-1-6 0 0,-3 0 0 15,4-1 0-15,-4-2 0 0,0 0 0 0,0 6 0 16,0-15 0-16,-4 6 0 0,4-6 9 0,0 0-1 15,-3 5-8-15,3-5 11 0,-7 6-11 0,0-6 12 16,0 3-12-16,0-3 0 0,0 0 9 0,-8 0-9 16,8-3 0-16,-3-3 0 0,-1 6 0 0,1-5-12 15,-1-1 1-15,0 0 0 0,-3-6 0 0,4 6 0 16,-4 0-65-16,3 0-12 0,-7 1-4 0</inkml:trace>
  <inkml:trace contextRef="#ctx0" brushRef="#br0" timeOffset="4996.478">5793 10559 836 0,'0'0'24'0,"0"0"4"16,0 0-28-16,0 6 0 0,3 3 0 0,-3 3 0 16,0-1 108-16,4 1 16 0,-4 0 4 0,0 3 0 15,3-4-52-15,-3 1-9 0,0 3-3 0,0-6 0 16,0 2-13-16,4 4-3 0,-4-3-1 0,0 3 0 16,3-4-24-16,-3 1-5 0,4 6-1 0,-1-7 0 15,-3-2-17-15,0 0 0 0,4 3 0 0,-4-12 0 16,0 6 0-16,3 3 0 0,-3-9 0 0,0 0 0 15,0 0 36-15,0 0 4 0,0 0 1 0,0 0 0 16,0 0-14-16,4-9-3 0,-1 6-1 0,-3-3 0 16,0-3-23-16,0 0 0 0,0 0 0 0,4 4 0 15,-8-7 0-15,4-6 0 0,0 6 0 0,0 4 0 0,0-10 0 0,4 12-13 16,-4-9 1-16,3 7 1 16,-3-4-33-16,-3-3-8 0,3 3 0 0,-4-2-1 0,4 2 42 15,-3 0 11-15,3 6 0 0,0 0 0 0,0-5 0 0,0-1 0 16,0 3 0-16,0 0 0 0,0 3 0 0,0 6 0 15,0-3 0-15,0 3 0 0,0 0-13 0,3-11 2 16,1 11 1-16,-4 0 0 0,0 0 1 0,7-6 0 16,-3 6 0-16,3 0 0 0,-4 0-28 15,4 0-6-15,0 0-1 0,0 6 0 0,0-6 36 0,0 6 8 0,8-1 0 0,-8 1 0 32,7-3-30-32,-4 0-4 0,4 0-1 0</inkml:trace>
  <inkml:trace contextRef="#ctx0" brushRef="#br0" timeOffset="5610.636">6117 10627 1183 0,'0'0'33'0,"0"0"8"0,0 0-33 16,0 0-8-16,0 0 0 0,0 0 0 0,0 0 57 0,0 6 10 0,0-6 1 0,0 0 1 16,0 0-21-16,4 6-4 0,-4-6 0 0,7 2-1 15,-4 4-22-15,4 0-4 0,7-6-1 0,-6 6 0 16,-5 0-6-16,8-6-2 0,-4 6 0 0,0-3 0 15,3 0-8-15,-3 0 0 0,4 0 0 0,-4 0 8 16,0 0 14-16,0-1 2 0,0-2 1 0,0 0 0 16,-3 3-34-16,3-3-7 0,3 0-2 0,-6-3 0 15,-1 3 18-15,1-2 0 0,-4 2 0 16,3-3 0-16,-3-3-18 0,0 0 3 0,4-3 1 0,-4-3 0 16,0 0-14-16,0 1-2 0,-4-7-1 0,4 9 0 15,-3-3 7-15,-4 1 2 0,-4-1 0 0,4 3 0 16,0 0 35-16,0 1 7 0,-3 2 2 0,-1-6 0 15,4 6-22-15,-7 6 0 0,3-3 0 0,1 3 0 16,3 0 0-16,-4 0-12 0,4 3 2 0,0 3 0 16,-4 6 10-16,4-6 8 0,0 2-8 0,0 4 11 15,4 6-11-15,-1-1 0 0,1-5 0 0,-1 9 0 16,4-4 0-16,0 1 10 0,-3 0-10 0,3-4 10 16,0 4 0-16,0 0 0 0,0-7 0 0,3 4 0 15,-3 3 6-15,4-7 0 0,-1-5 1 0,1 3 0 16,3 6 6-16,0 0 1 0,0-4 0 0,7 1 0 15,-7-6-12-15,0 0-1 0,0 0-1 0,4-3 0 16,-1-3 1-16,1 0 0 0,-1 0 0 0,1 0 0 16,0 0-2-16,-1 0 0 0,1 0 0 0,-1 0 0 0,4-3-21 15,-3-3-5-15,3-6-1 0,0 6 0 16,-3 0-88-16,3-5-18 0</inkml:trace>
  <inkml:trace contextRef="#ctx0" brushRef="#br0" timeOffset="6271.174">6481 10565 1161 0,'-8'21'24'0,"5"-16"7"0,3 1-31 0,-4 0 0 0,1 0 0 0,3-3 0 15,0-3 43-15,-4 6 2 0,4-6 1 0,-3 9 0 16,-1-3 14-16,4 2 4 0,4-2 0 0,-4 6 0 16,0-6-12-16,0 3-1 0,0-3-1 0,0-6 0 15,0 9-30-15,0-4-7 0,0 4-1 0,3 3 0 16,-3-12-3-16,0 6-1 0,0-6 0 0,4 12 0 16,-4-12-8-16,3 3 0 0,-3-3 0 0,0 5 0 15,0-5 0-15,4 6 0 0,-4-6 0 0,0 0 0 16,0 0 0-16,0 0 8 0,3 3-8 0,-3-3 0 15,0 0 0-15,0 0-9 0,0 0 0 0,0 0 0 16,8 6-3-16,-8-6-1 0,0 0 0 0,0 0 0 16,0 0 2-16,0 0 1 0,0 0 0 0,0 0 0 15,0 0 10-15,0 0 0 0,0 0 0 0,3-3 0 16,-3 0 0-16,4-3 9 0,-1 0-9 0,-3 4 0 0,0-1 14 16,4-9-4-16,-4 6-1 0,0 0 0 0,3-6-9 15,-3 6 0-15,0-2 0 0,4-1 0 0,-4 0 0 0,3 3 12 0,-3 0-12 16,4 0 12-16,-1-2-12 0,-3 8 0 0,0-6 0 0,4 3 0 15,3-6 0-15,-4 6 0 0,1-3-12 0,-4 6 12 16,3-3 0-16,-3 3 0 0,4 0 0 0,-4 0 0 16,3-6 0-16,5 6 0 0,-1-6 0 15,0 6 0-15,0 0-9 16,0 0 9-16,0 0 0 0,0 0 0 0,0-6 0 0,0 6 0 16,0 0 0-16,0 6 0 0,-3-6-12 0,-4 0 12 0,7 0-12 0,0 6 12 15,-4 0-8-15,8 3 8 0,-4 0 0 0,-4 0 0 16,1 2 0-16,0-5 0 0,-1 6 0 0,1 3 0 15,-1-4 0-15,-3 7 0 0,4-6 0 0,-1 0 0 16,-3-1 0-16,4 1 9 0,-1 3 1 0,-3-3 0 16,4-7 5-16,-4 7 1 0,0-3 0 0,3 3 0 15,-3 0-7-15,0-12-1 0,4 0 0 0,-4 0 0 16,0 0 0-16,0 0 0 0,0 0 0 0,7 5 0 16,-4-5-8-16,-3 0 8 0,7-5-8 0,-3 5 8 15,3 0-163-15,-3-9-33 0</inkml:trace>
  <inkml:trace contextRef="#ctx0" brushRef="#br0" timeOffset="7201.53">7176 10630 1094 0,'0'0'46'15,"-8"3"-37"1,1-3 50-16,0 3 9 0,-3 0 3 0,3-1 0 15,-4-2-11-15,4 0-3 0,0 0 0 0,-4-2 0 16,4 2-22-16,-3-3-5 0,3 0-1 0,-4 0 0 16,1 0-21-16,-1-3-8 0,0 3 0 0,-3 0 0 15,4 0 0-15,3 3 0 0,0 0 0 0,0 0 0 16,-4 0 0-16,4 6 0 0,-4-3 0 0,1 6 0 16,-1-3 0-16,4 5-15 0,-3-5 5 0,2 6 1 0,5 3 0 15,-4-1 0-15,-4 1 0 0,8 9 0 16,-4-13-3-16,3 4 0 0,1 3 0 0,-1-1 0 0,1-8 12 15,3 6 0-15,0 0 0 0,3-4 0 0,1-5-9 16,-1 0 0-16,4 0 0 0,-3 0 0 0,10-3 9 0,-7 0-8 0,-4 0 8 16,8-3-8-16,0 0 8 0,-1-3 0 15,4-3 0-15,-3-6 0 0,3 6 9 16,0 0-9-16,-3-5 12 0,6 2-12 0,-10-6 20 16,7 3-2-16,1-2-1 0,-5-7 0 0,4 3-17 0,0-5-14 15,1-4 2-15,-1-2 1 0,0 0 11 0,0-4 0 0,-4-2 0 0,1 3 0 16,0-1 0-16,-4-2 0 0,0 0 0 15,0 2 0-15,-4 1 0 0,4-3 0 0,-3 5 0 0,-1-5 0 16,-3 6-53-16,0-1-9 16,-3-2-2-16,-1-3 0 0,1 8 32 0,-4 4 5 0,-4-4 2 0,4 4 0 15,-3-1-1-15,-1 1 0 0,0 8 0 16,4-9 0-16,-7 7 26 0,4 2 0 0,3 3 0 0,-4 1 11 16,4-1-20-16,0 6-4 0,3 3-1 0,-3-3 0 15,7 6 14-15,0 0 13 0,0 0-2 0,0 0-1 16,-3 9-10-16,3 3 0 0,0 5 0 0,0 1 0 15,3 0 0-15,-3 2 0 0,4 1 10 0,3 8-10 16,-4 1 0-16,1 2-22 0,3 6 3 0,0 3 1 16,-3-8 66-16,3 8 12 0,0-3 4 0,0 3 0 15,3-3-64-15,-6 4 0 0,-1-7-14 0,4 6 2 16,-3 0 12-16,0-3 16 0,-1 1-4 0,-3-7-1 16,4 3 42-16,-1-8 9 0,-3-4 2 0,4 1 0 0,-1-7-20 15,-3 1-4-15,4 3-1 0,-1-10 0 0,-3-2-11 16,4-3-3-16,-4-6 0 0,3 9 0 0,-3-9-25 0,4 6 0 15,-1-3 0-15,4 3 0 0,-3-6 0 16,-1 0 0-16,4 0 0 0,-3-6 0 16,3 3-200-16,0 0-44 0</inkml:trace>
  <inkml:trace contextRef="#ctx0" brushRef="#br0" timeOffset="7894.575">7504 10365 965 0,'-7'3'40'0,"-1"0"-32"16,1 0 46-16,-3 0 9 0,3 0 1 0,-4 3 1 15,4 3-25-15,0-4-6 0,0 1-1 0,0 6 0 16,0-6-33-16,0 3 0 0,3 5 0 0,-3-5 0 16,-3 3 0-16,3-6 0 0,3 6 0 0,1-6 0 15,-4 2 58-15,3 1 5 0,0-3 1 0,1 3 0 16,3 3-52-16,0-6-12 0,0-1 0 0,3 1 0 16,-3-6 0-1,0 0 0-15,0 0 0 0,0 6 0 0,4 0 0 0,0-3 0 0,-4 3 0 0,3 0 0 16,-3-6 0-16,7 6 0 0,-3-1 0 0,-4-5 0 15,7 0 0-15,-7 0 0 0,3 6 0 0,-3-6 0 16,11 0 0-16,-11 0 0 0,3 0 0 0,1 6 0 16,-4-6 0-16,7 6 0 0,0-6 0 0,-7 0 0 15,7 0 26-15,-3 0 2 0,3 0 1 0,0 0 0 16,-4 0-46-16,4 3-10 0,0 0-1 0,0 0-1 16,-3 0 44-16,3 3 9 0,-7-6 1 0,7 6 1 15,0-3-26-15,-3 2 0 0,3 1 0 0,-4 0 0 16,1 6 0-16,-1-6 0 0,4 3 0 0,-3-3 0 15,-4 2 0-15,0 1 0 0,0 3 0 0,0 0 0 16,0-6 0-16,0-1 0 0,0 4 11 0,-4-3-11 16,-3 3 34-16,0 6 1 0,4-9 0 0,-4-1 0 15,3 1-44-15,4-6-9 0,-7 3-2 0,0 0 0 16,0 0 20-16,0 0 0 0,-4-3 0 0,1 0 9 16,-1 0-9-16,1 0 0 0,-1 0 0 0,0 0 0 15,4-3-41-15,-3 3-4 0,-1 0-1 0</inkml:trace>
  <inkml:trace contextRef="#ctx0" brushRef="#br0" timeOffset="8597.382">8008 10474 866 0,'0'0'36'0,"0"0"-28"16,0 0 48-16,0 0 9 0,0 0 3 0,0 0 0 15,0 0-28-15,-3 6-6 0,-1 6-1 0,0-4 0 16,1 7-10-16,3 6-3 0,0-4 0 0,0 10 0 16,0-4 14-16,0 7 2 0,0 2 1 0,0-3 0 15,0 4-5-15,0-1-2 0,0 3 0 0,0 4 0 16,0-16 2-16,3 9 1 0,-3-2 0 0,0-1 0 16,4 4-14-16,-4-1-3 0,4-3-1 0,-4 4 0 15,3-4 2-15,-3-5 1 0,0-4 0 0,4-2 0 16,-4-4-18-16,0 1 0 0,3 0 0 0,-3-9 0 15,0-6 27-15,0 0 8 0,0 0 1 0,0 0 1 16,0 0-22-16,0 0-5 0,0 0-1 0,0 0 0 16,0 0-9-16,-3-6 0 0,3 0-10 0,-4-3 10 15,4-3-90-15,-3 1-12 0,3-7-2 0</inkml:trace>
  <inkml:trace contextRef="#ctx0" brushRef="#br0" timeOffset="9305.425">8005 10503 851 0,'0'0'36'15,"0"0"-36"1,0 0 58-16,0 0 5 0,0 0 1 0,0 0 0 15,0 0 5-15,0 0 2 0,0 0 0 0,0 0 0 16,0-6-11-16,0 3-3 0,3-2 0 0,-3-4 0 16,0 9-45-16,0 0-12 0,0-6 0 0,0 0 0 15,0 0 0-15,0 0 0 0,0 3 0 0,0-3 0 16,4 1 33-16,-4 5 5 0,0-3 1 0,0-6 0 16,3 6-39-16,1 0 0 0,-1 3 0 0,-3 0 0 15,7-6 0-15,-3 6-8 0,-1 0 8 0,4 0-12 16,0 0 12-16,0 6 0 0,0-6 0 0,4 0-8 0,-4 3 8 15,7 0 0-15,-3 0 0 0,-1 3 0 16,5-3 0-16,-1 2 0 0,0 1 0 0,0 3 0 0,3-3 0 16,-2 0 0-16,2 0 0 0,-3 0 0 0,0 0 0 0,-3-1 0 15,7 1 0-15,-11 0 0 16,7 0-25-16,-4 3-3 0,1-3-1 0,0 6 0 16,-4-7 74-16,0 1 15 0,0 0 4 0,0 0 0 15,-4 3-52-15,4 3-12 0,-3-7 0 0,-1 1 0 16,-3 0-48-16,4 0-13 0,-4-6-3 0,-4 3 0 0,1 6 52 0,-1 3 12 0,-3-4 0 15,0 4 0-15,0-6 0 0,0 6 0 0,-3-3 0 16,-1 0 0-16,0-1 0 0,1 4 0 0,-1-6 0 0,1 6 0 16,-8-3 0-16,7-1 0 0,-3-2 0 0,0 3 0 15,0-6 0-15,0 6 0 0,0-3 0 0,0 0 0 16,3-6 28-16,-3 5 9 0,4-5 2 0,-1 0 0 16,0-5-11-16,1 5-3 0,-1-6 0 0,-3 0 0 15,7-9-25-15,-4 6 0 0,4 0 0 0,0-2 0 16,4-1-46-16,-1-3-14 15,1 6-4-15,3 1 0 0,0-1-51 0,3 0-10 0,1 3-3 16</inkml:trace>
  <inkml:trace contextRef="#ctx0" brushRef="#br0" timeOffset="9889.186">8495 10597 1094 0,'0'0'23'0,"-7"0"5"0,0 0-28 0,7 0 0 0,-7 0 0 0,0 6 0 15,0-6 56-15,3 6 7 0,-3-3 1 0,0 3 0 16,3 3 0-16,-3 0 0 0,4-4 0 0,-1 7 0 16,4 0-56-16,-3-3-8 0,3-3 0 0,-4 3-10 15,4-1 10-15,-3 4 0 0,3-6 8 0,0 6-8 16,0-3 0-16,3-1 0 0,1-2 0 0,-1 3 8 15,1 3-8-15,3-6 0 0,0 0 0 0,0-1 0 16,0 1 0-16,0-3 0 0,0 0 0 0,4 0 0 16,-4-6 0-16,0 0 0 0,3 0 0 0,1 3 0 15,-4-6 0-15,0 1 0 0,4-7 0 0,-4 0 0 16,0 3 0-16,0 0 0 0,0 1 0 0,0-4 0 16,0 0 0-16,-3-3 0 0,-1 7 0 0,4-1 0 15,-3-3-16-15,-4 6 0 0,3 0-1 0,-3 6 0 16,0 0 3-16,0 0 1 0,0 0 0 0,0 0 0 15,0 0 4-15,0 0 1 0,0 0 0 0,0 0 0 16,0 0 8-16,-7 6 0 0,4 0 0 0,-4 6 0 0,7-3 13 16,-4 2-1-16,1 1-1 0,3 0 0 0,-4 0 1 15,4-1 0-15,4-2 0 0,-4 0 0 0,3 6 0 16,1-9 0-16,-1-1 0 0,1 1 0 16,3-3-12-16,0 0 0 0,-4-3 0 0,4 0 0 15,4 0-23-15,0-3-6 0,-1 3-2 0</inkml:trace>
  <inkml:trace contextRef="#ctx0" brushRef="#br0" timeOffset="10591.713">8922 10492 851 0,'-11'8'36'15,"4"1"-36"1,-3-3 109-16,2 3 15 0,1 3 4 0,0-6 0 15,0-1-52-15,4-5-9 0,-4 6-3 0,0-3 0 16,0 0 0-16,7-3 0 0,0 0 0 0,-7 3 0 16,7-3-51-16,0 0-13 0,0 0 0 0,0 0 0 15,0 0 0-15,-4 3 0 0,4-3 0 0,-7 6 0 0,7-6 0 16,0 0 0-16,0 0 0 0,0 9 0 0,-4-3 0 0,4-6 0 16,0 11 0-16,0-5 0 0,0-6 0 0,0 6 0 0,0-6 0 15,0 6 0-15,0-6 0 0,0 6 0 0,0-6 0 0,0 9 0 16,0-9 0-16,0 0 0 0,0 0 0 0,4 6 0 15,-4-6 0-15,7 5 0 0,-7-5 0 0,4 6 0 16,-4-6 0-16,3 6 0 0,-3-6 0 0,0 0 0 16,7 6 0-16,-7-6 0 0,7 0 0 15,-7 0 0-15,4 6 12 0,-4-6-1 0,3 6 0 0,4-3 0 16,-7-3-11-16,7 3 0 16,-3 0 0-16,-4-3 8 0,3 3-8 0,-3-3 0 0,7 3 0 0,-7-3 0 15,8 3 0-15,-5-3 0 0,4 2 0 0,-7-2 0 16,7 3 0-16,-3-3 0 0,-4 0 0 0,3 6 0 15,-3-6 0-15,0 0 0 0,7 3 0 0,-7-3 0 16,4 6 0-16,-4-6 0 0,3 6 0 0,1 6 0 16,-4-6 0-16,0-6 0 0,0 5 0 0,3 4 0 15,-3-9 0-15,0 9 0 0,0-9 0 0,-3 6 0 16,3-6 0-16,0 0 0 0,0 0 0 0,-4 15 0 16,4-15 0-16,0 6 0 0,0-6 0 0,-3 5 8 15,3-5-8-15,0 0 10 0,-7 6-10 0,7-6 10 16,0 0-10-16,-4 3 0 0,4-3 9 0,-7 3-9 15,7-3 0-15,-10 3 0 0,3-3 0 0,-1 3 0 16,1-3 0-16,0 0 0 0,0-3-12 0,-3 3 4 0,3-3-7 16,-7 0-1-16,3 0 0 0,0-3 0 15,1 6-89-15,-1-5-19 0,1-1-3 0</inkml:trace>
  <inkml:trace contextRef="#ctx0" brushRef="#br0" timeOffset="13956.527">9878 10518 705 0,'0'0'14'0,"0"0"6"0,0 0-20 0,0 0 0 0,-4-3 0 0,-3-3 0 16,7 6 48-16,-3-3 5 0,3 3 2 0,-7-3 0 16,3 0-17-16,-3 0-3 0,0 3-1 0,0 0 0 15,0 0-9-15,-4 0-1 0,4 0-1 0,0 0 0 16,-3 0 9-16,3 0 3 0,-1-3 0 0,-2 3 0 15,-1 0 4-15,4 3 1 0,-3-3 0 0,-1 3 0 16,1 3-1-16,6-3 0 0,-3 0 0 0,0 3 0 16,0 0-28-16,0 6-11 0,-4-6 8 0,1-1-8 15,3 1 30-15,-4 0 1 0,4 3 0 0,0 3 0 16,0-1-50-16,0-5-9 0,3 6-3 0,-3-3 0 16,0 3 31-16,4-3 0 0,-1-1 0 0,0 4 0 15,-3-6 0-15,7 3 0 0,-3-3 0 0,3-6 0 16,0 6 0-16,0-6 0 0,0 0 0 0,0 0 0 15,0 0 0-15,0 0 0 0,0 0 0 0,3 5 0 16,-3-5 16-16,7 6 10 0,1 0 2 0,2 0 0 16,-3-6-45-16,0 0-9 0,4 0-2 0,-1 0 0 15,-3-9 52-15,4 3 11 0,0 1 1 0,-1-1 1 16,1-3-22-16,-4 0-5 0,0-3-1 0,4-2 0 16,-1 2 5-16,1-3 1 0,-1 0 0 0,-3 4 0 15,4-13 8-15,-4 9 1 0,4-8 1 0,-4-1 0 16,0-2-3-16,0 2-1 0,0-2 0 0,0 2 0 0,0-8-7 15,-4 3-2-15,1-4 0 0,3-2 0 0,-4 3-12 16,1-9 8-16,0 2-8 0,-1 1 0 0,-3 3 0 16,4-3 0-16,-4-1 0 0,0 10 0 0,0-6-10 0,0 8-2 15,-4-2 0-15,1 2 0 0,-1 4-8 0,0-1-1 16,-3 4-1-16,4 2 0 0,-4 1-2 0,3 2 0 16,-3 3 0-16,0 0 0 0,4 6 5 0,3 6 1 15,0 0 0-15,0 0 0 0,-7 6 2 0,3 0 1 16,-3 0 0-16,4 3 0 0,-1 3 7 0,0-1 8 15,1 13-13-15,-1-9 5 0,1 11 8 0,-1 1 0 0,4 2 0 0,-3 9 0 16,3-8 0-16,0 5 0 0,0 6 0 0,3-3 0 16,-3 3 0-16,4-2 8 0,-1-1-8 0,-3 3 0 15,4-6 8-15,-1 3-8 0,-3-8 10 0,0 5-10 16,4 0 14-16,-4-8-3 0,0-1-1 0,0 1 0 16,0-4 10-16,0-2 3 0,0 2 0 0,0-2 0 15,4-3-3-15,-4-1 0 0,3-5 0 0,-3 3 0 16,4-6-8-16,-4-1-3 0,0-8 0 0,3 6 0 15,1 0-9-15,-1 0 0 0,1 0 9 0,-1 0-9 16,4-6 8-16,-7-970-8 0,7 1943 8 0,-3-973-8 16,3-3-30-16,-4 0-10 0,1 0-3 0</inkml:trace>
  <inkml:trace contextRef="#ctx0" brushRef="#br0" timeOffset="14767.568">9973 10468 843 0,'0'0'24'0,"0"0"5"15,0 0-29-15,0 0 0 0,0 0 0 0,0 0 0 16,0 0 48-16,0 0 4 0,0 0 1 0,0 0 0 16,0 0-2-16,-7 6-1 0,7-6 0 0,0 0 0 15,0 0-8-15,0 0-2 0,0 0 0 0,0 0 0 16,0 0-18-16,0 0-4 0,0 0-1 0,0 0 0 16,0 0-17-16,0 0 0 0,0 0 8 0,0 0-8 15,0 0 10-15,0 0-2 0,0 0 0 0,0 0 0 16,0 0 4-16,0 0 0 0,0 6 0 0,0-6 0 15,0 9 4-15,0-1 0 0,4-5 1 0,-1 3 0 0,-3 0 2 0,0 0 0 16,0 0 0-16,0-6 0 0,0 0-3 0,4 12 0 16,-4-12 0-16,0 6 0 0,3-1-7 0,-3 1-1 0,0 3-8 15,4 0 12-15,-4 6 1 16,3-10 0-16,-3 1 0 0,4 0 0 0,-1 0-5 16,-3 3-8-16,4 0 11 0,-1 0-11 0,-3-4 8 15,0-5-8-15,4 6 0 0,-1 6 0 16,1-6 0-16,3-6 0 0,-4 9 0 0,1-3 0 0,-4-6 0 0,3 6 0 15,5-6-13-15,-5 5 5 0,-3-5 8 0,4 3 0 0,3 3 0 0,-7-6 0 16,0 0 0-16,0 0 0 0,3 0 0 0,-3 0 0 16,0 0 0-16,0 0 0 0,7 0 0 0,-7 0 0 15,4-3 20-15,-1 0 5 0,4 0 2 0,-7 3 0 16,0 0-11-16,4-5-1 0,-4 5-1 0,0-3 0 16,0 3-4-16,3-6-1 0,4 3 0 0,-3-6 0 15,-1 3 2-15,-3 0 0 0,0-8 0 0,4 5 0 16,-4-3-11-16,4 6 0 0,-1-3 0 0,-3 3 0 15,4 0 0-15,-4 1 0 0,3-7 8 0,-3 0-8 16,0 3 0-16,0 3 0 0,0-5 0 16,-3-1 0-16,3 0 0 0,0 6 0 0,0-3 0 0,3 1 0 15,-3-1 0-15,0 3 0 0,4 0 0 0,-4 6-11 16,0 0-38-16,0 0-8 0,3-6-2 0,-3-3 0 16,0 6-4-16,4-3-1 0,-1 4 0 0,-3 2 0 15,0 0-102-15,0 0-21 0</inkml:trace>
  <inkml:trace contextRef="#ctx0" brushRef="#br0" timeOffset="15939.875">10880 10268 774 0,'0'0'16'16,"0"0"4"-16,0 0-20 0,0 0 0 0,0 0 0 0,-4-3 0 15,4 3 72-15,-7-3 9 0,7 3 3 0,0 0 0 16,-3-3-68-16,3 3-16 0,0 0 0 0,-8 3 0 16,8-3 52-16,-7 0 8 0,0 0 0 0,0 0 1 15,0 3-13-15,0 0-2 0,0 0-1 0,0 3 0 16,0 0-9-16,0-6-3 0,3 6 0 0,-3-6 0 15,0 11-13-15,-3-11-2 0,3 6-1 0,-4-3 0 16,4 3-9-16,0 0-8 0,0 0 9 0,-4 6-9 16,1-6 8-16,-1 5-8 0,1-5 0 0,-4 0 0 15,6 6-22-15,1 0-10 0,0 2-3 0,0-2 0 0,-3-3 79 16,6 6 16-16,-3-4 4 0,0 4 0 16,4-9-52-16,-1 0-12 0,-3 6 0 0,3-7 0 15,4-2-48-15,0-3-13 0,0 6-3 0,0-6 0 0,0 0 52 0,0 0 12 0,0 0 0 16,0 0 0-16,4 6 0 0,-4-6 0 0,0 0 0 15,3 3 0-15,-3-3 0 0,8 3 0 0,-1 3 0 16,-7-6 0-16,7 0 0 0,-7 0 0 0,7 0 0 0,-7 0 0 16,7 0 0-16,-7 0 0 0,10 0 0 15,-3 0 0-15,-3 0 0 16,3 0 0-16,0 0 0 0,0 0 0 0,0 6 0 0,-3 0 0 0,3-6 0 0,-4 6 0 16,1-1 20-16,-4-5 8 0,7 3 0 0,-4 0 1 15,1 3-29-15,3-3 0 0,-3 3 0 0,-1 0 0 16,4 6 0-16,-3-7 0 0,-4 1 0 0,3 6 0 15,1-9 0-15,-1 3 0 0,1-3 0 0,-1 6 0 16,-3-9 0-16,0 0 0 0,0 0 0 0,0 0 0 16,0 0-20-16,0 0-6 0,7 3-2 0,-7-3 0 15,0 0 46-15,4 6 9 0,-4-6 1 0,0 8 1 16,0-8-29-16,-4 12 0 0,1-6 0 0,-1 0 0 16,4-6 0-16,-3 6-8 0,3-6-1 0,-4 6 0 15,-3 2 9-15,0-5 0 0,-3 3 0 0,2 3 0 16,-2-9 0-16,-1 6 0 0,4-6 0 0,7 0 0 15,-7 6-18-15,7-6-2 0,-7 0 0 0,7 0 0 16,-10 0-35-16,10 0-7 0,-8-6-2 0</inkml:trace>
  <inkml:trace contextRef="#ctx0" brushRef="#br0" timeOffset="20565.136">9962 10565 1037 0,'0'0'44'0,"0"0"-36"15,0 0 52-15,0 0 9 0,0 0 3 0,0 0 0 16,0 0-16-16,0 0-2 0,0 0-1 0,0 0 0 16,0 0-30-16,0 0-7 0,0 0 0 0,0 0-1 15,0 0-15-15,0 0 0 0,0 0 0 0,0 0 0 16,0 0 0-16,0 0 0 0,0 0 0 0,8 3 0 15,-1-3 0-15,-7 0 0 0,3 3 8 0,4 0-8 16,0 3 0-16,-3-6 0 0,3 6 0 0,0-6 0 16,-4 5 0-16,4-5-10 0,0 6 0 0,-3 0 0 15,-4-6 10-15,7 0 14 0,-3 0-3 0,-4 0-1 16,7 0-10-16,-4 0 0 0,1 0 0 0,3-6 0 16,-4 6 39-16,1-6 5 0,3 1 2 0,-4-7 0 15,1 3-24-15,3 3-5 0,-4-6-1 0,1 7 0 16,0-13-16-16,-1 6 0 0,1 0 8 0,-1 4-8 0,1-4 0 15,-4 0 0-15,3 6 0 0,-3-6 0 0,4 4 0 0,-4-4 0 16,3 6 0-16,-3-6 0 0,0 6 0 0,4 0 0 16,-4-8 0-16,0 8 0 0,0 0 0 0,-4 0 0 0,4 0 0 15,-3 6 0-15,3-6 0 0,-4 0 0 0,1 1 0 16,-1-1 0-16,1 0 0 0,3 6 0 16,-4-3 0-16,1-6 0 0,-5 3 0 0,1 0 0 15,4 0 0-15,-4 3 0 0,0-8 0 0,0 11 0 16,0-6 0-16,-4 0 0 0,4 6 0 0,-4-6 0 0,4 6 0 0,-3-3 0 15,-1 3 0-15,1 3 0 0,3-3 0 0,-4 6 0 16,0 0-10-16,1 0 1 0,-1 8 0 0,4-2 0 16,-3-3 9-16,3 6 0 0,0 2-9 0,-4-5 9 15,4 3 0-15,0 8 0 0,3-5 0 0,-3 0 0 16,0 2 0-16,4-2 0 0,3-1 0 0,-4 4 0 16,1 3 12-16,3-10-4 0,0 4 0 0,0 5 0 15,0-11 0-15,0 0-8 0,0 6 12 0,3-4-4 16,1-8 5-16,-4 6 1 0,3-6 0 0,1 3 0 15,-1-4 0-15,4 1 0 0,-3 0 0 0,3 0 0 16,-4 0-6-16,4 6 0 0,1-6-8 0,2-1 12 16,-3 1-12-16,0 3 0 0,4-3 8 0,-4 6-8 15,3 0 0-15,1-7 0 0,-4 1 8 0,4 0-8 16,-4 0 0-16,3-3 0 0,-3 6 0 0,0-6 0 16,0 0 22-16,1 6-2 0,-1-9 0 0,0 5 0 15,0-5-20-15,0 0 0 0,0 6 0 0,0-6 0 16,-4 0-47-16,4 0-13 0,0 0-4 0,-3 6 0 15,3-6 52-15,-7 0 12 0,4 0 0 0,-4 0 0 16,3 0-156-16,4 0-29 0,-3 0-6 0</inkml:trace>
  <inkml:trace contextRef="#ctx0" brushRef="#br0" timeOffset="21718.103">10904 10392 501 0,'-3'14'21'0,"-1"-2"-21"15,1-6 78-15,-1 9 11 0,1-7 3 0,-1 7 0 16,1-3-24-16,-1 0-5 0,1-1-1 0,-1 1 0 16,1-3-12-16,3 3-2 0,0 0-1 0,0-7 0 15,0-2-11-15,0-3-1 0,0 6-1 0,3 0 0 16,-3 3-6-16,4 0 0 0,-4-3-1 0,3-1 0 16,1 1-12-16,-1 0-3 0,1 0 0 0,3 0 0 15,-4 0-2-15,4 6-1 0,0-6 0 0,-3 2 0 16,3 4-9-16,0 0 0 0,-3-3 0 0,-1 2 0 15,4-2 0-15,-3 0 0 0,-1-3 0 0,4 6 0 16,-3-6 0-16,-1-3 0 0,1-1 0 0,-1 4 0 16,-3-6 0-16,7 6 0 0,-3-3 0 0,-4-3 0 15,7 0 56-15,-3 0 7 0,3-3 1 0,-4-3 0 16,1 0-52-16,3 1-12 0,0-7 0 0,-4 0 0 16,4-8 32-16,-3 2 4 0,-1-6 1 0,4 4 0 15,-3-4-21-15,3 1-4 0,0-1 0 0,0 4-1 16,0-7-11-16,0 4 0 0,-3 5 9 0,3-6-9 15,-4 4 0-15,1 2 0 0,-1 4 0 0,-3-4 0 0,0 6 0 16,0 6 0-16,0 0 0 0,0-5-8 16,0 11-40-16,0-6-8 0,0 6-2 0,0 0 0 15,0 0-98-15,0 0-20 0</inkml:trace>
  <inkml:trace contextRef="#ctx0" brushRef="#br0" timeOffset="22411.245">11229 10383 1132 0,'0'0'24'0,"-4"9"4"16,-3-1-28-16,4-2 0 0,-1 0 0 0,4 0 0 16,0 3 55-16,0 3 5 0,4-4 0 0,-4 1 1 15,3 3-14-15,1 0-3 0,-4 0-1 0,3-4 0 16,1 4-18-16,-1 0-3 0,1 6-1 0,3-7 0 15,-3 1-1-15,-1 3-1 0,1-4 0 0,-1 7 0 16,1-9-1-16,3 6 0 0,-4-1 0 0,4 4 0 16,-3-6-6-16,-1 0 0 0,1-1-1 0,-4-2 0 15,3 9 0-15,-3-9 0 0,0-1 0 0,0 1 0 16,0-9 0-16,0 0 0 0,0 0 0 0,0 0 0 0,0 0 9 0,0 0 3 16,0 0 0-16,0 0 0 0,0 0 5 0,0 0 0 15,0 0 1-15,0-6 0 0,0 0-21 16,-3-2-8-16,3 2 0 0,-4-6 9 0,1 6-9 0,3-9 0 15,-4 7 0-15,1-1 8 0,-1-3-8 0,-3 0 0 16,4-2 0-16,-4 2 0 0,3 0 0 0,1 6 0 16,-1-6 0-16,-3 6 0 0,3-5 0 0,1-4 0 15,-1 6 0-15,-3 0 0 0,4 4 0 16,-1-1 0-16,-3-6 0 0,4 6 0 0,3-3 0 0,-4 3 0 0,4 0 0 0,0 1 0 16,0-7 0-16,0 6 0 0,0 0 0 0,4-6 0 15,-4 3 0-15,3 1-9 0,-3-4 9 0,4 3 0 16,3-3-8-16,0 6 8 0,0-8 0 0,4 8 0 15,-1 0-9-15,1-3 9 0,-1 6 0 0,1-3-9 16,3 0 9-16,-3 6-8 0,-1-5 8 0,4-1-8 16,-3 6 8-16,3 0-10 0,-4 0 10 0,1 0-10 15,0 6-7-15,-4-6-2 0,3 5 0 0,-3-5 0 16,4 6-10-16,-4-6-3 0,0 6 0 0,0-3 0 16,0 0-36-16,-3 0-7 0,-4-3-1 0,7 3-1 15,-7-3 21-15,0 0 4 0,3 3 0 0,-3-3 1 16,0 0-61-16,7 6-12 0,-7-6-2 15</inkml:trace>
  <inkml:trace contextRef="#ctx0" brushRef="#br0" timeOffset="23191.952">11444 10412 980 0,'0'0'20'0,"0"0"5"16,0 0-25-16,0 0 0 0,0 0 0 0,0 0 0 15,-3-6 76-15,-1 6 11 0,1-6 1 0,-1 1 1 16,0 2-25-16,1-6-6 0,-1 6-1 0,1-3 0 16,-4 3-36-16,0 0-7 0,3-3-2 0,-3 6 0 15,0-6 12-15,0 6 1 0,0-6 1 0,-4 6 0 16,4 0-17-16,0 0-9 0,0 0 10 0,0 0-10 0,-3 0 11 0,3 6-11 16,0-6 12-16,-4 6-12 0,4-3 12 15,0 3-4-15,0 0 0 0,0 0-8 0,0 6 12 0,3-7-4 0,-3 1 0 16,0 0-8-16,0 6 13 0,3-6-4 0,1 3-1 0,-1-1 0 15,-3-2-8 1,4 3 0-16,3-9 0 0,-7 6 8 0,7-6-8 16,0 0 0-16,-4 6 0 0,4 0 0 0,-3 0 8 15,3 2-8-15,0-2 8 0,-4 3-8 0,4 0 8 0,0 3-8 16,0 0 8-16,0-7-8 0,0 7 0 0,0 0 0 0,0 3-9 16,0-4 9-16,0 1 0 0,0 0 17 0,4 6-1 0,-4-4-1 15,3-2-15-15,1 3 11 0,-1-4-11 0,1 7 10 16,3-6-2-16,-4 0-8 0,4-1 12 0,1 1-4 15,-1 3-8-15,0-3 10 0,0-7-10 0,0 4 10 16,0-3-2-16,0 6-8 0,3-9 12 0,-3 3-4 16,1 3 4-16,2-9 0 0,-3 5 0 0,0-5 0 15,4 0-3-15,-1-5 0 0,1 5 0 0,0-6 0 16,-1 3-9-16,1 0 10 0,3-3-10 0,-4 0 10 16,1 0-10-16,0 0 0 0,-1 3 9 0,1-3-9 15,-1 1 0-15,1-1 8 0,0 0-8 0,-1 6 0 16,1-9-19-16,-4 6-8 0,0-3-1 0,0 3-1 15,0 3-10-15,-4 0-1 0,4 0-1 0,-7 0 0 16,8-3-70-16,-5 0-13 0,4 0-4 0</inkml:trace>
  <inkml:trace contextRef="#ctx0" brushRef="#br0" timeOffset="23789.11">11677 10480 1094 0,'0'0'23'0,"0"0"5"0,0 12-28 0,0-7 0 0,0 4 0 0,3-3 0 16,-3 0 108-16,0 0 16 0,0 6 3 0,4-6 1 16,-4 2-73-16,4 1-15 0,-1 0-2 0,-3 3-1 15,4-1 1-15,-1 1 0 0,1-6 0 0,-1 6 0 16,4 0-15-16,-3-4-3 0,-1 4-1 0,4 0 0 16,-3 0-7-16,-1 0 0 0,-3-4-1 0,4 4 0 15,-4 6-3-15,3-9-8 0,-3-1 12 0,0 1-4 16,0 9-8-16,-3-12 10 0,3 5-10 0,-4-5 10 15,4 0-10-15,-3 0 0 0,3-6 0 0,0 0 8 16,0 0-8-16,0 0 10 0,0 0-10 0,0 0 10 16,0 0-2-16,0-6 0 0,-4 0 0 0,1-5 0 15,-1-1-8-15,4-6 0 0,-3 3 0 0,3 4-11 16,0-13 11-16,0 7-8 0,0 2 8 0,0-3-8 16,0 1 8-16,0-1 0 0,-4 3 0 0,4 3 0 0,-3-5 0 0,3 5 0 0,-4-3 0 15,4 4 0-15,-3-1 0 0,3-3 0 0,0 3 0 16,0 1-8-16,-4-1 8 0,4 0 0 0,-3 0 0 0,-1 4 0 15,1-7 0-15,3 6 0 0,-4 3 0 0,0 0 0 16,4-5 0-16,4-1 0 0,-4 6 0 0,4-3 0 16,-1 3 0-16,1 6 0 0,-1-6-9 0,1 0 9 15,3 6-8-15,0-5 8 0,0-1-10 16,3 6 10-16,-3 0-9 0,4 0 9 0,-4-6-8 16,4 6 8-16,-1 0-15 0,4 6 3 0,-3-6 0 0,3 0 0 15,-3 0-38 1,3 6-7-16,0-6-2 0,0 5 0 15,-3-5-36-15,3 0-7 0,0 6-2 0</inkml:trace>
  <inkml:trace contextRef="#ctx0" brushRef="#br0" timeOffset="24390.678">12047 10480 850 0,'0'0'17'0,"0"0"6"0,0 0-23 16,0 0 0-16,0 0 0 0,0 0 0 0,0 0 107 15,0 0 17-15,0 0 3 0,0 0 1 16,0 6-52-16,4 0-9 0,-4-1-3 0,3 1 0 15,1-3-51-15,3 0-13 0,-3 3 0 0,3-3 0 0,-4 3 54 0,1 6 8 0,-1-6 2 0,4-1 0 16,-3-2-52-16,3 0-12 0,-4 0 0 0,1 0 0 16,-4-3 0-16,7 3 0 0,-7-3 0 0,3-3 0 15,4 0 0-15,-3 0 0 0,0-3 0 0,3 1 0 16,-4-1 0-16,1-6 0 0,-1 3 0 0,1 3 0 16,-1-6 0-16,-3 1 0 0,4-1 0 0,-1 0 0 15,1 0 0-15,-4 1 0 0,0-1 0 0,3 3 0 16,-3-3 0-16,0 1 0 0,0-1 0 15,-3 6 0-15,3-3 0 0,-4 3 0 16,1 0 0-16,-1 0 0 0,4 6-48 16,-7 0-13-16,7 0-3 0,-7-5 0 0,7 5 0 0,-7 0 0 15,0 0 0-15,0 0 0 0,0 5 52 0,0 1 12 0,0 0 0 0,0 6 0 16,0-3 0-16,-4 8 0 0,4-5 0 0,-4 0 0 16,4-3 48-16,0 8 13 0,4 1 3 0,-4-6 0 15,3 5-20-15,1-2-4 0,-1 3-1 0,4-1 0 16,-3-5-11-16,3 3-3 0,0 2 0 0,0 1 0 15,0-9-25-15,0 6 0 0,0-7 0 0,3 4 0 16,-3-6 30-16,4 6 1 0,-1-6 0 0,4 0 0 16,-3 0 1-16,3-4 1 0,-4 1 0 0,4 3 0 15,1 3-33-15,-1-9-20 0,0 6 2 0,0 0 1 16,0 0 17-16,3 0 0 0,1-6 0 0,-1 3 0 16,1-1-11-16,0 1 11 0,3-3-10 0,-4 3 10 15,4 0-50-15,-3 0-4 0,3-3-1 0</inkml:trace>
  <inkml:trace contextRef="#ctx0" brushRef="#br0" timeOffset="25459.172">13250 10500 1085 0,'-17'0'22'0,"6"0"7"0,4 0-29 0,0 0 0 0,0 0 0 0,-4-3 0 15,4 6 89-15,0-3 12 0,-3 0 3 0,3 0 0 16,-4 0-44-16,4 0-8 0,0 0-1 0,-4 0-1 16,4 0-26-16,-3 0-6 0,-1-3-1 0,1 3 0 15,2 0 5-15,1-3 1 0,-3 1 0 0,3 2 0 16,0 0-23-16,0 2 0 0,0-2 0 0,0 6 0 16,0 0-24-16,-1 3-10 0,1 12-2 0,-3-10 0 15,6 7 17-15,-3 3 3 0,0 2 1 0,0-2 0 16,4-4 4-16,-1 1 1 0,1 3 0 0,-1-4 0 15,4 1 10-15,-4-3 0 0,4-4 8 0,0 1-8 16,0 6 0-16,0-12 0 0,0-6 0 0,4 5 0 16,0 1 9-16,3-3-9 0,0 0 12 0,0 0-12 15,0-3 0-15,3 0-14 0,1-3 1 0,0 0 0 16,-1 0 13-16,4-3 0 0,0 1 0 0,0-1 0 16,1-9 30-16,2 6 9 0,1-3 1 0,-4 4 1 15,4-16-14-15,-1 4-3 0,-3-4-1 0,4-2 0 16,-4-4-23-16,4 1-13 0,-4-4 1 0,0-5 1 15,0 9 11-15,-3-7 8 0,-1 4-8 0,-3-3 11 0,0 3-11 16,0 2 0-16,-3-2 0 0,-1 2 0 0,-3-2 0 16,0 3-9-16,0 2 9 0,-3-5-13 15,-1 8-2-15,-3 1 0 0,-3-1 0 0,3 4 0 16,-4-4 15-16,-3 4-9 0,3 2 9 0,-3-8-8 16,4 11 8-16,-4 3 0 0,3 3 0 0,-3 3-8 0,3 1 8 0,1-1 0 0,3 6 0 15,-4 0 0-15,4 6-15 0,3-1 3 0,-3 7 0 16,0-6 0-16,4 6 12 0,-1 2 0 0,1 4 0 0,-4-3 0 15,7 2-20-15,-4 7 3 0,8-6 0 0,-4 5 0 16,0 4 17-16,3 5 0 0,1 3 0 0,-1-5 0 16,1 8 0-16,3-6 17 0,0 6-3 0,0-2-1 15,0 2-13-15,0 3 0 0,0-3 0 0,0 3 0 16,4-2 0-16,-4-7 0 0,3 3 0 0,-2 1 0 16,-1-10 12-16,0 3-3 0,0-8-1 15,0 2 0-15,-4-5-24 0,1-3-4 0,-1-3-2 0,1-1 0 16,-4-2 49-16,3-3 9 0,-3-6 3 0,0 9 0 15,0-9-27-15,0 0-12 0,0 0 10 0,4 6-10 16,-4-6 0-16,3 9 0 0,5-9 0 0,-8 0 0 16,3 0-42-16,4 0-14 0,0 0-4 0</inkml:trace>
  <inkml:trace contextRef="#ctx0" brushRef="#br0" timeOffset="26073.16">13621 10568 899 0,'-4'-3'25'0,"1"-3"7"0,-1 0-32 0,-3 0 0 0,4 1 0 0,-4 5 0 16,-1-6 44-16,1 0 2 0,0 0 1 0,0 6 0 16,-3-6 13-16,3 3 4 0,-4 0 0 0,1 3 0 15,2 0-52-15,-2 3-12 0,-4 0 0 0,3 3 0 16,1 6 52-16,-1-6 8 0,0 2 2 0,4 1 0 16,-3 0-46-16,3 9-8 0,0-7-8 0,0 1 9 15,0-3 4-15,-1 6 1 0,1-1 0 0,4 4 0 16,-1-3-2-16,1-4 0 0,3 7 0 0,-4-6 0 15,4 0-12-15,0-1 0 0,4 1 0 0,-1 3 0 16,1-9 0-16,-4-6 0 0,3 6 0 0,1-1 9 16,3 1 5-16,0 0 1 0,-3-3 0 0,3 0 0 15,0-3 0-15,0 0 0 0,0 0 0 0,0-3 0 16,0-3-15-16,0-3 8 0,0 4-8 0,0-7 0 16,4-3 0-16,-4 3 0 0,0 1 0 0,0-7 0 15,0 3 0-15,-4 4 0 0,5-4 0 0,-5 0 0 16,1 3 0-16,-4-2 0 0,3-4 0 0,1 6 0 15,-4 6 0-15,3-5 0 0,1-4 0 0,-4 9 0 16,3 0 0-16,-3 6 0 0,0-6 0 0,0 6 0 0,0 0 0 16,0 0 0-16,0 0 0 0,0 0 0 0,0 0 0 0,0 0 0 15,0 0 0-15,0 0 0 16,0 9 0-16,-3 0 0 0,-1 6 0 0,4-4 0 16,-3 4 0-16,3 0 0 0,-4-1 0 0,4 4 0 0,0-3 0 0,0-3 0 0,0-1 0 15,4 1 0-15,-4 6 0 0,0-12 0 0,3 5 0 16,-3-2 0-16,4 0 0 0,3 0 0 0,-4 3 0 15,4-7 0-15,0 1 0 0,0 3 0 0,0-3 0 0,4 3 0 16,-4-3 0-16,7 3-13 0,-3-9 1 0</inkml:trace>
  <inkml:trace contextRef="#ctx0" brushRef="#br0" timeOffset="26738.403">13741 10621 1190 0,'0'0'33'0,"0"0"9"15,0 0-34-15,0 0-8 0,-4 9 0 0,4-9 0 16,0 0 59-16,0 0 9 0,0 0 3 0,0 0 0 15,0 0-26-15,0 0-5 0,0 0 0 0,-3 6-1 16,-1-1-27-16,1 1-12 0,3 0 10 0,0 6-10 0,0-6-8 16,3 0-8-16,1 3-2 0,-4-1 0 15,3 1 18-15,1 3 0 0,-1 0 0 0,1-3 0 0,-4-1 28 0,3 1 8 0,1 0 3 0,-1 6 0 16,-3-9-31-16,0-1-8 0,0-5 0 0,4 6 0 16,-4-6 10-16,0 0 1 0,0 0 0 0,0 0 0 15,0 0 2-15,0 0 1 0,0 0 0 0,0 0 0 16,0 0 23-16,0 0 5 0,0 0 1 0,0-6 0 15,0 1-18-15,0-1-3 0,0-9-1 0,-4 9 0 16,4-3-31-16,0 3-6 0,-3 1-2 0,-1-4 0 16,4-3 29-16,-3 6 5 15,-1-3 2-15,4 0 0 0,-3 4-18 0,3-1 0 0,-4 0 0 0,4 6 0 16,0-9 0-16,0 9 0 0,-3-6 0 0,3 0 0 16,0 0-12-16,0 6-5 0,0-8-2 0,0 2 0 15,0-6 31-15,0 9 5 0,3-6 2 0,-3 3 0 16,4 0-34-16,-4-5-6 0,3-1-2 0,1 6 0 15,-1-3 37-15,1 3 7 0,3 0 2 0,-4 1 0 16,4-1-23-16,-3 0 0 0,3 0 0 0,0-3 0 16,-3 3-16-16,3 3-8 0,0 0-2 0,-4 0 0 15,4 3-10-15,0 3-1 0,-3 0-1 0,3 0 0 16,0 6 38-16,-3-3 0 0,3 12 0 0,0-10 0 16,0 4 10-16,-4 6 10 0,1-1 1 0,-1-2 1 15,1 3-22-15,-1-1 0 0,-3 1 0 0,4 0 8 16,-4-4 0-16,0 4 0 0,-4 0 0 0,4-7 0 15,0 1 0-15,0 3 0 0,0-3 0 0,0-7 0 16,0 4 0-16,0-9 0 0,0 6 0 0,0-6 0 16,0 0-8-16,4 6 0 0,-4-6 0 0,3 9 8 15,1-6-16-15,-1 3-4 0,4 0 0 0,-3-6 0 16,3 5-71-16,0 1-14 0,0-6-3 0</inkml:trace>
  <inkml:trace contextRef="#ctx0" brushRef="#br0" timeOffset="27410.677">14213 10462 851 0,'0'-6'36'15,"4"0"-36"1,-4 0 109-16,0 6 15 0,-4-5 4 0,4 5 0 16,0 0-52-16,0 0-9 0,0-9-3 0,0 9 0 15,0 0 14-15,-7-3 2 0,4 3 1 0,-4 0 0 16,3 0-44-16,-3 3-9 0,0-3-1 0,0 9-1 16,0-6-18-16,0 2-8 0,0 1 0 0,0-3 8 15,0 3-8-15,3 0 0 0,-3 0 0 0,0 0 8 16,4 0 7-16,-4 0 1 0,3 2 0 0,1 1 0 15,-1-3-24-15,0 3-5 0,1-9-1 0,3 12 0 16,0-12 14-16,0 0 0 0,-4 6 0 0,4-1 0 16,0-5 0-16,0 6 0 0,0 0 0 0,0-6-9 0,4 6 9 15,-4-6 0-15,3 6 0 0,1 3 0 0,-4-3 0 16,4-1 0-16,-1-5 0 0,1 6 0 0,-4-6 0 0,3 6 0 0,1 0 8 0,-4-6-8 16,7 3 0-16,-4 0 0 0,-3-3 0 15,4 6 0-15,-1 0 0 0,4-3 0 0,-3 3 0 0,-1-3 0 16,-3-3 0-16,7 2 0 0,-3 4 0 0,-4-6-8 15,7 0 19-15,-3 6 4 0,3-6 1 0,-7 0 0 16,3 0-24-16,4 6-5 0,-7-6-1 0,7 0 0 16,-7 0 14-16,4 6 0 0,-4-6 0 15,0 0 0-15,0 0 0 0,0 0 0 16,7 0 0-16,-7 0 0 0,3 9 0 0,-3-9 0 0,4 3 0 0,-1 6 0 16,-3-4 0-16,0-5 0 0,4 9 0 0,-4 0 0 15,0 3 0-15,0-6 0 0,-4 3 0 0,1-4 0 16,3 4 0-16,0-3 0 0,0 0 10 0,-4 9-10 15,4-15 10-15,-3 6-10 0,3-1 12 0,-4 1-12 16,4-6 12-16,-3 6-12 0,3-6 12 0,-4 9-12 16,1 0 11-16,-1-3-11 0,4-6 10 0,-3 9-10 15,3-9 9-15,0 0-9 0,0 0 8 0,-4 5-8 16,1 1 0-16,3-6 0 0,-7 6 0 0,-1 0-11 16,1 0 11-16,0-6-13 0,0 0 5 0,-3 0 8 15,-1-6-50-15,-3 6-2 0,3-6-1 0,-6 0 0 16,3 0-18-16,-4 1-3 15,4-7-1-15</inkml:trace>
  <inkml:trace contextRef="#ctx0" brushRef="#br0" timeOffset="28788.487">14866 10468 466 0,'0'0'9'0,"0"0"4"0,0 0-13 16,0 0 0-16,0 0 0 0,0 0 0 0,0 0 57 0,0 0 9 0,0 0 2 0,0 0 0 15,0 0 3-15,0 0 1 0,-3 6 0 0,-5 0 0 16,8 3-38-16,-3-4-7 0,3 1-2 0,0 3 0 16,0 0 24-16,0 3 5 0,3 0 1 0,-3-1 0 15,0 4-37-15,4 3-7 0,0-7-2 0,-4 4 0 16,0 0 44-16,3-1 9 0,-3-2 2 0,0 0 0 16,0 3-52-16,0-4-12 0,0-2 0 0,0 0 0 15,0-3 32-15,0-6 4 0,0 0 1 0,0 0 0 16,0 0-3-16,0 0-1 0,0 0 0 0,0 0 0 15,0 0 10-15,0 0 1 0,0 0 1 0,0 0 0 16,0 0-29-16,0 0-7 0,0 0-1 0,0 0 0 16,0-6-8-16,0 0 0 0,0 0 0 0,0 3 0 15,0-2 0-15,0 2 0 0,0-3 0 0,0 0 0 16,0-3-9-16,4 3 9 0,-4 0-12 0,0 0 12 16,3-5 0-16,1 2 0 0,-4-6 0 0,3 6 0 0,-3 3 0 15,0-5-8-15,0-4 8 0,0 3 0 0,4 3 0 16,-4 1 0-16,3 2 0 0,1-6 0 0,-1 6 0 0,-3 6 0 0,4-6 0 15,-4 6 0-15,0 0-8 0,7-3 8 0,-4 0 0 0,1 3 0 16,3-3-10-16,-4 3 10 0,5-3-8 0,-1 6 8 16,0 0 12-16,-4 0 7 0,1 3 1 0,3-3 1 15,-4 9-41 1,4-6-8-16,0 5-1 0,0-2-1 0,4 0-3 0,-4 6-1 0,0-4 0 0,-3 1 0 16,3-3 51-16,-4 0 11 0,4 3 1 0,-3-4 1 15,-4 4-21-15,3-6-9 0,-3 0 8 0,0-6-8 16,0 9 8-16,0-9-8 0,0 0 0 0,0 0 8 15,0 0-8-15,0 0 0 0,0 0 0 0,0 0 8 16,0 0 14-16,0 0 2 0,0 0 1 0,0 0 0 16,0 0-25-16,0 0 0 0,0 0 0 0,0 0 0 15,0 0 0-15,0 0 0 0,0 0 0 0,0 0 0 16,0 0-46-16,0 0-14 0,0 0-4 0,0 0 0 16,0 0 44-16,0 0 9 0,0 0 2 0,4 0 0 15,-1-3 9-15,1-3-13 0,-4 0 5 0,0 0 8 16,4 0 0-16,-4-2 0 0,3 2 0 0,-3-6 0 15,4 6 0-15,-4 0 0 0,0 0 0 0,3 0 0 16,-3 0 0-16,4 1 0 0,-1-1 0 0,1 0 0 16,3 3 10-16,-4 0 3 0,4 0 1 0,0 0 0 15,-3 0-24-15,3-3-5 0,0 3-1 0,0 0 0 0,0 3 16 16,0 0 0-16,4 0 0 0,-4 0 0 0,0 3 10 0,0-3 5 16,3 0 1-16,-2 0 0 0,-1 3-26 15,0 0-5-15,0 0-1 0,0 0 0 0,-4 3 16 16,4 0 0-16,0 0 0 0,0 5 0 0,1-5 10 15,-5 0 5-15,1 3 1 0,-1 6 0 0,1-6-24 16,-1 2-5-16,1 1-1 0,-4 6 0 0,0-6 22 16,0 2 5-16,0 4 1 0,0-3 0 0,0-4-14 0,0 4 0 0,0 0 0 15,0-4 0-15,0-2 0 0,0 3 0 0,0 0 0 16,0 0 0-16,0-12 0 0,0 0 0 0,0 0 0 0,0 0 0 16,0 0 0-16,0 0 0 0,0 0 0 0,0 0 0 15,0 0 0-15,3 0 0 0,4-9 0 0,-3 6 0 16,-1 0-16-16,4 0-5 0,0-6-2 0</inkml:trace>
  <inkml:trace contextRef="#ctx0" brushRef="#br0" timeOffset="29405.047">15512 10630 851 0,'0'0'36'16,"0"0"-36"0,0 0 58-16,0 0 5 0,-7-3 1 0,7 3 0 0,-7-6 51 15,7 6 10-15,-8-3 3 0,8 3 0 16,-7-3-52-16,7 3-9 0,-10 0-3 0,3 3 0 0,7-3-24 0,0 0-4 0,-7 0-2 0,7 0 0 15,-7 9-20-15,7-9-4 0,-4 6-1 0,-3 0 0 16,4 2-9-16,-1-2 0 0,0 6 0 0,1-3 0 16,-1 0 0-16,1-1 0 0,-1 1 0 0,1 0-11 15,3 9 11-15,-4-9 0 0,1 2 0 0,3 1 0 16,0 6 18-16,0-7 6 0,3-5 0 0,1 6 1 16,-1 0-40-16,1 3-8 0,-1-10-1 0,1 1-1 15,-1 0 25-15,1 0 0 0,0 3 0 0,-1-3 8 16,4-3-8-16,-3 0 0 0,3 3 8 15,3-6-8-15,-3 0 12 0,0 0-3 0,4-3 0 0,0 0 0 16,-4 0-1-16,3-3 0 0,1 0 0 0,-1-6 0 16,1 6 1-16,-4-5 0 0,4-4 0 0,-1 0 0 15,-3 6-9-15,0-2 0 0,0-1 9 0,-3-3-9 16,-1 3 0-16,1 4-13 0,-1-1 1 0,1-3 1 16,-4 6 11-16,4-6 12 0,-4 6-2 0,-4-2-1 15,4 2-9-15,-4 0-14 0,1 0 3 0,-1 0 1 16,-3 0 10-16,4 0-13 0,-4 0 5 0,0 4 8 15,-4-1-10-15,1 0 10 0,-1 3 0 0,-3 0-9 16,0 0 9-16,3 3 0 0,-3 0 0 0,0 5 0 16,3-2 11-16,1 0-3 0,-1 0 0 0,1 6 0 15,3-3-8-15,-4-1 0 0,4 7 0 0,3-9 0 16,-3 6 0-16,4-6 0 0,3-1 0 0,0-5 0 16,0 9 0-16,0-3 0 0,3 3 0 0,1 0 0 15,-1 3-46-15,4-7-14 0,-3 1-4 0,7-3 0 16,-1 0-102-16,1 0-21 0</inkml:trace>
  <inkml:trace contextRef="#ctx0" brushRef="#br0" timeOffset="30039.399">15699 10700 1212 0,'0'0'51'16,"0"0"-41"0,-4 9 37-16,4-9 7 0,0 0 2 0,-3 6 0 15,3 6 17-15,0-6 4 0,0-1 1 0,0 1 0 16,3 0-41-16,-3-6-8 0,0 9-1 0,0 3-1 15,0-12-27-15,4 6 0 0,-4 0 0 0,0-6 0 16,0 0 0-16,3 5 0 0,-3-5 0 0,0 0 0 16,0 0 0-16,0 0 0 0,0 0 0 0,0 0 0 15,0 0 0-15,0 0 0 0,0 0 0 0,0 0 0 16,0 0 56-16,0 0 7 0,0 0 1 0,0 0 0 16,0 0-52-16,0 0-12 0,0 0 0 0,0-5 0 15,0-1 0-15,0-9 0 0,0 9 0 0,0 0 0 16,0 0 0-16,0-2 0 0,0 5 0 0,0-3 0 15,0-6 0-15,0 6 0 0,0-3 0 0,0 3 0 0,0 1-11 0,4-1-5 0,-4 0 0 16,0 3-1-16,3-6 17 16,-3 3 0-16,0 0 0 0,4 0 0 0,-4 6 0 0,0 0 0 0,3-8 0 15,1 2 0-15,-4 3 10 0,3-6 6 16,1 3 0-16,-4 6 1 0,0-6-17 0,0 6 0 0,3-6 0 16,-3 6 0-16,0 0 0 0,0 0 0 15,4 0 0-15,-4 0 0 0,7 0 0 16,0 0-11-16,-3 0 2 0,3 0 0 0,-7 0 9 0,3 6 12 0,1 0-2 0,-1 0-1 15,1 3-9-15,-1-6 0 0,4 3 0 16,-3-4 0-16,-1 10-12 0,1-6-4 0,-4 0 0 0,3 3-1 16,1 0 27-16,-1-3 6 0,-3 2 0 0,4 4 1 15,0-6-17-15,-1 6-17 0,1-6 3 0,-1 2 1 16,1 1 13-16,-1-3 0 0,1 0 0 0,-1 9 0 16,1-9 0-16,-1-1 0 0,1-5 0 0,-1 6 0 15,1 0 0-15,-4-6 0 0,3 3 0 0,1 0 0 16,-4-3-44-16,7 3-7 0,-4 3-1 0</inkml:trace>
  <inkml:trace contextRef="#ctx0" brushRef="#br0" timeOffset="30849.707">16446 9912 526 0,'0'0'15'0,"0"-11"3"0,-3 5-18 0,3 0 0 0,0-3 0 0,0 6 0 16,0 3 53-16,0-12 7 0,-4 9 2 16,4 3 0-16,0-5 2 15,0 5 0-15,0 0 0 0,-3-6 0 0,3 6-13 0,0 0-3 0,0 0 0 0,0 0 0 16,0 0-19-16,0 0-4 0,0 0-1 0,0 0 0 16,-4 6 7-16,1-1 1 0,-1 7 0 0,1 0 0 15,3-3-32-15,0 3 0 0,-4 5 0 0,4-5 0 16,0 0 22-16,4 2-2 0,-4 4 0 0,3-3 0 15,1 5-8-15,-1 1-1 0,4-1-1 0,-3 10 0 16,3-7 26-16,0 4 4 0,-3 2 2 0,3 1 0 16,0 2-24-16,-4-3-5 0,4 4-1 0,-3-4 0 15,3 3 10-15,-4-2 2 0,-3 2 0 0,4 0 0 16,-4-2-10-16,3 5-2 0,1 3 0 0,-4-5 0 16,0-4 4-16,0 1 0 0,0-4 0 0,0 3 0 15,0-2-4-15,-4-4 0 0,4 4 0 0,0-10 0 16,-3 4-12-16,3 3 9 0,0-7-9 0,0 1 8 15,0-1-8-15,0-2 0 0,0 3 0 0,0-6 0 16,0-4 0-16,0-8 8 0,0 0-8 0,0 0 0 16,0 0 0-16,0 6 0 0,3 0 0 0,1 0 0 15,0 0-48-15,3 0-8 0,0-6-1 0</inkml:trace>
  <inkml:trace contextRef="#ctx0" brushRef="#br0" timeOffset="31312.629">16277 10468 1130 0,'0'0'32'16,"0"0"8"-16,0 0-32 0,0 0-8 0,0 0 0 0,0 0 0 15,0 0 49-15,7 0 9 0,0-6 2 0,0 6 0 16,0-6-4-16,0 3 0 0,4-3 0 0,0 1 0 15,-1 2-24-15,4-3-6 0,0 3-1 0,1 0 0 16,2 0-11-16,-3 3-2 0,4-6-1 0,0 0 0 16,-4 6-2-16,3 0 0 0,-3 0 0 0,4 0 0 15,-4 0 0-15,0 0 0 0,0 0 0 0,1 0 0 16,-1 6-9-16,-4-6 8 0,1 0-8 0,-1 6 8 16,1-6-8-16,0 3 0 0,-1 0 9 0,4 0-9 15,-3 3 0-15,-1-6 8 0,4 0-8 0,-3 3 0 16,0-3 0-16,-1 0 0 0,1-3 0 0,-1 3 0 15,5-6-19-15,-5 3-8 0,4 0-1 0,-3 0-1 16,-4 3-43-16,3-6-8 0,-2 6-1 0</inkml:trace>
  <inkml:trace contextRef="#ctx0" brushRef="#br0" timeOffset="32049.01">16789 10065 1409 0,'0'0'60'15,"0"0"-48"1,0 0-12-16,0 0 0 0,0 0 0 0,0 0 0 15,0 0 12-15,0 0 0 0,0 0 0 0,0 0 0 16,0 0 5-16,0 0 2 0,-4 6 0 0,4 0 0 16,0 3 0-16,4 3 0 0,-4 5 0 0,3-2 0 15,-3 3 2-15,4-1 1 0,3 1 0 0,-4 2 0 16,-3 4-8-16,4 2-2 0,-1-2 0 0,-3 5 0 16,4-2 2-16,-4 2 0 0,3 4 0 0,-3-4 0 15,4 0-4-15,-4-2-1 0,0-1 0 0,4 4 0 16,-4-10-9-16,0 4 0 0,3-1 0 0,-3-5 8 15,0 2 24-15,4-2 4 0,-4 0 0 0,3-4 1 16,-3 4-21-16,0-6-4 0,4 0 0 0,-4-1-1 16,0-2-11-16,0 0 10 0,0 6-10 0,0-9 10 15,0-6-10-15,0 5 0 0,0-5 0 0,3 6 8 16,-3-6-8-16,0 6 8 0,0-6-8 0,0 0 8 0,0 0-8 0,0 0 0 16,0 0 0-16,0 0 0 0,0 0 0 0,0 0 8 0,0 0-8 15,0 0 12-15,0 0-12 0,0 0 0 0,0 0 0 0,4-6 0 16,-4 0 17-16,3 1 2 0,-3-7 0 0,4 0 0 15,-1 3-31-15,-3 0-5 0,4 1-2 0,-1 2 0 16,1-6 19-16,-4 0-12 0,3 3 12 0,1 1-10 16,-4 2-8-16,3-3-2 0,-3-3 0 0,0 6 0 15,4 0-15-15,-4-5-3 0,3 5-1 0,1-6 0 16,-4 6 39-16,4 3 0 0,3-3 0 0,-4 0 0 16,1 6 0-16,-1-6 0 0,1 6 0 0,-1-5 0 15,-3 5 0-15,4 0 0 0,-1-6 0 0,-3 6 0 16,7 0 0-16,-3 6 0 0,3-6 0 0,-4 5 0 15,1 1 0-15,3 0 0 0,-3 0 0 0,-1 3 0 16,4 3 0-16,-3-3 0 0,-1-1 0 0,1 4 0 16,-1 0 0-16,1 0 0 0,3-4 0 0,-4 10 0 15,-3-12 0-15,4 12 0 0,-1-7 0 0,-3 1 0 16,0 3 0-16,4-3 0 0,-4-7 0 0,0 7 0 16,0 3 0-16,0-3 0 0,0-1 0 0,0 1 0 15,0 3 0-15,0-3 0 0,0-4 0 0,0 1 0 16,0-3 0-16,3 6 0 0,-3-12 0 0,0 6 0 15,0-6-59-15,4 3-4 0,-4-3-1 0</inkml:trace>
  <inkml:trace contextRef="#ctx0" brushRef="#br0" timeOffset="32737.514">17159 10677 1258 0,'0'0'36'0,"0"0"7"0,-3 6-35 0,3-6-8 0,-4 6 0 0,4-6 0 16,0 0 51-16,0 0 8 0,0 0 1 0,0 0 1 15,0 0-34-15,4 5-7 0,-4-5-2 0,3 6 0 16,1-3 14-16,3 3 2 0,0-6 1 0,0 6 0 16,0-6-27-16,0 0-8 0,0 0 0 0,0 0 0 15,4 6 8-15,-4-6-8 0,3 0 0 0,-3 0 0 16,0 0 27-16,0-6-2 0,0 6 0 0,1 0 0 15,-1-6-35-15,-4 6-7 0,-3 0-2 0,4 0 0 16,3 0 31-16,-4-9 5 0,1 3 2 0,-1 1 0 16,1-1-19-16,-1-3 0 0,-3 0 0 0,4 3 0 15,-4-6 0-15,0 1 0 0,0 2 0 0,0-6 0 16,0 6 0-16,-4-3 0 0,4 1 0 0,-3-1 0 16,-1 0 0-16,-3 6 0 0,4-2 0 0,-4 2 0 0,3 0 0 0,-3 0-11 15,4-3 2-15,3 9 0 0,-8-3 9 16,8 3 0-16,-7 0 0 0,0 0 0 0,7 0-11 0,-7 3 0 0,0 0 0 15,0 3 0-15,0 0 11 0,4 6 0 0,-4-7 0 16,-1 1-8-16,5 3 8 0,-4 0 0 0,3 6 0 16,-3-4 0-16,4-5 0 0,-1 3 0 0,-3 6 0 0,4-6 0 15,3 2 0-15,-4 1 0 0,4 0 0 0,0 0 0 16,0-4 0-16,0 1 0 0,0 0 0 16,0 9 0-16,0-12 0 0,0 5 0 15,0-2 8-15,4 0-8 0,-4 6 12 0,3-9-3 0,1-1 0 0,-1 1 0 16,1 3 2-16,-1-6 0 0,1 6 0 0,3 0 0 15,-4 0-11-15,4-4 0 0,-3 1 0 0,3 0 0 16,0 0 0-16,0 0 0 0,4-3 0 0,-4 0 0 16,0 0 0-16,0 0 0 0,0 0 0 0,0-3 0 15,4 0 0-15,-4 0 0 0,0-3 0 0,3-3 0 16,-3 0-56-16,4 0-6 0,-4 0-2 0</inkml:trace>
  <inkml:trace contextRef="#ctx0" brushRef="#br0" timeOffset="33265.756">17276 10268 1011 0,'0'0'28'0,"0"0"8"0,0 0-36 0,0 0 0 0,0 0 0 0,0 0 0 16,0 0 52-16,0 0 3 0,0 0 1 0,0 0 0 16,0 0-4-16,0 0 0 0,0 0 0 0,0 0 0 15,0 0-24-15,0 0-6 0,0 0-1 0,0 0 0 16,0 0 11-16,0 0 3 0,0 0 0 0,0 0 0 16,0 0-5-16,0 0-1 0,0 0 0 0,0 0 0 15,0 0 3-15,0 0 1 0,0 0 0 0,0 0 0 16,0 0-18-16,0 0-4 0,3-6-1 0,1 0 0 15,-1 0 0-15,1-2 0 0,3 5 0 0,0-9 0 16,0 6-2-16,0-6-8 0,0-2 12 0,0 2-4 16,0 0-8-16,0 0 0 0,0-5 9 0,0 2-9 15,4 3 0-15,-4-5 0 0,3-4 0 0,-3 6 0 16,1 1-8-16,2 2-7 0,-3-6-1 0,4 6 0 16,-4 4-32-16,0-4-6 0,3 6-2 0,-3 0 0 15,1-6-135-15,-1 6-27 0</inkml:trace>
  <inkml:trace contextRef="#ctx0" brushRef="#br0" timeOffset="34362.438">17649 10803 2153 0,'0'0'44'0,"0"0"12"15,0 0-44-15,0 0-12 0,-3 3 0 0,3-3 0 16,0 0 47-16,0 0 7 0,0 0 2 0,-7 9 0 16,7-9-20-16,0 0-4 0,0 0-1 0,0 0 0 15,0 0-31-15,0 0 0 0,0 0 0 0,0 0 0 16,0 0-35-16,0 0-6 0,0 0-2 0</inkml:trace>
  <inkml:trace contextRef="#ctx0" brushRef="#br0" timeOffset="90949.33">26014 8251 541 0,'-4'-5'15'0,"4"5"4"0,-3-6-19 0,3 6 0 0,0 0 0 0,0 0 0 16,0-6 47-16,0 6 5 0,0 0 2 0,0 0 0 15,0 0 18-15,0 0 3 0,0 0 1 0,0 0 0 16,0 0-16-16,0 0-4 0,0 0 0 0,0 0 0 16,0 0-3-16,0 0-1 0,0 0 0 0,0 0 0 15,0 0-16-15,0 0-3 0,0 0-1 0,0 0 0 16,0 0-11-16,0 0-2 0,0 0-1 0,0 0 0 16,0 0-6-16,0 0-2 0,0 0 0 0,0 0 0 15,0 0-10-15,0 0 0 0,0 0 0 0,-4 6 8 16,4 5 2-16,0-8 0 0,4 3 0 0,-1 3 0 15,4 0-10-15,-3 3 10 0,3-7-10 0,-4 7 10 16,5 3-10-16,-5-3 0 0,4 5 0 0,-3-5 8 16,-1 9-8-16,1 2 0 0,-1 1 0 0,1-1 0 15,-1 4 0-15,1 2 0 0,-1-2 0 0,-3 5 8 16,0-3-8-16,4 1 0 0,-4 2 0 0,3-6 0 0,-3 4 0 0,4 2 0 16,-1-2 0-16,-3-1 8 0,4-3-8 15,-1 4 0-15,1-4 0 0,-4 4 0 0,4-4 13 16,-1-2-2-16,-3 5-1 0,4-11 0 0,-4 8-1 15,0-14 0-15,3 3 0 0,-3 8 0 0,0-5 1 0,4-3 0 0,-4-4 0 0,0-2 0 16,0 6 3-16,0-15 1 0,0 0 0 0,0 12 0 16,0-12 7-16,0 0 2 0,0 0 0 0,0 0 0 15,0 0 11-15,0 0 2 0,0 0 1 0,0 0 0 16,-7-12-13-16,0 6-2 0,-1-3-1 0,-2 0 0 16,-1 0-21-16,1 4 8 0,-1-1-8 0,-3 0 0 15,3 0 0-15,-3 0-13 0,4 0 1 0,-4 6 1 16,3-6-32-16,-7 0-6 15,4 1-2-15,0-4 0 0,4 3-2 0,-4-6-1 0,3 0 0 16,-3-2 0-16,3 5-105 0,1 0-21 0,3 3-4 0</inkml:trace>
  <inkml:trace contextRef="#ctx0" brushRef="#br0" timeOffset="93348.208">25700 7005 597 0,'0'0'16'0,"0"0"5"0,0 0-21 0,0 0 0 0,0 0 0 15,0 0 0-15,0 0 36 0,0 0 4 0,0 0 0 0,0 0 0 16,0 0-1-16,-7 6 0 0,7-6 0 0,-4 6 0 16,4-6 1-16,-7 6 0 0,7-6 0 0,-3 8 0 15,-1-2-9-15,1 6-2 0,3 0 0 0,-4-6 0 32,1 2-14-32,3-2-3 0,0 3-1 0,-4 0 0 15,4 3-11-15,0-6 12 0,0 0-12 0,4-1 12 0,-4 4-2 0,3 6 0 0,-3 0 0 0,4-4 0 16,-1 1 3-16,4 6 1 0,-3 2 0 15,-1-2 0-15,4-3-2 0,-3 2 0 0,-1 7 0 0,4-7 0 16,-3 10 0-16,0-9 0 0,-1 2 0 16,4 4 0-16,-3-1-1 0,-1-2-1 0,-3 2 0 0,4 1 0 15,-1-7-10-15,-3 10 0 0,4-15 9 0,-4 8-9 16,0-5 9-16,0 0-9 0,0-4 12 0,0 1-12 16,-4-3 24-16,4 0-3 0,0-3 0 15,0 2 0-15,0-8 1 0,0 0 0 0,0 0 0 0,0 0 0 16,0 0-10-16,0 0-1 0,0 0-1 0,0 0 0 15,-3-8 2-15,-1 2 1 0,1 0 0 0,3-3 0 16,-4 6-5-16,1-3-8 0,3-5 11 0,-4 5-11 16,4-6 9-16,-3 3-9 0,-1-3 0 0,4 1 9 15,-4-1-9-15,1 0 0 0,-1 0 0 0,1 1 0 16,-1 2-12-16,4-3 0 0,-3 0-1 0,-1-3 0 16,1 4-8-16,-1-1-2 0,1-6 0 0,-1 7 0 15,1-4 6-15,-1 0 1 0,1 0 0 0,-1-2 0 16,1 5 3-16,3-6 1 0,-4 4 0 0,0-4 0 15,1 0 1-15,-1 4 1 0,1-10 0 0,-1 7 0 16,1 2 1-16,3 3 0 0,0-6 0 0,0 7 0 0,0-7 9 16,0 3-12-16,0 4 12 0,3-7-12 0,-3-3 12 15,4 10 0-15,-1-7 0 0,1 12-8 0,-1-9 8 0,5 10 0 16,-5-4 0-16,1 6 0 0,-1-9 0 0,1 12 0 16,-1-6 0-16,1 0-8 0,3 6 8 0,-4-6 0 0,4 6 0 0,-3-5-8 15,3 5 8-15,0 0 0 0,4 0 0 16,-4 0-8-16,0 5 8 0,0-5 0 0,3 6 0 15,1 0-8-15,-1 0 8 16,-2 6 0-16,2-6 0 0,1 5 0 0,-4 4 0 0,0-9 0 16,3 12 0-16,-3-10 0 0,-3 1 0 0,3-3 0 0,-3 3 8 0,-1-3-8 15,1 6 11-15,-1-6-3 0,1-1 0 16,-4 7 0-16,0 0-8 0,0-3 0 0,0 2 0 0,-4 1 0 16,1 0 0-16,-1 0 8 0,1-3-8 0,-5 2 8 15,1 1-8-15,0 0 0 0,0-6 0 0,0 3 0 16,-3-4 0-16,3 1 8 0,-4 0-8 0,0 0 8 15,1 0-8-15,-1-6 0 0,1 0 0 0,-1 0 0 16,4-6 10-16,-3 0-10 0,-1-3 12 0,0 3-12 16,1-2 10-16,-1-1-10 0,-3-9 8 0,3 6-8 15,1 1-31-15,-1-1-11 0,4-3-2 0</inkml:trace>
  <inkml:trace contextRef="#ctx0" brushRef="#br0" timeOffset="94026.313">25936 7078 923 0,'0'0'39'15,"0"0"-31"1,0 0 19-16,0 0 4 0,0 6 1 0,0-6 0 15,4 6 9-15,-4-6 3 0,3 9 0 0,-3 3 0 16,4-6-20-16,-1 0-3 0,1 5-1 0,-4 4 0 16,3 3 10-16,1-7 2 0,-4 7 0 0,3 0 0 15,-3 2-16-15,4-2-4 0,-4-6 0 0,4 8 0 16,-4-2 0-16,3-6 0 0,-3-1 0 0,4 10 0 16,-4-15-4-16,0 6-8 0,0-7 11 0,0 1-11 15,0 0 0-15,0-6 0 0,0 0 0 0,0 0 0 16,0 0 40-16,0 0 0 0,0 0 1 0,0 0 0 15,0 0-20-15,0 0-4 0,0 0-1 0,0-6 0 16,0 0-16-16,0 1 0 0,0-1 0 0,0 0 0 16,-4 0 0-16,4-3 0 0,0-3 0 0,0 6 0 0,0-5 0 0,0 5 0 15,0-6 0-15,0 0 0 0,0 1 0 0,0 2 0 16,0-3 0-16,0-6 0 0,0 4 0 16,-3 2 0-16,3-6 0 0,0 6 0 0,-4 1-23 15,4 2 2-15,0-3 0 0,0 6 0 16,4 0-18-16,-4 1-3 0,0-7-1 0,0 6 0 0,0-6 19 15,0 6 3-15,0-3 1 0,0 6 0 16,3 1-10-16,-3-4-2 0,4 0 0 0,-1-6 0 0,1 12 20 0,-1-6 3 16,1 6 1-16,-4 0 0 15,3-6 8-15,4 6-8 0,-3 0 8 0,3 0-8 0,0-6 8 0,0 12 0 0,4-6 0 0,-1 0 0 16,1 6-8-16,3 0 0 0,-4 0 0 0,4 0 0 16,-3 6 8-16,0-10 0 0,3 7 0 0,0-3 0 15,0 3-44-15,-3-9-6 16,3 6-2-16</inkml:trace>
  <inkml:trace contextRef="#ctx0" brushRef="#br0" timeOffset="94606.519">26176 7211 801 0,'0'0'16'0,"0"0"5"0,0 0-21 16,0 0 0-16,0 0 0 0,0 0 0 0,0 0 75 0,0 0 10 0,0 0 3 0,4 6 0 31,-4-6-13-31,3 5-3 0,4-5 0 0,-3 6 0 0,3-6-37 0,0 6-8 15,0-6-2-15,4 0 0 0,-4 0-12 0,0 0-2 0,3 6-1 0,-3 0 0 16,0-6-10-16,0 0 0 0,4-6 0 0,-4 0 0 16,4 6 8-16,-4-6 10 0,0 0 2 0,3 1 0 15,-3-1-10-15,0-3-2 0,0 6 0 0,-3-6 0 16,3 3 0-16,-3 0-8 0,3-5 12 0,-7 11-4 16,0 0-8-16,0 0 0 0,3-6 0 0,-3 6 0 15,4-9 0-15,-1 0-20 0,-3 3 3 0,0 3 1 16,0-3-11-16,-3 1-1 0,3-1-1 0,-7 0 0 15,3 0 8-15,-3 0 1 0,3 0 1 0,-3 6 0 16,-3-6 3-16,3 6 0 0,-4 0 0 0,4 0 0 16,-3 0-2-16,-1 0 0 0,0 3 0 0,-3 0 0 15,7 3 18-15,-3 0 0 0,-1-6 0 0,1 6 0 16,2 0-12-16,-2 5 2 0,3 1 0 0,0 3 0 16,3 2 10-16,-3-5 0 0,4 6 0 0,-1 2 0 15,1-2 0-15,3 0 0 0,0-4 0 0,0 10 0 16,0-12 0-16,3 5 0 0,1-2 0 0,-1 3 0 15,1-7 30-15,-1 1 8 0,1 0 2 0,-1-6 0 16,1 3-23-16,3-3-4 0,3-1-1 0,-2 1 0 16,2-6 10-16,1 6 2 0,-1-12 0 0,1 6 0 15,3 6 3-15,-3-6 1 0,-1 0 0 0,1 6 0 0,3-12-28 16,-4 0-14-16,4 0 2 0</inkml:trace>
  <inkml:trace contextRef="#ctx0" brushRef="#br0" timeOffset="95223.611">26501 7202 952 0,'0'12'27'0,"3"2"5"0,-3-2-32 0,0 0 0 0,4-3 0 0,-4 2 0 16,0 1 64-16,0 0 7 0,0 0 1 0,0-1 0 16,0-2-23-16,0 9-4 0,-4-6-1 0,4 5 0 15,0-8-16-15,0 3-4 0,0 0-1 0,-3-6 0 16,3-1-11-16,0 7-3 0,0-12 0 0,0 0 0 15,0 0 18-15,0 0 3 0,0 0 1 0,0 0 0 16,0 0-8-16,0 0-2 0,0 0 0 0,0 0 0 16,0 0 19-16,0 0 3 0,0 0 1 0,0 0 0 15,0 0-29-15,-4-6-6 0,4 6-1 0,-3-6 0 16,3 1-8-16,0-1 0 0,0-3 0 0,0 0 0 16,0 0 0-16,0-3-11 0,0 7 3 0,3-7 0 15,-3 6 8-15,0-9 0 0,4 6 0 0,-4 1 0 16,0 2-28-16,3 0-3 0,-3-6-1 0,4 6 0 0,-4-3 32 0,3 3 0 15,4 1 0-15,-3-1 0 0,3 0-12 0,-4 0 3 0,4 6 1 0,1-12 0 16,-5 6 8-16,4 6 0 0,4-6 0 16,-4 1 0-16,0 2 0 0,3 0 0 0,-3 0 0 15,0 0 0-15,4 3 0 0,-4 3-8 0,0-3 8 16,0 6-8-16,0 2 8 0,0-2 0 0,0 0 0 16,-3 6 0-16,3 0-8 0,-7-3 0 15,4-1 0-15,-4 7 0 0,3-3 8 0,-3 0 0 0,0-1 0 16,-3 4 0-16,3-3 0 0,0 0 0 0,-4-1 0 15,0 4 0-15,4-3 0 0,-3-6 8 16,3-6-8-16,0 0 11 0,0 0-11 0,0 0 0 0,0 0 0 0,0 0 8 16,0 0-8-16,0 0 0 0,0 0 0 0,0 0 0 15,0 0-107-15,7 6-23 0,-7-6-5 0</inkml:trace>
  <inkml:trace contextRef="#ctx0" brushRef="#br0" timeOffset="95930.924">26970 7275 1044 0,'0'0'21'0,"0"0"7"0,0 0-28 0,0 0 0 0,0-6 0 0,-4 1 0 16,4-1 92-16,0 0 12 0,-3 0 4 0,3-6 0 15,-4 6-37-15,1 0-7 0,3 1-2 0,-4-1 0 16,1 0-29-16,-1 0-5 0,1-3-2 0,3 9 0 16,-4-6-14-16,-3 0-4 0,4 0 0 0,3 6 0 15,0 0-8 1,-4 0-11-16,4 0 3 0,-7 0 0 0,0 0 0 0,-4 6 0 0,4 0 0 0,0 0 0 16,-3 3 0-16,-1 3 0 0,0 5 0 0,1 1 0 15,-1-6 8-15,4 5 0 0,-3 4 0 0,3-3-8 16,0 5 8-16,-1-2-12 0,1-4 12 0,4 7-12 15,-1-9 12-15,1 2 0 0,3-2 0 0,3 0 0 16,-3 5 0-16,4-8 0 0,-1-6 0 0,4 6 0 16,-3-4 0-16,3 4 11 0,-3 0-3 0,3-12 0 15,0 6 7-15,0 0 1 0,0-6 0 0,0 0 0 16,3 0 9-16,-3 0 3 0,4-6 0 0,-4 0 0 16,4-6-16-16,-1-3-4 0,1 4 0 0,-1-7 0 15,1-3 0-15,3 4 0 0,0-7 0 0,0 7 0 16,-3-10-8-16,3 4 0 0,-3-7 0 0,-1 4 0 15,1-4 0-15,-1 4-11 0,-3-6 3 0,1 2 0 16,-5 1-26-16,4 2-5 0,-3-2-1 0,-4 3 0 16,0 2 7-16,0-2 1 0,-4 2 0 0,1 1 0 15,-1-1 0-15,1 3 0 0,-5 4 0 0,1-1 0 16,4 9 8-16,-4-2 1 0,0 5 1 0,0 6 0 16,7 0 22-16,0 0 0 0,-4 0-9 0,-3 6 9 15,4-1-10-15,-4 4 2 0,3 0 0 0,1 0 0 0,-1 9 8 16,0-13 0-16,1 7 0 0,-1 0 0 0,4 3 0 0,-3-4 0 15,3 7 0-15,0-3 0 0,0-1 0 0,0 7 0 0,3-3 0 16,-3-1 0-16,4 10 0 0,-1-10 0 0,1 4 0 16,0-3 0-16,3 5 0 0,-4 1 14 0,4 2-3 15,-3-2-1-15,-1-4 10 0,1 4 1 0,-1-7 1 0,1 4 0 16,3-3 8-16,-4-7 2 0,-3 7 0 0,4-3 0 16,-1-4-16-16,-3-5-4 0,4 6 0 15,-1-3 0-15,1-3-12 0,0 0 0 0,-4-6 0 0,3 6 0 16,4-1 0-16,-3 1 0 0,3 0 0 15,0 0 0-15,0 0-42 0,0 0-11 0,0 0-3 16</inkml:trace>
  <inkml:trace contextRef="#ctx0" brushRef="#br0" timeOffset="96456.3">27199 7278 981 0,'0'12'28'0,"0"0"6"0,4 0-34 16,-4-1 0-16,0 4 0 0,3-3 0 0,-3 0 60 0,0-1 4 0,4-2 2 0,-4 3 0 15,0 0-14-15,3-1-4 0,-3 7 0 0,4-9 0 16,-4 3-27-16,0-1-5 0,3 7-2 0,-3-6 0 16,0-6-14-16,0 3 9 0,0-9-9 0,0 11 8 15,0 1 0-15,0-12 0 0,0 6 0 0,0-6 0 16,0 0-8-16,0 0 0 0,0 0 0 0,0 0 0 16,0 0 27-16,0 0 3 0,0 0 1 0,0 0 0 15,0 0-5-15,0-6-1 0,0-6 0 0,0 1 0 16,-3 2-25-16,3 3 0 0,0-6 0 0,0 0 0 15,-4 1 0-15,4-1 0 0,0 3 0 0,0-3 0 16,0 0 0-16,0 1 0 0,0-1 0 0,0 3 0 16,0-3 0-16,0 1 0 0,0 5 0 0,0 0 0 15,0-6 0-15,0 3 0 0,0 0 0 0,0 6 0 16,0 3 8-16,4-5-8 0,-1-1 8 0,-3 0-8 16,4 0 0-16,3 0 0 0,-4 0 0 0,5-6 0 15,-1 4-11-15,0 2 11 0,3 0-8 0,-3 0 8 16,7-6 0-16,-3 6 0 0,0 0 0 0,3-2 0 15,0 2-12-15,-4 3 4 0,4 0 0 0,-3 0 0 16,0 0-13-16,3-3-3 0,-4 12 0 0,4-6 0 16,-3 3-57-16,0 0-12 0,3 3-3 0</inkml:trace>
  <inkml:trace contextRef="#ctx0" brushRef="#br0" timeOffset="97042.298">27545 7261 801 0,'-4'14'16'0,"4"-14"5"0,0 0-21 0,-3 9 0 0,3-3 0 0,0 6 0 16,0-12 81-16,3 6 12 0,-3-6 3 0,4 6 0 15,-1 2-16-15,4 1-4 0,-3 0 0 0,3-3 0 16,0 0-46-16,0 0-10 0,4 0-1 0,-4-6-1 16,3 0 29-16,-3 0 5 0,4 0 2 0,0 0 0 15,3-6-34-15,-4 0-6 0,4 0-2 0,-3 0 0 16,0-3-12-16,3 0 9 0,-4 1-9 0,1-4 8 15,-1 0-16-15,-2 0-4 0,-1 1-1 0,0 2 0 16,-4-3-35-16,4 0-6 0,-3 0-2 0,-1 1 0 16,-3 2-5-16,0-3-2 0,-3 6 0 0,-1 0 0 15,-3 0 29-15,0 1 6 0,0 5 0 0,0-6 1 16,-4 6 27-16,1 0 0 0,-4 0 0 0,3 0 0 16,-3 6 0-16,3-1 0 0,-3 7 0 0,0-6 0 15,0 9 8-15,3-3-8 0,-3 5 8 0,4-5-8 0,-1 3 20 16,4-1 0-16,-3 7 0 0,3-9 0 0,-1 2 16 15,1 1 4-15,4 0 0 0,-1-3 0 16,1 5-20-16,-1-5-3 0,1 3-1 0,-1-4 0 16,1-5 18-16,3 12 3 0,3-12 1 0,-3 6 0 0,4-7-3 0,-1 10-1 0,1-9 0 15,3 6 0-15,0-6 5 0,0-3 1 16,0 3 0-16,4-4 0 0,-1 1-28 0,1 3-12 0,-1-3 10 16,4 0-10-16,-3-3 12 0,3 0-4 0,0-3-8 15,0 0 12-15,1-3-12 0,-1 3-13 0,3 1 2 16,-3-4 1-16,4 3-154 0,-4-3-32 15</inkml:trace>
  <inkml:trace contextRef="#ctx0" brushRef="#br0" timeOffset="97929.698">28360 7284 740 0,'0'0'15'0,"0"0"5"0,0 0-20 0,0 0 0 0,0 0 0 0,0 0 0 15,0 0 51-15,0 0 6 0,0 0 2 0,0 0 0 16,0 0-8-16,0 0-2 0,0 0 0 0,0 0 0 16,3 0-20-16,4 0-4 0,0 0-1 0,4 0 0 15,0 6-12-15,3-6-4 0,0 6 0 0,-4 0 0 16,5-6-8-16,-1 6 0 0,-4-6 0 0,1 0-11 15,-1 6-10-15,1-6-3 0,0 0 0 0</inkml:trace>
  <inkml:trace contextRef="#ctx0" brushRef="#br0" timeOffset="98199.223">28233 7519 801 0,'0'0'16'0,"0"0"5"0,0 0-21 0,0 0 0 15,0 0 0-15,0 0 0 0,0 0 56 0,3 9 6 0,4-6 2 0,0 3 0 16,4-6 0-16,-4-6 0 0,4 6 0 0,-1-3 0 15,1 0-36-15,-1-3-6 0,5 3-2 0,-5 1 0 16,4-1-89-16,4 0-19 16,-1 0-3-16</inkml:trace>
  <inkml:trace contextRef="#ctx0" brushRef="#br0" timeOffset="98872.623">29323 6640 771 0,'0'0'32'16,"0"0"-32"-1,0 0 64-15,0 0 7 0,0 0 1 0,0 0 0 16,0 0-16-16,0 0-4 0,0 0 0 0,-4 9 0 16,1 3-6-16,3-6-2 0,-4 11 0 0,1-5 0 15,3 3-25-15,0 8-6 0,0-5-1 0,0 6 0 16,0 2 0-16,0-2 0 0,0 2 0 0,0 3 0 16,3 4 21-16,-3-4 4 0,0 4 1 0,0-4 0 15,0 3-23-15,-3-2-5 0,3-4-1 0,-4 4 0 16,4 2-9-16,-3-3 0 0,-4 1 0 0,3 2 0 15,4-6 0-15,-3 4 10 0,-4-7-10 0,7 4 10 16,-4-4-2-16,1-5 0 0,3 3 0 0,0 2 0 16,-4-8-8-16,4-1 0 0,0 1 0 0,0 3 0 0,0-12 0 15,4 5 0-15,-4 1 9 0,0-12-9 0,0 0-8 0,0 0-7 0,0 0-1 16,7 0 0 0,-4-3-121-16,4 3-25 0</inkml:trace>
  <inkml:trace contextRef="#ctx0" brushRef="#br0" timeOffset="99206.659">28974 7199 1044 0,'0'0'21'0,"0"0"7"15,0 0-28-15,0 0 0 0,0 0 0 0,0 0 0 16,3-9 56-16,4 9 7 0,0-6 1 0,0 6 0 16,0-6-7-16,4 6-1 0,0 0 0 0,3-6 0 15,0 6-38-15,3-5-8 0,1 5-2 0,3-6 0 0,-3 6-8 16,3 0 0-16,4 0 0 0,-4-6 0 0,4 3 0 0,-4-6 0 15,3 3 0-15,-2 3 0 0,-1-3 0 16,-4 1 0-16,5-1 0 0,-8 0 0 16,3 0-52-16,-6 0-8 0,3 0-3 0</inkml:trace>
  <inkml:trace contextRef="#ctx0" brushRef="#br0" timeOffset="99748.109">29623 7234 1094 0,'0'0'46'0,"-7"-6"-37"16,7 6 18-16,0 0 3 0,0 0 1 0,-7 0 0 16,7 0-9-16,0 0-2 0,-7-6 0 0,7 6 0 15,-7 6 10-15,-1-6 2 0,1 6 0 0,0 6 0 16,0-6-20-16,4 3-3 0,-4-1-1 0,0 1 0 16,-4 9-8-16,4-6 8 0,-4-1-8 0,4 1 8 15,0 9-8-15,-3-9 0 0,3 5 0 0,0-2 0 16,3 3 0-16,-3-7 0 0,4 7 0 0,-1-9 0 15,0 0 0-15,4 5 0 0,0-8 0 0,4 6 0 16,0-6 8-16,-1-6 0 0,-3 0 0 0,4 6 0 16,3-3 0-16,0-3 0 0,0 3 0 0,0 0 0 0,0-6 0 15,3 0 0-15,-2 0 0 0,2 3 0 0,-3-6-8 0,4-6 0 16,-4 6 0-16,3-6-11 0,-3 7 11 0,0-4 14 16,1 0-3-16,-5 0-1 0,4-3-10 0,-3 6 0 0,3-5 0 15,-4 2 0-15,1 0 0 0,-4 3-9 16,3-3 9-16,-3 3-13 0,0 1-2 15,0 5 0-15,-3-6 0 0,3 6 0 0,0-6-4 0,0 6-1 16,-4 0 0-16,4 0 0 16,-7-6-9-16,4-3-3 0,-1 3 0 0,-3 3 0 0,0-3 20 0,0 6 3 0,-4-3 1 0,4 3 0 15,-7-5 8-15,0 5-8 0,0-6 8 0,0 6-8 32,-4 0-36-32,1-6-6 0,-1 6-2 0</inkml:trace>
  <inkml:trace contextRef="#ctx0" brushRef="#br0" timeOffset="100467.545">30409 6667 669 0,'0'0'14'0,"0"0"3"0,0 0 1 0,0 0 2 15,0 0-20-15,0 0 0 0,0 0 0 0,0 0 0 0,0 0 66 0,0 0 9 16,-7 0 1-16,4 6 1 0,-4 0-26 0,3-1-6 15,1 1-1-15,-4 0 0 0,7-3-16 0,-4 3-3 16,4-6-1-16,-3 6 0 16,-1 3 13-16,1 11 3 0,-1-8 0 0,1 3 0 0,3 8-23 0,-4 1-4 15,0-4-1-15,4 16 0 0,0-13-12 0,0 15 8 0,-3-5-8 0,-1 2 0 16,4 3 10-16,-3-2-10 0,3 2 10 0,0 0-10 16,-4 3 0-16,1-3 0 0,3-5 0 0,-4 8 0 15,1-12 0-15,-1 9 0 0,-3-5 8 0,4 2-8 16,-4-6 0-16,3 4 0 0,1-7 0 0,-1-2 0 15,4-7 8-15,-3 4-8 0,3-3 0 0,0-1 0 16,0-8 0-16,-4 6 8 0,0-1-8 16,4-2 0-1,-3-6-33-15,3-6-10 0,0 0-1 0</inkml:trace>
  <inkml:trace contextRef="#ctx0" brushRef="#br0" timeOffset="100784.635">30053 7190 1212 0,'7'-6'25'0,"0"6"6"0,0 0-31 16,0 0 0-16,0 0 0 0,0 6 0 0,4-6 54 0,0 0 5 0,-1 9 1 0,1-3 0 15,-1 0-23-15,4-3-4 16,1 5-1-16,-1-8 0 0,0 6-4 0,0 0 0 0,0-6-1 0,4 0 0 31,-8 0-16-31,4 0-3 0,1 0-8 0,-1 0 12 0,0 6-12 0,0-6 0 0,0 0 8 0</inkml:trace>
  <inkml:trace contextRef="#ctx0" brushRef="#br0" timeOffset="101258.349">30572 7269 990 0,'0'0'21'0,"0"0"5"0,0 0 1 0,0 0 1 0,0 0-28 0,0 0 0 0,0 0 0 0,0 0 0 0,0 0 54 16,0 0 5-16,0 0 1 0,-7 0 0 15,0 3-20-15,0 0-3 0,0 0-1 0,-4 3 0 0,4 0-28 0,0 0-8 16,3 0 0-16,-3 0 0 16,0 5 0-16,0-5 8 0,4 6-8 0,-4 3 8 15,-4-9 1-15,4 5 1 0,3 4 0 0,-3-3 0 16,4 6 2-16,-1-7 1 0,1 1 0 0,-1 0 0 0,4 0 10 0,-3 2 1 15,3-8 1-15,0-6 0 16,3 12 4-16,-3-12 1 0,0 6 0 0,4 0 0 0,3-3-3 0,-7-3-1 16,7 0 0-16,0 0 0 15,0-3-5-15,0 3-1 0,4-6 0 0,-1 0 0 0,1-6-9 0,-1 6-3 0,-3-5 0 16,4 5 0-16,0 0-8 0,-4 0-11 16,0-3 3-16,-4 3 0 15,1 0-16-15,-1 6-4 0,1-6 0 0,-4 6 0 16,0 0 2-16,0 0 0 0,0 0 0 0,0 0 0 15,0 0-3-15,0 0-1 0,0 0 0 0,0 0 0 0,0 6 18 16,-4 6 3-16,4-3 1 0,-3 0 0 0,-1 5 8 0,4 4 0 0,-3-6 0 16,-1 0 0-16,1 5 0 15,-1-2 11-15,4 3-3 0,-3-13 0 0,3 7 0 0,0-6 0 0,-4 3 0 0,4 3 0 16,4-6 0-16,-4 5 0 0,3-5 0 0,1-6 0 16,-4 0-8-16,3 0-11 0,4 0 3 0</inkml:trace>
  <inkml:trace contextRef="#ctx0" brushRef="#br0" timeOffset="101667.354">30850 6661 823 0,'-10'12'16'0,"3"-1"7"0,3-5-23 16,-3 0 0-16,0 3 0 0,0 3 0 0,4 5 61 0,-1-5 8 15,1 6 2-15,3 8 0 0,0-2 9 0,0-4 3 0,0 10 0 0,0-4 0 16,0 10-15-16,0-10-4 0,0 9 0 0,0-2 0 15,0-4-40-15,0 3-8 0,0 4-1 0,-4-13-1 16,4 9 1-16,0 1 0 0,-4-4 0 0,4 1 0 16,-3 2-3-16,-1-9-1 0,1 10 0 0,-1-10 0 15,1-2-2-15,-1 2 0 0,1 1 0 16,3-6 0-16,-4 8-9 0,4-8 0 0,-3-4 9 0,3 10-9 16,0-12 14-16,0 5-2 15,0-5 0-15,0-12 0 0,0 0-12 0,0 0 0 0,0 0 0 0,0 9 0 16,0-9-68-1,3 6-14-15,-3-6-2 0</inkml:trace>
  <inkml:trace contextRef="#ctx0" brushRef="#br0" timeOffset="102091.273">31006 7246 915 0,'0'0'19'0,"0"0"5"0,0 0-24 16,0 0 0-16,0 0 0 0,-7 0 0 0,0 6 57 0,-1 0 7 0,1-3 2 0,0 3 0 16,0-1-46-16,-3 1-10 0,-1 6-2 0,-3 0 0 15,3-6 26-15,-3 5 5 0,0 1 1 0,0 3 0 16,0-3-6-16,0-1-1 0,0 4 0 0,3 0 0 15,1-6 0-15,3 2 0 0,-4 1 0 16,4 0 0-16,3-6-7 0,1 3-2 0,-4-3 0 16,7-6 0-1,0 0-12-15,0 0-4 0,0 0 0 0,0 0 0 0,0 0 1 0,0 0 0 0,0 0 0 0,0 0 0 16,0 0 2-16,0 0 0 0,0 0 0 0,0 0 0 16,0 0 9-16,0 0 3 0,0 0 0 0,0 0 0 15,7 2-23-15,0 7-18 0,0-3 3 0,0-6 1 16,-3 6 14-16,3-6 0 0,0 0 0 0,0 6-9 15,0-6 9-15,0 6 0 0,0 0-9 0,0-3 9 16,-7-3-25-16,7 6-1 0,0-1 0 16,0 4 0-16,-3 0-30 0,3-3-7 15,-4-6-1-15</inkml:trace>
  <inkml:trace contextRef="#ctx0" brushRef="#br0" timeOffset="102657.519">31073 7443 882 0,'0'0'19'0,"0"0"4"0,0 0 1 0,0 0 1 0,0 0-25 16,3 3 0-16,-3 6 0 0,7-6 0 0,0 0 71 0,0 0 9 0,-3-3 1 0,3 2 1 16,0 1-4-16,4-3-1 0,-4-3 0 0,3 3 0 15,1 0-36-15,-1 0-7 0,1-2-2 0,0-1 0 16,-1-3-16-16,1 0-4 0,-1 0-1 0,-3 0 0 15,0-6-11-15,0 6 0 0,1 1 0 0,-1-7 0 16,-4 3-24-16,4 0-6 0,-3 0-2 0,-1-2 0 16,1-1-6-1,-4 6-2-15,0-9 0 0,0 9 0 16,-4 0 7-16,4 6 1 0,-3-5 0 0,-4-1 0 0,7 6 32 0,-4-6 0 0,-3 0 8 0,0-6-8 16,0 12 14-16,-4 0-3 0,4 0-1 0,-3 6 0 0,-1 0-10 15,1 0 0-15,-1 0 0 0,-3 0 0 16,3 2 8-16,1 1 0 0,3 6 0 0,-4-9 0 0,4 6 5 0,0-7 1 15,0 7 0-15,0 0 0 16,3-3-4-16,-3 3-1 0,4-7 0 0,3 1 0 0,-4 6-9 0,4-6 0 16,0 3 0-16,0 0 8 0,4-1-8 0,-4 4 0 15,3 0 9-15,1 0-9 0,-1-6 0 0,1 8 0 16,-1-2 0-16,1 0 8 16,3 0-8-16,0-1 0 0,0 1 0 0,0-9 0 0,0 0-15 0,4 0-1 0,3 3 0 15,0-6 0 1,0 6-146-16,0-6-30 0</inkml:trace>
  <inkml:trace contextRef="#ctx0" brushRef="#br0" timeOffset="103809.223">26282 8328 589 0,'0'0'24'0,"0"0"-24"15,0 0 56-15,0 0 7 16,0 0 1-16,0 0 0 0,0 0-15 0,0 0-2 0,-4 6-1 0,4-6 0 15,0 0-4-15,0 0-1 0,0 0 0 0,0 0 0 16,0 0-8-16,0 0-1 0,0 0-1 0,0 0 0 16,0 0 17-16,0 0 4 0,0 0 1 15,4 3 0-15,3 5-6 0,-3-8-2 16,3 6 0-16,-4-6 0 0,-3 0-30 0,7 6-7 0,0-6 0 0,0 0-8 16,0 0 0-16,0 0 0 0,0 0 0 0,-3 0 0 15,3 0 10-15,0-6-10 0,-3 6 8 0,3 0-8 16,0-6 0-16,-4 6 0 0,1-5 0 0,3 2 0 15,-7 3 0-15,7 0 0 0,-7 0 0 0,0 0 8 16,3-6-8-16,-3 6 0 0,4-3 0 0,-4 3 0 16,0 0 0-16,0-6-17 0,0 6 4 0,0 0 1 15,0 0-19-15,0-9-3 16,0 9-1-16,0 0 0 0,0-6 15 0,-4 0 2 0,1 0 1 0,-1 6 0 16,1-5 17-16,-4-1 0 0,0 6 0 0,0-6 9 15,0-3-9-15,0 9 12 0,-1-3-12 0,1 3 12 16,-3 0-4-16,-1 0-8 0,1 3 12 0,-4-3-4 15,3 9-8-15,0-3 0 0,-3 0 0 0,0-1 0 16,0 1 0-16,4 0 0 0,-1 3 0 0,-3 3 8 16,3 0-8-16,1-1 12 0,3 1-12 0,-4 0 12 15,4-3-12-15,3 0-9 0,-3 5 9 0,0-8-13 16,4 0 13-16,3-6 0 0,0 6 0 0,0-6 0 16,-4 12 0-16,4-12 0 0,0 0 0 0,4 3 0 15,-4-3 24-15,3 8 8 0,1-5 2 0,3 0 0 16,0 0-34-16,0 3 0 0,0-6 0 0,4 6 0 15,-4-6 0-15,3 0 0 0,1 0 0 0,3 0 0 16,-3 0-24-16,6 0-8 0,-3 0-1 0</inkml:trace>
  <inkml:trace contextRef="#ctx0" brushRef="#br0" timeOffset="104671.913">27033 8419 801 0,'0'0'34'16,"0"0"-34"-16,0 0 39 0,-3 0 1 0,3 0 0 15,0 0 0-15,0 0 28 0,0 0 7 0,0 0 1 0,0 0 0 16,0 0-7-16,0 12-1 0,0-6 0 16,0-1 0-16,3 4-16 15,1 9-4-15,-1-6-1 0,4-1 0 16,-3 7-27-16,3 3-6 0,4-4-1 0,-4 4 0 0,0 2-13 0,0 7 8 16,0-7-8-16,-4 10 0 0,4-7 0 0,-3-2 0 0,-1 2 0 15,1 4 0-15,-4-7 11 0,4 1-11 0,-4 2 12 16,0-2-12-16,-4 2 9 0,4-8-9 0,0-7 0 15,-4 4 9-15,1-3-9 0,3 0 0 0,0-12 0 0,-4 5 0 16,4-5 23-16,0 0 9 0,0 0 1 0,0 0 1 16,0 0-21-16,0 0-4 0,-3 0-1 0,-4-5 0 15,0-1 4-15,3-3 1 0,-3 0 0 0,4 0 0 16,-1 0-1-16,1-5-1 0,-1 2 0 0,1-6 0 16,-1 1-11-16,1 2 0 0,3-3 0 0,-4-2 0 15,0 2 25-15,1 1 7 0,3-7 0 16,-4 3 1-16,4-2-33 0,0-1 0 0,0 4 0 0,0-10 0 15,4 10 0-15,-1-4 0 0,1 4 0 0,3 2 0 16,-3-11 0-16,3 8 0 0,-4-2 0 0,4 5 0 16,0-9 0-16,4 10 0 0,-4-10 0 0,3 10 0 15,-2-1-9-15,-1 0-9 0,0-2-2 0,3 2 0 16,-3 6 11-16,4 1 9 0,-4 2-13 0,0-3 5 16,0 3 8-16,0 6-10 0,-3-2 10 0,3-1-10 15,0 6-1-15,-4 0 0 0,4 0 0 0,0 6 0 16,-3-6 11-16,3 5-12 0,-3 4 12 0,3 0-12 15,-4 6 12-15,1-4-13 0,-1 1 5 0,1 3 8 0,-4 0 0 16,0-1 0-16,0 4 0 0,-4 0 0 0,1 2-8 0,-4-2 8 16,0-6 0-16,-1 5 0 0,1 4 0 0,-3-9 0 15,-1-1 0-15,4 1 0 0,-3-3 0 0,-1 3 0 16,4-6 0-16,0-1 0 0,0 1 9 0,-4-6-9 16,4 0 10-16,-3 0-10 0,3 0 13 0,-1 0-3 15,1-6-1-15,4 1 0 0,-4 5-9 16,0-6 0-16,3 6 0 0,4 0 0 0,-7-9-44 15,0 9-10-15,7 0-2 0</inkml:trace>
  <inkml:trace contextRef="#ctx0" brushRef="#br0" timeOffset="105178.041">27298 8340 832 0,'0'0'35'16,"0"11"-35"0,3-5 78-16,-3 0 9 0,0-6 1 0,0 12 1 15,0-6-11-15,0 0-2 0,4 0-1 0,-4 2 0 16,0 10-20-16,4-12-4 0,-4 6-1 0,0 2 0 15,0 4-40-15,3-6-10 0,-3-1 0 0,0 1 0 16,0 3 8-16,0-3-8 0,0-6 12 0,0 5-4 16,-3 1-8-16,3-9 0 0,0 6 0 0,-4 0 8 15,4-3-8-15,0-6 0 0,0 0 0 0,0 0 0 16,0 0 9-16,0 0 0 0,0 0 0 0,0 0 0 16,0 0 6-16,0 0 1 0,0 0 0 0,0 0 0 0,0 0-16 0,-4-6 0 0,4-3 0 0,-3 0 0 15,3 0 0-15,0-3 0 0,0 1 0 0,0-4 0 16,3 0 25-16,-3 6 6 0,4-8 1 0,-4-1 0 15,4 6-32-15,-1 4 0 0,-3-4 0 0,4 0 0 16,-4 0 0-16,3 4 0 0,-3-1 0 16,0 3 0-16,4 3 0 0,-4-9 8 0,0 6-8 0,0 0 0 15,3 0 0-15,-3 6 0 0,0-5 0 0,4-1 0 16,-4 6 0-16,3-3 0 0,1-3 0 0,3 3 0 16,0-3 0-16,0 6 0 0,3-3 0 15,1 6 0-15,0-3 0 0,-1 6 0 0,1-3 0 0,3 0 0 16,0 3-23-16,0 0-7 15,4-1-2-15,-4 1 0 0,-3 6-17 16,3-6-4-16,-4 6-1 0</inkml:trace>
  <inkml:trace contextRef="#ctx0" brushRef="#br0" timeOffset="105708.677">27506 8475 1235 0,'0'0'35'0,"-3"6"8"0,3-6-35 15,0 0-8-15,0 0 0 0,0 0 0 0,0 0 68 0,0 0 11 0,0 0 2 0,0 0 1 16,0 0 3-16,0 0 1 0,0 0 0 0,3 0 0 15,4-6-61-15,0 6-12 0,4-6-2 0,-4 6-1 16,0-6-10-16,3 6 0 0,-2-6 9 0,2 3-9 16,-3 0 0-16,0 0 0 15,0 0 0-15,0 0 0 0,0 1 0 0,-3-1 0 0,-1 3 0 0,-3 0 0 16,7-6 0-16,-3 6-16 0,-4-6 2 0,4 0 1 16,-4 6-28-16,0-6-6 0,0 0-1 15,-4-3 0-15,4 4 24 0,-4-1 5 0,1 0 1 0,-1 0 0 16,1 0-2-16,-1 0 0 0,1 0 0 0,-4 0 0 15,0 6 20-15,0-6 0 0,-4 6 0 0,4-5 0 16,-4 2 19-16,1 3 1 0,-1 0 0 0,1 0 0 16,-1 0-20-16,-3 3 0 0,3 2 0 0,-3 7 0 15,4-6 0-15,-1 6 0 0,1-3 0 0,-1 5 0 16,4 1 0-16,0 3 0 0,3-7 0 0,1 10 0 16,-1-3 0-16,4-1 0 0,0-2 0 0,0 3 0 15,0-7 0-15,4 7 0 0,-1-9 0 0,1 3 0 16,-1-1 15-16,4-5-1 0,1 6 0 0,-1-6 0 15,3 0 6-15,-3-3 2 0,4 0 0 0,-1 3 0 16,1-6 4-16,0 0 1 0,-1-3 0 0,1 0 0 16,-1-3-114-16,4 0-22 0,1 0-5 0</inkml:trace>
  <inkml:trace contextRef="#ctx0" brushRef="#br0" timeOffset="106140.345">27658 8407 998 0,'-4'6'20'0,"1"0"7"0,-1 0-27 0,1 6 0 0,-1-7 0 0,1 4 0 15,-1 3 47-15,1 0 4 0,-1 0 1 0,0-7 0 16,1 4-23-16,3 3-4 0,-4-6-1 0,4-6 0 15,0 0-24-15,0 0 0 0,0 0 0 0,0 0 0 16,0 0 37-16,0 0 3 0,7 3 0 0,-7-3 0 16,8-3-21-16,-1-3-4 0,-4-6-1 0,4 3 0 15,-3 4-14-15,-1-7 0 0,1 0 0 0,-1 0-10 16,1 6 10-16,-1-2 0 0,-3 2 0 0,4 0 0 16,-4 6 0-16,0 0 0 0,3 0 0 0,-3 0 0 15,0 0 0-15,0 0 0 0,0 0 0 0,0 0 0 16,0 0-8-16,0 0 0 0,7 0 0 0,1 6 0 15,-5 0 8-15,1-3 11 0,-1 5-3 0,1 1 0 16,-1 3-8-16,1 0 12 0,-1 5-12 0,1-2 12 16,-1-3-4-16,-3 5 0 0,4-11 0 0,-4 12 0 15,3-3 20-15,-3 2 3 0,0 1 1 0,0-6 0 0,0 2-20 0,0 4-3 16,0-6-1-16,4 0 0 0,-4-7-8 16,3 4 0-16,-3-3 0 0,0-6 0 15,0 0-36-15,0 0-10 0,7-3-2 0</inkml:trace>
  <inkml:trace contextRef="#ctx0" brushRef="#br0" timeOffset="106756.888">27986 8451 922 0,'0'0'19'0,"0"0"5"0,0 0-24 0,0 0 0 0,0 0 0 0,-7-3 0 16,7 3 31-16,-7 0 1 0,0-3 0 0,0 0 0 15,0 3 9-15,-4 0 3 0,4 0 0 0,7 0 0 16,-7 6-23-16,-4-3-4 0,8 3-1 0,-8 6 0 16,4-6-16-16,0 0 0 0,-4 5 0 0,4 1 0 15,-3 0 16-15,3-3 0 0,-4 3 0 0,4-1 0 16,4 1 10-16,-1-3 2 0,1 0 0 0,3 0 0 15,0 2-2-15,0-5 0 0,3 6 0 0,1-6 0 16,-1-3 13-16,1 3 2 0,3-3 1 0,0 0 0 0,0-3-9 16,0-3-1-16,3 3-1 0,-2-3 0 15,2 0-2-15,-3-3 0 0,4 0 0 0,-1-6 0 16,4 6-15-16,-3-8-3 0,7 5-1 0,-4-6 0 0,0-3-10 0,4 1 0 16,-4-7 0-16,3 4 0 0,-3 2-13 15,-3-8 5-15,3 8 8 0,-3-8-13 0,-1 8 3 0,-3-6 1 16,0 4 0-16,-3 2 0 15,-1-5-18-15,1 2-3 0,-4 3-1 0,3-5 0 0,-6 2 31 0,3 4 0 0,-7-7-8 16,3 4 8-16,1 5 0 0,-4 6-9 16,0 3 9-16,3 0-8 0,-3 0 8 0,0 6-10 0,0-5 10 15,0 5-10-15,0 0-2 0,0 0 0 0,0-6 0 0,-4 12 0 16,1-1 12-16,3 1-8 0,0 6 8 16,-4-3-8-16,4 9 8 15,3-1 0-15,-3 1 0 0,4 2 0 0,-4-2 0 0,3 6 0 0,1-4 0 0,-1 4 0 16,1-1 0-16,3 4 0 0,-4-4 0 0,4 7 0 15,0 2 0-15,0-3 0 0,-3 9 0 0,3-8 0 16,3-4 0-16,-3 1 8 0,4-4-8 0,-1 1 0 16,1-9 17-16,-1 8-1 0,1-5 0 0,3-7 0 15,-4 4-5-15,4-3-2 0,0 0 0 0,1-1 0 16,2 1-9-16,-3-6 0 0,4 0 0 0,-1-3 0 16,-3 0-126-16,4-6-30 0</inkml:trace>
  <inkml:trace contextRef="#ctx0" brushRef="#br0" timeOffset="107254.099">28360 8381 923 0,'-11'9'39'16,"4"-4"-31"-16,0 7 19 0,-3 0 4 0,-1-6 1 0,4 6 0 15,-4-7 25-15,1 7 6 0,-1 3 1 0,4-3 0 16,0-1-28-16,0-2-4 0,0 3-2 0,3-3 0 16,1 0-11-16,-1 2-3 0,4-5 0 0,0-6 0 15,0 0-5-15,0 0-2 0,0 0 0 0,0 0 0 16,0 0 26-16,0 0 5 0,0 12 0 0,0-12 1 15,0 0-27-15,0 6-6 0,0-6 0 0,0 0-8 16,0 9 14-16,4-3-4 0,-4 0-1 0,3-1 0 16,-3-5-9-16,0 0 12 0,0 0-12 0,4 6 12 15,3-6-12-15,0 6 0 0,-3 0 0 0,3 0 0 16,-4 0 0-16,1-3 0 0,3 0 0 0,-4 6 0 16,1-4 0-16,-1 7 0 0,1 0 0 0,-4-6 0 15,3 6 0-15,-3-4 0 0,0 4 0 0,0 0 0 16,0 0 0-16,0-1 0 0,0 1 8 0,0-3-8 15,-3 3 0-15,-1 0 0 0,4-1 0 0,-3-5 0 16,-1 0 0-16,1 3 0 0,-4-3 0 0,3 3 0 16,-3-1 0-16,4 4 0 0,-4-6 0 0,-1 6 0 15,1-6 0-15,0 5 0 0,0-5 0 0,-3 3 0 16,-1 3-21-16,1-6-3 0,-5 0-1 0,1 5 0 16,-7-2-144-16,3 0-29 0</inkml:trace>
  <inkml:trace contextRef="#ctx0" brushRef="#br0" timeOffset="107887.443">26021 9177 665 0,'0'0'28'0,"0"0"-28"15,0 0 76-15,0 0 9 0,-7 6 3 0,7-6 0 16,-7 3-20-16,3 3-3 0,4-6-1 0,-7 6 0 16,7-6-9-16,0 0-3 0,0 0 0 15,0 9 0 1,-3 6-22-16,3-4-5 0,3 1-1 0,1 9 0 0,-1-4 5 0,4 7 1 0,0-4 0 0,0 4 0 16,0 2-16-16,1 4-3 0,-1-4-1 0,-4 9 0 15,4-11-10-15,0 8 0 0,0 1 0 0,-3-4 0 16,3 3 0-16,-4 4 0 0,1-10 0 15,-4 9 0-15,0-8 0 0,0-4 0 0,-4 7 8 0,1-10-8 16,-1 10 0-16,1-13 0 0,3 7 0 0,-7-3 0 16,3-4 0-16,1-2 0 0,-1-3 8 15,1 5-8-15,-1-5 0 0,4-6 0 16,0 6 0-16,-3-6 0 0,3-1-10 0,0-5-1 0,0 9 0 0,0 3 0 16,0-6-33-1,-4 0-6-15,4-6-2 0</inkml:trace>
  <inkml:trace contextRef="#ctx0" brushRef="#br0" timeOffset="108213.911">25763 9571 1250 0,'0'0'26'0,"0"0"6"0,0 0-32 0,0 0 0 16,0 0 0-16,0 0 0 0,4-3 53 0,6 0 5 0,-2 1 1 0,-1-4 0 16,3 6-16-16,1-3-3 0,-1-3-1 0,4 6 0 15,4 0-9-15,3 0-2 0,4 0 0 0,-4 6 0 16,4-6-19-16,-4 0-9 0,4 3 8 0,-1-3-8 15,1-3 12-15,0-3-4 0,-4 6 0 0,4-6 0 16,-4 0-8-16,0 6-12 0,-3 0 2 0,-1 0 1 31,-3 0-135-31,4 0-26 0,-4 0-6 0</inkml:trace>
  <inkml:trace contextRef="#ctx0" brushRef="#br0" timeOffset="108574.043">26307 9689 899 0,'-4'12'25'0,"1"-3"7"0,-1 2-32 15,1-5 0-15,-1 6 0 0,4 0 0 0,-4-1 70 16,4 4 8-16,0-3 2 0,0 0 0 0,0-4-24 0,4 1-5 0,-4 3-1 0,4-3 0 15,-1-3-17-15,1 0-3 0,-1 0-1 16,4-1 0-16,-3-2 21 0,3 0 4 0,-4-3 1 0,4 6 0 31,0-3-11-31,0-3-1 0,0 0-1 0,1 3 0 0,2-3-22 0,-3 0-5 0,0 0-1 16,0 0 0-16,4-3-14 0,-4 3 11 0,4-3-11 0,-4-3 10 16,-4 0-2-16,1 6-8 0,-1-5 12 0,4-1-4 15,-3 0-8-15,-1 0-9 0,4-6 9 0,-3 3-13 16,3 0 3-16,-4 1 1 0,1-4 0 0,3 0 0 15,-3-3-32-15,3 7-7 16,-4-1 0-16,1-3-1 0,-1 0-11 0,-3-2-3 16,4 2 0-16</inkml:trace>
  <inkml:trace contextRef="#ctx0" brushRef="#br0" timeOffset="109457.27">26980 9665 938 0,'0'0'40'0,"0"12"-32"16,4-3 57-16,0 0 12 0,-1 3 3 0,4 2 0 15,0 4-10-15,0-3-2 0,0-1 0 0,4 7 0 16,-1-1-24-16,1 10-4 0,0-7-2 0,-1 4 0 15,1-4-24-15,-1 4-5 0,-3-4-1 0,0 1 0 16,0-1-8-16,-3 4 8 0,0 2-8 0,-1-2 8 16,1-4-8-16,-4-5 0 0,0 8 0 0,0-8 8 15,0-3-8-15,0 2 0 0,-4-5 0 0,4 0 8 16,-3-3-8-16,3-9 8 0,0 0-8 0,0 0 8 16,0 0 5-16,0 0 1 0,0 0 0 0,0 0 0 15,-4-9 14-15,4-3 4 0,-4 0 0 0,1-8 0 16,3 2-32-16,0-5 0 0,-4 2 0 0,4-3 0 15,0 1 0-15,0-1 0 0,0 4 0 0,0-1 0 16,-3-5 0-16,3-1 0 0,0-2 0 0,-4 3 0 16,1-1 0-16,3-2 0 0,-4-1 0 0,4 10 0 15,-3-10 0-15,3 10 0 0,-4-4 0 0,4 4 0 0,0-1 0 0,0 0 0 16,0-2 0-16,0 2 0 0,4 10 0 0,-1-1 0 16,1 0 0-16,-4 0 0 0,7 3 0 0,-4-2 0 0,4-1 0 15,-3 0 0-15,3-5 0 0,0 8 0 0,4-3 0 0,-4 0 0 16,3 6 0-16,1 0 0 0,-4-5 0 15,4 5 0-15,-1-3-16 0,1 3 0 0,3 3 0 0,-4 3 0 16,5 0 0-16,-5 3 1 0,4 0 0 0,-3 9 0 16,-1 0 15-16,1-1 0 0,-4 1 0 15,0 6 0-15,0-6 0 0,-3 2 0 0,-4 4 0 16,0-6 0-16,0 2 0 0,-4 4 0 0,-3 0 0 0,0-4 0 16,0 7 8-16,-4-1 0 0,1-8 1 0,-4 6 0 15,3-6 11-15,-3 2 3 0,0-8 0 0,0 0 0 16,3 0-23-16,-3-3 0 0,4 0 0 0,-1-3 0 15,0 0 9-15,1-3 1 0,-1 0 0 0,4-3 0 16,0 0-10-16,0 0-14 0,0-5 3 0,0 2 1 16,3 0-42-16,1-3-8 0,-1 3-1 0</inkml:trace>
  <inkml:trace contextRef="#ctx0" brushRef="#br0" timeOffset="109959.88">27439 9580 1242 0,'0'0'52'0,"0"0"-41"15,0 0 1-15,-3 12 0 0,3-6 0 0,0 6 0 16,-4-4 40-16,4 4 8 0,0 3 1 0,0 0 1 16,-4 2-6-16,4 1-2 0,0 2 0 0,0-2 0 15,-3-3-41-15,3 2-13 0,0 1 8 0,0 0-8 16,-4-10 9-16,4 4-1 0,0-3-8 0,0-9 12 16,0 9 18-16,0-9 3 0,0 0 1 0,0 0 0 15,0 0-21-15,0 0-4 0,0 0-1 0,0 0 0 16,-3 0 12-16,-1-6 3 0,-3 0 0 0,4-6 0 15,-1 4 33-15,4-4 8 0,0-6 0 0,-3 1 1 16,3-1-87-16,0-3-18 0,0 4-3 0,3-1-1 16,-3 3 84-16,0-2 16 0,0-7 3 0,4 9 1 15,-1 4-48-15,-3-1-12 0,0-3 0 0,4 6 0 16,-4 4-11-16,0 5-4 0,0 0-1 0,0 0 0 16,0 0 16-16,0 0 0 0,0 0 0 0,0 0 0 15,0 0 0-15,7 0 0 0,0 0 0 0,0 0 0 16,4 0-54-16,-4 0-8 0,3-3-2 0,4 0 0 15,-3 3 32-15,3-3 7 0,0 3 1 0,0-6 0 16,4 12-29-16,-4-6-6 0,0 6-1 0,0-1 0 16,0-2-12-16,-3 3-4 0,3-3 0 0</inkml:trace>
  <inkml:trace contextRef="#ctx0" brushRef="#br0" timeOffset="110434.598">27672 9618 1190 0,'0'0'33'0,"-4"6"9"0,4 0-34 0,-3 6-8 0,3 0 0 0,0-6 0 15,-4-1 44-15,4-5 6 0,0 0 2 0,0 6 0 16,4 0 9-16,-4 3 3 0,3-3 0 0,1 0 0 15,-4-6-32-15,3 6-7 0,4-3-1 0,1 0 0 16,-5-3 13-16,4 0 3 0,0 0 0 0,0 0 0 16,0-3-16-16,0 0-4 0,0-3 0 0,0 0 0 15,1 0-12-15,-1-3-8 0,0 3 8 0,-4 0-8 16,1 1 0-16,-1-10 0 0,1 3 0 0,-4 3 0 16,0 0-9-16,0-2-7 0,0 5 0 0,-4-9-1 15,4 6-8-15,-3 0-2 0,-4 4 0 0,3-1 0 16,-3 0 27-16,4 6 0 0,-5 0 0 0,1 0 0 15,0 0-12-15,0 0 4 0,0-12 0 0,0 12 0 16,0 0 8-16,0 12-8 0,0-6 8 0,0 0-8 0,-4 5 8 16,4 4 0-16,0 3 0 0,0-1 0 0,0 1 0 15,0 3 0-15,4-4 0 0,-5 1 0 0,8-3 0 16,-3 2 0-16,3 1 0 0,-4-6 0 0,4 2 23 0,4 4 6 16,-4-6 2-16,3-4 0 0,1 4-31 15,0 6 8-15,3-12-8 0,-4 6 0 0,4-4 0 16,-3 1 0-16,3 0 0 0,0-3 0 15,3 0 0-15,-3 0 0 0,4-6 0 0,0 0 0 16,3 0-125-16,0 0-28 0,-4-6-6 0</inkml:trace>
  <inkml:trace contextRef="#ctx0" brushRef="#br0" timeOffset="110839.99">27933 9689 1146 0,'-4'6'32'0,"1"3"8"0,-1 2-32 0,1-5-8 0,-1 6 0 0,1 0 0 15,-1 0 60-15,4 2 12 0,-7 4 1 0,4-6 1 16,3 2-16-16,0 4-3 0,0-6-1 0,0 0 0 16,0-1-21-16,0 1-4 0,-4-6-1 0,4-6 0 15,0 0 7-15,0 0 1 0,0 0 0 0,0 0 0 16,0 0-4-16,0 0 0 0,4 0 0 0,3-6 0 15,-4-6 7-15,4 6 1 0,0-5 0 0,-3-1 0 16,3-9-29-16,-4 10-11 0,5-1 8 0,-5-6-8 16,1 3 12-16,3 4-4 0,-4 2 0 0,1 0 0 15,-1-3-8-15,1 6-11 0,-1 1 3 0,-3 5 0 16,0 0 8-16,0 0 0 0,0 0 0 0,0 0 0 0,0 0-12 16,0 0 0-16,4 5 0 0,-4 7 0 0,3-6 12 0,-3 6 0 0,4-3 0 15,-4 2 0-15,0 7 0 0,0 0 0 16,0-4 0-16,0 10 0 0,0-12 0 0,0 5 0 0,3 1 0 15,-3-3 0-15,0 2 0 0,4-2 0 0,-1-6 0 0,1 3 0 16,0-4 0-16,-1 4 0 0,-3-12 0 16,7 0 0-16,0 6-132 15,4-6-24-15,-1 0-4 0</inkml:trace>
  <inkml:trace contextRef="#ctx0" brushRef="#br0" timeOffset="111422.506">28367 9721 1496 0,'-7'-6'42'0,"3"6"10"16,-3-5-41-16,0 2-11 0,7 3 0 0,-7-3 0 15,0 3 28-15,0 3 3 0,0 0 1 0,-4-3 0 16,4 5-32-16,-3-5 8 0,-1 6-8 0,4 0 0 15,-3 0 10-15,2 3-1 0,1 0 0 0,-3 2 0 16,3 10-9-16,-4-9 0 0,4 2 0 0,-3 7 0 0,-1 0 0 0,4-7 0 0,0 7 9 0,0-6-9 16,0 2 0-16,0-5 0 0,3 0 0 0,4 0 8 15,-3-4 0-15,3-8 0 0,3 12 0 16,-3-12 0-16,0 0 35 0,4 6 7 0,3-6 2 16,0-6 0-16,3 6-24 0,1-12-4 0,0-2 0 0,3 2-1 15,-4 0 8-15,4-5 1 0,4-4 1 16,-4 0 0-16,4 1-42 15,-1-7-9-15,1 10-2 0,-4-13 0 0,0 4 7 0,0 2 1 0,0-8 0 16,-3 8 0-16,0 1 1 0,-1 2 1 0,-3 4 0 16,0-4 0-16,-3 1-3 0,-1-1-1 0,1-5 0 0,-4 2 0 15,0 0 4-15,0-2 1 0,-4 8 0 0,1-5 0 16,-1-1-18 0,1 4-3-16,-4 2-1 0,0-2 0 0,0 2 31 0,0 6 0 0,-4 6 13 0,4-8-4 15,0 8 11-15,0 0 3 0,0 3 0 0,3 0 0 16,-3 3-23-16,7 0 0 0,-7 3 0 0,0 0 0 15,4 6-20-15,-5 2-9 0,5-5-2 0,-1 6 0 16,1 3 31-16,-1 2 0 0,1 1 0 0,-1 0 0 16,4 5 19-16,-3 4 9 0,-1-7 3 0,4 10 0 15,-3-1-31-15,3-3 0 0,0 10 0 0,0-7 0 16,0 3 0-16,0 7 8 0,0-7-8 0,0 3 0 16,0-2 12-16,0 2 0 0,0-9 0 0,0 4 0 15,3-1-4-15,-3-2-8 0,4-4 11 0,-1-8-11 16,1 0 0-16,3-7 0 0,0 4 0 0,4-6 0 15,-4 0 0-15,0 0-22 0,3 0 3 0</inkml:trace>
  <inkml:trace contextRef="#ctx0" brushRef="#br0" timeOffset="111907.716">28674 9760 1414 0,'0'0'40'0,"0"0"9"0,0 0-39 0,0 0-10 0,-4-6 0 0,4 6 0 15,0 0 55-15,0 0 9 0,0 0 1 0,0 0 1 16,-7 0-10-16,-3 0-3 0,10 0 0 0,-7 3 0 15,-1 0-32-15,5-1-6 0,-4 4-2 0,3-3 0 16,-3 9 4-16,0-12 1 0,0 6 0 0,0 0 0 16,0 0 13-16,4 2 2 0,-4 1 1 0,-1 3 0 15,5-3-34-15,-1 3 0 0,-3-6 0 0,4 2 0 16,-1 7 0-16,1-6 0 0,-1 3 0 0,1-1 0 16,3 1 0-16,0-6 0 0,0-6 0 0,0 6 0 15,3 3 13-15,1 0-4 0,-4-1-1 0,3-2 0 16,1 0-8-16,-1 6 0 0,1-9 0 0,-1 3 0 15,-3-6 0-15,0 0 0 0,7 0 0 0,-7 0 0 16,4 3 0-16,0 0 0 0,3 0 0 0,-4 2 0 16,-3 4 0-16,0-9 0 0,4 6 0 0,-4 0 0 15,3 0 0-15,-3 0 0 0,0 0 0 0,0-3 0 16,0 0 0-16,-3 5 0 0,3-8 0 0,-4 6 0 16,4 0 0-16,-3 0-11 0,-1 6 3 0,-3-6 0 15,3-1-29-15,1 1-6 0,-4 0-1 0,0-3 0 16,-4 3-49-16,4 0-11 0,-7 0-1 0</inkml:trace>
  <inkml:trace contextRef="#ctx0" brushRef="#br0" timeOffset="112776.615">26084 10697 953 0,'0'12'40'16,"-3"0"-32"-16,3 0 39 0,0-7 7 0,-4 4 2 0,4 3 0 16,0 0-26-16,-3-6-5 0,3 5-1 0,0-5 0 15,0-6-12-15,0 0-4 0,-4 9 0 16,4-9 0-16,0 0-8 0,0 6 0 0,0-6 0 0,0 0 0 16,0 0 0-16,0 0 0 0,0 0 0 0,0 0 0 15,0 0 0-15,0 0-17 0</inkml:trace>
  <inkml:trace contextRef="#ctx0" brushRef="#br0" timeOffset="112987.605">26070 10318 1288 0,'0'0'27'0,"-7"3"5"0,7-3-32 0,-7 3 0 0,0 0 0 0,7-3 0 16,0 0 0-16,0 0 0 0,-3 3-12 0,3-3 3 15,0 0 9-15,0 0 0 0,0 0 0 0,0 0 0 16,0 0-47-16,3-3-7 0</inkml:trace>
  <inkml:trace contextRef="#ctx0" brushRef="#br0" timeOffset="113346.112">26388 10271 801 0,'0'0'34'0,"0"0"-34"15,0 0 67-15,0 6 6 0,3 0 2 0,-3-6 0 16,0 6-21-16,0 5-4 0,0 1-1 0,0 3 0 16,-3 3 3-16,-1-1 0 0,4 1 0 0,-3 8 0 15,-1-8-4-15,-3 2-1 0,4 4 0 0,-1 0 0 16,-3-4-8-16,3 10-2 0,1-7 0 0,-1 3 0 16,1-2-7-16,-1 0-2 0,1 2 0 0,-1-5 0 15,1-4-19-15,3 7-9 0,0-7 8 0,0-2-8 16,0 9 8-16,0-13-8 0,0-2 8 0,0 6-8 15,0-6 8-15,0-9-8 0,0 0 0 0,0 6 8 16,0-6-8-16,0 0 0 0,0 0 0 0,0 0 0 16,0 0-47-16,0 0-1 0,0 0-1 0,0 0 0 15,0 0-104-15,3 0-21 0</inkml:trace>
  <inkml:trace contextRef="#ctx0" brushRef="#br0" timeOffset="114408.136">26991 10556 862 0,'0'9'24'0,"0"0"6"0,0 8-30 0,0-11 0 0,0 9 0 0,-3 0 0 16,3-1 76-16,0-2 10 0,0 6 2 0,3-3 0 15,-3-1-20-15,0 1-3 0,4 6-1 0,-4-7 0 16,0 7-32-16,3-4-6 0,-3-2-2 0,4 6 0 15,-4-7 2-15,0 4 0 16,3 3 0-16,-3-4 0 0,0-5-14 0,0 3-4 0,0-1 0 0,0-2 0 16,-3 3-8-16,3 3 8 0,0-10-8 0,-4 10 8 15,4-6 2-15,0 0 0 0,0-1 0 0,-3 1 0 16,3 0-10-16,0-3 0 0,0 2 9 0,-4-5-9 16,4-6 8-16,0 0-8 0,0 0 8 0,0 0-8 15,0 0 18-15,0 0-1 0,0 0 0 0,0 0 0 16,0 0 20-16,0 0 4 0,0 0 1 0,0 0 0 15,0 0 6-15,0-6 2 0,-3-8 0 0,-1 5 0 16,4 0-37-16,0-3-13 0,-4 1 9 0,4-1-9 16,0 0 0-16,-3-3 0 0,3 4 0 0,0 5 0 15,0-12 0-15,0 0 0 0,0 4 0 0,0-4 0 16,0 0 0-16,0 1 0 0,0-4 0 0,0 4 0 16,0-1 0-16,0-3 0 0,0 4 0 0,0-7 0 15,0 9 0-15,0-2 0 0,3-1 0 0,1 4 0 16,-4-1 0-16,4 0 0 0,-4 3 0 0,3-2 0 15,1-1 0-15,3 6 0 0,-4-3 0 0,4 1 0 16,-3-1 0-16,-1 3 0 0,4 3 0 0,0 0 0 16,-3 3 0-16,3 0 0 0,0 3 0 0,-3 0 0 0,3 0-14 0,0 0 5 0,0 0 1 15,0 3 0-15,0 0 8 16,-4 3 0-16,4-3 0 0,0 3 0 0,-3 6 0 0,3-6 0 0,0-1 0 0,-3 1 0 31,-1 0-28-31,4 3-3 0,-3-3-1 0,-1 6 0 0,1-6 32 0,-1-1 0 0,1 1-8 0,-1 6 8 16,1-6 0-16,-4 3 0 0,0 0 9 0,0-1-9 15,0 1-11-15,0 0-8 0,0 3-1 0,-4 0-1 16,-3-7-21-16,0 7-4 16,0-3-1-16,0 9 0 0,-3-12 27 0,-1 5 4 0,0-5 2 0,1 3 0 15,-1 0 14-15,-3 0-12 16,4-3 12-16,-1-1-12 0,0-5 12 0,1 0 10 0,-1 0-2 0,1 0 0 16,3-5 4-16,0-4 0 0,-1 0 0 0,-2-3 0 15,3 3-12-15,0 3-11 0,0-5 3 0,0-4 0 16,0 6-116-16,3 0-22 0,1 1-5 0</inkml:trace>
  <inkml:trace contextRef="#ctx0" brushRef="#br0" timeOffset="115030.69">27301 10647 1257 0,'0'0'53'0,"0"0"-42"16,0 0 65-16,0 0 12 0,0 0 4 0,0 0 0 16,0 0-39-16,0 0-7 0,0 0-2 0,0 0 0 15,0 0-7-15,0 0-1 0,0 0-1 0,-3 12 0 16,-1-6-11-16,1 0-3 0,3 3 0 0,-4-3 0 16,4 2-5-16,0 1-2 0,-3-3 0 0,3 6 0 15,0 0-14-15,0-12 9 0,0 3-9 0,0 5 8 16,-4 1-8-16,4-3-16 0,0-6 4 0,0 12 1 15,0-12 11-15,0 0 0 0,0 0 0 0,0 0 0 16,0 0 14-16,0 0 2 0,0 0 0 0,0 0 0 16,0 0 0-16,0 0 0 0,0 0 0 0,0 0 0 15,0 0-7-15,0 0-1 0,0 0 0 0,0 0 0 16,0-9-8-16,-3 3 0 0,3 0 0 0,0 0-11 16,0 0 11-16,3 1 0 0,-3-1 8 0,4-6-8 15,-4 6 0-15,3-6-8 0,-3 6 0 0,4-2 0 16,-4-1 8-16,0 0 0 0,0 3 0 0,3-6 0 15,-3 6 0-15,0-2 0 0,4-4 0 0,-4 3 0 16,0 0 0-16,3 3 0 0,-3 0 0 0,0 1 0 16,4-7 0-16,-4 6 0 0,4 0 0 0,-1-3 0 15,1 6 0-15,-1 0 11 0,1-2-3 0,3-1 0 0,0 6-19 0,3-12-4 16,-3 6-1-16,4 3 0 0,0 0-6 0,-1 0-2 16,1 3 0-16,3 0 0 15,0 0-32-15,0 0-6 0,0 3-2 0,0 0 0 16,0 0-25-16,1 3-6 0,-1 6-1 0</inkml:trace>
  <inkml:trace contextRef="#ctx0" brushRef="#br0" timeOffset="115614.358">27545 10618 1288 0,'0'0'27'0,"0"0"5"16,3 9-32-16,1-3 0 0,-4 0 0 0,3-4 0 15,1 4 93-15,-4 0 12 0,4 0 3 0,-1 0 0 16,1 0-71-16,-4-6-13 0,3 6-4 0,1-3 0 0,3 0 16 0,-7-3 4 0,3 3 0 15,4 0 0-15,-7-3-13 0,4 0-3 0,3 2 0 0,-7-2 0 16,3 0 7-16,1 0 1 0,-1-2 0 0,1-1 0 16,3 0-32-16,-3 0 0 15,3 0 0-15,-4 0 0 16,4-6-26-16,-3 3-11 0,3-6-3 0,0 6 0 16,-4-2 29-16,4-4 11 0,-3 6-8 0,3 0 8 0,-3-6-15 0,-4 6 3 0,3 1 0 0,-3-10 0 15,4 6 3-15,-4 3 1 0,0 0 0 0,0 3 0 31,0-2-23-31,-4-1-4 0,4 6-1 0,0 0 0 16,-3-12-19-16,-5 12-4 0,1 0-1 0,-3 0 0 0,-1 0 48 0,1 0 12 0,-1 0 0 0,0 0 0 16,1 6 0-16,-1 0 0 0,1 0 0 0,-1-1 0 15,4-2 24-15,-3 6 6 0,2-3 2 0,1 9 0 16,0-4-52-16,4 1-9 16,-4-3-3-16,3 9 0 0,1-7 52 0,-1 1 9 0,4 0 3 15,-3 3 0-15,3-4-32 0,-4-2 0 0,4 0 0 0,0 9 0 16,0-12 20-16,0 5-1 0,4-2-1 0,-1 0 0 15,1 0-3-15,-1-3-1 0,-3-6 0 0,4 6 0 16,3-1-14-16,0 1 0 0,-4 0 0 0,4 0 0 16,1 3 28-16,-1-3 4 0,0 0 0 0,0 0 0 15,0-6-52-15,3 0-9 0,1 0-3 0,-1 0 0 16,1 0-25-16,0 0-6 0,3-9-1 0</inkml:trace>
  <inkml:trace contextRef="#ctx0" brushRef="#br0" timeOffset="116033.389">27760 10641 767 0,'-3'12'32'15,"-1"-6"-32"-15,4 0 65 0,-3 3 7 0,-1-3 0 0,4 3 1 16,-4-4-7-16,4 10-2 0,0-9 0 0,-3 6 0 15,3-6-16-15,0 2-3 0,0 1-1 0,0 0 0 16,0 3-25-16,0 0-6 0,0-12-1 0,0 5 0 16,0-5-3-16,0 0-1 0,0 0 0 0,0 0 0 15,0 0 20-15,0 0 3 0,0 0 1 0,0 0 0 16,3-5 0-16,1-1 0 0,0 0 0 0,3-9 0 16,-4 3-32-16,4 1 0 0,-3-7 0 0,3 6 0 15,0-2 9-15,0 2-9 0,-4-6 8 0,4 6-8 16,0 1 0-16,-3-4 0 0,3 6 0 0,-3 6 0 15,3-9 0-15,-4 6 0 0,1 1 0 0,-4 5 0 16,0 0 0-16,0 0 0 0,0 0 0 0,0 0 0 16,0 0 0-16,0 5-19 0,3 7 3 0,-3-3 1 15,0 6 15-15,0-3 15 0,0 2-3 0,-3-2-1 16,3 3-11-16,-4 2 0 0,4 1 0 0,-3 0 0 16,3-7 0-16,0-2 0 0,0 9 0 0,3-12 0 15,-3 5 0-15,4-5 12 0,-1-3-2 0,1 3 0 16,-1-3-18-16,4 0-4 0,0-3-1 0</inkml:trace>
  <inkml:trace contextRef="#ctx0" brushRef="#br0" timeOffset="116618.426">28127 10665 1409 0,'-7'-6'29'0,"0"6"7"0,7 0-28 0,-4 0-8 16,-3-6 0-16,0 6 0 0,7 0 57 0,-7 0 11 0,4 0 1 0,-4 0 1 16,0 0-26-16,-1 0-6 0,5 0-1 0,-4 6 0 15,3-6-13-15,-3 6-2 0,4-6-1 0,-4 9 0 16,3-6-21-16,-3 3 0 0,4 2 0 0,-4-2 0 16,0 6 10-16,3-6-2 0,-3 6-8 0,0-3 12 15,0-1-12-15,3 4 0 0,1 3 0 0,-4 2 0 16,3-11 0-16,1 6 0 0,-4 3 0 0,3-3 0 15,4-1 0-15,0-5 0 0,0 6 0 0,4-6 0 16,-1 3 16-16,1-3-4 0,-4-6 0 0,3 2 0 16,4-2 10-16,4 0 2 0,-4-2 0 0,3-4 0 15,1 0 3-15,0 0 1 0,3-3 0 0,-4-3 0 16,4 1-20-16,1-1-8 0,-1-6 8 0,-4 3-8 16,4-2 0-16,0-4-14 0,-3 4 2 0,3-7 0 15,-3 6-19-15,-1-2-3 0,1-4-1 0,-4-2 0 16,0 2 11-16,-3 1 3 0,3-1 0 0,-4-2 0 15,-3 8 21-15,4-2 0 0,-4 2-9 0,0 0 9 16,0-2 0-16,0 8 0 0,-4-6 0 0,-3 4 0 16,4 2 0-16,-5 0 0 0,5 0 0 0,-4 1 0 0,0 2 0 15,3 3 8-15,-3 0-8 0,0 3 0 0,4 0 12 16,3 3-3-16,0 0-1 0,0 0 0 0,-7 3-8 0,0 3-12 16,7-6 2-16,-4 9 1 0,-3 0 9 15,3 8 0-15,1-8 0 0,3 6 0 0,-4 0 0 16,4 2 0-16,-3-5 0 0,3 11-8 0,0-2 8 0,0 8 0 15,3-2 0-15,-3 8 0 0,0-3 0 16,0-5 0-16,0 8 0 0,0-5 0 0,0 2-24 16,0-3-2-16,0 4-1 0,0-7 0 0,0 4 27 0,4-7 0 0,-4-2 0 15,0-4 0-15,3 1 16 0,-3-6 9 0,4-6 2 16,3 2 0 0,-3-2-63-16,3 0-13 0,3 0-3 0</inkml:trace>
  <inkml:trace contextRef="#ctx0" brushRef="#br0" timeOffset="117562.161">29482 8395 1265 0,'0'0'36'0,"0"0"8"0,0 0-36 16,0 0-8-16,0 0 0 0,0 0 0 0,0 0 34 0,0 0 5 0,0 0 1 0,0 0 0 16,0 0-23-16,-4 6-4 0,1 0-1 0,-1 6 0 15,4-6-12-15,0 0 9 0,0 0-9 0,4-1 8 16,-4 4 24-16,3 3 5 0,1 0 1 0,-1-6 0 15,1 5-19-15,3 7-4 0,-4-3-1 0,1 2 0 16,3-5-14 0,-4 0 0-16,4 0 8 0,1 2-8 0,-5 4 9 0,4-6-1 0,-3 3 0 15,-1 8 0-15,1-5-8 0,-1-7 10 0,1 7-10 16,-1-3 10-16,-3 2-10 0,4-5 8 0,-4 0-8 0,0-3 8 16,0 3-8-16,0-1 10 0,0-5-10 0,0-6 10 15,0 0-2-15,0 0 0 0,0 0 0 0,0 0 0 16,0 0 24-16,0 0 5 0,0 0 1 0,0 0 0 15,3-6 13-15,-3-5 2 0,4 5 1 0,-1-6 0 16,1 3-41-16,-1 0-13 0,4-5 8 0,-3 8-8 16,0-6 0-16,-1-3 0 0,1 0 0 0,-1 1 0 15,1 8 0-15,-1-15 0 0,1 10 0 16,-1 2 0-16,1 0 0 0,-1-3 0 0,1 0 0 0,-1 4 0 16,1-1 0-16,-4-3 0 0,3-3 0 0,1 4-9 15,-1-4 9-15,-3 3 0 0,4 0 0 0,-1 1 0 16,1-1 0-16,0 0-13 0,-1 0 3 0,1 3 1 15,-4 4-38-15,3-1-7 0,-3-6-2 0,4 6 0 16,-4 0-23-16,3-3-5 0,1 4 0 0</inkml:trace>
  <inkml:trace contextRef="#ctx0" brushRef="#br0" timeOffset="118201.003">29767 8531 1190 0,'0'0'33'0,"0"0"9"0,0 0-34 0,0 0-8 0,0 0 0 0,0 0 0 15,0 0 60-15,0 0 11 0,0 0 1 0,0 0 1 16,0 0-8-16,0 0-1 0,0 0-1 0,0 0 0 16,0 0-18-16,0 0-3 0,0 0-1 0,0 0 0 15,0 0-30-15,0 0-11 0,-7 0 0 0,0 0 9 16,7 0-1-16,-10 6-8 0,3-1 12 0,0 1-4 16,0-6-8-16,3 12 0 0,-3-12 0 0,0 6 0 15,0 3 0-15,3 0 0 0,1 5 0 0,-1 4 0 16,1-9 0-16,3 0 0 0,-4 2 0 0,4 4 0 15,0-3 0-15,0 0 0 0,0-4 0 0,0 4 0 16,4 0 0-16,-1-6 0 0,1 0 0 0,3 0 0 16,-4-1 11-16,1 4-3 0,3-6-8 0,-4 3 12 15,5-3-4-15,-5-3-8 0,-3 0 11 0,7 0-11 16,-7 0 13-16,0 0-4 0,4 0-1 0,-4 0 0 0,7-3 21 16,-7 3 4-16,3-6 1 0,-3 6 0 0,4-6-26 15,-4 6-8-15,3-6 0 0,1 1 0 0,-4-7 0 0,3 6 0 16,-3-3 0-16,0 0 0 15,0 0 0-15,4 4 0 0,-4-1 0 0,0 0 0 16,0 6 0-16,0-12 0 0,0 6 0 0,0-6 0 16,0 12 0-16,0-5 0 0,0-1 0 0,-4 0 0 15,1-3-13-15,-1 3-7 0,1 0 0 0,-1-6-1 0,1 7 5 0,-1-1 0 16,4 6 1-16,-3-6 0 0,-4 0 2 0,3-3 0 0,-3 3 0 0,0 0 0 16,0 0 4-16,0 1 1 0,0-1 0 0,-4 0 0 31,4 0-29-31,0 3-6 0,-4 0-1 0,4 3 0 0,0 0-3 0,7 0-1 15,-7 6 0-15,0-3 0 0,7-3-16 0,-3 9-4 0,3-9-1 16,-4 11 0-16,1 1-33 0,3 0-6 0</inkml:trace>
  <inkml:trace contextRef="#ctx0" brushRef="#br0" timeOffset="118793.656">30000 8592 922 0,'0'0'19'0,"0"0"5"0,-7 0-24 0,0 0 0 0,0 0 0 0,0 0 0 15,7 0 56-15,0 0 7 0,0 0 1 0,0 0 0 16,-4 6-26-16,4-6-5 0,-7 6-1 0,4 0 0 16,3-6 10-16,0 0 2 0,0 0 0 0,-7 6 0 15,7-6-20-15,0 0-3 0,0 0-1 0,-4 6 0 16,4-6 9-16,0 0 2 0,0 0 0 0,-3 3 0 15,3 3-8-15,0-6-2 0,-4 6 0 0,4-6 0 16,0 0-7-16,-3 5-2 0,3-5 0 0,0 12 0 16,-4 0 16-16,4-6 4 0,0 0 0 0,4 5 0 15,-4 1-32-15,0-6 0 0,3 3 0 0,1 3 0 16,-1-6 12-16,4-1-3 0,0 4-1 0,0-3 0 16,-3 0 7-16,3 0 1 0,0-3 0 0,0 6 0 15,-3-3 1-15,3-6 1 0,-4 0 0 0,4 5 0 16,-3 1 3-16,-1-6 1 0,4 0 0 0,-7 0 0 15,4 0-11-15,-4 0-3 0,7-6 0 0,-3 1 0 0,-1 5-8 0,1-6 8 16,-1-3-8-16,4 0 8 16,-3 0-8-16,3-3 12 0,-4 7-12 0,1-13 12 15,3 6-20-15,-4-6-4 0,1 4-1 0,-1-4 0 16,1-2-8-16,0 8-2 0,-1 0 0 0,1-6 0 16,-4 1-19-16,0 2-4 0,0-3-1 0,0 7 0 15,0-7-13-15,-4 3-2 0,4 4-1 0,-3 5 0 16,-1-6-26-16,0 6-6 0,1 0-1 0,3 6 0 15,0 0-76-15,0 0-15 0</inkml:trace>
  <inkml:trace contextRef="#ctx0" brushRef="#br0" timeOffset="119397.235">30498 8475 801 0,'-7'6'34'16,"0"-6"-34"-1,-1 0 84-15,-2 6 9 0,3-6 3 0,-4 5 0 16,1 1-20-16,-4-3-3 0,3 0-1 0,-3 6 0 16,3-3-12-16,-3 0-4 0,0 6 0 0,3-7 0 15,1 1-19-15,-1-6-4 0,4 12-1 0,0-12 0 16,0 6 0-16,0 0 0 0,4-3 0 0,-4 6 0 16,3-1-32-16,0-8 0 0,1 6 0 0,3 0 0 15,0-6 0-15,-4 6 0 0,4 0 0 0,0-6 0 16,0 6 12-16,0-6-4 0,0 0 0 0,0 0-8 0,4 3 8 0,-1 3-8 15,1 0 0-15,-4-6 0 0,0 2 0 0,0-2 0 0,0 0 0 16,0 0 0-16,4 6 0 0,-4-6 0 0,0 0 0 0,3 9 0 16,-3-9 0-16,0 0 0 0,4 6 0 0,-4-6 0 15,3 0 0-15,-3 0 0 0,7 6 0 0,-3-6 0 16,3 6 0-16,-7-6-11 0,3 0 11 0,1 0-13 16,3 6 13-16,-4-6 0 0,1 6 0 0,-4-6 0 15,3 0 0-15,-3 0 0 0,4 5 0 0,-4-5 0 16,3 3 0-16,-3-3 0 0,0 9 0 15,0-3 0-15,0 3 0 0,0-3 0 16,-3 0 0-16,-1 5 0 0,1-5 0 0,-4 3 0 0,3-3 0 0,-3 3 0 16,0 0 0-16,0-3 0 0,0 5 0 0,0 1 0 15,0-6 0-15,0 0 8 0,-4 0 0 0,4 0-8 16,-7 2 8-16,4-2-8 0,-1 0 0 0,4 0 0 16,-4-6-29-16,1 6-10 0,-1-12-1 15,1 6-1-15,3 0-79 0,-4 0-15 0,4 0-3 0</inkml:trace>
  <inkml:trace contextRef="#ctx0" brushRef="#br0" timeOffset="120553.324">31027 8584 1706 0,'0'0'36'0,"0"0"7"16,-4-6-35-16,4 6-8 0,4-6 0 0,-4 0 0 0,3 0 42 0,1-6 6 16,-1 6 2-16,1 1 0 0,-1-1-15 0,-3 6-3 15,0 0-1-15,0 0 0 16,0 0 1-16,0 0 0 0,0 0 0 0,0 0 0 0,0 0-32 0,4 6 0 15,3-1 0-15,-3 1 0 0,-1 6 0 0,1-6-21 0,-1 9 3 16,1 2 1-16,-4 7 17 0,3-4 0 0,-3 10-8 0,4-4 8 16,-4-2 0-16,0 2 0 0,0-2 0 0,0 5 0 15,0-5 0-15,-4 2 0 0,4-5 0 0,0 5 0 16,0 1 17-16,-3-7 1 0,-1 4 0 0,4-7 0 16,-3-2-26-16,3 3-6 0,-4-1-1 0,4-5 0 15,-3 3 15-15,3 2 0 0,0-5 0 0,0 6 0 16,0-12 0-16,0 8 0 0,0-5 8 0,0-3-8 15,0 3 0-15,0-3 0 0,0-6 0 0,0 12 0 16,0-7 8-16,0-5-8 0,0 0 0 0,0 0 0 16,0 0 8-16,0 0-8 0,0 0 0 0,0 0 0 15,0 0 15-15,0 0-4 0,0 0-1 0,0 0 0 16,0 0-10-16,0-5 0 0,3-13 0 0,1 6 0 16,-1 0-20-16,1-2-5 15,-1 2-2-15,1 0 0 0,-1-11-6 0,1 2-2 0,-1-8 0 0,1 8 0 16,-4-8 35-16,0-1-8 0,0 4 8 0,0-6 0 0,-4 8 0 0,4-8 0 15,-3 8-8-15,-1-8 8 0,-3 8 0 0,4 1 9 16,-1-7-1-16,-3 10 0 16,4-7 7-16,-1 10 1 0,1 5 0 0,-1-6 0 0,0 7-2 15,4-1 0-15,-3 3 0 0,-1 3 0 0,4-6 7 0,-3 6 2 16,3 1 0-16,0-1 0 0,0-3-23 0,0 0 0 16,0 0 0-16,0 3 0 15,0 0 0-15,0 1 0 0,3-1 0 0,-3-6 0 0,4 0 0 0,-1 6-12 0,1-5 12 16,0 2-12-16,3 3 12 15,-4-6 0-15,1 6 0 0,3-6-8 0,0 7 8 0,0-4 14 16,-4 3-3-16,4 6-1 16,0-6-26-16,-3 0-6 0,3 6-1 0,-7 0 0 15,7 0 13-15,0 0 10 0,0 6-13 0,4 0 5 16,-4-3 8-16,3 6-13 0,1-1 5 0,0 4 8 0,-1 0-10 0,-3 0 10 0,0-1 0 0,0 4-9 16,-3 3 9-16,3-1 0 0,0 1 0 15,-4-3-8-15,5 2 8 0,-1 1 0 0,-4-6 0 0,1 3 0 16,-1 2 0-16,1 1 0 0,-4-1 0 0,0 4 0 15,0-3 14-15,0-7-2 0,-4 7 0 0,1-3 0 16,-1 2-3-16,-3-5-1 0,4 3 0 0,-5 3 0 16,-2-7-8-16,3 1 0 0,-4-3 0 0,4 0 0 15,-3-1 0-15,-1 4 0 0,4-6 0 16,-4 0 0-16,11-6 14 0,-10 6 4 0,10-6 1 0,-7 0 0 16,0 0-19-16,-4 0 0 0,4 0 0 15,0-6 0-15,0 6-36 0,0-6-10 0,0 0-2 16,3-6-1-16,-3 7-11 0,4-4-3 15,-1 0 0-15,1 0 0 0,-1-8-113 0,1 5-22 16</inkml:trace>
  <inkml:trace contextRef="#ctx0" brushRef="#br0" timeOffset="121153.707">31411 8642 1364 0,'0'0'30'0,"0"0"6"0,0 0 2 0,0 0 0 0,0-8-30 0,0 8-8 0,0-3 0 0,0 3 0 16,0 0 68-16,0 0 12 0,-3-6 2 0,3 6 1 16,0 0-28-16,0 0-6 0,0 0-1 0,0 0 0 15,0 0-36-15,-4 6-12 0,4 0 0 0,-3 2 0 16,3 7 11-16,-4-9-11 0,4 0 10 0,0 6-10 0,0 5 12 16,0-2-4-16,0-3-8 0,4-1 12 0,-4 1-12 0,0 3 0 15,0-3 8-15,0 5-8 16,3-5 0-16,-3 0 11 0,0-3-11 0,0 2 10 15,0-11-10-15,0 6 0 0,0-6 0 0,0 0 8 0,0 0 0 0,0 0 0 16,0 0 0-16,0 0 0 0,0 0 13 0,0 0 3 16,0 0 0-16,0 0 0 0,0-12-13 0,0 1-3 15,0-1 0-15,0 3 0 0,0-8-8 0,0 2 0 16,-3 0 0-16,3 0 0 0,0-2 0 0,0 2 0 16,0-6-10-16,-4 7 10 15,4-4 0-15,-3 1 0 0,-1 5-8 0,1 3 8 0,3-3 0 0,-4 6 0 16,4 0 0-16,0 6 0 0,-3-8 0 0,3 8 0 0,0-6 0 0,0 6 0 15,0 0 0-15,0 0-9 0,0-6 9 0,0 6-8 16,0 0 8-16,3-3-10 0,4-6 10 0,-3 9-10 16,3-6-1-16,0 0 0 0,3 6 0 0,4 0 0 15,1 0 1-15,-5 6 0 0,4 0 0 0,-3-6 0 16,7 0-6-16,-4 3-2 16,0 0 0-16,3 0 0 15,-2 0-24-15,-1 0-5 0,-4 3-1 0,4-3 0 16,-3 5-44-16,-1-8-10 0,-2 6-2 0</inkml:trace>
  <inkml:trace contextRef="#ctx0" brushRef="#br0" timeOffset="121738.999">31662 8707 1148 0,'0'0'25'0,"0"0"6"0,0 0 1 0,0 0 0 16,0 0-32-16,0 0 0 0,0 0 0 0,0 0 0 0,0 0 19 0,0 0-3 16,0 0 0-16,0 0 0 0,0 0 32 0,0 0 5 15,3 9 2-15,4-9 0 0,0 6-9 0,0-6-2 0,1 0 0 16,-1 0 0-16,-7 0-5 0,0 0-2 15,7 0 0-15,3 0 0 0,1-6-9 0,-1 6-3 16,5-9 0-16,-1 0 0 0,-4 3-9 0,1-2-1 16,3 2-1-16,-3-6 0 0,-1 0-6 0,1 0 0 0,-1-2-8 15,-3 8 12-15,0-6-12 0,0-6 0 0,0 4 8 0,1 2-8 16,-5-6 0-16,-3 7 9 16,4-1-9-16,-4 0 8 0,0-3-8 0,0 4-16 0,-4 5 4 0,4-6 1 15,-3 0 11-15,-1 6 0 0,4 6-9 0,-4-3 9 16,4 3 0-16,-7-6-11 0,0 4 11 0,4 2-8 15,-8 2 8-15,4 4-10 16,-3 0 10-16,3 3-10 0,-4 3 10 0,0 0 0 0,-3-1 0 0,4 1 0 16,-1 3 0-16,1 2 0 0,-1-5 0 0,4 0 0 15,0 3 0-15,0-4 0 0,0 13 0 0,3-12 0 16,-3 2 0-16,4 4-10 0,-1 0 10 0,1-7 0 16,3 7 0-16,-4-3 11 0,4-3 0 0,0 2 0 15,0-5-11-15,4 3 0 0,-1-3 9 0,-3 2-9 16,4-5 13-16,-4 6-1 0,0-12-1 0,3 6 0 15,1 3-2-15,-1-3 0 0,4-1 0 0,0 1 0 0,0 0-9 0,0 0 10 16,4-6-10-16,0 0 10 0,-1 0-21 0,1 0-4 16,-1 0-1-16,4 0 0 15,-3-6-40-15,0 0-8 0,-1 0-1 0,1-2-1 16,3 2-118-16,-4 0-24 0</inkml:trace>
  <inkml:trace contextRef="#ctx0" brushRef="#br0" timeOffset="122314.09">32029 8475 813 0,'0'6'36'0,"-4"0"8"0,4 5-36 0,0 1-8 0,0-3 0 0,0 3 0 16,0-1 76-16,0-5 14 0,-3 6 2 0,3 0 1 16,0 0-23-16,0 2-5 0,-4 4-1 0,4-3 0 15,0-1-14-15,0 1-3 0,0-3-1 0,0 2 0 16,0 1-12-16,0 0-2 0,0-9-1 0,4 6 0 16,-4-7-11-16,3 7-1 0,-3-12-1 0,0 0 0 15,0 6-10-15,0-6-8 0,0 0 12 0,0 0-12 16,0 0 20-16,0 0-4 0,0 0 0 0,0 0 0 0,4-9 0 0,3 0 0 15,-4-2 0-15,8-1 0 0,-4 0-16 0,0-6 0 16,-3 4 0-16,3-4 0 16,0-2 0-16,0 8 0 0,0 0 0 0,0 0-9 0,3-2 9 15,-6 5 0-15,3 0 0 0,-4 3 0 0,1-6 0 0,0 1 0 16,-4 5 0-16,3-3 0 0,-3 6 0 0,0 3 0 16,0 0 0-16,4-6-8 0,-4 6 8 0,0 0 0 15,0 0-9-15,0 0 9 0,0 0 0 0,0 0-11 16,0 0 11-16,0 0-8 0,3 0 8 0,-3 0-8 15,0 0 8-15,4 6-8 0,-1 6 8 0,1-6 0 16,3 5 0-16,-4 1 0 0,4 3-14 16,-3-3-1-16,-1 5 0 0,1 1 0 0,-4-1 15 0,3 10-9 0,-3-9 9 15,0 5-8-15,-3-2 8 16,3 2 9-16,-4-2-1 0,1 2-8 0,3-2 16 0,-4 2-4 0,1-5-1 16,-1 0 0-16,1-1-2 0,3-2 0 15,0-3 0-15,0-1 0 0,0-2-9 0,0-9 0 0,0 0 9 0,3 6-9 16,-3-6 9-16,7 3-9 15,-3 0 12-15,3-3-12 16,0-3-26-16,-4 0-12 0,5-3-2 0</inkml:trace>
  <inkml:trace contextRef="#ctx0" brushRef="#br0" timeOffset="122880.023">32343 8678 900 0,'-7'6'38'15,"3"-4"-30"1,-3 4 48-16,7-6 11 0,-3 12 1 0,3-12 1 15,0 0-25-15,0 0-6 0,0 0-1 0,0 0 0 16,0 0 11-16,0 0 3 0,0 0 0 0,7 3 0 0,0-3-9 0,0 3-2 0,0-3 0 16,0 0 0-16,0-3-20 0,3 3-4 0,-3-3 0 15,1 0-1 1,-1 0-15-16,0 3 0 0,0-6 8 0,0 3-8 0,0 0 0 0,-4 1 9 0,4 2-9 0,-3-6 8 16,-1 0-8-16,1 6 0 0,-4-6 0 0,3 0 8 15,-3 0-8-15,4-3 12 0,-4 6-12 0,0-2 12 16,0 2-12-16,0-3 0 0,0 3 0 0,0 0 0 15,-4-3 0-15,4 0 0 0,-3-6 0 0,-1 6 0 16,4 6 0-16,0 0 0 0,-7-8 0 0,4 5 0 16,3 3 0-16,-7-3 0 0,0 3 0 0,0 0 0 15,0 0 0-15,0-3 0 0,0 3 0 0,-1 0 0 16,-2 0-9-16,-1 3 9 0,1 3-12 0,-4 2 12 16,3-2-8-16,0 12 8 0,1-6 0 0,-1-1 0 15,1 10 0-15,-1-9 0 0,4 5 0 0,0 1 0 16,3-3 0-16,1 2 0 0,-1-5 0 15,4 3 0-15,0-3 0 0,4 5 0 0,-1-5 0 16,1-6 9-16,3 6 5 0,0-4 1 0,0 4 0 0,0 0 0 16,0-6 8-16,0 0 1 0,0 3 1 0,0-1 0 15,4-2-25-15,-4 0 0 0,0 3 0 0,0-9 0 16,0 6-16-16,0-6-9 0,0 0-2 0,0 0 0 16,4 0-110-16,0-6-23 0,-1 6-4 0</inkml:trace>
  <inkml:trace contextRef="#ctx0" brushRef="#br0" timeOffset="123677.553">32628 8587 1235 0,'0'0'35'0,"0"0"8"0,0 0-35 0,0 0-8 0,0 0 0 0,0 0 0 16,4-3 68-16,3 3 11 0,-3-3 2 0,-4 3 1 16,7 0-13-16,-7 0-2 0,3 0-1 0,-3 0 0 15,7 0-25-15,-7 0-5 0,4 0 0 0,-4 0-1 16,0 0-11-16,3 0-3 0,-3 0 0 0,0 0 0 15,0 0-21-15,0 0 0 0,0 0 0 0,0 0 0 16,0 0 0-16,0 0 0 0,0 0 0 0,0 0 0 16,7 0 0-16,-3 3 0 0,3-3 0 0,-4 0 0 15,4 0 0-15,-3 0 0 0,3-3 0 0,0 3-8 16,0-3 8-16,0 3 0 0,0-3 0 0,-3 3 0 16,3 0 0-16,0-3 0 0,-4 3 8 0,4 0-8 15,1 0 0-15,-5 0 0 0,1 0 0 0,-4 0 0 16,0 0 0-16,0 0 0 0,0 0 0 0,0 0 0 15,0 0 0-15,0 0-8 0,0 0 0 0,0 0 0 16,0 0-7-16,0 0-1 0,0 0 0 0,0 0 0 16,0 0 1-16,0 0 0 0,0 0 0 0,0 0 0 15,0 0 15-15,0 0 0 0,0 0 0 0,0 0 0 16,0 3 0-16,-4 6 0 0,4-1 0 0,-3-8 0 16,-5 6 0-16,5 6 0 0,-4-6 0 0,0 3 0 15,-4 0 0-15,4-4 0 0,-3 10 11 0,-1-9-3 0,4 6 3 0,0 0 1 16,0 2 0-16,0-2 0 0,-4 6-3 0,4-7 0 15,-3 1 0-15,-1 0 0 0,0 3-9 0,1-4 0 0,-1 1 9 16,1 0-9-16,3 3 0 0,-4 2 8 0,4-11-8 0,-4 6 0 16,4-6 0-16,0 3 8 15,0-1-8-15,7-8 0 0,-3 9 0 0,3-9 0 0,0 0 0 0,0 0 8 16,-7 12-8-16,7-12 8 0,0 0-8 0,0 0 8 16,0 0 0-16,0 0 0 0,0 0 0 0,0 0 0 15,0 0 15-15,0 0 3 0,0 0 1 0,0 0 0 16,0 0 3-16,3 0 1 0,4 6 0 0,0-6 0 15,-3 0-20-15,3 0-11 0,-4 0 12 0,4 0-12 0,0-6 0 16,-3 6 0-16,0 0 0 0,3 0 0 16,-4 0 0-16,1 0 0 0,3 0 0 0,-4 0 0 15,4-6 0-15,0 6 0 0,0-3 0 0,0 3 0 16,4 0 0-16,-4 0 0 0,4-3 0 0,-4 3 0 16,0 0 0-16,0 0-9 0,-7 0 9 0,7 3-12 15,-4-3-12-15,4 0-4 0,1 3 0 0,-5 3 0 16,4-6-36-16,-7 0-7 0,7 0-1 0,-7 0-1 15,0 0-103-15,0 0-21 0,0 0-4 0</inkml:trace>
  <inkml:trace contextRef="#ctx0" brushRef="#br0" timeOffset="124729.765">29528 9707 1333 0,'0'0'28'0,"0"0"6"0,0 0-34 0,0 0 0 0,0 0 0 0,0 0 0 16,0 0 46-16,0 0 2 0,0 0 1 0,0 0 0 15,0 0-36-15,-8 8-13 0,1-2 9 0,4 0-9 0,-1 0 13 0,4-6-2 16,0 9-1-16,0 0 0 16,0 2-10-16,4 4 10 0,-4-3-10 0,3 6 10 0,1-4 0 15,-1 10 0-15,1-12 0 0,0-1 0 16,-1 10-10-16,1-3 0 0,-1-1 0 0,1-5 0 16,-1 0 0-16,-3 2 0 0,0-2 0 0,0-6 0 15,0-6 16-15,0 0-1 0,0 0-1 0,0 0 0 16,0 0 33-16,0 0 6 0,0 0 2 0,0 0 0 15,-7-6-15-15,0-6-4 0,4 4 0 0,-1-1 0 0,-3-3-23 0,3 3-5 16,-3-3 0-16,4 1-8 16,-1-1 0-16,1 0 0 0,-1-3 0 0,1 4 0 15,-1-1-12-15,4 3 12 0,0-6-13 0,0 7 5 0,0 2 8 0,0 0 0 16,0-6 0-16,0 6 0 0,4-3 0 0,-4 3-8 16,3 1 8-16,-3 5 0 0,4-3-8 0,-4 3 8 0,3-6-8 15,1 3 8-15,-1 0 0 0,4 0-10 0,-3-3 10 16,3 0 0-16,0 6-16 0,4-6 3 0,-1 0 1 15,-3 1 0-15,4 2 4 0,-1 0 8 0,1 3-13 0,0-3 5 16,-4 3-3-16,3 3 0 16,1 0 0-16,-4 0 0 0,0 2 11 15,3 1-13-15,-2-6 5 0,-1 6 8 0,0 6-12 0,-4-9 12 16,1 3-12-16,-1-3 12 0,1 3-13 0,-1-1 5 0,1 4 8 0,-1 3-13 16,1 0 13-16,-4-3-9 0,3 2 9 0,-3 1-8 15,0 0 8-15,0 0 0 0,0-1 0 0,0-5 0 16,0 9 0-16,0-6 0 0,0 0 8 0,0 2-8 15,4-5 0-15,-4 0 0 0,3 3 0 0,-3 3 0 16,0-3 8-16,4-1-8 0,-4 4 8 16,4-6-8-16,-4 3-15 0,0-3-7 0,0-6-2 0,0 0 0 15,0 0-54-15,0 0-11 16,0 0-3-16</inkml:trace>
  <inkml:trace contextRef="#ctx0" brushRef="#br0" timeOffset="125345.284">29877 9851 843 0,'0'0'36'15,"0"0"-36"-15,0 0 96 0,0 0 12 0,0 0 2 0,0 0 1 16,0 0-31-16,-7-6-5 0,7 6-2 0,0 0 0 16,-7 0-36-16,7 0-7 0,-7 0-2 0,7 0 0 15,0 0-20-15,0 0-8 0,0 0 0 0,-7 0 0 16,7 0 0-16,0 0 0 0,0 0 0 0,-4 6 0 15,4-6 0-15,-4 6 0 0,-3-1 0 0,4-2 0 16,3-3 0-16,-4 9 0 0,4-9 0 0,-3 6 0 16,-1 3 0-16,1 3 8 0,-1-6 0 0,4-1 1 15,0-5-9-15,0 12-9 0,0-12 9 0,0 9-13 16,0 0 13-16,-3 3 16 0,3-12-3 0,0 8-1 16,0 4 0-16,3-6 0 0,1 3 0 0,-1-3 0 15,1 0 3-15,3-1 0 0,0-5 0 0,0 3 0 0,0-3 9 16,4 0 1-16,-1-3 1 0,1 3 0 15,-1-5-26-15,1 2 0 0,0-3 0 0,-1 0 0 0,-3 0 0 16,4 0 0-16,-4-6 0 0,0 1 0 16,-4 2 12-16,1 0-4 0,-1 0 0 0,-3-3 0 0,4 7-8 0,-4-1 0 15,-4-6 0-15,1 3 8 16,-4 3-8-16,3-6 0 0,-3 7 0 0,0-1 0 0,-3 0 0 0,-1-6 0 16,0 6 0-16,1-3 0 0,3 6 11 15,-4-3-3-15,4 4-8 0,-3 2 12 0,3-3-12 0,-4 0-10 16,4 3 2-16,-4 3 0 0,4 0 8 15,7-3-13-15,-3 2 5 0,-1 4 8 0,-3 0-22 0,4 3 3 16,-1 0 1-16,1-3 0 16,3 6-10-16,0-4-3 0,0 7 0 0,0-3 0 15,0 3-57-15,3 2-11 0</inkml:trace>
  <inkml:trace contextRef="#ctx0" brushRef="#br0" timeOffset="125916.14">30074 9857 1085 0,'0'0'22'0,"0"0"7"16,0 0-29-16,0 0 0 0,0 0 0 0,0 0 0 0,0 0 56 0,0 0 6 15,0 0 1-15,0 0 0 16,0 0-19-16,0 5-3 0,-3 1-1 0,-1 3 0 0,4-9 1 0,-3 9 0 0,3 0 0 0,-4 3 0 15,1-7-17-15,3 7-4 16,-4-6-1-16,4 0 0 0,0 0-7 0,0 3 0 0,0-9-1 0,0 11 0 16,0 1-11-16,0-6 12 0,4 0-12 0,-4-6 12 15,0 0 16-15,0 3 4 0,3 3 1 0,1 0 0 16,3-1-20-16,-4-2-4 0,1 6-1 0,3-3 0 16,-4-6 0-16,4 0-8 0,-3 0 12 15,3 0-4-15,0 0 5 0,-3 0 1 16,3-6 0-16,0 12 0 0,-4-6-5 0,4 0-1 0,0 0 0 0,-3-6 0 15,-1-3-8-15,1 6 8 0,3-2-8 0,-3-4 8 16,-1 3-8-16,1-6 0 0,-1 0 0 0,-3 1 8 16,4 2-8-16,-4-3 0 0,3-6 0 0,-3 7-11 15,4-7 3-15,-4 3 0 0,3 4 0 0,-3-1 0 16,0-3-8-16,0 0-2 0,0 4 0 0,0 2 0 16,-3 3-6-16,3-6 0 0,-4 0-1 0,1 7 0 15,3-1-21-15,0 3-4 0,0 3-1 0,0 0 0 16,0 0-127-16,0 0-26 0</inkml:trace>
  <inkml:trace contextRef="#ctx0" brushRef="#br0" timeOffset="126436.907">30536 9695 1178 0,'0'0'24'0,"0"0"6"0,-7-3-30 0,0 0 0 0,0 3 0 0,0 3 0 16,-3 0 40-16,3 0 3 0,-4 0 0 0,0 0 0 15,1 3 18-15,-1-1 4 0,1 1 1 0,-1 0 0 16,0 6-10-16,1-6-1 0,-1 3-1 0,-3 2 0 16,4 1-16-16,-1 0-3 0,0 0-1 0,4-9 0 15,0 5-20-15,4 1-4 0,-4 3-1 0,3-6 0 0,4 0-9 16,-3 6 0-16,3-7 9 0,3-2-9 16,-3-3 11-16,0 3-3 0,7 6 0 0,-7-9 0 0,4 6 6 0,3-3 1 15,3 0 0-15,1-3 0 16,-4 6-6-16,0 0-1 0,0-6 0 0,0 6 0 0,4-6 4 0,-4 5 1 15,-4-5 0-15,4 12 0 16,-7-12-13-16,4 0 0 0,3 3 0 0,-7-3 0 0,0 0 0 0,4 6 0 16,-1 0 0-16,1 3 0 15,-4-9-17-15,0 0-7 0,3 6 0 0,-3-6-1 0,-3 8 25 0,3 4-10 16,-4-6 10-16,1 0 0 16,-1 0-8-16,-3 0 8 0,0-3 0 0,0 5 0 0,-4 7 0 0,4-9 0 15,-3 6 0-15,-1-3 0 16,1-4-12-16,2 4 12 0,-2-6-12 0,3 0 12 15,0 3-48-15,0 3-4 0,3-9 0 0,4 0 0 16,-7 6-41-16,7-6-9 0</inkml:trace>
  <inkml:trace contextRef="#ctx0" brushRef="#br0" timeOffset="127383.474">30963 9701 771 0,'-7'9'32'0,"-3"-4"-32"16,3 1 87-16,3 6 10 16,-3-3 3-16,3 3 0 0,1-4-61 0,-1 1-12 0,1 9-3 0,-1-6 0 15,4-1-6-15,0 7-2 0,0-3 0 0,4 2 0 16,-1 1 20-16,4 9 3 0,-3-4 1 0,0 1 0 15,3 2-7-15,-4-8-1 0,1 8 0 0,3-2 0 16,-4-4-9-16,1 4-3 0,-1-1 0 0,1-2 0 16,-4 2-9-16,0-5-3 0,0 0 0 0,0 8 0 15,0-8-8-15,-4-1 0 0,-3 4 9 0,4-9-9 16,-1 8 12-16,-3-5-3 0,0 0 0 0,4 2 0 16,-5-5 18-16,1-3 3 15,4 6 1-15,-1-7 0 0,1 4 8 0,-1-6 1 0,4-6 1 0,0 0 0 16,0 0-21-16,0 0-5 0,0 0-1 0,0 0 0 0,0 0 6 15,0 0 2-15,0 0 0 0,4-6 0 16,-1 0-22-16,1 0 0 0,3-8 0 0,-4 2 0 16,1 0 0-16,-4 6 0 0,4-11 0 0,-4 5 0 15,0-3-37-15,0-2-12 0,0-1-3 0,-4-6 0 16,4 4-39-16,-4-10-8 0,1 4-1 0,3-3-1 16,-4-1 17-16,4-2 4 0,-3 0 1 0,-1 8 0 15,4-11 47-15,-3 8 10 0,3-5 2 0,-4 3 0 16,4 2 20-16,-3 4 0 0,3-1 0 0,0-2 0 0,0 8 0 0,0-9 0 15,0 10 14-15,3-1-4 16,-3 1-10-16,4 2 0 0,-1-3 0 0,4 6-11 0,-7 1 19 0,4-1 3 0,-1-3 1 16,1 6 0-16,3 1 35 15,-3 2 7-15,-1 0 2 0,4 0 0 0,-3-3-4 0,-1 6-1 16,-3 3 0-16,7 0 0 0,-7 0-26 0,7 6-5 0,-3 6 0 16,-1-6-1-16,1 0-19 0,3-1 0 0,-3 7 0 0,-1 6-9 15,1-3 9-15,-1 2 0 16,1 1 0-16,-4 2 0 0,3-8 0 0,-3 9-10 15,4-1 10-15,-8 7-10 0,4-13 10 0,-3 4-12 0,-1 0 12 0,1-1-12 16,-1 1 12-16,1-3 0 0,-1 2 0 0,0-2 0 16,1-3 0-16,-4 0 11 0,3-1-3 0,-3 1 0 15,0-6-8-15,7-6 0 0,0 0 0 0,-7 0 0 16,7 0-10-16,-7 0-1 0,-3-6 0 0,2-6 0 16,5 6-72-16,-4-2-14 15</inkml:trace>
  <inkml:trace contextRef="#ctx0" brushRef="#br0" timeOffset="127985.286">31249 9804 1371 0,'0'0'28'0,"0"0"8"0,0 0-36 0,0 0 0 0,0 0 0 0,0 0 0 15,0 0 36-15,0 0 1 0,-3 5 0 0,-1 4 0 16,0 0 1-16,1 3 0 0,3-12 0 0,-4 6 0 15,4 6-14-15,-3-7-2 0,-1 10-1 0,1-3 0 16,-1 0-11-16,1-1-2 0,-1 1-8 0,4 0 12 16,-3 3-12-16,-1-4 0 0,1 7 0 0,-1-12 0 15,4 6 32-15,0-12 1 0,0 0 0 0,0 0 0 16,0 0-25-16,-3 6-8 0,3 5 0 0,0-11 0 16,0 0 0-16,0 0 0 0,0 0 0 0,0 0-9 15,0 0 24-15,0 0 5 0,0 0 0 0,0 0 1 16,0 0 8-16,0 0 2 0,0 0 0 0,0 0 0 15,0 0-19-15,0 0-4 0,0 0-8 0,-4-9 12 0,1 4-2 0,-1-4-1 16,4 3 0-16,0-6 0 16,-4-6-26-16,4 10-6 0,0-4-1 0,0 0 0 0,0 0 24 0,4 1 0 15,-4-4 0-15,0 3 0 16,0 0 0-16,0 1 0 0,0 5 0 0,0-6 0 0,0-3-8 16,0 6 8-16,4 1 0 0,-1-4 0 15,1 0-10-15,-1 0 10 0,1 4-13 0,-1-1 5 16,4 0 8-16,-3-3-13 0,3 0 5 0,0 1 8 15,-4 2-12-15,1 3 12 0,-1-3-12 0,-3 9 12 0,4-3-8 0,3-3 8 16,-7 6 0-16,7 0 0 16,-3-6-10-16,3 6 10 0,0 6-13 0,0-6 5 15,0 6-18-15,0-6-3 0,0 9-1 0,4 0 0 16,-4 0-121-16,0 2-24 0,3-5-5 0</inkml:trace>
  <inkml:trace contextRef="#ctx0" brushRef="#br0" timeOffset="128553.402">31432 9857 1112 0,'-3'5'32'0,"-4"-2"6"0,0 6-30 0,3-3-8 0,-3 0 0 0,0-3 0 15,7-3 56-15,-3 6 11 0,3-6 1 0,0 0 1 0,0 0-36 0,0 0-7 16,0 0-2-16,0 0 0 16,0 0 24-16,0 0 4 0,0 0 0 0,0 0 1 0,0 0 3 0,0 0 0 15,7-3 0-15,0 0 0 16,0-3-40-16,3 0-7 0,-3-3-1 0,1 3-8 0,-1 1 0 0,0 5 0 0,0-6 0 15,0 0 0-15,0 0 0 16,-4-3-14-16,1 0 4 0,3 6 1 0,-4-3-1 0,5 3 0 0,-5 1 0 0,-3-4 0 16,0 6-4-1,4 0-1-15,-1-6 0 0,-3 6 0 0,4 0 2 0,-1-6 0 16,-3 0 0-16,4 0 0 0,-4 6 13 0,0-9-11 16,0 9 11-16,-4-6-10 0,4 6 10 0,0 0-8 0,0 0 8 0,0 0-8 15,-3-2 8-15,-4-1 0 0,0 0 0 16,-1 3 0-16,-2 0 8 0,3 0-8 0,-4 3 8 0,1 0-8 15,3 2 12-15,-4 7-3 0,0-6 0 16,-3 6 0-16,4-6-9 0,-1 5 10 0,4 4-10 0,-3 3 10 16,2-6-2-16,5 5 0 0,-4-5 0 0,3 3 0 15,1 8 5-15,3-14 1 0,0 3 0 0,3-1 0 16,-3 1 0-16,4 0 0 0,-1-3 0 0,-3 0 0 16,4-1-5-16,-1 1-1 0,1 0 0 0,3 3 0 15,-3-6-8-15,3 3 8 0,0 2-8 0,-4-5 8 16,-3-6-8-16,0 0 0 0,11 0 0 0,-4 3 0 15,3-6-115-15,1 0-25 16,-4 0-4-16</inkml:trace>
  <inkml:trace contextRef="#ctx0" brushRef="#br0" timeOffset="129154.122">31672 9777 1333 0,'0'0'56'16,"0"0"-44"-16,0 0 40 0,0 0 8 0,0 0 1 16,0 0 1-16,0 0-25 0,0 0-5 0,-7 6 0 0,4 6-1 15,-1-6-14-15,1 0-2 0,-1 5-1 0,4 1 0 16,-3 3 2-16,3-9 1 0,0 0 0 0,0 2 0 15,-4 4 3-15,4-6 1 0,-3 3 0 0,-1 0 0 16,4-3-21-16,0-6 8 0,0 0-8 0,-3 5 0 16,-1 7 0-16,4-12 0 0,0 0 0 0,0 0 8 15,0 0-8-15,0 6 9 0,0-6-9 0,0 0 10 16,0 0 4-16,0 0 1 0,0 0 0 0,0 0 0 16,0 0 1-16,0-6 1 0,0-6 0 0,0 7 0 15,4-7-17-15,-4 3 0 0,3 3 0 0,-3 0 0 16,4-3 0-16,-4 1-9 0,3 2 9 0,-3 0 0 15,4 0 0-15,-4-3 0 0,3 0 0 0,1 0-8 16,-4 4 8-16,3-1 0 0,-3 0 0 0,4 0-8 0,-4 0 8 16,3-6-8-16,-3 6 8 0,4 1-8 15,-4 5 8-15,3-6-10 0,-3 6 10 0,4-3-10 16,3-3-10-16,-4 0-3 0,-3 6 0 0,4 0 0 16,3-6 4-16,-3 0 1 0,3 0 0 0,0 6 0 0,-4-6 18 0,4 6 0 15,0-5 0-15,-3 5 0 0,-4 0-13 0,7 5 4 16,-7-5 1-16,3 0 0 0,5 6 8 0,-8 0-13 15,0 6 5-15,0-3 8 16,-4 0 0-16,0 2 0 0,4 4 0 0,-7 3 0 0,0-10 0 0,4 10-9 16,3 0 9-16,-4-6 0 15,1 5 0-15,-1-2 14 0,-3-3-1 0,4 5 0 0,-1-5 11 0,1 0 1 16,-1-3 1-16,4 2 0 0,0 1-15 0,0-12-3 0,0 0-8 16,7 6 12-16,-3-6-12 0,-4 0 0 0,0 0 0 0,3 6 0 31,4-6-18-31,0 0-10 0,0 0-1 0</inkml:trace>
  <inkml:trace contextRef="#ctx0" brushRef="#br0" timeOffset="129777.301">31955 9783 1140 0,'7'-18'24'0,"-7"15"4"15,3-2-28-15,-3 5 0 0,4-6 0 0,-4 3 0 0,0 3 76 0,0 0 10 16,0 0 2-16,3-6 0 0,-3 6-8 0,0 0-2 16,0 0 0-16,0 0 0 0,0 0-48 0,0 0-10 15,0 0-1-15,0 0-1 0,-7 3-18 0,0 0 0 0,-3 3 0 0,2 0-9 16,-2 2 9-16,3 7 0 0,-4-3-9 0,4-6 9 16,0 2 0-16,-3 4 0 0,-1 6 0 0,4-6 0 15,-4-1 0-15,4 1 0 0,0 0 0 0,4 3 0 16,-4-4 0-16,0 7 0 0,0-6 0 0,3 0 0 15,1 2 0-15,-1-2 0 0,4 0 0 0,4-3 0 16,-4-4 8-16,3 4 0 0,1 0 0 0,-1-3 0 16,4-6 13-16,-3 6 3 0,-1 0 0 0,1 0 0 15,3-6-8-15,-7 0 0 0,7 3-1 0,-7-3 0 16,3 0-3-16,4 0 0 0,0-3 0 0,-3 3 0 16,3-6-12-16,-3 6 8 0,3-6-8 0,-4 0 0 15,4 6-18 1,-3-6-10-16,3-3-1 0,0 0-1 0,-4-2 14 0,1 2 4 0,3-3 0 0,-4 0 0 15,1-2 12-15,0-1 0 0,-1 6 0 0,-3-3 0 16,4 1 0-16,-4-4-9 0,0 6 9 0,-4-3-8 0,4 4 8 16,0-4 9-16,-3 0-1 0,3-3-8 0,-4 9 11 15,0 1-11-15,-3 2 10 0,4 0-10 0,3 3 0 16,-7 0-8-16,7 0-1 0,-7 0 0 0,0 6-6 0,0 2-1 16,0 4 0-16,0 0 0 15,0-6-37-15,-1 0-8 16,5 0-2-16</inkml:trace>
  <inkml:trace contextRef="#ctx0" brushRef="#br0" timeOffset="130385.537">32177 9845 1409 0,'0'0'60'0,"0"0"-48"16,-7 6 13-16,0-6 3 0,3 6 1 0,1-1 0 15,3-5-13-15,-7 3-2 0,7-3-1 0,-4 9 0 16,4-9-13-16,-7 6 0 0,7-6 8 0,-3 6-8 15,-5 3 28-15,5-3 2 0,3-6 1 0,-4 11 0 0,1 1-8 16,-1-9-2-16,4 3 0 0,-3 3 0 16,-1-3-12-16,1 2-9 0,3 4 12 0,-4 0-12 15,1-6 0-15,3 0 0 0,-4 0 0 0,4-6 0 16,0 0 8-16,0 0-8 0,0 0 0 0,0 0 0 0,0 0 25 0,0 0-1 16,0 0-1-16,0 0 0 0,0 0-2 0,0 0 0 15,0 0 0-15,4 0 0 0,3-6 0 0,-4 0 0 16,4-6 0-16,-3 0 0 0,3 1-21 0,0-1-10 15,-3 0 1-15,-1 3 0 0,1-2 9 0,-1-1 0 16,1 3 0-16,-1-3 0 0,-3 3 0 0,4 1 0 16,-1 2 0-16,-3-6 0 0,0 6 0 0,0 6 0 15,0 0 0-15,0 0 0 0,0 0 0 0,0 0 16 16,0 0-4-16,0 0-1 0,0 0-11 0,0 0 0 0,0 0 0 16,0 0-11-16,0 0 11 0,0 0-10 0,0 0 10 15,0 0-10-15,4 6 10 16,-4 6 0-16,3-1-9 0,4-5 9 0,-3 6 0 0,-1 0 0 0,1 3-9 15,-1-4 9-15,1 1 0 0,-1 0 0 16,1 0 0-16,0 8 0 0,-4-8 0 0,3 0 0 16,-3-12 0-16,0 8 0 0,0 4-24 0,0 0 0 0,4-6-1 0,-4 6 0 31,-4-4-16-31,4 4-3 0,0 0-1 0,4 0 0 16,-4-6-34-16,0 5-6 0,0-5-2 0,0 3 0 15,0-3-109-15,0 0-21 0</inkml:trace>
  <inkml:trace contextRef="#ctx0" brushRef="#br0" timeOffset="130991.174">32530 9686 884 0,'0'0'24'0,"0"0"8"0,-7 0-32 0,0 3 0 0,3 3 0 0,-3-3 0 15,0 3 81-15,-4 0 11 0,4-1 1 0,-3 1 1 16,3 0 4-16,0 0 1 0,-1 3 0 0,-2-3 0 16,3 0-18-16,-4 2-3 0,4-2-1 0,4 3 0 15,-4-3-21-15,0 0-4 0,0 6 0 0,-1-9-1 16,5 2-29-16,-1 4-6 0,1 0 0 0,-1-3-1 16,4 6 2-16,0-6 1 0,-3 0 0 0,3-1 0 15,0-5-18-15,3 3 0 0,-3-3 0 0,4 9 0 16,-1-3 10-16,4-3-2 0,1 3 0 0,-5-3 0 15,1 6-8-15,3-9 0 0,-4 6 0 0,-3-6 0 16,7 5 0-16,-3-5 0 0,3 6 0 0,-7-6 0 16,3 6 0-16,4-3 0 0,-3 0 0 0,-4-3 0 15,0 0 0-15,0 0 0 0,0 0 0 0,0 0 0 16,3 6 0-16,1 0 0 0,-4 0 0 0,3 0 0 16,-3-6 0-16,0 8 0 0,4-2 0 0,-4 0 0 0,0-6 0 15,4 6 0-15,-4 0 0 0,0 3 0 0,0-3 0 16,0-6 0-16,0 0 0 0,0 0 0 15,0 0 0-15,0 5 0 0,-4 7 0 0,0 0 0 16,1-6 0-16,-1 0 0 0,1 3 0 0,-1 2 0 0,-3-8 0 0,0 3 0 16,0-3 0-16,-3 3 0 15,3 0-14-15,-4 0-2 0,4 0 0 0,-4-6 0 16,4 5-96-16,-3 7-20 0,-1-9-4 16</inkml:trace>
  <inkml:trace contextRef="#ctx0" brushRef="#br0" timeOffset="134584.264">29471 10744 752 0,'0'0'16'0,"0"0"3"0,0 0-19 0,0 0 0 0,0 0 0 0,0 0 0 16,0 0 64-16,0 0 8 0,0 0 3 0,0 0 0 15,0 0-12-15,0 0-3 0,0 0 0 0,0 0 0 16,0 0-14-16,0 0-3 0,0 0-1 0,0 0 0 15,0 0-15-15,4-3-3 0,3 0-1 0,0 1 0 16,0-1-9-16,-4 3-2 0,4 0 0 0,-7 0 0 16,4-6-4-16,3 6 0 0,-4 0-8 0,5 0 12 15,-5 0-12-15,4-6 0 0,0 6 8 0,-3-6-8 16,-1 6 9-16,-3 0-1 0,7 0 0 0,-3-6 0 16,-1 0 8-16,1 3 2 0,3-3 0 0,-4-2 0 15,1 2-2-15,3-9-1 0,-3 9 0 0,-1-6 0 16,4-2-15-16,-3-4 0 0,-1 6 8 0,4-5-8 15,-3-1-9-15,-1 3-5 0,1-2-1 0,-1 5 0 16,1-6 15-16,-1 9-11 0,-3-2 11 0,4-1-10 16,-4 6-9-16,0-6-1 0,-4 3-1 0,4 1 0 15,-3 2-14-15,3 6-2 0,0 0-1 0,0 0 0 16,-7 0 10-16,-4 6 1 0,4-3 1 0,-3 2 0 0,-1 1 11 0,0 3 3 16,1 3 0-16,-4 0 0 0,3-1 12 15,1 4 0-15,-1 3 0 0,0-1 0 0,1-5 0 0,3 0 0 16,-4 3 12-16,8-4-12 0,-4-5 0 0,3 3-12 0,4 0 0 0,-3 3 0 15,3-6 35-15,0 2 7 0,0-2 2 0,3 0 0 16,1 0-32-16,-1 3-16 0,4-6 1 0,0 6 1 31,0-4-11-31,4 4-3 0</inkml:trace>
  <inkml:trace contextRef="#ctx0" brushRef="#br0" timeOffset="135071.546">29799 10345 1212 0,'0'0'25'0,"0"0"6"0,0-6-31 15,0 6 0-15,0 0 0 0,0-9 0 0,0 3 35 0,0 6 1 16,0 0 0-16,0 0 0 0,4-6 19 0,-4 6 4 0,0 0 1 16,0-6 0-16,0 0-11 0,0 6-1 0,0 0-1 0,0 0 0 15,0 0-9-15,0 0-2 0,0 0 0 0,0 0 0 16,0 0-28-16,0 0-8 0,0 0 0 0,0 0 0 15,0 9 0-15,0 0 0 0,0 0 0 0,0 8 0 16,3-5 0-16,-3 6 0 0,0 2 0 0,0-2 0 16,0 3 0-16,-3 2 0 0,3-5 0 0,0 5 0 15,-4 4 10-15,4-4-2 0,-3 4-8 0,3-4 12 16,-4-5-12-16,4 8 9 0,0-8-9 0,0 3 8 16,0-4 0-16,0 1-8 0,-3-3 12 0,3-1-4 15,0-2 0-15,0 3 0 0,0-4 0 0,-4-2 0 16,4 0-8-16,4 3 0 0,-4-6-12 0,0-6 12 15,0 9-24-15,0-9 2 0,0 0 1 0,0 0 0 16,0 0-63-16,0 5-13 16,0-5-3-16</inkml:trace>
  <inkml:trace contextRef="#ctx0" brushRef="#br0" timeOffset="136606.899">30000 10453 672 0,'0'-6'19'0,"0"1"4"0,0-4-23 0,0 3 0 0,0 3 0 0,0-3 0 16,-3 0 55-16,3 6 6 0,0 0 2 0,0 0 0 0,-4-6-42 15,4 6-8-15,0 0-1 0,0 0-1 0,0-6 1 0,0 6 1 16,0 0 0-16,-3-8 0 0,3 8-13 0,-4-9 0 15,1 3 0-15,3-3 0 0,-4 3 12 0,4 0 0 16,0 0 0-16,0-5 0 0,4 5 4 0,-4 0 1 16,0-3 0-16,3 6 0 0,-3-3 5 0,0 6 1 15,0-9 0-15,0 9 0 0,0 0-3 0,0 0 0 16,0 0 0-16,0 0 0 0,0 0 26 0,0 0 5 16,0 0 1-16,0 0 0 0,0 0-7 0,0 0-1 15,0 0 0-15,0 0 0 0,0 0-29 0,0 0-7 0,0 0 0 0,-3 6-8 16,-1 0 17-16,1 0-3 0,-1 3-1 0,0 3 0 15,1-1-1-15,-1 1 0 0,1-6 0 0,-1 9 0 16,1 2 16-16,-4-5 2 0,3 6 1 0,-3-1 0 16,4-2-31-16,-1 3 8 15,1-1-8-15,-1 1 0 0,1 3 0 0,-1-1 0 0,0-2 0 0,1 5 0 16,3-2 0-16,0 0 0 0,0-1 0 0,0 4 0 16,0-10 9-16,0 4-1 0,0 3 0 0,0-4 0 15,0 1-8-15,0-1 0 0,0 1 0 0,0-3 0 16,0-3 0-16,0-1 0 0,3 1 0 0,-3 0 0 15,4 0 0-15,0-4-12 0,-1 4 4 0,-3 0 8 16,4-6-34-16,-1 3 1 16,1-6 0-16,-4-3 0 0,0 0-17 0,0 0-3 0,7 3-1 15,-7-3 0-15,3-3-30 0,4 0-5 0,0-3-2 16,-3 3 0-16</inkml:trace>
  <inkml:trace contextRef="#ctx0" brushRef="#br0" timeOffset="138146.76">30113 10327 642 0,'0'0'13'0,"0"0"3"0,4-3-16 0,-4 0 0 0,3-3 0 0,-3 6 0 15,0 0 70-15,0 0 10 0,4-3 3 0,-4 3 0 16,0 0-3-16,0 0-1 0,0 0 0 0,0 0 0 16,0 0-46-16,0 0-9 0,0 0-1 0,-4 6-1 15,4 0 10-15,0 3 3 0,-3-3 0 0,-1 5 0 16,1-5 6-16,-1 3 2 0,4-3 0 0,-3 3 0 15,3-3-17-15,-4 3-3 0,4 2-1 0,-4-5 0 16,4-6-6-16,0 6-2 0,-3 0 0 0,3-6 0 16,0 6-5-16,0-6-1 0,0 0 0 0,0 0 0 15,0 0 12-15,0 0 3 0,0 0 0 0,0 0 0 16,0 9-23-16,0-9 0 0,0 0 0 0,-4 5 8 16,4-5-17-16,0 0-3 0,0 0-1 0,0 0 0 15,0 0 13-15,0 6 16 0,0-6-3 0,0 0-1 16,0 0-12-16,-3 6-16 0,3-6 3 0,0 12 1 0,0-12 12 15,-4 6 0-15,4-6 0 0,0 6-9 0,0-6 9 0,0 6 0 16,-3 2 0-16,3-2 0 0,0-6 8 0,0 9 3 16,0-3 1-16,0 3 0 0,0 3-12 0,0-6 0 15,0 2 9-15,0 1-9 0,0-3 0 0,-4 3 0 16,4 3 0-16,-3-7 0 0,3 1 0 0,-4 6 0 16,4-6 0-16,0 0 0 0,-3 6 11 0,3-4-3 15,-4-2 0-15,1 6 0 0,3-6-8 0,-4 3 8 16,4 0-8-16,0-1 8 0,0 1-8 0,-3 0 0 15,3-3 0-15,0 6 0 0,-4-6 0 0,4-1 0 0,0-5 0 16,0 6 0-16,-3 0 0 0,3-6 0 0,0 6 0 16,0-6 0-16,0 6 0 0,0-6 0 15,0 0 0-15,0 0 0 0,0 0 8 0,0 0-8 16,0 0 8-16,0 0-8 0,0 0 12 0,0 0-4 0,0 0 0 0,0 0 0 16,0 0 5-16,0 0 1 0,0 0 0 0,0 0 0 15,0 0-14-15,0 0 11 0,0 0-11 0,0 0 10 16,0 0-22-16,0 0-4 0,0 0 0 0,0 0-1 15,0 0-22-15,0 0-4 16,0 0-1-16,0 0 0 0,0 0 20 0,0 0 3 0,0 0 1 0,0 0 0 16,0 0 7-16,0 0 1 0,0 0 1 0,0 0 0 15,0 0-8-15,0 0-1 0,0 0-1 0,0 0 0 16,0 0 21-16,0 0-9 0,0 0 9 0,7 0 0 16,-7 0 0-16,3-3 0 0,1 0 0 0,-4 3 0 15,0 0 0-15,0 0 0 0,3-6 0 0,-3 0 0 0,0 0 0 16,0 6 8-16,0-5-8 0,0 5 9 0,0-6 2 0,0 6 0 15,0 0 0-15,0 0 0 16,-3-6-11-16,3 6 0 0,0 0 0 0,0 0 0 16,-4-6-9-16,4 6 9 0,0 0 0 0,0 0 0 15,0-6 0-15,0 6 0 0,0 0 0 0,0 0 0 0,-3-6 0 0,3 6 0 16,0 0 0-16,0 0 0 0,0 0 0 0,0 0 0 16,0 0 0-16,0 0 0 0,0 0 0 0,0 0 8 15,0 0-8-15,0 0 9 0,3-3 5 0,-3 3 1 16,0 0 0-16,7-6 0 0,-7 6 14 0,0 0 3 15,4-3 1-15,-4 3 0 0,0 0 8 0,0 0 2 0,0 0 0 16,0 0 0-16,0 0-19 0,0 0-4 0,0 0-1 0,0 0 0 16,0 0-5-16,0 0-1 0,3 0 0 15,-3-967 0-15,0 1934-13 0,7-967 8 0,-7 0-8 0,0 0 0 16,7 0 9-16,-7 0-9 0,0 0 8 0,4-2-8 16,3 2 9-16,-7 0-9 0,0 0 10 0,7-3-10 15,-3 0 8-15,3 0-8 0,-4 0 0 0,4 3 9 16,-3-3-9-16,-4 3 8 0,3-9-8 0,1 9 8 15,-1-6-8-15,1 6 0 0,-1-6 0 0,1 0 8 16,-1-2-8-16,-3 2 0 0,4 3 0 0,-1-6 0 16,-3 0 0-16,0 6-11 0,4-9 3 0,-4 6 0 15,3-5-8-15,1-1-2 0,-4 0 0 0,0 3 0 16,0-2 18-16,0 5 0 0,0-6-8 0,0 6 8 16,-4 0 0-16,4-3 0 0,0 4 0 0,0-7 0 15,-3 12-20-15,3-6-1 0,0-6 0 0,-4 6 0 16,4 0 21-16,0 6-11 0,0 0 11 0,0 0-8 0,-3-3 0 15,3 3 0-15,0 0 0 0,0 0 0 0,0 0-1 0,-7 3 0 16,0 0 0-16,3 6 0 0,-3-3 9 0,0 0-10 16,4 9 10-16,-1-4-10 0,-3-2 10 0,4 6 0 15,-1 3 0-15,0-10 0 0,1 4 0 0,-1 0 0 16,1 5 0-16,-1-5 8 0,1 3 2 0,-1 0 1 16,1-1 0-16,-1 4 0 0,-3-3-11 0,4-1 0 15,-1 1 9-15,1 3-9 0,-1-9 0 0,1-1 9 16,-1 1-9-16,-3 9 0 0,3-12 8 0,4 5-8 15,-3-5 0-15,3-6 0 0,0 3 11 0,0-3-11 16,0 6 10-16,0-6-10 0,0 0 20 0,-4 6-3 16,4-6 0-16,0 0 0 0,0 9-1 0,0-9-1 0,4 6 0 15,-4-6 0-15,3 9-7 0,1-4 0 16,0 1-8-16,-1 0 12 0,1 0-12 0,3 0 0 0,-4 0 0 16,4 0 0-16,0 0 9 0,0-3-9 0,0 2 8 0,0 1-8 15,0-6 0-15,1 6 8 0,2-6-8 0,1 0 0 16,-4 0 8-16,3 0-8 0,1 0 8 0,-4 0-8 15,4 0 0-15,-4-6 8 0,0 6-8 0,3 0 0 16,-3 0 8-16,4-6-8 0,-4 3 8 0,0 1-8 16,0 2 0-16,-3-3 0 0,3 0 0 0,0 0 0 15,-4 3 0-15,-3 0 0 0,0 0 0 0,0 0 0 16,0 0-11-16,7-3 11 0,-3 3-8 0,-1-3 8 16,4-3-34-16,-3 0-2 0,-1 0 0 0,1 6 0 15,0-12-16-15,6 7-4 0,-3-7-1 0</inkml:trace>
  <inkml:trace contextRef="#ctx0" brushRef="#br0" timeOffset="138692.472">30519 10492 1220 0,'0'0'27'0,"0"0"5"0,0 0 2 0,0 0 0 0,0 0-34 16,0 0 0-16,-4-3 0 0,4 3 0 0,-7 0 47 0,0 0 2 0,0 0 1 0,0 3 0 15,0-1-21-15,0 1-4 0,-4-3-1 0,4 3 0 16,0 3 15-16,-3 0 2 0,-1 0 1 0,0 6 0 15,1-6 10-15,3 0 1 0,0 2 1 16,0-2 0-16,0 0-22 16,0 0-5-16,3 0-1 0,-3 6 0 0,4-7-14 0,3-5-4 0,0 0 0 0,0 0 0 15,0 6-8-15,0-6 0 0,0 0 0 0,0 0 0 16,0 0 0-16,0 6 0 0,3 0 0 0,1-3 8 16,-1 3-8-16,-3-6 0 0,4 9 9 0,-4-9-9 15,7 6 0-15,-4 0 0 0,1-4 0 0,3 4 0 16,-7-6 0-16,3 6 0 0,-3-6 0 0,7 6 0 15,-3 0 0-15,-4-6 8 0,7 0-8 0,0 6 0 0,0-3 0 0,-7-3 0 16,4 6 0-16,3-3 0 16,0 3 0-16,-4-4 0 0,4 1 0 0,-3 3 0 15,3 3 0-15,-4-3 0 0,1 0 0 0,-1 0 0 16,1 0 0-16,0-1 8 0,-1 4-8 0,1-3 0 16,3 0 8-16,-7 6-8 0,3-6 10 0,-3 5-10 15,4-5 0-15,-4-3 8 0,0-3-8 0,0 9 0 16,-4 0 0-16,1 0 0 0,3 0 8 0,-4-4-8 0,-3 7-13 15,4-6-6-15,-5-6-1 0,1 9 0 16,0-3-48-16,-3 0-9 0,3-3-3 0</inkml:trace>
  <inkml:trace contextRef="#ctx0" brushRef="#br0" timeOffset="139364.051">29482 10609 1183 0,'0'0'33'0,"0"0"8"0,0 0-33 16,0 0-8-16,0 0 0 0,0 0 0 0,0 0 20 0,0 0 1 0,0 0 1 0,0 0 0 15,-7 3 8-15,3 3 2 0,1-3 0 0,3 6 0 16,-4-6-8-16,0 3 0 0,4 2-1 0,-3-2 0 16,3 0 13-16,0 0 2 0,0 6 1 0,3-3 0 15,-3 2-15-15,4 1-4 0,3 6 0 0,-3-7 0 16,3 4-5-16,0 3-2 0,-4-6 0 0,4-1 0 16,0 1-1-16,0 0 0 0,0 3 0 0,1-4 0 15,-1 1 7-15,3 0 1 0,-3 0 0 0,0 2 0 16,0-8-7-16,4 6-1 0,-4 0 0 0,0-3 0 15,4-1-4-15,-1 1-8 0,-3 3 11 0,4-6-11 0,-1 6 9 0,1-10-9 16,0 7 0-16,-1-6 9 0,-3 0-18 16,4-3-4-16,-1 9-1 0,1-6 0 15,3-3-38-15,0 3-7 0,-3-3-1 16,6 3-1-16,1-3-115 0,-4 0-24 0</inkml:trace>
  <inkml:trace contextRef="#ctx0" brushRef="#br0" timeOffset="140820.437">31119 10591 767 0,'-8'0'32'0,"1"0"-32"16,0 0 82-16,0 0 10 0,0 0 1 0,0 0 1 15,7 0-22-15,-7 0-4 0,7 0 0 0,-7 0-1 0,7 0-26 16,-7 0-5-16,7 0 0 0,0 0-1 16,0 0-3-16,0 0-1 0,0 0 0 0,-7 0 0 0,7 0-31 0,0 0 0 15,0 0 0-15,0 0 0 16,0 0 0-16,0 0 8 0,0 0-8 0,0-970 0 0,0 1940 11 0,0-970-1 16,-7 6 0-16,7-6 0 15,0 0 4-15,0 0 1 0,0 0 0 0,-4 6 0 16,1 0-15-16,3 3 11 0,0 3-11 0,3-1 10 15,1 1 1-15,-1 0 0 0,-3 3 0 0,4-1 0 0,3 1 3 0,-3 9 1 16,-1-10 0-16,4 10 0 16,-3-7 5-16,-1 1 0 0,1 9 1 0,-1-10 0 0,-3 1 3 0,4-1 0 0,-4 10 0 15,0-12 0 1,3 2 5-16,-3 1 2 0,0-6 0 0,0 2 0 0,0 4-20 0,0-6-11 16,0 5 12-16,0-8-12 15,0 6 20-15,0-3-2 0,0-4-1 0,0 4 0 0,0 0-9 0,0-6-8 0,0 3 12 0,4 0-12 16,-4-4 0-16,0-5 0 0,0 6 0 15,0 3 0-15,0-9 0 0,0 6 0 0,0-6 0 0,0 6 0 16,0-6 9-16,3 6-9 0,-3-6 0 0,0 0 9 16,0 0-9-16,0 0 0 0,0 0 0 0,0 0 0 15,0 0 0-15,0 0 0 0,0 0 0 0,0 0 0 16,0 0 0-16,0 0 0 0,0 0 0 0,0 0-11 16,0 0 11-16,0 0 0 0,0 0 0 0,0-6 0 15,4-6 0-15,-4 0 0 0,0 4 0 0,0-7 8 16,-4 6-8-16,4-9-12 0,-3-2 4 15,-1-1 0-15,4 7-6 0,-3-10-1 0,-1 0 0 0,4 10 0 16,-3-13 3-16,-1 7 0 0,4-1 0 0,0-2 0 16,-3 2 12-16,3-2 0 0,0 5 0 0,0-3 0 15,0 4 0-15,0-1 0 0,0 3 0 0,0-2 0 16,0-1 0-16,0 3 0 0,0 4-12 0,3 2 3 16,-3-6 9-16,4 3 0 0,-4-2 0 0,3-1 0 0,-3 6 0 0,4-3 0 15,-1-5 0-15,-3 2 0 16,4 3 0-16,-1 1 0 0,-3-1 10 0,4 0-10 0,-1 3 16 0,1 3-2 15,3 0-1-15,-3-2 0 16,-1-1-13-16,4 3 0 0,-3 0 0 0,-1 0 0 0,1-3 0 0,-1 3 0 16,1 3 0-16,-4 3 0 15,3-2 0-15,1 2 0 0,3 0 0 0,0 0 0 0,0 0 0 0,0 2 0 0,0 4 0 16,4 0 0-16,-4 0 0 0,0 0-12 0,0 0 12 16,3 0-13-16,-3 6 13 0,4-4-12 0,-4 4 12 0,0 0-12 15,0 0 12-15,0-1 0 16,0 1 0-16,-3 0 0 0,3 3 0 0,-4-4 12 0,-3 1-4 0,0-3-8 15,0 6 13-15,0-1-4 0,0-8-1 16,0 6 0-16,-3 0 2 0,-4-3 0 0,3-1 0 16,1-2 0-16,-1 3-2 0,-3 3 0 0,4 0 0 15,-4-9 0-15,3 2-8 0,-3 4 0 0,4-6 0 0,-5 3 8 16,5 6-8-16,-4-6 0 0,-4 0 0 0,4-1 0 16,-3 1-24-16,-1-3 0 0,-3 3 0 0,3-3 0 15,-3 0 24-15,4 3-11 0,-1-6 11 0,-3 0-8 16,3-9-24-16,1 6-4 15,-1-3 0-15,1-3-1 0,-1 4-18 0,1-7-3 0,-5-3-1 0,8 3 0 16,-3 1-33-16,3-7-6 0,0 6-2 0</inkml:trace>
  <inkml:trace contextRef="#ctx0" brushRef="#br0" timeOffset="141514.884">31397 10647 1648 0,'0'0'34'0,"0"0"9"0,0 0-35 15,0 0-8-15,0 0 0 0,0 0 0 0,0 0 51 0,0 0 8 0,0 0 1 0,0 0 1 16,-3 0-32-16,3 0-6 0,0 0-2 0,0 0 0 16,0 0-7-16,0 0-2 0,0 0 0 0,0 0 0 15,0 0-1-15,0 0-1 0,0 0 0 0,0 6 0 16,-4 0-2-16,4 6-8 0,0-3 12 15,0 0-4-15,0-1-8 0,0 4 10 0,0-6-10 0,0 6 10 16,0-3-10-16,0-1 0 0,4-2 0 0,-4 0 8 16,0-6-8-16,0 6 0 0,0-6 0 0,0 0 0 15,3 15 8-15,-3-15-8 0,0 0 8 0,0 0-8 16,0 0 10-16,0 0-10 0,0 0 12 0,0 0-12 16,0 0 20-16,0 0-2 0,0 0-1 0,0 0 0 0,0 0-7 0,0 0-2 15,0 0 0-15,-3-6 0 0,3-6-8 0,-4 6 0 16,4-3 0-16,0 3 0 0,-3 1-12 0,3-1 12 15,0-6-10-15,0 6 10 16,-4 0 0-16,4-3 0 0,0 4 0 0,-3-1 0 0,3-6 0 0,-4 0 0 16,4 0 0-16,-3 4 0 0,3-4 0 0,0-3 0 15,3 6-9-15,-3-3 9 0,0 1-12 0,4-1 4 16,-4 3 0-16,3 0 0 16,1 1 8-16,-1 2-13 0,1-6 5 0,-1 6 8 0,1 0-10 15,-1 0 10-15,1-3 0 0,-4 4-9 16,3-1 9-16,1 0 0 0,3 0 0 0,-4 6 0 0,1-6 0 15,-4 6 0-15,3 0-12 0,5 0 4 16,-1 0-2-16,-4 0 0 0,4 6 0 0,0-6 0 0,4 6 0 0,-1 0 0 0,-3 0 0 16,4-4 0-16,3 4-10 0,-3 0-3 0,-1-3 0 0,1 3 0 31,0 3-23-31,3 3-5 0,-4-6-1 0,1-1 0 16,-1 1-29-16,1 0-7 0,0-3 0 0,-1 3-1 15,-3-3-16-15,4 6-3 0,-4-3-1 0</inkml:trace>
  <inkml:trace contextRef="#ctx0" brushRef="#br0" timeOffset="142131.002">31655 10633 380 0,'-18'14'8'0,"15"-8"1"0,-4 0-9 0,-1-6 0 0,1 6 0 0,4 0 0 16,-4-3 91-16,7-3 16 0,0 0 3 0,-4 6 1 0,4-6-4 0,-7 3-1 15,7-3 0-15,0 0 0 0,0 0-15 0,0 0-3 16,0 0-1-16,0 0 0 0,0 0-25 0,0 0-5 0,0 0-1 16,0 0 0-16,0 0-3 0,0 0-1 0,0 0 0 0,0 0 0 15,0 0-26-15,0 0-6 0,0 0 0 0,0 0-1 16,0 0-19-16,0 0 10 0,4 3-10 0,-4-3 8 15,3 3-8-15,4-1 0 0,-3-2 0 0,-1 0 0 16,-3 0 0-16,0 0 8 0,7 0-8 0,-3-2 0 16,3 2 8-16,-7 0-8 0,4-6 8 0,-1 3-8 15,1-3 0-15,3 3 0 0,-4-3 0 0,1 0 0 16,-1 0 0-16,1-6 0 0,-1 4 0 0,1 2 0 16,-1-6 8-16,-3 0-8 0,0 6 0 0,0-5 8 15,0-1-8-15,0 3 0 16,-3 0 0-16,-1 3 8 0,1 3-8 0,-1-2 0 0,4 5 0 0,-7-6 0 15,0 0 15-15,0 6 1 0,0-6 0 0,0 6 0 16,0 0-16-16,0 6 0 0,3 0-12 0,-3 0 12 16,0-1-8-16,0 4 8 0,0 0 0 0,0 0 0 15,0 8 0-15,0-11 0 0,3 6 0 0,1-3 0 16,-4 6 0-16,3-7 0 0,1 4 0 0,3 0 0 0,-4-3 0 16,4-3 0-16,4 0 8 0,-4 2-8 15,3-2 11-15,-3 3-1 0,4-3 0 0,-1 6 0 0,1-6 2 0,-1-1 1 16,5-2 0-16,-5 0 0 0,4 3-2 0,-3-3-1 15,3 3 0-15,-4-3 0 16,4 6-10-16,4-3 0 0,-4-6 0 0,0 6 0 16,4-6-14-16,-4 5 2 0,3-5 0 0,1 0 0 15,-1 0-10-15,4-5-2 0,-3 5 0 0,0 0 0 16,-4-6-26-16,3 6-6 0,1-6 0 0,3-3-1 16,-3 6-55-16,-1-3-10 0,1 0-2 0</inkml:trace>
  <inkml:trace contextRef="#ctx0" brushRef="#br0" timeOffset="142725.576">31930 10568 823 0,'0'0'16'0,"0"0"7"0,0 0-23 15,0 0 0-15,0 0 0 0,0 0 0 0,0 0 54 0,0 0 6 0,0 0 2 0,-7 3 0 16,7-3-8-16,0 0-2 0,-7 9 0 0,7-9 0 15,-7 6 14-15,3-1 2 0,1 1 1 0,-1 0 0 16,1 0-19-16,-1 3-4 0,4 0-1 0,-3 0 0 16,3-4-8-16,-4 7-1 0,4-6-1 0,-3 6 0 15,3-3-11-15,-4 0-1 0,4-1-1 0,0 4 0 0,0-6-12 0,-4 0-2 16,4 6-8-16,0-9 12 0,0-3-12 16,-3 8 11-16,3-8-11 0,0 0 10 0,0 0-2 0,0 0-8 15,0 0 12-15,0 0-4 0,0 0 0 16,0 0-8-16,0 0 12 0,0 0-4 0,0 0 8 0,0 0 0 15,0 0 1-15,0 0 0 0,0 0-17 0,0 0 0 16,0 0 0-16,3-6 0 0,1 4 0 0,0-1-19 16,-4-9 4-16,3 0 1 0,-3 3 2 0,0 0 0 15,4-2 0-15,-4-4 0 0,0 3 12 0,0 0 0 16,0 1 0-16,0-1-9 0,-4 3 9 0,4-3 0 16,0 6 0-16,0 1 0 0,0 5-8 0,0-6 8 15,0 6-8-15,0 0 8 0,0 0 0 0,0 0-10 16,0 0 10-16,0 0 0 0,0 0-12 0,0 0 4 0,0 0 8 0,0 0-13 15,7 0 13-15,0 6-9 0,-3-6 9 0,3 5-8 16,-4 1 8-16,4 0 0 0,0 0 0 0,-3-3-8 16,-1 6 8-16,4 0 0 0,-3-3 0 0,0-1 0 15,3 1 0-15,-4 6 0 0,4-6 0 0,-3 6 0 16,-1-3 8-16,1-1-8 0,-4 1 8 0,3 3-8 16,1-6 0-16,-4 6 9 0,0-9-9 0,0 5 0 15,0-2 12-15,0-6-4 16,0 0 0-16,0 9-8 0,0 3 12 0,-4 0-4 0,4-12 0 0,0 5-8 15,0 1 8-15,0-6-8 0,0 3 0 0,0-3 0 16,0 0 0-16,0 0 0 0,0 0 0 0,4 9 0 16,-4-9-33-1,0 0-7-15,0 0-2 0,0 0 0 16,3 0-145-16,4 0-29 0</inkml:trace>
  <inkml:trace contextRef="#ctx0" brushRef="#br0" timeOffset="143342.206">32099 10621 640 0,'0'0'14'0,"0"0"3"0,0 0 1 0,0 0 0 16,0 0-18-16,0 0 0 0,0 0 0 0,0 0 0 0,0 0 63 0,0 0 9 0,0 0 1 0,0 0 1 15,0 0-16-15,0 0-3 0,0 0-1 16,0 0 0-16,0 0-6 0,0 0 0 0,-3 12-1 0,-1-6 0 15,4-6 3-15,0 8 1 0,-3 4 0 0,-1-6 0 16,4 3-2-16,0 0 0 0,-3-1 0 0,3 1 0 16,-4 0-16-16,1-3-3 15,3 6-1-15,0-3 0 0,-4-4 1 0,4 4 0 0,0-9 0 0,0 6 0 16,0-6-10-16,0 6-1 0,0-6-1 0,0 0 0 16,0 0 0-16,0 0 0 0,0 0 0 0,0 0 0 15,0 0-1-15,0 0 0 0,0 0 0 0,0 0 0 16,0 0-5-16,0 0-2 0,0 0 0 0,0 0 0 15,0 0-10-15,0-3-14 0,4-3 3 0,-1 0 1 16,-3-3-22-16,4 4-4 16,-1-7 0-16,1 0-1 0,-4 3-2 0,3-2 0 15,1-1 0-15,-1 0 0 0,-3 0 23 0,0-2 5 0,0 2 1 16,0-3 0-16,4 6 10 0,-4-3 0 0,0 1 0 0,3-1 0 16,-3 6 0-16,0-3 0 0,0 6 0 0,0 3-8 15,0-3 8-15,0 3 9 0,0 0-1 0,0 0-8 0,4-5 16 16,-4 5-3-16,3-6-1 0,-3 6 0 15,7-12-12-15,-7 12 0 0,7 0 0 0,1 0 0 16,-5-6-12-16,4 6-4 0,-3 6-2 0,-4-6 0 0,0 0 18 0,7 0 0 16,-4 12 0-16,1-6 0 0,-1-1 0 0,4-2 0 15,-3 6 0-15,-4 0 0 0,3 3 0 0,1-1 0 16,-4 1 0-16,0-3 0 0,0 0 0 0,0 6 0 16,0-4 0-16,-4 1 0 0,4 3 0 0,-3-6 14 15,-1 2-2-15,4 4-1 0,0-9-2 0,-3 12 0 16,3-13 0-16,0 1 0 0,0 3-9 0,0 0 0 15,0-9 0-15,0 15 8 0,3-9-8 0,-3-1 0 0,4 1 0 16,-4-6 8-16,0 0-8 0,0 0 0 0,0 6 0 16,0-6 0-1,0 0-32-15,3 6-1 0,-3-6-1 0</inkml:trace>
  <inkml:trace contextRef="#ctx0" brushRef="#br0" timeOffset="144033.844">32311 10639 1177 0,'0'0'25'0,"0"0"6"0,0 0 1 0,0 0 2 16,0 0-34-16,0 0 0 0,0 0 0 0,0 0 0 0,3 8 67 0,-3-8 6 16,8 0 2-16,-8 0 0 15,3 6-9-15,4-6-2 0,0 0 0 0,0 0 0 0,0 0-18 0,-3 0-4 16,3-6-1-16,0 6 0 0,-4 0-29 15,4 0-12-15,1-6 8 0,-5 6-8 0,-3 0 8 0,4-2-8 0,-1-1 0 0,4 0 8 16,-3 0-8 0,-4 0 0-16,3-3 0 0,1 3 8 15,-4 3-8-15,0-6 0 0,3 3 0 0,-3 3 0 0,0-6 0 16,0 6 0-16,0 0 0 0,0-6 0 0,0 6 0 0,0 0 0 0,0-6 0 16,0 1 0-16,0 5 0 0,0-6 0 0,0 6 0 0,-3-9 0 15,-1 3 0-15,4 3 0 0,0 3-9 0,-3-6 9 16,-1 0 0-16,1 3-12 0,3 3 12 0,-7-5-10 15,7 5 2-15,0 0 0 0,0 0 0 0,-4 0 0 16,4 0 8-16,-7 0 0 0,7 0 0 0,-7 0 0 16,0 0-18-16,0 5-2 0,0-5 0 0,3 6 0 15,-3 0 7-15,0 0 1 0,4 0 0 0,-4 3 0 16,0 2 12-16,-1-5 10 0,5 0-2 0,-4 3 0 16,3 0 13-16,-3 6 3 0,0-4 0 0,4 1 0 15,-1-6-24-15,1 6 9 0,-1-6-9 0,1 2 0 16,-1-2 13-16,4 0-4 0,-3 6-1 0,3-6 0 15,0 0 8-15,0 3 0 0,0-9 1 0,3 5 0 16,-3-5-2-16,0 6-1 0,0-6 0 0,4 6 0 16,-1 0 6-16,1 6 2 0,-1-12 0 0,1 6 0 15,3 0-22-15,-4-1 0 0,-3-5 0 0,7 0 0 16,0 6-15-16,-3-3-7 0,3 3-2 0,0-6 0 16,0 3-6-16,-3-3-2 0,3 3 0 0,0-3 0 15,0 0-16-15,0 0-3 0,0 0-1 0,0-3 0 16,0 0-114-16,0 0-23 0,0 0-5 0</inkml:trace>
  <inkml:trace contextRef="#ctx0" brushRef="#br0" timeOffset="144648.471">32537 10630 1036 0,'0'0'23'0,"0"6"5"0,3-1 0 0,-3 7 1 0,0-6-29 0,-3 0 0 0,3 3 0 0,-4-3 0 15,1 3 77-15,3-4 10 0,0 1 1 0,-4 3 1 16,4 3-21-16,-3-6-4 0,-1 3 0 0,4-4-1 15,-3 1-15-15,3 0-4 0,0-6 0 0,-4 9 0 16,0 0-14-16,4-9-3 0,-3 6-1 0,3-6 0 16,0 0-12-16,0 0-2 0,0 0-1 0,0 0 0 15,0 0-2-15,0 0 0 0,0 0 0 0,0 0 0 16,0 0 5-16,0 0 1 0,0 0 0 0,0 0 0 16,0 0-6-16,0 0-1 0,0 0 0 0,0 0 0 15,0 0-8-15,3-6 0 0,1-3 0 0,0 0 0 0,3 3-8 0,-4-3-1 16,1 4 0-16,-4-1 0 15,3-6 1-15,1 0 0 0,3 3 0 0,-4 4 0 0,1-4 8 0,-1 3 0 16,1-3 0-16,-1 3 0 16,-3 0 0-16,0 0 0 0,0 6 0 0,4-6 0 0,-4 6 0 0,0-5 0 15,3-1 0-15,-3 6-8 0,0-3 8 16,0 3 0-16,4-6 0 0,-4 6 0 0,3-6 0 0,-3 3 0 16,0 3 0-16,4-3 0 0,0-3 0 0,-4 6 0 15,0-6 0-15,0 6-8 0,0 0 8 0,0 0 0 0,0 0 0 0,0 0 0 16,0 0-8-16,0 0 8 0,0 0-8 15,0 0 8-15,0 0-11 0,3 6 11 0,1 3-13 0,-1-3 5 16,1 6 8-16,-4-1 0 0,0 1 0 0,3 0-8 16,1 0 8-16,-4 0 0 0,0-1 0 0,0 4 0 15,0-3 0-15,3-1 0 16,-3 1 0-16,0-3 0 0,4 3 0 0,-4 0 0 0,3-7 0 16,-3 1 0-16,0 3 0 0,4-3-13 15,-4 3 5-15,0-3 8 0,0-6-60 0,0 0-5 16,3 9-1-16</inkml:trace>
  <inkml:trace contextRef="#ctx0" brushRef="#br0" timeOffset="145293.828">32837 10133 760 0,'0'0'16'0,"0"0"3"0,-4-9-19 0,4 9 0 16,0-3 0-16,0 3 0 0,0 0 67 0,0 0 9 0,0 0 3 0,0 0 0 15,0 0-3-15,0 0 0 0,0 0 0 0,0 0 0 16,0 0 0-16,0 0-1 0,-7-6 0 0,7 6 0 16,0 0-31-16,0 0-7 0,0 0-1 0,0 0 0 15,0 0-8-15,0 0-3 0,0 0 0 0,0 0 0 16,-7 6-5-16,3-3-2 0,4-3 0 0,-3 6 0 15,-1 0-18-15,1 0 0 0,3 5 0 0,0 1 0 16,-4-6 12-16,1 3-12 0,-1 3 12 0,4 5-12 16,-3-5 16-16,3 6-3 0,0-4-1 0,0 1 0 15,0 6 3-15,-4-7 0 0,4 1 0 0,0 0 0 16,-3 8-15-16,3-5 11 0,0 3-11 0,0-4 10 16,-4 4 10-16,4-1 3 0,0 1 0 0,-3-3 0 15,-1 2 9-15,1 4 1 0,-1-1 1 0,0 4 0 16,-3-10-18-16,4 10-3 0,-1-4-1 0,-3-2 0 15,4-4-12-15,-1 1 8 0,-3 6-8 0,4-10 0 16,-1 1 0-16,1 0 8 0,-1-4-8 0,4 1 0 16,-3 3 0-16,3-6 0 0,0 0 8 0,0-4-8 15,0-5 0-15,0 0 8 0,3 6-8 0,-3-6 0 0,4 6 0 16,-4-6 0-16,0 0 0 0,3 6 0 16,-3-6-21-16,4 6-7 0,3-3-2 0,-4 0 0 15,4-3-38-15,-3 0-7 0,3 0-1 0,-7 0-1 16,3 0-7-16,-3 0 0 0,7-3-1 0,-7 3 0 15,8 0-99-15,-5-3-20 0,1-3-4 0</inkml:trace>
  <inkml:trace contextRef="#ctx0" brushRef="#br0" timeOffset="145760.256">32625 10259 1213 0,'0'0'34'0,"0"0"8"16,0 0-34-16,0 0-8 0,0 0 0 0,0 0 0 0,0 0 60 0,0 0 11 0,-4 6 1 0,1 0 1 15,3-6-9-15,-4 12-1 0,4-6-1 0,-3 5 0 16,3-5-15-16,0 3-3 0,0-9-1 0,0 6 0 16,0-6-7-16,3 6 0 0,1 0-1 0,-4 0 0 15,3 0 5-15,1-1 0 0,3 1 1 0,-4-6 0 16,5 6-9-16,2-6-1 0,1 0-1 0,-1 0 0 15,1 0-11-15,-1 0-3 0,1 3 0 16,0-3 0-16,3 3-16 16,-4-6 0-16,4 0-8 0,1 3 8 0,-5 0-19 0,4 0 3 0,0 0 0 0,-3-6 0 31,0 6-25-31,-1 6-5 0,1-6-1 0,-1 0 0 16,1 3-29-16,-4 0-7 0,3 0-1 0,1 0 0 0,-4-3-101 15,0 3-21-15</inkml:trace>
  <inkml:trace contextRef="#ctx0" brushRef="#br0" timeOffset="193895.225">29210 8678 668 0,'0'0'19'0,"0"0"4"0,0 0-23 0,0 0 0 0,4-6 0 0,-4 6 0 15,0 0 16-15,0 0-2 0,0-6 0 0,0 6 0 16,0 0 3-16,3-6 1 0,-3 0 0 0,0 6 0 16,0 0 37-16,0 0 7 0,0-12 2 0,0 12 0 15,0 0-12-15,0 0-1 0,0 0-1 0,-3-3 0 16,3 3-29-16,0 0-5 0,0 0-2 0,-4-5 0 15,0-1-14-15,1 3 0 0,3 0 0 0,-4-3 0 16,4 6 0-16,0-6 0 0,4 0 0 0,-4 6 0 16,0 0 12-16,0 0 0 0,3-6 0 0,-3 6 0 15,0 0-12-15,0 0 0 0,0 0 0 0,0 0 0 16,0 0 19-16,0 0 1 0,0 0 0 0,0 0 0 16,-7 12-7-16,4-6-1 0,-1 3 0 0,-3 3 0 0,0 5 7 0,0-5 1 0,0 0 0 15,0 2 0 1,0 1 9-16,0 6 3 0,0-10 0 0,0 7 0 0,0 3-20 15,0-4-3-15,0-5-1 0,0 6 0 16,0 2 6-16,0-2 1 0,-1 0 0 0,1 8 0 0,0-8-6 0,0 8-1 16,0-2 0-16,0 2 0 0,0 3 20 15,0-5 3-15,4-1 1 0,-4 4 0 0,-1-4-32 0,5-2 0 0,-1 8 0 0,4-11 0 16,-3 9 0-16,3-4-16 0,0-2 1 0,0 2 1 16,0-5 14-16,3 2 0 0,1-2 0 0,-1 6 0 15,1-7 15-15,3 4 5 0,0-4 2 0,0-2 0 16,4 9-14-16,-4-13-8 0,0 1 8 15,3 6-8-15,-3-4 8 0,1 4-8 0,2 0 8 16,-3-4-8-16,0 4 0 0,0 0 9 0,0-4-9 16,-3 1 0-16,3 6 8 0,-4-10-8 0,4 1 0 0,-3-3 0 15,0 3 0-15,-1 0 0 0,-3-1 0 0,4 7 0 16,-4-9 0-16,3 3 0 0,1-1 0 0,-4 1 0 16,3 0 0-16,-3-6 0 0,0-6 0 0,0 6 0 15,0-1 8-15,0-5-8 0,0 0 0 0,0 0 0 16,0 0 8-16,0 0-8 0,0 0 0 0,0 0 0 15,0 0 19-15,0 0-3 0,0 0-1 0,0 0 0 16,0 0 1-16,0 0 1 0,0 0 0 0,0 0 0 16,0 0-17-16,0 0 8 0,0 0-8 0,0 0 0 15,0 0 8-15,0 0-8 0,0 0 0 0,0 0 0 0,0 0 0 0,0 0 0 16,0 0 0-16,0 0 0 16,0 0-14-16,0 0 0 0,0 0 0 0,0 0 0 0,0 0 2 0,0 0 0 15,0 0 0-15,0 0 0 16,0 0 3-16,0 0 1 0,0 0 0 0,0 0 0 0,0 0 8 0,0 0 0 0,0 0 0 15,0 0-8-15,0 0 8 16,-7-3 12-16,7 3-2 0,-7-2-1 0,-4-1 11 0,4 0 1 16,0-3 1-16,0 6 0 0,4-6-3 0,3 6-1 15,-7-6 0-15,7 6 0 0,-7-6-18 0,3 0 0 16,4 6 8-16,-3-6-8 0,3 6 0 16,0 0 0-16,-7-3 0 0,7 3 0 15,0 0 0-15,0 0 0 0,0 0 0 0,0 0 0 0,-4-2 0 0,4 2 0 16,0 0 0-16,0 0 0 0,0 0 0 0,-7-3 0 0,7 3 0 15,0 0-9-15,-4-3 9 0,-3-3 0 0,7 6 0 0,0 0 0 16,0 0 0-16,0 0 0 0,0 0 0 0,0 0 0 16,0-3-8-16,0 3 8 0,-3-6-8 0,3 6 8 15,0 0 0-15,0 0 0 0,0 0 0 0,0 0-8 16,0 0 8-16,0 0 0 0,3-12 0 0,-3 12-8 16,0 0 8-16,0 0-13 0,0 0 5 0,0 0 8 15,0 0-12-15,7 6 12 0,1 0-10 0,-1-3 10 16,-4 0-8-16,4 3 8 0,-3-3 0 0,-1 3-9 15,4-1 9-15,-3 1 0 0,-1 6 0 0,4-6-8 0,-3 6 8 16,-1-6 0-16,1-4 0 0,-1 4 0 16,1 0 0-16,3 3 0 0,-3 0 0 0,-1-3 0 0,1-6 0 0,-4 0 0 15,0 0 0-15,0 0 0 16,0 0 0-16,3 6 0 0,-3-6 0 0,0 0 0 16,0 0-37-16,4 6-6 0,-4-6-1 0,0 0 0 15,0 0-144-15,0 0-28 0</inkml:trace>
  <inkml:trace contextRef="#ctx0" brushRef="#br0" timeOffset="194611.825">29076 8678 801 0,'0'0'16'0,"3"-6"5"16,1 0-21-16,-4 0 0 0,0 0 0 0,4-3 0 15,-4 6 38-15,3-2 3 0,-3 2 1 0,0 3 0 16,0 0-26-16,0 0-6 0,0 0-1 0,0 0 0 15,0 0 29-15,0 0 6 0,0 0 0 0,0 0 1 16,0 0-37-16,0 0-8 0,0 0 0 0,0 0 0 0,0 0 8 16,0 0 3-16,0 0 0 0,0 0 0 0,0 5 2 0,-3 10 1 0,-1-9 0 15,-3 6 0-15,3 0 21 16,-3-4 4-16,4 7 1 0,-4 0 0 16,-4-3-26-16,4 5-5 0,-7-2-1 0,3 3 0 15,1-7 6-15,3 1 1 0,-4-6 0 0,4 3 0 0,-3-3-5 0,3 5-1 16,-1-5 0-16,5 0 0 0,3-6 17 15,0 0 3-15,0 0 1 0,0 0 0 0,0 0-6 0,0 0-2 0,0 0 0 16,0 0 0-16,3-6-22 0,1 0 9 16,0-5-9-16,3 5 0 0,0 0 0 0,0 0 0 0,3 3 0 15,-3-3 0-15,0 0-11 0,4 6 1 0,-4-11 0 0,0 11 0 16,0-6 0-16,0 6 0 0,0 0 0 16,-7 0 0-16,0 0-19 0,4 0-4 15,-4 0-1-15,0 0 0 0,0 0 34 0,7-6 0 0,-7 6 0 16,0 0 0-16,0 0 9 0,0 0 3 0,0 0 0 15,0 0 0-15,0 0 6 0,0 0 2 0,3 6 0 0,-3-6 0 16,0 0-20-16,4 6 0 0,-1-6 0 0,-3 0 0 16,4 11 0-16,-1-11-16 0,1 6 4 0,3 0 0 15,-3-3 12-15,3 0 0 0,-4 3 0 0,4 0 0 16,0-3-20-16,4 2 0 0,-4 1-1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15:20:03.6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9966 10515 1142 0,'0'0'32'0,"0"0"8"16,0 0-32-16,0 0-8 0,-7-3 0 0,7 3 0 16,0 0 63-16,-4-3 11 0,4 3 2 0,0 0 1 0,-7-6-37 0,7 6-8 0,-7-6-2 15,7 6 0-15,0 0-14 0,0 0-4 0,0 0 0 0,0 0 0 16,0 0-12-16,0 0 0 16,0 0 0-16,0 0 0 15,0 0 0-15,0 0 0 0,0 0-12 0,0 0 12 0,0 0-10 16,4 3 10-16,-1 3-8 0,1 0 8 15,-4 0 0-15,3 6 0 0,-3-6 0 0,0 5 0 0,4-11 0 0,-4 0 11 0,0 0-11 0,0 0 12 16,0 0-12-16,3-5 0 0,1-7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0T15:31:21.4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8146 5359 1566 0,'-4'5'34'0,"-3"1"7"0,0 6 2 0,0-6 1 0,3 0-35 0,-3 3-9 15,4 2 0-15,-4-5 0 0,7-6 0 0,0 0 12 16,0 0-12-16,0 0 12 0,0 0 11 0,3 6 2 15,1 0 1-15,6 0 0 0,1-6 5 0,3 0 1 16,4 0 0-16,3-6 0 0,0 6-20 0,4-6-4 0,-1 0-8 0,5 6 12 16,2-8-12-16,-2-1-10 0,-1 6 2 0,0-3 0 31,4 0-131-31,-4 0-25 0,4 0-6 0</inkml:trace>
  <inkml:trace contextRef="#ctx0" brushRef="#br0" timeOffset="8121.058">5750 6129 1094 0,'-3'12'46'0,"-1"-7"-37"16,4 1-9-16,0 3 0 0,0-9 0 0,0 0 0 16,0 0 53-16,0 0 9 0,0 0 2 0,0 0 0 15,4 0 0-15,6-6 0 0,-3 0 0 0,7 1 0 16,-3-4 0-16,-7-3 0 0,6-6 0 0,1 1 0 15,-1 2-16-15,4-9-4 0,1 4 0 0,-5 2 0 16,4-5 0-16,0-1 0 0,1 10 0 0,-5-10 0 16,4-2-14-16,-3-4-3 0,3 1-1 0,0-4 0 15,0-5-10-15,-3-3-3 0,3 3 0 0,3-3 0 16,-6 2-13-16,3 1 8 0,0 3-8 0,-3 3 0 16,-1-7 8-16,1 4-8 0,-4-3 0 0,0-3 0 15,-3 8 0-15,-1-8 0 0,1 3 0 0,-1 0 0 16,-3 3 0-16,0-4 0 0,0 4 0 0,0 3 0 15,-7-4-55-15,4 10-4 0,-8-6-1 0,4 8 0 16,-4-5 36-16,-3 8 8 0,4-2 0 0,-4 5 1 16,3 3 7-16,0 4 8 0,-6-1-13 0,3 6 5 15,3 0-1-15,-3 6 0 0,3 0 0 0,1 6 0 16,-1 0-5-16,4 6-1 0,-3-1 0 0,3 10 0 16,0-4 0-16,-1 10 0 0,-2 2 0 0,3 4 0 0,3 8 7 0,4 3 8 15,-3 0-13-15,3 3 5 0,3 3 8 0,1 0 0 0,-1 0 0 16,4 0-8-16,4 3 8 0,0-3 0 0,-8-6 0 0,8 12 0 15,-1-12 0-15,-3 9 0 0,7 3 0 0,-7-12 0 16,4-6 9-16,-4 3-9 0,4-8 12 16,-4-4-12-16,0-6 16 0,0 4-3 0,3-9-1 0,-3-1 0 15,1 4-24-15,-1-4-4 0,0-2-2 0,3 0 0 16,-3-1 44-16,4-2 9 0,3 0 1 0,-3-3 1 16,-1 0-25-16,1-3-4 0,-1 2-8 15,4-8 11-15,-6 0-3 0,-1 0 0 0,3-6 0 16,1 4 0-16,-4-7 0 0,3 0-8 0,1 3 12 0,0-12-4 15,-1 7-8-15,1-4 12 0,-1-3-12 0,4 1 12 16,-7 5-12-16,0-12 0 0,-3 10 0 0,3-4 0 16,-3-3 0-16,-1 10 0 0,-3-7 0 0,0 0 0 15,0 4 0-15,-3 2 0 0,3 0 0 0,-4 0 0 16,-3 1 0-16,3 5 0 0,1-12-8 0,-4 9 8 16,-4 3 0-16,4 1-11 0,4-1 11 0,-4 6-8 15,0-6 8-15,0 6-12 0,7 0 12 0,-7 0-12 16,7 0 12-16,-4 6-12 0,4-6 12 0,-7 6-12 15,3-1 12-15,1 1-13 0,-1 0 5 0,1 3 8 16,3 3-10-16,0-12 10 0,0 0 0 0,0 0-9 0,0 0 9 16,0 0 0-16,0 0 0 0,3 6-8 0,-3-6 8 15,0 6 0-15,0-6 8 0,4 5-8 0,-4-5 18 0,3 0-1 16,-3 0 0-16,7 6 0 0,-3 0-8 0,3-6-1 16,0 6-8-16,4-6 12 0,-4 0-12 0,3 0 0 15,1 6 8-15,-1-3-8 0,1-3 0 0,0 0 0 16,3 3 0-16,0-3 0 0,0 0 0 15,0 0 0-15,4 0 0 0,3-3 0 0,-10 3 0 16,6-3 8-16,1-3-8 0,3 6 0 16,-7-6 0-16,0 0 0 0,0 0 0 0,0 1 0 0,-3-7 17 0,0 0 1 0,-4 3 0 15,3 3 0-15,-3-5-29 0,-3-1-5 0,3-9-2 16,0 7 0-16,-7-1 42 0,0-3 9 0,0 3 2 0,-4-2 0 16,1-1-26-16,-1 6-9 0,-3-11 0 0,4 8 9 15,-4 3-9-15,0-5 0 0,0 2 0 0,-1 3 0 16,1 1 0-16,0-1 8 0,-3 0-8 0,3 3 0 15,0 3 0-15,0 1 0 0,0 2 0 0,3-6 0 16,4 9 0-16,-3 0 0 0,3 0-8 0,0 0 8 16,-8 0-33-16,1 9-3 0,4-6 0 0,-4 2 0 15,0 1 44-15,3 3 8 0,1 3 1 0,-1 0 1 16,1-1-29-16,-1 1-5 0,4 3-2 0,-3 2 0 16,-1 1 18-16,4-6 14 0,4 8-2 0,-4-2-1 15,3 0-11-15,-3 2 0 0,4-2 0 0,-1 0 0 16,1-1-9-16,3 4 9 0,-4-9 0 0,4 2 0 15,0-2 0-15,0 6 0 0,1-7 0 0,-1 1 0 16,0 3 0-16,3-6 0 0,-3 0 0 0,4 2 0 16,-1 7 0-16,-3-12 0 0,4 6 0 0,0 2 0 15,-4-8 0-15,3 6 9 0,4-6-9 0,-7 0 8 16,4-6-8-16,-4 6 0 0,-3-6 0 0,3 5 0 16,-4-5 0-16,1 0-17 0,-4 0 2 0,3-5 1 15,1 5 49-15,6-6 9 0,-6 0 3 0,-1 0 0 0,1-6-24 16,0-3-5-16,-1 4-1 0,1-1 0 0,-1-6 38 0,1 1 7 0,-1 2 2 15,1-3 0-15,-4 1-52 0,3-1-12 0,1 3 0 16,-4-2 0-16,0-1 0 0,3 3 0 0,-3-2 0 16,0 5 0-16,0-6 0 0,4 4 0 0,-4-4 0 0,3 12 0 15,-6-6 0-15,3 1 0 0,0 2 0 0,0 0 0 16,0 3 0-16,0 3 0 0,0-3 0 0,0 6 0 16,0 0 0-16,0 0 0 0,0 0 0 0,0 0 0 15,0 0 0-15,0 0 0 0,0 0 0 0,0 0 0 16,0 0 0-16,0 0 0 0,0 0 0 15,0 0 0-15,3 6-48 0,-3 3-13 16,0 3-3-16,0-1 0 0,0 1 52 0,4 0 12 0,-4 0 0 0,0 2 0 16,3-2 0-16,-3 6 0 0,4-3 0 0,-4-1 0 15,3 1 0-15,1 3 0 0,-4-7 0 0,3 1 0 16,1 3 0-16,0 2 0 0,-1-5 0 0,1 3 0 16,-1-3 23-16,4-1 7 0,-3 1 2 0,-1 0 0 15,4-12-22-15,4 6-10 0,-4 0 10 0,-7-6-10 16,7 0 12-16,0 0-4 0,0 3-8 0,0-6 12 15,0 3 5-15,0-6 1 0,0 0 0 0,4 0 0 16,-4 0 1-16,0-6 0 0,4-2 0 0,-4 2 0 16,0 0-9-16,0-5-2 0,7 5 0 0,-7-6 0 0,-4 3-8 15,5-2 0-15,-1-4 9 0,-4 7-9 0,4-7 0 16,0 9 8-16,0-5-8 0,0 2 0 0,-3 3 0 0,3 0 0 16,-4 1 0-16,4 5 0 0,1-3 32 0,-5 3 1 0,4 3 1 15,0 0 0 1,0 3-65-16,7 3-13 0,-7 0-2 0,0 0-1 0,4 6 35 0,0 0 12 15,-1-4 0-15,-3 7-9 0,4 0 9 0,-1 3 0 16,-3-4 0-16,1 1-8 0,-1 0 8 16,-4 0 0-16,1-3 0 0,-1-4 0 15,-3-5 0-15,0 0 0 0,0 0 0 0,0 0 8 0,0 0 1 0,0 0 1 0,0 0 0 16,0-5 0-16,0-4 0 0,0-3 0 0,0 0 0 16,-3-5 0-16,3 2-10 0,-4-3 0 0,4 6 0 0,0-2 0 15,0-4 0-15,-3 6 0 0,-1 1 0 0,1-1-11 16,3-3 0-16,-4 6 0 0,0 0 0 0,1 4 0 15,-1-7-9-15,1 6-1 0,-1 0-1 0,4 6 0 16,0 0-2-16,-3-6-1 0,3 6 0 0,0 0 0 16,-7 0-2-16,0 6 0 0,0 0 0 0,0 0 0 15,0 11 11-15,-1-5 1 0,1 3 1 0,0 8 0 16,-7-2 14-16,4 8 0 0,-1-5-10 0,1 2 10 16,-1-2 0-16,0-1 8 0,1-2 0 0,-1 3 0 15,4-10 16-15,-3 4 4 0,3-6 0 0,-1-1 0 16,5 1-6-16,3-6-1 0,-4 0 0 0,4-6 0 15,0 0-9-15,0 6-1 0,0-6-1 0,0 0 0 16,4 6-10-16,-4-6 0 0,3 3 0 0,5 3 8 16,2-6-8-16,1 5 0 0,3-5 0 0,0 0 0 15,0 6 0-15,-3-6 0 0,-1 0 0 0,4-6 0 16,0 6 0-16,-7 0 0 0,8-5 0 0,-5-4 0 16,-3 3 8-16,4-6-8 0,-4 6 0 0,0-6 8 15,-4 7-8-15,1-7 12 0,-1-6-12 0,1 3 12 0,-4 4-12 0,0-7 12 16,0 0-12-16,0 4 12 0,0-4-12 0,0 0 0 15,0 7 9-15,-4-4-9 0,1 3 0 0,3 0 9 0,-4 1-9 0,1-4 0 16,3 9 0-16,-4 0 0 0,1-6 0 0,3 7 0 16,0 5 0-16,0 0 0 0,0 0 0 15,0 0 0-15,0 0 0 0,0 0 0 0,0 0-9 16,0 0 9-16,0 0-16 0,0 0 1 0,-4 11 1 0,-3-5 0 16,7 9 14-16,-3 3 0 0,-1-7 0 0,1 7 0 15,3 3 0-15,0 2 0 16,3-5 0-16,1 5-9 0,-4 4 9 0,3-1 0 0,1 4 0 0,-1-1-8 15,4-3 8-15,-3 4 0 16,-1-4 0-16,4 4 0 0,-3 2 0 0,0-3 0 0,-1 1 0 0,1 8 0 16,-1-6 0-16,1 7 0 0,-1 2 0 0,1 3 0 15,-4-9 0-15,0 3 0 0,3 1 0 0,-3 2 8 16,0-3-8-16,-3-3 0 0,3 3 8 0,0-5-8 16,-4 2 0-16,4 3 8 0,0-3-8 0,-3-2 0 15,3 2 0-15,0-3 0 0,0-5 0 0,0 2 8 16,0-5-8-16,0-1 0 0,0-2 0 0,0 2 8 15,0-8-8-15,-4 3 0 0,4-1 8 0,-3-5-8 16,3-3 0-16,0 0-12 0,-4-3 2 0,4-6 0 16,0 0 22-16,0 0 5 0,-7 0 1 0,0 0 0 0,-4-6-10 15,1-6-8-15,-1 6 12 0,-3-6-12 0,3-5 0 16,-3-4 0-16,-3 4 0 0,3-7 0 0,0 1 0 0,-1-4 0 0,1 6 0 16,0-2 0-16,7-1-22 0,-3-8 2 0,6 9 0 15,-3-4 0-15,3-2 20 0,4 5-11 0,-3-8 11 0,3 8-8 16,3-5 8-16,5 8-10 0,-1-5 10 0,0 8-10 15,3-11 10-15,4-1-10 0,0 4 10 0,4-6-10 16,-4 2 10-16,7 1-8 0,-3-3 8 16,0-1-8-16,-4 4 8 0,3-1 0 0,1 4 0 0,-4-3-8 15,0 8 8-15,0-3 0 16,-3 1-9-16,3-4 9 0,0 4 14 16,-3 2 7-16,3-2 2 0,-4-4 0 0,1 10-23 0,0-7 0 0,-4 7 0 0,0 2 0 15,0-3 0-15,0 7 0 0,-4 5 0 0,-3-6 0 16,4 3-14-16,-1 6-7 0,-3 3-2 0,0 0 0 15,0 0 13-15,0 0 10 0,7 6-13 0,-3 6 5 16,3 0-21-16,0 5-4 0,-3 1-1 0,3-3 0 16,0 2 46-16,0 7 8 0,-4-10 3 0,4 10 0 15,0-6-37-15,-3-1-7 0,3 4-2 0,-3 2 0 16,-1-5 39-16,4 2 8 0,-3-8 2 0,-1 9 0 16,1-6-42-16,-4 5-8 0,3-14-1 0,-3 6-1 15,0-12 49-15,0 0 9 0,0 0 3 0,0 0 0 16,0 0-9-16,-3-6-2 0,-4-6 0 0,0 0 0 15,0-8-15-15,-1 2-9 0,1-5 10 0,0-1-10 16,4-2 0-16,-1 8 0 0,1-8 0 0,-1 2-10 16,4-2 0-16,0 8 0 0,4-6 0 0,-1 1 0 15,-3 2 2-15,4 4 0 0,-1-1 0 0,1 3 0 0,-1 4 8 16,4 5-12-16,-3-6 12 0,0 6-12 16,3-3-18-16,-4 6-4 0,1 0-1 0,-4 3 0 15,0 0 44-15,7 3 9 0,3 0 2 0,-3 0 0 16,-3 3-20-16,3 6 0 0,0-6-8 0,0 5 8 15,4-5 0-15,-4 3-9 0,0 3 9 0,3 0 0 0,-3-6 0 0,4 11 0 16,-4-5 0-16,4 3-8 0,-1 2 8 0,-3 1 0 0,4-6 0 0,-4-1-8 16,0 4 8-16,0 3 0 0,0-6 0 15,0-4 0-15,0 10 0 0,0-6 0 0,0-6 0 0,-3 5 0 16,3-5 12-16,-4 3-3 0,1-6 0 0,-1 0 0 16,1 0 15-16,-1 0 4 0,1-3 0 0,3 3 0 15,0-3-11-15,0-3-1 0,4 0-1 0,-8 0 0 16,8 0-7-16,-4-3 0 0,4 0-8 0,-1 0 12 15,1-5-12-15,-1 5-8 0,4 0 8 0,-3 0-13 16,0-9 13-16,-1 9 0 0,1 1 0 16,-1-7 0-16,-3 6 0 0,0-6 0 0,0 0 0 0,0 4 0 15,1-4 0-15,-5-6 0 0,4 6 0 0,-3-5 0 16,3 2 48-16,-4-3 13 0,-3 1 3 0,4-10 0 16,-4 10-52-16,-4-1-12 0,1-5 0 0,-1 2 0 15,-3 3-33-15,4-2-10 0,-1 2-1 0,-3 0-1 16,0 7 10-16,3-1 3 0,1 3 0 0,-4 3 0 15,3 0 16-15,-3 6 4 0,7 0 1 0,0 6 0 16,-10-6-23-16,3 9-5 0,3 0-1 0,-3 11 0 16,0-8 40-16,0 12 0 0,0-4 0 0,3 4 0 15,1-4 0-15,-1 4 0 0,4-6 0 0,-3 2 0 16,3 4 0-16,3-1 0 0,-3-5 0 0,4 2 0 0,-1-2 0 0,1 0 0 16,-1-10 0-16,4 4 0 0,1 6 0 0,-1-12 0 15,3 6 0-15,1-7 0 0,-4-2 0 0,3 3 0 16,1 6 0-16,3-6 0 0,-3 0 0 0,3 0 0 0,-4-1 0 15,4 1 0-15,-3-6 0 0,3 6 0 0,-3-6 0 16,3 6 0-16,-4-3 44 0,5-3 16 0,-5 0 3 16,4-3 1-16,-3-3-52 0,3 0-12 0,0 0 0 15,-3 1 0-15,3-1 0 16,-4-6 0-16,4-6 0 0,-3 10 0 0,0-10 54 16,-1-6 8-16,4 4 2 0,-7-4 0 0,4-5-52 0,-4 2-12 0,4-5 0 0,-4 3 0 15,3-7 0-15,-6 4 0 0,-1-6 0 0,4 3 0 16,-7 2-17-16,4-5-7 0,-4 9 0 0,-4-10-1 15,4 4 13-15,-3-9 2 0,-1 3 1 0,-3-3 0 16,7 0 9-16,-10-3 0 0,6 3-9 0,-3 5 9 16,4-2-11-16,-5 9 3 0,5-6 0 0,-1 8 0 15,-3 4-16-15,4-4-4 0,-1 4 0 0,1 2 0 16,-1 7 13-16,4-1 3 0,-3 3 0 0,3 4 0 16,-4 5 12-16,4-6-9 0,-3 6 9 0,3-3-8 15,0 9-10-15,0 0-2 0,0 0 0 0,0 0 0 16,0 0-9-16,0 0-3 0,0 0 0 0,0 15 0 15,3-3 20-15,-3 0 3 0,4 5 1 0,-4 4 0 16,3-4 8-16,1 7-8 0,-1 2 8 0,1 4-8 16,-1 8 0-16,4 6 0 0,-3-3 0 0,-1 9 0 15,5 0 8-15,-1 0 11 0,-4 0-3 0,4 6 0 16,0-3 4-16,-3-3 0 0,3 0 0 0,0 0 0 16,0-6 0-16,3 3 1 0,1-3 0 0,0 6 0 15,-1-15-13-15,1 4 0 0,-1-4 0 0,-3-3 0 16,4-2 34-16,-4-4 4 0,4-2 1 0,-4 2 0 0,0-3-11 15,3-2-3-15,1 3 0 0,-4-7 0 0,4 4-25 0,-4-4 0 16,3 1 0-16,-3 0 0 0,4-9 0 0,-4 2 0 0,0 1 0 16,0 0 0-16,0-6 0 0,0 0-9 0,0-6 0 15,4 5 0-15,-4-5-37 16,3 0-7-16,-2 0-2 0</inkml:trace>
  <inkml:trace contextRef="#ctx0" brushRef="#br0" timeOffset="8481.394">7892 5106 899 0,'-18'-21'18'0,"11"21"6"16,3-12-24-16,-3 7 0 0,4-1 0 0,-1 0 0 16,4 0 112-16,-3 0 18 0,3-3 3 0,0 0 1 15,0 6-40-15,0 3-8 0,3-5-2 0,4-1 0 16,0 6-31-16,0-6-6 0,4 6-2 0,3 0 0 16,4 0-33-16,-1 0-12 0,8 0 0 0,0 0 9 0,0 6-9 15,3-6 12-15,0 6-12 0,4-6 12 16,-1 0-12-16,1 5 0 0,0-5 9 0,0 0-9 0,3 0 10 15,-3 0-2-15,-1 0-8 0,1 3 12 0,-4 3-12 0,1-6 0 16,-1 3 0-16,4 0 0 0,-11-3 0 0,0 0-16 16,0 0 3-16,0 0 1 15,-3-3-124-15,-4 0-24 0</inkml:trace>
  <inkml:trace contextRef="#ctx0" brushRef="#br0" timeOffset="8916.786">6713 4753 1183 0,'-14'18'33'0,"4"-4"8"0,3 10-33 0,-4-6-8 0,4-1 0 0,0 4 0 16,0-10 39-16,-4 7 5 0,8-6 2 0,-4 3 0 15,3-4-24-15,4 1-5 0,0-6-1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Write the following times in words using twenty-four hour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9:30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10:15 AM ________________________________________________</a:t>
            </a:r>
          </a:p>
          <a:p>
            <a:pPr marL="0" indent="0">
              <a:buNone/>
            </a:pPr>
            <a:r>
              <a:rPr lang="en-US" dirty="0"/>
              <a:t>1:58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1:45 AM 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0BE9596-34B9-4670-B429-C83D593CE60A}"/>
                  </a:ext>
                </a:extLst>
              </p14:cNvPr>
              <p14:cNvContentPartPr/>
              <p14:nvPr/>
            </p14:nvContentPartPr>
            <p14:xfrm>
              <a:off x="3578760" y="3778920"/>
              <a:ext cx="9360" cy="18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0BE9596-34B9-4670-B429-C83D593CE60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9400" y="3769560"/>
                <a:ext cx="28080" cy="3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448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99BB-FF22-478D-882D-4CB7BE57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274F-1AAD-4985-BBAB-AC47F396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37353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Describe something which you do by choice.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DDF26FE-F581-4922-AF5C-513DCA6039D3}"/>
                  </a:ext>
                </a:extLst>
              </p14:cNvPr>
              <p14:cNvContentPartPr/>
              <p14:nvPr/>
            </p14:nvContentPartPr>
            <p14:xfrm>
              <a:off x="2067480" y="1711080"/>
              <a:ext cx="1022760" cy="797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DDF26FE-F581-4922-AF5C-513DCA6039D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58120" y="1701720"/>
                <a:ext cx="1041480" cy="81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Moisir</a:t>
            </a:r>
            <a:r>
              <a:rPr lang="en-US" dirty="0"/>
              <a:t> is a regular “IR” verb which means to become moldy. Write a sentence of at least five words, in French, which uses the verb </a:t>
            </a:r>
            <a:r>
              <a:rPr lang="en-US" dirty="0" err="1"/>
              <a:t>moisir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8A85EC-E263-4F62-A137-448F84B13CE3}"/>
                  </a:ext>
                </a:extLst>
              </p14:cNvPr>
              <p14:cNvContentPartPr/>
              <p14:nvPr/>
            </p14:nvContentPartPr>
            <p14:xfrm>
              <a:off x="864720" y="-45720"/>
              <a:ext cx="8880480" cy="3225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8A85EC-E263-4F62-A137-448F84B13C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360" y="-55080"/>
                <a:ext cx="8899200" cy="324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91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préparons pour l’examen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52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Unit 4 exam:</a:t>
            </a:r>
          </a:p>
          <a:p>
            <a:pPr marL="0" indent="0">
              <a:buNone/>
            </a:pPr>
            <a:r>
              <a:rPr lang="en-US" dirty="0"/>
              <a:t>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7:45 AM – 9:30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 </a:t>
            </a:r>
            <a:r>
              <a:rPr lang="en-US" sz="2800" b="1" dirty="0" err="1"/>
              <a:t>vais</a:t>
            </a:r>
            <a:r>
              <a:rPr lang="en-US" sz="2800" b="1" dirty="0"/>
              <a:t> </a:t>
            </a:r>
            <a:r>
              <a:rPr lang="en-US" sz="2800" b="1" dirty="0" err="1"/>
              <a:t>devenir</a:t>
            </a:r>
            <a:r>
              <a:rPr lang="en-US" sz="2800" b="1" dirty="0"/>
              <a:t> </a:t>
            </a:r>
            <a:r>
              <a:rPr lang="en-US" sz="2800" b="1" dirty="0" err="1"/>
              <a:t>une</a:t>
            </a:r>
            <a:r>
              <a:rPr lang="en-US" sz="2800" b="1" dirty="0"/>
              <a:t> </a:t>
            </a:r>
            <a:r>
              <a:rPr lang="en-US" sz="2800" b="1" dirty="0" err="1"/>
              <a:t>vedette</a:t>
            </a:r>
            <a:r>
              <a:rPr lang="en-US" sz="2800" b="1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A20965-D369-4D4D-B9D8-31583023E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7578" y="1732747"/>
            <a:ext cx="3384862" cy="451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18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613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3791"/>
            <a:ext cx="10515600" cy="5163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(grossir)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(choisir)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(grandir)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(obéir à)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(finir)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3DF3F49-A873-4342-854F-9F16024CDCCF}"/>
                  </a:ext>
                </a:extLst>
              </p14:cNvPr>
              <p14:cNvContentPartPr/>
              <p14:nvPr/>
            </p14:nvContentPartPr>
            <p14:xfrm>
              <a:off x="553680" y="-125280"/>
              <a:ext cx="10716840" cy="4827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3DF3F49-A873-4342-854F-9F16024CDC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4320" y="-134640"/>
                <a:ext cx="10735560" cy="484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240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883"/>
            <a:ext cx="10515600" cy="5178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Marcel and Bertrand eat ham sandwiches at Tom’s house.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(familiar) drink three glasses (</a:t>
            </a:r>
            <a:r>
              <a:rPr lang="en-US" dirty="0" err="1"/>
              <a:t>verres</a:t>
            </a:r>
            <a:r>
              <a:rPr lang="en-US" dirty="0"/>
              <a:t>) of milk after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do not take sugar in my tea.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eat an eclair every Friday.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Their cousins (feminine) drink lemonade.</a:t>
            </a:r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7B8EFC2-7645-4BDF-93BE-6A1830626528}"/>
                  </a:ext>
                </a:extLst>
              </p14:cNvPr>
              <p14:cNvContentPartPr/>
              <p14:nvPr/>
            </p14:nvContentPartPr>
            <p14:xfrm>
              <a:off x="929520" y="2390400"/>
              <a:ext cx="10919880" cy="1649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7B8EFC2-7645-4BDF-93BE-6A183062652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0160" y="2381040"/>
                <a:ext cx="10938600" cy="166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6633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26661</TotalTime>
  <Words>232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PowerPoint Presentation</vt:lpstr>
      <vt:lpstr>Je vais devenir une vedette!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315</cp:revision>
  <cp:lastPrinted>2017-12-14T22:00:10Z</cp:lastPrinted>
  <dcterms:created xsi:type="dcterms:W3CDTF">2016-10-03T15:38:19Z</dcterms:created>
  <dcterms:modified xsi:type="dcterms:W3CDTF">2024-12-10T16:28:45Z</dcterms:modified>
</cp:coreProperties>
</file>