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41" r:id="rId3"/>
    <p:sldId id="364" r:id="rId4"/>
    <p:sldId id="362" r:id="rId5"/>
    <p:sldId id="360" r:id="rId6"/>
    <p:sldId id="359" r:id="rId7"/>
    <p:sldId id="363" r:id="rId8"/>
    <p:sldId id="339" r:id="rId9"/>
    <p:sldId id="31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41"/>
            <p14:sldId id="364"/>
            <p14:sldId id="362"/>
            <p14:sldId id="360"/>
            <p14:sldId id="359"/>
            <p14:sldId id="363"/>
            <p14:sldId id="339"/>
            <p14:sldId id="31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0T19:32:25.7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3112 5467 640 0,'0'0'14'0,"0"0"3"0,0 0 1 0,-4 9 0 0,4-3-18 0,-4 0 0 0,8 0 0 0,-4 11 0 16,4-11 56-16,-4 6 7 0,3 3 1 0,4 8 1 15,-3 1-16-15,6 8-3 0,1-5-1 0,-4 2 0 16,0-5-11-16,3 2-2 0,-6 3-1 0,3-8 0 16,4 14-6-16,-1-5-1 0,-3 2 0 15,4 6 0-15,-4-2-6 0,0 8-2 0,-4-3 0 0,5 9 0 16,-5 0 0-16,1 0 0 0,-1 0 0 0,4-6 0 15,-7-15 8-15,0-2 0 0,0 8 1 0,0-6 0 16,0-2 11-16,-7 5 1 0,4 3 1 0,3-5 0 16,0 2-25-16,-4-11-5 0,4 8 0 0,-3-5-8 15,3-7 8-15,0 4-8 0,0-4 0 0,0 1 0 16,0 9 8-16,0-10-8 0,0-5 0 0,0-6 0 0,3 6 0 16,-3-12 0-16,-3-3 0 0,3 3 0 0,0 0 0 0,0 0 0 15,0-15-12-15,0 3 12 0,-4 6 0 0,4-14 0 16,-4 8 0-16,-3 0 0 15,7-11-27-15,-3 5 1 0,-1-8 0 0,-3-4 0 0,7-2 26 0,-3-3 0 16,-4 8 0-16,3-11 0 0,-3 3 20 0,0-1 8 16,0-2 3-16,0 0 0 0,3-973-13 0,-3 1937-2 15,-3-970-1-15,3-6 0 0,0 0 2 0,-4 8 1 16,4 4 0-16,0 3 0 0,-4-9-18 0,8 6 0 16,-4 2 0-16,0-2 0 0,3 9 0 0,1-9 0 15,-1-4-13-15,1 4 5 0,-1 0 8 0,4 9 0 16,-3-10 0-16,3 7 0 0,0 8 0 0,0-5 0 15,3-3 0-15,1 2-8 0,-1-8 8 0,1 3 0 16,-1-3 0-16,4 2-8 0,0-2 8 0,0 15 0 0,4 8 0 0,3 3 0 16,0-11 0-16,-7 8 16 0,4-3-4 0,-1-5-1 15,-6 8-11-15,10-3-12 0,-3 1 2 0,-1 5 1 16,1 0-1-16,-4 3 0 0,3 4 0 0,1 5 0 16,3 0-3-16,-3 0-1 0,3 0 0 0,-4 8 0 15,1 10-14-15,3 0-2 16,0 5-1-16,0-8 0 0,1 3 31 0,-1 5 0 0,3 9 0 0,-3 7 0 15,-3 2 0-15,0-3 0 0,-1-3 0 0,-3 3 0 16,0-14 0-16,4 14 0 0,-1-8 0 0,-6 2 0 16,3-3 0-16,-4-8 0 0,-3 8 0 0,0-11 0 15,0 3 15-15,-3-10 9 0,-1 7 1 0,1-3 1 16,3-4-12-16,-4 7-2 0,1 0-1 0,-1-12 0 16,4-6 13-16,-3 8 2 0,-4 4 1 0,0 6 0 15,0-12-27-15,-4 0 0 0,4-1 0 0,0 1 0 0,3 3 0 16,-3 3 0-16,0-6 0 0,0 0 0 15,0 5 0-15,-7-5 0 0,11 0 0 0,-4 0 0 0,-1 3 0 0,1-6 0 16,4 0 0-16,-4 0 0 0,0 6 0 0,0-9 0 16,3 0 0-16,-6 0 0 0,6 0 0 0,-7 0-11 15,8 0 11-15,-4 0-8 0,-4 0 8 0,1 0-12 16,-1-6 12-16,1 3-12 16,-1-3-31-16,0-6-6 0,4 0-2 0,-3 1 0 15,-1-1-10-15,1-6-3 0,-1 3 0 0,4 4-537 0</inkml:trace>
  <inkml:trace contextRef="#ctx0" brushRef="#br0" timeOffset="777.965">3665 6061 1044 0,'0'0'23'0,"0"0"5"0,0 0 0 0,-7 0 1 0,0 0-29 0,0 6 0 15,-3-6 0-15,-1 6 0 0,4-6 56 0,0 6 6 16,0-6 1-16,-4 6 0 0,4 0-51 0,0 2-12 15,4 4 0-15,-1 0 0 0,1 0 0 0,-1 2-10 16,1 10 2-16,-1-1 0 0,0-5 8 0,4 3 8 0,0 2-8 0,0-14 11 16,0 3-11-16,4 0 0 0,-4 11 0 0,0-8 0 15,0-9 10-15,4 2 6 0,-1 7 2 0,-3-9 0 16,4 0-26-16,-1 6-6 0,4 2-1 0,-3-2 0 16,-4-12 63-16,0 0 13 0,7 6 3 0,0-6 0 15,0 12-64-15,0-6-15 0,0 0-1 0,0-1-1 16,0 1 17-16,4-12 9 0,-1 1-1 0,-3 5 0 15,0 0 1-15,0 0 0 0,4-6 0 0,-4 0 0 16,4 0-9-16,-4 6-12 0,3-6 2 0,-3-6 1 16,4 6 9-16,-4-2 11 0,0 2-3 0,0 0 0 15,0 0-8-15,-7 6 0 0,7 6 0 0,-7-6 0 16,4-12 0-16,3-9 0 0,-4 10 0 0,1 5 0 16,-4 0 17-16,0-6-1 0,3-5-1 0,-3-1 0 15,0 3-15-15,0-2 0 0,-3-1 0 0,3 3 0 16,0-2 0-16,-4 5 14 0,4-6-4 0,-3 1-1 15,-1 8-9-15,1-9 0 0,3 6-12 0,-4 1 12 0,1 2-10 0,-1 3 10 16,-3-6 0-16,0 6-9 0,0-6-4 0,-4 7-1 16,4-1 0-16,-3 3 0 0,-1 3 14 0,1-3 0 15,-1 0 0-15,4 3 0 0,0 0-8 0,-4 3 8 16,4 0 0-16,-3 0-9 0,-1 3 1 0,4-1 0 16,0 7 0-16,0 0 0 0,0-3 0 0,0 3 0 15,3-1 0-15,1 7 0 0,-1-6-9 0,4-1-2 16,0 10 0-16,0-3 0 15,0-7-18-15,0 1-4 0,4 0-1 0,-1 3-335 0,-3-4-67 0</inkml:trace>
  <inkml:trace contextRef="#ctx0" brushRef="#br0" timeOffset="1364.815">3955 6123 813 0,'0'0'17'0,"-7"6"4"0,3 0 1 0,-3 3 2 0,3-1-24 0,4 7 0 15,-3-9 0-15,3 0 0 0,0 0 64 0,0-6 8 16,-4 6 2-16,4-1 0 16,0 1-18-16,4 6-3 0,-4-6-1 0,0-6 0 0,0 9-18 0,0-3-4 15,0 5-1-15,3 1 0 0,-3-12 5 0,4 0 1 16,0 6 0-16,-1 3 0 0,1-3-35 0,3-3 0 15,-4 6 0-15,11-4 0 0,4 7 0 0,-4-6 0 16,-10 0 0-16,3 3 0 0,0 3 9 0,-4-1-9 0,8-5 0 16,-4 0 9-16,-4 6-9 0,4 0 0 15,0-1 0-15,1-11 8 0,-1-11-8 0,0 5 8 0,0 6-8 0,0 6 8 16,3-4-8-16,-3 4-12 0,0-6 2 0,-3-6 1 16,3 4 21-16,4 2 5 0,-4 0 1 0,-4-6 0 15,4 0-10-15,-3 0-8 0,3 6 12 0,-7-6-12 16,7-6-12-16,-4 1-10 0,1 2-2 0,-1 3 0 15,1-6 53-15,0 0 11 0,-4 1 1 0,0-1 1 16,3 3-14-16,1-3-4 0,-1 0 0 0,-3 1 0 16,0-4-4-16,0 6-2 0,-3-6 0 15,3 10 0-15,0-7-30 0,0 6-7 0,-4 0-1 0,1 0 0 16,3 0 20-16,0 0 0 0,0 3 0 0,0 3 0 16,0 0-24-16,0 0 0 0,-8-5-1 0,1 5-719 15</inkml:trace>
  <inkml:trace contextRef="#ctx0" brushRef="#br0" timeOffset="1965.263">4420 6173 1036 0,'0'0'23'0,"0"0"5"0,-3-6 0 0,3 6 1 0,0 0-29 0,0 0 0 0,-4 12 0 0,4-6 0 15,4 5 57-15,-4 4 6 0,0-6 1 0,0 0 0 16,3 3-52-16,-3-7-12 0,0 13 0 0,0-9 0 16,4 9 54-16,-4-1 8 0,3-11 2 0,-3 6 0 15,4-3-52-15,-4-9-12 0,0 0 0 0,0 0 0 16,7 17 13-16,-7-5 3 0,0-12 1 0,0 0 0 16,0 0-26-16,0 0-6 0,0 0-1 0,0 0 0 15,0 0 64-15,0 0 13 0,3 6 3 0,-3-6 0 16,0 0-34-16,0 0-6 0,-3-6-2 0,-4-6 0 0,7 1-11 0,-4 2-3 15,4 3 0-15,-3-6 0 0,-1 6-8 16,4-6 0-16,-3-2-10 0,3-1 10 0,3-6-11 0,-3 4 11 16,-3 5-12-16,3-3 12 0,0 4-22 0,0-1 2 15,0 0 1-15,0-6 0 0,0 10 19 16,0 2-8-16,3-6 8 0,-3-6 0 0,0 10-16 16,4-4 4-16,-1 6 1 0,1-6 0 15,-1 0-3-15,1 6-1 0,3 1 0 0,-3-4 0 0,-1 0 2 0,1 3 0 16,-4-3 0-16,3 3 0 0,4 0-7 0,-3 6-2 15,3-5 0-15,-4 5 0 0,4-6 22 0,0 0 0 16,0 0 12-16,-3-3-4 0,7 6-8 0,-4 0 0 16,-4 0 0-16,4 3 0 0,0 0 0 0,-7 0 0 0,4-3 0 0,3 3-11 15,0 3 0-15,0-3 0 0,-4 3 0 0,8 0-649 16</inkml:trace>
  <inkml:trace contextRef="#ctx0" brushRef="#br0" timeOffset="2871.916">5916 5888 1141 0,'0'0'24'0,"0"0"6"0,-3-6 1 0,3-6 2 0,0 12-33 0,0 0 0 0,-4-6 0 0,4 6 0 16,0 0 100-16,-3-6 14 0,-5-5 2 0,1 8 1 16,7 3-27-16,-10 3-6 0,3-6 0 0,0 3-1 15,-4-3-45-15,4 6-9 0,-4 0-1 0,-3 8-1 16,4-5 16-16,-1 0 3 0,-3-6 1 0,3 6 0 15,-3-6-36-15,4 6-11 0,-4 0 0 0,0 3 0 16,3 2 0-16,-3 7 0 0,3-6 0 0,1 0 0 0,3-4 0 0,0 10 0 16,0-6 0-16,-4 5 0 0,0-11 0 15,4 12 0-15,0-3 0 0,4-4-9 0,-4-5 9 0,3 12 0 16,1-3 0-16,-1-4-8 0,1 1 8 0,3-12 0 16,0 0 0-16,0 0 0 0,0 0-9 0,0 12 9 15,3 0-10-15,1-7 10 0,-1 4-18 0,1-3 2 16,-4-6 1-16,3 6 0 0,4-6-2 0,0 6-1 15,0 0 0-15,4-6 0 0,0 0 5 0,-4-6 1 16,-4 0 0-16,4 6 0 0,-7 0 0 16,11 0 1-16,-1 0 0 0,-3 0 0 0,4 0 1 0,-4 0 0 15,4 12 0-15,-4-6 0 0,0 0-1 0,3 5 0 16,-3-5 0-16,4 3 0 0,-4-3-9 0,0 6-3 16,-3-1 0-16,3 1 0 0,0-6 23 0,0 6 0 15,-4 3 0-15,4-4 0 0,-3 1 0 0,3 0 0 0,-4-3 0 16,-3-1 0-16,4 7 0 0,-4-3 0 0,0-6 0 0,0 0 0 15,0 0 0-15,0 5 13 0,-4-5-1 0,4 3-1 16,-7-9-11-16,4 6-16 0,-4 0 4 0,3 0 1 16,-3 0 23-16,0 5 5 0,0-11 1 0,0 0 0 15,-4 6-29-15,4-3-5 0,-7 3-2 0,0-6 0 16,4 0 18-16,-4 3 0 0,-1 0 0 0,-2 3 0 16,6-6-55-16,1 0-7 0,-4-9-2 15,-4 3 0-15,7-3-69 0,-3 0-15 0,4-2-2 0</inkml:trace>
  <inkml:trace contextRef="#ctx0" brushRef="#br0" timeOffset="3513.294">6100 5276 576 0,'0'9'12'0,"0"9"4"0,0-1 0 0,0-2 0 0,-4 0-16 0,4 5 0 0,4-8 0 0,-4 6 0 16,0 2 50-16,0-8 7 0,0 6 2 0,3 2 0 16,-3-2 5-16,4-6 0 0,-4-1 1 0,0 1 0 0,3-3-14 0,-3 3-3 15,0 5-1-15,0-5 0 0,4 0-6 0,-4 9-1 16,0-10 0-16,3 7 0 0,1 0-7 0,-1-4-1 16,1-2-1-16,-1-6 0 0,1 15-8 0,-4 2-2 15,7 1 0-15,-7 2 0 0,7 3-21 0,-4-2 0 16,5 2-12-16,-5 4 4 0,1 2 8 0,-1-3 0 15,1 3 0-15,-4 4 0 0,7-4 16 0,-4-3 4 16,1 4 2-16,-4 2 0 0,3 3-35 0,-6-3-7 16,6-11-2-16,-3 8 0 0,0 3 42 0,-3-8 8 15,-1 2 1-15,4-3 1 0,0-11-12 0,0-3-2 16,0-4-1-16,0-5 0 0,0 0 2 0,0 6 1 16,-3-3 0-16,3-3 0 0,0-6-2 0,0 0 0 15,0 0 0-15,-4-6 0 16,4-3-76-16,0-3-15 0,0 6-3 0,-3-11-1 0</inkml:trace>
  <inkml:trace contextRef="#ctx0" brushRef="#br0" timeOffset="4186.716">6406 5870 806 0,'0'0'17'0,"0"0"4"0,0 0 1 0,-3 6 2 0,-1 0-24 0,4-6 0 15,0 0 0-15,-7 6 0 0,4 0 107 0,-1-6 17 16,4 0 3-16,-3 6 1 0,3-6-52 0,0 0-9 15,-4 5-3-15,4-5 0 0,0 0-51 0,-3 9-13 16,-1-3 0-16,4-6 0 0,0-967 54 0,-3 1946 8 16,-4-973 2-16,3 0 0 0,-3-968-21 0,3 1935-4 15,1-967-1-15,-4 0 0 0,7-6-21 0,-7 15-4 16,-4-9-1-16,4 5 0 0,-3-5-12 0,3 9 0 0,-4-6 0 16,0 6 0-16,1-4 0 0,3 7 0 0,0-12 0 0,-4 6 0 15,4-4 0-15,0-2 0 0,7-6 0 0,-11 12 0 16,1-6 0-16,3 6 0 0,3-1 0 0,1 4 0 15,-1-3 0-15,1-6-13 0,3 0 4 0,0 5 1 16,0-5-4-16,0-6 0 0,0 0 0 16,0 0 0-1,0 0-13-15,0 6-3 0,0 0-1 0,0-6 0 0,0 0 29 0,0 0 0 0,0 6 0 16,0-6 0-16,0 0 0 0,0 0 0 0,0 0 0 0,3 3 0 16,-3-3 12-16,0 0 8 0,0 0 1 0,4 6 1 15,-4-6-35-15,0 0-7 0,0 0-2 0,0 0 0 16,0 6 32-16,7-6 6 0,-4 6 2 0,1-1 0 15,-4 7-29-15,0-6-5 0,3 0-2 0,1 0 0 16,-1-3 18-16,1-3 0 0,3 3 0 0,-3 0 0 16,-1 3 0-16,4-1 0 0,0 1 0 0,0 0 0 15,4 0 8-15,-1 0 6 0,-3 0 1 0,0-3 0 0,4 6-24 0,0 5-5 16,-1-8-1-16,4 6 0 0,0-6 15 0,1 6 0 16,-1-4 0-16,-4 10 0 0,4-6 0 0,-3 5 0 15,0-5 0-15,-4 0 0 0,3 3 8 0,-3-4 4 16,4 7 0-16,-4-12 1 0,0 3-29 0,0-3-7 15,0 11-1-15,-3-11 0 16,3 0-19-16,-4 0-4 0,4 6-1 0,0-1 0 16,4-2-35-16,-11-9-7 0,7-9-2 0,0 6-301 15,0-5-61-15</inkml:trace>
  <inkml:trace contextRef="#ctx0" brushRef="#br0" timeOffset="4556.043">6745 6191 843 0,'0'0'24'0,"0"0"5"0,-3 5-29 0,-1 7 0 0,4-12 0 0,-3 9 0 15,-1 3 107-15,0 0 15 0,4 5 3 0,-3-11 1 16,3 3-66-16,0 3-12 0,-4-1-4 0,4 1 0 0,-3 0-15 0,3-3-3 16,0 5-1-16,3 1 0 15,-3 3-25-15,0-6 0 0,0 8 0 0,0-2-11 0,0 5 11 0,0-14 0 16,0 3 0-16,0 0 0 0,0-12 0 0,-3 11 0 15,3-5 0-15,0 0 0 0,0-6 0 0,0 0 0 16,0 0 0-16,0 0-446 16,0 0-87-16</inkml:trace>
  <inkml:trace contextRef="#ctx0" brushRef="#br0" timeOffset="4762.216">6660 5844 810 0,'0'0'23'0,"0"0"5"0,0 0-28 0,0 0 0 0,0 0 0 0,0 0 0 15,0 0 11-15,0 0-3 0,0-3-8 0,0 3-230 16,0 0-53-16</inkml:trace>
  <inkml:trace contextRef="#ctx0" brushRef="#br0" timeOffset="5506.901">7056 6235 1292 0,'0'0'28'0,"0"0"7"0,0 0 1 0,0 0 0 0,-4 6-36 0,4-6 0 0,0 0 0 0,0 0 0 16,0 0 49-16,0 0 3 0,0 0 1 0,0 0 0 16,0 0-18-16,0 0-4 0,0 0-1 0,0 0 0 15,0 0-14-15,0 0-2 0,0 0-1 0,0 0 0 16,0 0-13-16,0 0 0 0,4 5 0 0,3-5 0 16,-4 6 0-16,-3-6 0 0,7 0 0 0,-7 0 0 15,4-6 0-15,3 6 11 0,0 0-11 0,-7 0 10 16,0 0 8-16,3 0 2 0,4-5 0 0,-3 5 0 15,3-6-8-15,-3 0 0 0,-4-3-1 0,3 3 0 16,1 0-11-16,-1 0 10 0,-3 6-10 0,0 0 10 16,4 0-10-16,-4 0 0 0,7-6 0 0,-4 1 0 15,1-1-9-15,-4 6-4 0,0 0-1 0,0 0 0 16,0 0-42-16,0 0-8 0,7 0-1 0,-4 0-1 16,-3-6 54-16,4 0 12 0,-4 0 0 0,0 6 0 15,0 0 0-15,0 0 0 0,0-6 0 0,-4 0 0 16,4-3 0-16,-3 4 0 0,3 5 0 0,-7 0 0 0,0-6 0 15,0 0 0-15,0 0 0 0,0 6 0 0,-1-6 36 0,1 0 12 16,-3 0 1-16,3 6 1 0,-4-6-22 0,4 6-4 16,-3 6 0-16,-1-6-1 0,0 0 0 0,4 0 0 15,-7 0 0-15,4 0 0 0,-1 6-7 0,4 0-2 16,-4-6 0-16,1 6 0 0,3 0-14 0,0 0 0 16,3 0 8-16,-3-1-8 0,0 4 0 0,4 9 0 0,-1-6-9 15,1 5 9-15,-1 1-9 0,0-3 9 0,4 2-8 16,0 1 8-16,0 3 0 0,0 2-8 0,0-11 8 0,4 5 0 15,-4 4 0-15,0-3 0 16,4-1 0-16,-4 4 0 0,3-9 0 0,-3-1 0 0,4 4 0 16,-1-6-8-16,1 6 8 0,3-4 0 15,0 1 0-15,-4 0-8 0,8 3 8 0,-4-4-8 16,0 1 8-16,0-6-8 0,0 6 0 0,4-9 0 0,-1 6 0 0,4-4 0 31,-7 4-17-31,4-3-3 0,0 0-1 0,-4-6 0 16,3-6-15-16,4 6-4 0,-7-6 0 0,4 0-428 0,0 3-85 0</inkml:trace>
  <inkml:trace contextRef="#ctx0" brushRef="#br0" timeOffset="6051.891">7285 6149 1234 0,'0'0'27'0,"0"0"5"0,0 0 2 0,0 0 2 0,0 0-36 0,0 0 0 15,0 0 0-15,0 0 0 16,0 0 58-16,0 0 5 0,-4 6 1 0,4 6 0 0,0 0-44 0,0-6-9 16,4 0-2-16,-1 5 0 0,1 4 44 0,-4 3 9 15,3-1 2-15,-3-2 0 0,4-3-64 0,-1 5-15 16,1 1-1-16,0 0-1 0,-4 2 27 0,0-2 6 15,0 0 0-15,0 2 1 0,0-2-17 0,0 5 0 0,3-8 0 0,-3 3 0 16,0-7 0-16,0 1 0 0,4 0 0 16,-4-3 0-16,-4 8 0 0,4-11 0 0,0-6 0 0,0 0 0 15,0 0 0-15,0 6 0 0,4 6 0 0,-4-12 0 16,0 0 55-16,0 0 7 0,0 0 2 0,-4-12 0 16,4 6-33-16,0 0-7 0,-3-11 0 0,3 2-1 15,0 3-37-15,0 1-7 0,0-1-2 0,-4-6 0 16,4 3 23-16,-4-2 0 0,4 5 0 0,0-6 0 15,4 4 27-15,0 2 9 0,-4-6 3 0,0 1 0 16,0 8-31-16,0-9-8 0,-4 1 0 16,4-4 0-16,-4 3-30 15,4 1-7-15,0 2-2 0,0-3 0 0,-3 12 39 0,3-5 0 0,3-1 0 0,1 6 0 16,-4-9 0-16,0 9 0 0,0 1 0 0,4-1 0 16,-1 0 0-16,1 0 0 0,-1 6 0 0,4-6 0 15,0 6-19-15,4 0 4 0,-4-12 1 0,3 12 0 16,1 0-13-16,-4-6-2 0,4 4-1 0,3-1 0 15,-7 0-10-15,7 0-1 0,-3 0-1 0,3 0 0 16,0 0-13-16,-4 3-2 0,1 0-1 0,3 0-396 16,-3 0-79-16</inkml:trace>
  <inkml:trace contextRef="#ctx0" brushRef="#br0" timeOffset="20836.382">8580 6217 486 0,'0'0'10'0,"0"0"2"0,0 0 1 0,0 0 2 0,3 6-15 0,-3 0 0 0,4 6 0 0,-1-7 0 16,-3-5 12-16,7 0-1 0,-3 12 0 0,-4-12 0 16,0 0-11-16,0 0 10 0,7 6-10 0,-4-3 10 15,4 0-10-15,-7-3 0 0,4 6 0 0,-4-6 0 16,0 0 9-16,7 3 0 0,-4 0 0 0,1 6 0 15,-4-9-9-15,7 0-12 0,-7 0 2 0,7 0 1 16,-3 5 9-16,3 1 0 0,-4 0 0 0,4-6 0 16,0 6 0-16,0 0 0 0,0-6 0 0,1 6 0 0,-1-6 0 0,3 0 0 15,-3 3 0-15,4 0 0 0,-4 0 0 0,0 0 12 16,3-3-2-16,-2 3-1 0,-1-3-9 0,0-3 0 16,0 3-10-16,0-3 10 0,-4 0 24 0,4 0 12 15,-3 0 1-15,3-3 1 0,-4 0 18 0,1-6 4 16,-1 6 1-16,1 1 0 0,-4-4 30 0,4 3 5 15,-1 0 2-15,-3 3 0 0,0 0-27 0,0-3-6 16,0 0-1-16,0 6 0 16,0-6-51-16,0 6-13 0,-3-5 0 0,3 5 0 0,-4-6 66 0,0 0 10 15,4 6 3-15,-7 0 0 0,0-6-23 0,4 3-5 16,-4 3-1-16,0 0 0 0,0 0-41 0,0 0-9 16,0 3 0-16,-4-3 0 0,4 6 36 0,0-6 7 15,-4 6 1-15,4 0 1 0,-3-1-21 0,3-5-4 0,-4 12 0 16,0-6-1-16,1-3-19 0,-1 3 0 0,1 0 0 15,-1 6 0-15,1-7 0 0,2 1 0 0,-2 0 0 0,3 0 0 16,7-6 0-16,-11 6 0 0,4 0 0 0,0 3 0 16,7-9 0-16,-10 6 0 0,2 11 0 0,1-5 0 15,0-6 0-15,0 0 0 0,0 2 0 0,0 7 0 16,4-6 0-16,-1 3 0 0,4-12 0 0,-3 6-9 16,-1 5 9-16,4-2 0 0,0-3-9 0,0 0 9 15,0 6 0-15,0-6 0 0,4 5-9 0,-1-5 9 16,1 0-8-16,-1 0 8 0,4-6-12 0,0 6 12 15,0 0-16-15,0-3 4 0,4 0 1 0,-4 0 0 16,4-3-1-16,-1-3 0 0,1 0 0 0,-1 0 0 16,1-3-2-16,0 0-1 0,-1 0 0 0,4-6 0 15,-3 7 3-15,-1-7 1 0,1 3 0 0,0 0 0 16,-1 0 11-16,-3-2 0 0,0 5 0 0,0 0 0 16,0-6 0-16,-3 3 0 0,-1 0 0 0,1 1 0 15,0-4 13-15,-1 6 5 0,-3 6 1 0,0 0 0 0,0 0-31 0,0 0-5 16,0 0-2-16,0 0 0 0,0 0 39 0,0 0 7 15,0 0 1-15,0 0 1 0,0 0-29 0,0 0 0 16,0 0 0-16,0 0 0 16,0 0-20-16,0 0-6 0,0 0-2 0,0 0 0 0,0 0 28 0,0 0 0 15,0 0 0-15,0 0 0 0,0 0 0 0,0 0 0 16,0 0 0-16,0 0 0 0,4 6 0 0,-1 6 0 0,4-10 0 16,-3 10 0-16,-1-6 0 0,1 0 0 0,-1 6 0 15,1-6 0-15,-1 11 0 0,1-11 0 16,-4 3 0-16,3 3 8 0,-3 5-8 0,4-5 0 15,-4 0 0-15,3 3 0 0,-3 2 0 0,0-5 0 0,4 0 0 16,-4 2 8-16,3-2-8 0,1 6 0 0,3-12 0 16,4 8 0-1,-4-5-31-15,0-3-1 0,3 3 0 0,1-9 0 16,0 0-112-16,-1 0-24 0,4 0-4 0</inkml:trace>
  <inkml:trace contextRef="#ctx0" brushRef="#br0" timeOffset="21323.577">8467 5526 1036 0,'0'0'23'0,"0"0"5"0,0 0 0 0,0 0 1 0,0 0-29 0,0 0 0 0,0 0 0 0,0 9 0 15,3 0 57-15,1-3 6 0,3 5 1 0,0-5 0 16,3 6-52-16,1-3-12 0,3 3 0 0,0-1 0 15,0 1 21-15,0 0 2 0,4 3 0 0,-4-4 0 16,4 7-23-16,-4 0 0 0,0-9 0 0,4 5 0 16,-4 7 0-16,0-9 0 0,-3-1 0 0,-1 4-596 15</inkml:trace>
  <inkml:trace contextRef="#ctx0" brushRef="#br0" timeOffset="22540.876">9680 5685 576 0,'0'0'12'0,"0"0"4"0,0 0 0 0,0-6 0 0,-3 0-16 0,3 6 0 0,0 0 0 0,0 0 0 16,0-6 105-16,0 6 19 0,0 0 3 0,0 0 1 15,-4-9-52-15,4 9-9 0,0 0-3 0,0 0 0 16,0 0 0-16,-7 0 0 0,7 0 0 0,-7 3 0 15,7-3-51-15,-7 6-13 0,7-6 0 0,-4 12 0 16,1-6 0-16,-1 6 0 0,4-6 0 0,0 2 0 16,0 1 0-16,4 6 0 0,-1-3 0 0,1-1 0 15,0-5 0-15,-1 6 0 0,1 3 0 0,-1-9 0 16,4 0 0-16,0 5 0 0,0-5 0 0,0 6 0 16,0 0 54-16,4-3 8 0,0 8 2 0,-1-5 0 0,4 0-64 0,0 2-18 15,0 4-1-15,4 0 0 0,-4-1 19 0,4 10 0 16,-4-10 0-16,4 10 0 0,-4 2 0 0,0-2 0 15,0 2 0-15,0-2 0 0,0 2 0 0,-3 0 0 16,3-2 0-16,-4-4 0 0,1 1 9 0,-4-4-1 16,0 10 0-16,0-13 0 0,4 10 1 0,-4-9 0 15,0-4 0-15,-4 4 0 0,4 0-9 0,1-7 0 16,-1 1 0-16,-4 3 0 0,1-9 36 16,3 5 6-16,-4 1 1 0,1-6 0 0,3 6-30 0,-4-6-5 15,1 2-8-15,-1 4 11 0,1-6-11 0,-1-6 8 16,1 6-8-16,-1 0 8 0,-3-6-8 0,4 0 8 15,-4 0-8-15,0 6 8 0,0-6-8 0,0 0 12 16,0 0-12-16,0 0 12 0,0 0-12 0,4 3 0 0,-4-3 0 0,0 0 0 16,0 0 0-16,0 0 0 0,0 0 0 0,0 0 0 15,0 0 0-15,0 0 0 0,0 0 0 0,0 0 0 16,0 0 0-16,3-3 0 0,1-3 0 0,-1 0 0 16,1 0 0-16,-4 0 0 0,3-6 0 0,1 1 0 15,-1-4 0-15,-3 3 0 0,4-5 0 0,-1 2 0 16,1 0 0-16,-1 1 0 0,4-4 0 0,-3-3 0 15,-1 4 36-15,1-1 3 0,0-5 0 0,-1 8 0 16,4-3-31-16,-3-5-8 0,-1 2 0 0,4-2 0 16,-3 2 0-16,3-3 0 0,-4 1 0 0,1-4 0 15,3 4 0-15,-4-1 0 0,5 4 0 0,-5-4 0 16,1 1 0-16,3 2 0 0,0 4 0 0,0-13 0 16,0 10 0-16,0-10 0 0,3 4 0 0,1-9-8 0,0 2-4 15,-1-2 0-15,4 3 0 0,-3-1 0 0,3 10-8 16,0-7-3-16,0 7 0 0,0-4 0 15,0 1-9-15,-3 2-3 0,3 1 0 0,0-4 0 16,-3 4-99-16,-1 5-20 0,5 4-4 0</inkml:trace>
  <inkml:trace contextRef="#ctx0" brushRef="#br0" timeOffset="23414.886">10615 6214 806 0,'0'0'17'0,"0"0"4"0,0 0 1 0,0 0 2 0,0 0-24 16,0 0 0-16,0 0 0 0,0 0 0 0,0 0 65 0,0 0 9 15,-3-12 2-15,-1 6 0 0,4 1 12 0,-4-1 2 16,4 0 1-16,-3-6 0 0,3 6-22 16,-4-3-4-16,4 3-1 0,-3 1 0 0,-1-1-31 0,4 0-6 15,-3-6-2-15,-1 12 0 0,1-12 23 0,-4 12 4 16,3-6 0-16,-3 4 1 0,4 2-33 0,3 0-8 15,-7 0 0-15,0 2-1 0,-1 4-11 0,1-6 0 16,0 12 0-16,0-12 0 0,-3 12 0 0,3-6 0 0,-4 8 0 0,1 10 0 16,-5-12 0-16,8 5 0 15,-3 10 0-15,-1-10 0 0,4 10 0 0,-3-4 0 0,2 1 0 0,1-3 0 16,0 8 0-16,0-11 0 0,0 2 0 0,4-2 0 16,-1-1 0-16,1-2 0 0,3 3 0 0,0-6 0 15,0-1 0-15,0 1 0 0,3-3-8 0,-3 0 8 16,4 5 0-16,-1-8-11 0,4 0 11 0,-3-6-8 15,3 12 8-15,3-12-10 0,-2 0 10 0,-1-6-10 16,3 6 10-16,1-6 0 0,-1-6 0 0,4 6 0 16,1-5 12-16,-5-1-3 0,1-3 0 0,3-2 0 15,-4 2-9-15,1 3 0 0,0 0 0 0,-1 1 8 16,-3-7-8-16,4 0 0 0,-4 4 0 0,0-4 0 16,-4 6 11-16,1-5 0 0,-1 8 0 0,1-3 0 15,0-6-11-15,-1 7-16 0,-3-1 4 0,-3 3 1 16,3 9 11-16,0-6 0 0,0-6 0 0,0 12 0 15,-4-5 0-15,4 5 0 0,0 0 0 0,0 0 0 16,0 0-15-16,0 0 3 0,0 0 0 0,-7 5 0 0,7-5 3 0,-4 12 1 16,4-6 0-16,-3 3 0 0,-1 0 8 0,4 0-12 15,0 2 12-15,4 1-12 0,-1-6 12 0,-3 6 0 16,4-3-9-16,-1 8 9 0,5-5 0 0,-1 0 0 16,0-4-9-16,0 7 9 0,-4-6 0 0,4 3 0 15,0 0 0-15,0-1 0 0,0-2 0 0,1 3 0 0,-1 0 0 16,0-1 9-1,-4-5-36-15,1-6-7 0,-1 6-2 0,-3-6 0 16,7 6-73-16,-3-6-15 0,3 0-4 0</inkml:trace>
  <inkml:trace contextRef="#ctx0" brushRef="#br0" timeOffset="23751.552">10978 6258 968 0,'0'0'21'16,"0"6"5"-16,0 3 1 0,0 3 0 0,4 5-27 0,-4 1 0 0,4-6 0 0,-4 8 0 0,0-8 66 0,3 6 8 15,-3-10 2-15,0 10 0 0,4-6-25 0,-1 6-5 16,-3-7-1-16,4-2 0 0,-1 3-15 0,1 0-3 16,-4 5-1-16,0-5 0 0,3-3-26 0,1 3 0 15,-4 5 0-15,3-5 0 0,-3-6 23 0,0 6-1 16,4-1 0-16,-4-2 0 0,3-3-35 0,-3-6-7 16,0 0-2-16,0 0 0 15,0 0-97-15,0 0-19 0,0 0-4 0,0-18-1 0</inkml:trace>
  <inkml:trace contextRef="#ctx0" brushRef="#br0" timeOffset="23951.367">10936 5720 813 0,'0'0'17'0,"0"0"4"0,0 0 1 0,0 9 2 0,0 3-24 0,-3-6 0 0,3-6 0 0,0 6 0 16,0-6 60-16,-4 5 6 0,4-5 2 0,0 0 0 16,0 0-44-16,0 0-9 0,0 0-2 15,0 0-497-15</inkml:trace>
  <inkml:trace contextRef="#ctx0" brushRef="#br0" timeOffset="24372.89">11275 5335 940 0,'0'0'26'0,"0"0"7"0,0 9-33 0,0 0 0 0,0 2 0 16,3 1 0-16,-3 6 75 0,4-3 8 0,-4 2 1 0,3 7 1 15,1-7-2-15,-1 10-1 0,1-4 0 0,-1 10 0 16,1-1-31-16,3 3-7 16,-3 6 0-16,3-2-1 0,0 5-20 0,0-12-4 15,-4 9-1-15,1-2 0 0,3-4-18 0,-4-3 0 0,1 6 0 0,-1 3 0 16,1-8 20-16,-1 8 0 0,1-9 0 0,-4-2 0 15,4-4-7-15,-4-2-1 0,0 5 0 0,3-2 0 16,-3-1 4-16,4-2 0 0,-4 5 0 0,0-6 0 16,0 4-7-16,0-7-1 0,0 4 0 0,0-6 0 15,3-1-8-15,-3-2 0 0,0-3 0 0,0 5 8 16,0-11-8-16,0 0 0 0,4 0 0 0,-4-6 8 16,3 0-54-16,-3 0-11 0,4 3-3 0,-4-3 0 15,3 0-93-15,4-3-19 0</inkml:trace>
  <inkml:trace contextRef="#ctx0" brushRef="#br0" timeOffset="24743.17">11698 6476 1314 0,'0'0'37'0,"0"6"8"0,0 5-36 0,-3 1-9 0,3 0 0 0,-4 0 0 16,1 8 53-16,3-8 9 0,0 3 2 0,-4 2 0 15,4 1 0-15,0 5 0 0,0-8 0 0,-4 3 0 16,1 5-52-16,3-8-12 0,-4 0 0 0,4 5 0 16,4-8 27-16,-4 0 2 0,-4 5 1 0,4-2 0 15,0-9-30-15,0 6 0 0,0 3-13 0,-3-1 4 16,3 1-11-16,-4-3-1 0,4-6-1 0,0 5 0 31,0-5-85-31,0 0-17 0,-3 9-3 0,-1-3-1 0</inkml:trace>
  <inkml:trace contextRef="#ctx0" brushRef="#br0" timeOffset="27023.891">12760 6332 1126 0,'0'0'24'0,"0"0"6"0,0 0 1 16,0 0 1-16,0 0-32 0,0 0 0 0,0 0 0 0,0 0 0 0,0 0 86 0,-4-3 10 16,4 3 3-16,-7 0 0 0,7 0-36 0,-7 3-7 15,7-3-2-15,0 0 0 0,0 0-32 0,0 0-6 16,-7 3-2-16,7-3 0 0,0 0-14 0,-3 6 0 15,-1 5 0-15,1-5 0 0,3-6 0 0,0 12 0 16,0-6 0-16,0 6 0 0,3-1-8 0,-3-2 8 16,4 3 0-16,-1 6 0 0,-3-7 0 0,4 7 0 15,-1-3 0-15,1 8 0 0,3-8 0 16,-4 8 11-16,1 1 0 0,3-4 0 0,0 4 4 16,0 5 1-16,0-2 0 0,-3 2 0 0,3-5-2 0,-4 2 0 15,4 1 0-15,-3 2 0 0,-1-2 5 0,-3 2 1 16,4-6 0-16,-4 4 0 0,0 2 5 0,-4-2 2 15,1 2 0-15,-4-2 0 0,0-4 6 0,3 7 2 0,-3-4 0 16,-3-2 0-16,3 2-8 0,0-8-2 0,-4 5 0 16,4-8 0-16,-4 2-16 0,4-5-9 0,0 0 10 0,0-6-10 15,4 0 9-15,3-6-9 0,-7 0 8 0,7 0-8 16,-8 0 0-16,1-6-9 0,0 0 0 0,-3-6 0 16,3-5-9-16,0 2-2 0,0-9 0 0,0 1 0 15,-4-4-22-15,4 4-5 16,0-9-1-16,-4 2 0 0,4 4-175 0,0 2-35 0,-10-32-7 15,6 12-2-15</inkml:trace>
  <inkml:trace contextRef="#ctx0" brushRef="#br0" timeOffset="27251.08">12541 5897 1148 0,'0'0'25'0,"0"0"6"0,0 0 1 0,0 0 0 0,-3 5-32 0,-1 1 0 16,1 0 0-16,-1 0 0 0,1 6 38 0,3-12 2 16,0 6 0-16,0-6 0 0,0 0-26 0,0 0-5 15,0 0-1-15,0 0-590 0</inkml:trace>
  <inkml:trace contextRef="#ctx0" brushRef="#br0" timeOffset="27909.404">13032 6426 1130 0,'0'0'32'0,"0"0"8"0,-7 0-32 0,0 6-8 16,7-6 0-16,-8 0 0 0,1 6 40 0,7-6 8 15,-7 0 0-15,0 11 1 0,7-11 12 0,0 0 3 16,-7 0 0-16,7 0 0 0,0 0 0 0,0 0 0 16,0 0 0-16,0 0 0 0,0 0-22 0,0 0-4 15,0 0-1-15,0 0 0 0,0 0-20 0,0 0-4 16,0 0-1-16,0 0 0 0,0 0-12 0,0 0 0 16,0 0 0-16,0 3-10 0,7 3 10 0,-3-3-8 15,3 3 8-15,0 3-8 0,0-9 8 0,4 6 0 16,-4-6 0-16,3 11-8 0,1-11 8 0,-1 6 0 15,1-6 0-15,-4 0 0 16,4 0-33-16,-4 0-5 0,3 0-1 0,-3-6 0 0,0 6 39 0,0-11 0 16,0 5 0-16,-3-6 0 0,3 3 0 0,-3-3 0 0,-1 1 0 0,-3-1 0 15,0-3 0-15,0-2 0 0,0 5 0 0,-3 0 0 16,-1-9 0-16,0 4 0 0,1 5 0 0,-4-6 0 16,0 4 0-16,-4 2 0 0,4 0 0 0,-3 0 0 15,3 1 0-15,0 5 0 0,-4-3 0 0,4 3 0 16,-4 3 0-16,1 0 0 0,3 3 0 0,-4 3 0 15,8 0 0-15,-4 3 0 0,-4 3 0 0,4 3 12 16,0 5-12-16,0-5 0 0,0 9-12 16,0-4 12-16,0 1 0 0,0 8 0 0,-1-8 0 0,5 2 0 15,-1 4 0-15,1 0 0 0,3-1 0 0,-4-2 0 16,4 8 0-16,0-14 0 0,0 8 0 0,4-5 0 16,-1 0 0-16,4-4 0 0,1 4 0 0,-1-6 0 15,3 2 0-15,1-5 0 0,3 0 0 0,-4-3 0 16,8 0 0-16,-4 0 0 0,0-1 0 0,4-5 0 15,0 6-110-15,6-12-14 0,-3 6-4 0,-3-11 0 16</inkml:trace>
  <inkml:trace contextRef="#ctx0" brushRef="#br0" timeOffset="29024.235">14002 6214 1090 0,'0'0'24'0,"-7"3"4"0,3-3 2 0,-3 0 2 0,7 0-32 0,0 0 0 15,0 0 0-15,0 0 0 0,0 0 45 0,0 0 3 16,0 0 1-16,-10 3 0 0,10-3 11 16,0 0 1-16,0 0 1 0,0 0 0 15,0 0-12-15,0 0-2 0,0 0-1 0,0 0 0 0,0 0-31 0,0 0-7 16,0 0-1-16,0 0 0 0,-4 3 0 0,0 3 0 15,1 6 0-15,-1-7 0 0,4 7-8 0,0 0 0 16,0 3 9-16,0 2-9 0,4 1 0 0,-1 0 0 16,1 8 0-16,0-2 0 0,3 8 9 0,-4-3-9 0,4 4 12 15,0 11-12-15,-3 3 0 0,-1-9 0 0,4 6 0 0,-3-9-12 16,-4-8 12-16,3 8 0 0,-3-6 0 0,0 4 0 16,4-4 36-16,-4 4 9 0,0-10 3 0,-4 15 0 15,1-5-26-15,3-4-5 0,-4 0-1 0,1 4 0 16,-1-10 22-16,1 4 4 0,3-4 1 0,0-8 0 15,0 3-31-15,0-7-12 0,0 1 8 0,0-3-8 16,0-3 0-16,0-6 0 0,0 0 0 0,0 0 0 16,0 0 12-16,3 3-4 0,-3 6 0 0,0-9 0 15,0 0-8-15,0 0 0 0,4-9 0 0,-4-3 0 16,3 0 0-16,-3-5 0 0,0-7-10 0,-3 4 10 16,3-4-15-16,0-2 3 0,0 2 1 0,-4-2 0 31,4 2-22-31,-3 1-5 0,3-4-1 0,-4-2 0 0,1-1 15 0,-1 4 4 0,4-4 0 0,-7-2 0 15,4 3 20-15,-4 2 0 0,3-11 0 0,0 9 0 16,1-1 0-16,-4 4 0 0,3-4 0 0,1 4 0 0,-4 8 0 16,3-8 0-16,1 8 12 0,-1-5-4 0,1 5 0 0,-1 3-8 15,1-8 12-15,-1-1-4 0,4 4-8 0,-3 2 12 16,3-5-12-16,0 8 12 0,0-9-12 0,3 4 0 16,-3 2 0-16,0-5 0 0,4 2 0 0,-1 3 0 15,-3 1 0-15,4 5 0 0,-1-9 0 0,1 10 0 16,-1-1 0-16,1 0 0 0,-1-6 0 0,4 7 0 0,0 2-11 15,0 3 11-15,1 0-10 0,2 0 10 0,1 6-12 16,-1 0 12-16,4 6-16 0,1 0 4 0,-1 3 1 16,3 0 0-16,-3 5 11 0,4-2 0 0,0-6 0 0,-1 6 0 15,1-1 0-15,-4 10-8 0,4-9 8 0,-1 11-12 16,1-8 12-16,-4 3 0 0,0 5 0 16,0-5 0-16,-3-3 0 0,-1 2 0 15,5 1 0-15,-8-6 0 0,3 2 0 0,-6-2 0 16,3-6 0-16,-4 6 0 0,1 2 0 0,-4-5 0 0,0 6 8 0,0-9-8 15,0 6 8-15,-4-1-8 0,1-5 8 0,-4 3-8 16,0 3 0-16,0-6 8 0,0 5-8 0,-4-5 0 16,0 0 9-16,1 0-9 0,-1-3 12 0,-3 0-12 15,0 0 16-15,3 0-4 0,-3-3-1 0,0-3 0 16,0 0-11-16,-4 0 0 0,4 0 0 0,0-3 0 16,-3-6 0-16,-1 1 0 0,0 5 0 0,1-12 0 15,-1 9-49-15,0-8-12 0,1-1-3 0,-1 0 0 16,0 4 0-16,4-4 0 0,4-3 0 0,-1 13-640 15</inkml:trace>
  <inkml:trace contextRef="#ctx0" brushRef="#br0" timeOffset="29695.28">14707 6264 1170 0,'0'0'25'0,"0"0"6"0,0 0 1 0,0 0 1 0,0 0-33 0,-7 3 0 0,7-3 0 0,-7 3 0 15,7-3 113-15,-7 3 16 0,-3-3 3 0,2 3 1 16,-2-3-22-16,-1 3-5 0,1-3-1 0,-4 0 0 16,0 0-51-16,-1-3-10 0,1 3-3 0,4-3 0 15,-1 3-29-15,1 0-12 0,-1 0 8 0,0-3-8 16,4 3 0-16,-3-3 0 0,3 3 0 0,0 3 0 15,-4 0 0-15,4 0 0 0,0 3 0 0,0 3-11 16,3 8-1-16,-3-5 0 0,4 3 0 0,3 8 0 0,-4-5 12 0,4 2-8 16,4 4 8-16,-4-6-8 0,3 2 8 0,4-2-8 15,-3-1 8-15,3-5-8 16,0 3-25-16,4-6-5 0,-4 5-1 0,3-8 0 0,-6 0 39 0,3-6 0 16,0 6 0-16,3-6 0 0,-2-6 11 0,-1 6 9 15,3-6 3-15,1 0 0 0,-1-8-12 0,-3 2-3 16,4 0 0-16,0 0 0 0,-1-5-8 0,-3-1 10 15,0 3-10-15,0 4 10 0,-3-7-10 0,-1 9 0 0,1-6 0 16,-1 13 0-16,-3-10-9 0,4 6 9 16,-4 0 0-16,3 0 0 0,-3 0-13 0,0 6 4 0,0 0 1 15,0 0 0-15,0 0-6 0,0 0-1 0,0 0 0 16,0 12 0-16,4-6 3 0,-4 6 0 16,3-4 0-16,-3 7 0 0,0 0 12 0,0-3 0 0,4 5 0 15,0-8-9-15,-4 9 9 0,3-1 0 16,1-5 0-16,-1-3-8 0,-3 3 8 0,4-1 0 0,3-5 0 0,-4 6 0 15,1-6 0-15,3 0 8 0,-4 0-8 0,4-6 0 16,0 3 0-16,1-3 0 0,2 3 0 0,1-3-12 16,-1 0-136-1,4-3-28-15,11-6-6 0,-4-3-491 0</inkml:trace>
  <inkml:trace contextRef="#ctx0" brushRef="#br0" timeOffset="30003.309">14887 6258 1267 0,'0'0'28'0,"0"0"5"0,0 0 2 0,0 0 1 0,0 0-36 0,0 0 0 15,0 0 0-15,0 0 0 0,0 0 32 16,-3 0-1-16,3 0 0 0,0 12 0 0,0-3 5 0,3 3 2 15,1-7 0-15,-1 13 0 0,4-6-3 0,-3-6-1 16,3 5 0-16,0 10 0 0,0-15-15 0,0 12-3 16,0-10-1-16,-3 4 0 0,3 0-15 0,0 0 0 15,-4 5 0-15,4-5 0 0,0 3 0 0,0 2 0 0,1-5 0 0,-1 3 0 16,0 2 13-16,0-5-3 0,0-6-1 16,0 0 0-1,0 0-58-15,0-6-12 0,0 0-3 0,0 0-409 0,4-6-83 16</inkml:trace>
  <inkml:trace contextRef="#ctx0" brushRef="#br0" timeOffset="30327.773">15244 6167 1267 0,'0'0'28'0,"0"0"5"0,0 0 2 0,-4 6 1 0,-3 6-36 0,3-6 0 0,1 5 0 0,-1 7 0 16,1 3 58-16,-1-4 5 0,1 1 1 0,-1 2 0 0,1 10 4 15,-1-4 2-15,1-2 0 0,-1 5 0 0,1-2-35 0,-4 8-7 16,3 3-2-16,-3 0 0 0,3 4-14 0,1-4-2 16,-1 6-1-16,1 0 0 0,-1-3-9 0,1-3 12 15,-4 1-12-15,3 2 12 0,1-15 4 0,-1 4 0 16,1-1 1-16,-4 3 0 0,3-2-17 0,1 2 0 15,3-3 0-15,-4-2 0 0,-3 2 0 0,7-2 0 16,-4-4 0-16,1 1 0 0,3-10 0 0,0 4 0 16,0 0 0-16,0-12 0 15,3 5-50-15,-3-2-10 0,4-9-3 0,3 6-478 0,-3 0-96 16</inkml:trace>
  <inkml:trace contextRef="#ctx0" brushRef="#br0" timeOffset="31036.904">15392 6326 774 0,'0'0'16'0,"0"0"4"0,0 0 1 0,0 0 2 0,0 6-23 0,0-6 0 15,0 3 0-15,0-3 0 0,0 6 52 0,0-6 7 16,0 11 1-16,3-11 0 0,1 6-26 0,-4-6-5 0,3 6-1 0,4 0 0 16,-3-6 10-16,3 6 2 0,0 0 0 0,4 0 0 15,-1-6-4-15,-3 2 0 0,4 4 0 0,-1-6 0 16,4 3-16-16,-3-3-3 0,3 3-1 0,-3-3 0 15,3 0 20-15,0 0 3 0,-3 0 1 0,3 0 0 16,-4-6-30-16,1 0-10 0,-4 4 0 0,3-4 9 16,-2 0 5-16,-1 6 1 0,-4-6 0 15,1 0 0-15,-1 0 1 0,1 0 0 0,-4-5 0 0,0 5 0 16,0 3-2-16,0-3 0 0,-4 0 0 0,-3 0 0 16,4-6-14-16,-1 6 9 0,-3 1-9 0,-4-4 8 15,1 6-8-15,-1-3-11 0,-3 0 3 0,0 3 0 16,3-3 8-16,-3 6 0 0,0-6 0 0,-3 0-8 15,2 6-2-15,1 0 0 0,4 0 0 0,-1 6 0 16,4 0 10-16,-3 0 0 0,2 0 0 0,-2 3 0 16,3 3-8-16,0 5 0 0,3-5 0 0,-3 3 0 15,4 2 8-15,3 1-8 0,0 0 8 0,0-1-8 16,3 4-2-16,-3-4 0 0,4-2 0 0,-1 3 0 0,4-1 10 16,-3-5 0-16,6 0 0 0,-3 0 0 0,1 2 0 15,-1-2 0-15,7 0 0 0,-4-6 0 0,8 0 0 16,0 5 0-16,-1-2 0 0,4-9 0 15,-3 6-23-15,3 0-5 0,0-6-2 0,1-6-428 16,-1 6-86-16</inkml:trace>
  <inkml:trace contextRef="#ctx0" brushRef="#br0" timeOffset="31577.952">15801 6308 996 0,'0'0'28'0,"0"0"7"0,0 0-35 0,0 0 0 0,-4 6 0 0,4 6 0 16,-3-6 39-16,3 3 1 0,0 2 0 0,0 1 0 16,3 0-7-16,-3 0-1 0,4 2 0 0,-1-2 0 15,1 0 10-15,-4 0 2 0,4-1 0 0,-1 1 0 16,1 3-27-16,-1-3-5 0,1-1 0 0,-4 1-1 15,7-6-11-15,-7 3 12 0,0 8-12 0,3-5 12 16,-3-6-12-16,4 0 0 0,-4 0 0 0,0-3 8 16,0 6 19-16,0-9 3 0,0 0 1 0,0 0 0 15,3 2-23-15,-3-2-8 0,0 0 0 0,7 3 0 16,-3-3 0-16,-1 0 0 0,-3 0 0 0,7 0 0 16,0 0 0-16,-7 0 0 0,0 0 0 0,0 0 0 0,4-3 0 0,0 1 12 15,-1-7 0-15,-3 9 0 0,4-3 4 0,-1-3 1 16,1 6 0-16,-4-6 0 0,0-6 17 0,-4 6 3 15,4-5 1-15,0 2 0 0,0-3-30 0,-3 6-8 16,3-11 0-16,-4 5 0 0,1-6 0 0,-1 9 0 16,4-8 0-16,-4-1 0 0,4 0 0 0,-3 4 0 15,3-4 0-15,0-3 0 0,-4 10 0 0,4-7 0 16,0 0 0-16,0 4 0 0,0 2 0 0,0 0 0 16,0 0 0-16,4 1 0 0,-4-1 0 0,0 3 0 15,0-3 0-15,0 6 0 0,3-5 0 16,1 11 0-16,-4 0 0 0,7-6 0 15,0 6-24-15,0 0-5 0,0-6-2 0,4 6 0 0,-1 6 19 0,4 0 3 0,1 0 1 16,-1-1 0 0,3 1-7-16,5 6-1 0,-1-6 0 0,0 3 0 15,-3 3-142-15,3-1-29 0,17 10-5 0,-13-3-2 0</inkml:trace>
  <inkml:trace contextRef="#ctx0" brushRef="#br0" timeOffset="32196.397">16436 6382 1666 0,'0'0'36'0,"0"0"8"0,0 0 2 0,0 0 2 0,-7-6-39 0,0 6-9 16,0 0 0-16,0 0 0 0,0 0 53 0,0-6 9 15,-4 6 2-15,4 0 0 16,0 0-48-16,0 0-16 0,0-6 9 0,0 6-9 0,7 0 8 0,-7 0-8 16,0 0 8-16,7 0-8 0,0 0 0 0,-7 6-14 15,3 0 2-15,-3 0 0 0,3 2 12 0,1 4-12 0,-1 0 12 16,1 0-12-16,-1 0 12 0,4-1 0 15,-3-5 0-15,-1 6-9 0,4 3 9 0,-3-4-10 0,-1 7 10 16,4-12-10-16,-3 6 10 0,-1 8 0 0,1-8 0 16,3 0 0-16,0-9 0 0,0 8 0 0,0 1 10 0,3-6-10 15,1 6 0-15,-1-6 0 0,4 0 0 0,-3-1 0 16,-1-5 9-16,4 3-9 0,0 0 8 0,0-3-8 16,4-3 12-16,0 0-4 0,-4 3 0 0,3-11 0 15,4-1-8-15,-3 0 12 0,0 0-12 0,-1-2 12 16,1-4-12-16,-1 0 0 0,-3 1 0 0,0 2 8 15,0 3-8-15,1-11 0 0,-1 8 0 0,-4-2 0 16,1 5 0-16,-1 0 8 0,-3 0-8 0,0 0 8 16,4 10-8-16,-4-4 8 0,0 6-8 0,0 0 8 15,0 0-8-15,0 0 12 0,0 0-12 0,0 0 12 16,-7 0-12-16,3 6-14 0,1 2 3 0,-1 4 1 16,1 0 2-16,-1 6 0 0,0-4 0 0,4 4 0 15,-3 5 8-15,-1-5 0 0,4 3 0 0,-3 2 0 16,-1-5 0-16,4-1 0 0,0-2 0 0,0-3 0 0,4 0 0 0,-4-4 0 15,3 1 0-15,1 0 0 0,-1-3 0 0,1 0 0 16,0 0 0-16,-1 0 0 0,4-1 0 0,0 1 0 16,0-6 8-16,4 0-8 15,-1 0-105-15,1 0-26 0,3-6-5 0</inkml:trace>
  <inkml:trace contextRef="#ctx0" brushRef="#br0" timeOffset="32540.126">16711 6405 1335 0,'0'0'29'0,"0"0"7"0,0 0 0 0,-3 9 2 0,3-9-30 0,0 6-8 0,-4 0 0 0,0 6 0 16,1-1 58-16,3-5 10 0,-4 3 3 0,1 3 0 15,3-6-11-15,-4 5-3 0,4 1 0 0,0-3 0 16,0 3-39-16,0-1-8 0,0 1-2 0,0 0 0 0,0 0-8 0,0-6 8 16,4 5-8-16,-4-2 8 0,0-9 20 0,0 0 4 15,0 6 1-15,0-6 0 16,0 0-77-16,0 0-16 0,0 0-4 0,3 0 0 15,4 0-51-15,-3 0-10 0,0-6-3 0,3-3 0 0</inkml:trace>
  <inkml:trace contextRef="#ctx0" brushRef="#br0" timeOffset="32712.829">16612 6073 1146 0,'0'0'32'0,"0"0"8"0,0 0-32 0,-3 6-8 16,-4 0 0-16,0 0 0 0,3-3 11 0,4-3 1 0,0 0 0 0,-7 5 0 16,7-5 6-16,0 0 2 0,0 0 0 0,0 0 0 15,0 0-20-15,0 0 0 0,4 6 0 0,3 0 0 16</inkml:trace>
  <inkml:trace contextRef="#ctx0" brushRef="#br0" timeOffset="33395.788">17184 6279 1558 0,'0'0'34'0,"0"0"7"0,0 0 2 0,-7 3 1 0,0 6-35 0,3-9-9 15,4 0 0-15,-7 5 0 0,0-5 21 0,4 6 3 16,3-6 0-16,-8 6 0 0,8-6 9 0,-7 0 3 16,7 0 0-16,-7 6 0 0,0-6-4 0,7 0-1 15,-7 0 0-15,0 6 0 0,7-6-22 0,-7 0-9 0,0 6 8 16,0-6-8-16,0 3 0 0,3 0 0 0,-3 3 0 0,4-1-11 15,-4 10 11-15,3-9-8 0,1 0 8 0,3 0-8 16,0-6 8-16,-4 6 0 0,4 0-9 0,-3 2 9 16,3-2-9-16,-4-3 9 0,4 6-12 0,0 3 12 15,-3-6-9-15,3 0 9 0,3 5 0 16,-3-8-9-16,4 3 9 0,-4 0 0 16,0-6 0-16,0 0 0 0,3 6 0 0,1 0 0 0,-1 0 0 0,-3-6 0 15,0 0 0-15,4 11 0 0,-1-11 0 0,-3 0 0 16,0 0 0-16,0 0-8 0,4 6 8 0,-4-6-8 15,0 0 8-15,3 0 12 0,1 6-2 0,-4-6-1 16,7 0-9-16,-7 0 8 0,0 0-8 0,4 6 8 16,-1-6-8-16,-3 0 0 0,7 3 0 0,-3 0 0 15,-1 3 0-15,-3-6 0 0,0 0 0 0,4 3 0 16,-1 3 0-16,1 5 0 0,-4-11 0 0,3 6 0 16,1 0 0-16,-1-6 0 0,1 12 0 0,-4-6 0 15,3-3 0-15,1 6 0 0,-4-4 0 16,0-5 0-16,0 0 12 0,0 0-2 0,0 0-1 0,0 9 0 0,0-9 1 15,0 6 0-15,-4 6 0 0,4-6 0 0,-3 5 3 16,-1-5 1-16,-3 3 0 0,4-3 0 0,-4 0 2 0,3 0 1 16,-3 0 0-16,0 0 0 15,7-6 1-15,-7 5 0 0,0 1 0 0,-4-6 0 16,4 0-4-16,0 6-1 0,0-6 0 0,-3-6 0 0,3 6-13 0,-1 0 0 16,1 0 0-16,0-6 0 15,-3 6-40-15,3 0-12 0,0 0-1 0,0 0-1 16,0 0-9-16,-1 0-1 0,1-5-1 0,7 5-476 15,0 0-95-15</inkml:trace>
  <inkml:trace contextRef="#ctx0" brushRef="#br0" timeOffset="35730.437">18524 5994 1437 0,'0'0'40'0,"0"0"10"0,0 0-40 16,-7 0-10-16,-3 0 0 0,3 0 0 0,-4 0 26 0,4 0 3 15,-4 5 1-15,4-5 0 0,-3 0 16 0,-1 6 3 16,1-6 1-16,-1 0 0 0,0 0 6 0,1 6 2 0,3-6 0 0,-4 0 0 15,1 0-8-15,-1 0-2 0,4 0 0 0,-4 0 0 16,4 6-28-16,-3-6-7 0,3 3-1 0,0-3 0 16,0 6-12-16,-4-3 0 0,4 3 0 0,-4 3 0 15,4-4 0-15,4 1-10 0,-1 6 2 0,1 0 0 16,-1-9 8-16,1 6 0 0,-4 5-9 0,0-2 9 16,3 0 0-16,-3 0 0 0,3 8-9 0,1-2 9 15,-1-12 0-15,1 5-8 0,3-5 8 0,-4 6 0 16,4-12 0-16,0 0 0 0,0 0 0 0,0 0 0 15,4 6-10-15,-4-6 10 0,3 9-8 0,-3-9 8 0,0 0 0 16,7 0 0-16,-3 6 0 0,3-6-8 0,0 0 8 16,0 6 0-16,0-6 0 0,0 0-8 0,0 5 8 0,0-5 0 15,4 0-9-15,0 12 9 0,-1-12 0 16,-3 6 0-16,0-3 10 0,-3 6-10 16,-1-3-28-16,1 3-13 0,3 8-3 0,-4-11 0 0,1 6 29 15,0-3 6-15,-1 8 1 0,-3-5 0 0,4 0 8 16,-4-6 0-16,0 8 0 0,-4-5-8 0,4 0 8 0,-3-3 0 15,3 0 0-15,0 0 0 0,0 0 0 0,0-6 12 16,0 0-4-16,0 0 0 0,0 0 8 0,-8 0 1 16,1 0 1-16,-3 0 0 0,3 0-27 0,-4-6-6 15,4 0-1-15,-3 0 0 16,-1 0-28-16,4-6-7 0,-4 0-1 0,1 4 0 16,-1 2-94-16,1 0-19 0,-5-6-4 0</inkml:trace>
  <inkml:trace contextRef="#ctx0" brushRef="#br0" timeOffset="36113.761">18200 5902 1036 0,'0'0'23'0,"0"0"5"0,0 0 0 0,0 0 1 0,0 0-29 0,0 0 0 16,0 0 0-16,0 12 0 0,0-6 66 0,0 6 7 15,0-6 2-15,3 6 0 0,-3-7-26 0,4 7-5 16,3 3 0-16,-4 2-1 0,4-5-27 0,1 12-4 15,-1-4-2-15,3 4 0 0,-3 2-1 0,4 4 0 16,-4-4 0-16,3 4 0 0,1-1-9 0,-4-3-12 16,0 4 2-16,-3-10 1 0,3 4 9 0,0-9 0 15,-4 8 0-15,1-5 0 16,-1 2-53-16,-3-2-9 0,4-6-2 0,-4 11 0 16,0-14-60-16,0 0-12 0,0 6-2 0,0-15-1 0</inkml:trace>
  <inkml:trace contextRef="#ctx0" brushRef="#br0" timeOffset="36441.653">18447 5914 1036 0,'0'0'23'0,"0"0"5"0,0 0 0 0,0 0 1 0,0 0-29 0,0 0 0 0,0 0 0 0,0 0 0 16,0 0 57-16,0 0 6 0,0 0 1 0,0 0 0 0,0 0 0 0,0 0 0 15,0 0 0-15,-4 12 0 16,1-6-56-16,3 6-8 0,-4-1-8 0,1 1 8 0,-1 9 0 16,1-4 0-16,3 7 8 0,0 8-8 0,0-5 0 0,0 8 0 15,0-6 0-15,3 4 0 0,-3-1 0 0,4-8 0 16,-4-1 0-16,0-2 0 0,3 2 0 0,-3-2 0 15,4 2 0-15,-1-5 0 0,-3 0 0 0,4 8 0 16,-1-8 0-16,-3-1 0 0,4-8 0 0,-1 0 0 16,-3 0 0-16,4-3-660 0</inkml:trace>
  <inkml:trace contextRef="#ctx0" brushRef="#br0" timeOffset="36865.842">18736 6023 1090 0,'0'0'24'0,"0"0"4"0,-4 9 2 0,4 3 2 0,-3-1-32 15,-1 7 0-15,4-9 0 0,-3 8 0 0,3 1 70 0,0 0 8 16,0 2 2-16,0 10 0 0,3-13-38 0,1 10-7 15,-1 2-2-15,1-8 0 0,-4 2-33 0,4 1 0 16,-1 2 0-16,-3-2 0 0,4-1 0 0,-1-2 0 16,-3-3 0-16,0-1 0 0,0 4 12 15,0-4-4-15,0 1 0 0,4-6-8 0,-4 2 0 0,0 4 0 16,3-6-10-16,-3-6 10 16,4 0-161-16,-1 2-25 0,-3-8-5 0,0 0-1 0</inkml:trace>
  <inkml:trace contextRef="#ctx0" brushRef="#br0" timeOffset="37163.123">18965 6611 866 0,'0'0'24'0,"0"0"6"0,0 0-30 0,0 0 0 0,0 0 0 0,0 12 0 0,-3-6 95 15,3-1 13-15,0 1 2 0,-4 3 1 0,4-3-31 0,0 6-5 16,0-6-2-16,-3 5 0 0,3-5-11 16,0 6-2-16,-4-3-1 0,4 9 0 0,-3-7-9 0,-1-5-2 15,1 9 0-15,-1 0 0 16,1-1-30-16,-1-2-6 0,-3 0-2 0,3 5 0 15,-3-5-102-15,0 3-20 0,4-3-4 0,-8-1 0 0</inkml:trace>
  <inkml:trace contextRef="#ctx0" brushRef="#br0" timeOffset="37937.947">19445 6258 1036 0,'0'0'23'0,"0"0"5"0,0 0 0 0,-7-6 1 0,0 0-29 0,0 6 0 16,7 0 0-16,-7 0 0 0,3 0 57 0,-3-5 6 16,7 5 1-16,-7 0 0 0,0 5 0 0,7-5 0 15,0 0 0-15,-10 0 0 0,3 6 0 0,-4 0 0 16,4 0 0-16,0-3 0 0,0 3 0 0,0-3 0 16,3 0 0-16,-3 0 0 0,4 6-52 0,-1-4-12 15,-3 1 0-15,4 6 0 0,-1-6 0 0,0 6 0 16,-3-1 9-16,4 10-9 0,-1-9 0 0,1 0 0 0,3 2 0 15,-4 4 0-15,8-6 0 0,-4-1 0 0,0 1 0 16,0 3 0-16,0-3 0 0,3 5 0 0,4-5 0 0,0 0 0 16,1-3 0-16,-1 2 0 15,3 1 0-15,1-6 0 0,-1 0-12 0,1 0 3 16,0-3 0-16,3-3 0 0,0 0-8 0,-4-3-2 0,4-3 0 0,1 0 0 16,2-6-13-1,-3 0-4-15,-3-2 0 0,3 2 0 0,0 0 55 0,-3-5 10 16,-4-4 3-16,3 3 0 0,-3-5-22 0,0 5-10 0,0 4 10 15,-3-4-10-15,0 6 0 0,-1-5 0 0,-3 2 0 0,0 3-10 16,0 0-7-16,-3 1-2 0,-1-1 0 0,0 6 0 16,-3-3 3-16,0 3 1 0,0 6 0 0,-3-12 0 15,-1 7 15-15,1-1 0 16,-5 6 0-16,1-6 0 0,0 6 0 0,-3 0 0 0,-1 0 0 0,4 0 0 16,-4 0 0-16,4 0 0 15,0 6 0-15,-4 0 0 0,4-1 0 0,4 7 0 0,-1-6 0 0,4 6 0 0,0 3 0 0,0 2 0 16,3 1 0-16,1-1 0 0,-1 4 0 0,4 3 0 15,0-7 0-15,4 4 0 16,-4 5-48-16,3-2-12 0,4-1-4 0,0-2 0 16,4 2-102-16,0-5-21 0,10 20-4 0,0-20-1 15</inkml:trace>
  <inkml:trace contextRef="#ctx0" brushRef="#br0" timeOffset="38465.261">19748 6291 1447 0,'0'0'32'0,"0"0"6"0,0 0 2 0,-7 0 0 0,0 0-32 0,0-6-8 0,0 3 0 0,0 0 0 15,4 3 57-15,-4-3 10 0,0 0 1 0,-4 3 1 16,4 0-48-16,0 0-9 0,0 0-3 0,-4 0 0 16,4 3-9-16,0 0 0 0,0 3 0 0,0 0 0 15,0-1 0-15,0 7 0 0,0 0 0 0,3 0 0 16,-3 8 0-16,4-2 0 0,-4 0 0 0,3-1 0 0,4 4 0 0,-3-9 0 16,3 2 0-16,0 1 0 0,0 0 0 0,3 2 0 15,1-5 0-15,-1 0 0 16,4 2 0-16,0 4 0 0,0-6-10 0,0 6 10 0,4-4 0 0,0-8 0 15,-1 0 0-15,-3 6 10 0,0-12-10 0,0 11 0 16,0-11 0-16,4 0 0 0,-4 0 48 0,0-11 7 16,4 5 1-16,-4 0 1 0,0-6-9 0,3 0-1 15,-3-2-1-15,4-4 0 16,-4-5-26-16,0 2-4 0,0 3-2 0,0 1 0 0,0-7-14 0,-3 10-10 16,-4-4 2-16,0-3 0 15,0 4-30-15,0-1-6 0,0 6 0 0,3-8-1 0,-3 8 16 0,0-6 3 16,0 1 1-16,0 5 0 15,-3-3-12-15,-4 3-3 0,3 7 0 0,-6-7 0 0,3 3 40 16,-4 3 0-16,0 0 0 0,-3 0 0 0,4 6 0 0,-4 0 0 16,0 9 0-16,-1 0 0 15,-2 6-56-15,3-4-6 0,-4 7-2 0,0 0 0 16,4 8 0-16,-3-5 0 0,3 2 0 0,3 1-537 0</inkml:trace>
  <inkml:trace contextRef="#ctx0" brushRef="#br0" timeOffset="38988.829">19985 6246 1267 0,'0'0'28'0,"0"0"5"0,0 0 2 0,0 0 1 0,-7 6-36 0,0 0 0 15,0-6 0-15,-4 0 0 0,4 6 109 0,0-6 15 16,0 6 4-16,0-3 0 0,3 3-103 0,-3 6-25 16,0-7 0-16,0 7 0 0,0 0 56 0,0-3 7 15,0 3 1-15,0 5 0 0,0 1-52 0,0-4-12 0,3 4 0 16,1 0 0-16,3 5 0 0,-4-8 0 15,4 3 0-15,-3-1 0 0,3 1 0 0,0 2 0 16,0 4-9-16,3-12 9 0,1 2 0 0,-1-2 0 16,1 0 0-16,3-6 10 0,-4 6-10 0,5-7 0 0,-1-2 0 15,3-3 0-15,-3-3 0 0,0 3 0 0,4 0 0 0,-4 0 0 16,3-11 33-16,-2-1 5 0,2-6 1 0,-3 1 0 16,0-4-23-16,0 3-4 0,4-2 0 15,-4 8-1-15,0-11-11 0,-4 8 10 0,1-3-10 0,0 7 10 16,-4-7-10-16,0 3 10 0,0-2-10 0,0 5 10 15,0 0-10-15,-4 0 0 0,0-5-10 0,-3 8 10 16,4-3-50-16,-4 0-4 16,3 1-1-16,-3 2 0 0,0 0 41 0,-3 3 14 0,3-3-9 0,-4-3 9 15,4 7 0-15,-4-1 0 0,4 0 0 0,-3 6 8 16,-1 0-58-16,1 0-11 16,3 0-3-16,-4 12 0 0,4-7-51 0,-4 13-10 15,4-9-3-15,0 9 0 0</inkml:trace>
  <inkml:trace contextRef="#ctx0" brushRef="#br0" timeOffset="39277.194">20052 6617 1074 0,'0'0'30'0,"0"0"8"0,-4 12-30 0,1-4-8 0,-1 1 0 0,-3 6 0 16,4-3 52-16,-1 5 10 0,-3-5 2 0,0 3 0 16,4 2 0-16,-5-5 0 0,1 3 0 0,0 3 0 15,0-1-52-15,0-5-12 0,4 0 0 0,-4-1 0 16,3-2-48-16,4 3-13 0,-3-6-3 0,3-6-341 15,0 12-69-15</inkml:trace>
  <inkml:trace contextRef="#ctx0" brushRef="#br0" timeOffset="40154.601">20634 6291 1440 0,'0'0'40'0,"0"0"11"0,0 0-41 0,0 0-10 0,-11 0 0 0,11 0 0 0,-7 0 40 0,0 5 7 16,7-5 1-16,-7 0 0 0,0 0 12 0,0 6 4 15,7-6 0-15,-7 6 0 0,0-6-52 0,0 0-12 16,3 6 0-16,-6-6 0 0,3 6 0 0,0 0 0 16,3-3 0-16,-3 6 0 0,0-4 0 0,0 10 0 15,0-3 0-15,-4 0 0 0,4 2-8 0,-3 4-2 16,3-6 0-16,-4 0 0 16,4 5 10-16,0-5 0 0,3 3 0 0,-3 2 0 0,4-5-10 0,-1 0 10 15,4 8-12-15,-3-8 12 0,3 0 0 0,0-3 19 16,0 5-3-16,3-5 0 0,-3 3-16 0,0-12 10 15,4 6-10-15,-4-6 8 0,0 0 8 0,7 0 0 16,0 6 1-16,0-12 0 0,0 6 19 0,0 0 4 16,4 0 1-16,-4 0 0 0,3-6-13 0,4-6-2 0,-3 0-1 0,0-2 0 15,-1 2-9-15,1-6-3 0,-4 4 0 0,0-1 0 16,0 6-13-16,0-8 11 0,-3-1-11 0,3 3 10 16,-4 3-10-16,-3 1 0 0,4-1 9 0,-4-3-9 15,0 0 8-15,0 7-8 0,0-4 8 0,0 6-8 16,0-6 0-16,0 1 0 0,-4 2 0 0,4 3 0 15,-3 0 0-15,-4-6-18 0,3 6 3 0,-3 0 1 16,0 1-14 0,0-1-2-16,0 3-1 0,-4 0 0 0,1 0 3 15,-4 3 1-15,3 0 0 0,-3 3 0 0,0 0 7 0,0 6 0 0,0-4 1 0,-1 7 0 16,5 0 6-16,-4-3 1 0,3 5 0 0,1 7 0 16,-1-3-11-16,4 2-1 0,-4-2-1 0,4 0 0 15,0 2 0-15,4 4 0 0,-1-7 0 0,4-2 0 16,-3 0-63-16,6 5-12 0,1-14-2 15,-1 6-1-15,4-6-75 0,0-3-15 0</inkml:trace>
  <inkml:trace contextRef="#ctx0" brushRef="#br0" timeOffset="40662.874">20803 6320 1497 0,'0'0'32'0,"0"0"8"0,0 0 0 0,0 0 4 0,0 0-36 16,0 0-8-16,0 0 0 0,-7 0 0 0,0 0 53 0,0-6 9 0,7 6 2 15,-7 0 0-15,7 0-1 0,-7 0 0 0,0 0 0 0,0 0 0 16,7 0-38-16,-7 0-7 0,0 0-2 0,-4 0 0 16,8 6-16-16,-4 0 0 15,0 0 0-15,0 3-9 0,-1 8-3 0,-2-5 0 0,3 0 0 0,0 8 0 16,-4-2 4-16,8 0 0 0,-4-1 0 0,3 4 0 15,-3 2 8-15,4-5-10 0,-1 2 10 0,-3-2-10 16,3 0 10-16,1-1-8 0,3 4 8 0,0-9-8 16,0-1 8-16,0 1 0 0,0-3 0 0,3 3 0 15,1-6 0-15,-1-6 0 0,5 6 10 0,-8-6-10 16,7 5 14-16,0-5-3 16,0 0-1-16,-4-5 0 0,8-1-10 0,-4 0 0 15,0 0 9-15,3 0-9 0,-2-3 40 0,2 0 4 0,-6 6 1 0,3-8 0 0,0-7-29 16,0 6-7-16,0-2-1 0,3 2 0 15,-3-6-8-15,1 1 0 0,-5 2 0 0,4 3 8 16,-3 0 1-16,-4-5 0 0,3 5 0 0,-3-3 0 0,0 4-27 16,0-7-6-16,0 3 0 0,-3-2-1 15,3 5-12-15,-7 0-3 0,3 0 0 0,-3-2 0 16,0 5 16-16,3 0 4 0,-6-3 0 0,3 0 0 16,-4 1 20-16,1 5 0 0,-1 0 0 0,0 0 8 0,-3 3-8 0,4 3 0 15,-1 3 0-15,1 3 0 16,-1 0-21-16,0 6-7 0,-3-1 0 0,4 7-1 15,3-3-24-15,0 8-5 0,0-5-1 0,3 2-679 0</inkml:trace>
  <inkml:trace contextRef="#ctx0" brushRef="#br0" timeOffset="41244.839">20980 6370 1074 0,'0'0'30'0,"0"0"8"0,0 0-30 0,0 0-8 0,0 0 0 0,0 0 0 15,0 0 52-15,0 0 10 0,0 0 2 0,0 0 0 16,0 0 33-16,0 0 7 0,0 0 2 0,0 0 0 15,0 0-67-15,0 0-14 0,-7 0-2 0,-4 0-1 16,4 0 30-16,0 6 7 0,-4 0 1 0,4 0 0 0,-3-4-45 0,-1 10-15 16,1-6 9-16,-1 0-9 0,0 0 0 0,4 0 0 15,-3 0 0-15,3 5 0 0,0 1 0 0,0 0 0 16,-4 3 0-16,4 2 0 0,0 1 0 0,0 2 0 16,3 4 0-16,1-9 0 0,-1-1 0 0,4 1 0 15,4 3 0-15,-1-4 0 0,1 1 0 0,3 0 0 16,0 2 0-16,0-5 0 0,0 0 0 0,4-3 0 15,-4 3 0-15,3-7 0 16,1 1 0-16,-4 0 0 0,4 0 0 0,-1 0 0 0,-3-6 28 0,0 0 0 16,4 0 0-16,-4 0 0 0,3-6-19 0,-3 0-9 15,1-6 10-15,-1-2-10 0,0 2 12 0,0 0-3 16,-4 0-1-16,4-5 0 0,0 5-8 0,-3-3 0 16,3-2 9-16,-4-1-9 0,4 0 0 0,-3-2 9 0,0 2-9 15,-1-8 0-15,1 8 10 0,-4-5-10 0,0 5 8 16,0 3-8-16,-4-8 0 0,1 2 0 0,-1 4 8 0,0-1-8 15,1 6-11-15,-4-3-4 0,0 4-1 0,-4-1 0 16,4 6 3-16,0 0 0 0,4 6 0 0,-4 0 0 16,0 6-11-1,-1 6-3-15,1-3 0 0,-3 14 0 0,-1-5-26 16,-3-4-6-16,0 10-1 0,-4 5 0 0,1-5 28 0,3 8 6 0,-4-8 1 0,4 8 0 16,3-11-114-16,1 8-22 15,3-11-5-15,0 5-1 0</inkml:trace>
  <inkml:trace contextRef="#ctx0" brushRef="#br0" timeOffset="41834.344">21262 6646 1267 0,'0'0'28'0,"0"0"5"0,0 0 2 0,0 0 1 0,0 0-36 15,0 0 0-15,0 0 0 0,-4 6 0 0,4-6 109 0,0 9 15 16,0-9 4-16,0 0 0 0,0 0-52 0,0 0-9 15,0 0-3-15,0 0 0 0,0 0-56 0,0 0-8 16,0 0-10-16,0 0 10 0,0 0 0 0,0 0 0 16,0 0 9-16,0 0-1 0,0 0-24 0,0 0-4 15,0 0 0-15,0 0-548 16,0 0-108-16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0:01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0 17167 0 0,'-9'9'480'0'0,"5"1"120"0"0,0-1-480 0 0,4-2-120 0 0,0-7 0 0 0,0 0 0 0 0,0 0-744 0 0,0 0-176 0 0,8-4-31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0:00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717 131 13616 0 0,'-13'7'288'0'0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0:47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503 481 15136 0 0,'-17'-7'424'0'0,"8"2"104"0"0,4 2-424 0 0,-3-1-104 0 0,0 1 0 0 0,0-1 0 0 0,8 4 455 0 0,0 0 73 0 0,0 0 16 0 0,0 0 0 0 0,0 0-336 0 0,0 0-64 0 0,0 0-16 0 0,0 0 0 0 0,0 0-480 0 0,0 0-104 0 0,0 0-24 0 0,0 0-6599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1:23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11880 0 0,'0'0'248'0'0,"0"0"56"0"0,0 0-240 0 0,0 0-64 0 0,0 0 0 0 0,0 7 0 0 0,0-7 0 0 0,9 9-96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0T20:06:20.6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1471 5179 1094 0,'0'0'46'0,"0"0"-37"16,0 0-9-16,0 0 0 0,0 0 0 0,0 0 0 16,-7 6 53-16,3 0 9 0,1 0 2 0,-1 0 0 15,1 6-52-15,3 2-12 0,-4-2 0 0,4 0 0 16,-3 5 26-16,3-5 2 0,-4 3 1 0,1 3 0 16,-1-1-5-16,4 1 0 0,-3 2-1 0,3-2 0 15,0-3-7-15,-4 8 0 0,1-5-1 0,3 5 0 16,-4 4-4-16,4-4-1 0,-3 4 0 0,3 14 0 0,0-3-18 15,0 0-4-15,0 4-1 0,3 2 0 16,-3-12 13-16,4 9 0 0,-1-8 0 0,1 8 0 16,-4-3 27-16,3-6 8 0,-3 9 1 0,4-11 1 0,-4 2-37 15,0-2 0-15,3 2 0 0,1 6 0 16,-4-9 0-16,0 4 0 0,-4 5 0 0,4 9 8 16,0-9-8-16,-3-2 0 0,3 8 0 0,0-12 8 0,-4 9-8 15,4-14 0-15,-3 8 0 0,3-3 8 0,0-8 12 0,0-1 2 0,0-2 1 16,0-4 0-1,0-5-59-15,0-3-12 0,0-3-3 0,0-6 0 16,3 0-21-16,1-3-4 0,3-3 0 0</inkml:trace>
  <inkml:trace contextRef="#ctx0" brushRef="#br0" timeOffset="558.092">1291 5247 1090 0,'-14'-18'31'0,"3"-2"6"16,1 8-29-16,-4-6-8 0,7-2 0 0,0 8 0 16,0 0 61-16,3-5 11 0,1 5 3 0,-1 0 0 0,4 3 1 0,0-3 1 0,0 1 0 0,0 5 0 15,4 0-21-15,-1 0-4 0,-3 0 0 16,0 6-1-16,4-3-24 0,-4 3-5 0,7 0-1 0,0 0 0 16,0 0-21-16,0 0 0 0,7-3 0 0,-3 3 0 15,3 0 0 1,0-6 0-16,0 3 0 0,4-2-8 0,-1 5 8 0,4-12 0 15,4 6 0-15,0 0 0 0,-4 0 0 0,7-11 0 16,-3 8 0-16,10-3 0 0,-7 6 0 16,4-6 0-16,3 6 0 0,4 1 0 0,-11-4 0 0,4 6 0 0,3 3-9 15,-6 3 9-15,-8 6-14 0,3 2 2 0,-6 7 0 16,0 0 0-16,3 8-22 16,-11 3-4-16,1 10-1 0,-7 5 0 0,-1-3 21 0,-3 3 4 0,0 6 1 0,-7-6 0 15,-4 6 13-15,-3-3 0 0,-3-3-10 0,-1 3 10 16,-3-3 14-16,-4-5 7 0,4-13 2 0,-14 9 0 15,7-8 45-15,-1-4 8 0,5-5 3 0,-5 3 0 16,-2-10-63-16,6 1-16 0,0-6 0 0,4 0 0 16,-4-6 0-16,1-12 0 0,-1 3 0 0,4 0 0 15,3-5-20-15,1-4-6 0,-1 0-2 16,0 1 0-16,8-4-36 0,3-5-8 0,0 2-2 16</inkml:trace>
  <inkml:trace contextRef="#ctx0" brushRef="#br0" timeOffset="1310.667">1782 6117 1267 0,'0'0'28'0,"0"0"5"0,0 0 2 0,0 0 1 0,0 0-36 16,0 0 0-16,0 0 0 0,0 0 0 16,0 0 42-16,3 6 2 0,1 6 0 0,-1-6 0 15,1-3-20-15,3 2-3 0,-4 7-1 0,4-6 0 16,4 6 12-16,3 0 3 0,0-1 0 0,-3 1 0 15,3-3-23-15,3 3-4 0,-2-1 0 0,2-5-8 16,-10 0 10-16,7-6-10 0,0 0 8 0,1 0-8 16,-1-6 20-16,7 0-2 0,-7-5 0 0,0-1 0 15,0 3 14-15,-10-3 2 0,3-5 1 0,0 5 0 16,0 0 9-16,0-3 1 0,0 10 1 0,-3-7 0 0,-1 0-36 0,-3 0-10 16,0-2 0-16,-3 2 0 0,3 0 0 15,0 0 0-15,-4 6 0 0,0-5 8 0,1 5-8 16,-1 0 0-16,1 0 0 0,-4 3 0 15,-4-3 0-15,4 6 0 0,0 0 0 0,-7 0 0 16,0 0 0-16,-4 0 0 0,4 0 0 0,0 0 0 0,0 9-21 0,0-3-3 16,0 0 0-16,-4 0 0 0,4 5 10 15,0 1 2-15,-4 0 0 0,8 3 0 0,-1 2-2 0,-3-5 0 0,3 6 0 16,-3-1 0 0,7 4-14-16,-3 2-4 0,-1-2 0 0,0 3 0 0,1-1 32 0,-1 4 20 15,8-4-4-15,-4-2 0 0,0 2-16 0,3 1 0 0,1-10 0 0,-1 4 0 16,4 0-12-16,0-1-2 0,4-8-1 0,-1 3 0 15,4 0 15-15,0-1 0 0,4 1 0 0,3-6 0 16,-4 0 10-16,5 3 5 0,-1-3 1 0,-4 5 0 16,4-5-26-16,4-6-5 0,0 0-1 0,6 0 0 0,-6-6 16 0,3-5 0 15,0-1 0-15,0-3 0 16,4 3-151-16,3-5-27 0,22-27-6 0,-8 2 0 16</inkml:trace>
  <inkml:trace contextRef="#ctx0" brushRef="#br0" timeOffset="1787.998">2155 6111 964 0,'0'0'20'0,"0"0"5"0,-3 6-25 0,3-6 0 0,0 6 0 0,0-6 0 15,0 0 84-15,0 6 11 0,0-6 2 0,0 12 1 16,3-7-27-16,-3 4-6 0,0 3-1 0,0 0 0 16,0 0-2-16,0-1-1 0,0 1 0 0,4 3 0 15,-4 2-46-15,4 1-15 0,3-9 8 0,-4 9-8 16,-3-1 31-16,4 1 2 0,-4-3 1 0,3 8 0 15,1-5-20-15,-1 2-4 0,4-2-1 0,-3 0 0 16,3 2 10-16,-4-2 1 0,4-1 1 0,-3 1 0 16,3-6-21-16,0 2-8 0,0 4 0 0,4-6 0 15,-1-6 25-15,1 0 6 0,-1 5 1 0,1-8 0 16,0 3 2-16,-1-6 1 0,8 0 0 0,-4-6 0 16,4 0-8-16,-4-5-2 0,7 2 0 0,-3-3 0 0,-8 0-3 0,8-8-1 15,-1 2 0-15,-3 1 0 0,1-7-4 0,-8 9-1 16,7-14 0-16,-11 8 0 15,1-2-27-15,-1-1-5 0,-6-2-2 0,-1-4 0 16,1 4-23-16,-8 2-5 0,4 1-1 0,0 2 0 16,-4 4-49-16,1-1-11 0,-1 0-1 0,1 4-1 15,-1 8-75-15,4-6-14 0,-3 0-3 0</inkml:trace>
  <inkml:trace contextRef="#ctx0" brushRef="#br0" timeOffset="2256.549">2667 5220 1314 0,'-4'9'37'0,"1"-3"8"15,-1 0-36-15,1 6-9 0,-1-6 0 0,1 5 0 16,3-2 53-16,0 3 9 0,0 6 2 0,0-1 0 16,0-2 0-16,3 8 0 0,-3-5 0 0,4 3 0 0,3 8-22 0,-4 6-4 15,5-2-1-15,-5 2 0 16,1 3-22-16,3 0-5 0,3 1-1 0,-3-4 0 0,0 9-9 0,0-6 10 15,0 3-10-15,-3 4 10 16,-1-4-10-16,1 3 10 0,-4 0-10 0,4-6 10 16,-4 3-10-16,0-5 8 0,0 2-8 0,0 6 8 15,-4-9-8-15,0 9 0 0,1-11 9 0,3 2-9 0,-4 3 0 0,1-12 8 16,3 4-8-16,-4-1 0 0,4-2 0 0,-3 2 9 16,3-5-9-16,-4 2 0 0,4-5 0 0,-3-4 0 15,3-5 0-15,0 0 0 0,0 5-20 0,0-11-2 0,3 3 0 0,-3 3 0 31,0-12-68-31,0 0-14 0,0 0-2 0,0 0-1 16,4 0-17-16,-1-6-3 0,4 0-1 0,-3 0-409 0</inkml:trace>
  <inkml:trace contextRef="#ctx0" brushRef="#br0" timeOffset="2552.264">2392 5902 1219 0,'0'0'52'16,"0"0"-42"-1,0 0 48-15,0 0 10 0,0 0 1 0,0 0 1 16,7 3-17-16,0 6-3 0,0-9-1 0,4 0 0 15,-4 6-14-15,7 0-3 0,0 0-1 0,0 0 0 16,4 0-18-16,3-6-3 0,-4 0-1 0,5 0 0 16,-5 0-9-16,8 0 0 0,0 0 0 0,3 0 0 0,0-6 26 0,-3 6 3 15,3-6 1-15,-3-6 0 16,6 6-48-16,-9-6-10 0,6 4-1 0</inkml:trace>
  <inkml:trace contextRef="#ctx0" brushRef="#br0" timeOffset="2979.279">3203 6179 1332 0,'0'0'37'0,"7"6"10"16,-3-6-38-16,3 6-9 0,0-6 0 0,-4 0 0 15,4 0 60-15,1 0 11 0,-1 0 1 0,3 0 1 16,1 0-18-16,-4 0-4 0,3 0-1 0,-3 0 0 16,1 0-42-16,-1 0-8 0,3 0 0 0,-3 0 0 15,4 0-24-15,-1 0 2 0,1 0 0 0,-4-6 0 16,4 6-116-16,-1 0-23 0</inkml:trace>
  <inkml:trace contextRef="#ctx0" brushRef="#br0" timeOffset="3692.953">3648 6196 801 0,'-14'0'16'0,"14"0"5"16,0 0-21-16,0 0 0 0,0 0 0 0,0 0 0 15,-4 6 97-15,4 3 15 0,0 0 4 0,4 0 0 0,3 3-33 0,0-1-7 0,0 1 0 0,3 3-1 16,-3-3-14-16,0 5-2 0,4-5-1 0,3-3 0 16,-3 3-15-16,3 5-3 0,0-5-1 0,0-6 0 15,4 0-23-15,-1 0-5 0,-6-6-1 0,7 0 0 16,-1 0 0-16,1 0 0 0,0 0 0 0,3-6 0 16,-7-6 1-16,0-6 0 0,4-2 0 0,-4 2 0 15,0-5-11-15,-4-4 0 0,1 4 0 16,-4-4 0-16,0 4 0 0,-3 5 0 15,3-3 0-15,-7 10 0 0,0-7 0 16,0 6-11-16,-7 0 11 0,3 1-8 0,-3 2 8 0,0 3 0 0,3-6-9 16,-3 6 9-16,-3 6 0 0,3-6-11 0,-4 12 11 0,-3-6-8 15,0 6-4-15,3 6 0 0,-6-6 0 0,-1 3 0 16,0 2 12-16,4 7 0 0,0-6 0 0,0 0 0 16,-4 2-8-16,11 10 8 0,-7-7-8 0,0 4 8 15,0-3 0-15,7 5 0 0,-4-5 0 0,4 2 0 16,0-2 0-16,0 0 11 0,4 2-1 0,-4-8 0 15,7 6 8-15,-4-4 2 0,8 4 0 0,-4-6 0 16,7 11-6-16,0-11-1 0,0 9 0 0,3-4 0 16,1-5-13-16,0 0 11 0,6-3-11 0,-3 8 10 15,-3-11-10-15,10 0 0 0,0 0 0 0,0 0 8 16,-3-6-8-16,7-6 0 0,-8 6-12 0,1-6 12 16,7-6-21-16,-4 6 3 0,0-11 1 0</inkml:trace>
  <inkml:trace contextRef="#ctx0" brushRef="#br0" timeOffset="4265.299">3729 5741 1493 0,'0'0'42'16,"-4"-12"10"-16,4 12-42 0,0 0-10 0,0 0 0 0,0 0 0 15,0-9 66-15,0 3 11 0,0 0 3 0,4 1 0 16,-4 5-41-16,3-6-8 0,4 0-2 0,-3 0 0 16,3 0-13-16,-3 0-4 0,6-6 0 0,-3 4 0 15,0-1 0-15,0 0 0 0,4-3 0 0,-8 0 0 16,8 7-12-16,0-10 0 0,3 9 8 0,-4 0-8 16,-3 0 0-16,4 0 0 0,-4-5 0 0,0 5 0 15,-3 0 0-15,6 0 0 0,-3 6 0 0,-3-3 0 16,-4 3 0-16,0 0 0 0,0 0 0 0,0 0 0 15,0 0 0-15,0 0 0 0,0 0 0 0,0 0 0 0,0 0 0 0,0 0 0 0,3 3-8 16,-3-3 8-16,4 12 0 0,-4-6-10 16,3-1 10-16,1 7-8 0,-1-6 8 0,-3 6-8 0,4 3 8 15,-1-4-8-15,1-5 8 0,-1 6 0 0,1-3 0 16,0 0 0-16,3 5 15 16,0-2 5-16,0 6 0 0,-4-7 1 15,4 4-21-15,4 3 0 0,-4-6 0 0,0 2 0 16,0 4-47-16,-3 0-13 0,3-7-4 0,-4 1 0 0,1 3 52 0,-4-3 12 0,3 5 0 15,1-5 0-15,-1 0 0 0,1-4 0 16,-1 4 0-16,1 0 0 16,-4 0-156-16,3-6-29 0</inkml:trace>
  <inkml:trace contextRef="#ctx0" brushRef="#br0" timeOffset="4674.872">4279 5085 1302 0,'0'0'27'0,"0"0"7"16,0 0-34-16,0 0 0 0,0 0 0 0,0 6 0 0,0 3 64 0,0 3 7 15,0-1 1-15,0 7 0 0,0-6-6 0,0 8-1 0,0 4 0 16,0-1 0 0,0 4-15-16,4 2-3 0,-1 4-1 0,1 2 0 0,-1 3-22 0,1 6-4 15,3-3 0-15,0 3-1 0,0 1-1 0,4 5 0 0,-1-3 0 0,1 6 0 16,-1-1-18 0,1-2 0-16,3 0 0 0,0 0 0 0,-7 0-12 0,4-3-5 0,-8 3-2 15,4 0 0-15,4-6 19 0,-4 3 0 0,4-2 0 16,-4-7 0-16,0 3 26 0,-4-3 9 0,4-6 1 15,-3 10 1-15,-1-13-28 0,-3 3-9 0,0-2 0 16,4 2 0-16,-4-11 13 0,0 2-4 0,3-5-1 16,-3-1 0-16,-3-5-8 0,3-3-11 0,0 3 3 0,0-12 0 15,0 0-25-15,0 0-5 16,0 0-1-16</inkml:trace>
  <inkml:trace contextRef="#ctx0" brushRef="#br0" timeOffset="4975.292">4237 6129 1422 0,'-4'-12'40'0,"1"-6"9"16,3 7-39-16,0 2-10 0,0-9 0 0,0 12 0 15,0-5 90-15,3 2 16 0,-3 0 3 0,4 3 1 0,-4-3-25 0,0 9-5 16,0 0 0-16,0 0-1 0,0 0-53 0,7 0-10 0,-4 6-3 0,4-3 0 16,4 3-4-16,-4-3-1 0,4 0 0 0,-1 0 0 15,-3 6-8-15,7-4 0 0,1 1 0 0,2 6 0 16,1-6 0-16,-4 3 0 0,7-3 0 0,0-3 0 31,-7 0-20-31,8 0-7 0,-1-1-1 0,0-2 0 16,4 0-146-16,-8 0-30 0,1-2-5 0</inkml:trace>
  <inkml:trace contextRef="#ctx0" brushRef="#br0" timeOffset="5423.85">4745 6073 1006 0,'0'0'20'15,"0"0"7"-15,0 0-27 0,0 0 0 0,-4 9 0 0,4 0 0 16,-3 5 84-16,3-2 11 0,0 0 2 0,-4 0 1 15,4-4-36-15,-3 4-7 0,3 0-2 0,0 0 0 16,0-1 3-16,0 4 1 0,0 3 0 0,3-6 0 16,-3 11-35-16,0-8-7 0,4 2-2 0,-1 1 0 15,-3 0-13-15,4 2 0 0,-4-2-12 0,3-6 12 16,-3 2 0-16,4 4 0 0,-4-6 0 0,3 0 0 16,-3-1 19-16,0-5 10 0,0-6 3 0,0 6 0 15,0-6 3-15,0 0 1 0,0 0 0 0,0 0 0 16,0 0-36-16,0 0 0 0,0 0 0 0,0 0 0 15,0 0 44-15,-3-6 16 0,3 0 2 0,-4-5 1 16,4-1-45-16,-3 0-9 0,3 0-1 0,0-2-8 16,0 2 8-16,0-6-8 0,0-2 0 0,0 8 0 15,0-6 0-15,0 1 0 0,0-1 0 0,0 3 0 16,0-2 0-16,0-1 0 0,0 3 8 0,3-2-8 0,-3-1 0 0,0 0 0 16,4 4 0-16,-1-4 0 0,1 0 0 0,-1 1 0 15,8 2 0-15,-4-9 0 0,0 7 0 0,-3-4 0 0,3 4 0 16,0-1 0-16,-4 3 0 0,4 4 0 0,0 5 0 0,1-6 0 15,2 6-12-15,-3 0 12 0,4 0-13 0,-1 6 5 16,1 0-20-16,3 0-3 16,0 0-1-16,-3 6 0 0,-1 0-50 0,1 6-10 15,7 0-3-15,-4-4 0 0,0 10-26 0,0 0-6 0,7-7-1 16</inkml:trace>
  <inkml:trace contextRef="#ctx0" brushRef="#br0" timeOffset="6010.902">5087 6123 1792 0,'0'0'51'0,"0"0"10"16,0 12-49-16,0-12-12 0,0 0 0 0,-3 6 0 0,3-1 37 15,0 1 5-15,0 9 1 0,3-9 0 0,1 0 9 0,-1 0 1 0,4 0 1 0,0-1 0 16,0 1-18-16,0 3-3 0,4-6-1 0,3 0 0 16,-3 0-9-16,-1-3-3 0,1 0 0 15,3 0 0-15,0-3-32 0,-3 0-8 16,-1-3 0-16,1 0-1 0,-1 0 30 15,1-5 7-15,-1 5 0 0,1-6 1 0,-4-3-33 0,-3 7-6 0,3-1-2 0,-4 3 0 32,4-6-26-32,-3 0-6 0,-4 1 0 0,0-1-1 0,3 3 25 0,-3-3 6 0,0 0 1 0,0 1 0 15,-3-1-15 1,-4-3-4-16,3 9 0 0,-3-5 0 0,0-1-12 16,-3-3-2-16,-5 6-1 0,1 6 0 0,4-2 59 0,-4-7 11 0,-4 6 2 0,4 6 1 15,0 0-2-15,0 0 0 0,3 6 0 0,-7 0 0 16,4 5-30-16,4 1-6 0,-4 9-2 15,3 2 0-15,-3-2 72 0,3 2 14 0,-3 7 4 16,7 2 0-16,0-14-52 0,0 8-12 0,4-8 0 0,-8 5 0 16,7-2 0-16,4 2 0 0,-3-2 0 0,3 3 0 15,0-7 0-15,3 1 0 0,1-1 0 0,3 4 0 16,0-3 36-16,0-10 4 0,0 7 0 0,4 0 1 16,-1-3-14-16,4-1-3 0,1-2-1 0,-1 0 0 15,0-3-23-15,0 3 0 0,7-9 0 0,-10 6 8 16,3-6-8-16,3 0 0 0,1 0 0 0,-4 0 0 15,4-6-12-15,-4 6-1 0,7-6 0 0,-10 3 0 16,3 0-52-16,3 0-11 0,-2 0-1 0</inkml:trace>
  <inkml:trace contextRef="#ctx0" brushRef="#br0" timeOffset="7134.446">6735 6152 1728 0,'0'0'36'0,"0"0"8"0,0 0-35 15,0 0-9-15,0 0 0 0,-11 0 0 0,4 0 8 0,-4-3 0 0,1 3 0 0,3 0 0 16,-4 0-8-16,1-3 8 0,2 3-8 0,-9-2 8 16,3-1-8-16,0 3 0 0,-1-6 0 15,-2 6-11-15,-1 0 11 0,4 0-8 0,0 6 8 16,3-3-8-1,-10-1 8-15,7 4 11 0,0 3-3 0,0 3 0 16,-4 0 4-16,8 5 0 0,-1 1 0 0,-3 8 0 0,7-5-12 16,-11 3-17-16,4 5 4 0,4-6 1 0,-1 10 12 0,0-7 16 0,1 4-3 15,6-7-1-15,1 4 6 0,-1-4 1 0,4-5 0 0,4 2 0 16,-1-2-11-16,4-6-8 0,0 0 9 0,4-7-9 16,0 4 54-16,3-9 5 0,3 0 1 0,1-9 0 15,0-2-22-15,3-1-4 0,0-12-1 16,4 1 0-16,-4-4-7 0,0-2-2 0,-7 3 0 0,4-10 0 15,-4 4-16-15,0 0-8 0,-3 2 0 0,-1-2 8 16,1 2-8-16,-8 7 0 16,4-4 0-16,-7 10 0 0,4-10 0 0,-4 10 0 0,7-1-12 0,-7 6 12 15,0-5-28 1,0 8 1-16,0 3 1 0,0-6 0 0,0 12 0 0,0 0 0 0,0 0 0 0,0 0 0 16,0 0-9-16,0 0-1 0,0 0-1 0,0 12 0 15,-7-3-9-15,7 3-2 0,-4-1 0 0,1 13 0 16,-1-7 48-16,1 10 16 0,-1 2 0 0,1-2 0 15,-4 8-16-15,3-8 0 0,1 8 8 0,-5-3-8 16,1 6 9-16,0-2-1 0,-3-1-8 0,-1 9 12 16,4-6 0-16,-3-8-1 0,-1 8 0 0,7 0 0 15,-6-3 7-15,-1-5 2 0,4 8 0 0,-3-6 0 0,3 1 2 0,-4-4 1 16,0 0 0-16,4 4 0 0,-3 2-23 0,6-3-20 16,-3-2 4-16,4-4 1 0,-1 4 42 0,-3-10 8 0,4 16 1 0,3-7 1 15,-4-3-23-15,4 7-5 0,0-4-1 0,0-2 0 16,0 2-8-16,4-11 0 0,-4 5 0 0,0-2 8 15,3-4-8-15,-3 1 12 0,0 3-12 0,4-10 12 16,-1 7-1-16,-3-9 0 0,4 3 0 0,-4 5 0 16,0-11-11-16,3 6 0 0,-3-6 0 0,0-3 0 15,0 3 0-15,0-6 0 0,0 0 0 0,0 0 0 16,0 0 53-16,0 0 9 0,0 0 2 0,0 0 0 16,0 0-52-16,0 0-12 0,-7-9 0 0,0 3 0 15,4 0 54-15,-1 0 8 0,-3-6 2 0,7 3 0 16,-4-2-52-16,4 2-12 0,-3 0 0 0,-1-3 0 15,4 1 0-15,-7-1 0 0,7 3 0 0,0 0 0 16,7-6 0-16,-3 4 0 0,-1-1 0 0,1-3 0 16,0 3 0-16,3 1 0 0,3-1 0 0,-3-9 0 15,4 7-48-15,-1-1-13 0,1-3-3 0,-4-2 0 16,4 2 45-16,-1 0 9 0,4 1 2 0,0-1 0 16,-3 4-9-16,-4-10-2 0,4 3 0 0,-1 4 0 15,-3-7-1-15,0 7 0 0,4-4 0 0,-4 3 0 16,0 1-13-16,4-4-3 0,-4 9-1 0,0-5 0 15,3-4-26-15,1 9-5 0,-4 1 0 0,0-7-1 16,4 0-135-16,-1 7-28 0,1-4-4 16</inkml:trace>
  <inkml:trace contextRef="#ctx0" brushRef="#br0" timeOffset="7659.408">6802 6161 752 0,'0'0'32'16,"0"0"-32"0,0 0 129-16,0 0 20 0,-4 6 4 0,0 0 1 15,4 0-72-15,-3 0-14 0,-1 5-4 0,1-5 0 16,3 9 0-16,0-3 0 0,0 5 0 0,0 1 0 16,0-3 0-16,0 2 0 0,7 7 0 0,-4-3 0 15,5 2-51-15,-5 1-13 0,4-4 0 0,0 4 0 16,0-4 31-16,0-2 3 0,0 5 1 0,0-11 0 15,0 3-25-15,1-3-10 0,2 5 8 0,1-5-8 16,-1-6 16-16,4 0-1 0,-10-3-1 0,7-3 0 16,-1 0-2-16,1 0-1 0,-1-3 0 0,1-3 0 15,-4-6 31-15,0 6 6 0,4-6 2 0,-4 1 0 16,0-4-29-16,-4 3-5 0,4-5-2 0,0 2 0 16,4-3 9-16,-8 1 1 0,1-7 1 0,-1 4 0 15,4-4-40-15,-3 1-8 0,0 2-1 0,-1-3-1 0,1-2 41 0,-4 2 9 16,3-2 2-16,1 2 0 0,-1 1-27 0,-3 5-19 15,4-2 3-15,-4 8 1 16,0-6-17-16,0 1-3 0,-4 8-1 0,1-9 0 16,3 12-31-16,-4-5-6 0,4 5-2 0,0 6 0 15,0 0-114-15,0 0-23 0,0 0-5 0</inkml:trace>
  <inkml:trace contextRef="#ctx0" brushRef="#br0" timeOffset="8257.573">7295 6196 1579 0,'-3'6'32'0,"-1"3"10"16,1-3-34-16,3-6-8 0,-4 12 0 0,4-6 0 15,-3 5 94-15,3 1 17 0,-7-6 3 0,7-6 1 16,0 6-82-16,0-6-16 0,7 6-3 0,-7 0-1 16,3 3 21-16,1-9 4 0,-1 0 1 0,4 5 0 15,-3-5-25-15,3 0-5 0,-3 0-1 0,3-5 0 0,3-1 2 0,1-3 0 0,3 0 0 0,-4 0 0 16,5-3-10-16,-1 1 0 0,3-4 0 15,-6-3 0-15,3 7 0 0,0-1 10 16,0-6-1-16,-3 3 0 16,-1 4-22-16,1-1-5 0,-4-6-1 0,0 10 0 15,0-4-21-15,-3 0-4 0,6 0 0 0,-10 0-1 0,4 1 36 0,-4 2 9 0,0 0 0 16,0 0 0-16,0 3 0 0,-4 0 0 0,-3 1 0 0,4-1 0 16,-4-6-22-16,0 12-2 0,0-12-1 0,-1 9 0 15,-2 0 40-15,-1 3 8 0,1 0 1 0,-4 3 1 16,-4 3-71-16,0 3-14 15,-3 3-4-15,0-1 0 0,3 7 52 0,1 3 12 0,-1 2 0 0,0-2 0 16,4 2 0-16,-3 1 0 0,-1-1 0 0,0 4 0 16,4-4 25-16,0 10 8 0,0-4 2 0,7-2 0 15,-4 2-35-15,8-11 0 0,3 8 0 0,0-2 0 16,0-7 10-16,3 4-10 0,5-4 8 0,-5-2-8 16,8 3 16-16,-4-1-1 0,7-5-1 0,-4 0 0 15,1-3-2-15,3 2-1 0,-3-5 0 0,3 6 0 16,0-12-11-16,-4 6 0 0,5 0 0 0,-5 0 0 15,4-3 0-15,4-3 0 0,-4 0 0 0,0-3 0 16,0 3-49-16,0 0-12 0,0-6-3 0</inkml:trace>
  <inkml:trace contextRef="#ctx0" brushRef="#br0" timeOffset="19593.488">8643 5253 843 0,'0'0'17'0,"-3"12"5"15,-1-4-22-15,4-2 0 0,-4 0 0 0,1 6 0 16,-1 0 47-16,1-1 5 0,-4 1 0 0,3 0 1 16,-3 8 3-16,4-2 0 0,-1-3 0 0,1 8 0 0,-1-5-7 0,4 0-1 15,-3-4 0-15,3 10 0 0,0-7-26 0,3 1-6 0,1 9 0 16,-1-10-1-16,1 1 2 15,-1 8 1-15,1-14 0 0,-1 12 0 0,1 2 2 16,-1 3 1-16,1 4 0 0,-4-1 0 16,0 3-9-16,0-5-3 0,0 2 0 0,-4 0 0 15,1 4-9-15,-1-7 0 0,1 9 0 0,-4-5 0 0,0-4 0 0,0-5 10 16,3 2-10-16,-3-8 10 0,3-4-10 0,-3 4 8 0,4 0-8 0,-1-7 8 16,1 4-8-16,-1-6-16 0,4 0 4 0,-3-3 1 15,3-6-29 1,0 0-7-16,0 0-1 0</inkml:trace>
  <inkml:trace contextRef="#ctx0" brushRef="#br0" timeOffset="20018.36">8816 5270 705 0,'0'0'14'0,"0"0"6"0,0 0-20 0,0 0 0 0,0 0 0 0,0 0 0 16,0 0 24-16,0 0 0 0,0 0 1 0,0 0 0 15,0 0-3-15,0 0-1 0,0 0 0 0,0 0 0 16,0 0-33-16,0 0-8 0,0 0 0 0</inkml:trace>
  <inkml:trace contextRef="#ctx0" brushRef="#br0" timeOffset="21052.367">8855 5197 752 0,'0'0'16'0,"-4"6"3"15,1 0-19-15,-1 0 0 0,1 2 0 0,-4 4 0 0,3-6 38 16,0 6 4-16,1-6 1 0,-1 8 0 15,1-2 18-15,-1 0 4 0,4 0 1 0,0 5 0 16,0-2-37-16,4 8-7 0,-1-5-2 0,4 9 0 16,1-4-6-16,2 7-2 0,1 2 0 0,-1 0 0 15,4 3-12-15,-3-8 0 0,0 2 8 0,3 4-8 0,-4-4-16 0,1 0-7 16,-1 4-1-16</inkml:trace>
  <inkml:trace contextRef="#ctx0" brushRef="#br0" timeOffset="21679.585">9673 5773 1431 0,'-21'0'29'0,"3"0"9"0,-3 3-30 16,4-3-8-16,-5 3 0 0,5 3 0 15,-1 0 48-15,4 0 9 0,-4 5 2 0,4 1 0 0,0 3-42 0,0 3-8 16,0-1-1-16,0 1-8 0,3-1 10 0,-3 4-10 16,4-3 8-16,2 2-8 0,1 4 0 0,4-7 0 15,-1 7 0-15,1-4 0 0,3-8 0 0,3 6 0 0,-3-9 0 0,4 2 0 16,3 7 0-16,0-12 0 0,0 6 0 0,0-6 0 16,4-12-15-16,-1 0 5 0,1-12 1 0,-1 4 0 15,8 11 9 1,-7 6 0-16,3 5 0 0,0 4 0 15,0-12-30-15,4-12-7 0,-4-2-2 0,0-4 0 0,0 6 18 0,-3-5 3 16,-1-1 1-16,-3 3 0 0,4-2 17 0,-4 5 0 0,0-9 0 0,0 10 0 16,-4-1 0-16,5 0 0 0,-5 0-8 0,-3 3 8 15,4 1-8-15,-4 5 8 0,3-3-12 0,-3 0 12 16,0 0-32-16,0 6 0 0,0-6 0 16,0 6 0-16,0 0 19 0,0 0 4 0,0 0 1 0,0 0 0 15,0 0 8-15,0 0 0 0,-3 12 0 0,-1-6 0 16,1 6 0-16,-1 2 11 0,-3-2-3 0,3 6 0 15,1-4 24-15,-4 10 5 0,3-7 1 0,1 7 0 16,-1-3-6-16,4-4 0 0,0 4-1 0,0 2 0 16,0 1-22-16,4-1-9 0,-4 4 8 0,3-4-8 15,1 4 0-15,3-10 0 0,-4 4 8 0,4-6-8 16,1-1-35-16,2-2-9 0,-3-6-1 0</inkml:trace>
  <inkml:trace contextRef="#ctx0" brushRef="#br0" timeOffset="22224.87">9807 5864 801 0,'0'0'16'0,"-3"6"5"0,3 6-21 0,-4 0 0 0,1-6 0 0,3 2 0 16,-4 4 91-16,4 6 13 0,-3-6 4 0,3-1 0 15,-4 10-39-15,1-9-7 0,-1-1-2 0,0 7 0 16,4-3-35-16,-3 2-7 0,3 1-2 0,0-3 0 16,-4-4-8-16,4 7-8 0,0-12 12 0,-3 6-12 15,3-12 42-15,0 0 2 0,0 0 0 0,0 0 0 16,0 0-28-16,0 0-4 0,0 0-2 0,0 0 0 15,0 0-2-15,0 0-8 0,0 0 12 0,0 0-4 16,0 0-8-16,0 0-9 0,7 6 9 0,-4-6-13 16,-3 0-33-16,8-6-6 0,-1 0-2 0,-4-6 0 15,4 0 26-15,0-2 4 0,-3 2 2 0,3-6 0 16,0 1-14-16,0-4-4 0,0 3 0 0,4-5 0 16,-4-1 64-16,0 4 13 0,0-4 3 0,3 7 0 15,-3 2-13-15,0-3-3 0,-3 1 0 0,3 5 0 16,-3 3 15-16,-1-3 2 0,4 12 1 0,-3-6 0 15,-4 6-18-15,0 0-4 0,7 0-1 0,-4 6 0 16,1 0 1-16,3 0 0 0,-4 6 0 0,4 3 0 16,-3 2-11-16,3 1-1 0,0-1-8 0,0 4 12 15,-3 3-12-15,3 2 9 0,-4-3-9 0,1 4 8 16,-1-4-8-16,1 1 0 0,-1-6 0 0,1 8 0 16,-1-8 0-16,1 2-12 0,-1 4 2 0,1-7 1 15,-4-2-18-15,3 3-3 0,1-6-1 0,-4-7 0 16,4 7-52-16,-4-12-10 0,0 0-3 0</inkml:trace>
  <inkml:trace contextRef="#ctx0" brushRef="#br0" timeOffset="22779.524">10481 6005 1120 0,'-3'-11'32'0,"3"5"6"16,0-6-30-16,-4-6-8 0,4 10 0 0,-7-4 0 15,3 0 80-15,1 0 14 0,-4 6 3 0,0 0 1 16,0 4-24-16,0-4-5 0,-4 6-1 0,4-6 0 15,0 6-28-15,-4-6-5 0,4 6-2 0,0 6 0 16,0 3-33-16,-3 2 0 0,-1 7 0 0,0 6 0 16,1-10 12-16,-1 16-4 0,1-13 0 0,-4 10-8 15,3-4 0-15,4 1 0 0,-4-4 0 0,4 4 0 16,0-4 8-16,4 4-8 0,-1-6 0 0,4 2 0 0,-3-8 0 16,3 0 0-16,3-6 0 0,-3-6 0 0,0 0 26 0,4 5 2 15,-1-5 0-15,4 0 0 0,0 0 6 0,0 0 2 16,4-5 0-16,3-1 0 0,-3 0-18 0,3-6-3 15,3-3-1-15,-2 9 0 0,2-11-14 0,-3 5 0 0,0-6-9 16,1 4 9-16,-1 2-20 0,-4-6 1 16,4 1 1-16,-3 2 0 0,0-3-10 15,-4 1-3-15,-4 2 0 0,4 3 0 0,-3 0 8 16,-4 7 2-16,0-1 0 0,0 6 0 16,0 0-7-16,0-6-2 0,0 6 0 0,0 0 0 0,0 0 30 0,0 0 0 0,-4 6 0 0,1 0 0 15,-1 5-15-15,1-5 3 0,3 12 1 0,-4-3 0 16,4 2 11-16,-3 1 8 0,3-9-8 0,0 8 11 15,0-5-2-15,0 0 0 0,3 0 0 0,1-4 0 16,-1 4-9-16,1 0 0 0,-1-6 9 0,4 0-9 16,-3 5 0-16,3-5-15 0,-4 0 3 0</inkml:trace>
  <inkml:trace contextRef="#ctx0" brushRef="#br0" timeOffset="23347.81">10777 5905 1094 0,'0'9'46'16,"0"-3"-37"-16,0 6 75 15,4 0 16-15,-4-1 2 0,0 1 1 0,0 3-19 0,0 2-3 0,0-5-1 0,0 9 0 16,0-4-56-16,0-5-12 0,0 9-3 0,0-6 0 16,0 5-9-16,0-2 0 0,0-7 0 0,0 4 0 15,0-15 31-15,0 0 4 0,0 0 1 0,0 0 0 16,0 0-27-16,0 0-9 0,0 12 0 0,0-12 9 16,0 0-1-16,0 0-8 0,0 0 12 0,0 0-4 15,0 0 0-15,0 0-8 0,0 0 12 0,0 0-4 16,0-6-8-16,3-6 0 0,-3 6-10 0,4-2 10 15,-1 2-13-15,1-6 3 0,3-6 1 0,-3 1 0 16,3 2 9-16,0 3 0 0,0-5 0 16,0 2-8-16,0 3 8 0,0-6 0 0,0 7 0 0,-4-1 0 15,5-6 0-15,-5 4 0 0,4 2 0 0,0-6 0 16,-3 9 0-16,3-2 0 0,-4-1 0 0,4-6 0 16,-3 7 0-16,-1 2-8 0,1 0 8 0,3 0 0 15,-3 3-8-15,3 0 8 0,-4 6-8 0,-3 0 8 16,0 0-29-16,7 6-1 0,0 0 0 0,0 0 0 15,-3 6 30-15,3-3 0 0,0 8 0 0,0 1 0 16,4-6 0-16,-4 2 0 0,0 10 0 0,3-7 0 16,-6 4 0-16,3-3 0 0,-4-1 0 0,1 10 0 15,-1-4 0-15,1-2 0 0,-1 2 0 0,1 1 0 16,-4-7 0-16,0 10 0 0,0-15 0 0,0 5 0 0,0 1 0 16,0-3 0-16,4-4 0 0,-4 1 0 0,0-3-20 15,0-9 1-15,0 0 1 0,0 0 0 16,3 6-74-16,-3-6-14 0,0 0-3 0</inkml:trace>
  <inkml:trace contextRef="#ctx0" brushRef="#br0" timeOffset="24084.343">11504 5908 1337 0,'0'0'28'0,"-7"6"6"16,7-6-34-16,-7 6 0 0,7-6 0 0,0 0 0 15,0 0 58-15,-4 6 5 0,4-6 1 0,0 0 0 16,0 0 0-16,0 0 0 0,0 0 0 0,0 0 0 16,0 0-39-16,0 0-7 0,0 0-2 0,-7-6 0 15,7 6 10-15,0 0 2 0,0 0 0 0,0 0 0 16,0 0-28-16,0 0 8 0,0 0-8 0,0 0 0 0,0 0 11 16,0 0-3-16,-10 0-8 0,10 0 12 15,-7 0-2-15,7 0-1 0,-7 12 0 0,0-6 0 16,0 0-9-16,-4 0 0 0,4 2 0 0,-4 1 8 15,4 0-8-15,0 3 0 0,0-6 0 0,-3 5 0 0,3-5 8 0,-1 6-8 16,1-3 12-16,0 3-4 0,-3-7-8 0,6 7-9 16,-3 0 9-16,0-6-13 0,4 6 13 0,-1-4 0 0,1 10 0 15,-1-12 0-15,4 6 0 0,0-12 0 0,0 0 0 16,0 0 0-16,-7 6 30 0,3-1 9 0,1 1 1 0,3-6 1 16,0 9-14-16,0-9-3 0,0 0-1 0,-4 12 0 15,4-6-23-15,-3 0-10 0,3 5 1 0,3-5 0 16,-3 3 9-16,4 0 0 0,3 0 0 0,-3 3 0 15,3-7 0-15,0-5 0 0,0 0 0 16,0 6 0-16,3 0 10 0,1-6-2 0,3 0-8 16,-3 0 12-16,-1 0-12 0,4 0-13 0,0-6 2 0,-3 0 1 15,3 1-5-15,0-7-1 0,-3-3 0 0,3 3 0 16,-3 1-17 0,-4 5-4-16,3-6-1 0,-3 6 0 0,0-12 38 0,-3 4 0 0,-1 2 0 0,1-6 0 15,-4 4 0-15,3 2 0 0,-3 6 0 0,0-6 0 16,0 0 0-16,0 7 0 0,0 5 0 0,0-6 0 15,0 6 0-15,0-3 0 0,0 3 0 0,-3-6 0 16,3 6 0-16,0 0 0 0,0-3 0 0,0 3 0 16,0 0 0-16,-4 9 0 0,4 5 0 0,-3-2 0 15,3 6 0-15,-4-6 0 0,4 2 0 0,0 10 0 16,0-9 0-16,-3 8 0 0,3 1 0 0,0 2 0 16,3-2-59-16,-3-7-4 0,0-2-1 15,4 3 0-15,3-7 0 0,-4-5 0 0,4 0 0 0</inkml:trace>
  <inkml:trace contextRef="#ctx0" brushRef="#br0" timeOffset="33573.505">12033 5882 1120 0,'0'0'23'0,"0"0"6"0,0 0-29 0,0 0 0 0,0 0 0 0,0 0 0 16,0 0 118-16,0 0 18 0,-7-6 3 0,7 6 1 15,0 0-87-15,0 0-17 0,0 0-3 0,-7-6-1 16,7 6-2-16,0 0-1 0,-7 0 0 0,7 0 0 15,0 0-21-15,-7-6-8 0,7 6 0 0,0 0 9 16,-7 0-9-16,7 0 0 0,-11 0 0 0,4 6 0 16,0-6 0-16,0 0 0 0,0 0 0 0,-3 12 0 15,6-12-16-15,-3 6-1 0,0 0-1 0,0-3 0 16,0 2 18-16,0-2 0 0,-4 6-8 0,4-3 8 16,0 0 0-16,0 0 14 0,0 0-2 0,0 0-1 15,3 0 4-15,-3-1 1 0,0 1 0 0,0 0 0 16,4 3 0-16,-4 3 0 0,3-6 0 0,4-6 0 15,0 0-16-15,0 0 0 0,0 0 0 0,0 0 0 16,0 0 0-16,0 0 9 0,0 0-9 0,0 0 12 16,0 0-3-16,0 0 0 0,0 0 0 0,0 0 0 15,4 0-1-15,3 5-8 0,0-5 12 0,0 0-4 0,3 0-8 16,-3 6 0-16,4-6 0 0,0 0 0 16,-1 0 0-16,1 6 0 0,-1-6 0 0,1 6 0 15,0-3 0-15,-1 3 0 0,-3 0 0 0,4 0 0 0,-4 5-12 16,0-5 1-16,0 6 1 0,-4 0 0 0,5-6 10 0,-5 0 11 0,1 2-3 0,3 4 0 15,-4 0-8-15,1-6-14 0,-1 0 3 0,-3 0 1 16,4-1 19-16,-4-5 4 0,0 0 1 0,0 0 0 16,3 3-14-16,1 3 0 0,-4-6 0 0,3 6 0 15,-3-6 0-15,4 6 0 0,-4-6 0 0,0 0 0 16,0 0 9-16,3 6-9 0,-3-6 8 0,-3 6-8 16,3 0 8-16,-4 0-8 0,-3 5 8 0,0-2-8 15,0-3 8-15,0 6-8 0,-3-6 8 0,-1 5-8 16,0-5 10-16,-3 0-10 15,4 0 12-15,-4-3-12 0,-1 0 8 0,1 0-8 0,0 0 0 0,-3 0 0 16,2 0 10-16,1-3-10 0,0 0 8 0,0 0-8 16,4 0 0-16,-5-3 0 0,1 3 8 0,0 0-8 15,4-3-11-15,-1 3-4 0,4-3-1 0,-4 3 0 16,4 0-40-16,-3 3-8 0,3 0-1 0,0-3-1 16,0 3-133-16,0 6-26 0</inkml:trace>
  <inkml:trace contextRef="#ctx0" brushRef="#br0" timeOffset="37264.259">13310 6123 1422 0,'0'0'40'0,"0"0"9"0,0 0-39 0,0 0-10 16,-7 0 0-16,7 0 0 0,-7 0 70 0,7 0 12 16,-7 0 2-16,0-6 1 0,4 6-24 15,-4-12-5-15,3 4 0 0,-3-1-1 0,3 0-29 0,-3-3-6 0,4 0 0 0,-4 1-1 16,0-1-19-16,0 0 0 0,0-3 8 0,0 9-8 16,-4-5 0-16,4 5 0 0,0-9 0 0,-4 9 0 15,1 0 0-15,-1 6 0 0,0-5 0 0,1 5 0 16,-1 0-8-16,1 5 8 0,-1-2-13 0,-3 3 5 15,3 12-2-15,1-6 0 0,-4 5 0 0,3 1 0 16,-3 2 10-16,0 4-12 16,3-6 12-16,-3 8-12 0,4-8 12 15,-1 8 0-15,1-2 0 0,6-7 0 0,0 4 8 0,4-3-8 0,0-1 8 0,4-5-8 16,0 0 0-16,3-3 0 0,0 2 0 0,3 1 0 16,-3-6 0-16,4 0 9 0,-1-3-9 0,5 3 0 15,-5-3 14-15,4 0-4 0,0-1-1 0,-3-2 0 16,3-2-9-16,0-1 10 0,4-3-10 0,-4 0 10 15,0-6-2-15,4 0-8 0,-4-8 12 0,0 5-4 16,0-6 0-16,0 4 0 0,4-10 0 0,-4 4 0 16,-4-10-8-16,1 4 10 0,0-9-10 0,-1-6 10 15,1 8-10-15,-4-8 0 0,0 3 9 0,0 3-9 16,-4 0 0-16,1-3 0 0,0 2 0 0,-1-5-12 16,1 9 12-16,-4-9 0 0,0-3 0 0,0 9 8 15,0-1-32-15,-4 4-5 0,1 3-2 0,-1 8 0 0,-3-2 20 16,3 8 11-16,-3 6-12 0,4-2 12 0,-1 2 0 0,-3 9 0 15,4 0 0-15,-4 6 0 0,0 3-13 0,3 6 4 0,-3 5 1 16,0 1 0-16,0 8-3 0,0 4 0 0,-4 8 0 16,4 3 0-16,0 3 11 0,0 0 0 0,4-2 0 15,-1 8-8-15,1-6 8 0,3 6 0 0,0-3 0 16,3 6 0-16,-3-6 0 0,0 3 0 16,4-9 0-16,-1 6 0 15,1-6 0-15,-4-3 0 0,7-3 0 0,-7 4 0 0,3-10 0 0,-3-8 0 0,4 2 8 0,-4-5-8 16,0-3 17-16,3 2-1 0,-3-11 0 15,0 6 0-15,0-6-4 0,0-6-2 0,0 0 0 0,0 0 0 16,0 0-10-16,0 0-12 0,0 0 2 0</inkml:trace>
  <inkml:trace contextRef="#ctx0" brushRef="#br0" timeOffset="37912.475">13406 6146 1577 0,'0'0'66'16,"0"0"-53"-16,0 0 19 0,-4 0 3 0,4 0 1 0,-7 3 0 15,7-3 3-15,0 0 1 0,0 0 0 0,-7 0 0 16,7 0-16-16,0 0-2 0,-4-5-1 15,4 5 0-15,0 0-21 0,0 0 8 0,0 0-8 0,0 0 0 16,0 0 0-16,0 0 0 0,7 2 0 0,0-4 0 16,4 2 12-16,-4-3-1 0,4 3-1 0,-1 0 0 15,1-6 2-15,-1 6 0 0,5-6 0 0,-5 0 0 16,1 0 11-16,-1-6 2 0,-3-2 1 0,4 2 0 16,-4 0-26-16,0 0 0 0,-3 1 0 0,3-4 0 15,0 3 12-15,-4 0-2 0,1 1-1 0,-4-1 0 16,0-6-9-16,0 9 0 0,-4-2 0 0,1-1 0 15,-1 0 0-15,1 0-12 0,3 4 2 0,-7 2 1 16,3-6-14-16,-3 12-2 0,-4-12-1 0,1 12 0 16,-1 0 26-16,1 0 0 0,-1 0 0 0,1 6 0 15,-5 0 0-15,5 6-10 0,-4-6 10 0,0 8-13 16,3 10 2-16,-3-7 1 0,3 16 0 0,-3-10 0 16,0 1 10-16,4 2-8 0,-5-5 8 0,5 2-8 15,3 1 8-15,0-4 0 0,3 10 0 0,1-13 0 16,3 7 14-16,0-3-2 0,0 2 0 0,3-5 0 15,4 2 4-15,0 4 0 0,4-9 0 0,3 8 0 16,-3-11-7-16,6 8-1 0,-3-2 0 0,4-6 0 16,0 0 0-16,-1-1-8 0,1-5 12 0,3-3-4 15,4-6-103-15,-4 0-21 0,4-6-4 0</inkml:trace>
  <inkml:trace contextRef="#ctx0" brushRef="#br0" timeOffset="38452.601">14467 5403 1165 0,'0'0'24'0,"0"0"7"15,0 0-31-15,0 0 0 0,0 0 0 0,0 0 0 16,0 0 64-16,-7 9 6 0,7-9 2 0,-7 8 0 0,4 4-16 0,-1 0-4 0,1 0 0 0,-1 2 0 31,4 4 1-31,0 0 0 0,0 2 0 0,0 4 0 0,4 5-13 0,-1 3-2 0,4-2-1 0,0 8 0 16,-3-3-15-16,-1 9-3 0,1 6-1 16,3-5 0-16,-3 2 5 15,3 3 1-15,0-6 0 0,-4 6 0 16,4-9-13-16,-7 3-3 0,4-6 0 0,-1-3 0 15,1 4 0-15,-4-7-8 0,3 3 12 0,-6-2-4 0,3 2 2 0,-4-6 0 0,4-2 0 16,-3 2 0-16,-1 3 7 0,1-14 2 0,-1 8 0 16,-3-2 0-16,4-9 1 0,-1-1 0 0,1 1 0 0,-1-9 0 15,0 6-20-15,4-12 0 0,0 0 0 0,0 0 0 16,0 0-43-16,0-12-12 16,-3 0-2-16,-1-8-1 0,4 2-168 0,0-6-34 0</inkml:trace>
  <inkml:trace contextRef="#ctx0" brushRef="#br0" timeOffset="39309.262">14298 5426 1018 0,'-7'0'28'0,"0"-6"8"16,7 6-28-16,-4-6-8 0,-3 1 0 0,7 5 0 0,0 0 91 16,-3-9 17-16,3 9 3 0,0 0 1 15,0 0-36-15,0 0-6 0,0 0-2 0,0 0 0 0,-7-3-31 0,7 3-6 0,0 0-2 0,0 0 0 16,0 0 3-16,0 0 0 0,0 0 0 16,0 0 0-16,0 0-8 0,7-3-2 15,0 3 0-15,4-6 0 0,3 0-13 0,0 6-9 0,3-6 12 0,5 6-12 16,-1-6 8-16,3 6-8 15,1-6 0-15,0 6 0 0,3 0 0 0,4 6 0 16,-4-6 0-16,0 6 0 0,-3 0 0 16,0 0 0-16,-4 0 0 0,0 9 0 0,-3-4 0 0,-4 7 0 15,0-6 0-15,-4 5 0 0,-3 4 0 0,0-3 0 16,1 2 0-16,-8-2 0 0,0 5 0 0,-4-2 0 0,0 2 8 16,-3 1-8-16,0-1 8 0,-3 4-8 15,-4-4 9-15,-4 10-9 0,4-16 16 0,-4 4-4 0,-3 3 0 0,3-7 0 16,1 4 5-16,-1-9 1 0,1-1 0 0,2 7 0 15,1-12-2-15,0 3-1 0,0-4 0 0,0 1 0 16,3 0-4-16,1-6-1 0,-1-6 0 0,4 3 0 16,0 3-2-16,0-3 0 0,0 1 0 0,0 2 0 15,7 0 4-15,-7-3 0 0,7 3 0 0,0 0 0 16,-4-3-12-16,1-3 0 0,-1 6 0 0,4 0 8 16,0 0-8-16,0 0 0 0,0 0-12 0,0 0 12 15,-3-6 0-15,3 6 0 0,0 0 0 0,0 0 8 16,0 0-8-16,0 0 0 0,0 0 0 0,0 0 0 15,0 0-17-15,7 0-3 0,3 0 0 0,-3 0 0 16,4 0 12-16,0 0 8 0,-4 0-12 0,3 0 12 16,1 0 0-16,-1 0 0 0,5 6 0 0,-5-6 0 15,4 0-11-15,0 6 11 0,1-6-10 0,-1 3 10 16,0 0 0-16,0 2 0 0,0 4-8 0,0-9 8 16,-3 6 0-16,3 6 0 0,-4-6 0 0,1 0 0 0,-1 5 0 0,1-5 0 15,-4 9 0-15,0 3 0 0,0-7 0 16,0 4 0-16,0 0 12 0,4-1-12 15,-4 4 13-15,0-3-4 0,0-3-1 0,0 11 0 0,-3-5 0 0,3-1 0 16,-4 10 0-16,1-4 0 0,-1 4-8 0,-3-4 0 16,4-2 9-16,-4 2-9 0,0 1 8 0,0-9-8 0,-4 8 10 15,4-5-10-15,-3-6 8 0,-1 14-8 0,4-8 0 0,-3-1 0 16,3-5 8-16,-4 3-8 0,1 2 0 0,-1-5 9 16,-3-3-9-16,0 0 0 0,0 0 9 0,0 8-9 15,0-11 8-15,0 0-8 0,-4 6 8 0,4-9-8 16,0 6 15-16,7-9-2 0,-10 0 0 0,-5 0 0 15,5 0 7-15,-4-6 2 0,3 3 0 16,-3 0 0-16,-4-3-1 0,4-6 0 0,4 6 0 0,-4-6 0 16,3 1-42-1,0-1-9-15,1 3-2 0,-1-3 0 0,4 1-16 0,0-7-3 16,0 6-1-16,4-2 0 0,-1 8-99 0,4-6-20 16,0 6-4-16</inkml:trace>
  <inkml:trace contextRef="#ctx0" brushRef="#br0" timeOffset="39848.495">15039 6017 1257 0,'-11'6'53'0,"4"-3"-42"16,-3 6 29-16,3 0 7 0,3-4 1 0,-3 7 0 15,0 0 14-15,0-6 3 0,0 3 1 0,0 2 0 16,0 7-26-16,-4 0-4 0,4-1-2 0,-3 10 0 16,2-4-9-16,1-2-1 0,0 2-1 0,4 4 0 15,-1-4-23-15,1 1 0 0,3-9 0 0,0 8 8 16,3-5 3-16,1-6 1 0,3-1 0 0,0 4 0 16,0-9 6-16,0 0 2 0,0 0 0 0,0 0 0 15,-7-6 4-15,11 0 2 0,-8-6 0 0,8 6 0 16,-4-6-10-16,4-6-3 0,-4 3 0 0,3 0 0 15,1-5-1-15,-4 2-1 0,3 0 0 0,1-5 0 16,0 2-11-16,-4-9 0 0,0 1 0 0,0 2 0 16,0 4-24-16,0-4 0 0,-4 3 0 0,4 7 0 15,-3-1 24-15,3 0 0 0,-7-3 0 0,4 7 0 16,-4-1-12-16,0 3-5 0,-4-6-1 0,0 6 0 16,1 0-11-16,-4-5-3 0,0 5 0 0,-4 3 0 15,4 3-20-15,-3 3-5 0,-1 0-1 0,0 5 0 16,1-2-14-16,-4 6-4 0,3 0 0 0</inkml:trace>
  <inkml:trace contextRef="#ctx0" brushRef="#br0" timeOffset="40602.781">15205 5494 1212 0,'-7'-12'25'0,"0"6"6"0,0 3-31 0,-1 0 0 0,8 3 0 0,0 0 0 15,0 0 65-15,-3-6 7 0,3 6 2 0,0 0 0 16,0 0-11-16,0 0-3 0,0 0 0 0,0 0 0 15,0 0-28-15,0 0-7 0,0 0-1 0,0 0 0 16,-4 6-1-16,4 6-1 0,-3 0 0 0,3 5 0 16,0 1-8-16,0 9-2 0,0-4 0 0,0 9 0 15,0 4 5-15,-4 2 1 0,4 6 0 0,0-3 0 16,0 9-6-16,-3 0 0 0,3 0-1 0,-4 6 0 16,4-9 9-16,-3 3 1 0,-1 0 1 0,4-6 0 0,-3 0 4 0,-1-3 1 15,4-2 0-15,-3-1 0 0,3-3-7 0,0-9 0 0,0 4-1 16,0-1 0-16,0-11-19 0,0-3 0 15,0 2 0-15,3-5 0 0,-3-3 0 0,0-9 0 0,0 0 0 0,0 0 0 16,0 0 0-16,0 0 0 0,0 0 0 0,4 0 0 16,-1-6 0-16,4 3 0 0,-3-9 0 0,-1-5 0 15,1 2 0-15,3-3 0 0,-4 1 0 0,1-7 0 16,0 4 0-16,-1 2-11 0,1 0 2 16,-1-2 0-16,1-4 1 0,-4 1 0 0,0-4 0 15,3 4 0-15,-3 2 8 0,0 3 0 0,4 1 0 16,-1 5-8-16,-3-3 8 0,4 4-12 0,-1-1 12 0,1 0-12 15,-1 0-7-15,1 4-1 0,3 2-1 0,-4 3 0 16,-3 3 21-16,0 0 0 0,4-3 0 0,-4 3 0 16,7-3-12-16,0 3 0 0,0 3-1 0,0 0 0 15,0 0 13-15,0 3 13 0,0 2-2 0,0-8-1 16,1 12-10-16,2-12 0 0,-3 6 9 0,0 0-9 16,0 6-12-16,0-1-6 0,0 10-2 0,-3-3 0 15,3-1 12-15,-4 4 8 0,1-4-12 0,0 1 12 16,-1 0-10-16,-3-4 10 0,0 10-8 0,0-12 8 15,-3-1 0-15,-1 4-8 0,0-3 8 0,-3 0 0 16,0-4 0-16,0 4 0 0,-3 0 0 0,-1-6 0 16,-3 0 0-16,0 0 11 0,-4-6-1 0,1 6 0 15,-1-6-10-15,0 0 0 0,-3 0 9 0,4 0-9 16,-1-6 0-16,-3 0 0 0,3 0 0 0,4 0 0 16,-4 0 0-16,8 0 0 0,-1 0 0 0,1-2 0 15,3 8 0-15,0-6 0 0,-1 0 0 0,5 0 0 16,-4 0-149-16,3 0-35 0,1 0-6 0</inkml:trace>
  <inkml:trace contextRef="#ctx0" brushRef="#br0" timeOffset="41543.356">15942 5556 494 0,'0'0'10'0,"0"0"2"0,0 0-12 0,0 0 0 0,0 0 0 0,0 0 0 16,0 0 60-16,0 0 10 0,0 0 2 0,-7 5 0 16,7-5 26-16,0 0 6 0,0 0 0 0,0 0 1 15,0 0-26-15,0 0-6 0,0 0-1 0,-7 0 0 16,7 0-40-16,-4 6-8 0,4-6-1 0,-3 6-1 15,-1 3 15-15,4-3 3 0,0 3 1 0,0 0 0 16,0 2-29-16,0 1-12 0,4 3 11 0,-4-1-11 16,3 7 0-16,-3-3 0 0,4-4 0 0,-4 16 0 15,3-7 0-15,4 10 0 0,1 2 0 0,-5 3 0 16,4-3 0-16,-3 10 0 0,-1-7 0 0,1 3 0 16,-4-9 12-16,0 1-3 0,0 2-1 0,-4-9 0 15,1 4 29-15,-1-4 6 0,1 4 1 0,-1-4 0 16,1-2 16-16,-5 5 3 0,5-8 1 0,-1 2 0 15,1-5-29-15,-4-1-6 0,0-2-1 0,3-3 0 16,1 0-11-16,-1-1-2 0,1-2-1 0,3 0 0 0,-4 0 6 16,4-9 0-16,0 0 1 0,0 0 0 0,0 0-21 0,0 0 0 15,0 0 0-15,4 6 8 0,-1-6-8 0,4 11 12 16,-3-11-4-16,3 6 0 0,0 0-8 0,0-6-10 0,4 0 10 16,-1 0-13-16,4 0 13 0,-3 0 0 0,3 0 0 0,-3 0 0 15,3 0-24-15,-4 0 0 0,4 0 1 16,-3 0 0-16,0 0 10 0,3 0 1 0,-4 0 1 0,1 0 0 15,-1 0 11-15,1-6 0 0,0 6 8 0,-4 0-8 16,0 0 0-16,0-6 0 0,0 6 0 16,0 0 0-16,-4 0-11 0,1 0-6 0,3 0-2 15,-4 0 0-15,1 0-149 16,-1 6-31-16</inkml:trace>
  <inkml:trace contextRef="#ctx0" brushRef="#br0" timeOffset="41862.945">16284 5711 801 0,'0'0'16'0,"0"0"5"0,0 0-21 0,0 0 0 0,0 0 0 0,0 0 0 15,0 0 84-15,0 0 12 0,0 0 2 0,4 3 1 16,3 3-21-16,-4-3-4 0,4 3-1 0,-3 0 0 16,3 0-49-16,0 0-11 0,4 0-1 0,-4-1-1 15,0 4-11-15,3 9 12 16,-3 0-12-16,0-1 12 0,0 4-24 0,-7 2-4 0,4 1 0 15</inkml:trace>
  <inkml:trace contextRef="#ctx0" brushRef="#br0" timeOffset="42266.963">16686 5644 1400 0,'0'14'40'0,"4"1"8"16,-4-3-39-16,0 9-9 0,3 2 0 0,1 1 0 15,-4-4 100-15,3 10 19 0,1-7 3 0,-4 9 1 16,0-2-49-16,4-4-10 0,-4 4-1 0,0-7-1 0,3 9-18 15,-3-2-4-15,4-4-1 0,-4-2 0 0,3-4-9 0,1-2-2 16,-1 0 0-16,-3-7 0 0,4 10-28 0,-1-3 0 16,1-1-8-16,-1 1 8 15,4 3 0-15,-3-4 14 0,-1-5-1 0,1 3 0 0,-1-4-13 0,1 7 0 0,0-6 0 0,-1-6 0 16,4 3 0-16,-3 2 0 0,3 1 0 0,0-6 0 16,0 0 0-16,3 6 0 0,5-4 0 0,-1 1 0 15,-4 0 8-15,1-3-8 0,3 6 0 0,0-6 9 16,0 5-9-16,4-5 0 0,-1 3 0 0,-3-3 0 15,4 0 0-15,-4 0 0 0,4 5 0 0,-8-5 0 16,5 0-27-16,-5 0-10 0,4-6-3 16</inkml:trace>
  <inkml:trace contextRef="#ctx0" brushRef="#br0" timeOffset="42558.978">16778 6105 1250 0,'0'0'35'0,"0"0"9"0,0 0-36 15,0 0-8-15,0 0 0 0,4 0 0 0,-4 0 82 0,7 6 14 0,0 0 4 16,3-6 0-16,1 0-66 0,0 6-13 0,3-6-2 0,0 6-1 16,0-6-18-16,0 6 0 0,0-6 8 15,4 6-8 1,-4-6-39-16,3 0-11 0,1 3-2 0</inkml:trace>
  <inkml:trace contextRef="#ctx0" brushRef="#br0" timeOffset="42791.924">16686 5661 1337 0,'-3'18'56'16,"-4"0"-44"-1,0-4-36-15,3-2-8 0,1 0 0 0,-1 0-1 16,1-1 68-16,3-2 13 0,3 3 4 0,1 6 0 15,-1-7-26-15,4 1-5 0,0 3-1 0,4-3 0 16,-1-6 4-16,1 5 0 0,0-11 0 0,3 6 0 16,0 6-7-16,4-6-1 0,-1 0 0 0,-3-3 0 15,0 2-16-15,1 1 10 0,-1 0-10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CCC4D-9B58-4A0B-9028-6316A57138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47F6E-81A6-4393-BE9D-F72260C5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30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7" Type="http://schemas.openxmlformats.org/officeDocument/2006/relationships/image" Target="../media/image2.png"/><Relationship Id="rId46" Type="http://schemas.openxmlformats.org/officeDocument/2006/relationships/customXml" Target="../ink/ink6.xml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32" Type="http://schemas.openxmlformats.org/officeDocument/2006/relationships/customXml" Target="../ink/ink5.xml"/><Relationship Id="rId45" Type="http://schemas.openxmlformats.org/officeDocument/2006/relationships/image" Target="../media/image60.png"/><Relationship Id="rId5" Type="http://schemas.openxmlformats.org/officeDocument/2006/relationships/image" Target="../media/image40.png"/><Relationship Id="rId10" Type="http://schemas.openxmlformats.org/officeDocument/2006/relationships/customXml" Target="../ink/ink4.xml"/><Relationship Id="rId31" Type="http://schemas.openxmlformats.org/officeDocument/2006/relationships/image" Target="../media/image53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indicates a condition for an action which discusses going skiing.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8294003-AA22-4D43-A4C5-9B8BEC23FD67}"/>
                  </a:ext>
                </a:extLst>
              </p14:cNvPr>
              <p14:cNvContentPartPr/>
              <p14:nvPr/>
            </p14:nvContentPartPr>
            <p14:xfrm>
              <a:off x="1103760" y="1783080"/>
              <a:ext cx="6550920" cy="843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8294003-AA22-4D43-A4C5-9B8BEC23FD6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4400" y="1773720"/>
                <a:ext cx="6569640" cy="86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274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1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end is near!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will be a unit exam on Friday,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comprehensive will be                   Thursday, December 19 from 12:10 PM – 1:50 PM.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</a:t>
            </a:r>
            <a:r>
              <a:rPr lang="en-US" dirty="0">
                <a:sym typeface="Wingdings" panose="05000000000000000000" pitchFamily="2" charset="2"/>
              </a:rPr>
              <a:t>:00 – 2:45, </a:t>
            </a:r>
            <a:r>
              <a:rPr lang="en-US" dirty="0"/>
              <a:t>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335140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4CCA8-1E30-4F0B-A813-9CEE150A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189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34504-93C5-4D4F-BFA0-B8D844526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9978"/>
            <a:ext cx="10515600" cy="5356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Thomas et moi, souffrir, </a:t>
            </a:r>
            <a:r>
              <a:rPr lang="fr-FR" dirty="0" err="1"/>
              <a:t>present</a:t>
            </a:r>
            <a:r>
              <a:rPr lang="fr-FR" dirty="0"/>
              <a:t> 					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Tu, ouvrir, passé </a:t>
            </a:r>
            <a:r>
              <a:rPr lang="fr-FR" dirty="0" err="1"/>
              <a:t>compseé</a:t>
            </a:r>
            <a:r>
              <a:rPr lang="fr-FR" dirty="0"/>
              <a:t> 			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Jusitn</a:t>
            </a:r>
            <a:r>
              <a:rPr lang="fr-FR" dirty="0"/>
              <a:t> et Céline, découvrir, imparfait 				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Pierre, offrir, infinitive				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Je, couvrir, futur proche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1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85C9-16EF-43E4-B06D-A381CBB1B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0DFD6-164D-4FCD-BA3B-0DF82C0E6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Pictionary</a:t>
            </a:r>
          </a:p>
          <a:p>
            <a:pPr marL="0" indent="0" algn="ctr">
              <a:buNone/>
            </a:pPr>
            <a:r>
              <a:rPr lang="en-US" dirty="0"/>
              <a:t>p. 202</a:t>
            </a:r>
          </a:p>
        </p:txBody>
      </p:sp>
    </p:spTree>
    <p:extLst>
      <p:ext uri="{BB962C8B-B14F-4D97-AF65-F5344CB8AC3E}">
        <p14:creationId xmlns:p14="http://schemas.microsoft.com/office/powerpoint/2010/main" val="70496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91305-9708-41CC-8138-7FA9CC2AC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92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DF051-AE0B-4CC1-98F1-83C8CEBA5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5070"/>
            <a:ext cx="10515600" cy="53718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 err="1"/>
              <a:t>souffre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8852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01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748" y="1825625"/>
            <a:ext cx="11532432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Perhaps Sponge Bob’s pineapple would be moldy (</a:t>
            </a:r>
            <a:r>
              <a:rPr lang="en-US" dirty="0" err="1"/>
              <a:t>moisi</a:t>
            </a:r>
            <a:r>
              <a:rPr lang="en-US" dirty="0"/>
              <a:t>) if it stays under the sea.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F5C1332-9A73-4521-999E-165910A63EF0}"/>
                  </a:ext>
                </a:extLst>
              </p14:cNvPr>
              <p14:cNvContentPartPr/>
              <p14:nvPr/>
            </p14:nvContentPartPr>
            <p14:xfrm>
              <a:off x="4782569" y="2564429"/>
              <a:ext cx="6480" cy="129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F5C1332-9A73-4521-999E-165910A63EF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73929" y="2555429"/>
                <a:ext cx="2412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EA7EE24-FD42-482F-9675-4A15B6DC02AC}"/>
                  </a:ext>
                </a:extLst>
              </p14:cNvPr>
              <p14:cNvContentPartPr/>
              <p14:nvPr/>
            </p14:nvContentPartPr>
            <p14:xfrm>
              <a:off x="4499609" y="2649749"/>
              <a:ext cx="5040" cy="28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EA7EE24-FD42-482F-9675-4A15B6DC02A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37889" y="2594317"/>
                <a:ext cx="294840" cy="4096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C300E3F0-5E54-4E01-B392-94D2BD3A2B0D}"/>
                  </a:ext>
                </a:extLst>
              </p14:cNvPr>
              <p14:cNvContentPartPr/>
              <p14:nvPr/>
            </p14:nvContentPartPr>
            <p14:xfrm>
              <a:off x="7981529" y="2820029"/>
              <a:ext cx="20160" cy="972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C300E3F0-5E54-4E01-B392-94D2BD3A2B0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811954" y="2647229"/>
                <a:ext cx="230430" cy="46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18872D38-E050-4D23-98BA-BBDEAD316518}"/>
                  </a:ext>
                </a:extLst>
              </p14:cNvPr>
              <p14:cNvContentPartPr/>
              <p14:nvPr/>
            </p14:nvContentPartPr>
            <p14:xfrm>
              <a:off x="9478049" y="2742629"/>
              <a:ext cx="3600" cy="612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18872D38-E050-4D23-98BA-BBDEAD31651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469409" y="2733629"/>
                <a:ext cx="2124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F1BB0B4-DABD-4661-B3F9-B5CB1EF95F26}"/>
                  </a:ext>
                </a:extLst>
              </p14:cNvPr>
              <p14:cNvContentPartPr/>
              <p14:nvPr/>
            </p14:nvContentPartPr>
            <p14:xfrm>
              <a:off x="435600" y="1767240"/>
              <a:ext cx="5703840" cy="938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F1BB0B4-DABD-4661-B3F9-B5CB1EF95F26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26240" y="1757880"/>
                <a:ext cx="5722560" cy="95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5682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32071</TotalTime>
  <Words>170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Bonjour!</vt:lpstr>
      <vt:lpstr>Travail de cloche</vt:lpstr>
      <vt:lpstr>Bonjour!</vt:lpstr>
      <vt:lpstr>The end is near!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349</cp:revision>
  <dcterms:created xsi:type="dcterms:W3CDTF">2016-10-03T16:25:09Z</dcterms:created>
  <dcterms:modified xsi:type="dcterms:W3CDTF">2024-12-10T20:19:36Z</dcterms:modified>
</cp:coreProperties>
</file>