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331" r:id="rId4"/>
    <p:sldId id="316" r:id="rId5"/>
    <p:sldId id="309" r:id="rId6"/>
    <p:sldId id="328" r:id="rId7"/>
    <p:sldId id="30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9"/>
            <p14:sldId id="331"/>
            <p14:sldId id="316"/>
            <p14:sldId id="309"/>
            <p14:sldId id="328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2EC1-576D-4BF8-9BE5-A693FCA62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2511A-CFB8-481A-B2F5-DC199E627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dernier </a:t>
            </a:r>
            <a:r>
              <a:rPr lang="en-US" dirty="0" err="1"/>
              <a:t>chapitre</a:t>
            </a:r>
            <a:r>
              <a:rPr lang="en-US" dirty="0"/>
              <a:t> du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i="1" dirty="0"/>
              <a:t> </a:t>
            </a:r>
            <a:r>
              <a:rPr lang="en-US" dirty="0" err="1"/>
              <a:t>appelé</a:t>
            </a:r>
            <a:r>
              <a:rPr lang="en-US" dirty="0"/>
              <a:t> “La </a:t>
            </a:r>
            <a:r>
              <a:rPr lang="en-US" dirty="0" err="1"/>
              <a:t>Sauterelle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le scorpion?”</a:t>
            </a:r>
          </a:p>
        </p:txBody>
      </p:sp>
    </p:spTree>
    <p:extLst>
      <p:ext uri="{BB962C8B-B14F-4D97-AF65-F5344CB8AC3E}">
        <p14:creationId xmlns:p14="http://schemas.microsoft.com/office/powerpoint/2010/main" val="2082590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0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exam covering </a:t>
            </a:r>
            <a:r>
              <a:rPr lang="en-US" i="1" dirty="0"/>
              <a:t>Le </a:t>
            </a:r>
            <a:r>
              <a:rPr lang="en-US" i="1" dirty="0" err="1"/>
              <a:t>Fantôme</a:t>
            </a:r>
            <a:r>
              <a:rPr lang="en-US" i="1" dirty="0"/>
              <a:t> de </a:t>
            </a:r>
            <a:r>
              <a:rPr lang="en-US" i="1" dirty="0" err="1"/>
              <a:t>l’opéra</a:t>
            </a:r>
            <a:r>
              <a:rPr lang="en-US" dirty="0"/>
              <a:t> will be </a:t>
            </a:r>
          </a:p>
          <a:p>
            <a:pPr marL="0" indent="0">
              <a:buNone/>
            </a:pPr>
            <a:r>
              <a:rPr lang="en-US" dirty="0"/>
              <a:t>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  9:40 AM – 11:20 AM.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2:00 – 2:45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l’intrigue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4A12-93DB-4963-875B-8F6740D9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927D0-97CA-4078-9FB7-A6F1E5C24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67125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fr-FR" dirty="0"/>
              <a:t>Vous êtes Raoul. Vous lisez le journal où vous voyez le message “Erik est mort.” Quels sont vos sentiments?</a:t>
            </a:r>
          </a:p>
        </p:txBody>
      </p:sp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34697</TotalTime>
  <Words>119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PowerPoint Presentation</vt:lpstr>
      <vt:lpstr>Le Fantôme de l’opéra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297</cp:revision>
  <dcterms:created xsi:type="dcterms:W3CDTF">2016-10-03T16:25:09Z</dcterms:created>
  <dcterms:modified xsi:type="dcterms:W3CDTF">2024-12-10T16:37:08Z</dcterms:modified>
</cp:coreProperties>
</file>