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1" r:id="rId4"/>
    <p:sldId id="316" r:id="rId5"/>
    <p:sldId id="320" r:id="rId6"/>
    <p:sldId id="309" r:id="rId7"/>
    <p:sldId id="328" r:id="rId8"/>
    <p:sldId id="3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9"/>
            <p14:sldId id="331"/>
            <p14:sldId id="316"/>
            <p14:sldId id="320"/>
            <p14:sldId id="309"/>
            <p14:sldId id="328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onze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2EC1-576D-4BF8-9BE5-A693FCA6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511A-CFB8-481A-B2F5-DC199E62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Voulez-vous</a:t>
            </a:r>
            <a:r>
              <a:rPr lang="en-US" dirty="0"/>
              <a:t> </a:t>
            </a:r>
            <a:r>
              <a:rPr lang="en-US" dirty="0" err="1"/>
              <a:t>mangez</a:t>
            </a:r>
            <a:r>
              <a:rPr lang="en-US" dirty="0"/>
              <a:t> des cuisses de </a:t>
            </a:r>
            <a:r>
              <a:rPr lang="en-US" dirty="0" err="1"/>
              <a:t>grenouille</a:t>
            </a:r>
            <a:r>
              <a:rPr lang="en-US" dirty="0"/>
              <a:t> au déjeuner </a:t>
            </a:r>
            <a:r>
              <a:rPr lang="en-US" dirty="0" err="1"/>
              <a:t>aujourd’hui</a:t>
            </a:r>
            <a:r>
              <a:rPr lang="en-US" dirty="0"/>
              <a:t>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59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onze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exam covering </a:t>
            </a:r>
            <a:r>
              <a:rPr lang="en-US" i="1" dirty="0"/>
              <a:t>Le </a:t>
            </a:r>
            <a:r>
              <a:rPr lang="en-US" i="1" dirty="0" err="1"/>
              <a:t>Fantôme</a:t>
            </a:r>
            <a:r>
              <a:rPr lang="en-US" i="1" dirty="0"/>
              <a:t> de </a:t>
            </a:r>
            <a:r>
              <a:rPr lang="en-US" i="1" dirty="0" err="1"/>
              <a:t>l’opéra</a:t>
            </a:r>
            <a:r>
              <a:rPr lang="en-US" dirty="0"/>
              <a:t> will be </a:t>
            </a:r>
          </a:p>
          <a:p>
            <a:pPr marL="0" indent="0">
              <a:buNone/>
            </a:pPr>
            <a:r>
              <a:rPr lang="en-US" dirty="0"/>
              <a:t>Tomorrow,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9:40 AM – 11:20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Beaucoup </a:t>
            </a:r>
            <a:r>
              <a:rPr lang="en-US" sz="2800" b="1" dirty="0" err="1"/>
              <a:t>d’Américains</a:t>
            </a:r>
            <a:r>
              <a:rPr lang="en-US" sz="2800" b="1" dirty="0"/>
              <a:t> font des </a:t>
            </a:r>
            <a:r>
              <a:rPr lang="en-US" sz="2800" b="1" dirty="0" err="1"/>
              <a:t>plaisantéries</a:t>
            </a:r>
            <a:r>
              <a:rPr lang="en-US" sz="2800" b="1" dirty="0"/>
              <a:t> sur </a:t>
            </a:r>
            <a:r>
              <a:rPr lang="en-US" sz="2800" b="1" dirty="0" err="1"/>
              <a:t>l’idée</a:t>
            </a:r>
            <a:r>
              <a:rPr lang="en-US" sz="2800" b="1" dirty="0"/>
              <a:t> que les </a:t>
            </a:r>
            <a:r>
              <a:rPr lang="en-US" sz="2800" b="1" dirty="0" err="1"/>
              <a:t>Français</a:t>
            </a:r>
            <a:r>
              <a:rPr lang="en-US" sz="2800" b="1" dirty="0"/>
              <a:t> </a:t>
            </a:r>
            <a:r>
              <a:rPr lang="en-US" sz="2800" b="1" dirty="0" err="1"/>
              <a:t>mangent</a:t>
            </a:r>
            <a:r>
              <a:rPr lang="en-US" sz="2800" b="1" dirty="0"/>
              <a:t> les cuisses de </a:t>
            </a:r>
            <a:r>
              <a:rPr lang="en-US" sz="2800" b="1" dirty="0" err="1"/>
              <a:t>grenouille</a:t>
            </a:r>
            <a:r>
              <a:rPr lang="en-US" sz="2800" b="1" dirty="0"/>
              <a:t>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E09F255-A008-46A9-BC82-9654430098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30003" y="2738229"/>
            <a:ext cx="4517731" cy="2618961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4E80C59-9624-44DF-A5BF-5CE0CBDD1CC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152650" y="3105944"/>
            <a:ext cx="2552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l’intrigue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4A12-93DB-4963-875B-8F6740D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927D0-97CA-4078-9FB7-A6F1E5C24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7125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Erik,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pense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 que Christine </a:t>
            </a:r>
            <a:r>
              <a:rPr lang="en-US" dirty="0" err="1"/>
              <a:t>l’aime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31528</TotalTime>
  <Words>115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PowerPoint Presentation</vt:lpstr>
      <vt:lpstr>Bonjour!</vt:lpstr>
      <vt:lpstr>PowerPoint Presentation</vt:lpstr>
      <vt:lpstr>Beaucoup d’Américains font des plaisantéries sur l’idée que les Français mangent les cuisses de grenouille.</vt:lpstr>
      <vt:lpstr>Le Fantôme de l’opéra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305</cp:revision>
  <dcterms:created xsi:type="dcterms:W3CDTF">2016-10-03T16:25:09Z</dcterms:created>
  <dcterms:modified xsi:type="dcterms:W3CDTF">2024-12-11T16:41:50Z</dcterms:modified>
</cp:coreProperties>
</file>