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55" r:id="rId2"/>
    <p:sldId id="347" r:id="rId3"/>
    <p:sldId id="356" r:id="rId4"/>
    <p:sldId id="299" r:id="rId5"/>
    <p:sldId id="263" r:id="rId6"/>
    <p:sldId id="320" r:id="rId7"/>
    <p:sldId id="316" r:id="rId8"/>
    <p:sldId id="353" r:id="rId9"/>
    <p:sldId id="357" r:id="rId10"/>
    <p:sldId id="354" r:id="rId11"/>
    <p:sldId id="319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We lose weight because we eat red apples which are in front of the door.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Why does Marcel choose the pen which is to the right of the green calculator?</a:t>
            </a:r>
          </a:p>
        </p:txBody>
      </p:sp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onze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préparons pour l’examen ultime.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6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Brie is a French cheese. There are those who love this cheese so much that they name a daughter in its honor.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FBC1FB-ADBE-4D17-BD0E-F14F1929DA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0604" y="2405270"/>
            <a:ext cx="4846682" cy="3225247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EC633FD-0E54-490E-93A4-52A61351A2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13883" y="2338959"/>
            <a:ext cx="4118675" cy="334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7:45 AM – 9:30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following times in words using twenty-four hour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9:30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10:15 AM ________________________________________________</a:t>
            </a:r>
          </a:p>
          <a:p>
            <a:pPr marL="0" indent="0">
              <a:buNone/>
            </a:pPr>
            <a:r>
              <a:rPr lang="en-US" dirty="0"/>
              <a:t>1:58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1:45 AM 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D1B17-1289-412E-AC07-7175445D4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Devant</a:t>
            </a:r>
            <a:r>
              <a:rPr lang="en-US" sz="2800" b="1" dirty="0"/>
              <a:t> la </a:t>
            </a:r>
            <a:r>
              <a:rPr lang="en-US" sz="2800" b="1" dirty="0" err="1"/>
              <a:t>cheminée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C5736-BD7C-44EE-B8BF-F5F949B1F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1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26326</TotalTime>
  <Words>189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Brie is a French cheese. There are those who love this cheese so much that they name a daughter in its honor.</vt:lpstr>
      <vt:lpstr>PowerPoint Presentation</vt:lpstr>
      <vt:lpstr>PowerPoint Presentation</vt:lpstr>
      <vt:lpstr>Devant la cheminée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313</cp:revision>
  <cp:lastPrinted>2017-12-14T22:00:10Z</cp:lastPrinted>
  <dcterms:created xsi:type="dcterms:W3CDTF">2016-10-03T15:38:19Z</dcterms:created>
  <dcterms:modified xsi:type="dcterms:W3CDTF">2024-12-11T16:35:39Z</dcterms:modified>
</cp:coreProperties>
</file>