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55" r:id="rId2"/>
    <p:sldId id="347" r:id="rId3"/>
    <p:sldId id="356" r:id="rId4"/>
    <p:sldId id="299" r:id="rId5"/>
    <p:sldId id="263" r:id="rId6"/>
    <p:sldId id="320" r:id="rId7"/>
    <p:sldId id="316" r:id="rId8"/>
    <p:sldId id="353" r:id="rId9"/>
    <p:sldId id="357" r:id="rId10"/>
    <p:sldId id="354" r:id="rId11"/>
    <p:sldId id="319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 snapToGrid="0">
      <p:cViewPr varScale="1">
        <p:scale>
          <a:sx n="85" d="100"/>
          <a:sy n="85" d="100"/>
        </p:scale>
        <p:origin x="64" y="2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97AB1DE-DF6C-4B7A-A1FD-93F8F140E919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91C0DD4-8CDA-4037-B2A9-740FAF7B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6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3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F002-B66C-4984-8170-60987059FEC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onze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6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799BB-FF22-478D-882D-4CB7BE57B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5274F-1AAD-4985-BBAB-AC47F3962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137353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We lose weight because we eat red apples which are in front of the door.</a:t>
            </a:r>
          </a:p>
        </p:txBody>
      </p:sp>
    </p:spTree>
    <p:extLst>
      <p:ext uri="{BB962C8B-B14F-4D97-AF65-F5344CB8AC3E}">
        <p14:creationId xmlns:p14="http://schemas.microsoft.com/office/powerpoint/2010/main" val="68067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Why does Marcel choose the pen which is to the right of the green calculator?</a:t>
            </a:r>
          </a:p>
        </p:txBody>
      </p:sp>
    </p:spTree>
    <p:extLst>
      <p:ext uri="{BB962C8B-B14F-4D97-AF65-F5344CB8AC3E}">
        <p14:creationId xmlns:p14="http://schemas.microsoft.com/office/powerpoint/2010/main" val="3633914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onze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Nous préparons pour l’examen ultime.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86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088"/>
            <a:ext cx="10515600" cy="50918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4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Nous </a:t>
            </a:r>
            <a:r>
              <a:rPr lang="en-US" dirty="0" err="1">
                <a:solidFill>
                  <a:srgbClr val="0070C0"/>
                </a:solidFill>
              </a:rPr>
              <a:t>sommes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prêts</a:t>
            </a:r>
            <a:r>
              <a:rPr lang="en-US" dirty="0">
                <a:solidFill>
                  <a:srgbClr val="0070C0"/>
                </a:solidFill>
              </a:rPr>
              <a:t>!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Brie is a French cheese. There are those who love this cheese so much that they name a daughter in its honor.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5FBC1FB-ADBE-4D17-BD0E-F14F1929DAB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30604" y="2405270"/>
            <a:ext cx="4846682" cy="3225247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EC633FD-0E54-490E-93A4-52A61351A2D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13883" y="2338959"/>
            <a:ext cx="4118675" cy="334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7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Unit 4 exam:</a:t>
            </a:r>
          </a:p>
          <a:p>
            <a:pPr marL="0" indent="0">
              <a:buNone/>
            </a:pPr>
            <a:r>
              <a:rPr lang="en-US" dirty="0"/>
              <a:t>Friday, December 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cumulative, will be </a:t>
            </a:r>
          </a:p>
          <a:p>
            <a:pPr marL="0" indent="0">
              <a:buNone/>
            </a:pPr>
            <a:r>
              <a:rPr lang="en-US" dirty="0"/>
              <a:t>Wednesday, December 18:    7:45 AM – 9:30 AM.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are invited to study hall in this room (205A) from 2:00 – 2:45 Wednesday and Thursday.</a:t>
            </a:r>
          </a:p>
        </p:txBody>
      </p:sp>
    </p:spTree>
    <p:extLst>
      <p:ext uri="{BB962C8B-B14F-4D97-AF65-F5344CB8AC3E}">
        <p14:creationId xmlns:p14="http://schemas.microsoft.com/office/powerpoint/2010/main" val="2547434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Write the following times in words using twenty-four hour time.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9:30 PM _________________________________________________</a:t>
            </a:r>
          </a:p>
          <a:p>
            <a:pPr marL="0" indent="0">
              <a:buNone/>
            </a:pPr>
            <a:r>
              <a:rPr lang="en-US" dirty="0"/>
              <a:t>10:15 AM ________________________________________________</a:t>
            </a:r>
          </a:p>
          <a:p>
            <a:pPr marL="0" indent="0">
              <a:buNone/>
            </a:pPr>
            <a:r>
              <a:rPr lang="en-US" dirty="0"/>
              <a:t>1:58 PM _________________________________________________</a:t>
            </a:r>
          </a:p>
          <a:p>
            <a:pPr marL="0" indent="0">
              <a:buNone/>
            </a:pPr>
            <a:r>
              <a:rPr lang="en-US" dirty="0"/>
              <a:t>1:45 AM _________________________________________________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84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D1B17-1289-412E-AC07-7175445D4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Devant</a:t>
            </a:r>
            <a:r>
              <a:rPr lang="en-US" sz="2800" b="1" dirty="0"/>
              <a:t> la </a:t>
            </a:r>
            <a:r>
              <a:rPr lang="en-US" sz="2800" b="1" dirty="0" err="1"/>
              <a:t>cheminée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C5736-BD7C-44EE-B8BF-F5F949B1F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11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26326</TotalTime>
  <Words>189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BTimes New Roman</vt:lpstr>
      <vt:lpstr>Calibri</vt:lpstr>
      <vt:lpstr>Calibri Light</vt:lpstr>
      <vt:lpstr>Times New Roman</vt:lpstr>
      <vt:lpstr>Office Theme</vt:lpstr>
      <vt:lpstr>Bonjour</vt:lpstr>
      <vt:lpstr>Travail de cloche</vt:lpstr>
      <vt:lpstr>Bonjour</vt:lpstr>
      <vt:lpstr>Pourquoi tombons-nous?</vt:lpstr>
      <vt:lpstr>PowerPoint Presentation</vt:lpstr>
      <vt:lpstr>Brie is a French cheese. There are those who love this cheese so much that they name a daughter in its honor.</vt:lpstr>
      <vt:lpstr>PowerPoint Presentation</vt:lpstr>
      <vt:lpstr>PowerPoint Presentation</vt:lpstr>
      <vt:lpstr>Devant la cheminée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</dc:title>
  <dc:creator>Steven Gerson</dc:creator>
  <cp:lastModifiedBy>Steven Gerson 🦅</cp:lastModifiedBy>
  <cp:revision>313</cp:revision>
  <cp:lastPrinted>2017-12-14T22:00:10Z</cp:lastPrinted>
  <dcterms:created xsi:type="dcterms:W3CDTF">2016-10-03T15:38:19Z</dcterms:created>
  <dcterms:modified xsi:type="dcterms:W3CDTF">2024-12-11T16:35:39Z</dcterms:modified>
</cp:coreProperties>
</file>