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5" r:id="rId2"/>
    <p:sldId id="256" r:id="rId3"/>
    <p:sldId id="341" r:id="rId4"/>
    <p:sldId id="363" r:id="rId5"/>
    <p:sldId id="320" r:id="rId6"/>
    <p:sldId id="362" r:id="rId7"/>
    <p:sldId id="364" r:id="rId8"/>
    <p:sldId id="360" r:id="rId9"/>
    <p:sldId id="359" r:id="rId10"/>
    <p:sldId id="339" r:id="rId11"/>
    <p:sldId id="31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65"/>
            <p14:sldId id="256"/>
            <p14:sldId id="341"/>
            <p14:sldId id="363"/>
            <p14:sldId id="320"/>
            <p14:sldId id="362"/>
            <p14:sldId id="364"/>
            <p14:sldId id="360"/>
            <p14:sldId id="359"/>
            <p14:sldId id="339"/>
            <p14:sldId id="317"/>
          </p14:sldIdLst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01.3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17167 0 0,'-9'9'480'0'0,"5"1"120"0"0,0-1-480 0 0,4-2-120 0 0,0-7 0 0 0,0 0 0 0 0,0 0-744 0 0,0 0-176 0 0,8-4-31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00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717 131 13616 0 0,'-13'7'288'0'0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0:47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503 481 15136 0 0,'-17'-7'424'0'0,"8"2"104"0"0,4 2-424 0 0,-3-1-104 0 0,0 1 0 0 0,0-1 0 0 0,8 4 455 0 0,0 0 73 0 0,0 0 16 0 0,0 0 0 0 0,0 0-336 0 0,0 0-64 0 0,0 0-16 0 0,0 0 0 0 0,0 0-480 0 0,0 0-104 0 0,0 0-24 0 0,0 0-6599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0T15:31:2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11880 0 0,'0'0'248'0'0,"0"0"56"0"0,0 0-240 0 0,0 0-64 0 0,0 0 0 0 0,0 7 0 0 0,0-7 0 0 0,9 9-96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CCC4D-9B58-4A0B-9028-6316A57138AF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47F6E-81A6-4393-BE9D-F72260C5A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30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32" Type="http://schemas.openxmlformats.org/officeDocument/2006/relationships/customXml" Target="../ink/ink4.xml"/><Relationship Id="rId45" Type="http://schemas.openxmlformats.org/officeDocument/2006/relationships/image" Target="../media/image60.png"/><Relationship Id="rId5" Type="http://schemas.openxmlformats.org/officeDocument/2006/relationships/image" Target="../media/image40.png"/><Relationship Id="rId10" Type="http://schemas.openxmlformats.org/officeDocument/2006/relationships/customXml" Target="../ink/ink3.xml"/><Relationship Id="rId31" Type="http://schemas.openxmlformats.org/officeDocument/2006/relationships/image" Target="../media/image53.png"/><Relationship Id="rId9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B65F8-4C27-4B65-BCB8-ECD3DE75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9D37D-2FB8-4126-BDFD-BADC21A1A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M. Gerson will be a few minutes late today. Please close the door to the room and then spend the time before he arrives speaking to each other in French.</a:t>
            </a:r>
          </a:p>
        </p:txBody>
      </p:sp>
    </p:spTree>
    <p:extLst>
      <p:ext uri="{BB962C8B-B14F-4D97-AF65-F5344CB8AC3E}">
        <p14:creationId xmlns:p14="http://schemas.microsoft.com/office/powerpoint/2010/main" val="3258764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601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six words in the passé compose which uses the reciprocal reflexive </a:t>
            </a:r>
            <a:r>
              <a:rPr lang="en-US" dirty="0" err="1"/>
              <a:t>s’embrasser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F5C1332-9A73-4521-999E-165910A63EF0}"/>
                  </a:ext>
                </a:extLst>
              </p14:cNvPr>
              <p14:cNvContentPartPr/>
              <p14:nvPr/>
            </p14:nvContentPartPr>
            <p14:xfrm>
              <a:off x="4782569" y="2564429"/>
              <a:ext cx="6480" cy="129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F5C1332-9A73-4521-999E-165910A63EF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73929" y="2555429"/>
                <a:ext cx="2412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FEA7EE24-FD42-482F-9675-4A15B6DC02AC}"/>
                  </a:ext>
                </a:extLst>
              </p14:cNvPr>
              <p14:cNvContentPartPr/>
              <p14:nvPr/>
            </p14:nvContentPartPr>
            <p14:xfrm>
              <a:off x="4499609" y="2649749"/>
              <a:ext cx="5040" cy="288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FEA7EE24-FD42-482F-9675-4A15B6DC02AC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37889" y="2594317"/>
                <a:ext cx="294840" cy="4096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C300E3F0-5E54-4E01-B392-94D2BD3A2B0D}"/>
                  </a:ext>
                </a:extLst>
              </p14:cNvPr>
              <p14:cNvContentPartPr/>
              <p14:nvPr/>
            </p14:nvContentPartPr>
            <p14:xfrm>
              <a:off x="7981529" y="2820029"/>
              <a:ext cx="20160" cy="972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C300E3F0-5E54-4E01-B392-94D2BD3A2B0D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811954" y="2647229"/>
                <a:ext cx="230430" cy="46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14:cNvPr>
              <p14:cNvContentPartPr/>
              <p14:nvPr/>
            </p14:nvContentPartPr>
            <p14:xfrm>
              <a:off x="9478049" y="2742629"/>
              <a:ext cx="3600" cy="61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8872D38-E050-4D23-98BA-BBDEAD316518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469409" y="2733629"/>
                <a:ext cx="21240" cy="2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5682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onze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556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of at least six words, in French, about a part of a car.</a:t>
            </a:r>
          </a:p>
        </p:txBody>
      </p:sp>
    </p:spTree>
    <p:extLst>
      <p:ext uri="{BB962C8B-B14F-4D97-AF65-F5344CB8AC3E}">
        <p14:creationId xmlns:p14="http://schemas.microsoft.com/office/powerpoint/2010/main" val="240274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onze décembre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39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Brie is a French cheese. There are those who love this cheese so much that they name a daughter in its honor.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5FBC1FB-ADBE-4D17-BD0E-F14F1929DAB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30604" y="2405270"/>
            <a:ext cx="4846682" cy="3225247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EC633FD-0E54-490E-93A4-52A61351A2D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3883" y="2338959"/>
            <a:ext cx="4118675" cy="334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7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end is near!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There will be a unit exam on Friday, December 13.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final exam, which will be comprehensive will be                   Thursday, December 19 from 12:10 PM – 1:50 PM.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are invited to study hall in this room (205A) from 2</a:t>
            </a:r>
            <a:r>
              <a:rPr lang="en-US" dirty="0">
                <a:sym typeface="Wingdings" panose="05000000000000000000" pitchFamily="2" charset="2"/>
              </a:rPr>
              <a:t>:00 – 2:45, </a:t>
            </a:r>
            <a:r>
              <a:rPr lang="en-US" dirty="0"/>
              <a:t> Wednesday and Thursday.</a:t>
            </a:r>
          </a:p>
        </p:txBody>
      </p:sp>
    </p:spTree>
    <p:extLst>
      <p:ext uri="{BB962C8B-B14F-4D97-AF65-F5344CB8AC3E}">
        <p14:creationId xmlns:p14="http://schemas.microsoft.com/office/powerpoint/2010/main" val="335140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E89E8-1F62-402E-A6EF-F48517F8B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58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261143-ED8D-4B11-899F-FBC108DC0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9613"/>
            <a:ext cx="10515600" cy="558735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p. 190</a:t>
            </a:r>
          </a:p>
        </p:txBody>
      </p:sp>
    </p:spTree>
    <p:extLst>
      <p:ext uri="{BB962C8B-B14F-4D97-AF65-F5344CB8AC3E}">
        <p14:creationId xmlns:p14="http://schemas.microsoft.com/office/powerpoint/2010/main" val="935875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4CCA8-1E30-4F0B-A813-9CEE150A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34504-93C5-4D4F-BFA0-B8D844526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Louis XIII et Richelieu</a:t>
            </a:r>
          </a:p>
        </p:txBody>
      </p:sp>
    </p:spTree>
    <p:extLst>
      <p:ext uri="{BB962C8B-B14F-4D97-AF65-F5344CB8AC3E}">
        <p14:creationId xmlns:p14="http://schemas.microsoft.com/office/powerpoint/2010/main" val="326521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A85C9-16EF-43E4-B06D-A381CBB1B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0DFD6-164D-4FCD-BA3B-0DF82C0E6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Pictionary</a:t>
            </a:r>
          </a:p>
          <a:p>
            <a:pPr marL="0" indent="0" algn="ctr">
              <a:buNone/>
            </a:pPr>
            <a:r>
              <a:rPr lang="en-US" dirty="0"/>
              <a:t>p. 202</a:t>
            </a:r>
          </a:p>
        </p:txBody>
      </p:sp>
    </p:spTree>
    <p:extLst>
      <p:ext uri="{BB962C8B-B14F-4D97-AF65-F5344CB8AC3E}">
        <p14:creationId xmlns:p14="http://schemas.microsoft.com/office/powerpoint/2010/main" val="704969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31599</TotalTime>
  <Words>186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Bonjour!</vt:lpstr>
      <vt:lpstr>Travail de cloche</vt:lpstr>
      <vt:lpstr>Bonjour!</vt:lpstr>
      <vt:lpstr>Brie is a French cheese. There are those who love this cheese so much that they name a daughter in its honor.</vt:lpstr>
      <vt:lpstr>The end is near!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345</cp:revision>
  <dcterms:created xsi:type="dcterms:W3CDTF">2016-10-03T16:25:09Z</dcterms:created>
  <dcterms:modified xsi:type="dcterms:W3CDTF">2024-12-11T20:22:34Z</dcterms:modified>
</cp:coreProperties>
</file>