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8" r:id="rId2"/>
    <p:sldId id="331" r:id="rId3"/>
    <p:sldId id="360" r:id="rId4"/>
    <p:sldId id="373" r:id="rId5"/>
    <p:sldId id="365" r:id="rId6"/>
    <p:sldId id="272" r:id="rId7"/>
    <p:sldId id="261" r:id="rId8"/>
    <p:sldId id="354" r:id="rId9"/>
    <p:sldId id="374" r:id="rId10"/>
    <p:sldId id="364" r:id="rId11"/>
    <p:sldId id="369" r:id="rId12"/>
    <p:sldId id="361" r:id="rId13"/>
    <p:sldId id="370" r:id="rId14"/>
    <p:sldId id="371" r:id="rId15"/>
    <p:sldId id="372" r:id="rId16"/>
    <p:sldId id="359" r:id="rId17"/>
    <p:sldId id="352" r:id="rId18"/>
    <p:sldId id="356" r:id="rId19"/>
    <p:sldId id="357" r:id="rId20"/>
    <p:sldId id="366" r:id="rId21"/>
    <p:sldId id="367" r:id="rId22"/>
    <p:sldId id="345" r:id="rId23"/>
    <p:sldId id="346" r:id="rId24"/>
    <p:sldId id="347" r:id="rId25"/>
    <p:sldId id="348" r:id="rId26"/>
    <p:sldId id="349" r:id="rId27"/>
    <p:sldId id="350" r:id="rId28"/>
    <p:sldId id="351" r:id="rId29"/>
    <p:sldId id="353" r:id="rId30"/>
    <p:sldId id="355" r:id="rId31"/>
    <p:sldId id="362" r:id="rId32"/>
    <p:sldId id="363" r:id="rId33"/>
    <p:sldId id="3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68"/>
            <p14:sldId id="331"/>
            <p14:sldId id="360"/>
            <p14:sldId id="373"/>
            <p14:sldId id="365"/>
            <p14:sldId id="272"/>
            <p14:sldId id="261"/>
            <p14:sldId id="354"/>
            <p14:sldId id="374"/>
            <p14:sldId id="364"/>
            <p14:sldId id="369"/>
            <p14:sldId id="361"/>
            <p14:sldId id="370"/>
            <p14:sldId id="371"/>
            <p14:sldId id="372"/>
            <p14:sldId id="359"/>
            <p14:sldId id="352"/>
            <p14:sldId id="356"/>
            <p14:sldId id="357"/>
            <p14:sldId id="366"/>
            <p14:sldId id="367"/>
            <p14:sldId id="345"/>
            <p14:sldId id="346"/>
            <p14:sldId id="347"/>
            <p14:sldId id="348"/>
            <p14:sldId id="349"/>
            <p14:sldId id="350"/>
            <p14:sldId id="351"/>
            <p14:sldId id="353"/>
            <p14:sldId id="355"/>
            <p14:sldId id="362"/>
            <p14:sldId id="363"/>
            <p14:sldId id="358"/>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4" y="2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6T14:50:58.673"/>
    </inkml:context>
    <inkml:brush xml:id="br0">
      <inkml:brushProperty name="width" value="0.05292" units="cm"/>
      <inkml:brushProperty name="height" value="0.05292" units="cm"/>
      <inkml:brushProperty name="color" value="#FF0000"/>
    </inkml:brush>
  </inkml:definitions>
  <inkml:trace contextRef="#ctx0" brushRef="#br0">11010 11265 468 0,'0'-23'10'0,"0"14"2"0,0 3 1 0,4-6 0 0,-1 6-13 0,-3 6 0 0,4-12 0 0,-1 9 0 16,-3 3 50-16,0 0 7 0,0 0 2 0,0 0 0 15,4-2 0-15,-4 2 0 0,0 0 0 0,0 0 0 16,0 0-15-16,0 0-4 0,0 0 0 0,0 0 0 16,3 8 32-16,1 1 5 0,-4 3 2 0,0-6 0 15,0-6-44-15,0 6-9 0,0 0-2 0,0-6 0 16,0 0-3-16,0 8-1 0,-4-2 0 0,1 0 0 16,3-6-6-16,0 12-2 0,-7-6 0 0,7-6 0 15,0 0-3-15,0 12-1 0,-7-1 0 0,3-2 0 16,1-3-18-16,3 3-4 0,-4 6-1 0,4-4 0 15,-3-2 48-15,3 6 10 0,0-3 1 0,-4-4 1 16,1 4-31-16,-1 9-6 0,1 14-8 0,-1-6 11 16,0-2 13-16,1-4 4 0,-1-8 0 0,1 9 0 15,-1-7 3-15,1 1 1 0,3-6 0 0,-4 8 0 16,1 10-24-16,3-7-8 0,0-2 0 0,0-7 9 0,0 1-9 0,3 6 0 16,-3-10 0-16,4 1 0 0,3 0 0 0,0 0 0 15,4 2 0-15,-4-2 0 0,-4 0 0 0,8-3 0 16,-4 0 0-16,0-1 0 0,3 4 0 0,-3-6 8 15,4 6-8-15,-4-12 0 0,-7 0 0 0,11 3 8 16,-11-3-8-16,0 0 0 0,10 6 0 0,-10-6 0 16,0 0 8-16,11 3-8 0,-1 2 0 0,1-2 0 15,-11-3 0-15,11 3 8 0,-1 0-8 0,1-3 8 16,-1-3-8-16,-3 3 8 0,4-3-8 0,-4 3-16 16,4 0 4-16,-1 0 1 15,1-3-104-15,-4 0-21 0,3 3-4 0,1-2-568 0</inkml:trace>
  <inkml:trace contextRef="#ctx0" brushRef="#br0" timeOffset="336.652">11038 11615 892 0,'0'0'20'0,"0"0"4"0,-7-9 0 16,7 9 1-16,0 0-25 0,0 0 0 0,-3-3 0 0,3 3 0 15,0 0 37-15,0 0 3 0,0 0 0 0,0 0 0 0,0 0 8 0,0 0 3 16,0-6 0-16,0 6 0 0,0 12-31 16,0 3-5-16,3-6-2 0,-3-9 0 0,7-12 41 0,0 12 8 15,-3 12 2-15,3 2 0 0,0-8-20 0,0 6-4 16,0-12-1-16,0 6 0 0,4 0-19 0,-1-1-3 15,1-2-1-15,-4 3 0 16,4-6-6-16,3 3-2 0,-4 0 0 0,1 0 0 16,3 0-8-16,-3 3 0 0,-4 0 0 0,3 0 0 0,-3 0 0 0,4-3-12 15,0-1 0-15,-4 1-493 16,0 3-99-16</inkml:trace>
  <inkml:trace contextRef="#ctx0" brushRef="#br0" timeOffset="681.224">11031 10992 1036 0,'0'0'23'16,"-3"6"5"-16,6 2 0 0,-3 1 1 0,0 0-29 0,4 3 0 0,-1-6 0 0,1 2 0 15,-1-2 57-15,1 0 6 0,3 3 1 0,-3 6 0 16,3-9 0-16,0 5 0 0,0-2 0 0,7 0 0 16,-4 0-15-16,5 0-2 0,-5 5-1 0,4-8 0 0,-3 6-25 15,3-9-5-15,-3 3 0 0,-1 0-1 16,4 0-15-16,-3-4 0 0,-1 4 0 0,5 3 0 0,-1-3 8 0,0-6-8 15,0-6 0-15,0 6 0 16,0 0-16-16,0-6-8 0,0 0-3 0,4 3-469 16,-4 3-93-16</inkml:trace>
  <inkml:trace contextRef="#ctx0" brushRef="#br0" timeOffset="1249.925">11695 11606 1314 0,'0'0'37'0,"-4"9"8"0,4-3-36 0,-3 0-9 0,-1 2 0 0,0 4 0 16,4-6 53-16,0 0 9 0,0 3 2 0,0-3 0 15,0 2 0-15,-3-2 0 0,3-6 0 0,0 6 0 0,0 0-52 16,0-6-12-16,0 0 0 0,0 0 0 0,0 9 48 0,0-9 6 16,0 0 2-16,0 0 0 0,0 0-26 0,0 0-5 15,0 0-1-15,0 0 0 0,0 0-12 0,0-6-4 16,0 0 0-16,-4 0 0 0,1 3-8 0,-4 0 0 15,7 3 0-15,-4 3 0 0,1 0-17 16,-4 0-6-16,0-3-1 0,-4 0 0 16,4 3 24-16,0 3 0 0,0 6 0 0,0 0 0 15,-4-1 0-15,4 1 0 0,4 3 0 0,-1-3 0 0,1 2 0 0,-1 4 0 16,1-6 0-16,-1-1 0 0,4 1 0 0,-3 0 0 16,3-6 0-16,0 0 0 0,0 0 0 0,0-6 0 15,0 0 0-15,0 5 0 0,0 4 0 0,0 3 0 16,0-12 0-16,0 0 0 0,0 0 0 0,3 6 0 0,1 0 0 15,-1 3 0-15,1-4 0 0,-1 4 0 0,-3-9 0 16,0 0 0-16,7 9 0 0,0 3 0 0,0 6 0 0,0-7 0 16,-3 4 8-16,6-3 7 0,1-6 1 0,0 0 0 15,-1-1-16-15,1-5 0 0,-1 9-9 0,5-6 9 32,-1 0-66-32,0 0-7 0,0-3-2 0,0-9 0 15,0-5-93-15,0-1-20 0,14-26-3 0,-6-3-1 0</inkml:trace>
  <inkml:trace contextRef="#ctx0" brushRef="#br0" timeOffset="1596.805">11345 11036 1272 0,'0'0'36'0,"4"-12"8"0,-1 12-35 0,1-15-9 0,-1 1 0 16,4 2 0-16,1 12 49 0,-1-3 8 0,-4-3 2 15,1 6 0-15,-1-12-23 0,1 0-5 16,3 4-1-16,-4-4 0 0,1 3 9 0,-1 0 1 0,1-8 1 16,-1 5 0-16,4 3-27 0,-3 0-6 15,3 0 0-15,-3-2-8 0,3 5 0 0,-4-6 0 16,1 6-12-16,-1 0-494 0,1-3-98 0</inkml:trace>
  <inkml:trace contextRef="#ctx0" brushRef="#br0" timeOffset="2267.799">12051 11671 1036 0,'0'0'46'0,"0"0"10"0,0 0-45 0,0 0-11 0,0 0 0 0,0 0 0 16,-4 6 33-16,4 2 5 0,0-2 1 0,-3 3 0 16,3 6-11-16,0-3-3 0,0-4 0 0,0 7 0 15,0-3 15-15,0 3 4 0,0-4 0 0,0 10 0 16,3-6-20-16,-3 5-3 0,4-2-1 0,-4-1 0 15,0 4 14-15,0-9 2 0,3 2 1 0,-3 4 0 16,0-6-8-16,0 0-1 0,0-4-1 0,0-2 0 16,0-6 8-16,0 0 1 0,0 0 1 0,0 0 0 15,0 0-8-15,4-6-1 0,-4 4-1 0,0-4 0 16,3-6 29-16,-3 3 5 0,4-6 2 0,-4 1 0 16,0-4-50-16,0 0-13 0,0 1 0 0,4-4 0 15,-4 1 0-15,3 2 0 0,-3 0 0 0,0 1 0 16,0-4 0-16,0 3 0 0,0 7 0 0,0-10 0 0,0 6 0 15,4 4 0-15,-4-4 0 0,0 3 0 0,0 0 0 0,0 7 0 16,0 5 0-16,7-6 0 0,-4-3 0 0,1-3 0 16,-1 12 0-16,-3 0 0 0,0 0 0 0,0 0-11 15,0 0 3-15,0 0 0 0,14 0-1 0,-3 0 0 16,-11 0 0-16,14 3 0 0,-3 0 9 0,-1 3-13 16,4-6 5-16,-3 3 8 0,3 0-12 0,-3 0 12 15,-11-3-10-15,14 0 10 16,0 0-44-16,0 3-2 0,-14-3-1 0,11 3-831 0</inkml:trace>
  <inkml:trace contextRef="#ctx0" brushRef="#br0" timeOffset="2550.224">12464 11697 881 0,'0'0'37'0,"0"0"-29"16,0 0-8-16,0 0 0 0,0 0 59 0,0 0 10 0,0 0 3 0,0 0 0 15,-7 6-8-15,3 0 0 16,1 0-1-16,-1 6 0 0,0-12-19 0,1 8-4 0,-1-2-1 0,1 3 0 16,3 6-23-16,-4-3-5 0,4-1-1 0,-3 4 0 15,3 0 30-15,-4-1 7 0,4 4 1 0,-3-3 0 0,3-1-30 16,-4 1-6-16,4-3 0 0,0 0-1 15,0-1-11-15,-3 7 0 0,3-3 9 0,3-3-9 0,-3-4 0 16,0 1-10-16,0-9 1 0,0 0-495 16,0 0-100-16</inkml:trace>
  <inkml:trace contextRef="#ctx0" brushRef="#br0" timeOffset="2752.514">12411 11277 806 0,'0'0'17'0,"0"0"4"0,0 0 1 0,-4 12 2 0,1-7-24 0,-1 1 0 0,1 3 0 0,3 0 0 16,-4 6 56-16,1-4 6 0,3-5 2 0,-4 0 0 16,4-6-52-16,0 6-12 0,0-6 0 0,4 9-304 15,3 0-64-15</inkml:trace>
  <inkml:trace contextRef="#ctx0" brushRef="#br0" timeOffset="3212.763">12644 11630 1396 0,'0'0'31'0,"0"0"6"0,0 0 2 0,0 5 0 0,0 1-31 0,0 6-8 15,0-6 0-15,0 6 0 16,0-3 82-16,3 2 15 0,-3 1 3 0,0 6 1 0,0-9-41 0,0 5-9 16,4 4-2-16,-4-3 0 0,3-1-21 0,-3 4-5 15,0-6-1-15,4 5 0 0,-4-2-8 0,3 0-2 16,-3 2 0-16,0 4 0 0,4-9-1 0,-1 2-1 15,1 4 0-15,-1 0 0 0,-3-12-10 0,4 2 0 16,-4 1 0-16,3 0 0 0,1-3 25 0,-1 0 0 16,-3-6 0-16,0 0 0 0,0 0-25 0,0 0-12 15,4 0 0-15,-4 0 1 0,7 0 21 0,-3-3 4 16,3-3 1-16,-4-3 0 0,1-3-7 0,3 4-8 0,-4 2 11 0,1-6-11 16,-1-6 11-16,1 4-11 0,-1 2 10 0,1-6-10 15,3-2 8-15,-4 2-8 0,1 0 0 0,3-5 9 16,-3-1-9-16,-1 4 0 0,1-4 0 0,-1 4 8 15,4 2-22-15,0-6-5 16,-3 4-1-16,-1-4 0 0,4 7 20 0,-3-4 0 0,3 3 0 0,-4 4 0 16,5-1-24-16,-5 6 0 0,1 3-1 0,3 1 0 15,-4-1-114-15,4 0-22 0,0 0-5 16</inkml:trace>
  <inkml:trace contextRef="#ctx0" brushRef="#br0" timeOffset="3712.545">13067 11730 1378 0,'0'0'30'0,"0"0"6"0,0 0 2 0,0 0 2 0,0 0-32 0,0 0-8 16,0 0 0-16,0 0 0 0,0 0 79 0,3 5 14 15,1 1 3-15,-1 0 1 0,1 3-48 0,3-6-9 16,-3 0-3-16,3 6 0 0,-7-9-13 0,3 0-2 0,8 6-1 0,-8-6 0 16,4 5-9-16,0-5-3 0,0 0 0 0,-3 0 0 15,3 0-9-15,0 0 0 0,0 0 0 0,-3 0 0 16,3-5 0-16,-7 5 0 0,0 0 0 0,3-6 0 16,1-3-15-16,-1 3 5 0,1-3 1 0,-4 3 0 15,3 0-3-15,1 3 0 0,-4-2 0 0,3-1 0 16,-3 6 12-16,0-6 0 15,0 0 0-15,0-3-8 0,0 0 8 0,-3 6-8 0,-1-3 8 0,4 6-8 32,0 0-24-32,-3-2-4 0,-4-4 0 0,-4 6-1 0,4-3 37 0,0 6 0 0,0-3 0 0,-4 6 0 15,1-4 0-15,-4 7 0 0,3 0 0 0,1 6 0 16,-1-3 0-16,0-1 0 0,-3 7 0 0,4 3 0 16,-1-7 32-16,1 10 15 0,-1-1 2 0,4 1 1 15,-4-4-24-15,4 4-5 0,4-6-1 0,-1-7 0 16,1 4 4-16,-1-3 1 0,4-6 0 0,0 0 0 15,0-6 6-15,0 5 1 0,7 1 0 0,0 0 0 0,4-3-32 16,-1 0 8-16,1-3-8 0,3 3 0 0,4-6 0 16,-4 3 0-16,7 0 0 0,0-3 0 15,-3 0-56-15,3 3-13 16,0-6-3-16,0 3-828 0</inkml:trace>
  <inkml:trace contextRef="#ctx0" brushRef="#br0" timeOffset="4264.948">13384 11697 1396 0,'0'0'31'0,"0"0"6"0,0 0 2 0,0 0 0 0,0 0-31 0,0 0-8 0,0 0 0 0,0 0 0 16,0 0 112-16,4 3 20 0,-4-3 5 0,7 3 1 15,-4-3-55-15,5 6-11 0,-1-6-3 0,0 6 0 16,0-6-45-16,0 0-8 0,0 0-3 0,0 0 0 16,0 6-13-16,0-6 0 0,0 6 0 0,0-6 0 15,4 0 0-15,-8 3 0 0,4-1 0 0,0 1 0 16,0 3 0-16,-3-3 0 0,-4-3 0 0,7 6 0 16,-3 0 0-16,-1 0 0 0,-3-6 0 0,7 9 0 15,-3-9 0-15,-4 0 0 0,0 0 0 0,3 11 0 16,1-5 0-16,-4-3 0 0,0 9 0 0,0-6 0 15,0-6 0-15,-4 9 0 0,1 0 0 0,-1 2 0 16,1 1-14-16,-4-3-6 0,3 0 0 0,-3 2-1 16,0-2-18-16,0 3-3 0,0-6-1 0,-4 3 0 15,4 0 53-15,0-1 10 0,-4-2 3 0,4 3 0 0,4 0-37 0,-4-3-7 16,3 0-2-16,-3 0 0 0,4-4 23 0,-4 1 0 16,3 0 0-16,1 0 0 0,-4 3 19 0,3 0 8 15,0-3 1-15,4-3 1 16,0 0-46-16,0 0-10 0,0 6-1 0,-3 0-1 0,3-6 29 0,0 0 0 15,0 0 0-15,0 0 0 0,3 6 31 0,-3-6 12 16,0 0 2-16,0 0 1 0,8 6-22 0,-1-6-5 16,-7 0-1-16,10 5 0 0,-3 1-18 0,0 0 0 15,4-3 0-15,-1 0 0 0,-2 3 34 0,2-3 3 16,1 0 1-16,-1 3 0 0,1-3-24 0,-1 2-5 0,5 1-1 0,-8 6 0 16,0-6-8-16,3-3-9 0,1 6 9 15,-4-3-13 1,3-3-74-16,1 5-14 0,0 1-3 0,-1-3-827 0</inkml:trace>
  <inkml:trace contextRef="#ctx0" brushRef="#br0" timeOffset="4898.604">14436 11782 1074 0,'0'0'30'0,"0"0"8"0,0 0-30 0,0 0-8 0,0 0 0 0,0 0 0 16,3 6 68-16,-3 0 12 0,4 3 2 0,-4 0 1 15,-4 0-6-15,4 2-1 0,0 7 0 0,-3-6 0 16,-1 3-32-16,4-4-8 0,-3 7 0 0,-1-3-1 16,4-4-8-16,-3 7-2 0,3 0 0 0,0-7 0 15,-4 7-7-15,4-3-2 0,0-3 0 0,4-7 0 16,-4 10 7-16,3-9 1 0,-3-6 0 0,11 6 0 16,-4-3 29-16,7-3 7 0,-4 0 0 15,5 0 1-15,2-6-49 0,1 0-12 0,-4 0 0 0,4-6 0 16,-1 1 37-16,1-1 5 0,-1 0 1 0,1-3 0 15,-4-2-27-15,0 2-4 0,0-6-2 0,1 7 0 16,-5-4-10-16,1 1 12 0,-4 2-12 0,-4-3 12 16,1 6-12-16,-1 1 8 0,-3 2-8 0,0 0 8 15,-3-3-8-15,-1 3-11 0,1 4 3 0,-8-1 0 16,4-3-28-16,-3 6-6 0,2-6-1 0,-2 6 0 16,-1 0-9-16,1 0-3 0,-1 0 0 0,4 3 0 15,0-3 13-15,0 3 2 0,3 0 1 0,1 0 0 16,3 3-5-16,0-3-2 0,0 0 0 0,0 0-487 15,0 0-98-15</inkml:trace>
  <inkml:trace contextRef="#ctx0" brushRef="#br0" timeOffset="5349.473">14799 11782 1074 0,'0'0'30'0,"0"0"8"0,0 0-30 0,0 0-8 0,0 0 0 0,0 0 0 16,0 0 101-16,0 0 19 0,0 0 4 0,0 0 1 15,0 0-50-15,0 6-11 16,4-3-1-16,-1 3-1 0,4 3-22 0,-3-3-4 16,-1 3 0-16,1-3-1 0,-1 5-12 0,1-5-3 0,-1 6 0 0,1-3 0 15,-1 0-9-15,-3-1-3 0,4 4 0 0,-1 0 0 16,-3-6-8-16,0-6 10 0,0 0-10 0,0 6 10 16,0-6-10-16,0 0 0 0,0 0 0 0,0 0 0 15,0 0 0-15,0 0 0 0,0 0 0 0,0 0 0 16,4-6 0-16,-4 0 0 0,3-6 0 0,-3 0 0 15,4-2 32-15,0 2 2 0,-1 0 0 0,1 0 0 16,-1-5-26-16,1-1-8 0,-1 9 0 0,1-2 0 16,-1 5 0-16,1-6 0 0,-4 0 0 0,0 3 0 0,3 3 0 15,-3 6 0-15,0 0 0 0,0 0-9 16,0 0-18-16,0 0-3 0,0 0-1 16,7 0 0-16,-7 0 31 0,4 3 0 0,3 3 0 0,-4-3 0 0,4 3 0 15,-3 3 0-15,3-6 0 0,-3 6 0 16,3-3 0-16,0-1 0 0,0 1 0 0,0 3 0 15,0 3 0-15,0-3 0 0,0 5 0 0,0-8 0 16,-3 6 0-16,3-3 0 0,-4 0 0 0,1 2 0 0,-4-2 0 0,0 3 0 16,3 0 0-16,-3-6 0 0,0 0 0 0,0 2 0 15,0-2 0-15,0-6 0 16,0 0-57-16,0 0-6 0,0 0-1 0,0 0-742 0</inkml:trace>
  <inkml:trace contextRef="#ctx0" brushRef="#br0" timeOffset="5802.593">15081 11803 1728 0,'0'0'38'0,"0"0"8"0,0 6 2 0,0 3 0 0,0-3-39 0,4 2-9 0,-4-2 0 0,3 6 0 15,4-3 53-15,-3-3 9 0,3 0 2 0,0 0 0 16,0-4 0-16,4 1 0 0,-1 0 0 0,1-3 0 16,-1 0-52-16,1 0-12 0,3-3 0 0,0 0 0 15,0 1 0-15,-3-4 0 0,-1 0 0 0,1 0 0 16,0 0 0-16,-4-3 0 0,0 3 0 0,3 6 0 0,-6-6 0 0,-1 1 0 16,1 2 0-16,-4 3 0 15,0-6-44-15,0 6-8 0,0 0-1 0,-4-6-1 16,1 0 3-16,-1-3 1 0,-3 6 0 0,0 0 0 0,0 3 30 0,4-3 7 15,-4 3 1-15,0 0 0 0,3-6 12 0,4 6 15 16,-11 0-3-16,4 0-1 0,7 0 8 0,-7 0 1 16,0 0 1-16,4 6 0 0,-4-3-1 0,3 3-1 15,-3 3 0-15,4-3 0 0,-1 0-5 0,0 8-1 16,1-2 0-16,3 3 0 0,-4 0-13 0,4-1 11 16,0 4-11-16,0 0 10 0,0-7-10 0,4 10 0 15,3-3 0-15,-3-7 0 0,3 7 0 0,-4-3 0 16,4-9 0-16,4 5 0 0,-4 1 0 0,3-3 0 15,5 0 0-15,-5-3 0 16,8 2-36-16,-4-2-2 0,4 0-1 0,3 0-533 16,0-3-106-16</inkml:trace>
  <inkml:trace contextRef="#ctx0" brushRef="#br0" timeOffset="6539.867">16020 11853 1267 0,'0'0'28'0,"0"0"5"0,-4 6 2 0,1 0 1 0,-1 3-36 0,1-4 0 16,-5 4 0-16,1 3 0 0,0 0 109 0,0-6 15 15,0 2 4-15,0 1 0 0,0 3-52 0,4 3-9 16,-1-3-3-16,1-4 0 0,-1 4 0 0,4 0 0 16,0 0 0-16,0 5 0 0,0-2-24 0,4 3-4 15,-4-1-2-15,3 1 0 0,4-3-18 0,-3 8-3 0,6-5-1 0,-3-4 0 16,0 7-12-16,0 0 9 15,0-4-9-15,-3 1 8 0,0 2-8 0,-1 1 0 0,1-3 0 16,-4 5 8-16,3 1-8 0,-3-4 0 0,0-11 9 16,-3 0-9-16,3 3 10 0,-4-1-2 15,1-2-8-15,-5-3 12 0,5 3-1 0,-1-6-1 0,4-3 0 0,0 0 0 16,0 0 37-16,-10-3 7 0,6-3 2 16,-3 3 0-16,7 3-65 0,-3-12-13 15,-4-2-2-15,3-4-1 0,1 0 40 0,-1-2 8 0,1 2 1 0,-1-5 1 16,4 5-25-16,0-3 0 0,0-5 0 0,0 8 0 15,0-5 0-15,0 5 0 0,0-2 0 0,0 2 0 16,4-3 0-16,-4 7 0 0,3 2 0 0,1 3 0 16,-4-9 0-16,3 7-9 0,4-1 9 0,-3 3-10 15,-1-3 10-15,4 7 0 0,0-1-9 0,4 0 9 16,0 0-13-16,-1 0 1 0,1 0 1 0,-1 3 0 16,4-3-5-16,-3 6-2 0,0 0 0 0,-1 0 0 15,1 6-4-15,-1 0-1 0,1-3 0 0,-4 3 0 0,4 0 3 0,-4 0 1 16,0 0 0-16,-4-1 0 0,1 4 3 0,-1-6 1 15,1 3 0-15,-4-6 0 0,0 0 15 0,3 9 0 16,-3-9 0-16,0 6 0 16,-3 0-28-16,3 5-4 0,-4-5 0 0,1 6 0 0,-4-6 77 15,-4 3 15-15,0 0 4 0,1 2 0 0,-1-2-64 0,-3-3-20 16,4-6 0-16,-1 6 0 0,0-6 20 0,1 0 0 16,-1 0 11-16,1-6-11 0,-1 6 18 0,1-6-3 15,-1-3-1-15,0-2 0 16,1-1-62-16,-1 3-13 0,4 0-3 0,0-9 0 15,0 7-102-15,3-1-21 0,4-3-4 0,-3 4-1 0</inkml:trace>
  <inkml:trace contextRef="#ctx0" brushRef="#br0" timeOffset="7071.682">16196 11374 1598 0,'0'0'35'0,"0"0"7"16,0 0 2-16,0 0 1 0,-7 9-36 0,3-3-9 0,4-6 0 0,-3 5 0 15,-1 7 60-15,1-6 11 0,3 12 1 0,0-4 1 16,0-2-25-16,3 6-6 0,1 2-1 0,-1 10 0 15,4-7-16-15,1 10-3 16,-1-10-1-16,0 9 0 0,0-2-4 0,0-1-1 16,0 4 0-16,0 2 0 0,-4-3 3 0,1 1 0 0,-1-4 0 0,1 0 0 0,0 1-19 15,-1-10 0-15,-3 7-11 0,4-10 11 0,-4 4 15 0,0-9 9 16,0 0 3-16,0-1 0 0,0-5-14 0,0 0-2 16,0-6-1-16,0 0 0 0,0 0 14 0,0 0 2 15,3-6 1-15,-3 0 0 16,4-5-27-16,-4 5 0 0,0-9 0 0,0 3 0 0,3-3 56 0,-3 7 7 15,0-4 1-15,4 0 0 0,-4-3-52 0,3 4-12 0,-3 5 0 0,0-6 0 16,4 0 0-16,-1 6 0 0,-3 3 0 0,0 3 0 31,0 0-48-31,0 0-13 0,0 0-3 0,0 0 0 0,4 0 52 0,-1 3 12 0,4 3 0 0,0 6 0 16,0-6 0-16,1 0 0 16,2-3 0-16,1 3 0 0,-1-1 0 0,1 4 0 15,-1 3 0-15,1-3 0 0,-4 3 0 0,0-6 0 0,4 5 0 0,-4 4 0 31,0-3-28-31,3 0-4 0,-3 5 0 0,1-2 0 16,-5-6 0-16,4 5 0 0,-7-2 0 0,4 0 0 0,-4-3 32 0,0 2 0 0,0 1 0 0,0-6 0 16,0-6-108-1,0 0-16-15,0 0-4 0,0 0-444 0,3 0-88 0</inkml:trace>
  <inkml:trace contextRef="#ctx0" brushRef="#br0" timeOffset="7503.316">16644 11832 1074 0,'0'0'30'0,"0"0"8"0,0 0-30 0,0 0-8 15,0 0 0-15,-3 6 0 0,3-6 58 0,0 0 10 16,0 0 3-16,-8 0 0 16,8 0-18-16,-3 12-3 0,3-6-1 0,0 3 0 0,0-3-8 0,0 2-1 15,0 1-1-15,0 3 0 0,0 3-9 0,3-4-2 16,-3-2 0-16,0 6 0 15,0-3 16-15,0 0 4 0,-3-1 0 0,3 4 0 0,-4-6 8 0,4 6 3 16,-3-4 0-16,3-2 0 0,0 0 1 0,-4 0 1 16,4-3 0-16,0 5 0 0,0-11-13 0,0 0-4 0,0 0 0 15,0 0 0-15,0 0-8 0,0 0-1 0,-7-6-1 0,7 4 0 16,-3-1-15-16,-1 0-3 0,4-3-1 0,-3-3 0 16,3 0-15-16,-4-3 0 0,1 7 0 0,3-10 0 15,-4 3 0-15,4-3 0 0,-3 7 0 0,-1-4 0 16,4-6 10-16,0 0-1 0,4 4 0 0,-4-4 0 15,3-2-9-15,-3 2-12 0,0 0 2 0,0 1 1 16,4-1 9-16,-1 3 11 0,1-2-3 0,3 2 0 16,-4-6-8-16,4 13 0 0,0-4 0 0,-3-3 0 15,3 6-12-15,0 6 12 0,-7 3-12 0,0 0 12 16,11-6-28-16,-1 4 3 0,1 2 0 0,-1 2 0 16,1 1-48-16,0 3-10 15,-1 0-1-15,1 6-1 0,-1 0-163 0,1-6-32 0,10 11-6 16,-7 1-2-16</inkml:trace>
  <inkml:trace contextRef="#ctx0" brushRef="#br0" timeOffset="8017.401">16926 11838 1267 0,'0'0'28'0,"0"0"5"0,0 0 2 0,0 0 1 0,0 0-36 0,0 0 0 0,0 0 0 0,0 0 0 15,0 0 101-15,0 0 14 0,0-6 2 0,0 6 1 16,-3 0-49-16,3 0-9 0,-4-8-3 0,1 2 0 16,-1 3-32-16,4 3-6 0,0 0-2 0,-7-3 0 15,0 3-17-15,-4 0 0 0,4 0 0 0,0 3 0 16,-3 0 0-16,3 3 0 0,0 2 0 16,0 4 0-16,0 0 24 0,0 0 2 0,-1 5 0 15,1 4 0 1,0-9-42-16,0 5-8 0,0 4-1 0,4-3-1 0,-1-7 56 0,1 10 11 0,-1-3 3 15,1-7 0-15,-1 4-20 0,4-6-3 0,0 0-1 0,0-9 0 16,0 0 27-16,0 5 5 0,0-5 0 0,7 6 1 16,-7-6 18-16,4 0 3 0,3 0 1 0,3 0 0 15,-3-6-60-15,4 1-15 0,0-4 0 0,-4 3 0 16,3-3 0-16,-3 0 0 0,4-2 0 0,-4 5 0 16,0-6 0-16,0 3 0 0,-4-3 0 0,1 6 0 15,-4 1-48-15,0 5-13 0,0 0-3 0,0 0 0 16,4-6 0-16,-4 6 0 0,0 0 0 0,0 0 0 0,0 0 52 15,0 0 12-15,0 0 0 0,0 0 0 16,0 0-26-16,0 0-2 0,0 0-1 0,0 0 0 16,0 0-5-16,0 0-1 0,0 0 0 0,0 8 0 15,3-2 59-15,1 6 12 0,-4-3 3 0,3-3 0 0,-3 3-27 0,4-3-4 16,-1 5-8-16,1-5 11 0,-1 3-1 0,4-3 0 16,-3 0 0-16,3 0 0 0,0-1-10 15,-4 1 0-15,4-6 0 0,1 6 0 16,2-6-98-16,-3 0-15 0,0 6-3 0,4-6-1 0</inkml:trace>
  <inkml:trace contextRef="#ctx0" brushRef="#br0" timeOffset="8670.792">17194 11738 801 0,'-7'21'34'16,"7"-18"-34"-16,0-3 0 0,-3 9 0 16,-1 2 103-16,1-5 13 0,-1 0 4 0,4 6 0 15,-3-6-16-15,-1 0-2 0,4 0-1 0,0-6 0 0,-3 8-42 0,3-8-9 16,-4 6-2-16,4-6 0 0,0 0 42 0,0 0 8 16,0 0 2-16,0 6 0 0,0-6-44 0,-3 6-9 15,3-6-2-15,-4 6 0 0,4-6-24 0,0 0-5 16,-3 6 0-16,3-6-1 0,0 0-15 0,0 0 8 15,-4 6-8-15,4-6 0 16,-4 6 0-16,1-1 0 0,3 1 0 0,0-6 0 0,0 0 0 0,-4 9-8 16,4-3 8-16,0 6 0 0,0-9-9 0,0 6 9 15,0-9 0-15,0 0-9 16,0 0 9-16,0 0 0 0,7 2 0 0,-3 4-8 0,0-3 8 0,-4-3 0 16,7 9 0-16,-4-6 0 0,4-3-21 0,-7 0-3 15,7 3 0-15,0-3 0 0,0 6 24 0,-3-6 0 16,3 0 0-16,0 0 0 0,-4 0 0 0,-3 0 0 15,8-6 0-15,-8 6 0 0,0 0 0 0,3 6 0 0,-3-6 0 0,7 0 0 16,-7 0 0-16,4 6 0 0,-1 0 0 0,-3 2 0 16,0-2 0-16,0 9 0 0,0-6 0 0,-3 3 0 15,-1-1 0-15,1 7 0 0,-1-6 0 0,-3 2 0 16,3 4 0-16,-3-6 0 0,4 0 0 0,-4-1 0 16,3 4 0-16,-3-9 0 0,4 6 0 0,-1-6 0 15,1 0 0-15,3-6 0 0,-4 8 0 0,4-8 0 16,0 0-12-16,0 0 1 0,0 0 1 0,0 0 0 15,0 0-86-15,0 0-18 0,-7 0-3 0,0 0-1 16,0-6-91-16,3 1-19 0</inkml:trace>
  <inkml:trace contextRef="#ctx0" brushRef="#br0" timeOffset="9281.103">17445 11956 1728 0,'0'0'38'0,"0"0"8"0,0 0 2 0,0 0 0 0,0 0-39 0,0 0-9 0,0 0 0 0,0 0 0 16,0 0 104-16,0 0 20 0,0 0 3 0,0 0 1 15,0 0-52-15,0 0-9 0,0 0-3 0,0 0 0 16,0 0-51-16,0 0-13 0,0 0 0 0,0 0 0 16,3 0 0-16,4 6 0 0,0-6 0 0,-7 0 0 15,11 0-16-15,-4 6-5 0,4-6-2 0,-4 0 0 16,0-6 13-16,-7 6 10 0,7 0-13 0,-7 0 5 31,7 0-21-31,-7 0-4 0,0 0-1 0,0 0 0 0,0 0 34 0,0 0 9 0,0 0 1 0,0 0 0 16,3-6-10-16,1-3-14 0,-4 0 3 0,0 3 1 15,0 3-10-15,-4-2-3 0,1 2 0 0,3-3 0 16,-4 3-14-16,4-3-3 0,-3 0-1 0,-1-6 0 16,4 3 26-16,-3 7 6 0,-1-1 1 15,1-3 0-15,-1 6 8 0,1-3-10 0,-1 0 10 0,1 0-10 0,-4 3 10 0,3 0 12 16,-3 0-2-16,0 0-1 0,0 0-9 0,0 3 8 16,0 0-8-16,-4 0 8 0,4 3 40 0,0-1 7 15,0 4 1-15,-4 3 1 0,4 0-38 0,0 0-8 16,-3-4-2-16,-1 4 0 0,1 0-9 15,3 0 0-15,3-4 0 0,-3 7 8 16,3-3-8-16,-3-3 0 0,4 3 0 0,3-1-11 16,-4-5 11-16,1 3 14 0,3-3-3 0,3 3-1 15,-3-1-10-15,4-2-14 0,-1 6 3 0,1-3 1 16,3-3 10-16,0 0 0 0,0 0 0 0,0-1 0 0,0-2 28 0,0 6 8 16,4-3 2-16,-1-6 0 0,5 6-38 0,-1 0 0 15,0-6 0-15,0 6 0 0,3-6 0 0,-2 3-10 0,2-3 10 16,1 0-10-1,-4 0-28-15,4-3-6 0,-1 3 0 0</inkml:trace>
  <inkml:trace contextRef="#ctx0" brushRef="#br0" timeOffset="9933.029">18186 12041 1576 0,'0'0'35'0,"0"0"7"0,0 0 2 0,0 0 0 0,0 0-36 15,0 0-8-15,0 0 0 0,0 0 0 0,0 0 41 0,0 0 7 0,3 6 0 0,4-3 1 16,0-3-12-16,0 3-2 0,4 0-1 0,0-3 0 15,-1 0-16-15,4 3-3 0,-3-3-1 0,3 3 0 16,0 0-14-16,-3-3 0 0,3 3 8 0,-4 0-8 16,4-3 8-16,1-3 0 0,-5 3-8 0,4-3 12 15,-7 0-12-15,0 0 0 0,0 3 0 0,0-3 0 16,-3-3 13-16,0-3 3 16,-4 3 1-16,3-5 0 0,-6-1 1 0,3 3 0 0,-4-9 0 0,-3 7 0 15,0 5-18-15,-4-6 0 0,4-9 0 0,-3 7 0 31,-1-1-26-31,-3-3-6 0,3 4 0 0,-6 2-1 0,3 0 33 0,-4 0 16 0,0 6-2 0,4 1 0 16,-3 2-22-16,6 6-5 0,-3 2-1 0,3 1 0 16,1 6 14-16,-1-3 0 0,-3 6 0 0,7 5 0 15,-4-2 0-15,4-1-11 0,0 4 11 0,4 3-13 16,-4-4 13-16,3 4 0 0,4-7 0 0,0 4 0 16,4-4 12-16,-1 1-2 0,4-3 0 0,4 0 0 0,-1-1-10 0,5 4 0 15,2-9-12-15,1 2 12 0,-1 1 24 0,1-3 12 16,7 0 2-16,-4-3 1 0,0 0-11 0,0-1-3 15,4-5 0-15,-4 0 0 16,0 0-71-16,1-5-14 0,-1-1-4 0,-4 0-546 16,1-6-110-16</inkml:trace>
  <inkml:trace contextRef="#ctx0" brushRef="#br0" timeOffset="10375.089">18658 11824 1497 0,'0'0'32'0,"-3"8"8"0,3-2 0 0,-4 9 4 0,1-3-36 0,3 2-8 0,-4 1 0 0,1 3 0 16,3-1 55-16,-4 1 9 0,4 3 1 0,0-4 1 15,-3 1-10-15,3 3-3 0,0-7 0 0,0 1 0 16,0-3 16-16,3-4 3 0,-3 4 1 0,0-12 0 15,0 0-58-15,0 0-15 0,0 0 0 0,0 0 0 16,0 0 54-16,0 0 8 0,0 0 2 0,0 0 0 16,4-6 0-16,3-5 0 0,-4-1 0 0,1 0 0 0,-1-3-52 0,1 4-12 15,-1-1 0-15,1-3 0 16,-4 3 0-16,4 7 0 0,-1-7 0 0,1 6 0 16,-4-3 0-16,3 0 0 0,1 3 0 0,-4 0 0 0,3 4 0 15,1-1 0-15,-4 3 0 0,3 0 0 16,4 0-48-16,-7 0-13 0,4 0-3 0,3 3 0 15,-4-1 52-15,4 1 12 0,0 3 0 0,1-3 0 0,2 3 0 0,-3 0 0 16,4 0 0-16,-4 0 0 16,0 0-54-16,0 2-8 0,0-2-2 0,-3 6 0 0,-1-3 52 0,1 6 12 15,-1-9 0-15,1 8 0 0,-1-2 0 0,1 0 0 16,-4-1 0-16,0 7 0 0,0-6-16 0,0 0-1 16,0-1 0-16,-4 10 0 15,4-15-127-15,4 3-24 0,-4 11-6 0,7-8-1 0</inkml:trace>
  <inkml:trace contextRef="#ctx0" brushRef="#br0" timeOffset="10967.519">19950 11427 328 0,'0'0'9'0,"0"0"3"0,0 0-12 0,0 0 0 0,0 0 0 0,0 0 0 0,0 0 21 0,-7 3 3 16,3 3 0-16,-3-1 0 0,3 1 70 0,-3 3 14 15,0-9 4-15,4 6 0 0,-4-6 12 0,0 0 4 16,0 6 0-16,0-6 0 0,0 0 51 0,-1-6 10 16,-2 0 3-16,3-3 0 0,-4 0-103 0,1-2-20 15,-1-4-4-15,0-3-1 0,1-2 0 0,-4 2 0 16,0 1 0-16,0-4 0 0,-4 3-51 0,4 1-13 16,-4 5 0-16,4-6 0 0,-4 7 0 0,4-4 0 15,0 9 0-15,0 0 0 0,4 0 0 0,-5 6 0 16,5 0 0-16,-4 0 0 0,0 6 21 0,-1 0 2 15,1 6 0-15,0 2 0 0,0 1-23 0,0 6-13 0,0-1 1 16,0 4 1-16,0 5 11 0,0-2-8 0,3-4 8 16,0 7-8-16,1-4 8 0,-1 3 0 0,4 4-9 0,4-7 9 15,-4 4 0-15,3-1-9 0,4 3 9 0,4-5 0 16,-1-1-10-16,1 7 10 0,3-4-8 0,0 3 8 16,3-2 0-16,1 2-10 0,0-3 10 0,-1 7 0 15,1-7 0-15,-1 1 0 0,1-1 0 0,-4-3 0 16,3 1-16-16,-6-4 3 0,3-2 1 0,-3-6 0 15,-4-4-12-15,3 4-3 0,-3-3 0 16,0-6 0-16,0-6-12 0,0 0-2 0,0 0-1 16,0 0 0-16,0 0-33 0,0 0-6 0,-3 0-2 15,-4-6 0-15,3-6-114 16,-3-3-23-16,3 4-5 0</inkml:trace>
  <inkml:trace contextRef="#ctx0" brushRef="#br0" timeOffset="11688.062">19230 11762 1497 0,'0'0'32'0,"0"0"8"0,0 0 0 0,0 0 4 0,0 0-36 0,0 0-8 16,0 0 0-16,0 0 0 0,0 0 53 0,7 3 9 15,0 3 2-15,-3-6 0 0,6 6-11 0,-3-1-1 0,0 1-1 0,4-3 0 16,3 3-31-16,-3 3-5 0,3-3-2 0,3 3 0 15,-3-6 27-15,4 5 6 0,3-8 1 0,-3 6 0 16,-1-6-27-16,-2 6-6 16,2-6-1-16,-3 0 0 0,0 0-13 0,4 0 11 15,-4 0-11-15,0 0 10 0,0-6-10 0,-3 6 0 16,3-6 0-16,-3 1 0 16,-1-1-55-16,1 3-6 0,-1-3-2 0,-2 3 0 15,2-3-1-15,1 0 0 0,-1 6 0 0,-3-3 0 16,0 3-148-16,0-3-31 0,0 6-5 0,1-3-2 15,-5 0 103-15,4 0 21 0,-3 0 4 0,-4 0 1 0,0 0 80 0,0 0 16 16,0 0 3-16,0 0 1 0,3-3 125 0,-3 3 26 0,0 0 5 0,0 0 1 16,0 0-7-16,0 0-1 0,0 0 0 0,0 0 0 15,0 0 0-15,0 0 0 0,0 0 0 0,0 0 0 16,0 0-51-16,0 0-10 0,0 0-3 0,0 0 0 16,4 12 0-16,-4-3 0 0,0-3 0 0,0 3 0 0,0 2-51 15,3-5-13-15,-3 9 0 0,4-3 0 16,-1-1 0-16,-3 7 0 0,4-6 0 0,-1 0 0 15,1-1 0-15,-1 10 0 0,1-9 0 0,-4-4 0 0,3 7 0 0,-3-3 0 16,4-3 0-16,-4 3 0 16,3-7 54-16,-3 4 8 0,0-9 2 0,0 0 0 0,0 6-64 15,0-6 0-15,0 0-9 0,0 0 0 0,0 0 65 0,0 0 14 16,0 0 2-16,0 0 1 16,0 0-73-16,0 0 0 0,0 0-14 0,-3-9 2 0,3 3 12 0,0 1 15 15,0-1-3-15,0 6-1 16,-4-12-11-16,4 6 0 0,0-3 0 0,0 0 0 0,-3 3 0 0,3-2 0 15,0 2 0-15,0-9 0 0,0 3 0 0,-4 3 0 16,4-2 0-16,0 2 0 0,0-9 0 0,0 9 0 16,0-2 0-16,4-1 0 0,-4 0 0 0,3 0 0 0,-3 1 0 0,4-1 0 15,-1 0 0-15,1 3 0 0,0 3 0 0,-1 1 0 16,4-1 0-16,-3-6 0 16,3 3 0-16,0 6 0 0,0 0 0 0,0 0 0 0,3 3 0 15,-2 0 0 1,2 0-60-16,1 3-18 0,-1 0-3 0,1 0-1 0,-1 6 11 15,-2-6 3-15,6 6 0 0,-4-3 0 0,1-1-22 16,-4 1-4-16,3-3-1 0,1 9 0 0,0-9-29 0,-1 3-7 16,1-3-1-16,-1 3-521 0</inkml:trace>
  <inkml:trace contextRef="#ctx0" brushRef="#br0" timeOffset="12174.918">20094 11815 1630 0,'0'0'36'0,"0"0"7"0,0 0 1 16,0 0 3-16,-7 0-38 0,0-3-9 0,4 0 0 0,-4 0 0 15,-1 0 75-15,1-3 13 0,0 0 2 0,0 3 1 0,0-3-22 0,0 6-4 16,0-5-1-16,0 5 0 16,0 0-23-16,0 0-5 0,7 0 0 0,-4 0-1 0,-3 5-35 0,0-5 0 15,4 6-15-15,-4 3 5 16,0 3-1-16,0 0 0 0,3-1 0 0,-3 1 0 0,0 6 11 0,3-3 0 15,-3 2-9-15,4 1 9 16,-1-6-14-16,1-1 2 0,3 4 0 0,-4-3 0 0,4 0 12 0,-3-10 13 16,3 7-2-16,0-9-1 0,0 0 3 0,0 0 1 15,0 0 0-15,0 0 0 0,0 0 9 0,10 6 1 16,-10-6 1-16,11 0 0 0,-4 0-9 0,4-9-1 16,-1 3-1-16,-3 4 0 0,4-10-4 0,-4 6-1 0,3 0 0 0,-3-6 0 15,1 0-9-15,-5 4 8 0,4-4-8 0,-3 6 8 16,-1-9-20-16,-3 9-4 0,4-2 0 0,-4 2-1 15,0 0-18 1,0 6-3-16,0 0-1 0,0 0 0 16,0 0 4-16,0 0 1 0,0-3 0 0,0 3 0 0,0 0 14 0,0 0 2 0,0 0 1 0,0 9 0 15,0 0 6-15,3-1 2 16,-3 4 0-16,4 0 0 0,-1 0 9 0,1-1 0 0,-1-2 0 0,1 9 0 16,3-12 0-16,0 6 0 0,-3-4 0 0,3 7 11 15,0-6-31 1,0 3-7-16,0-6-1 0,-7-6 0 0,7 5 51 0,-7-5 9 0,10 6 3 0,-3-3 0 15,-7-3-56-15,11 3-11 16,-11-3-3-16,11 3-561 0,-4 0-113 0</inkml:trace>
  <inkml:trace contextRef="#ctx0" brushRef="#br0" timeOffset="12654.879">20348 11827 1267 0,'0'0'28'0,"0"0"5"0,0 0 2 0,0 0 1 0,-7 0-36 0,0 0 0 0,4 5 0 0,-4-5 0 16,-1 6 109-16,1-6 15 15,4 6 4-15,-1 3 0 0,-3 0-73 0,4 0-15 0,3-1-2 0,-4 7-1 16,1-3-8-16,3-3-1 0,-4 0-1 0,4-1 0 16,0 4-27-16,0 0 0 0,0 0 0 0,0-6 0 15,0-1 0-15,0 1 0 0,0 6 0 0,0-12 0 16,0 0 40-16,0 0 2 0,0 0 1 0,0 0 0 15,0 0-18-15,0 0-3 0,0 0-1 0,0 0 0 16,0 0 16-16,0 0 3 0,4-6 1 0,-1-3 0 16,1 3-15-16,-1 4-3 15,-3-10-1-15,4 6 0 0,-4-12-22 0,3 6 0 0,1 4 0 0,-4-4 8 16,3 0-8-16,1 0 0 0,-4 4 0 0,3 2 0 16,1-3 0-16,0 0 0 0,-1-3 0 0,1 6 0 15,-4 1 17-15,3 2 3 0,1-3 0 0,-4 3 0 16,0 3-32-16,0 0-7 0,0 0-1 0,0 0 0 15,0 0 28-15,0 0 6 0,0 0 1 0,0 0 0 16,7 0-24-16,-7 0-5 0,0 0-1 0,10 0 0 0,1 3 15 16,-11-3 10-16,10 6-2 0,1 2 0 0,0-2-8 0,-1 0-17 15,-3 6 4-15,0 0 1 16,0 2-12-16,0 4-1 0,-3-6-1 0,-1 0 0 16,1 8-6-16,-4-2 0 0,4-1-1 0,-4 7 0 15,0-3-1-15,0-4 0 0,0 1 0 0,0 2 0 16,0-2-23-16,3-6-5 0,-3 2-1 0,4 4 0 15,-1-6-105-15,1 3-22 0</inkml:trace>
  <inkml:trace contextRef="#ctx0" brushRef="#br0" timeOffset="13079.093">20680 11803 1074 0,'0'0'30'0,"0"0"8"0,0 0-30 0,0 0-8 0,0 0 0 0,-7 3 0 15,7-3 155-15,-7 3 29 0,0 0 7 0,-4 3 1 0,4 0-72 0,0 2-13 16,0-2-3-16,0-6-1 0,0 6-52 0,3 0-11 15,-3 0-1-15,0 0-1 0,4 0-8 0,-1 0-2 16,4-6 0-16,-7 5 0 16,4 1-20-16,3 9-8 0,-4-9 0 0,4 3 9 0,-4 0-9 15,4-1 0-15,0-2 0 0,-3 6 0 16,3 0 0-16,0-6 0 0,3 2 0 0,1 1 0 0,0 3 0 0,-1-3 0 16,4 3 0-16,-3-1 0 0,3-2 18 0,0 0 2 15,0 0 0-15,3 0 0 0,-3-3-20 0,4 2-14 16,0-2 2-16,-4 0 1 0,3-6 11 0,1 6-12 15,-1-6 12-15,5 0-12 16,-5 0-28-16,1-6-5 0,-1 6-2 0,-3-12 0 16,4 6-13-16,-4 1-4 0,0-1 0 0,0 0 0 15,0 3-102-15,0-3-21 0,-7 6-4 0,4-3-1 16</inkml:trace>
  <inkml:trace contextRef="#ctx0" brushRef="#br0" timeOffset="13422.942">20652 12394 1108 0,'0'0'24'0,"-4"6"6"16,4 0 1-16,0-6 0 0,0 0-31 0,0 0 0 0,0 0 0 0,-3 9 0 0,3-1 89 0,-4 1 12 15,1 0 3-15,3 0 0 0,-4 3-51 0,0-7-9 16,1 4-3-16,-1 0 0 0,1 0-29 0,-1 0-12 16,-3 0 8-16,4 2-8 0,-4-5 9 0,0 0-9 15,-4-3 10-15,0 0-10 16,1 0-16-16,-1-3-10 0,1 0-2 0,-4 0 0 15,-1-6-31-15,-2 3-6 0,3-3-2 0,-4-6 0 16,-3-2-56-16,3 2-11 0,1-3-2 0,-1 6-1 0</inkml:trace>
  <inkml:trace contextRef="#ctx0" brushRef="#br0" timeOffset="14135.105">21128 11921 928 0,'0'0'20'0,"-7"-3"5"0,3-3 1 0,-3 0 0 0,4-6-26 0,-4 6 0 16,0 0 0-16,0 3 0 0,3-5 76 0,-3-1 11 15,0 3 1-15,3-6 1 0,-3 6-12 0,0 0-2 16,0-2-1-16,0 2 0 0,0 0-14 0,4 6-2 16,-5 0-1-16,1 3 0 0,0 0-13 0,0 3-2 0,4 2-1 15,-8-2 0-15,4 9-14 0,-3-3-3 0,3 2-1 0,-1 7 0 16,5-9-8-16,-4 2-2 0,0 4 0 0,3 0 0 16,4-6-4-16,-3-1-1 0,-1 7 0 0,4-9 0 15,4 3 12-15,-4-7 3 0,0 7 0 0,0-3 0 16,3-3-8-16,-3-3-2 0,0-3 0 0,4 6 0 15,-4-6 0-15,7 3 0 0,-7-3 0 0,7 0 0 16,4 0-1-16,-4-3-1 0,0 0 0 0,0-3 0 16,3 0-21-16,-3 3-4 0,0-3-1 0,0 0 0 15,0-5 44-15,1 5 9 16,-5-6 2-16,4 3 0 0,0-6-30 0,-3 7-10 0,-1 2 0 0,1 0 9 16,-1 0 10-16,-3-3 1 0,4 0 1 0,-4 3 0 31,0 6-37-31,0 0-8 0,0 0-2 0,0 0 0 0,0 0-10 0,0 0-1 15,0 0-1-15,0 0 0 0,0 0 38 0,0 0 13 0,0 0 0 0,3 6 0 16,-3 3-22-16,4 0-5 0,-1 3-1 0,-3-4 0 16,4 7 15-16,-4 0 0 0,3 3-10 0,1-4 10 15,0-2 0-15,-1 3 0 0,1-1-9 0,-1-2 9 0,4-3 0 0,-3 0 0 16,3 0-8-16,-4-1 8 0,4 1 0 0,4-3 11 16,-4 0-2-16,0 0 0 15,0 0-121-15,0-6-24 0,0 0-4 16,0 0-691-16</inkml:trace>
  <inkml:trace contextRef="#ctx0" brushRef="#br0" timeOffset="14379.17">21308 11888 1267 0,'0'0'28'0,"0"0"5"0,-4 12 2 0,1-6 1 0,-1 3-36 0,4 0 0 0,-3 2 0 0,-1 1 0 15,1 3 58-15,-1-3 5 0,4-1 1 0,0 7 0 16,-3-3-14-16,3-9-2 0,0 5-1 0,0 1 0 16,0-6-47-16,3 0 0 0,-3 3-10 0,0-9-479 15,0 0-96-15</inkml:trace>
  <inkml:trace contextRef="#ctx0" brushRef="#br0" timeOffset="14582.766">21205 11541 1314 0,'0'0'37'0,"0"0"8"0,0 0-36 0,0 0-9 15,0 0 0-15,0 0 0 0,0 0 53 0,0 0 9 16,0 0 2-16,0 0 0 0,0 0-52 0,0 0-12 16,0 0 0-16,0 0 0 15,0 0-100-15,0 0-22 0,0 0-5 0,11 9-1 0</inkml:trace>
  <inkml:trace contextRef="#ctx0" brushRef="#br0" timeOffset="15316.57">21576 11788 1314 0,'0'0'37'0,"0"0"8"0,0 0-36 0,0 0-9 0,0 0 0 0,-7-6 0 0,3 6 132 0,4 0 24 15,0 0 4-15,-10-5 2 0,3 5-76 0,-4 0-15 16,4 0-3-16,7 0-1 0,-7 0-25 0,0 0-5 16,-4 0-1-16,4 0 0 0,7 0-16 0,-10 5-4 15,3 1-1-15,0-6 0 0,3 3-15 0,-3 3 0 16,3 0 0-16,1 0 0 0,-1 0-16 0,1 0-7 15,-4 5-1-15,3-5 0 0,4 0 24 0,-3 3 0 16,-1 0 0-16,4 0 0 0,-3-3 0 0,3 2 0 16,0 1 0-16,0 3 0 0,0-6 0 15,3 0 0-15,-3 0 0 0,0-6 0 0,4 8 0 0,-4-8 0 16,0 0 0-16,0 0 0 0,0 0 0 0,3 3 0 16,1 6 0-16,3-3 0 0,-4 0 40 0,-3-6 13 15,0 0 3-15,7 6 0 0,1-6-39 0,-1 0-7 0,-4 0-2 16,4 6 0-16,-7-6-8 0,7 0 0 0,-3 6 0 0,3-6 0 15,-7 0 0-15,3 2 0 0,4 1 0 0,0 0 0 16,-3 0 0-16,-1 3 0 0,5 0 0 0,-5 0 8 16,1-3-8-16,3 3 0 0,-4 0 0 0,1 0 0 15,-1-1 0-15,1 1 0 0,-1 0 0 0,-3-6 0 16,7 3 0-16,-3 3 0 0,-4 0 0 0,0-6 0 16,3 3 0-16,-3-3 0 15,0 0 0-15,4 6 0 0,-4-6 0 0,0 0 0 0,3 8 0 0,-3-8 0 16,0 6 0-16,0-6 0 0,0 0 12 0,0 12-4 15,0-6 3-15,0-6 0 0,0 9 0 0,0-9 0 16,-3 6-2-16,-1 3 0 0,4-9 0 0,-3 11 0 16,-1-2-29-1,4-9-5-15,-3 6-2 0,3-6 0 0,-7 6 47 0,3 0 10 0,1 0 2 0,3-6 0 16,0 0-24-16,-7 6-8 0,7-6 0 0,-7 8 9 16,7-8-9-16,-7 3 0 0,-1 3 0 0,8-6 8 0,0 0-8 0,-7 3-14 15,0 0 3-15,7-3 1 0,-7 3-10 0,7-3-1 16,-7 0-1-16,7 0 0 15,0 0-22-15,-7 6-4 0,7-6 0 0,-7 0-1 16,7 0-19-16,0 0-4 0,-7 0-1 0,7 0 0 16,-7 0-104-16,7 0-21 0,0 0-4 0,0 0-1 15</inkml:trace>
  <inkml:trace contextRef="#ctx0" brushRef="#br0" timeOffset="15871.69">22038 11994 1497 0,'-14'24'32'0,"3"-13"8"0,4 1 0 0,-3 3 4 0,3-3-36 0,0-1-8 0,0 7 0 0,-1-9 0 16,5 3 53-16,-1-4 9 0,1 1 2 0,-1-3 0 15,4-6 0-15,0 0 0 0,0 0 0 0,0 0 0 16,0 0-23-16,0 0-4 0,0 0-1 0,7 0 0 16,0-15-57-16,1 7-12 0,-1-1-3 0,3-3-856 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29:52.333"/>
    </inkml:context>
    <inkml:brush xml:id="br0">
      <inkml:brushProperty name="width" value="0.05" units="cm"/>
      <inkml:brushProperty name="height" value="0.05" units="cm"/>
    </inkml:brush>
  </inkml:definitions>
  <inkml:trace contextRef="#ctx0" brushRef="#br0">163 25 9232 0 0,'-78'58'1000'0'0,"69"-49"-512"0"0,6-7-358 0 0,0 1 1 0 0,0 0-1 0 0,1-1 1 0 0,-1 1-1 0 0,1 0 1 0 0,-1 1 0 0 0,1-1-1 0 0,0 0 1 0 0,0 0-1 0 0,0 1 1 0 0,1 0-1 0 0,-1-1 1 0 0,1 1-1 0 0,0 0 1 0 0,0-1-1 0 0,0 1 1 0 0,0 0 0 0 0,1 0-1 0 0,-1 0 1 0 0,1 0-1 0 0,0 0 1 0 0,0 0-1 0 0,1 0 1 0 0,-1 0-1 0 0,1-1 1 0 0,0 1 0 0 0,0 1-131 0 0,0 15 105 0 0,0 226 365 0 0,-37 59 651 0 0,26-126-722 0 0,20-190-339 0 0,30-71-2582 0 0,-35 69 1972 0 0</inkml:trace>
  <inkml:trace contextRef="#ctx0" brushRef="#br0" timeOffset="516.029">360 289 6656 0 0,'-1'1'334'0'0,"-18"26"1596"0"0,-5-5 1094 0 0,-26 51-578 0 0,-19 45-1887 0 0,46-90-474 0 0,12-2-31 0 0,6-17-54 0 0,0-1 0 0 0,1-1 10 0 0,3-4 32 0 0,0 0 0 0 0,0 1 1 0 0,1-1-1 0 0,0 0 0 0 0,0 1 0 0 0,0-1 0 0 0,0 0 0 0 0,0 1 0 0 0,1-1 0 0 0,-1 0 0 0 0,1 1 0 0 0,0-1 1 0 0,0 0-1 0 0,0 0 0 0 0,0 0 0 0 0,1 0 0 0 0,0 0 0 0 0,-1 0 0 0 0,1 0 0 0 0,0 0 0 0 0,0-1 0 0 0,0 1 1 0 0,1-1-1 0 0,-1 1 0 0 0,0-1 0 0 0,1 0 0 0 0,1 1-42 0 0,9 12 53 0 0,46 69-53 0 0,-35-4 64 0 0,-24-70-64 0 0,1 2 0 0 0,8 11-16 0 0,-9-21-64 0 0,0-2-15 0 0,0 0 6 0 0,7 0-2687 0 0,1 0 1280 0 0</inkml:trace>
  <inkml:trace contextRef="#ctx0" brushRef="#br0" timeOffset="935.4">488 637 9936 0 0,'-5'72'3818'0'0,"10"-61"-4127"0"0,-5-11-72 0 0</inkml:trace>
  <inkml:trace contextRef="#ctx0" brushRef="#br0" timeOffset="936.4">543 0 9040 0 0,'0'0'256'0'0,"0"0"64"0"0,0 0-256 0 0,0 0-64 0 0,0 0 0 0 0,0 0 0 0 0,0 0 0 0 0,0 0 0 0 0,0 0 0 0 0,0 0 0 0 0,0 0-168 0 0,5 8-48 0 0,-5 6-8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29:49.770"/>
    </inkml:context>
    <inkml:brush xml:id="br0">
      <inkml:brushProperty name="width" value="0.05" units="cm"/>
      <inkml:brushProperty name="height" value="0.05" units="cm"/>
    </inkml:brush>
  </inkml:definitions>
  <inkml:trace contextRef="#ctx0" brushRef="#br0">296 830 6408 0 0,'0'0'134'0'0,"1"0"0"0"0,2 0-74 0 0,-2 0 105 0 0,-1 0 55 0 0,0 0 11 0 0,0 0 17 0 0,0 0 68 0 0,0 0 32 0 0,0 0 4 0 0,-6 1 625 0 0,-56 15 3383 0 0,28-8-2569 0 0,-2-7-920 0 0,16-3-508 0 0,10-1-288 0 0,-1 3-65 0 0,-13 6-10 0 0,19-4-12 0 0,-1 0-1 0 0,1 1 1 0 0,0 0-1 0 0,0 0 1 0 0,0 0-1 0 0,1 1 1 0 0,-1 0-1 0 0,1 0 1 0 0,0 0-1 0 0,0 0 1 0 0,0 1-1 0 0,0-1 1 0 0,0 3 12 0 0,-29 46-118 0 0,32-41 118 0 0,2-3 0 0 0,3-2 0 0 0,-1-5 49 0 0,1-1-1 0 0,0 0 0 0 0,-1-1 1 0 0,1 1-1 0 0,0 0 0 0 0,0-1 1 0 0,0 0-1 0 0,-1 0 0 0 0,1 0 0 0 0,0-1 1 0 0,0 1-1 0 0,0-1 0 0 0,-1 0 1 0 0,2 0-49 0 0,1-1 179 0 0,70-18 349 0 0,-65 16-510 0 0,0 0 0 0 0,-1-1-1 0 0,1-1 1 0 0,-1 1 0 0 0,0-2-1 0 0,-1 1 1 0 0,1-1 0 0 0,1-3-18 0 0,3 0 105 0 0,40-46 104 0 0,-15-9-133 0 0,-18 13 48 0 0,-10 22-93 0 0,0-1-1 0 0,-2-1 1 0 0,-1 0-1 0 0,1-20-30 0 0,2-3 6 0 0,13-182 58 0 0,-34 76 11 0 0,-9 85-22 0 0,9 51-205 0 0,10 24 83 0 0,0 1-22 0 0,0 0-5 0 0,0 0 0 0 0,-10 20-128 0 0,-21 292 96 0 0,11-106 128 0 0,11-77 0 0 0,-24 118 0 0 0,29-224-132 0 0,1-1-1 0 0,1 1 0 0 0,1-1 1 0 0,1 1-1 0 0,1-1 0 0 0,4 17 133 0 0,9-11-36 0 0,1-19 36 0 0,17-21-432 0 0,-26 0 216 0 0</inkml:trace>
  <inkml:trace contextRef="#ctx0" brushRef="#br0" timeOffset="633.731">561 822 8112 0 0,'0'0'297'0'0,"-4"6"292"0"0,2-2 3069 0 0,2-4-3546 0 0,-1 1-18 0 0,1 0-1 0 0,-1 0 1 0 0,0 0-1 0 0,1-1 1 0 0,-1 1-1 0 0,1 0 1 0 0,-1 0-1 0 0,1 0 1 0 0,0 0 0 0 0,-1 0-1 0 0,1 0 1 0 0,0 0-1 0 0,-1 0 1 0 0,1 0-1 0 0,0 0 1 0 0,0 1-1 0 0,0-1 1 0 0,0 0-1 0 0,0 0 1 0 0,0 0-1 0 0,1 0 1 0 0,-1 0 0 0 0,0 0-1 0 0,0 0 1 0 0,1 0-1 0 0,-1 0 1 0 0,1 0-1 0 0,-1 0 1 0 0,1 0-1 0 0,-1 0 1 0 0,1 0-1 0 0,-1-1 1 0 0,1 1-1 0 0,0 0 1 0 0,0 0 0 0 0,0 0-94 0 0,1 2 30 0 0,0 0 1 0 0,1 0-1 0 0,-1-1 1 0 0,1 1-1 0 0,-1-1 1 0 0,1 1-1 0 0,0-1 1 0 0,0 0-1 0 0,0 0 1 0 0,0-1 0 0 0,0 1-1 0 0,0 0 1 0 0,1-1-1 0 0,-1 0 1 0 0,0 0-1 0 0,1 0 1 0 0,-1 0-1 0 0,1-1-30 0 0,-1 1 29 0 0,46-14 592 0 0,-19-23-383 0 0,-7-17 20 0 0,-21 48-324 0 0,-1 0 0 0 0,0-1-1 0 0,0 1 1 0 0,-1 0-1 0 0,1-1 1 0 0,-1 1 0 0 0,0-1-1 0 0,-1 1 1 0 0,1 0-1 0 0,-1-1 1 0 0,0 1 0 0 0,-1 0-1 0 0,1 0 1 0 0,-1-1-1 0 0,0 1 1 0 0,0 0 0 0 0,0 1-1 0 0,-1-1 1 0 0,0 0-1 0 0,-3-3 67 0 0,4 5-5 0 0,0 0 0 0 0,0 0 0 0 0,0 0 0 0 0,-1 0 0 0 0,1 0-1 0 0,-1 1 1 0 0,0-1 0 0 0,0 1 0 0 0,0 0 0 0 0,0 0 0 0 0,0 0-1 0 0,-1 0 1 0 0,1 0 0 0 0,-1 1 0 0 0,1 0 0 0 0,-1-1 0 0 0,1 1-1 0 0,-1 0 1 0 0,0 1 0 0 0,1-1 0 0 0,-1 1 0 0 0,0 0-1 0 0,0 0 1 0 0,1 0 0 0 0,-1 0 0 0 0,0 0 0 0 0,0 1 0 0 0,1 0-1 0 0,-1 0 1 0 0,0 0 0 0 0,1 0 0 0 0,-1 0 0 0 0,1 1 0 0 0,-2 1 5 0 0,-5 8 9 0 0,1 0 0 0 0,0 1 1 0 0,1 1-1 0 0,0-1 1 0 0,1 1-1 0 0,0 1 0 0 0,1-1 1 0 0,1 1-1 0 0,0 0 1 0 0,1 0-1 0 0,-1 8-9 0 0,-2-1 103 0 0,-22 110 336 0 0,29-127-413 0 0,1 0 0 0 0,-1 0 0 0 0,1 0 0 0 0,0 0 1 0 0,0 0-1 0 0,0 0 0 0 0,0 0 0 0 0,0 0 0 0 0,1 0 0 0 0,0-1 1 0 0,0 1-1 0 0,0 0 0 0 0,0-1 0 0 0,3 3-26 0 0,-2-1 12 0 0,1-1 29 0 0,0 0 0 0 0,0 0 0 0 0,0-1 0 0 0,1 0 0 0 0,-1 0 0 0 0,1 0 0 0 0,0-1 0 0 0,0 1 0 0 0,0-1 0 0 0,0 0 0 0 0,0-1 0 0 0,0 1 0 0 0,3-1-41 0 0,1 3 267 0 0,-2-3-362 0 0,0 1-1 0 0,0-1 1 0 0,0 0-1 0 0,1-1 0 0 0,-1 1 1 0 0,0-1-1 0 0,0-1 1 0 0,0 0-1 0 0,0 0 0 0 0,0 0 1 0 0,0 0-1 0 0,0-1 0 0 0,0-1 1 0 0,1 0 95 0 0,11-1-669 0 0</inkml:trace>
  <inkml:trace contextRef="#ctx0" brushRef="#br0" timeOffset="1057.062">828 794 7568 0 0,'0'0'277'0'0,"0"0"-42"0"0,0 0 494 0 0,0 0 235 0 0,0 0 48 0 0,0 0-45 0 0,0 0-234 0 0,0 0-101 0 0,0 0-21 0 0,0 0-53 0 0,0 0-207 0 0,-4 8 140 0 0,2 1-378 0 0,0-1 1 0 0,1 1-1 0 0,0-1 1 0 0,1 1 0 0 0,-1 0-1 0 0,2 0 1 0 0,-1-1-1 0 0,1 1 1 0 0,0 0 0 0 0,2 1-114 0 0,2 24 154 0 0,39 33 267 0 0,-41-64-399 0 0,0 1-1 0 0,1-1 0 0 0,-1 0 0 0 0,1 0 1 0 0,-1 0-1 0 0,1 0 0 0 0,0-1 0 0 0,0 0 0 0 0,1 1 1 0 0,-1-1-1 0 0,0-1 0 0 0,1 1 0 0 0,-1-1 0 0 0,1 1 1 0 0,0-2-1 0 0,-1 1 0 0 0,1 0 0 0 0,0-1 0 0 0,-1 0 1 0 0,1 0-1 0 0,2 0-21 0 0,1-3 43 0 0,-1-1 0 0 0,1 0 0 0 0,-1-1 1 0 0,0 1-1 0 0,-1-1 0 0 0,1 0 0 0 0,-1-1 0 0 0,0 0 1 0 0,0 0-1 0 0,0 0 0 0 0,-1 0 0 0 0,0-1 1 0 0,-1 0-1 0 0,1 0 0 0 0,-1-1 0 0 0,-1 1 0 0 0,1-1 1 0 0,-1 1-1 0 0,-1-1 0 0 0,1 0 0 0 0,-1-1 0 0 0,0-3-43 0 0,-1 9 12 0 0,4-13-305 0 0,0 0 0 0 0,-1-1 0 0 0,-1 1 0 0 0,-1-1 0 0 0,0 0 0 0 0,-1 0-1 0 0,-1 0 1 0 0,-2-13 293 0 0,-2 13-598 0 0</inkml:trace>
  <inkml:trace contextRef="#ctx0" brushRef="#br0" timeOffset="1338.024">1174 736 9696 0 0,'0'0'208'0'0,"0"1"88"0"0,39 84 4153 0 0,0 10-2786 0 0,5 19-1456 0 0,-24-75-132 0 0,-14-29-32 0 0,2-5-62 0 0,18-29-869 0 0,-12 7-2074 0 0,-8 4 1210 0 0</inkml:trace>
  <inkml:trace contextRef="#ctx0" brushRef="#br0" timeOffset="1879.778">1154 1056 6800 0 0,'-22'31'289'0'0,"15"-25"-184"0"0,6-5 277 0 0,1-1 108 0 0,0 0 20 0 0,0 0 70 0 0,0 0 285 0 0,0 0 126 0 0,0 0 29 0 0,0 0-80 0 0,0 0-352 0 0,0 0-151 0 0,0 0-28 0 0,0 0 9 0 0,0 0 64 0 0,1-28 1503 0 0,19-19-367 0 0,-14 32-1437 0 0,0 0 0 0 0,2 0 0 0 0,0 1 0 0 0,0 0-1 0 0,2 0 1 0 0,0 1 0 0 0,1-1-181 0 0,23-33 216 0 0,42-47-236 0 0,-6 1-2678 0 0,-62 81 1740 0 0,1 2-29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29:46.726"/>
    </inkml:context>
    <inkml:brush xml:id="br0">
      <inkml:brushProperty name="width" value="0.05" units="cm"/>
      <inkml:brushProperty name="height" value="0.05" units="cm"/>
    </inkml:brush>
  </inkml:definitions>
  <inkml:trace contextRef="#ctx0" brushRef="#br0">87 58 6472 0 0,'-55'81'2410'0'0,"26"-24"50"0"0,27-38 1713 0 0,19 22-3169 0 0,22 5-580 0 0,-14-11-333 0 0,2 37-37 0 0,-14-28-55 0 0,7 34 76 0 0,-13-61-22 0 0,-6-7-37 0 0,-1-8 59 0 0,21-4 745 0 0,17-81-136 0 0,17-66-607 0 0,-24 86-77 0 0,1-10 11 0 0,-1-42 82 0 0,-16 50-701 0 0,-15 64 272 0 0,0-8-2690 0 0,0 9 1101 0 0</inkml:trace>
  <inkml:trace contextRef="#ctx0" brushRef="#br0" timeOffset="572.605">457 321 9272 0 0,'0'0'333'0'0,"0"0"-134"0"0,0 0 235 0 0,0 0 129 0 0,0 0 21 0 0,0 0 0 0 0,0 0-27 0 0,0 0-11 0 0,0 0-2 0 0,0 0-18 0 0,0 0-72 0 0,0 0-36 0 0,0 0-8 0 0,0 0-56 0 0,6 4-212 0 0,2-1-129 0 0,0-1 0 0 0,-1-1 1 0 0,1 1-1 0 0,0-1 0 0 0,1-1 1 0 0,-1 0-1 0 0,0 0 0 0 0,0 0 1 0 0,0-1-1 0 0,0 0 0 0 0,0-1 1 0 0,0 1-1 0 0,-1-2 0 0 0,1 1 1 0 0,0-1-1 0 0,-1 0 0 0 0,0-1 1 0 0,5-2-14 0 0,-9 4-14 0 0,1 1 1 0 0,0-1-1 0 0,-1-1 1 0 0,0 1-1 0 0,1 0 1 0 0,-1-1-1 0 0,0 0 1 0 0,0 1-1 0 0,0-1 1 0 0,-1-1-1 0 0,1 1 1 0 0,-1 0-1 0 0,0 0 1 0 0,0-1-1 0 0,0 0 1 0 0,0 1-1 0 0,0-1 1 0 0,-1 0 0 0 0,1-1 13 0 0,2-23-1296 0 0,-18 19 904 0 0,5 6 324 0 0,0 1 1 0 0,0 0 0 0 0,-1 0 0 0 0,1 1-1 0 0,-1 0 1 0 0,1 1 0 0 0,-1 0 0 0 0,1 1-1 0 0,-1 0 68 0 0,-18 0 55 0 0,24-1-29 0 0,-1 0 0 0 0,1 1 0 0 0,0 0 1 0 0,0-1-1 0 0,-1 1 0 0 0,1 1 0 0 0,0-1 0 0 0,0 1 1 0 0,0 0-1 0 0,1 0 0 0 0,-1 0 0 0 0,0 0 0 0 0,1 0 1 0 0,-1 1-1 0 0,1 0 0 0 0,0 0 0 0 0,0 0 0 0 0,0 0 1 0 0,0 0-1 0 0,0 1 0 0 0,1-1 0 0 0,-1 1 0 0 0,1-1 1 0 0,0 3-27 0 0,-36 99-36 0 0,33-90 58 0 0,0 63-12 0 0,6-17 252 0 0,33-15 357 0 0,-18-31-514 0 0,-13-12-115 0 0,0-1 1 0 0,0 1 0 0 0,0-1-1 0 0,1 0 1 0 0,-1-1 0 0 0,0 1-1 0 0,1 0 1 0 0,-1-1 0 0 0,1 0 0 0 0,0 0-1 0 0,0 0 1 0 0,-1 0 0 0 0,1-1-1 0 0,0 1 1 0 0,0-1 0 0 0,0 0 0 0 0,-1 0-1 0 0,1 0 1 0 0,0-1 0 0 0,0 1-1 0 0,0-1 1 0 0,-1 0 0 0 0,1 0-1 0 0,0-1 1 0 0,-1 1 0 0 0,1-1 0 0 0,-1 1-1 0 0,0-1 1 0 0,1 0 0 0 0,-1 0-1 0 0,0-1 1 0 0,0 1 0 0 0,0-1 0 0 0,-1 1-1 0 0,3-3 10 0 0,6-6-382 0 0</inkml:trace>
  <inkml:trace contextRef="#ctx0" brushRef="#br0" timeOffset="898.209">753 226 10960 0 0,'0'0'322'0'0,"0"0"-7"0"0,0 0-152 0 0,-1 2 115 0 0,-13 66 1772 0 0,14 15-741 0 0,25 15-666 0 0,4-17-579 0 0,-13-60 17 0 0,-13-21-9 0 0,1 0 0 0 0,-1-1-1 0 0,0 1 1 0 0,0-1 0 0 0,0 1 0 0 0,1-1 0 0 0,-1 0 0 0 0,0 0 0 0 0,0 0 0 0 0,0-1-1 0 0,0 1 1 0 0,-1-1 0 0 0,1 0 0 0 0,0 0 0 0 0,-1 0 0 0 0,1 0 0 0 0,-1 0-1 0 0,1 0 1 0 0,-1-1 0 0 0,0 1 0 0 0,0-1 0 0 0,1-1-72 0 0,14-13 220 0 0,-4 4-164 0 0,-1 1-1 0 0,-1-2 1 0 0,0 1-1 0 0,-1-2 1 0 0,0 1-1 0 0,3-9-55 0 0,2-1 46 0 0,-8 12-95 0 0,-1 0 1 0 0,-1 0-1 0 0,0-1 0 0 0,0 0 1 0 0,-1 0-1 0 0,-1 0 1 0 0,0 0-1 0 0,-1-1 0 0 0,0 1 1 0 0,-1-1-1 0 0,-1-4 49 0 0,0-93-3768 0 0,-5 94 2906 0 0</inkml:trace>
  <inkml:trace contextRef="#ctx0" brushRef="#br0" timeOffset="1593.107">1118 259 8104 0 0,'0'0'170'0'0,"0"0"124"0"0,0 0 347 0 0,-4-7 613 0 0,2 8 4594 0 0,0 9-5795 0 0,0 1 0 0 0,1-1 0 0 0,1 1 0 0 0,-1-1-1 0 0,2 1 1 0 0,-1 0 0 0 0,2-1 0 0 0,1 8-53 0 0,-1-4-23 0 0,27 114 77 0 0,-4-63-44 0 0,27 18 54 0 0,-27-63-108 0 0,-5-11-2295 0 0,-20-9 1827 0 0</inkml:trace>
  <inkml:trace contextRef="#ctx0" brushRef="#br0" timeOffset="2359.153">955 593 8752 0 0,'0'0'190'0'0,"0"0"202"0"0,0 0 740 0 0,0 0 322 0 0,0 0 67 0 0,0 0-124 0 0,6-6-1 0 0,1 0-922 0 0,5-4-49 0 0,-1 0-1 0 0,0-1 1 0 0,-1 0-1 0 0,0-1 1 0 0,0 0-1 0 0,6-12-424 0 0,38-54 128 0 0,34-22-64 0 0,-52 55-136 0 0,27-45-3641 0 0,-57 77 2035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01.434"/>
    </inkml:context>
    <inkml:brush xml:id="br0">
      <inkml:brushProperty name="width" value="0.05" units="cm"/>
      <inkml:brushProperty name="height" value="0.05" units="cm"/>
    </inkml:brush>
  </inkml:definitions>
  <inkml:trace contextRef="#ctx0" brushRef="#br0">371 1 6160 0 0,'-60'45'288'0'0,"52"-39"-288"0"0,-20 4 665 0 0,26-10-314 0 0,-15 18 3117 0 0,12-14-3193 0 0,0 1 0 0 0,0 1 0 0 0,0-1 0 0 0,1 1 0 0 0,0 0 0 0 0,0 0 0 0 0,0 0 0 0 0,1 0 0 0 0,0 1 0 0 0,0-1 0 0 0,0 1 0 0 0,1 0 0 0 0,0 0 0 0 0,0 0 0 0 0,1 0 0 0 0,0 0 1 0 0,0 3-276 0 0,-4 55 464 0 0,0 25-144 0 0,1-49-55 0 0,-1-1 0 0 0,-3 1 0 0 0,-11 34-265 0 0,-24 69 915 0 0,-61 177-567 0 0,99-274-284 0 0,5-45-11 0 0,0-2-14 0 0,0 0-142 0 0,6-5-569 0 0,3-6 288 0 0</inkml:trace>
  <inkml:trace contextRef="#ctx0" brushRef="#br0" timeOffset="629.8">316 794 8352 0 0,'0'0'177'0'0,"0"0"135"0"0,0 0 419 0 0,0 0 182 0 0,0 0 42 0 0,0 0-69 0 0,0 0-306 0 0,0-2-130 0 0,-8-27 2664 0 0,8 27-2910 0 0,0 2 77 0 0,0 0 37 0 0,-2 1 8 0 0,-60 48-835 0 0,22 24 402 0 0,39-60 107 0 0,26 84 960 0 0,14-47-861 0 0,-4-53 106 0 0,-2-35-130 0 0,-8-27 138 0 0,-20 36-159 0 0,-4 23-57 0 0,-6-7-781 0 0,4 61 5 0 0,7-19 779 0 0,23 7-461 0 0,22-19-2693 0 0,-41-12 1738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00.145"/>
    </inkml:context>
    <inkml:brush xml:id="br0">
      <inkml:brushProperty name="width" value="0.05" units="cm"/>
      <inkml:brushProperty name="height" value="0.05" units="cm"/>
    </inkml:brush>
  </inkml:definitions>
  <inkml:trace contextRef="#ctx0" brushRef="#br0">320 851 8480 0 0,'0'0'182'0'0,"0"0"120"0"0,0-1 394 0 0,-3-2-395 0 0,1 1 0 0 0,-1 0 0 0 0,1-1 0 0 0,-1 1 0 0 0,0 0 0 0 0,0 0 1 0 0,0 1-1 0 0,0-1 0 0 0,0 0 0 0 0,0 1 0 0 0,0 0 0 0 0,0 0 0 0 0,-1 0 0 0 0,1 0 0 0 0,-1 0 1 0 0,1 1-1 0 0,0 0 0 0 0,-1-1 0 0 0,-2 1-301 0 0,-53 33 515 0 0,-24 17-515 0 0,75-46 0 0 0,0 1 0 0 0,1 0 0 0 0,-1 0 0 0 0,1 1 0 0 0,0 0 0 0 0,1 0 0 0 0,0 1 0 0 0,0-1 0 0 0,0 1 0 0 0,1 1 0 0 0,0-1 0 0 0,0 1 0 0 0,1 0 0 0 0,0 0 0 0 0,0 1 0 0 0,1-1 0 0 0,0 1 0 0 0,-1 6 0 0 0,1-8 0 0 0,-1 25 0 0 0,4-31-17 0 0,0 0 0 0 0,1 0 1 0 0,-1 0-1 0 0,1 0 1 0 0,-1 0-1 0 0,1-1 1 0 0,-1 1-1 0 0,1 0 0 0 0,-1 0 1 0 0,1 0-1 0 0,0 0 1 0 0,-1-1-1 0 0,1 1 1 0 0,0 0-1 0 0,0-1 0 0 0,0 1 1 0 0,0 0-1 0 0,-1-1 1 0 0,1 1-1 0 0,0-1 1 0 0,0 1-1 0 0,0-1 0 0 0,0 0 1 0 0,0 1-1 0 0,0-1 1 0 0,0 0-1 0 0,0 0 1 0 0,0 0-1 0 0,0 0 0 0 0,0 0 1 0 0,1 0-1 0 0,-1 0 1 0 0,0 0-1 0 0,0 0 1 0 0,0 0-1 0 0,0-1 0 0 0,0 1 1 0 0,0 0-1 0 0,0-1 1 0 0,0 1 16 0 0,39-23 163 0 0,2-4 302 0 0,4-13-422 0 0,-22 19-13 0 0,-1-2 0 0 0,-1 0 0 0 0,0-1 1 0 0,-2-2-1 0 0,-1 0 0 0 0,-1-1 0 0 0,-2 0 1 0 0,0-1-1 0 0,-2-1 0 0 0,9-27-30 0 0,-5 16 358 0 0,-1-1 0 0 0,-2 0-1 0 0,4-25-357 0 0,-11 28 182 0 0,-1 0-1 0 0,-2 0 0 0 0,-1-1 1 0 0,-3 1-1 0 0,-1-1 0 0 0,-2-9-181 0 0,-27-68 254 0 0,6 54-169 0 0,-8 15-32 0 0,22 42-42 0 0,6 5-23 0 0,1 1-1 0 0,-1 0 1 0 0,0-1 0 0 0,0 1-1 0 0,1 0 1 0 0,-1 1 0 0 0,1-1-1 0 0,-1 0 1 0 0,1 1-1 0 0,-1-1 1 0 0,1 1 0 0 0,0 0-1 0 0,0 0 1 0 0,0 0 0 0 0,0 0-1 0 0,0 0 1 0 0,0 0-1 0 0,1 1 1 0 0,-1-1 0 0 0,1 0-1 0 0,-1 1 1 0 0,1-1 0 0 0,0 1-1 0 0,0 0 1 0 0,0-1 0 0 0,0 1-1 0 0,1 0 1 0 0,-1 0-1 0 0,1 1 13 0 0,-13 42-76 0 0,3 0-1 0 0,2 1 0 0 0,2 0 1 0 0,0 21 76 0 0,0 5-10 0 0,-4 85 6 0 0,8 111 4 0 0,4-127-73 0 0,3-45-538 0 0,0-31-42 0 0,-1-50 444 0 0,-3-15 120 0 0,-1 9-767 0 0,5-3-1060 0 0,-5-7 760 0 0</inkml:trace>
  <inkml:trace contextRef="#ctx0" brushRef="#br0" timeOffset="611.214">410 885 9320 0 0,'0'0'201'0'0,"0"0"107"0"0,0 0 300 0 0,0 0 127 0 0,0 0 29 0 0,0 0-32 0 0,11 8 878 0 0,20 4-80 0 0,-5-4-771 0 0,-8-8-626 0 0,48-8 1092 0 0,-40-33-913 0 0,-22 30-290 0 0,0 1 1 0 0,0-1-1 0 0,-1 0 1 0 0,-1 0-1 0 0,0 0 1 0 0,0-1-1 0 0,-1 1 1 0 0,0 0-1 0 0,-1-5-22 0 0,-5-8-14 0 0,-10 14-398 0 0,-9 11-319 0 0,5 11 527 0 0,-26 49-112 0 0,11 12 305 0 0,30-63 8 0 0,0 0 0 0 0,1-1 0 0 0,1 1 0 0 0,-1 0-1 0 0,2 1 1 0 0,-1-1 0 0 0,1 0 0 0 0,1 0 0 0 0,0 1-1 0 0,0-1 1 0 0,1 0 0 0 0,0 0 0 0 0,1 1 0 0 0,0-1 0 0 0,1 0-1 0 0,0 0 1 0 0,1-1 0 0 0,-1 1 0 0 0,2-1 0 0 0,1 3 2 0 0,-4-9-37 0 0,-1 1 0 0 0,2 0-1 0 0,-1-1 1 0 0,0 1-1 0 0,1-1 1 0 0,-1 0 0 0 0,1 1-1 0 0,0-1 1 0 0,0 0-1 0 0,0-1 1 0 0,1 1-1 0 0,-1-1 1 0 0,1 1 0 0 0,-1-1-1 0 0,1 0 1 0 0,0 0-1 0 0,0-1 1 0 0,0 1-1 0 0,0-1 1 0 0,0 0 0 0 0,0 0-1 0 0,1 0 39 0 0,25-1-2249 0 0,-16-1 920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02.784"/>
    </inkml:context>
    <inkml:brush xml:id="br0">
      <inkml:brushProperty name="width" value="0.05" units="cm"/>
      <inkml:brushProperty name="height" value="0.05" units="cm"/>
    </inkml:brush>
  </inkml:definitions>
  <inkml:trace contextRef="#ctx0" brushRef="#br0">23 761 9208 0 0,'0'0'333'0'0,"0"0"-74"0"0,0 0 486 0 0,0 0 235 0 0,0 0 48 0 0,-2 1-49 0 0,-14 13 367 0 0,14-13-746 0 0,2-1-18 0 0,0 0-52 0 0,0 0-18 0 0,0 0-7 0 0,0 0-7 0 0,0 0-29 0 0,0 0-12 0 0,0 0-1 0 0,-1 10 334 0 0,1-8-750 0 0,-1 1 0 0 0,1 0 0 0 0,0 0 0 0 0,-1-1 0 0 0,1 1 0 0 0,1 0 0 0 0,-1-1 0 0 0,0 1 0 0 0,1 0 0 0 0,-1 0 0 0 0,1-1 0 0 0,0 1 0 0 0,0-1 0 0 0,0 1 0 0 0,0-1 0 0 0,1 1 0 0 0,-1-1 1 0 0,1 1-42 0 0,4 10-69 0 0,29 106 70 0 0,-21-73 0 0 0,-3-6 250 0 0,-11-39-298 0 0,0-1 90 0 0,0 0 44 0 0,0 0 8 0 0,0 0 10 0 0,0 0 35 0 0,0 0 18 0 0,10-5 241 0 0,27-46-204 0 0,3-49-194 0 0,15-51 0 0 0,-15 42-242 0 0,-32 58-1004 0 0,-5 43 377 0 0,-1-2-7016 0 0,-2 10 6304 0 0</inkml:trace>
  <inkml:trace contextRef="#ctx0" brushRef="#br0" timeOffset="393.481">398 727 12360 0 0,'0'0'266'0'0,"0"0"1"0"0,-1 3-171 0 0,-12 46 1713 0 0,11-32-855 0 0,-18 76 1165 0 0,16-47-1503 0 0,4-45-701 0 0,0-1-38 0 0,0 0-6 0 0,0 0-154 0 0,0 0-621 0 0,0 0-266 0 0,0 0-55 0 0</inkml:trace>
  <inkml:trace contextRef="#ctx0" brushRef="#br0" timeOffset="988.008">393 312 11672 0 0,'-2'2'341'0'0,"-20"41"147"0"0,22-16-195 0 0,1-26-357 0 0,0 1-1 0 0,0 0 0 0 0,0-1 0 0 0,0 1 1 0 0,1-1-1 0 0,-1 1 0 0 0,0-1 1 0 0,1 1-1 0 0,-1-1 0 0 0,1 0 1 0 0,0 0-1 0 0,-1 0 0 0 0,1 0 0 0 0,0 0 1 0 0,0 0-1 0 0,-1 0 0 0 0,1 0 1 0 0,0-1-1 0 0,0 1 0 0 0,0-1 1 0 0,0 0-1 0 0,0 1 0 0 0,0-1 0 0 0,0 0 1 0 0,0 0-1 0 0,0 0 0 0 0,0 0 1 0 0,0-1-1 0 0,0 1 0 0 0,0 0 1 0 0,0-1-1 0 0,0 0 0 0 0,0 1 0 0 0,-1-1 1 0 0,1 0-1 0 0,0 0 65 0 0,7-7-1217 0 0</inkml:trace>
  <inkml:trace contextRef="#ctx0" brushRef="#br0" timeOffset="1607.38">688 654 12928 0 0,'0'0'381'0'0,"0"0"-6"0"0,0 0-229 0 0,0 0-64 0 0,0 0-2 0 0,0 0 0 0 0,-1 2-14 0 0,-8 5 36 0 0,9-7 86 0 0,0 0 41 0 0,0 0 10 0 0,0 0 7 0 0,0 0 29 0 0,0 0 12 0 0,0 0 1 0 0,0 0-18 0 0,0 1-73 0 0,-64 46 287 0 0,-9 52 303 0 0,48-37-1470 0 0,23-58 738 0 0,0 0 0 0 0,1 0 0 0 0,-1 0 0 0 0,1 1 0 0 0,0-1-1 0 0,1 0 1 0 0,-1 0 0 0 0,1 1 0 0 0,0-1 0 0 0,0 0 0 0 0,0 1-1 0 0,0-1 1 0 0,1 0 0 0 0,0 1 0 0 0,0-1 0 0 0,0 1-55 0 0,4 14 322 0 0,-5-18-309 0 0,1 0-1 0 0,-1 0 0 0 0,0-1 0 0 0,1 1 0 0 0,0 0 1 0 0,-1 0-1 0 0,1-1 0 0 0,-1 1 0 0 0,1 0 0 0 0,0-1 1 0 0,-1 1-1 0 0,1 0 0 0 0,0-1 0 0 0,0 1 0 0 0,-1-1 1 0 0,1 1-1 0 0,0-1 0 0 0,0 0 0 0 0,0 1 0 0 0,0-1 1 0 0,0 0-1 0 0,-1 0 0 0 0,1 1 0 0 0,0-1 0 0 0,0 0 1 0 0,0 0-1 0 0,0 0 0 0 0,0 0 0 0 0,0 0 0 0 0,0 0 1 0 0,0-1-1 0 0,0 1 0 0 0,0 0 0 0 0,-1 0 0 0 0,1-1 1 0 0,0 1-1 0 0,0 0 0 0 0,0-1 0 0 0,0 1 0 0 0,-1-1 1 0 0,1 1-1 0 0,0-1-12 0 0,7-2-1 0 0,21-15 65 0 0,-24 15-60 0 0,-1-1 0 0 0,1 0-1 0 0,-1 0 1 0 0,0-1 0 0 0,-1 1-1 0 0,1-1 1 0 0,-1 0 0 0 0,0 0-1 0 0,0 0 1 0 0,-1 0 0 0 0,2-4-4 0 0,1 1-54 0 0,13-11 43 0 0,-17 16-5 0 0,-1 2-64 0 0,0 1-16 0 0,0 0 0 0 0,0 0 6 0 0,0 0 20 0 0,0 0 6 0 0,0 0 0 0 0,0 0 0 0 0,0 0 0 0 0,1 1 11 0 0,13 16 42 0 0,-8 1 11 0 0,13 86 0 0 0,-14-73-600 0 0,0-19-2243 0 0,-5-5 1639 0 0</inkml:trace>
  <inkml:trace contextRef="#ctx0" brushRef="#br0" timeOffset="2178.093">801 797 8352 0 0,'0'0'177'0'0,"0"10"576"0"0,16 50 6046 0 0,-12 13-5718 0 0,-4-72-1160 0 0,5 9 101 0 0,35-45 816 0 0,-16-34-826 0 0,1 20 567 0 0,-24 48-498 0 0,4-12 245 0 0,0 7-332 0 0,4 1-68 0 0,-3 4 15 0 0,8 10 48 0 0,-4 15 21 0 0,-2 0 0 0 0,0 0 0 0 0,-2 1 0 0 0,-1 0 0 0 0,1 14-10 0 0,-5-31 14 0 0,4 19-14 0 0,10 7-1322 0 0,-2-26-3325 0 0,-12-8 3569 0 0</inkml:trace>
  <inkml:trace contextRef="#ctx0" brushRef="#br0" timeOffset="2901.36">1226 892 6992 0 0,'0'0'250'0'0,"0"0"-90"0"0,0 0 208 0 0,5-13 1095 0 0,9-7 165 0 0,-13 19-1284 0 0,-1 1-21 0 0,0 0-3 0 0,6-9 502 0 0,-6-4 644 0 0,-1 12-1130 0 0,-28 1 1398 0 0,24 2-1703 0 0,0 1 0 0 0,0-1 1 0 0,0 1-1 0 0,1 0 0 0 0,-1 0 0 0 0,1 0 0 0 0,0 0 0 0 0,0 1 0 0 0,0 0 0 0 0,0 0 1 0 0,1 0-1 0 0,-1 0 0 0 0,1 1 0 0 0,0-1 0 0 0,1 1 0 0 0,-1 0 0 0 0,1 0 0 0 0,0 0 1 0 0,0 0-1 0 0,0 0 0 0 0,1 0 0 0 0,-1 0 0 0 0,2 1 0 0 0,-1 0-31 0 0,-1-2 30 0 0,1 0-15 0 0,-1 0 24 0 0,1 0 1 0 0,-1 0-1 0 0,1 0 1 0 0,0 0 0 0 0,0 0-1 0 0,0 0 1 0 0,0 1-1 0 0,1-1 1 0 0,0 0 0 0 0,-1 0-1 0 0,2 1 1 0 0,-1-1-1 0 0,1 0 1 0 0,-1 1-1 0 0,1-1-39 0 0,0-3-62 0 0,-1-1 372 0 0,9 9 1536 0 0,-3-10-1824 0 0,0 0-1 0 0,-1 0 1 0 0,1 0 0 0 0,0-1 0 0 0,-1 0 0 0 0,1 0 0 0 0,-1 0-1 0 0,0-1 1 0 0,0 0 0 0 0,0 0 0 0 0,0 0 0 0 0,0-1-1 0 0,2-2-21 0 0,11-6-177 0 0,36-52-579 0 0,-16 1 648 0 0,67-150 260 0 0,-92 174-15 0 0,-2-2 0 0 0,-2 0 0 0 0,-2 0-1 0 0,-1 0 1 0 0,-2-1 0 0 0,-3 0 0 0 0,0 0 0 0 0,-4-8-137 0 0,3 15 57 0 0,-21-116-84 0 0,12 108-386 0 0,-6 14-696 0 0,-5 42 726 0 0,14-5 344 0 0,0 1-1 0 0,1 0 1 0 0,0 1-1 0 0,0-1 1 0 0,1 1-1 0 0,0 0 0 0 0,1 0 1 0 0,-2 8 39 0 0,-2 5-26 0 0,-5 20 17 0 0,3 2 0 0 0,1-1 0 0 0,2 1 0 0 0,2 0 0 0 0,3 1 0 0 0,2 26 9 0 0,-11 231 355 0 0,15-143 50 0 0,11-62-309 0 0,-3-55 22 0 0,-12-37-97 0 0,18 11 171 0 0,7-28-2779 0 0,-21 7 2076 0 0</inkml:trace>
  <inkml:trace contextRef="#ctx0" brushRef="#br0" timeOffset="3608.332">1526 880 10056 0 0,'0'0'368'0'0,"0"0"-91"0"0,0 0 504 0 0,0 0 246 0 0,0 0 49 0 0,0 0-67 0 0,0 0-322 0 0,7 4 877 0 0,17 11 152 0 0,21 3-320 0 0,-36-18-1363 0 0,26-12-24 0 0,-22 6-9 0 0,2-14 0 0 0,-10 13 0 0 0,15-7 0 0 0,-17 10-4 0 0,0 0 0 0 0,0 0 0 0 0,-1-1 0 0 0,1 1 0 0 0,-1 0 0 0 0,0-1 0 0 0,0 0-1 0 0,-1 1 1 0 0,1-1 0 0 0,-1 0 0 0 0,0 0 0 0 0,-1 0 0 0 0,1 0 0 0 0,-1 0 0 0 0,0 0-1 0 0,0 0 1 0 0,0 0 0 0 0,-1 0 0 0 0,0 0 0 0 0,0 0 0 0 0,0 0 0 0 0,0 0 4 0 0,-2-1-247 0 0,3 4 224 0 0,-1 1-1 0 0,1-1 0 0 0,-1 1 1 0 0,0-1-1 0 0,0 1 0 0 0,1 0 0 0 0,-1-1 1 0 0,0 1-1 0 0,0 0 0 0 0,0 0 1 0 0,-1 0-1 0 0,1-1 0 0 0,0 1 1 0 0,0 0-1 0 0,-1 0 0 0 0,1 1 0 0 0,0-1 1 0 0,-1 0-1 0 0,1 0 0 0 0,-1 1 1 0 0,1-1-1 0 0,-1 1 0 0 0,1-1 1 0 0,-1 1-1 0 0,1 0 0 0 0,-1-1 0 0 0,0 1 1 0 0,1 0-1 0 0,-1 0 0 0 0,0 0 24 0 0,-3 1-18 0 0,-1 0-1 0 0,1 0 1 0 0,-1 0-1 0 0,1 1 1 0 0,0 0-1 0 0,0 0 1 0 0,0 0-1 0 0,0 1 1 0 0,0-1-1 0 0,0 1 1 0 0,1 0-1 0 0,-1 1 1 0 0,1-1-1 0 0,0 1 1 0 0,0 0-1 0 0,0 0 0 0 0,1 0 1 0 0,-1 0-1 0 0,0 2 19 0 0,-65 102 91 0 0,58-44 348 0 0,11 0-155 0 0,5-30 313 0 0,5-6-322 0 0,26 20-190 0 0,7-19-116 0 0,-17-12-165 0 0,-2-5-678 0 0,3-8-3025 0 0,-25-4 3143 0 0,12-4-1754 0 0,2-10-2400 0 0,-11 3 1788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12.655"/>
    </inkml:context>
    <inkml:brush xml:id="br0">
      <inkml:brushProperty name="width" value="0.05" units="cm"/>
      <inkml:brushProperty name="height" value="0.05" units="cm"/>
    </inkml:brush>
  </inkml:definitions>
  <inkml:trace contextRef="#ctx0" brushRef="#br0">59 1 9056 0 0,'-30'10'416'0'0,"21"-3"-388"0"0,7-4 61 0 0,-1 1 0 0 0,1 1 1 0 0,0-1-1 0 0,0 0 1 0 0,0 1-1 0 0,0-1 0 0 0,1 1 1 0 0,0-1-1 0 0,0 1 1 0 0,0-1-1 0 0,1 1 0 0 0,-1 0 1 0 0,1 0-1 0 0,0-1 1 0 0,0 1-1 0 0,1 0 0 0 0,-1 0 1 0 0,1-1-1 0 0,0 1 1 0 0,1-1-1 0 0,0 2-89 0 0,1 17 295 0 0,21 63 185 0 0,-13 17-328 0 0,-11-57-152 0 0,0-26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11.752"/>
    </inkml:context>
    <inkml:brush xml:id="br0">
      <inkml:brushProperty name="width" value="0.05" units="cm"/>
      <inkml:brushProperty name="height" value="0.05" units="cm"/>
    </inkml:brush>
  </inkml:definitions>
  <inkml:trace contextRef="#ctx0" brushRef="#br0">513 203 4296 0 0,'-3'7'72'0'0,"-1"2"38"0"0,-3 15 60 0 0,5-19-518 0 0,-1 4 4470 0 0,0 1 807 0 0,1-4-4860 0 0,5 73 1399 0 0,7 88-323 0 0,-20 70 153 0 0,-8-84-1227 0 0,-7 119 1126 0 0,7-136-1015 0 0,12-108-172 0 0,-4-9 44 0 0,-15-10-29 0 0,19-10-12 0 0,0-1 0 0 0,-1 0 0 0 0,1 0 0 0 0,0-1 0 0 0,0 0 0 0 0,1 0 0 0 0,-1 0 0 0 0,1-1 0 0 0,-1 1 0 0 0,1-1 0 0 0,0-1 0 0 0,0 1 0 0 0,1-1 0 0 0,-1 0 0 0 0,1 0 0 0 0,0 0 0 0 0,1 0 0 0 0,-1-1 0 0 0,1 1 0 0 0,0-1 0 0 0,-2-4-13 0 0,-29-38-684 0 0,-54-72-832 0 0,46 59-206 0 0,28 41 877 0 0</inkml:trace>
  <inkml:trace contextRef="#ctx0" brushRef="#br0" timeOffset="584.209">0 1 8752 0 0,'0'0'318'0'0,"0"0"-138"0"0,0 0 198 0 0,0 0 108 0 0,0 0 24 0 0,0 0 2 0 0,1 8 512 0 0,2-3-956 0 0,0 0 0 0 0,1 0 0 0 0,-1 0 0 0 0,1-1 0 0 0,0 1 0 0 0,0-1 0 0 0,1 0 0 0 0,-1 0 0 0 0,1-1 0 0 0,0 1 0 0 0,0-1 0 0 0,0 0 0 0 0,0 0 0 0 0,1-1 0 0 0,-1 0 0 0 0,2 1-68 0 0,34 20 284 0 0,121 45 954 0 0,-34 7-1120 0 0,-116-68-108 0 0,1-1 1 0 0,-1 0 0 0 0,1-1-1 0 0,1 0 1 0 0,-1-1 0 0 0,0 0-1 0 0,1-1 1 0 0,0-1 0 0 0,0 0-1 0 0,-1-1 1 0 0,1 0 0 0 0,10-1-11 0 0,-7-1-122 0 0,0 0 0 0 0,0-1 0 0 0,0 0 0 0 0,-1-2 1 0 0,1 0-1 0 0,5-2 122 0 0,3-3-429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26.969"/>
    </inkml:context>
    <inkml:brush xml:id="br0">
      <inkml:brushProperty name="width" value="0.05" units="cm"/>
      <inkml:brushProperty name="height" value="0.05" units="cm"/>
    </inkml:brush>
  </inkml:definitions>
  <inkml:trace contextRef="#ctx0" brushRef="#br0">11 3 10696 0 0,'0'0'224'0'0,"-10"-3"48"0"0,10 3-272 0 0,0 0 0 0 0,0 0 0 0 0,0 0 0 0 0,0 0 0 0 0,0 0 0 0 0,0 0 0 0 0,0 0 0 0 0,0 0-352 0 0,0 0-128 0 0,0 0-32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46.697"/>
    </inkml:context>
    <inkml:brush xml:id="br0">
      <inkml:brushProperty name="width" value="0.05" units="cm"/>
      <inkml:brushProperty name="height" value="0.05" units="cm"/>
    </inkml:brush>
  </inkml:definitions>
  <inkml:trace contextRef="#ctx0" brushRef="#br0">228 67 10056 0 0,'0'0'216'0'0,"0"0"26"0"0,0 0-15 0 0,0 0-16 0 0,0 0-3 0 0,-1-1 18 0 0,-48-40 1660 0 0,46 40-1886 0 0,0 0 0 0 0,0 0 0 0 0,-1 1 0 0 0,1-1 0 0 0,0 1 0 0 0,-1 0 0 0 0,1-1 0 0 0,0 2 0 0 0,-1-1 0 0 0,1 0 0 0 0,0 1 0 0 0,-1-1 0 0 0,1 1 0 0 0,0 0 0 0 0,0 0 0 0 0,0 1 0 0 0,0-1 0 0 0,0 1 0 0 0,0-1 0 0 0,0 1 0 0 0,0 0 0 0 0,0 0 0 0 0,1 0 0 0 0,-1 0 0 0 0,1 1 0 0 0,0-1 0 0 0,-1 1 0 0 0,1-1 0 0 0,0 1 0 0 0,0 0 0 0 0,1 0 0 0 0,-1 0 0 0 0,1 0 0 0 0,-1 0 0 0 0,1 2 0 0 0,-68 159 0 0 0,59-101 1448 0 0,20-38-1099 0 0,-9-23-349 0 0,1 0 1 0 0,0 0-1 0 0,0-1 1 0 0,-1 1 0 0 0,1-1-1 0 0,0 1 1 0 0,1-1-1 0 0,-1 1 1 0 0,0-1-1 0 0,0 0 1 0 0,0 0-1 0 0,1 0 1 0 0,-1-1-1 0 0,0 1 1 0 0,1 0-1 0 0,-1-1 1 0 0,1 0 0 0 0,-1 1-1 0 0,1-1 1 0 0,-1 0-1 0 0,1 0 1 0 0,-1 0-1 0 0,1-1 1 0 0,-1 1-1 0 0,3-1 0 0 0,9 0 48 0 0,35-23 86 0 0,-37 17-101 0 0,-1-1 1 0 0,1-1-1 0 0,-1 0 1 0 0,0 0 0 0 0,-1-1-1 0 0,-1-1 1 0 0,1 0 0 0 0,-1 0-1 0 0,-1 0 1 0 0,0-1 0 0 0,-1-1-1 0 0,0 1 1 0 0,-1-1 0 0 0,-1 0-1 0 0,0 0 1 0 0,0-1 0 0 0,1-10-34 0 0,13-61 76 0 0,-18 61-2 0 0,-1 22-19 0 0,-4 7-34 0 0,1 0 0 0 0,0 0 0 0 0,0 0-1 0 0,0 1 1 0 0,0-1 0 0 0,1 1 0 0 0,0 0 0 0 0,0 0 0 0 0,0-1 0 0 0,1 1 0 0 0,0 0 0 0 0,0 3-21 0 0,-4 11 112 0 0,0 10 79 0 0,2 0 1 0 0,1 1-1 0 0,1-1 1 0 0,2 18-192 0 0,-1-3 87 0 0,6 37 7 0 0,-5-74-90 0 0,-1-1 0 0 0,1 1 0 0 0,1-1 0 0 0,-1 0 0 0 0,1 1 0 0 0,0-1 0 0 0,1 0 0 0 0,0 0 0 0 0,0 0 0 0 0,1 0 0 0 0,-1-1 0 0 0,5 6-4 0 0,37 8-2197 0 0,-34-19 1107 0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6T15:07:44.055"/>
    </inkml:context>
    <inkml:brush xml:id="br0">
      <inkml:brushProperty name="width" value="0.05292" units="cm"/>
      <inkml:brushProperty name="height" value="0.05292" units="cm"/>
      <inkml:brushProperty name="color" value="#FF0000"/>
    </inkml:brush>
  </inkml:definitions>
  <inkml:trace contextRef="#ctx0" brushRef="#br0">5122 5706 843 0,'-3'-9'17'0,"-1"3"5"16,1 0-22-16,-1 0 0 0,1 1 0 0,3 5 0 15,0 0 72-15,0 0 11 0,0 0 1 0,0 0 1 16,0 0-17-16,0 0-3 0,0 0-1 0,0 0 0 15,0 0-15-15,0 0-3 0,0 0-1 0,0 0 0 0,0 0-36 0,0 0-9 16,0 0 0-16,-4 5 0 0,1 7 0 0,-1 0 0 16,4 0 0-16,-3 2 0 0,3-2 0 0,0-12 0 0,0 0 0 0,0 0 0 15,0 0-8-15,3 6-4 0,-3 0-1 0,4 0 0 16,-4-6 21-16,3 6 4 0,1-3 0 0,-1 2 1 16,1 1-13-16,-4-6-13 0,3 6 2 0,1 0 1 15,-4-6 10-15,7 0 14 0,-4 0-3 0,4 0-1 16,1 0-10-16,-1 0 0 0,0 0 0 0,0 0 0 15,-4 0 33 1,1 6 5-16,3 0 1 0,0 0 0 0,0 0-11 0,3 5-3 0,1-5 0 0,0 3 0 16,-4-3-25-16,3 0 0 0,1 0 0 0,6 0 0 15,-6-6 0-15,0 0 0 0,-1 5 0 0,4-5 0 16,4 0 0-16,-4 0 0 0,4 0 0 0,-1 0 0 16,1 0 24-16,-4-5-1 0,7 5 0 0,0-6 0 15,-3 6-8-15,3-6-2 0,-3 0 0 0,7 3 0 16,-11 3-13-16,3-3 8 0,5 3-8 0,-1 0 0 15,0 0 8-15,4 0-8 0,-8 0 0 0,4 0 0 16,1 0 0-16,-5 0 0 0,8-3 0 0,-4 3 0 16,-3 3 0-16,3-3 0 0,0 3 0 0,0 0 0 15,0-3 0-15,4 0 0 0,-4-3 0 0,0 0 0 16,4 3 0-16,0 0 0 0,3 0 0 0,-7 0 0 16,4-3 0-16,0 3 0 0,-1-3 0 0,4 0 0 15,-6-3 8-15,2 6-8 0,5 0 0 0,2 0 0 0,-3 0 0 16,4 0 0-16,0-6 0 0,0 6 0 0,-4 0 23 15,0 6-2-15,4-6 0 0,-7 6 0 0,6-6-33 16,-9-6-6-16,-1 6-2 0,3 0 0 0,-2 0 20 16,-5 0 0-16,8 0 0 0,-11 0 0 0,0 0 0 15,4 0 0-15,-1 0 0 0,-2 6 9 16,-1-3 6-16,-4 0 1 0,-3 3 0 0,4-3 0 16,-4 3-16-16,-4 0-15 0,4 0 3 0,-3-6 1 15,3 0 11-15,-3 0 0 0,3-12 0 0,-4 6 8 0,4 0-8 0,-7 0 8 0,4-3-8 0,-4 3 8 16,0-5-8-16,3 5 0 0,-3 0 8 0,0 0-8 15,0 6 0-15,0 0 0 0,0 0 0 0,0 0 8 16,0 0-8-16,0 0 0 0,0 0 0 0,0 0 0 16,-7-6 0-16,0-3 0 0,-3 1 0 0,3 5 0 15,-4-3 36-15,4 6 5 0,0 0 2 0,-11 0 0 16,8-6-18-16,-4 0-3 0,-4 0-1 0,0-6 0 16,4 4-30-16,-3-4-7 0,2 0 0 0,-6-6-1 15,7 1 17-15,-4-1 0 0,1-2 0 0,3 2 0 16,0 0 0-16,-1 4 0 0,8 8 0 0,-10-6 0 15,10 0 0-15,-4 6 0 0,4 0 0 0,-3 3 0 16,2 1-10-16,5 2 10 0,3 0-8 0,-7 0 8 16,7 0-8-16,0 0 8 0,0 0-8 0,0 0 8 15,-7 2-11-15,7-2 11 0,0 0-13 0,-4 9 5 16,4-3 8-16,0-6-10 0,4 12 10 0,-1-6-10 16,4-6 10-16,0 6 0 0,1-6 0 0,2 6-8 15,1-6-13-15,-1 5-3 0,8-5 0 0,-8 0 0 16,1 0 38-16,3 0 7 0,0 0 2 0,4 0 0 15,-4 0-37-15,0-5-7 0,0 5-2 0,4 0 0 16,-7 0 37-16,3 5 7 0,0-2 2 0,0 0 0 16,0 3-37-16,0 3-7 0,0 3-2 0,-3-6 0 0,6 0 23 0,-10 5 0 0,4-2 0 15,0 0 0-15,-1 0 12 0,1-3 8 0,-1 5 0 0,-3-5 1 16,4 6-33-16,-4-6-8 0,4-3 0 0,-4 3-1 16,-4 0 31-16,4-1 6 0,0 1 2 0,-3 6 0 15,-1-6-18-15,-3 0 0 0,-3 0 0 0,-1 6 0 16,-3-4 0-16,4 4 0 0,-4 0 0 0,3 0 0 15,-3 5 0-15,0 4 0 0,-4-4 0 16,1 7 0-16,3-3-11 0,-7 8-5 16,3-6-2-16,-3 4 0 0,0-9 18 0,3-1 0 0,-6-981 0 0,6 1955 0 15,1-985 0-15,-1 5 0 0,0-5 0 0,-3-3 0 16,4-3 0-16,-1 0 0 0,1-3 0 0,2 3 0 16,-2-6 0-16,-4 0 0 0,7 1 0 0,-4-7 0 15,4 6 0-15,0 0 0 0,3 0 0 0,-3 3 0 16,7 0-136-16,0 3-23 0,0 0-5 0</inkml:trace>
  <inkml:trace contextRef="#ctx0" brushRef="#br0" timeOffset="733.172">8110 5556 1150 0,'0'0'24'0,"0"0"6"15,0 0-30-15,0 0 0 0,0 0 0 0,0 0 0 16,0 0 95-16,0 0 13 0,0 0 2 0,0 0 1 16,0 0-36-16,0 0-7 0,0 0-2 0,0 0 0 15,0 0-18-15,-7 0-3 0,4 6-1 0,-4 6 0 16,3-7-20-16,1 4-5 0,-1 9-1 0,1-6 0 15,-1 5-6-15,4 1-2 0,-3 3 0 0,3 2 0 16,0-2-2-16,0 2 0 0,0 1 0 0,-4 8 0 16,4-9-8-16,0 10 0 0,0 2 9 0,-4 3-9 0,4-5 8 15,-3 8-8-15,-1-6 10 0,1 3-10 0,-1 6 17 0,-3-5-2 16,0 2-1-16,0 3 0 0,0-3 2 0,0-3 1 0,-3 0 0 16,-1-5 0-16,4-4 1 0,0 1 0 0,-4-13 0 15,1 10 0-15,3-10-10 0,0-2-8 16,-4 3 12-16,4-7-12 0,0 1 9 15,0 0-9-15,0 3 0 0,3-4 9 0,-3-11 0 0,0-5 0 16,4-4 0-16,-1-3 0 0,-3 6-9 16,3-6 0-16,-3 6 9 0,0-5-9 15,0-7 0-15,0 3 0 0,-3 4-10 0,3-7 10 0,0-3-20 0,-4 4 2 16,0-7 1-16,4 4 0 0,0-4-15 0,-3 6-2 0,3-11-1 16,-4 9 0-16,8-10-1 0,-5 4 0 0,8-4 0 15,0-2 0-15,0 8-124 0,0-8-26 0,0 3-5 0</inkml:trace>
  <inkml:trace contextRef="#ctx0" brushRef="#br0" timeOffset="979.723">7938 5277 1117 0,'0'8'47'0,"0"4"-38"15,0-6-9-15,0-6 0 16,0 0 0-16,0 0 0 16,0 0 12-16,0 0 0 0,0 0 0 0,3-6 0 15,4 0 0-15,0 0 1 0,4-2 0 0</inkml:trace>
  <inkml:trace contextRef="#ctx0" brushRef="#br0" timeOffset="1590.197">8467 5635 1242 0,'0'0'35'0,"0"0"9"15,0 0-36-15,-4 9-8 0,1-3 0 0,-1 3 0 16,1-6 68-16,-4 3 12 0,7-6 3 0,-4 6 0 16,4-6-15-16,-7 5-4 0,0-5 0 0,-4 6 0 15,4-6 0-15,0 0 0 0,0-6 0 0,0 6 0 16,0 0 0-16,0 0 0 0,0-5 0 0,0 5 0 15,0 0-51-15,0-6-13 0,0 0 0 0,0 6 0 16,7 0 0-16,-7 6 0 0,-1 0 0 0,5-1 0 16,-4 7 0-16,3 0 0 0,1-9 0 0,-1 9 0 0,1-1 0 15,3 7 0-15,0-6 0 0,0 2 0 0,0 4 0 0,3 0 0 16,-3-1 0-16,4 4 0 16,-1-3-48-16,1-1-13 0,3-5-3 0,-4-3 0 0,5 3 52 0,-1-1 12 0,3-5 0 15,1 0 0-15,-1 0 0 0,1 0 0 0,3-6 0 16,-3 0 0-16,3 6 0 0,0-6 0 0,0 0 0 0,0-6 0 15,0 6 28-15,0-6 9 16,-3-6 2-16,3 0 0 0,-3 1-11 0,-1-4-3 16,1 3 0-16,-1-5 0 0,-3 5-33 15,4-3-8-15,-4 3 0 0,0 1-1 0,-3-1 17 0,3 0 0 0,-4-8-8 16,1 8 8-16,-4 0 0 0,0-6 0 0,0 4 0 0,-4 5 0 16,1 0 16-16,3-3 1 0,-7 6 0 0,3 1 0 15,-3-1-17-15,0-3 0 0,0 6 0 0,-4 0 0 16,1 3 0-16,-1-3 0 0,-3 0 0 0,3 3 0 15,-3 3-48-15,0 3-12 0,0 0-4 0,-3 6 0 16,2-7 52-16,1 1 12 0,4 6 0 0,-4-6 0 16,3 3-54-16,4 8-8 0,0 1-2 0,-4-6 0 15,8 2 0-15,-1 4 0 0,1-6 0 0,-1 0 0 16,4-1 0-16,-3-11 0 0,3 0 0 0,0 0 0 16,3 9 0-16,1-6 0 0,-1 3 0 0</inkml:trace>
  <inkml:trace contextRef="#ctx0" brushRef="#br0" timeOffset="2099.578">8798 5624 850 0,'0'0'17'0,"-7"0"6"0,0 11-23 0,0-2 0 0,0 3 0 0,0 0 0 16,3-1 56-16,-3-5 6 0,4 6 2 0,-1-6 0 16,4-3 0-16,-3 6 0 0,-1-1 0 0,1-2 0 15,3 6-52-15,-4 0-12 0,1 0 0 0,3-4 0 16,-4 4 0-16,4 0 0 0,0-6 0 0,0 0 0 15,0 5 54-15,0-5 8 0,4 6 2 0,-4 3 0 16,3-9-52-16,-3 5-12 0,0 1 0 0,4 0 0 16,-1-3 54-16,4 3 8 0,0-1 2 0,4 1 0 15,-4 0-52-15,4-3-12 0,-1-3 0 0,1 5 0 16,-1-11 34-16,1 0 4 0,0 0 1 0,-1 0 0 16,-3-9-11-16,4 7-3 0,-1 2 0 0,1-6 0 15,-4 3 24-15,0-3 5 0,4 0 1 0,-4-6 0 0,0 6-37 0,0-5-7 16,0-4-2-16,-4 3 0 15,1 0 24-15,3 1 5 0,-3-1 1 0,-1-3 0 16,1 3-21-16,-4 1-4 0,3-1-1 0,1 0 0 16,-4-3-1-16,3 4-1 0,-3-1 0 0,4 0 0 15,-4 0-11-15,0-2 0 0,0 2 0 0,0-6 0 0,0 12-9 16,0 1-4-16,0-1-1 0,0-3 0 16,0 0-13-16,3 0-2 0,-3-3-1 0,0 1 0 15,4 5-122-15,-1 0-24 0,-3 6-4 0</inkml:trace>
  <inkml:trace contextRef="#ctx0" brushRef="#br0" timeOffset="5192.777">4710 6926 597 0,'0'0'16'0,"0"0"5"0,0 0-21 0,0 0 0 0,0 0 0 0,0 0 0 15,0 0 56-15,0 0 6 0,0 0 2 0,0 0 0 16,0 0-52-16,0 0-12 0,0 0 0 0,0 0 0 16,0 0 45-16,-4 12 7 0,1-6 0 0,3-6 1 15,0 0-33-15,0 0-8 0,0 0 0 0,0 0-1 16,0 0 42-16,0 0 9 0,-8 5 2 0,8-5 0 15,-3 3-30-15,3 6-6 0,0-9 0 0,-4 6-1 16,4-6 12-16,0 0 2 0,-3 9 1 0,-1-3 0 16,1 5-25-16,3 1-5 0,0 0 0 0,0 3-1 15,0 2-22-15,0 1-4 0,0 0-1 0,3 2 0 16,-3 4 40-16,4-1 7 0,-4 4 1 0,0-1 1 16,3-2-16-16,-3 5-3 0,4-8-1 0,-4 8 0 15,3-8 0-15,-3 8 0 0,4-5 0 16,-4 2 0-16,0 3-13 0,0-5 11 0,0 8-11 0,0-5 10 15,-4 8-10-15,1-3 0 0,3 4 0 0,-4 2 0 16,4-9 39-16,-3-2 5 0,3-4 2 0,-4 1 0 16,4-4-30-16,-3 4-5 0,3-9-2 0,0 2 0 15,-4 1 0-15,4-6 0 0,0-7 0 0,0 7 0 16,0-3-9-16,0 9 0 0,0-12 0 0,0-6 0 16,0 0 0-16,0 0 0 0,0 0 0 0,0 0 0 15,-3 0 0-15,3 0 0 0,0 0 0 0,-4-6 0 16,4 0 0-16,-7 6 0 0,4 0 0 0,-4-12 0 15,0 0 0-15,-4 3 0 0,4-8 0 0,-4-7 0 16,4 7-49-16,0 2-12 0,0-3-3 0,0-2 0 0,-3-4 46 16,-1-2 9-16,0-4 9 0,4-2-13 15,0 8-25-15,0 1-5 0,-3 2-1 0,3-2 0 16,-8 5-26-16,8-8-6 0,-3 2 0 0</inkml:trace>
  <inkml:trace contextRef="#ctx0" brushRef="#br0" timeOffset="5497.398">4593 6635 1116 0,'-7'9'32'0,"4"-3"6"16,-1-1-30-16,4-5-8 0,0 0 0 0,0 0 0 16,0 0 0-16,0 0-16 0,0 0 4 0,0 0 0 15,0 0 24-15,0 0 4 0,0 0 0 0,4-3 1 16,3 1-37-16,3-4-8 0,-3 3-2 0</inkml:trace>
  <inkml:trace contextRef="#ctx0" brushRef="#br0" timeOffset="6215.094">5020 7079 843 0,'-11'-6'17'0,"11"6"5"16,-7-6-22-16,4 0 0 0,-4 6 0 0,3-6 0 15,-3 0 65-15,0 0 9 0,0 1 2 0,4 5 0 16,-4-9-18-16,7 9-3 0,-8-3-1 0,1 0 0 16,7 3 8-16,-7 0 2 0,4 0 0 0,-4-3 0 15,0 3-52-15,3 0-12 0,4 0 0 0,-3 0 0 16,-4 0 0-16,0 3 0 0,3 0 0 0,-7 3 0 16,8 0 0-16,-1 5 0 0,4 1 0 0,-3 3 0 15,3-3 0-15,-4 5 0 0,1-5 0 0,3 0 0 16,-4-1 0-16,4 4 0 0,0 3 0 0,-3-6 0 15,3 5 0-15,0-2 0 0,0-3 0 0,3 5 0 16,-3-2 0-16,0-6 0 0,0 6 0 0,4 2 0 16,-4-11 0-16,3 6 0 0,1-3 0 0,-1 2 0 0,1 1 0 15,-1-6 0-15,8 6 0 0,-4 2 0 0,0-5 0 0,0 0 0 0,-3 3 0 16,3-6 0-16,3-6 0 0,-3 6 0 0,8-6 0 0,-5 6 0 16,1-12 34-16,-1 6 4 0,4-6 1 0,-3 0 0 15,0 0-19-15,-1-3-3 0,-3 3-1 0,0-5 0 16,0-1 8-16,4 0 0 0,-4 0 1 0,0-8 0 15,0 2-3-15,0 0-1 0,-3-2 0 16,3 2 0-16,-4-5-8 0,1 5-1 0,-1 3-1 16,-3-2 0-16,4-1-11 15,-4-5 0-15,0 2 9 0,0-3-9 0,0 7 0 0,-4 2 8 0,4-3-8 0,-7 1 0 16,4 2 0-16,-4 3 8 0,0-5-8 0,-4 5 0 16,0-3 0-16,1 9 0 0,3-5 0 0,-4 5 0 15,4-6 0-15,-3 12-13 0,-5-6 5 0,5 0 8 16,-4 6-21-16,3 6 3 0,1 0 1 0,-5-6 0 15,5 6-10-15,3 0-1 0,0 6-1 0,0-4 0 16,3 4 29-16,-3 6 18 0,0-7-2 0,0 7-1 16,0-6-15-16,3 3-10 0,1 2 2 0,3-5 0 15,0 0 8-15,0 0-13 0,3 2 5 0,-3-2 8 16,4 0-59-16,3-1-4 0,0 4-1 0,-3-3 0 16,3 0 0-16,0-1 0 0,0-5 0 0</inkml:trace>
  <inkml:trace contextRef="#ctx0" brushRef="#br0" timeOffset="6829.903">5207 7085 850 0,'0'0'17'0,"0"0"6"0,0 0-23 0,0 0 0 0,0 0 0 0,0 0 0 16,0 0 56-16,0 0 8 0,0 0 0 0,0 0 1 15,0 0-7-15,-7 8-2 0,7 4 0 0,-4-6 0 16,4-6-27-16,0 6-5 0,0-6-2 0,0 0 0 16,-3 6-8-16,3-6-2 0,0 6 0 0,0 3 0 15,3 2 20-15,-3 1 4 0,0 0 1 0,4 0 0 16,-4-1-37-16,3 1-8 0,1 3-2 0,-4-3 0 16,4 5 10-16,-1-5 11 0,1 0-3 0,-1 8 0 15,4-8-8-15,-3 0 10 0,3-3-10 0,0 8 10 16,0-11 0-16,-4 6 0 0,4-6 0 0,4 6 0 15,-7-7-18-15,3 4-4 0,0-3-1 0,-4 0 0 16,4 0 13-16,0 0 0 0,0-6 0 0,4 0 0 16,-4 0 34-16,0 0 10 0,0 0 1 0,0-6 1 0,0 0-24 15,0 0-5-15,0 0-1 0,4 0 0 0,0-2-16 0,-4-4 0 16,3 0 8-16,-6-6-8 0,6-2 27 16,-3 2 1-16,4-5 1 0,-1 5 0 0,1-3-21 0,-4-2-8 15,0 5 0-15,4-2 9 16,-4 2-33-16,0-3-6 0,0 10-2 0,3-1 0 0,-6-6 77 0,0 4 15 15,-1 2 4-15,1 0 0 16,-4-6-74-16,0 13-14 0,0-7-4 0,0 3 0 16,-4 3 28-16,1-6 0 0,-1 6 0 0,0 1 0 0,1-1-10 0,-4 0 0 0,3 0 0 0,1 0 0 31,-4-3-24-31,3 3-5 0,1 1-1 0,3-1 0 16,-4 0-8-16,1 0-3 0,3 6 0 0</inkml:trace>
  <inkml:trace contextRef="#ctx0" brushRef="#br0" timeOffset="8150.239">5602 7123 767 0,'0'0'32'16,"0"0"-32"-16,0 0 74 0,0 0 8 0,0 0 2 0,0 0 0 16,0 0-28-16,0 0-6 0,-7-6-1 0,7 6 0 15,0 0-33-15,0 0-6 0,0 0-2 0,0 0 0 16,0 0 4-16,0 6 0 0,0 0 0 0,0-6 0 16,0 0 9-16,0 0 3 0,0 6 0 0,0-6 0 15,0 5 9-15,0-5 3 0,0 0 0 0,0 0 0 16,0 0 0-16,0 0 0 0,0 0 0 0,0 0 0 15,0 0-13-15,0 0-3 0,0 0 0 0,0 0 0 16,4 9-8-16,-4-9-3 0,3 3 0 0,-3-3 0 16,0 0-9-16,4 3 8 0,3-3-8 0,-7 0 8 15,3 6-8-15,4-6 0 0,0 6 0 0,-3-6-11 16,6 6 11-16,-2-6 0 0,-1 6 0 0,0-6 0 16,-4 6 0-16,1-1 0 0,-1-5 0 0,1 9 0 15,3-6 0-15,-4 3 0 0,1-3 0 0,-4-3 0 16,7 3 0-16,-7-3 0 0,0 0 0 0,3 3 0 15,-3-3 0-15,0 0 0 0,0 0 0 0,7 6 0 16,-7-6 0-16,0 0 0 0,0 0 0 0,4 0 0 16,-4 0 0-16,0 0 0 0,7 0 0 0,-7 0 0 15,0 0 0-15,0 0 0 0,4 0 0 0,-4 0 0 0,7 0 0 16,0-6 0-16,-7 6 0 0,3 0 0 0,-3 0 0 0,7-3 0 16,-7 3 0-16,7 0 0 0,-7 0 0 15,0 0 0-15,0 0 0 0,0 0 0 0,7 0 0 16,-7 0 0-16,11 0 0 0,-11 0 0 0,7 0 0 0,-7 0 0 15,4 0 0-15,-4 0 0 0,3 0 0 0,-3 0 0 16,4-3 0-16,-4 3 0 0,7-3 0 0,-7 3 0 16,7 0 0-16,0 0 0 15,-7 0 0-15,3-3 0 0,-3 3 0 0,0 0 0 16,0 0 0-16,7 0 0 0,-7 0 0 0,0 0 0 0,0 0 0 0,0 0 0 0,0 0 0 0,0 0 0 16,0 0 0-16,0 0 0 0,0 0 0 0,0 0 0 15,0 0 0-15,0 0 0 0,4-6 0 0,-4 6 0 16,0 0 0-16,0 0 0 0,0 0 0 0,0 0 0 15,0 0 31-15,0 0 8 0,0 0 1 0,0 0 1 16,0 0-25-16,0 0-6 0,0 0-1 0,0 0 0 16,3-9-9-16,-3 9 0 0,4-5 0 0,-4 5 0 15,3-6 0-15,1 0 0 0,0 0 0 0,-4 6 0 16,0 0 0-16,0 0 8 0,0-6-8 0,0 6 0 16,0-9 0-16,0 9 8 0,0 0-8 0,-4-12 0 15,0 7 8-15,-3-1-8 0,4-6 0 0,-4 6 8 16,0-6-8-16,0 4 0 0,0 2 0 0,-4 0 0 15,8 3-11-15,-5-6 3 0,5 3 0 0,-8 0 0 16,4 0 8-16,0 0 11 0,0 1-3 0,0-1 0 16,0 0-8-16,4 6-11 0,-4-3 3 0,3 3 0 15,0-3 8-15,-3 0 0 0,4 3 0 0,3 0 0 16,0 0 0-16,-7 0 0 0,0 0 0 0,3 6 8 16,-3-6-8-16,7 0 0 0,-7 3-11 0,4 3 11 15,-1 0-8-15,4-6 8 0,-7 5 0 0,4 1-9 0,-5 6 9 16,1 0-8-16,4-9 8 0,-1 6-8 0,4-1 8 15,-3 4 0-15,-1 0 0 0,4 0 0 0,-3-1 18 0,3 1 6 0,0-3 0 0,0 3 1 32,0 0-41-32,0-1-9 0,0 1-2 0,0 3 0 0,3-3 27 0,-3-1 0 0,0-5 0 0,0 3 0 15,4 3 16-15,-4 0 9 0,0-1 2 0,0 1 0 16,3 0-27-16,-3-3 0 0,0 2 0 0,0 1 0 16,0-6-16-16,0 6-9 15,0 2-2-15,4-2 0 0,-4 0 27 0,0 0 0 0,3-6 0 16,4 5 0-16,-3 1 0 0,0 0 9 0,-1 8 0 15,1-8 0-15,-1 0 1 0,1-6 0 0,-1 3 0 0,4 2 0 16,0-5 1-16,-3 0 0 0,3 0 0 0,0 0 0 16,0-6-11-16,0 6 0 0,0-6 0 0,0 6 0 15,0-6 0-15,0 6 0 0,4-3 0 0,-1-3 0 16,1 3 0-16,0-3 0 0,-8 0 0 0,8 2 0 16,3 1 0-16,-4-3 0 0,4 0 0 0,1 0 0 15,-5 0 0-15,1 0 0 0,-1-3 0 0,4 1 0 16,-3 2 0-16,-4-3 0 0,7-6 0 0,-3 9 0 15,-1 0-41-15,4-6-1 0,-3 12 0 0,-4-12 0 16,4 6-113-16,-4 0-22 0,3 0-5 0</inkml:trace>
  <inkml:trace contextRef="#ctx0" brushRef="#br0" timeOffset="9833.62">4791 8278 608 0,'0'0'12'0,"0"0"4"15,0 0-16-15,0 0 0 0,-7-3 0 0,7 3 0 16,-7 3 54-16,0 9 8 0,-4-6 2 0,4 6 0 0,3-7 0 0,4-5 0 16,0 0 0-16,0 0 0 0,-10 0 0 0,3 0 0 0,0 0 0 0,-4-5 0 15,4 5-21-15,7 0-4 0,-7 0-1 16,-4 0 0-16,11 0-4 0,-7 5-1 0,0-2 0 15,0 6 0-15,0-3-9 16,0 3-1-16,0 3-1 0,-3-6 0 16,10-6 2-16,-8 5 0 0,1-5 0 0,-3 0 0 15,10 0-11-15,-7 12-1 0,7-12-1 0,-7 0 0 16,0 9-11-16,0-3 0 0,3 3 0 0,1 0 0 0,3-9 11 0,0 0 0 0,0 0 0 0,0 0 0 16,0 0-11-16,0 0 0 0,0 0 0 0,0 0 0 15,0 0 0-15,0 0 0 0,0 0 0 0,0 0 0 16,3 11 0-16,4-5 0 0,-3 0-9 0,3 0 9 15,0-3 0-15,3-3 0 0,-3-3 0 0,4 3 0 16,0 0 0-16,-1 9 0 0,1 3 0 0,-8-1 0 16,8 1 0-16,-4-6 0 0,0 0 0 0,0 0 0 15,0-3 0-15,0-3 0 0,-3 0 0 0,3 0 9 16,-4-3-9-16,1 3-16 0,-4 0 4 0,3-6 1 16,-3 0 11-16,0-6 0 0,0-5 0 0,0 5 0 15,0 3 0-15,0 3 0 0,-3-6 0 0,-1 1 0 16,4 5 0-16,-3 0 0 0,-1 0 0 0,1 0 0 15,3 6-53-15,-7-3-9 0,0 3-2 0,7 0 0 16,0 0 37-16,-8 3 7 0,8-3 2 0,-7 3 0 16,7-3-4-16,0 0-1 0,0 0 0 0,0 0 0 15,-7 0 0-15,4-3 0 0,-4 3 0 0,3-6 0 16,1-9 31-16,-1 4 5 0,4-7 2 0,-3 0 0 16,3 10-15-16,-4-4 0 0,4 6 0 0,0 0-10 15,-3-9 10-15,3 7 0 0,0-1 0 0,-4-3 0 16,4 0 0-16,-3 6 0 0,-4-2 8 0,7 8-8 0,0 0 8 15,0 0-8-15,0 0 8 0,0 0-8 0,-4-6 40 0,4-3 4 16,-4 0 1-16,4 3 0 0,0 6-45 0,0 0 0 0,0 0-15 0,0 0 4 16,0 0 11-16,0 0 9 0,0-6-1 0,0 0-8 15,0 6 13-15,0 0-4 0,0 0-1 0,0 0 0 16,0 0-8-16,0 0 0 0,0-11-12 0,0 11 12 16,0 0-9-16,0 0 9 0,0 0 0 0,0 0 0 15,4 5 0-15,-4 7 0 0,4 3 12 0,-4 0-3 16,0-1-1-16,7 4 0 0,-7 0 0 15,0-1 0-15,0 4-8 0,0-9 12 16,0 2-12-16,3 1 12 0,-3 0-4 0,0-4-8 0,4 4 12 0,-4 0-4 16,3 0 0-16,-3 2-8 0,0 1 12 0,0 8-4 15,4-2 6-15,-4-1 1 0,0 4 0 0,0 5 0 16,3-2-2-16,-3-4 0 0,0 9 0 0,0-8 0 16,0 8-13-16,4-3 8 0,-8 4-8 0,4-4 0 15,0 3 0-15,0-8 0 0,0 2 0 0,0-5 0 16,4 2 0-16,-4 3 0 0,-4-8 0 0,4 8 0 15,-3-11 57-15,-1 9 6 0,4-10 1 0,-7 1 0 16,7-6-52-16,-3 2-12 0,-4-8 0 0,3 6 0 16,0-6 0-16,4 3 0 0,-3-6 0 0,-4 2 0 15,3-5 0-15,1-3 0 0,-4-2 0 0,3 2 0 16,-3-3 30-16,-3 0 3 0,-1-6 1 0,0 0 0 16,1 1-54-16,-1 2-12 0,1-9-1 0,-1 6-1 0,-3-2 34 15,0-1 0-15,3 0 0 0,-3 4 0 16,0-1 0-16,0-6 0 0,3 6 0 0,1 4 0 15,-4-4 0-15,3 0 0 0,-3 0 0 0,0 1 0 16,3 2-58-16,-3-3-5 0,4 6-1 0,-5-6 0 16,5 3 52-16,-1-2 12 0,1-4 0 0,-1 6 0 15,4-3-21-15,-7-5-2 0,3 5 0 0,1 0 0 16,-1 3-27-16,4-8-6 0,0 5 0 0,-3 0-1 16,6-2-35-16,0-4-6 0,1 6-2 0</inkml:trace>
  <inkml:trace contextRef="#ctx0" brushRef="#br0" timeOffset="10212.427">4657 8072 1094 0,'-4'-5'46'0,"1"-1"-37"31,-1 0 11-31,4 0 1 0,0 0 1 0,0 6 0 0,0 0 25 0,0 0 5 0,0 0 0 0,0 0 1 16,0 0-28-16,0 0-5 0,0 0-2 0,0 0 0 15,0 0-18-15,0 0 10 0,0 0-10 0,0 0 8 16,0 0-8-16,0 0 0 0,0 0 0 0</inkml:trace>
  <inkml:trace contextRef="#ctx0" brushRef="#br0" timeOffset="10882.944">5020 8390 1094 0,'-18'-3'23'0,"18"3"5"0,-7-6-28 16,0 0 0-16,0-6 0 0,4 7 0 0,3 5 56 0,0 0 7 15,0 0 1-15,0 0 0 0,0 0-30 0,-11-6-6 0,4 0 0 0,7 6-1 16,0 0 8-16,0 0 1 0,-7 12 1 0,0-7 0 16,0 1-29-16,7-6-8 15,0 0 0-15,-7 6 0 16,0-3 0-16,0 3 12 0,7 0-4 0,-7 3 0 16,0 11-8-16,0-8-10 0,-4 6 10 0,7 2-13 15,-3-2 13-15,4-3 0 0,-1-1 0 0,1 1 0 0,-1 3 0 0,1-4 0 0,3 1 0 16,0 0 0-16,3-3 48 0,1-1 13 0,-1-5 3 0,4-3 0 15,0 3-52-15,4 0-12 0,-4 0 0 0,0-3 0 16,0 5 0-16,-3 4 0 0,6-6 0 0,1 0 0 16,3-6 28-16,-3 0 4 0,-1 0 0 0,-3 0 0 15,4 0 0-15,-4-6 0 0,0 0 0 0,7 0 0 16,-7-8-32-16,-3 2 0 0,3 0-8 0,-4 0 8 16,4 7 0-16,0-1 0 15,0 0 8-15,0-3-8 0,-3 0 18 0,-4-3-2 0,3-2-1 0,-3-4 0 16,0 0-24-16,0-2-5 0,0 2-1 0,-3 1 0 15,-1 2 15-15,1 3 0 0,-1 0 0 0,1-5 0 16,-4 5 12-16,0 3 6 0,3 3 1 0,-3-6 0 16,0 1-19-16,-7-1 0 0,7 6 0 0,-4-3 0 15,1 6 0-15,3-3 0 0,-4 3-12 0,4 3 12 16,0 0-18-16,-4 0 2 0,4 0 1 0,0 3 0 16,0 6-10-16,4 3-3 0,-1 3 0 0,1-4 0 15,-1 1-10-15,1-3-2 0,3-3-1 0,0 6 0 16,0 5-13-16,0 1-2 0,0 0-1 0,3 2 0 15,1-2-107-15,-1 2-20 0</inkml:trace>
  <inkml:trace contextRef="#ctx0" brushRef="#br0" timeOffset="11457.988">5249 8358 1074 0,'-3'5'30'0,"-1"7"8"15,4-6-30-15,-3 3-8 0,-1 0 0 0,1 5 0 16,3-2 81-16,-4 0 15 0,4-6 4 0,0 3 0 16,0-3-58-16,4 5-11 0,-4-11-3 0,0 6 0 15,3 6-28-15,1-6 0 0,-4 0 0 0,3 5 0 16,1-5 0-16,-1 9 0 0,1-9 0 0,-1 6 0 16,1-1 0-16,-1-2 0 0,8 0 0 0,-7 6 0 15,-1-9 36-15,4 11 0 0,-3-8 1 0,-4 6 0 16,7-1-37-16,-4-2 0 0,4 0 0 0,0 0 0 15,0 0 10-15,-3-7 1 0,3 4 0 0,-3-3 0 16,3-6 5-16,0 0 2 0,0 0 0 0,0 0 0 16,0 0 37-16,0-6 7 0,-4 6 2 0,1-6 0 15,7 3-56-15,-8 3-8 0,4 0-8 0,-3 0 8 16,-1-3 49-16,1-8 17 0,3 2 3 0,0 3 1 16,0-6-92-16,-4 0-18 0,4-8-4 0,0 8-1 0,1-5 45 0,-5-1 0 0,4 3 0 15,0-8 0-15,0 11 0 16,-3-6 0-16,-1 4 0 0,1 2 0 0,-1 0 8 0,1 0-8 0,-4-2 0 0,3 5 0 15,-3 0 0-15,-3 3 0 0,3 0 0 0,-4-6 0 16,4 7 8-16,-3-4-8 0,-1 0 0 0,1 3 0 16,-1 0 0-16,4 3 0 0,-3-9 0 0,-1 7 0 15,4-1-26-15,-3 0 1 0,3 6 0 0,0-6 0 16,-4 3-42-16,4-6-8 0,0 3-1 16</inkml:trace>
  <inkml:trace contextRef="#ctx0" brushRef="#br0" timeOffset="12159.236">5616 8493 1078 0,'-7'6'22'0,"4"0"6"0,-1 5-28 0,1-2 0 0,3 3 0 0,0-6 0 16,0-6 68-16,0 0 7 0,0 0 1 0,0 0 1 16,0 0-18-16,3 0-4 0,4 0-1 0,-3 0 0 15,3 6-23-15,0 5-5 0,0-2-1 0,3 0 0 16,-2-3-8-16,2 3-1 0,-6-9-1 0,6 0 0 16,-3 0 8-16,0-6 1 0,4 3 1 0,-1 0 0 15,-2 0-25-15,2-3-20 0,1 0 3 0,-4 0 1 16,3-5 16-16,-3 5 0 0,4 0 0 0,-4 0 0 15,0-6 0-15,-7-2 11 0,7 8-11 0,0-6 10 16,0 0-10-16,-3 0 0 0,-1 1 0 0,4 2 0 16,-3 3 0-16,-1 0 13 0,1 0-1 0,-4 0-1 15,0 6-11-15,0 0-16 0,0 0 4 0,0 0 1 16,-4-6 11-16,1 1 0 0,-1-1 0 0,-3 3 0 16,7 3 0-16,-7 0 0 0,0 0 0 0,-3 0 0 15,3 9 0-15,-4-9 0 0,-3 11 0 0,3-11-8 16,1 6 18-16,-4-12 4 0,-1 6 1 0,1 0 0 15,0 0 2-15,4 6 1 0,3 6 0 0,-7 0 0 16,-1 8-10-16,5 4-8 0,-1-1 9 0,4 4-9 16,0 2 0-16,4-2 0 0,-1-4 0 0,1-2 0 15,-1 2 0-15,4-11 0 0,0-3 0 0,0 3 0 0,0-4 0 0,0 1 0 16,4-3 0-16,-1 6 0 0,4-6-19 0,-3 8-3 16,3-5-1-16,0 6 0 0,0-9 40 15,0 6 8-15,7-7 2 0,-7 1 0 16,4-6-43-16,-8 3-9 0,8 0-2 0,-1-3 0 0,1 3 27 0,3 0 0 0,-3 3 0 0,3-6 0 15,0 0 0-15,3 0 0 0,-2-3 0 0,-5 0 0 16,4-3 0-16,0 0 0 0,4 0 0 0</inkml:trace>
  <inkml:trace contextRef="#ctx0" brushRef="#br0" timeOffset="12793.833">6191 8419 1422 0,'0'0'40'0,"-10"0"9"15,3 0-39-15,-4 0-10 0,4 0 0 0,0 0 0 16,-7 0 81-16,3 12 15 0,4-6 2 0,-3 0 1 16,3-3-35-16,-4 0-8 0,4-3 0 0,0 0-1 0,0 0-37 0,7 0-7 0,-7 3-2 0,0 3 0 15,7-6 20-15,-7 0 4 0,7 0 1 0,-4 5 0 16,4-5-34-16,0 0 0 0,0 0 0 0,-3 12 0 16,-1-6-8-16,4 6 8 0,0-3-13 0,-4 5 5 15,4 1 8-15,-3-3 0 0,3 5 0 0,-4-5 0 16,4 9 0-1,0-9 0-15,0 5 0 0,0-2 0 16,0-6 0-16,4 5 0 0,-4-14 0 0,0 0 0 0,0 6 0 0,0 0 0 0,0 0 0 16,0 3 0-16,3-3 0 0,1 5 8 0,-4-5-8 15,0 0 0-15,0-6 9 0,0 0-9 0,0 0 12 0,0 0-12 16,7 0 31-16,-7 0-1 0,7 6 0 0,0-6 0 16,-7 0-30-16,7 6-13 0,0-6 1 0,4 0 0 15,-11 0 12-15,3 0 0 0,1-6 0 0,3 6 0 16,-7 0 0-16,4 6 0 0,3 0 0 0,-4 0 0 15,1 3 0-15,-1-1 0 0,1-2 0 0,-4-6 0 16,0 0 0-16,0 0 0 0,0 0 0 0,0 0-9 16,3 9 9-16,1 3 0 0,-4 5 0 0,3-5 0 15,-3 3 0-15,0-3 0 0,0-1 0 0,-3 1 0 16,3-6 0-16,-4 3 0 0,1 0 0 0,-1 0 0 16,1 2 0-16,-4-5 0 0,3 6 10 0,-3-3-10 15,0-3 9-15,0-3-9 0,-4 2 8 0,4-2-8 16,-3-3 8-16,-1 3-8 0,4 0 8 0,-7-3-8 15,-4-3 0-15,8-3 0 0,-8 1 0 0,4-4 0 16,0 0-38-16,0-3-3 0,-4-3-1 0,11 4 0 16,-11-4-134-16,8 6-28 0,-1 3-4 0</inkml:trace>
  <inkml:trace contextRef="#ctx0" brushRef="#br0" timeOffset="13877.605">5973 9716 908 0,'0'0'19'0,"0"0"4"15,0 0-23-15,0 0 0 0,0 0 0 0,0 0 0 16,0 0 67-16,0 0 9 0,0 0 1 0,0 0 1 16,0 0-38-16,0 0-8 0,0 0-2 0,0 6 0 0,3 0-10 0,1 5-1 15,-1-2-1-15,1 0 0 0,-1 6-8 0,1 2-2 0,-1-2 0 0,-3 3 0 16,4 5-8-16,-4-5 8 0,3-1-8 0,-3 10 8 15,0-4 3-15,4 4 0 0,-4 5 0 0,0 3 0 16,0-11 9-16,3 5 1 0,-3-2 1 0,0 2 0 16,-3 4 10-16,3-13 1 0,0 10 1 0,-4-7 0 15,4 4 0-15,-3-4 0 0,3 6 0 16,0 4 0-16,-4-10 3 0,1 10 1 16,-1-13 0-16,1 10 0 0,-4-7-13 0,3 4-2 15,1-4-1-15,-1-2 0 0,0-4-10 16,4 7-1-16,-3-12-1 0,-1-4 0 0,4 1-10 15,-7 0 8-15,4-3-8 0,3-3 8 0,0-3 2 0,0 0 0 0,0 0 0 16,0 0 0-16,0 0 13 0,-7 0 2 0,3-6 1 0,1 0 0 16,-4-6-12-16,0 1-2 0,0 5-1 0,0-12 0 15,-1 3-11-15,-6 1 0 0,4-1 0 0,-4-3 8 16,0-2-8-16,-1-4-11 0,-6-2 3 0,7 2 0 16,0-5-33-16,-7-3-7 0,3-1 0 0,1 4-1 15,2-4-12-15,1 4-3 0,4 0 0 0,-1-4 0 16,1 4-24-16,6-3-6 0,-3 2-1 0</inkml:trace>
  <inkml:trace contextRef="#ctx0" brushRef="#br0" timeOffset="14141.242">5906 9469 1337 0,'-8'-6'28'0,"8"6"6"0,0 0-34 0,0 0 0 0,0 0 0 0,0 0 0 15,0 0 0-15,0 0 0 0,0 0 0 0,0 0 0 16,0 0 0-16,-10 0 0 0,6-9 0 0,4 9 0 15,0 0 0-15,0 0 0 0,7-3 0 0</inkml:trace>
  <inkml:trace contextRef="#ctx0" brushRef="#br0" timeOffset="14825.345">6392 9777 1454 0,'-17'6'30'0,"10"0"8"0,0-6-30 15,0 6-8-15,-1 0 0 0,-2-6 0 0,3 3 79 0,0 0 14 0,0 0 3 0,0 0 1 16,0-3-26-16,0 0-6 0,-1 0-1 0,5-3 0 16,-1 0-51-16,-3 0-13 0,0 3 0 0,0 0 0 15,4-3 34-15,-4 3 4 0,3 0 1 0,-3 0 0 16,4 6-63-16,-1-3-12 0,1 3-2 0,-5 0-1 16,5 2 39-16,-1 1 0 0,1 3 0 0,-4 0 0 15,3 5 0-15,4-2 0 0,-3-3 0 0,-1 5 0 16,4-8 0-16,-3 6 0 0,3-6 0 0,0 8 0 15,3-5 0-15,-3-6 0 0,4 3 0 0,-4 0 0 16,3 5 24-16,1-8 12 0,3 6 2 0,-4-6 1 16,-3-6-31-16,11 3-8 0,-11-3 0 0,11 6 0 15,-1 0 8-15,1-6 0 0,6 0 0 0,-6 0 0 16,0 0-8-16,-1 3 0 0,1-3 0 0,3 0 0 16,0 0 0-16,0-3 0 0,0-6 0 0,0 6 0 15,4-6 0-15,-11 3 9 0,4-11-9 0,3 2 10 16,-4 3-10-16,-3 0 10 0,7 1-10 0,-7-4 10 0,1 0-10 15,-1 0 0-15,0-2 9 0,-4-1-9 0,4-2 0 0,-7 2 8 16,0 0-8-16,0-2 0 16,-3 2 0-16,-4 0 0 0,3-2 0 0,-3 2 0 15,-4 1 0-15,1 2 0 0,-1 3 0 0,1-5 0 16,-4 11 0-16,0-6-10 0,-1 12 10 0,-6-6-10 16,4 0 10-16,2 6-12 0,1 6 12 0,0 0-12 15,0 0-1-15,4 0-1 0,-1 2 0 0,0 7 0 0,-3-3-6 16,7 3 0-16,-3-4-1 0,3 4 0 15,3 0 6-15,-3 5 2 0,0-2 0 0,3-6 0 16,1 8-5-16,3-8-1 0,0 0 0 0,0 0 0 16,0 2-17-16,0-2-3 0,3 0-1 0,-3 0 0 15,4-4-8-15,-1 1-3 0,1 0 0 0,3-3 0 16,0-3-120-16,4 0-24 0,6 3-5 0,4 5 0 0</inkml:trace>
  <inkml:trace contextRef="#ctx0" brushRef="#br0" timeOffset="15388.457">6632 9739 915 0,'-7'6'19'0,"4"6"5"0,-1-3-24 0,4 2 0 0,-3-5 0 0,-1 6 0 16,4-6 58-16,-3 0 7 0,-1-3 2 0,4 6 0 15,-4-1-8-15,4-2-2 0,0 6 0 0,0-6 0 16,0 0-13-16,0-6-2 0,0 6-1 0,0-3 0 0,0 8-14 0,0-5-3 0,0 0-1 0,4 6 0 31,0-6-23-31,-4 11-16 0,3-8 2 0,-3 3 1 0,4 0 44 0,-1 5 9 0,4 1 1 0,0 0 1 16,-3 2-18-16,3-2-4 15,0-3-1-15,-4-4 0 0,4 1-19 0,-7 0 8 16,8 0-8-16,-5-1 0 0,4-2 32 0,0 3 0 16,-3-6 0-16,3 6 0 0,-7-12-8 15,7 6-1-15,-7-6-1 0,7 0 0 16,0 0-10-16,-7 0-1 0,10 5-1 0,-2-5 0 0,-1-5-10 0,0-13 0 0,0-3 0 15,0 4 0 1,3-1 46-16,-6 6 7 0,3-2 2 0,-4-1 0 0,1 6-44 0,-1-9-11 0,1 1 0 0,0-1 0 16,-1 3 0-16,-3-8 8 0,4 5-8 0,-4 4 8 15,0 2-8-15,0 0 0 0,0 3 0 0,0-2 0 16,3-7 0-16,-3 6 0 0,-3 6 0 0,3-3 0 16,-4-2 0-16,4 2 0 0,0 0 0 0,0-3 0 15,-3 0 0-15,-1 1 0 0,0 2 0 0,4 3 0 16,-3-3-50-16,3 0-6 0,0 4 0 0,-4-1-1 15,4-6-108-15,0 12-22 0,0-6-4 0</inkml:trace>
  <inkml:trace contextRef="#ctx0" brushRef="#br0" timeOffset="16196.85">7080 9857 1396 0,'-3'6'31'0,"3"-6"6"16,0 0 2-16,0 0 0 0,-4 6-31 0,4-6-8 0,0 0 0 0,0 0 0 0,0 0 75 0,0 0 13 16,0 0 4-16,-7 6 0 15,7-6-37-15,-7 2-7 0,7-2-2 0,0 0 0 0,0 0-33 0,0 0-13 16,0 0 11-16,0 0-11 0,0 0 9 0,0 0-9 15,0 0 8-15,4 6-8 16,-1-3 12-16,4 0-4 0,0 0 0 0,0 0 0 16,0 3-8-16,4 0 8 0,-4 0-8 0,0 0 8 0,0-1-8 0,-3-5 0 15,6 3 0-15,1 0 0 16,-11-3 0-16,7 3 0 0,-4-3 0 0,-3 0 0 16,7 0 0-16,4 0 0 0,-4-3 0 0,0 0 0 15,-3 0 0-15,-4 3 15 0,7-5-1 0,0-1 0 16,0 0-14-16,-4 0 11 0,4 0-11 0,-3 0 10 15,-1-3-23-15,-3 4-5 0,4-4-1 0,0 0 0 0,-4 3 36 16,0 0 7-16,0 0 2 0,0 0 0 16,0 0-42-16,-4-2-8 0,4-1-1 0,-4 3-1 0,1 3 46 15,-1-3 8-15,1 0 3 0,-4 0 0 0,0 0-31 16,-4-2 0-16,1 2-11 0,-1 0 11 0,-3 0-8 16,7 0 8-16,-11 0 0 0,4 0 0 0,0 1 0 0,0-1 0 15,-4 6 0-15,4 0 0 16,4 0 0-16,-5 6 0 0,8-6 0 0,0 11 0 0,-7-8 0 0,7 6 0 0,0 0 0 15,0 3-11-15,4 5 11 0,-1-5 0 16,0-3-9-16,1 8 9 0,3 1 0 0,0-6-11 0,3 8 11 0,-3 4-8 16,4-1 8-16,0-5 0 0,-1-3 0 0,4 8 0 15,-3-11 0-15,3 6 0 0,0 2 0 0,-4-2 0 16,8 0 0-16,-8 2 0 0,4-2 0 0,0-3 0 16,1-1 0-16,-1 1 0 0,3-3 0 0,-3-1 0 15,4 1 0-15,-4 3-8 0,3-3 8 0,1-1 0 16,0 1 0-16,-1-6 0 0,4-6 0 0,-7 3 0 15,4 0 0-15,0 6 0 0,-1-6 0 0,-3 3 0 16,-7-6 0-16,14 3 0 0,-3-3 0 0,-4 0 8 16,-7 0-36-16,11 0-6 0,-1 0-2 0,1-3 0 15,3 3-5-15,-7 0-2 0,0-6 0 0,3 3 0 16,-2-6-68-16,-1 3-13 0,0 0-4 0</inkml:trace>
  <inkml:trace contextRef="#ctx0" brushRef="#br0" timeOffset="17069.496">5285 11271 1074 0,'0'0'30'0,"-4"0"8"0,4 0-30 0,0 6-8 0,0-6 0 0,4 6 0 15,-4 0 52-15,3 2 8 0,1-2 3 0,-4 3 0 16,0 0-50-16,0 3-13 0,0-1 0 0,3 1 0 16,1-3 56-16,3 0 7 0,-4 6 1 0,1 2 0 15,3 4-52-15,-7 8-12 0,0 3 0 0,3-2 0 16,-3-7 0-16,4-2 0 0,-1-3 0 0,1-1 0 15,0 1 40-15,-4 2 4 0,0-2 2 0,3 6 0 16,-3-4-24-16,-3 4-5 0,3-4-1 0,-4 4 0 16,0-1-16-16,1 1 0 0,-1 2 8 0,1 1-8 15,-4 2 0-15,3-5 0 0,-3 5 0 0,0-8 0 16,4-7 55-16,3 4 7 0,-7-6 2 0,3 0 0 0,-3-7-64 0,-4 1-16 16,8 0-2-16,-4-3 0 0,0 0 29 15,3-6 5-15,-3-3 2 0,-3-3 0 0,3-2-18 16,-4-4 0-16,0-6 0 0,4 7 0 0,-3-7 0 0,3-2 0 15,0 5 0-15,0-9 0 0,-4 7 0 0,0-1 0 16,4 1 0-16,-3-4 0 0,3 7-12 0,0-4-7 16,-4-3-1-16,4 7 0 15,0-10-37-15,-4 7-8 0,4-1-2 0,0 1 0 16,4-4-30-16,-4 6-7 0,3-8 0 0,1 8-1 0</inkml:trace>
  <inkml:trace contextRef="#ctx0" brushRef="#br0" timeOffset="17345.032">5225 10974 1178 0,'0'0'49'16,"0"0"-39"-1,0 0-10-15,0 0 0 0,0 0 0 0,0 0-11 16,0 0 11-16,0 0-12 0,0 0 12 0,7 6-12 16,3-6 4-16,1 3 0 0,6-3 0 0</inkml:trace>
  <inkml:trace contextRef="#ctx0" brushRef="#br0" timeOffset="17960.354">5673 11321 1393 0,'-7'12'28'0,"3"-6"9"0,-3-1-29 0,0 1-8 0,3 0 0 0,-6-6 0 15,3 3 68-15,-4 0 13 0,4-3 3 0,0 3 0 16,-3-3-37-16,2 3-7 0,1-3-2 0,-3 3 0 16,10-3-25-16,-7 0-5 0,7 0 0 0,-7-3-8 15,7 3 18-15,-11-3-3 0,11 3-1 0,0 0 0 16,0 0-14-16,0 0 9 0,0 0-9 0,-3 6 8 15,3-6-8-15,-7 9 0 0,7-9 0 0,-4 9-11 16,0 2 11-16,4 7 0 0,-3 0 0 0,3 2 0 16,0-2 0-16,-7-1 0 0,7 1 0 0,0 3 0 15,0-10-28 1,0 4-1-16,0-3 0 0,-4 5 0 0,8-5 47 0,-4-3 10 0,0 6 1 0,7-1 1 16,-4-2-48-16,1 0-10 0,0-3-1 0,3-3-1 15,-4 0 48-15,1-1 10 0,3 1 1 0,3 0 1 16,-3-3-22-16,4 0-8 0,0 3 0 0,-1-6 0 15,1-6 8-15,-1 0-8 0,4 0 0 0,1-3 0 16,-1 7 8-16,-4-4-8 0,1 3 0 0,3-3 9 16,0-6-9-16,0 0 0 0,0-2 0 0,-3-4 8 15,-1 6-8-15,1 0 8 0,-8-2-8 0,1-1 8 0,0 0-8 16,-1-14 0-16,-3 5 9 0,0-2-9 16,0 8 0-16,0 4 8 0,-3 2-8 0,-1 0 0 0,-3 0 0 0,-7 12 0 15,7-8 0-15,-4 5 0 0,1 0 15 0,-1-3 1 0,4 0 1 0,-7 3 0 16,7 0-32-16,-7 3-6 0,3 0-2 0,4 3 0 15,-3-3 37-15,-5 0 7 0,5 3 2 0,-1 0 0 16,1 0-40 0,3 3-8-16,-4-3-2 0,4 3 0 0,0-1 27 0,0 7-10 0,3-6 10 0,1 9 0 15,-1-6-34-15,4-1 0 16,0 4 0-16,0 0 0 0,0 0-34 0,4-4-6 16,-1 4-2-16</inkml:trace>
  <inkml:trace contextRef="#ctx0" brushRef="#br0" timeOffset="18560.009">5962 11359 995 0,'0'0'20'0,"-4"6"6"0,4 3-26 16,0 0 0-16,0-3 0 0,0-1 0 0,0 1 57 0,0 0 7 0,0-6 0 15,0 12 1-15,4 0-15 0,-4 2-3 0,3 4-1 16,-3 0 0-16,4-7-12 0,-4 1-2 16,0-12-1-16,0 9 0 0,0-9 3 0,4 12 1 0,-4-12 0 0,0 6 0 15,0-6 1-15,0 6 0 0,0-1 0 0,0-5 0 16,0 0-13-16,0 0-3 0,0 0 0 0,3 9 0 16,1 0-4-16,-1 12-2 0,1-10 0 0,-1 1 0 15,1 3-3-15,3 0-1 0,3-1 0 0,1-2 0 16,-8 0-10-16,4-1 0 0,-3 4 0 0,3-3 0 15,0 0 0-15,0-6 0 0,-7-6 0 0,0 0 0 16,7 0 9-16,4 0 0 0,-11 0 0 0,10 0 0 16,-10 0 3-16,7 0 0 0,-7 0 0 0,8 0 0 15,-1-6 4-15,0-6 2 0,-4 0 0 0,1 0 0 16,-1 1 1-16,4-4 0 0,-3-3 0 0,-1 1 0 16,-3-4-3-16,4-11 0 0,-4 2 0 0,7-5 0 15,-7 3-4-15,3-4-2 0,-3 4 0 0,4 0 0 16,-4 8-10-16,0-2 10 0,0 8-10 0,4 1 10 15,-4 5-10-15,-4-3 0 0,4 6 0 0,0 0 0 16,0-2 0-16,-4 5 0 0,4-6 0 0,-3 6 0 16,-4-9-27-16,7 7-4 0,-4 2-1 0,1 0 0 15,3 3-155-15,0-3-31 0</inkml:trace>
  <inkml:trace contextRef="#ctx0" brushRef="#br0" timeOffset="19410.624">6512 11350 995 0,'0'0'20'0,"0"0"6"0,0 0-26 15,0-6 0-15,0 6 0 0,0 0 0 16,0 0 80-16,0 0 10 0,0 0 2 0,0 0 1 16,-7 0-25-16,4 0-6 0,-4-5-1 0,0 10 0 0,0-5-33 0,-1 6-6 0,1 0-2 0,0-3 0 15,0 6 8-15,0-3 2 0,0 6 0 0,0 2 0 16,0-8-7-16,0 6-2 0,0 0 0 0,3-1 0 16,-3 4-21-16,0-3 0 0,0 3-12 0,4-1 4 15,-1 1 8-15,1 3 0 0,3-7 0 0,0 1 0 16,0 3 0-16,0 2 0 0,3-5 0 0,1-6 0 15,-1 6 20-15,4-3 5 0,4-3 2 0,-4 5 0 16,-3-5-18-16,3 6-9 0,3-3 10 0,-3-3-10 16,4 0 12-16,-1-1-4 0,4-2-8 15,-3-3 12-15,0 3-4 0,-4-3 0 0,3 0-8 0,4 0 12 16,-3 0-2-16,-4-3-1 0,0 3 0 0,4-3 0 16,-1-2 3-16,1-4 0 0,-1-3 0 0,-3 0 0 15,1-5-12-15,-1 5 0 0,0-3 0 0,0 3 0 16,-4 1 0-16,1-10 0 0,3 3 0 0,0 7 0 15,-4-13 0-15,-3 4 0 0,0-4 0 0,0 6 0 16,0 4 0-16,-3 2 0 0,-4 0 0 0,3 6 0 16,1-5 0-16,-4 2 0 0,0 0 0 0,0 0 0 15,-4 3 0-15,0 6 0 0,4-6 0 0,-7 6 0 16,0-6 0-16,0 12 0 0,0-6 0 0,-4 0 0 16,1 6 0-16,-1-3 0 0,4 3 0 0,-7 3 0 0,7 11 0 15,0-2 0-15,6 6 0 0,-6 2 0 0,4-5 0 16,3-7 0-16,0 1 14 0,3 3-4 0,1-4-10 0,3 1-12 0,0 11 2 0,3-14 1 15,1 6-6-15,-1-6-1 0,4-6 0 0,4 2 0 32,3 4-32-32,-7-6-8 0,4 3 0 0</inkml:trace>
  <inkml:trace contextRef="#ctx0" brushRef="#br0" timeOffset="20009.066">6851 11400 1094 0,'0'12'23'0,"0"-6"5"15,3 12-28-15,-3-4 0 0,0 10 0 0,-3-7 0 16,3-2 56-16,0 3 7 0,0-12 1 0,0 5 0 16,0-2-7-16,-4 0-1 0,4 3 0 0,-3 2 0 15,-1-8-38-15,1 6-8 0,3-9-2 0,-4 9 0 0,1-3 31 0,-1 5 5 16,1-8 2-16,-4 6 0 0,7-6-22 0,0-6-5 16,0 0-1-16,0 0 0 0,0 0 15 15,0 0 3-15,0 0 1 0,0 0 0 0,-4 0-8 0,1-12-1 16,-1-967-1-16,4 1952 0 15,0-985-27-15,0 1 0 0,4-4 0 0,-1 3 0 16,1 0 0-16,-4-5 0 0,3-4 0 0,-3 4 0 16,4-4 8-16,3 3-8 0,0-5 8 0,-4 2-8 0,1 7 0 0,3-1 0 15,-4 3 0-15,5 6 0 0,-5-5 0 0,4 5 8 0,-3-6-8 0,-4 9 0 16,3 0 0-16,4 0 0 0,-3 3 0 0,-1 3 0 16,8-3 0-16,-4 0 0 0,-4-3-9 0,5 3 9 15,-1 0 0-15,3 3 0 0,-3-3-8 0,0 0 8 16,4 0 0-16,3 0 0 0,-3-3 0 0,3 3 0 15,-4 3 0-15,8 0 0 0,-8 0 0 0,1 6 0 16,0-3 0-16,-1 2-12 0,-3 4 12 0,0 0-10 16,-3 6-3-16,-1 8-1 0,-3 3 0 0,0 4 0 15,0-16 14-15,0 4 0 0,-3-3 0 0,-1-1 0 16,1 1 0-16,-4 2 0 0,3 4 0 0,-3-6 0 16,4-4 0-16,-4-2 15 0,3 0-3 0,0 0-1 15,1-7 3-15,-1 1 1 0,1 0 0 0,3-6 0 16,0 0-15-16,0 0 0 0,0 0-12 0,3-9 12 15,-3 1-31-15,7 2 1 0,-3-12 0 0</inkml:trace>
  <inkml:trace contextRef="#ctx0" brushRef="#br0" timeOffset="20660.689">7408 11339 1314 0,'0'0'37'0,"0"0"8"0,0 0-36 0,0-12-9 0,0-973 0 0,-3 1961 0 16,-1-982 84-16,4 6 16 0,0 0 2 0,0 0 1 16,0 0-33-16,0 0-6 0,0 0-2 0,-10 3 0 15,3-3-28-15,-4 3-6 0,4 0 0 0,0 3-1 16,0 0 9-16,-4 0 3 0,4-6 0 0,0 5 0 16,0 1-20-16,0-6-4 0,0 6-1 0,0-3 0 15,0 3-2-15,3 3-1 0,-3 0 0 0,4-3 0 16,-8-1-11-16,8 7-12 0,-4-6 2 0,3 0 1 15,1 9 9-15,-1-4 0 0,4 7 0 0,-3 3 0 16,3-4 0-16,0 1 0 0,3 0 0 0,-3-7 0 16,0-2 0-16,0-3 0 0,4 3 0 0,-4-6 0 15,0-3 0-15,0 0 0 0,7 6-9 0,0-6 9 16,-4 0 0-16,8 0 0 0,-8 5 0 0,4-5 0 16,0 0 8-16,-7 0 2 0,4 6 1 0,3-6 0 15,-3 6-11-15,3-6-14 0,0 6 3 0,-4-6 1 16,-3 0 10-16,7 0 0 0,0 0 0 0,-7 0 0 15,0 0 0-15,4 6 0 0,3 3 0 0,-4 0 0 16,1-1 0-16,-4-2 0 0,3 6 0 0,1 0 0 16,-4-6 0-16,4 0 12 0,-1 2-4 0,-3-2 0 0,4 6 0 0,-4 0 0 15,0 0 0-15,-4-7 0 0,4 1-8 0,0-6 11 0,0 0-11 0,-3 9 12 16,-1 0-4-16,4-3 0 0,-7 3 0 0,3-3 0 16,1-1-22-16,-1 4-5 0,1-6-1 0,-4 9 0 15,3-3 20-15,1 0 0 0,-4 5 0 0,3-2 0 16,-3-3 0-16,4-6 0 0,-5 0 0 0,5 0 0 15,-4-3-27-15,3 0-1 0,1-3-1 0,-1 3 0 16,1 0-107-16,-4-3-22 0,3 3-4 0</inkml:trace>
  <inkml:trace contextRef="#ctx0" brushRef="#br0" timeOffset="22241.037">5539 12570 649 0,'0'3'13'0,"0"3"4"16,0 0-17-16,0 0 0 0,0 0 0 0,0 0 0 16,-4 0 56-16,4-4 8 0,-3-2 2 0,3 6 0 15,0-3-10-15,0 6-3 0,0-3 0 0,3 6 0 0,-3-6-14 0,0 2-3 16,0-2-1-16,4 0 0 15,-4 0-1-15,0 3 0 0,3 6 0 0,1-4 0 16,-4-2-34-16,3 6 0 0,1 3-10 0,-1-4 10 16,1-2 44-16,-1 9 16 0,1-7 3 0,-1 7 1 0,-3-1-64 15,0 1-15-15,4 5-1 0,-4 1-1 16,3-9 27-16,-3-1 6 0,-3-5 0 0,3 0 1 0,0-1 38 0,-4 4 7 16,1 6 2-16,-1-7 0 0,1-2-9 0,-1 3-2 0,1-9 0 15,3 0 0-15,-4 2-33 0,1-2-8 0,-1 0 0 0,1 3-1 16,3-3-11-16,0-6 0 0,-4 0 0 0,1 0 0 15,-1 0 32-15,0 0 5 0,1 0 1 0,-4-3 0 16,0 3-26-16,0-3-12 0,0-3 10 0,-4 3-10 16,4 0 0-16,0 0 0 0,-4 0 0 0,1-5 0 15,3-1 0-15,-4 3 0 0,1-9-12 0,3 9 12 16,0 0-20-16,-4-2 2 0,-3-4 1 0,3-3 0 16,4 0-31-16,-3 1-7 0,-1-4-1 0,0 3 0 15,1-8-41-15,3-1-9 0,0 10-2 0,-4-13 0 16,8 7-53-16,-4-1-11 0</inkml:trace>
  <inkml:trace contextRef="#ctx0" brushRef="#br0" timeOffset="22525.702">5401 12232 1052 0,'-7'-3'44'0,"7"3"-35"16,-11 0 53-16,4 0 10 0,7 0 3 0,0 0 0 15,-3 3-16-15,3-3-3 0,-4-6-1 0,1 0 0 16,3 6-46-16,0-5-9 0,0 5 0 0,3-6 0 15,4 0-40 1,0 0-4-16,8-3-2 0</inkml:trace>
  <inkml:trace contextRef="#ctx0" brushRef="#br0" timeOffset="23258.114">5863 12626 1116 0,'-10'-6'23'0,"6"3"6"0,1 3-29 16,-5-3 0-16,1 0 0 0,-3 1 0 15,-1-1 84-15,4 0 10 0,0-3 2 0,0 6 1 16,0 0-57-16,0 0-12 0,-7 0-3 0,7 0 0 0,-4-6 17 0,4 6 3 16,-3 0 1-16,3-6 0 0,-4 6-25 15,4 6-5-15,3-6 0 0,-3 12-1 0,4-6-15 0,-1-1 8 0,1 1-8 16,-1 3 0-16,1-3 0 0,-1 0 0 0,4 6 0 0,0-6 0 15,-3-1 0-15,3 1 0 0,0 3-8 0,0 0 8 16,0 0 0-16,0-3 0 0,0-6 0 0,0 11 0 16,0-5 0-16,0 0 0 0,0 3 0 0,0 0 0 15,0 0 0-15,0-4 0 0,0 1 0 0,0-6 0 16,0 12 0-16,0-12 0 0,0 0 0 0,7 6 0 16,-4-3 8-16,4 6-8 0,0 0 0 0,0-1 0 15,-3-2 0-15,6 3 0 0,-2 3 0 0,-1-6 0 16,0 0 0-16,3-3 0 0,-3-3 0 0,0-3 0 15,0 3 0-15,4-3 0 0,0 0 0 0,-8-3 0 16,4-6 18-16,4 3-2 0,-4 0-1 0,0 1 0 16,0-7-15-16,0 12 8 0,0-9-8 0,0 0 0 15,-3 4 12-15,3-7-4 0,-4 6-8 0,1 3 12 16,-4-6 0-16,3 7-1 0,1-1 0 0,-4-6 0 16,0 6-11-16,0 0 10 0,0 0-10 0,0-2 10 15,-4 2-10-15,1 0 0 0,-1-6 0 0,-3 6 8 16,4-3-8-16,-4-2 0 0,-1-1 0 0,1 0 0 15,0 0 0-15,0 6 0 0,0-2 0 0,-3-1-11 16,-1 3 11-16,8 0-10 0,-8 3 10 0,-7 3-10 16,8-6-19-16,3 6-4 0,-4-6-1 0,11 6 0 0,-14 6 34 15,3 0 0-15,1 3 0 0,3 3 0 0,0-1 0 0,0 1 0 0,3 0 0 16,1-6 0-16,3 8 0 0,-4-2 0 0,4 0 0 16,0 6 0-16,0-7-11 0,0 1 11 15,4 0-10-15,-4 3 10 16,3-10-53-16,4 7-5 0,-3-9-1 0,3 3 0 15,0-3-8-15,0-3-1 0,7 3-1 0</inkml:trace>
  <inkml:trace contextRef="#ctx0" brushRef="#br0" timeOffset="23810.85">6029 12659 988 0,'-7'2'41'15,"0"1"-33"1,7-3 34-16,0 0 6 0,-7-5 2 0,7 5 0 15,-7 0-14-15,7 0-2 0,0 0-1 0,0 0 0 0,0 0 4 16,0 0 1-16,0 0 0 0,0 0 0 16,0 0-12-16,0 0-2 0,0 0-1 0,0 5 0 15,-4 1-7-15,4 3 0 0,0 0-1 0,0 6 0 16,0-4 6-16,0 1 2 0,4 0 0 0,-4 3 0 16,0 2 1-16,3-5 0 0,-3 9 0 0,4-4 0 15,-1-5 0-15,-3 3 1 0,4-4 0 0,3-2 0 0,-4 0-25 0,4 9-12 0,-3-12 0 16,-4 2 1-16,7 4 11 0,0 0 0 0,-3-3 0 0,6 0 0 15,1 2 14-15,3-5 5 0,-7-6 1 0,4 6 0 16,-1-6-32-16,-3 6-7 0,4-6-1 0,3-6 0 16,-7 6 40-16,0-6 7 0,4 0 1 0,-4 0 1 15,3-5-15-15,-3-1-3 0,4-3-1 0,-4 3 0 16,0-5-2-16,0-1 0 0,0 1 0 0,0-4 0 16,0 3 0-16,-3 1 0 0,3-4 0 0,-4 9 0 15,4-8-8-15,-3 2 0 0,-1 6 0 0,-3-5 0 16,4-4 0-16,-4 6 8 0,0 1-8 0,-4-1 0 15,1 3 0-15,3 1 0 0,-4-7 0 0,-3 6 0 16,4 0 0-16,-1 1-11 0,1-4 1 0,-1 9 0 16,1-6-30-16,-1 6-7 0,4 6-1 0,0 0 0 15,-3-5-115-15,3 5-23 0,-4-18-5 16,4 18-1-16</inkml:trace>
  <inkml:trace contextRef="#ctx0" brushRef="#br0" timeOffset="34783.483">6615 12632 501 0,'0'0'10'0,"0"0"3"16,0 0-13-16,0 0 0 0,0 0 0 0,0 0 0 15,-7 0 46-15,7 0 6 0,-4 3 2 0,4-3 0 16,0 0-6-16,0 0-2 0,0 0 0 0,0 0 0 16,0 0-1-16,-7 0 0 0,7 0 0 0,0 0 0 15,0 0-5-15,0 0-2 0,0 0 0 0,-4 0 0 16,1 0-1-16,-1 6 0 0,1 0 0 0,-1 0 0 16,4 0-37-16,0-4 0 0,4 4-14 0,-4 3 4 15,3-3 10-15,1 0 11 0,-4 3-3 0,3 2 0 16,1-5 4-16,-4 0 0 0,3 0 0 0,1 0 0 15,0 0-12-15,-1 0 12 0,4 0-12 0,-3-3 12 16,-1 0-24-16,4-3-4 0,-3 2 0 0,-4-2-1 0,7 0 44 0,0 0 9 16,0 0 1-16,-4 0 1 0,5 0-27 0,-5 0-11 15,4-2 8-15,0-1-8 0,-3 0 8 0,3 0-8 0,0 0 8 16,0-3-8-16,0 0 10 0,-4 3-10 0,4-3 12 16,1 3-12-16,-8 3 0 0,3-6 0 0,4 0 0 0,-3 1 0 15,-4 5 0-15,3-6 0 0,1-3 0 16,-1 3 0-16,1 0 8 0,-4 0-8 15,3-3 0-15,-3 7 0 0,7-10 10 0,-7 6-10 16,0-3 8-16,4-3-8 0,-4 6 0 0,0-2 0 0,0-1 0 16,3 3 0-16,-3-6 0 0,0 3 0 0,0 3 0 15,-3-2 0-15,3-1 0 0,0 6 0 0,-4-3 0 0,-3 3 0 16,4 3 0-16,-4-6 0 0,3 6 0 0,-3-6 0 16,4 6-9-16,-4 0-1 0,-1 0 0 0,-2 0 0 15,3 0 10-15,-4 6 0 0,1-6 0 0,3 6-8 16,-4-6 8-16,4 3 0 0,3 0 0 0,4-3 0 15,-7 3 0-15,-7 3 0 0,7 0 0 0,0-3 0 16,7-3 0-16,-7 5 0 0,7-5 0 0,-7 9 0 16,7-9 0-16,0 0-8 0,0 0 8 0,-7 6-8 15,7-6 8-15,-4 12 0 0,4-12 0 0,0 6-8 16,0 3 8-16,0-1 0 0,4 1 0 0,0 0 0 16,-1 0 0-16,1 3 0 0,-1-1 0 0,1-2 0 15,-1 3 0-15,1 0 0 0,-1-1 0 0,-3-5 0 16,4 6 0-16,-1-3 0 0,-3 0 0 0,4 3 0 15,3-4 0-15,-7-2 0 0,3 0 0 0,-3 0 0 16,0 3 0-16,4 0 0 0,-1-6 0 0,-3 2 0 0,0 1 0 16,0-6 0-16,0 6 0 0,0 0 0 15,4 0 0-15,0 0 0 0,-1 0 0 0,4-3 0 16,-3 3 0-16,3-4 0 0,-4 4 0 0,4 0 0 0,0-3 0 0,0 3 8 16,0-3-8-16,4 6 11 0,-4-3-11 0,0-6 0 15,4 6 0-15,-4-1-11 0,3-5 11 0,1 3 0 0,-8 0 0 0,4 3 0 16,1-3 0-16,2 3-8 0,-3 3 8 0,0-3-8 31,4 3-16-31,-1-4-2 0,1 1-1 0,-4 0 0 0,4 0-24 0,-1 0-5 0,-3 0 0 16</inkml:trace>
  <inkml:trace contextRef="#ctx0" brushRef="#br0" timeOffset="35834.659">7154 12550 850 0,'0'0'17'0,"0"0"6"0,0 0-23 16,0 0 0-16,0 0 0 0,-10 0 0 0,10 0 64 0,0 0 9 0,0 0 2 0,-7 0 0 15,7 0-18-15,0 0-3 0,-7 6-1 16,7-6 0-16,0 0 9 0,0 0 2 15,0 0 0-15,0 0 0 16,0 0-52-16,0 0-12 0,0 0 0 0,0 0 0 0,-7 3 54 0,7-3 8 0,0 0 2 0,0 0 0 16,0 0-52-16,0 0-12 0,0 0 0 0,0 0 0 15,0 0 36-15,-7-9 4 0,3 3 0 0,4 6 1 16,0 0-33-16,0 0-8 0,0 0 0 0,0 0 0 16,0 0 0-16,0 0 0 0,0 0 0 0,0 0-11 15,4 0 11-15,3 0 0 0,-4 0 0 0,4 3 0 16,0-3 0-16,-3 3 0 0,6 3 0 0,-6-3 0 15,-1-3 0-15,4 2-8 0,1 1 8 0,-5 0 0 16,4-3 0-16,0 3 0 0,0 0 0 0,0 3 0 16,0-6 0-16,0 0 0 0,0 6 0 0,0-6 0 15,1 0 0-15,-8 0 0 0,7 6 0 0,-4-6 0 16,-3 0 0-16,7 6 0 0,-7-6 0 0,7 6 0 16,-7-6 0-16,4 6 0 0,-4-6 0 0,7 2 0 15,-7-2 0-15,3 6-8 0,-3-6 8 0,4 9-12 16,-4-9 12-16,0 6-10 0,0-6 10 0,3 9-10 15,-3-9 10-15,4 6 0 0,-4-6 0 0,0 12 0 16,0-12 0-16,3 2 0 0,-3-2 0 0,0 6-8 16,0-6 8-16,0 9 0 0,0-9 0 0,0 6 0 15,-3 0 0-15,3 3 0 0,0-9 0 0,-4 6 0 16,1-1 0-16,-1 1 0 0,4 0 0 0,-10-3-12 16,6 3 0-16,-3 0-1 0,4 3 0 0,-4-3 0 0,0 0-6 0,-1-4-1 15,1-2 0-15,0 6 0 16,0 0-24-16,0 0-6 0,0 0-1 0,0-3 0 0,0 6 41 0,4-3 10 0,-4-6 0 0,3 3 0 15,-3 2 0-15,3 1 0 0,1 6 0 0,3-6 0 16,-4 6 0-16,4-9 0 0,-3 3 0 0,-4 2 0 16,7-2 0-16,-4 3 0 0,4-6 0 0,0 12 0 15,-3-9 0-15,6-1 0 0,-3-2 0 0,0 6 0 16,0-9 0-16,0 6 0 0,0-6 0 0,0 0 0 16,0 9 0-16,0-9 0 0,0 0 0 0,0 0 0 15,0 0 28-15,0 0 7 0,0 0 1 0,0 0 1 16,0 0-21-16,0 0-4 0,0 0 0 0,0 0-1 15,0 0 1-15,0 0 1 0,0 0 0 0,0 0 0 16,0 0-13-16,0 0 8 0,0 0-8 0,0 0 0 16,0 0 0-16,0 0 0 0,0 6 0 0,0-6 0 15,0 6 0-15,0-6 0 0,0 0 0 0,4 6 0 16,-4-1 0-16,7 1 0 0,-4-6 0 0,1 6 0 16,-1-6 0-16,1 6 0 0,-1 0 0 0,5-3 0 15,-5 0 0-15,4 0 0 0,0-3 0 0,0 6 0 16,4-6 0-16,-1 3 0 0,-3 0 0 0,4-1 0 15,-4-2 0-15,4 3 0 0,-1-3 0 0,1 6 0 16,-4-6 26-16,3 0-1 0,1 0 0 0,-4 6 0 16,4-6-25-16,3 0 0 0,-4 0 0 0,-3 6 0 0,4-6-15 15,-4 0-8-15,4 0-1 0,-4 0-1 0,3 0 25 0,-3-6-10 16,0 6 10-16,0 0 0 16,1-6-172-16,-1 6-27 0</inkml:trace>
  <inkml:trace contextRef="#ctx0" brushRef="#br0" timeOffset="42081.222">7003 14252 573 0,'0'0'24'0,"0"0"-24"0,0 0 0 0,0 0 0 15,0 0 33-15,0 0 2 0,0 0 0 0,0 0 0 16,0 0 5-16,0 0 2 0,0 0 0 0,0 0 0 16,0 0-10-16,0 0-1 0,0 0-1 0,0 0 0 15,0 0-9-15,-7-3-1 0,7 3-1 0,0 0 0 16,0 0 5-16,-7-6 0 0,3 6 1 0,4 0 0 16,0 0 0-16,0 0 0 0,0 0 0 0,0 0 0 15,-7-3-25-15,7 3 8 0,0 0-8 0,0 0 0 16,0 0 13-16,0 0-2 0,0 0-1 0,-7 3 0 15,7-3 2-15,0 0 0 0,-4 6 0 0,4-6 0 16,-3 9 0-16,3-9 0 0,0 6 0 0,-4 0 0 0,1 2 15 16,-1-2 3-16,1 6 1 0,3-3 0 0,-4 0 22 0,4 2 5 15,-3 1 1-15,3 0 0 16,-4 0-14-16,4-1-2 0,0 10-1 0,0-12 0 16,0 6-42-16,0-1-16 0,0 4 1 0,4-6 0 0,-4-1 34 15,3 7 6-15,-3-6 2 0,4 2 0 0,-1-5-27 0,-3 6 8 16,4-6-8-16,-1 3 0 0,1 5 0 0,-4-2 0 15,0-3 0-15,3-1 0 0,-3 7 0 0,0-6 0 16,0 3 8-16,0 2-8 0,0 1 9 0,-3-6 0 16,3 8 0-16,-4-2 0 0,1 5 3 0,-1-8 0 15,1 3 0-15,-1 5 0 0,-3-8 1 0,4 5 1 0,-1-5 0 16,-3-3 0-16,4 0-5 0,-1-4-1 16,4-8 0-16,0 0 0 15,0 0 0-15,0 0-8 0,0 0 12 0,0 0-4 0,0 0-19 16,0 0-4-16,0 0-1 0,-7 0 0 0,0-5 24 15,-7-1 4-15,3-3 0 0,-3-3 1 16,0 3-13-16,0-8 0 0,0 5 0 0,0 0 0 16,-1-17 0-16,1 2-16 0,-7-5 1 0,4 3 1 0,2-1 14 0,1 7 0 15,-3 8 0-15,3-12 0 16,0 7-54-16,6-7-8 0,-2 1-2 0,-4 2 0 16,3-5 0-16,8 3-1 0,-4 2 0 0</inkml:trace>
  <inkml:trace contextRef="#ctx0" brushRef="#br0" timeOffset="42330.436">6985 13784 1404 0,'0'0'31'0,"-7"0"6"0,7 0 2 0,-7 0 0 0,0 0-31 15,7 0-8-15,0 0 0 0,0 0 0 0,0 0 20 0,-11 0 2 16,11 0 1-16,0 0 0 0,0 0-32 0,0 0-7 16,0 0 0-16</inkml:trace>
  <inkml:trace contextRef="#ctx0" brushRef="#br0" timeOffset="42967.887">7412 14196 940 0,'0'0'26'0,"0"0"7"0,0 0-33 0,-4 0 0 0,-3 0 0 0,7 0 0 16,-10 0 67-16,10 0 6 0,-7 0 2 0,0 0 0 0,0 0-2 0,7 0 0 16,0 0 0-16,-8 0 0 0,-2 0-9 0,3 0-1 15,7 0-1-15,-7 0 0 0,0 0-14 0,0 0-2 16,7 0-1-16,-7 0 0 0,-4 6-17 0,4-6-3 15,0 6-1-15,0-6 0 0,3 3-9 0,-6 3-3 16,3-3 0-16,3 5 0 0,-3 1-12 0,4 3 0 16,3 3 0-16,-4-7 0 0,1 7 0 0,-1 6 0 15,4-4 0-15,0-5 0 0,0 3 0 0,0 0 0 16,4-1-9-16,-4 4 9 0,3-6 0 0,1 2 0 16,-1-2 0-16,1 0 0 0,-1-6-8 0,1 3 8 15,-1-4 0-15,1 1-9 0,3-3 9 0,-4 3-8 0,1-3 8 16,3 0-8-16,0 0 8 0,-4-3 0 0,5 0-9 15,-1 0 9-15,0 0 0 0,3 0 0 0,-3 0 0 0,0-3 0 16,0 0 0-16,0-6 0 16,-3 3 0-16,3 0 0 0,0 1 0 0,-3-7 0 0,-4 0 0 0,3 0 0 15,-3-2 0-15,4 2 12 0,-4-6-12 0,0 4 12 16,0-1-12-16,0 0 8 0,-4-2-8 0,4-1 8 16,-3 0-8-16,-1 4 0 0,4 8 9 0,-3-9-9 15,-1 3 0-15,1 3 0 0,-1 1 0 0,0 5 8 16,1 3-8-16,-1 0 0 0,-3 0 0 0,4 0 0 15,-1-6-10-15,-3 3-3 0,0-3-1 0,0 0 0 16,-3 0-29-16,2 0-5 0,-2 0-2 0,3 3 0 16,0 1 40-16,-4-4 10 0,4 3 0 0,0-3 0 0,0 3 0 15,0-3 0-15,0 6 0 0,0 0 0 0,3-3 0 0,-3 6 0 16,7-3 0-16,-3 9 0 16,-4 6-53-16,3-7-9 0,1 1-2 15,3-3-409-15,0-6-83 0</inkml:trace>
  <inkml:trace contextRef="#ctx0" brushRef="#br0" timeOffset="43612.064">7638 14217 802 0,'0'0'22'0,"0"0"6"0,0 0-28 0,0 0 0 0,0 0 0 0,-7 3 0 16,7-3 92-16,-7 0 13 0,-1 0 3 0,8 0 0 15,0 0-12-15,-3 0-3 0,3 0 0 0,0 0 0 16,0 0-25-16,0 0-4 0,0 0-2 0,0 0 0 0,0 0-17 16,0 0-3-16,0 0-1 0,0 0 0 15,0 0-31-15,0 0-10 0,0 0 0 0,0 0 0 16,0 0 0-16,-4 8 0 0,8 1-10 0,-4 12 10 16,3-9 0-16,1-1 0 0,3 10 0 0,-3-3 8 0,-1-7-8 15,4 4 10-15,-3-3-10 0,3 2 10 0,-4 1-2 0,-3-3-8 16,4 0 12-16,-1 2-4 0,1 4 2 0,-4-12 0 15,3 6 0-15,1-4 0 0,-4 1 0 0,3 0 0 16,1-3 0-16,0 0 0 0,-1 0-10 0,1 0-9 16,-4-6 9-16,3 5-13 0,4 1 13 0,-3-6 0 15,3 3 0-15,0 6 0 0,3-9 0 0,-3 3 0 16,0-3 0-16,4 0 0 0,-4 0 0 0,0 0 0 16,4-3 0-16,-8 0 0 0,8-3 0 0,-4 3 0 0,-4-3 0 15,4 1 0-15,-3-7 0 0,0 3 0 0,3-6 0 16,-4 6 0-16,1-2 0 0,-1-1 0 0,1-6 0 15,-4 7 0-15,3-1 0 0,1-3 0 16,-4-3 0-16,3 4 0 0,-3-4 0 0,4 6 0 0,-4-2 0 16,3-1 0-16,1 0 0 0,-4 4 0 15,0 5 0-15,3-6 0 0,1 3 0 0,-4 9 0 0,-4-6 0 0,4 6 0 16,0 0 48-16,0 0 13 0,0 0 3 0,0 0 0 31,0 0-103-31,0 0-20 0,0-6-4 0,0 6-1 0,0 0-51 16,0-6-10-16,4 1-3 0,-4-7 0 0</inkml:trace>
  <inkml:trace contextRef="#ctx0" brushRef="#br0" timeOffset="44408.877">8075 14281 1292 0,'0'0'28'0,"0"0"7"0,0 0 1 0,0 0 0 0,-7 6-36 0,7-6 0 0,-4 3 0 0,4-3 0 15,0 0 69-15,-7 9 7 0,7-9 2 0,0 0 0 16,0 0-15-16,0 0-3 0,0 0-1 0,0 0 0 16,0 0 0-16,0 0 0 0,0 0 0 0,0 0 0 15,0 0-45-15,0 0-14 0,7 6 8 0,1-3-8 16,-5 3 0-16,4 0 0 0,4-6 0 0,-4 0 0 16,0 5 0-16,-4-5 0 0,4 0 0 0,0 6 0 15,-3-6 0-15,-4 0 0 0,7 6 0 0,-7-6 0 16,7 0 0-16,-3 0 0 0,-4 0 0 0,10 0 0 15,-6 0 8-15,-1 0-8 0,4 0 0 0,-7 0 0 16,7 0 0-16,-3-6 8 0,3 6-8 0,0-6 0 16,-3 6 0-16,3-5 0 0,-4-1 0 0,4 0 0 15,-3 3-18-15,-1-3 2 0,4-3 1 0,-3 3 0 16,-1 3 15-16,1-3 0 0,-4 6 0 0,0-5 0 16,3 5-12-16,-3 0 3 0,-3-6 1 0,3 0 0 0,0 6-3 15,-4-9 0-15,1 3 0 0,3 6 0 0,-7-6 11 0,0 3-12 16,0 0 12-16,-4 0-12 0,4 0 12 15,0 0 0-15,0 1 0 0,-4-1-8 0,4 3 8 0,0-3 0 16,-3 3 0-16,-1-3 8 0,0 3-8 0,1 0 0 16,3-3 0-16,-4 3 8 0,4 0-8 0,0 0 0 15,0-6 0-15,0 6 0 0,7 0 0 0,-7 0 0 16,0 6-8-16,7-6 8 0,0 0-13 0,-7 0 2 16,0 0 1-16,0 6 0 0,3 0 1 0,4-1 0 15,0 1 0-15,-7 6 0 0,7 3 9 0,7-1-10 16,-7 4 10-16,0 0-10 0,0-1 10 0,4 1-8 15,-1 0 8-15,1 2-8 0,-1 1 8 0,1-6 0 0,-1 5 0 16,4-8 0-16,-3 3 0 0,-1-4 9 16,5 4-1-16,-5-6-8 0,4 3 17 0,4-7-3 15,-4 1-1-15,0-3 0 0,0 3-3 0,3 0-1 0,-2-3 0 0,-1 0 0 16,3 0-9-16,1 0 0 0,-1-3 0 0,1 3 0 16,-1-3 0-16,5 3 0 0,-1 0 0 0,0-3 0 15,-4 3 0-15,1 0 0 0,3-1 0 0,-3-2 0 16,-1 6 0-16,4-6-20 0,-3-6 3 0,3 6 1 15,0 0-28-15,-3-2-4 0,-1-4-2 16,1 3 0-16,0-6-109 0,-1 0-21 0</inkml:trace>
  <inkml:trace contextRef="#ctx0" brushRef="#br0" timeOffset="44896.631">8643 14208 914 0,'0'0'20'0,"0"0"4"0,-7 6 0 0,3-3 3 0,4-3-27 15,-7 3 0-15,0-1 0 0,0 1 0 0,7-3 52 0,-7 3 6 16,0 3 1-16,4-3 0 0,3-3-7 0,-7 3-2 16,0 6 0-16,3 0 0 0,4-9-9 0,-4 6-1 15,1 0-1-15,3 2 0 0,0 1-6 0,0 6-1 16,0-3 0-16,0-1 0 0,0 1-6 0,3 0-2 15,-3-3 0-15,4 2 0 0,0 1-10 0,-4 0-2 0,3 0-1 16,-3 0 0-16,4-4-11 0,-1 4 8 0,-3 0-8 0,4-6 8 16,-4-6-8-16,0 0 10 0,0 0-10 0,0 0 10 15,0 0 1-15,0 0 0 0,0 0 0 0,0-6 0 16,3-6 13-16,-3 0 2 0,0-2 1 0,0 2 0 16,0-6-27-16,0-2 0 0,0 2 8 0,4 0-8 15,-4 1 0-15,0-1 0 0,3 3 0 0,-3 4 0 16,0 5 0-16,4-9 0 0,-1 6 0 15,1 3 0-15,-4 0 0 0,0 6 0 0,0 0 0 0,3-2 0 16,-3 2-35-16,4-3 1 16,-4 3 0-16,0 0 0 0,7 0 34 0,-4 0 0 0,5 3 0 0,-5-1 0 15,4 4 28-15,-3 0 13 0,-1-3 3 0,1 9 0 16,-1 3-30-16,1-7-6 0,3 7 0 0,-4 0-8 16,1 3 10-16,-1-7-10 0,1 7 8 0,-1-3-8 15,1 2 9-15,0 1-9 0,-4-9 10 0,3 2-10 16,1-2 0-16,-1 6 0 0,1-9 0 0,-1 6 0 15,4-9-48-15,0 2-8 0,-3-2-3 0,3 3-479 16,3 0-96-16</inkml:trace>
  <inkml:trace contextRef="#ctx0" brushRef="#br0" timeOffset="45398.705">8961 13758 1036 0,'0'0'23'0,"0"0"5"0,0 0 0 0,0 0 1 0,0 0-29 0,0 0 0 0,-4-9 0 0,1 3 0 16,3 6 57-16,0 0 6 0,0 0 1 0,-4-6 0 16,4-5 32-16,0 5 8 0,0 6 0 0,0 0 1 15,0 0-49-15,0 0-11 0,0 0-1 0,0 0-1 16,0 12 1-16,0-4 0 0,0 1 0 0,0 6 0 0,4 5-32 15,-4-2-12-15,0 6 8 0,0-1-8 0,3 7 16 0,-3-4-1 16,0 6-1-16,0 4 0 16,0-4 1-16,0 6 0 0,0-3 0 0,-3 1 0 0,3-4 3 15,-4 0 1-15,4 1 0 0,0-1 0 0,-4 3-10 16,4 7-1-16,0-10-8 0,4 9 12 0,-4-15-12 0,4 10 0 16,-1-13 0-16,1 10 0 0,-1-7 0 0,4-2 8 15,-3 2-8-15,-1-5 0 0,1-1 0 0,-1-2-16 16,1-6 3-16,3 2 1 15,-4-2-15-15,4 0-2 0,-3-6-1 0,-1 0 0 16,1-1-30-16,-4-5-7 0,0 0-1 0,4 9-492 0,-4-9-98 0</inkml:trace>
  <inkml:trace contextRef="#ctx0" brushRef="#br0" timeOffset="45796.389">8812 14167 1267 0,'0'0'28'0,"-7"3"5"0,0 0 2 0,0-1 1 0,7-2-36 0,0 0 0 16,0 0 0-16,0 0 0 0,0 0 58 0,0 0 5 16,0 0 1-16,0 0 0 0,0 0 14 0,0 0 3 15,0 0 1-15,0 0 0 0,0-5-54 0,0-1-12 16,4 0-1-16,-1-3-1 0,4 6-2 0,0-3-1 16,0 6 0-16,0-6 0 0,4 6-11 0,3-6 0 15,0 6 0-15,0 6-11 0,-3-6 11 0,3 6 0 16,4 0 0-16,-4-3 0 0,0 6 0 15,0 0 0-15,0-1 0 0,0 1 0 16,-3 3-33-16,3 0-5 0,0-3-1 0,-3-1 0 16,-1 1-34-16,4-3-7 0,-3 3-2 0,0 0-381 15,3-3-76-15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46.876"/>
    </inkml:context>
    <inkml:brush xml:id="br0">
      <inkml:brushProperty name="width" value="0.05" units="cm"/>
      <inkml:brushProperty name="height" value="0.05" units="cm"/>
    </inkml:brush>
  </inkml:definitions>
  <inkml:trace contextRef="#ctx0" brushRef="#br0">29 0 9280 0 0,'-8'26'285'0'0,"2"1"0"0"0,1-1 1 0 0,0 1-1 0 0,3 0 0 0 0,0 0 1 0 0,1 2-286 0 0,2-17 180 0 0,3-5-206 0 0,-4-6-299 0 0,0-1-136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47.165"/>
    </inkml:context>
    <inkml:brush xml:id="br0">
      <inkml:brushProperty name="width" value="0.05" units="cm"/>
      <inkml:brushProperty name="height" value="0.05" units="cm"/>
    </inkml:brush>
  </inkml:definitions>
  <inkml:trace contextRef="#ctx0" brushRef="#br0">36 1 12640 0 0,'-10'8'536'0'0,"0"0"-432"0"0,5 0-488 0 0,0 1-104 0 0,0 2-24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44.076"/>
    </inkml:context>
    <inkml:brush xml:id="br0">
      <inkml:brushProperty name="width" value="0.05" units="cm"/>
      <inkml:brushProperty name="height" value="0.05" units="cm"/>
    </inkml:brush>
  </inkml:definitions>
  <inkml:trace contextRef="#ctx0" brushRef="#br0">222 26 7520 0 0,'0'0'217'0'0,"0"0"108"0"0,0 0 306 0 0,0 0 128 0 0,0 0 29 0 0,0 0-48 0 0,0 0-218 0 0,0 0-90 0 0,0 0-16 0 0,0 0-57 0 0,0 0-210 0 0,0 0-73 0 0,0 2-10 0 0,-10 74 72 0 0,-45 269 405 0 0,21-190 544 0 0,3-15-177 0 0,-15 49-559 0 0,20-100-183 0 0,12-56-11 0 0,13-32-81 0 0,1-1 23 0 0,0 0 11 0 0,0 0 2 0 0,0 0-2 0 0,0 0-12 0 0,-4-20 174 0 0,8-84-400 0 0,7 3-80 0 0,-2-10 96 0 0,-4 28 112 0 0,5-113 0 0 0,-14 114 11 0 0,2 41 83 0 0,3-8-71 0 0,0 27-57 0 0,7 6-74 0 0,-7 14 110 0 0,26-18-160 0 0,-25 19 138 0 0,-1-1-1 0 0,1 1 1 0 0,-1 0 0 0 0,1-1 0 0 0,-1 1 0 0 0,1 0-1 0 0,0 0 1 0 0,-1 0 0 0 0,1 0 0 0 0,0 1 0 0 0,0-1-1 0 0,0 0 1 0 0,0 1 0 0 0,0-1 0 0 0,0 1 0 0 0,0 0-1 0 0,0 0 1 0 0,0 0 0 0 0,0 0 0 0 0,0 0-1 0 0,0 0 1 0 0,0 0 0 0 0,0 1 0 0 0,0-1 0 0 0,0 0-1 0 0,0 1 1 0 0,-1 0 0 0 0,1 0 0 0 0,0-1 0 0 0,0 1-1 0 0,0 0 1 0 0,0 1 20 0 0,8 7-18 0 0,0 1-1 0 0,0 0 0 0 0,-1 0 1 0 0,0 1-1 0 0,-1 0 0 0 0,0 1 1 0 0,-1 0-1 0 0,0 0 0 0 0,0 3 19 0 0,7 16 22 0 0,-2-1 0 0 0,-2 2 0 0 0,-1-1 0 0 0,1 11-22 0 0,8 24 130 0 0,31 116-397 0 0,-20-76-82 0 0,51 135 349 0 0,-51-169 0 0 0,1-20 441 0 0,-21-47 178 0 0,-2-10-488 0 0,-1-7-70 0 0,0 0 0 0 0,-1-1-1 0 0,0 1 1 0 0,-1-1 0 0 0,0 0-1 0 0,-1 0 1 0 0,0 0 0 0 0,0-13-61 0 0,2-1 18 0 0,18-188 182 0 0,2-254-136 0 0,9 139 8 0 0,-28 310-546 0 0,-1 10 180 0 0</inkml:trace>
  <inkml:trace contextRef="#ctx0" brushRef="#br0" timeOffset="732.31">1026 575 9936 0 0,'-17'-9'685'0'0,"-24"-5"142"0"0,-3 14 667 0 0,28 12-1182 0 0,-19 32-118 0 0,0 42-194 0 0,4 14 181 0 0,29-92-167 0 0,6 32 119 0 0,9-11 129 0 0,-9-26-243 0 0,-1 0-1 0 0,1 0 0 0 0,0 0 1 0 0,0-1-1 0 0,0 0 0 0 0,0 0 1 0 0,0 0-1 0 0,1 0 0 0 0,-1-1 1 0 0,0 1-1 0 0,1-1 0 0 0,-1 0 1 0 0,1 0-1 0 0,0-1 1 0 0,-1 0-1 0 0,1 1 0 0 0,-1-2 1 0 0,1 1-1 0 0,0 0 0 0 0,-1-1 1 0 0,1 0-1 0 0,-1 0 0 0 0,1 0 1 0 0,-1-1-1 0 0,0 1 0 0 0,1-1 1 0 0,-1 0-1 0 0,0 0 1 0 0,0-1-1 0 0,1 0-18 0 0,35-43 93 0 0,-35 39-75 0 0,-1-1 0 0 0,1 0-1 0 0,-1 1 1 0 0,-1-2 0 0 0,0 1-1 0 0,0 0 1 0 0,0-1 0 0 0,-1 0-1 0 0,0 1 1 0 0,-1-1 0 0 0,1-8-18 0 0,0 1 11 0 0,-1 9 9 0 0,0-1 1 0 0,0 0 0 0 0,-1 1-1 0 0,0-1 1 0 0,0 0 0 0 0,-1 1-1 0 0,0-1 1 0 0,-1 0 0 0 0,1 1-1 0 0,-1 0 1 0 0,-1-1 0 0 0,1 1-1 0 0,-1 0 1 0 0,-1 0 0 0 0,1 0-1 0 0,-2-1-20 0 0,-30-38 107 0 0,33 43-113 0 0,0 1 1 0 0,0-1-1 0 0,0 1 0 0 0,0 0 1 0 0,0-1-1 0 0,0 1 1 0 0,-1 0-1 0 0,1 0 0 0 0,-1 0 1 0 0,1 1-1 0 0,-1-1 0 0 0,0 1 1 0 0,0-1-1 0 0,0 1 1 0 0,0 0-1 0 0,0 0 0 0 0,0 0 1 0 0,0 0-1 0 0,0 1 1 0 0,0-1-1 0 0,0 1 0 0 0,0 0 1 0 0,0 0-1 0 0,-1 0 1 0 0,1 0-1 0 0,0 1 0 0 0,0-1 1 0 0,0 1-1 0 0,0 0 0 0 0,0 0 1 0 0,0 0-1 0 0,0 0 1 0 0,0 0-1 0 0,0 1 0 0 0,0-1 1 0 0,1 1-1 0 0,-1 0 1 0 0,0 0 5 0 0,-4 6-287 0 0,1 0 1 0 0,0 0 0 0 0,0 1 0 0 0,1 0-1 0 0,0 0 1 0 0,1 0 0 0 0,0 0 0 0 0,0 1-1 0 0,1-1 1 0 0,0 1 0 0 0,1 0 0 0 0,0 0-1 0 0,0 3 287 0 0,1 7-654 0 0</inkml:trace>
  <inkml:trace contextRef="#ctx0" brushRef="#br0" timeOffset="1154.224">1193 530 10696 0 0,'-1'3'389'0'0,"-18"45"938"0"0,9-3-771 0 0,6 16 28 0 0,32 56-800 0 0,-17-94 190 0 0,-8-15 148 0 0,0-1 0 0 0,0 1-1 0 0,1-1 1 0 0,0 0 0 0 0,0-1 0 0 0,1 1 0 0 0,-1-1 0 0 0,2 0 0 0 0,-1 0 0 0 0,3 2-122 0 0,19 22 240 0 0,0-13 287 0 0,-25-16-491 0 0,0-1 0 0 0,-1 1 1 0 0,1-1-1 0 0,0 1 1 0 0,0-1-1 0 0,0 0 1 0 0,-1 0-1 0 0,1 0 1 0 0,0 0-1 0 0,0 0 0 0 0,0 0 1 0 0,0 0-1 0 0,-1-1 1 0 0,1 1-1 0 0,0-1 1 0 0,0 1-1 0 0,-1-1 0 0 0,1 0 1 0 0,0 0-1 0 0,-1 1 1 0 0,1-1-1 0 0,0 0 1 0 0,-1-1-1 0 0,0 1 1 0 0,1 0-1 0 0,-1 0 0 0 0,0 0 1 0 0,1-1-1 0 0,-1 1 1 0 0,0-1-1 0 0,0 1 1 0 0,0-1-1 0 0,0 1 1 0 0,0-1-1 0 0,-1 0 0 0 0,1 0 1 0 0,0 1-1 0 0,-1-1 1 0 0,1 0-37 0 0,5-9 169 0 0,10-55 439 0 0,4-131-640 0 0,-8 101-705 0 0,-4 19-3010 0 0,-3 61 2249 0 0</inkml:trace>
  <inkml:trace contextRef="#ctx0" brushRef="#br0" timeOffset="1704.829">1776 330 9576 0 0,'0'0'346'0'0,"0"0"-194"0"0,0 0 27 0 0,0 0 40 0 0,0 0 5 0 0,-12 4 713 0 0,-37 41 487 0 0,5 8-881 0 0,19 20-141 0 0,29-39-284 0 0,7-9 26 0 0,36 15 325 0 0,-38-35-390 0 0,-2-2-72 0 0,55 44 62 0 0,-57-37-29 0 0,-1 1 1 0 0,0-1 0 0 0,0 1-1 0 0,-1 0 1 0 0,0 0 0 0 0,-1 0 0 0 0,0 1-1 0 0,-1-1 1 0 0,0 0 0 0 0,-1 1 0 0 0,-1 10-41 0 0,-10 31 0 0 0,5-34 88 0 0,-25-4 306 0 0,22-14-394 0 0,1-2 0 0 0,0 1 0 0 0,-1-1 0 0 0,1-1 0 0 0,-1 1 0 0 0,1-1 0 0 0,0-1 0 0 0,0 1 0 0 0,0-1-1 0 0,1-1 1 0 0,-1 0 0 0 0,1 0 0 0 0,-1 0 0 0 0,1-1 0 0 0,1 0 0 0 0,-1 0 0 0 0,0-1 0 0 0,-15-10-408 0 0,-9-11-321 0 0,16 13 345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2.726"/>
    </inkml:context>
    <inkml:brush xml:id="br0">
      <inkml:brushProperty name="width" value="0.05" units="cm"/>
      <inkml:brushProperty name="height" value="0.05" units="cm"/>
    </inkml:brush>
  </inkml:definitions>
  <inkml:trace contextRef="#ctx0" brushRef="#br0">267 604 10696 0 0,'0'0'232'0'0,"0"0"132"0"0,0 0 428 0 0,0 0 185 0 0,0 0 42 0 0,0 0-65 0 0,-2 1-288 0 0,-91 11 3025 0 0,25 9-3691 0 0,37-1-13 0 0,-8 25-128 0 0,6 58 335 0 0,37-76-194 0 0,6-14 0 0 0,-10-12-9 0 0,1 0 0 0 0,0 0-1 0 0,-1 0 1 0 0,1 0 0 0 0,0-1-1 0 0,0 1 1 0 0,0 0 0 0 0,0 0-1 0 0,0-1 1 0 0,0 1 0 0 0,0-1-1 0 0,0 1 1 0 0,0-1-1 0 0,0 1 1 0 0,0-1 0 0 0,0 0-1 0 0,0 0 1 0 0,0 1 0 0 0,0-1-1 0 0,0 0 1 0 0,0 0 0 0 0,1 0-1 0 0,-1 0 1 0 0,0 0 0 0 0,0 0-1 0 0,0-1 1 0 0,0 1 0 0 0,0 0-1 0 0,0 0 1 0 0,0-1-1 0 0,0 1 1 0 0,0-1 0 0 0,0 1-1 0 0,0-1 1 0 0,0 1 0 0 0,0-1-1 0 0,0 0 1 0 0,0 1 0 0 0,0-1-1 0 0,-1 0 1 0 0,1 0 0 0 0,0 0-1 0 0,0 1 1 0 0,-1-1 0 0 0,1 0-1 0 0,-1 0 1 0 0,1 0-1 0 0,0-1 10 0 0,14-10-87 0 0,43-47-274 0 0,-33 28 42 0 0,-6-9-111 0 0,-19 39 340 0 0,0 1 2 0 0,0 0 3 0 0,0 0 10 0 0,0 0 3 0 0,0 0 0 0 0,0 3 0 0 0,-24 117 92 0 0,4-57 440 0 0,0 15 116 0 0,20-34-386 0 0,0-35-169 0 0,10 3 32 0 0,20-12-553 0 0,-16-4 184 0 0</inkml:trace>
  <inkml:trace contextRef="#ctx0" brushRef="#br0" timeOffset="357.659">390 0 7320 0 0,'-5'131'3976'0'0,"15"153"1333"0"0,9 27-4557 0 0,-14-74-742 0 0,-4-181-356 0 0,-1-43 132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09.870"/>
    </inkml:context>
    <inkml:brush xml:id="br0">
      <inkml:brushProperty name="width" value="0.05" units="cm"/>
      <inkml:brushProperty name="height" value="0.05" units="cm"/>
    </inkml:brush>
  </inkml:definitions>
  <inkml:trace contextRef="#ctx0" brushRef="#br0">763 131 11976 0 0,'-1'-2'266'0'0,"-27"-41"668"0"0,23 36-899 0 0,0 1 0 0 0,0 0 0 0 0,-1 1 0 0 0,1 0 0 0 0,-1-1 0 0 0,0 2 0 0 0,-1-1 0 0 0,1 1 0 0 0,-1 0 0 0 0,0 0 0 0 0,0 1 0 0 0,-1-1-35 0 0,3 2 128 0 0,-4-2-26 0 0,0 0 1 0 0,0 1 0 0 0,0 1-1 0 0,-1-1 1 0 0,0 2 0 0 0,1-1 0 0 0,-1 1-1 0 0,0 1 1 0 0,1 0 0 0 0,-1 0-1 0 0,0 1 1 0 0,0 0 0 0 0,1 0 0 0 0,-1 1-1 0 0,1 1 1 0 0,0 0 0 0 0,-1 0-1 0 0,1 0 1 0 0,0 1 0 0 0,1 1 0 0 0,-1 0-1 0 0,1 0 1 0 0,0 0 0 0 0,0 1-1 0 0,1 0 1 0 0,-1 1 0 0 0,1 0-1 0 0,-6 7-102 0 0,-2 6 11 0 0,1 1 0 0 0,1 0-1 0 0,1 1 1 0 0,0 0 0 0 0,2 1-1 0 0,-7 22-10 0 0,-2 25 137 0 0,4 2-1 0 0,2-1 0 0 0,3 8-136 0 0,3-23 19 0 0,-13 243 68 0 0,15-81 38 0 0,0-149-34 0 0,4-4-15 0 0,1-64-227 0 0,0-1-75 0 0,0 0-20 0 0,0 0-164 0 0,0 0-685 0 0,0 0-295 0 0</inkml:trace>
  <inkml:trace contextRef="#ctx0" brushRef="#br0" timeOffset="376.774">13 730 10136 0 0,'-1'1'230'0'0,"-6"2"30"0"0,5-2 19 0 0,1 0-40 0 0,1-1-239 0 0,-1 0 1 0 0,1 1 0 0 0,0-1 0 0 0,0 0-1 0 0,0 0 1 0 0,0 1 0 0 0,0-1 0 0 0,0 0-1 0 0,0 1 1 0 0,0-1 0 0 0,0 0 0 0 0,0 1-1 0 0,0-1 1 0 0,0 0 0 0 0,0 0 0 0 0,0 1-1 0 0,0-1 1 0 0,0 0 0 0 0,0 1 0 0 0,0-1-1 0 0,0 0 1 0 0,0 0 0 0 0,0 1 0 0 0,1-1-1 0 0,-1 0 1 0 0,0 0 0 0 0,0 1 0 0 0,0-1-1 0 0,0 0 1 0 0,1 0 0 0 0,-1 1 0 0 0,0-1-1 0 0,0 0 1 0 0,0 0 0 0 0,1 0 0 0 0,-1 0-1 0 0,0 1 1 0 0,1-1 0 0 0,-1 0 0 0 0,0 0-1 0 0,0 0 1 0 0,1 0 0 0 0,-1 0 0 0 0,0 0-1 0 0,0 0 1 0 0,1 0 0 0 0,-1 0 0 0 0,0 0 0 0 0,1 0-1 0 0,-1 0 1 0 0,0 0 0 0 0,1 0 0 0 0,-1 0-1 0 0,0 0 1 0 0,0 0 0 0 0,1 0 0 0 0,-1 0-1 0 0,0 0 1 0 0,1 0 0 0 0,-1 0 0 0 0,0-1-1 0 0,0 1 1 0 0,1 0 0 0 0,-1 0 0 0 0,0 0-1 0 0,0-1 0 0 0,1 2-1 0 0,40 9 78 0 0,127-6 2359 0 0,-26-4-1493 0 0,-96 8-1728 0 0,-33-4-2698 0 0,-3-3-985 0 0</inkml:trace>
  <inkml:trace contextRef="#ctx0" brushRef="#br0" timeOffset="731.675">654 697 10512 0 0,'0'0'306'0'0,"-6"6"104"0"0,-75 71 2058 0 0,19-11-836 0 0,53-54-1632 0 0,-1 1 0 0 0,2 0 0 0 0,-1 0 0 0 0,2 1 0 0 0,0 0 0 0 0,-5 13 0 0 0,2 48 0 0 0,11-64 0 0 0,8 7 0 0 0,-7-16 0 0 0,0 0 0 0 0,0 0 0 0 0,0 0 0 0 0,1 0 0 0 0,-1 0 0 0 0,0-1 0 0 0,1 1 0 0 0,-1-1 0 0 0,1 1 0 0 0,0-1 0 0 0,-1 0 0 0 0,1 0 0 0 0,0 0 0 0 0,0 0 0 0 0,-1-1 0 0 0,1 1 0 0 0,0-1 0 0 0,0 0 0 0 0,0 0 0 0 0,0 0 0 0 0,0 0 0 0 0,0 0 0 0 0,0 0 0 0 0,0-1 0 0 0,-1 0 0 0 0,1 1 0 0 0,0-1 0 0 0,0 0 0 0 0,-1 0 0 0 0,2-1 0 0 0,15-6 0 0 0,46-31 0 0 0,-60 34 23 0 0,0 0 1 0 0,0 0 0 0 0,0 0 0 0 0,-1 0-1 0 0,1-1 1 0 0,-1 0 0 0 0,-1 0 0 0 0,1 0-1 0 0,-1-1 1 0 0,0 1 0 0 0,0-3-24 0 0,11-56 965 0 0,-32 12-654 0 0,17 50-314 0 0,-1 0 1 0 0,1 0 0 0 0,-1 1-1 0 0,0-1 1 0 0,0 1 0 0 0,0-1-1 0 0,0 1 1 0 0,0 0-1 0 0,0-1 1 0 0,-1 1 0 0 0,1 0-1 0 0,-1 0 1 0 0,1 1-1 0 0,-1-1 1 0 0,0 1 0 0 0,1-1-1 0 0,-1 1 1 0 0,0 0 0 0 0,0 0-1 0 0,0 0 1 0 0,0 0-1 0 0,0 1 1 0 0,-1-1 0 0 0,1 1-1 0 0,0 0 1 0 0,0 0-1 0 0,0 0 1 0 0,0 0 0 0 0,0 0-1 0 0,0 1 1 0 0,0-1 0 0 0,-1 1-1 0 0,0 0 3 0 0,-12 4-51 0 0,1 0 0 0 0,0 1 0 0 0,0 0 0 0 0,0 1 0 0 0,0 1 0 0 0,1 0 0 0 0,-4 4 51 0 0,-50 43-163 0 0,54-41 26 0 0,13-13-112 0 0,1-1-31 0 0,0 0 0 0 0,5 8-1503 0 0,24 12-1628 0 0,-9-10 1653 0 0</inkml:trace>
  <inkml:trace contextRef="#ctx0" brushRef="#br0" timeOffset="1191.895">916 842 10136 0 0,'0'0'230'0'0,"0"0"30"0"0,-1 0 19 0 0,-11-1-211 0 0,8 1 70 0 0,1-1 0 0 0,-1 1 0 0 0,0 0 1 0 0,0 0-1 0 0,0 0 0 0 0,0 0 0 0 0,0 1 0 0 0,0-1 0 0 0,0 1 1 0 0,0 0-1 0 0,1 0 0 0 0,-1 1 0 0 0,0-1 0 0 0,1 1 1 0 0,-1-1-1 0 0,1 1 0 0 0,-1 1 0 0 0,1-1 0 0 0,-3 2-138 0 0,-1 5 177 0 0,1-1 0 0 0,0 1-1 0 0,0 0 1 0 0,1 0 0 0 0,0 1 0 0 0,1 0-1 0 0,0 0 1 0 0,0 0 0 0 0,-1 8-177 0 0,3-11 25 0 0,1 1 0 0 0,-1-1 1 0 0,1 1-1 0 0,1-1 0 0 0,-1 1 0 0 0,1 0 0 0 0,0-1 1 0 0,1 1-1 0 0,0-1 0 0 0,0 1 0 0 0,2 5-25 0 0,1-5 80 0 0,-4-4-40 0 0,1-1-1 0 0,0 1 1 0 0,0-1-1 0 0,1 1 1 0 0,-1-1-1 0 0,1 1 1 0 0,0-1 0 0 0,0 0-1 0 0,0 0 1 0 0,0 0-1 0 0,1 0 1 0 0,-1 0-1 0 0,1 0 1 0 0,-1-1-1 0 0,1 1 1 0 0,0-1 0 0 0,0 0-1 0 0,0 1 1 0 0,1-2-1 0 0,-1 1 1 0 0,0 0-1 0 0,1-1 1 0 0,-1 1-1 0 0,2-1-39 0 0,-2 0 28 0 0,1-1-1 0 0,0 0 1 0 0,0 0-1 0 0,0 0 1 0 0,0 0-1 0 0,0-1 0 0 0,0 0 1 0 0,0 0-1 0 0,0 0 1 0 0,0 0-1 0 0,0 0 1 0 0,-1-1-1 0 0,1 0 0 0 0,-1 1 1 0 0,1-1-1 0 0,-1-1 1 0 0,0 1-1 0 0,1 0 1 0 0,-1-1-1 0 0,0 0 0 0 0,-1 0 1 0 0,1 1-1 0 0,0-2 1 0 0,-1 1-1 0 0,0 0 1 0 0,1-1-28 0 0,1-3-25 0 0,1-1 1 0 0,-2 1 0 0 0,1-1 0 0 0,-1 1 0 0 0,0-1 0 0 0,-1 0 0 0 0,1-1 0 0 0,-2 1 0 0 0,1 0 0 0 0,-1 0 0 0 0,0-1-1 0 0,-1 0 25 0 0,0 2-41 0 0,1-1-1 0 0,-2 1 0 0 0,1 0 0 0 0,-1 0 0 0 0,0-1 1 0 0,0 1-1 0 0,-1 0 0 0 0,0 0 0 0 0,-1 0 0 0 0,1 0 1 0 0,-2-1 40 0 0,1 1-214 0 0,-1 1-1 0 0,0-1 1 0 0,-1 1-1 0 0,1 0 0 0 0,-1 0 1 0 0,-1 0-1 0 0,1 1 0 0 0,-1-1 1 0 0,0 2-1 0 0,0-1 0 0 0,0 0 1 0 0,-3-1 215 0 0,-5-1-1186 0 0,3-2-292 0 0</inkml:trace>
  <inkml:trace contextRef="#ctx0" brushRef="#br0" timeOffset="1545.054">1301 106 8752 0 0,'0'0'190'0'0,"-1"-1"-10"0"0,-2-5 8 0 0,2 5 590 0 0,1 1 250 0 0,-11 4 1680 0 0,6 1-2617 0 0,1 0 1 0 0,0 0 0 0 0,0 1 0 0 0,1-1 0 0 0,-1 1 0 0 0,1 0 0 0 0,0 0 0 0 0,1 0 0 0 0,0 0 0 0 0,0 0 0 0 0,0 0 0 0 0,0 1-1 0 0,1-1 1 0 0,0 1 0 0 0,1-1 0 0 0,-1 1 0 0 0,1-1 0 0 0,1 1 0 0 0,0 3-92 0 0,-3 12 478 0 0,-9 141 728 0 0,-8 78-1085 0 0,4 44-121 0 0,30-119 0 0 0,-15-158-133 0 0,0-7-563 0 0,0-1-257 0 0,0 0-56 0 0</inkml:trace>
  <inkml:trace contextRef="#ctx0" brushRef="#br0" timeOffset="2318.924">1009 513 11400 0 0,'-3'11'45'0'0,"1"-9"98"0"0,1 1 0 0 0,-1-1 0 0 0,1 1 0 0 0,0-1 0 0 0,0 1 0 0 0,0 0 0 0 0,0 0 0 0 0,1-1 0 0 0,-1 1 0 0 0,1 0 0 0 0,0 0 0 0 0,0 0 0 0 0,0 0 0 0 0,0-1 0 0 0,0 1 0 0 0,0 0 0 0 0,1 0 0 0 0,-1 0 0 0 0,1-1 0 0 0,0 1 0 0 0,0 0 0 0 0,0-1 0 0 0,0 1 0 0 0,1-1 0 0 0,-1 1 0 0 0,1-1 0 0 0,-1 1 0 0 0,1-1 1 0 0,0 0-1 0 0,1 2-143 0 0,-1-3 103 0 0,80 32 1433 0 0,-9-25-1596 0 0,-59-8 17 0 0,1 0 0 0 0,-1-1 0 0 0,0 0-1 0 0,0-1 1 0 0,0-1 0 0 0,0-1 0 0 0,0 0-1 0 0,-1 0 1 0 0,1-1 0 0 0,-1-1-1 0 0,9-5 44 0 0,65-55-785 0 0,-68 47-36 0 0,0-1 0 0 0,-1 0-1 0 0,-2-2 1 0 0,0 0 0 0 0,-1 0-1 0 0,1-6 822 0 0,63-151-3745 0 0,-53 68 3816 0 0,-25 103 320 0 0,2-19 235 0 0,-3 8 3914 0 0,-10 31-4277 0 0,3-2-37 0 0,0 1 0 0 0,1 0-1 0 0,0 0 1 0 0,1 1 0 0 0,0-1 0 0 0,1 1 0 0 0,0 1 0 0 0,-2 11-226 0 0,2-11 121 0 0,-16 117 1051 0 0,9 106-195 0 0,8-75-983 0 0,2 42 6 0 0,2-158 50 0 0,-2-29 508 0 0,1-14-246 0 0,0-2-14 0 0,0 0-64 0 0,0 0-30 0 0,0 0-4 0 0,0 0-45 0 0,1-2-182 0 0,27-71-127 0 0,13-37-76 0 0,-16 56 204 0 0,9-7-28 0 0,-30 56 44 0 0,-3 4 5 0 0,1 1 1 0 0,0-1 0 0 0,0 1 0 0 0,0 0-1 0 0,-1-1 1 0 0,1 1 0 0 0,0 0-1 0 0,0 0 1 0 0,0 0 0 0 0,0 1-1 0 0,-1-1 1 0 0,1 0 0 0 0,0 0 0 0 0,0 1-1 0 0,-1-1 1 0 0,1 1 0 0 0,0 0-1 0 0,0 0 1 0 0,-1-1 0 0 0,1 1-1 0 0,-1 0 1 0 0,1 0 0 0 0,-1 0 0 0 0,1 1-1 0 0,-1-1 1 0 0,0 0 0 0 0,1 1-1 0 0,-1-1 1 0 0,0 0 0 0 0,0 1-1 0 0,0-1 1 0 0,0 1 0 0 0,0 0 0 0 0,-1-1-1 0 0,1 1 1 0 0,0 0 0 0 0,-1-1-1 0 0,1 1 1 0 0,-1 0 0 0 0,0 0-1 0 0,1 0 5 0 0,1 3-5 0 0,12 61 89 0 0,-19-14 48 0 0,-25 48 60 0 0,28-95-184 0 0,0 0-1 0 0,0 0 0 0 0,-1-1 0 0 0,0 1 0 0 0,0-1 0 0 0,0 0 0 0 0,-1 0 1 0 0,0 0-1 0 0,1-1 0 0 0,-1 1 0 0 0,0-1 0 0 0,-1 0 0 0 0,1 0 0 0 0,-1 0 1 0 0,1-1-1 0 0,-1 1 0 0 0,0-1 0 0 0,0 0 0 0 0,0 0 0 0 0,0-1 0 0 0,0 0 1 0 0,0 0-1 0 0,0 0 0 0 0,0 0 0 0 0,-1-1 0 0 0,1 0 0 0 0,0 0 0 0 0,-5-1-7 0 0,5 0-220 0 0,1-1 0 0 0,-1 0 0 0 0,1-1 0 0 0,0 1 0 0 0,0-1 0 0 0,0 1 0 0 0,0-1 0 0 0,1-1 0 0 0,-1 1 0 0 0,1 0 0 0 0,0-1 0 0 0,-3-3 220 0 0,5 5-257 0 0,-10-25-2348 0 0,6 13 700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08.806"/>
    </inkml:context>
    <inkml:brush xml:id="br0">
      <inkml:brushProperty name="width" value="0.05" units="cm"/>
      <inkml:brushProperty name="height" value="0.05" units="cm"/>
    </inkml:brush>
  </inkml:definitions>
  <inkml:trace contextRef="#ctx0" brushRef="#br0">256 4 6256 0 0,'-4'-3'312'0'0,"1"3"3292"0"0,1 0-3495 0 0,-1 0 0 0 0,0 0 1 0 0,1 1-1 0 0,-1 0 0 0 0,0-1 0 0 0,1 1 1 0 0,-1 0-1 0 0,1 0 0 0 0,-1 0 1 0 0,1 1-1 0 0,-1-1 0 0 0,1 1 0 0 0,0-1 1 0 0,0 1-1 0 0,0 0 0 0 0,0 0 0 0 0,0 0 1 0 0,0 0-1 0 0,0 0 0 0 0,0 0 1 0 0,1 0-1 0 0,-1 1 0 0 0,1-1 0 0 0,0 0 1 0 0,0 1-1 0 0,0 0 0 0 0,0-1 1 0 0,0 3-110 0 0,-15 80 1635 0 0,15-79-1632 0 0,-6 162 287 0 0,4-114-329 0 0,-3 44 28 0 0,-4 0 1 0 0,-6 9 10 0 0,-47 82 204 0 0,61-181-171 0 0,-1 0 1 0 0,0 0 0 0 0,0-1 0 0 0,-1 1-1 0 0,0-1 1 0 0,0 0 0 0 0,-1 0 0 0 0,0 0 0 0 0,-4 4-34 0 0,7-10-78 0 0,-7-9-126 0 0,-1-14-541 0 0,5 6 308 0 0</inkml:trace>
  <inkml:trace contextRef="#ctx0" brushRef="#br0" timeOffset="690.586">216 542 10696 0 0,'0'0'389'0'0,"0"1"-250"0"0,1 9 89 0 0,0 0 1 0 0,0 0-1 0 0,1 0 0 0 0,0 0 1 0 0,1 0-1 0 0,0-1 1 0 0,0 1-1 0 0,1-1 1 0 0,1 2-229 0 0,-4-10 46 0 0,0 1 1 0 0,-1-1 0 0 0,1 1 0 0 0,0-1-1 0 0,0 0 1 0 0,0 1 0 0 0,0-1-1 0 0,1 0 1 0 0,-1 0 0 0 0,0 0 0 0 0,0 0-1 0 0,1 0 1 0 0,-1 0 0 0 0,1 0 0 0 0,-1 0-1 0 0,1 0 1 0 0,-1-1 0 0 0,1 1-1 0 0,-1 0 1 0 0,1-1 0 0 0,0 0 0 0 0,-1 1-1 0 0,1-1 1 0 0,0 0 0 0 0,-1 0 0 0 0,1 0-1 0 0,0 0 1 0 0,-1 0 0 0 0,1 0-1 0 0,0 0 1 0 0,-1-1 0 0 0,1 1 0 0 0,-1-1-1 0 0,1 1 1 0 0,0-1 0 0 0,-1 1 0 0 0,1-1-1 0 0,-1 0 1 0 0,1 0 0 0 0,-1 0-1 0 0,0 0 1 0 0,1 0-47 0 0,6-10 66 0 0,0 0 0 0 0,0-1 0 0 0,-1 0 0 0 0,0 0 0 0 0,-1-1 0 0 0,-1 0 0 0 0,1-3-66 0 0,-3 9-98 0 0,17-66 556 0 0,-1-21-1489 0 0,-19 86 750 0 0,-2-1-2547 0 0,-13 17 2801 0 0,14-7 186 0 0,-49 49 1321 0 0,40-38-1351 0 0,1 0 1 0 0,0 1-1 0 0,1 0 1 0 0,0 0-1 0 0,1 1 1 0 0,1 0-1 0 0,-3 8-129 0 0,0-1 82 0 0,-15 46 146 0 0,14-6-76 0 0,9-58-152 0 0,0 0 1 0 0,0 0 0 0 0,1 1 0 0 0,-1-1 0 0 0,1 0-1 0 0,0 1 1 0 0,0-1 0 0 0,0 0 0 0 0,0 0 0 0 0,1 1-1 0 0,-1-1 1 0 0,1 0 0 0 0,0 0 0 0 0,0 0 0 0 0,0 1-1 0 0,0-1 1 0 0,0 0 0 0 0,1 0 0 0 0,0-1 0 0 0,-1 1-1 0 0,1 0 1 0 0,0 0 0 0 0,0-1 0 0 0,0 1 0 0 0,1-1-1 0 0,-1 0 1 0 0,1 0 0 0 0,-1 0 0 0 0,1 0 0 0 0,2 1-1 0 0,35 5 64 0 0,78-32-2258 0 0,-93 16 1396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3.741"/>
    </inkml:context>
    <inkml:brush xml:id="br0">
      <inkml:brushProperty name="width" value="0.05" units="cm"/>
      <inkml:brushProperty name="height" value="0.05" units="cm"/>
    </inkml:brush>
  </inkml:definitions>
  <inkml:trace contextRef="#ctx0" brushRef="#br0">93 1 10512 0 0,'0'2'306'0'0,"-5"103"1839"0"0,-5-1 0 0 0,-11 42-2145 0 0,-17 98 3699 0 0,24-95-3083 0 0,9 122-616 0 0,15-88 0 0 0,-1-105-192 0 0,-7-62-2120 0 0,0-12 929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4.438"/>
    </inkml:context>
    <inkml:brush xml:id="br0">
      <inkml:brushProperty name="width" value="0.05" units="cm"/>
      <inkml:brushProperty name="height" value="0.05" units="cm"/>
    </inkml:brush>
  </inkml:definitions>
  <inkml:trace contextRef="#ctx0" brushRef="#br0">291 31 9568 0 0,'0'0'202'0'0,"-1"-2"104"0"0,-31-21 2617 0 0,-35 18-2736 0 0,50 5-21 0 0,13 1-58 0 0,0-1 0 0 0,-1 1 0 0 0,1 1 0 0 0,0-1 0 0 0,0 1 0 0 0,0-1 1 0 0,0 1-1 0 0,0 0 0 0 0,0 1 0 0 0,1-1 0 0 0,-1 0 0 0 0,1 1 0 0 0,0 0 0 0 0,-1 0-108 0 0,-22 15 463 0 0,21-15-463 0 0,-1 0 0 0 0,0 0 0 0 0,1 1 0 0 0,0-1 0 0 0,-1 1 0 0 0,2 0 0 0 0,-1 1 0 0 0,0-1 0 0 0,1 1 0 0 0,0 0 0 0 0,0 0 0 0 0,0 0 0 0 0,1 1 0 0 0,-1-1 0 0 0,1 1 0 0 0,1 0 0 0 0,-1 0 0 0 0,1 0 0 0 0,-1 4 0 0 0,0 1 63 0 0,2 0 0 0 0,-1 0 1 0 0,2 0-1 0 0,-1 0 0 0 0,2 0 1 0 0,-1 0-1 0 0,1 0 1 0 0,1 0-1 0 0,0 0 0 0 0,1 0 1 0 0,0-1-1 0 0,0 1 1 0 0,3 3-64 0 0,-4-11 30 0 0,0-1 1 0 0,1 1 0 0 0,-1 0 0 0 0,1-1 0 0 0,0 0 0 0 0,0 0 0 0 0,0 1 0 0 0,0-2 0 0 0,0 1 0 0 0,0 0 0 0 0,1-1 0 0 0,-1 1 0 0 0,1-1 0 0 0,-1 0 0 0 0,1 0 0 0 0,-1 0 0 0 0,1-1 0 0 0,-1 1 0 0 0,1-1 0 0 0,0 0 0 0 0,-1 0 0 0 0,1 0 0 0 0,-1-1 0 0 0,1 1 0 0 0,0-1 0 0 0,-1 0 0 0 0,1 0 0 0 0,-1 0 0 0 0,0 0-1 0 0,1 0 1 0 0,2-3-31 0 0,35-13 239 0 0,-35 13-237 0 0,-1 0-1 0 0,0-1 1 0 0,0 0-1 0 0,0 0 0 0 0,-1 0 1 0 0,0-1-1 0 0,0 1 1 0 0,0-1-1 0 0,-1 0 1 0 0,0 0-1 0 0,0 0 1 0 0,0-1-1 0 0,-1 1 1 0 0,0-1-1 0 0,0 0 0 0 0,0 1 1 0 0,-1-1-1 0 0,0 0 1 0 0,-1 0-1 0 0,1 0 1 0 0,-1 0-1 0 0,-1-1-1 0 0,-5-47-396 0 0,3 48 375 0 0,2 6-33 0 0,1 1-11 0 0,0 0-6 0 0,0 0-1 0 0,0 0 0 0 0,0 0-5 0 0,0 0-15 0 0,0 1 32 0 0,20 134 50 0 0,0-39 74 0 0,-9-52-228 0 0,-3-29-50 0 0,-4-1-16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5.137"/>
    </inkml:context>
    <inkml:brush xml:id="br0">
      <inkml:brushProperty name="width" value="0.05" units="cm"/>
      <inkml:brushProperty name="height" value="0.05" units="cm"/>
    </inkml:brush>
  </inkml:definitions>
  <inkml:trace contextRef="#ctx0" brushRef="#br0">25 106 10608 0 0,'0'0'388'0'0,"0"0"-180"0"0,0 0 190 0 0,0 0 108 0 0,0 0 26 0 0,0 10 1028 0 0,-14 67 886 0 0,3 24-1083 0 0,11-100-1286 0 0,0-1 24 0 0,0 0-10 0 0,0 0-10 0 0,0 0 6 0 0,0 0 28 0 0,10-44 166 0 0,55-142-1540 0 0,-37 125 1105 0 0,-23 58 96 0 0,-5 2-23 0 0,0 1 6 0 0,0 0 3 0 0,5 23-12 0 0,-4 11 163 0 0,-2 1 0 0 0,-1-1 0 0 0,-2 0 0 0 0,-5 16-79 0 0,4 30 1832 0 0,16-84-1650 0 0,37-64-172 0 0,-33 39-39 0 0,16-49-1550 0 0,-21 93 1155 0 0,10 24 344 0 0,-4-8-61 0 0,16 15 130 0 0,-23-16 11 0 0,-8-6-25 0 0,-6 9-2024 0 0,5-33 1276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5.657"/>
    </inkml:context>
    <inkml:brush xml:id="br0">
      <inkml:brushProperty name="width" value="0.05" units="cm"/>
      <inkml:brushProperty name="height" value="0.05" units="cm"/>
    </inkml:brush>
  </inkml:definitions>
  <inkml:trace contextRef="#ctx0" brushRef="#br0">3 100 10512 0 0,'0'0'306'0'0,"0"0"-4"0"0,0 1-194 0 0,-1 0-57 0 0,1 0 0 0 0,0 0 1 0 0,-1 0-1 0 0,1 0 0 0 0,0-1 0 0 0,0 1 1 0 0,0 0-1 0 0,0 0 0 0 0,0 0 1 0 0,0 0-1 0 0,0 0 0 0 0,0 0 0 0 0,0-1 1 0 0,1 1-1 0 0,-1 0 0 0 0,0 0 1 0 0,0 0-1 0 0,1 0 0 0 0,-1-1 0 0 0,1 1 1 0 0,-1 0-1 0 0,0 0 0 0 0,1-1 1 0 0,0 1-1 0 0,-1 0 0 0 0,1-1 0 0 0,-1 1 1 0 0,1 0-1 0 0,0-1 0 0 0,-1 1 1 0 0,1-1-1 0 0,0 1 0 0 0,0 0-51 0 0,0-1 30 0 0,5 3 237 0 0,0 0-1 0 0,1-1 1 0 0,0 0 0 0 0,-1 0-1 0 0,1 0 1 0 0,0-1-1 0 0,0 1 1 0 0,0-2 0 0 0,0 1-1 0 0,1-1 1 0 0,-1 0-1 0 0,4-1-266 0 0,1 1 146 0 0,-7 0-125 0 0,-1-1-1 0 0,0 1 0 0 0,1-1 1 0 0,-1 0-1 0 0,0 0 0 0 0,0 0 1 0 0,0-1-1 0 0,0 1 0 0 0,0-1 1 0 0,0 0-1 0 0,0 0 0 0 0,0-1 0 0 0,-1 1 1 0 0,1-1-1 0 0,-1 1 0 0 0,0-1 1 0 0,0 0-1 0 0,0-1 0 0 0,0 1 1 0 0,0 0-1 0 0,-1-1 0 0 0,0 0 1 0 0,1 1-1 0 0,-1-1 0 0 0,-1 0 0 0 0,2-2-20 0 0,3-42 420 0 0,-17 33-538 0 0,9 14 97 0 0,1-1 0 0 0,-1 1 0 0 0,0-1 0 0 0,0 1 0 0 0,0 0 0 0 0,0-1 0 0 0,0 1 0 0 0,0 0 0 0 0,0 0 0 0 0,0 1 1 0 0,0-1-1 0 0,-1 0 0 0 0,1 1 0 0 0,0-1 0 0 0,-1 1 0 0 0,1 0 0 0 0,0 0 0 0 0,-1 0 0 0 0,1 0 0 0 0,0 0 0 0 0,0 0 0 0 0,-1 1 0 0 0,1-1 0 0 0,0 1 0 0 0,0-1 0 0 0,-1 1 1 0 0,1 0-1 0 0,0 0 0 0 0,0 0 0 0 0,0 0 0 0 0,0 1 0 0 0,0-1 0 0 0,0 0 0 0 0,0 1 0 0 0,1-1 0 0 0,-1 1 0 0 0,0 1 21 0 0,-5 8-34 0 0,2 1 0 0 0,-1 0-1 0 0,1 1 1 0 0,1-1 0 0 0,1 1-1 0 0,-1 0 1 0 0,2 0 0 0 0,-1 5 34 0 0,-4 23-61 0 0,1 50 62 0 0,7-86 2 0 0,0 0 1 0 0,0 0 0 0 0,0 0 0 0 0,0 0 0 0 0,1-1-1 0 0,0 1 1 0 0,0 0 0 0 0,1-1 0 0 0,-1 0 0 0 0,1 1-1 0 0,0-1 1 0 0,0 0 0 0 0,0 0 0 0 0,1-1 0 0 0,-1 1-1 0 0,1-1 1 0 0,0 1 0 0 0,0-1 0 0 0,0 0 0 0 0,0-1 0 0 0,3 2-4 0 0,63 7-610 0 0,-55-14 284 0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6T15:08:20.581"/>
    </inkml:context>
    <inkml:brush xml:id="br0">
      <inkml:brushProperty name="width" value="0.05292" units="cm"/>
      <inkml:brushProperty name="height" value="0.05292" units="cm"/>
      <inkml:brushProperty name="color" value="#FF0000"/>
    </inkml:brush>
  </inkml:definitions>
  <inkml:trace contextRef="#ctx0" brushRef="#br0">6872 14040 1098 0,'0'0'46'0,"0"0"-37"15,0 0 35-15,0 0 6 0,0 0 2 0,-3 6 0 16,3 0 18-16,0-6 4 0,0 12 1 0,0-3 0 15,0-4-60 1,0 1-15-16,0 0 0 0,3 3 0 0,-3 0 0 0,4 0 0 0,-4-1 0 0,3 7 0 16,1-6 0-16,-4 3 0 0,3 0 0 0,-3-4 0 15,4 7 0-15,-4-3 0 0,3 0 0 0,-3 2 0 16,7 4 21-16,-7 0 2 0,4-7 0 0,-4 10 0 16,3-3-6-16,-3-1-1 0,4 7 0 0,-4-4 0 15,0 1 0-15,0-4 0 0,3 7 0 0,-3-12 0 16,4-1-5-16,-4 1-2 0,0 0 0 0,4-3 0 15,-4-3-9-15,0 0 0 0,0-1 0 0,0-5 0 16,0 0 0-16,0 0 0 0,0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6.088"/>
    </inkml:context>
    <inkml:brush xml:id="br0">
      <inkml:brushProperty name="width" value="0.05" units="cm"/>
      <inkml:brushProperty name="height" value="0.05" units="cm"/>
    </inkml:brush>
  </inkml:definitions>
  <inkml:trace contextRef="#ctx0" brushRef="#br0">1 128 6840 0 0,'0'3'203'0'0,"0"-1"0"0"0,0 0 0 0 0,0 1 0 0 0,0-1 0 0 0,0 1 0 0 0,1-1 0 0 0,-1 1 0 0 0,1-1 0 0 0,0 0 0 0 0,-1 1 0 0 0,1-1 0 0 0,0 0 0 0 0,0 0 0 0 0,1 1 0 0 0,-1-1 0 0 0,0 0 0 0 0,1 0 0 0 0,0 0-203 0 0,-1-1 874 0 0,-1-1-2 0 0,2 2-691 0 0,0-1 0 0 0,0 1 0 0 0,0 0 0 0 0,0-1 0 0 0,1 1 1 0 0,-1-1-1 0 0,1 0 0 0 0,-1 0 0 0 0,1 0 0 0 0,-1 0 1 0 0,1 0-1 0 0,-1-1 0 0 0,1 1 0 0 0,0-1 0 0 0,-1 0 0 0 0,1 0 1 0 0,0 0-1 0 0,-1 0 0 0 0,1 0 0 0 0,0 0 0 0 0,-1-1 0 0 0,1 1 1 0 0,-1-1-1 0 0,1 0 0 0 0,0 1 0 0 0,1-2-181 0 0,7-3 37 0 0,0 0-1 0 0,0-1 0 0 0,0 0 1 0 0,-1 0-1 0 0,0-1 1 0 0,0-1-1 0 0,-1 0 0 0 0,0 0 1 0 0,0-1-1 0 0,-1 0 1 0 0,0 0-1 0 0,0-1 0 0 0,-1 0-36 0 0,48-45-2729 0 0,-36 31 1211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7.095"/>
    </inkml:context>
    <inkml:brush xml:id="br0">
      <inkml:brushProperty name="width" value="0.05" units="cm"/>
      <inkml:brushProperty name="height" value="0.05" units="cm"/>
    </inkml:brush>
  </inkml:definitions>
  <inkml:trace contextRef="#ctx0" brushRef="#br0">95 21 11976 0 0,'-20'-4'256'0'0,"20"4"64"0"0,-10 0 0 0 0,0-5 32 0 0,-5 2-288 0 0,5 0-64 0 0,0 3 0 0 0,0 0 0 0 0,10 0 0 0 0,-9-5 0 0 0,9 5 0 0 0,0 0 0 0 0,0 0 0 0 0,0 0 0 0 0,0 0 0 0 0,0 0-3536 0 0,0 0-720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9.278"/>
    </inkml:context>
    <inkml:brush xml:id="br0">
      <inkml:brushProperty name="width" value="0.05" units="cm"/>
      <inkml:brushProperty name="height" value="0.05" units="cm"/>
    </inkml:brush>
  </inkml:definitions>
  <inkml:trace contextRef="#ctx0" brushRef="#br0">59 139 13824 0 0,'0'2'314'0'0,"-20"96"884"0"0,-5 52 1109 0 0,12-39-1155 0 0,13-110-1092 0 0,0-1 12 0 0,0 0 0 0 0,0 0 0 0 0,0 0 10 0 0,0 0 39 0 0,0 0 20 0 0,8-21 201 0 0,13-156-1052 0 0,-12-4 230 0 0,1 72 736 0 0,20 96-74 0 0,43 34-155 0 0,-56-14 54 0 0,25 35-647 0 0,-34-32 407 0 0,0 1 0 0 0,-1 0-1 0 0,0 0 1 0 0,-1 1-1 0 0,0 0 1 0 0,-1 0-1 0 0,3 12 160 0 0,-2 4 0 0 0,3 155 0 0 0,6-92 0 0 0,-11-83-140 0 0,12 5-2569 0 0,-6-13 1687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9.592"/>
    </inkml:context>
    <inkml:brush xml:id="br0">
      <inkml:brushProperty name="width" value="0.05" units="cm"/>
      <inkml:brushProperty name="height" value="0.05" units="cm"/>
    </inkml:brush>
  </inkml:definitions>
  <inkml:trace contextRef="#ctx0" brushRef="#br0">29 1 10136 0 0,'-27'106'1948'0'0,"26"-98"934"0"0,1-8-2544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7.650"/>
    </inkml:context>
    <inkml:brush xml:id="br0">
      <inkml:brushProperty name="width" value="0.05" units="cm"/>
      <inkml:brushProperty name="height" value="0.05" units="cm"/>
    </inkml:brush>
  </inkml:definitions>
  <inkml:trace contextRef="#ctx0" brushRef="#br0">282 260 11976 0 0,'0'0'266'0'0,"0"0"44"0"0,-6 4 314 0 0,-58 41-512 0 0,-15 20 1928 0 0,51-49-1968 0 0,-27 38-72 0 0,46-36-3 0 0,0 0 0 0 0,1 0 1 0 0,1 0-1 0 0,1 1 0 0 0,1 1 1 0 0,-1 5 2 0 0,7-21 71 0 0,-1 0 0 0 0,1 0 0 0 0,-1 0 0 0 0,1-1 0 0 0,0 1 0 0 0,0 0 1 0 0,1 0-1 0 0,-1-1 0 0 0,1 1 0 0 0,0-1 0 0 0,0 1 0 0 0,0-1 0 0 0,1 0 0 0 0,-1 0 1 0 0,1 0-1 0 0,-1 0 0 0 0,1 0 0 0 0,0 0 0 0 0,0-1 0 0 0,0 1 0 0 0,1-1 1 0 0,-1 0-1 0 0,0 0 0 0 0,1 0 0 0 0,0-1 0 0 0,-1 1 0 0 0,1-1 0 0 0,2 1-71 0 0,14 2 0 0 0,68-19-116 0 0,-19-14-839 0 0,-53 20 539 0 0</inkml:trace>
  <inkml:trace contextRef="#ctx0" brushRef="#br0" timeOffset="538.95">660 309 12632 0 0,'-49'-13'656'0'0,"45"12"-560"0"0,0 0 0 0 0,-1 0 0 0 0,1 1 1 0 0,0 0-1 0 0,-1-1 0 0 0,1 1 1 0 0,0 0-1 0 0,-1 1 0 0 0,1-1 0 0 0,0 1 1 0 0,0 0-1 0 0,-1 0 0 0 0,1 0 1 0 0,0 1-1 0 0,0 0 0 0 0,0-1 0 0 0,0 1 1 0 0,1 1-1 0 0,-1-1 0 0 0,0 0 0 0 0,1 1 1 0 0,-1 0-1 0 0,-2 3-96 0 0,-63 79 995 0 0,67-83-929 0 0,-63 109 753 0 0,45-54-612 0 0,29-37-54 0 0,26-13 335 0 0,30-32-151 0 0,-52 16-282 0 0,-1 0 0 0 0,0 0 0 0 0,-1-1 0 0 0,1-1 0 0 0,-2 0 0 0 0,0 0-1 0 0,7-11-54 0 0,-14 18-41 0 0,-1-1-1 0 0,0 0 0 0 0,0 1 0 0 0,0-1 1 0 0,-1 0-1 0 0,1 0 0 0 0,-1 0 0 0 0,0 0 1 0 0,-1 0-1 0 0,1 0 0 0 0,-1 0 0 0 0,0 0 1 0 0,0-1-1 0 0,-1 1 42 0 0,1-2-576 0 0,-9 28 264 0 0,8 56 312 0 0,5-22 0 0 0,-4-50 0 0 0,-1 1 0 0 0,1-1 0 0 0,0 1 0 0 0,1-1 0 0 0,-1 1 0 0 0,1-1 0 0 0,0 0 0 0 0,0 1 0 0 0,1-1 0 0 0,0 0 0 0 0,0 0 0 0 0,0 1 0 0 0,24 10-1743 0 0,-17-16-193 0 0</inkml:trace>
  <inkml:trace contextRef="#ctx0" brushRef="#br0" timeOffset="902.037">824 346 10512 0 0,'0'13'716'0'0,"4"195"3384"0"0,0-193-4164 0 0,-3-14-274 0 0,-1-1-136 0 0,0 0-34 0 0</inkml:trace>
  <inkml:trace contextRef="#ctx0" brushRef="#br0" timeOffset="903.037">804 1 8288 0 0,'0'0'184'0'0,"0"16"40"0"0,-5-7 0 0 0,0 2 8 0 0,0 1-232 0 0,5 1 0 0 0,0 4 0 0 0,-5-6 0 0 0,5 3-360 0 0,0-14-120 0 0,0 0-32 0 0,5 8-2656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1:16.444"/>
    </inkml:context>
    <inkml:brush xml:id="br0">
      <inkml:brushProperty name="width" value="0.05" units="cm"/>
      <inkml:brushProperty name="height" value="0.05" units="cm"/>
    </inkml:brush>
  </inkml:definitions>
  <inkml:trace contextRef="#ctx0" brushRef="#br0">40 175 10136 0 0,'0'0'230'0'0,"0"0"30"0"0,-1 1 19 0 0,-23 46 977 0 0,10 5 1745 0 0,13-11-2606 0 0,6 43 701 0 0,-1-35-668 0 0,-3-48-351 0 0,5 30 116 0 0,-3-26-150 0 0,4-17 714 0 0,2-21-902 0 0,-4-41-390 0 0,0-22 535 0 0,-15-6 0 0 0,9 62 0 0 0,13-38 0 0 0,-11 75 1 0 0,1 0 0 0 0,0 0 0 0 0,-1 0 0 0 0,1 0 0 0 0,0 1 0 0 0,1-1 0 0 0,-1 1 0 0 0,0-1 0 0 0,1 1 0 0 0,0 0 0 0 0,-1 0 0 0 0,1 0 0 0 0,0 0 0 0 0,0 0 0 0 0,0 1 0 0 0,0 0-1 0 0,1-1 0 0 0,2 0-216 0 0,0 0 0 0 0,1 1 0 0 0,-1-1 0 0 0,1 1 1 0 0,-1 0-1 0 0,1 1 0 0 0,-1 0 0 0 0,1 0 0 0 0,-1 0 0 0 0,1 1 0 0 0,-1 0 0 0 0,1 0 0 0 0,-1 1 0 0 0,7 2 216 0 0,61 22-5255 0 0,-60-20 1702 0 0</inkml:trace>
  <inkml:trace contextRef="#ctx0" brushRef="#br0" timeOffset="403.593">375 88 8288 0 0,'0'0'190'0'0,"0"0"28"0"0,-1 2 7 0 0,-8 21 6 0 0,0 21 1753 0 0,8 39 1937 0 0,1-14-3402 0 0,0-39-3521 0 0,0-30 1948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2:46.869"/>
    </inkml:context>
    <inkml:brush xml:id="br0">
      <inkml:brushProperty name="width" value="0.05" units="cm"/>
      <inkml:brushProperty name="height" value="0.05" units="cm"/>
    </inkml:brush>
  </inkml:definitions>
  <inkml:trace contextRef="#ctx0" brushRef="#br0">257 0 4584 0 0,'0'0'235'0'0,"0"0"179"0"0,0 0 82 0 0,0 0 15 0 0,0 0-9 0 0,0 0-38 0 0,0 0-14 0 0,0 0-2 0 0,0 0-8 0 0,0 0-35 0 0,0 0-18 0 0,-11 0 939 0 0,-7 8-796 0 0,3 6-545 0 0,10-8-3 0 0,0 0-1 0 0,0 1 1 0 0,1 0 0 0 0,0 0-1 0 0,0 0 1 0 0,1 0-1 0 0,-1 1 1 0 0,2-1 0 0 0,-1 1-1 0 0,1 0 1 0 0,0 0 0 0 0,1 0-1 0 0,-1 5 19 0 0,-37 200 1734 0 0,5-85-1088 0 0,-16-21 553 0 0,21-42-512 0 0,19-41-609 0 0,6-16-44 0 0,3-7 62 0 0,6-10 92 0 0,36-84-414 0 0,-17 43-48 0 0,-1-21 84 0 0,23-98 222 0 0,-22 29-776 0 0,-20 117 786 0 0,-3 16-62 0 0,-1 5-78 0 0,0 2-8 0 0,0 0 8 0 0,0 0 21 0 0,0 0-14 0 0,0 0 17 0 0,0 0-10 0 0,0 0-4 0 0,0 0 0 0 0,19 32 64 0 0,2 89 248 0 0,-16 55 1208 0 0,15-26-1206 0 0,-13-109-118 0 0,15 35 144 0 0,2-26-198 0 0,1-33-638 0 0,-16-13 45 0 0,-3-4-18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53.317"/>
    </inkml:context>
    <inkml:brush xml:id="br0">
      <inkml:brushProperty name="width" value="0.05" units="cm"/>
      <inkml:brushProperty name="height" value="0.05" units="cm"/>
    </inkml:brush>
  </inkml:definitions>
  <inkml:trace contextRef="#ctx0" brushRef="#br0">3968 65 11912 0 0,'0'0'349'0'0,"0"0"-2"0"0,0 0-135 0 0,0 0 262 0 0,-1 2 138 0 0,-8 19 672 0 0,-11 59 1821 0 0,20 40-1977 0 0,29 25-197 0 0,-28-143-422 0 0,-1-2-66 0 0,0-2-294 0 0,0-246-133 0 0,4 186-16 0 0,-3 57-73 0 0,-1 0-1 0 0,1 0 0 0 0,0-1 0 0 0,0 1 0 0 0,1 0 1 0 0,-1 0-1 0 0,1 0 0 0 0,0 0 0 0 0,0 0 0 0 0,1 1 1 0 0,-1-1-1 0 0,1 0 0 0 0,0 1 0 0 0,1 0 0 0 0,-1 0 1 0 0,1 0-1 0 0,0 0 0 0 0,-1 1 0 0 0,2-1 0 0 0,-1 1 1 0 0,0 0-1 0 0,1 0 0 0 0,-1 1 0 0 0,1-1 1 0 0,0 1-1 0 0,1-1 74 0 0,4 0-282 0 0,-1 1 1 0 0,1 0-1 0 0,0 0 1 0 0,0 1-1 0 0,0 0 1 0 0,0 1-1 0 0,0 0 1 0 0,0 0-1 0 0,0 1 1 0 0,0 0-1 0 0,0 1 1 0 0,-1 0-1 0 0,1 1 1 0 0,0 0-1 0 0,0 1 282 0 0,5-1-1566 0 0,0-3-326 0 0</inkml:trace>
  <inkml:trace contextRef="#ctx0" brushRef="#br0" timeOffset="-5280.375">53 193 10696 0 0,'-9'5'122'0'0,"-14"27"243"0"0,15-19-356 0 0,5-7 242 0 0,1 0 1 0 0,0 0-1 0 0,1 1 1 0 0,-1-1-1 0 0,1 0 1 0 0,1 1-1 0 0,-1-1 1 0 0,1 1-1 0 0,0 0 1 0 0,0-1-1 0 0,1 1 1 0 0,0-1-1 0 0,1 4-251 0 0,1 28 867 0 0,2 31-867 0 0,-5-45 40 0 0,0-22 164 0 0,0-2 57 0 0,0 0 10 0 0,0 0-1 0 0,0 0-5 0 0,0 0-1 0 0,0 0 0 0 0,1-2-44 0 0,23-111 656 0 0,16-39-1676 0 0,-26 102 776 0 0,-12 42 24 0 0,5 5-17 0 0,-5 3 9 0 0,-1 0-1 0 0,0 0 1 0 0,0 0 0 0 0,0 0-1 0 0,0 1 1 0 0,0-1 0 0 0,0 0-1 0 0,0 1 1 0 0,0-1 0 0 0,0 1-1 0 0,0 0 1 0 0,0-1 0 0 0,0 1-1 0 0,0 0 1 0 0,0-1 0 0 0,0 1-1 0 0,0 0 1 0 0,-1 0 0 0 0,1 0-1 0 0,0 0 1 0 0,-1 0 0 0 0,1 0-1 0 0,0 0 1 0 0,-1 0 0 0 0,1 0-1 0 0,-1 0 1 0 0,0 0 0 0 0,1 0-1 0 0,-1 0 1 0 0,0 0 0 0 0,0 0-1 0 0,0 0 1 0 0,0 1 0 0 0,0 0 8 0 0,6 11-68 0 0,-1 0 49 0 0,1 1-1 0 0,-2 0 0 0 0,0-1 1 0 0,-1 1-1 0 0,0 1 0 0 0,-1-1 1 0 0,0 0-1 0 0,-1 1 0 0 0,-1 5 20 0 0,3 18 53 0 0,2 49 237 0 0,0-50-157 0 0,-5-37-133 0 0,0 0 1 0 0,0-1-1 0 0,0 1 0 0 0,0 0 0 0 0,0-1 0 0 0,0 1 1 0 0,0-1-1 0 0,0 1 0 0 0,0 0 0 0 0,0-1 0 0 0,0 1 1 0 0,1 0-1 0 0,-1 0 0 0 0,0-1 0 0 0,0 1 0 0 0,0 0 0 0 0,1-1 1 0 0,-1 1-1 0 0,0 0 0 0 0,0 0 0 0 0,0-1 0 0 0,1 1 1 0 0,-1 0-1 0 0,0 0 0 0 0,1 0 0 0 0,-1-1 0 0 0,0 1 1 0 0,1 0-1 0 0,-1 0 0 0 0,0 0 0 0 0,1 0 0 0 0,-1 0 1 0 0,0 0-1 0 0,1-1 0 0 0,-1 1 0 0 0,0 0 0 0 0,1 0 1 0 0,-1 0-1 0 0,0 0 0 0 0,1 0 0 0 0,-1 0 0 0 0,0 1 1 0 0,1-1-1 0 0,-1 0 0 0 0,0 0 0 0 0,1 0 0 0 0,-1 0 1 0 0,0 0-1 0 0,1 0 0 0 0,-1 1 0 0 0,0-1 0 0 0,1 0 1 0 0,-1 0-1 0 0,0 0 0 0 0,0 1 0 0 0,1-1 0 0 0,-1 0 1 0 0,0 1-1 0 0,0-1 0 0 0,1 0 0 0 0,-1 0 0 0 0,0 1 1 0 0,0-1-1 0 0,0 0 0 0 0,0 1 0 0 0,0-1 0 0 0,25-51-172 0 0,9-39-1255 0 0,-14 40 1032 0 0,-19 48 467 0 0,-1 2 36 0 0,0 0 11 0 0,0 0-33 0 0,13 31-484 0 0,12 0 398 0 0,4 5 0 0 0,-25-30 1 0 0,0 0 0 0 0,0 0 0 0 0,-1 0 0 0 0,0 0 0 0 0,-1 1 0 0 0,1-1 0 0 0,-1 1 0 0 0,0 0 0 0 0,-1 0 0 0 0,1 4-1 0 0,0 2 6 0 0,0-1 0 0 0,-1 1 0 0 0,0 0 1 0 0,-1-1-1 0 0,0 1 0 0 0,-1 0 0 0 0,-2 7-6 0 0,2 3 417 0 0,1-23-433 0 0,1 0-1 0 0,-1-1 1 0 0,0 1 0 0 0,0 0-1 0 0,0 0 1 0 0,0-1 0 0 0,0 1-1 0 0,0 0 1 0 0,0 0 0 0 0,1 0-1 0 0,-1-1 1 0 0,0 1-1 0 0,0 0 1 0 0,0 0 0 0 0,0 0-1 0 0,1 0 1 0 0,-1 0 0 0 0,0-1-1 0 0,0 1 1 0 0,0 0 0 0 0,1 0-1 0 0,-1 0 1 0 0,0 0 0 0 0,0 0-1 0 0,1 0 1 0 0,-1 0 0 0 0,0 0-1 0 0,0 0 1 0 0,1 0 0 0 0,-1 0-1 0 0,0 0 1 0 0,0 0-1 0 0,1 0 1 0 0,-1 0 0 0 0,0 0-1 0 0,0 0 1 0 0,0 0 0 0 0,1 0-1 0 0,-1 0 1 0 0,0 0 0 0 0,0 0-1 0 0,1 0 1 0 0,-1 0 0 0 0,0 1-1 0 0,0-1 1 0 0,0 0 0 0 0,1 0-1 0 0,-1 0 1 0 0,0 0 16 0 0,5-12-1229 0 0</inkml:trace>
  <inkml:trace contextRef="#ctx0" brushRef="#br0" timeOffset="-4753.592">653 254 8752 0 0,'0'0'318'0'0,"-1"0"-138"0"0,-34 9 2730 0 0,-11 13-350 0 0,42-16-2517 0 0,-1-1 0 0 0,1 2 1 0 0,0-1-1 0 0,1 0 1 0 0,-1 1-1 0 0,1 0 1 0 0,1-1-1 0 0,-1 1 0 0 0,1 0 1 0 0,0 1-1 0 0,1-1 1 0 0,0 0-1 0 0,0 0 1 0 0,0 1-44 0 0,-3 45 746 0 0,-2 8 330 0 0,6-57-1023 0 0,-1 0 0 0 0,2-1 0 0 0,-1 1 0 0 0,0-1 0 0 0,1 1 0 0 0,0-1 0 0 0,0 1 0 0 0,0-1 0 0 0,0 1 0 0 0,0-1 0 0 0,1 0 0 0 0,-1 1 0 0 0,1-1 0 0 0,0 0 0 0 0,0 0 0 0 0,0 0 0 0 0,0 0 0 0 0,1-1 0 0 0,-1 1 0 0 0,1-1 0 0 0,0 1-53 0 0,2-1 42 0 0,0-1 0 0 0,1 0-1 0 0,-1 0 1 0 0,0-1-1 0 0,0 0 1 0 0,0 0 0 0 0,0 0-1 0 0,1 0 1 0 0,-1-1-1 0 0,0 1 1 0 0,0-1 0 0 0,0-1-1 0 0,0 1 1 0 0,0-1-1 0 0,1 0-41 0 0,3-3-13 0 0,1-1 0 0 0,-1 0 0 0 0,0 0 0 0 0,0-1 0 0 0,-1 0 0 0 0,0 0 0 0 0,-1-1 0 0 0,1 0 0 0 0,-1 0 0 0 0,-1-1 0 0 0,1 0 0 0 0,-2 0 0 0 0,1-1 0 0 0,-1-1 13 0 0,-2 6-33 0 0,0-1 0 0 0,0 0 0 0 0,-1-1 0 0 0,1 1 0 0 0,-1 0 0 0 0,-1-1 0 0 0,0 1 0 0 0,0-1 1 0 0,0 0-1 0 0,0 1 0 0 0,-1-1 0 0 0,0 1 0 0 0,-1-1 0 0 0,0 0 0 0 0,0 1 0 0 0,0-1 0 0 0,0 1 0 0 0,-1-1 0 0 0,-1-1 33 0 0,2 5-44 0 0,-1 0-1 0 0,1 0 0 0 0,-1 0 1 0 0,0 0-1 0 0,0 0 0 0 0,0 0 1 0 0,0 0-1 0 0,0 0 0 0 0,-1 1 1 0 0,1-1-1 0 0,-1 1 0 0 0,0 0 1 0 0,0 0-1 0 0,0 0 0 0 0,0 0 1 0 0,0 0-1 0 0,0 1 0 0 0,0-1 1 0 0,0 1-1 0 0,-3-1 45 0 0,2 0-67 0 0,0 1 0 0 0,-1-1 0 0 0,1 0 1 0 0,0 1-1 0 0,-1 0 0 0 0,1 0 0 0 0,-1 1 0 0 0,1-1 0 0 0,-1 1 0 0 0,1 0 0 0 0,-1 0 0 0 0,0 0 0 0 0,1 1 0 0 0,-1 0 1 0 0,1-1-1 0 0,-1 2 0 0 0,1-1 0 0 0,0 0 0 0 0,0 1 0 0 0,-1 0 0 0 0,1 0 0 0 0,0 0 0 0 0,0 1 0 0 0,1-1 0 0 0,-1 1 1 0 0,0 0-1 0 0,1 0 0 0 0,0 0 0 0 0,0 0 0 0 0,0 1 0 0 0,0-1 0 0 0,0 1 0 0 0,-1 3 67 0 0,-11 63-2934 0 0,15-58 1482 0 0</inkml:trace>
  <inkml:trace contextRef="#ctx0" brushRef="#br0" timeOffset="-4335.197">846 263 10792 0 0,'-10'123'2396'0'0,"10"4"-256"0"0,5-70-923 0 0,-5-56-1084 0 0,0-1-36 0 0,0 0 29 0 0,0 0-5 0 0,0 0-8 0 0,1-1 2 0 0,67-174-412 0 0,-27 56-179 0 0,-38 111 363 0 0,0 0-1 0 0,1 0 1 0 0,-1 0 0 0 0,1 0 0 0 0,1 0 0 0 0,0 1 0 0 0,0 0-1 0 0,0 0 1 0 0,6-6 113 0 0,-2 10-42 0 0,7 27 42 0 0,-7 94 58 0 0,-18 101 2379 0 0,4-119-1917 0 0,7-72-425 0 0,1-10-83 0 0,-3-3-47 0 0,3-10-75 0 0,-1-3-189 0 0,2 2 12 0 0</inkml:trace>
  <inkml:trace contextRef="#ctx0" brushRef="#br0" timeOffset="-3587.335">1453 95 10696 0 0,'0'0'232'0'0,"0"0"64"0"0,0 0 142 0 0,0 0 61 0 0,-1-1 12 0 0,-5 1-244 0 0,1-1 1 0 0,0 1 0 0 0,0 0 0 0 0,0 0 0 0 0,-1 0 0 0 0,1 1-1 0 0,0 0 1 0 0,0 0 0 0 0,0 0 0 0 0,0 0 0 0 0,0 1-1 0 0,0 0 1 0 0,0 0 0 0 0,0 1 0 0 0,1-1 0 0 0,-1 1 0 0 0,1 0-1 0 0,0 0 1 0 0,-2 2-268 0 0,-7 3 391 0 0,-20 19 233 0 0,27-17-537 0 0,-14 31 66 0 0,12-22-35 0 0,7 5-96 0 0,10 37 93 0 0,-4-25-322 0 0,-4-28 207 0 0,0 1 0 0 0,9 4 198 0 0,22 7-60 0 0,8 15-279 0 0,-15 2 130 0 0,-23-33 2 0 0,0 1-1 0 0,1-1 0 0 0,-1 1 1 0 0,-1-1-1 0 0,1 1 0 0 0,-1 0 1 0 0,1-1-1 0 0,-2 1 0 0 0,1 0 1 0 0,0 0-1 0 0,-1 0 0 0 0,0 0 1 0 0,0-1-1 0 0,0 1 0 0 0,-1 0 1 0 0,0 1 9 0 0,0 4-168 0 0,-1 0 1 0 0,0 1 0 0 0,-1-1-1 0 0,-1 0 1 0 0,1-1-1 0 0,-1 1 1 0 0,-1 0 0 0 0,0-1-1 0 0,-1 2 168 0 0,0-5 129 0 0,3-1-63 0 0,-1 0 0 0 0,0 0 0 0 0,0 0 0 0 0,-1-1 0 0 0,1 1 0 0 0,-1-1 0 0 0,0-1 0 0 0,0 1 0 0 0,0-1 0 0 0,-1 1 0 0 0,1-1 0 0 0,-1-1 0 0 0,0 1 0 0 0,-4 0-66 0 0,1-2-217 0 0,0-1 1 0 0,1 0-1 0 0,-1-1 0 0 0,0 0 0 0 0,1 0 0 0 0,-1-1 0 0 0,1 0 0 0 0,0 0 0 0 0,-1-1 0 0 0,1 0 0 0 0,1-1 0 0 0,-1 0 0 0 0,0 0 0 0 0,-5-4 217 0 0,3 0-1018 0 0</inkml:trace>
  <inkml:trace contextRef="#ctx0" brushRef="#br0" timeOffset="-2535.109">2341 140 7960 0 0,'0'0'168'0'0,"0"0"58"0"0,0 0 121 0 0,0 0 49 0 0,-11 5 1532 0 0,-33 76 2079 0 0,42-72-3953 0 0,-1 1 0 0 0,1-1 0 0 0,1 1 0 0 0,0 0 0 0 0,0 0 1 0 0,1-1-1 0 0,0 1 0 0 0,1 8-54 0 0,53 415 1129 0 0,-50-237-865 0 0,-14-102-115 0 0,9-82-47 0 0,-2 1-1 0 0,0-1 1 0 0,0 1-1 0 0,-1-1 1 0 0,-1 0-1 0 0,0 0 1 0 0,0 0-1 0 0,-4 4-101 0 0,8-14 83 0 0,-1 1 0 0 0,0-1 0 0 0,0 1 0 0 0,0-1 0 0 0,0 1 0 0 0,-1-1 0 0 0,1 0 0 0 0,-1 0 0 0 0,1 0-1 0 0,-1-1 1 0 0,0 1 0 0 0,0 0 0 0 0,1-1 0 0 0,-1 0 0 0 0,0 0 0 0 0,0 0 0 0 0,0 0 0 0 0,-1 0 0 0 0,1-1-1 0 0,0 1 1 0 0,0-1 0 0 0,0 0 0 0 0,0 0 0 0 0,-1 0 0 0 0,1 0 0 0 0,0 0 0 0 0,0-1 0 0 0,0 1 0 0 0,0-1-1 0 0,0 0 1 0 0,0 0 0 0 0,0 0 0 0 0,0-1 0 0 0,-3 0-83 0 0,-48-24 777 0 0,-50-51-2105 0 0,81 50 805 0 0,-47-70 438 0 0,31 8-972 0 0,19 19-1965 0 0,15 49 998 0 0</inkml:trace>
  <inkml:trace contextRef="#ctx0" brushRef="#br0" timeOffset="-1088.124">3070 107 11200 0 0,'-1'2'330'0'0,"-16"36"116"0"0,7 56 2952 0 0,14-51-2257 0 0,7 19-123 0 0,22 61-360 0 0,16-29-514 0 0,-47-92-120 0 0,0 0 0 0 0,0 1 0 0 0,0-1 0 0 0,1 0 0 0 0,-1 0-1 0 0,1 0 1 0 0,-1 0 0 0 0,1-1 0 0 0,0 1 0 0 0,0-1-1 0 0,0 1 1 0 0,0-1 0 0 0,0 0 0 0 0,0 0 0 0 0,0-1 0 0 0,0 1-1 0 0,0 0 1 0 0,0-1 0 0 0,0 0 0 0 0,1 0 0 0 0,-1 0-1 0 0,0 0 1 0 0,0-1 0 0 0,0 1 0 0 0,0-1 0 0 0,1 1 0 0 0,-1-1-1 0 0,0 0 1 0 0,0 0 0 0 0,0-1 0 0 0,-1 1 0 0 0,1-1-1 0 0,0 1 1 0 0,0-1 0 0 0,-1 0 0 0 0,1 0 0 0 0,-1 0 0 0 0,0 0-1 0 0,1-1 1 0 0,-1 1 0 0 0,0-1 0 0 0,-1 1 0 0 0,1-1-1 0 0,1-2-23 0 0,12-28 0 0 0,-2-1 0 0 0,-2 0 0 0 0,-1-1 0 0 0,-1 0 0 0 0,3-35 0 0 0,-6 36 0 0 0,3-63 0 0 0,-18-11-1512 0 0,9 106 982 0 0,0 2-650 0 0,0 0-284 0 0,0 0-57 0 0</inkml:trace>
  <inkml:trace contextRef="#ctx0" brushRef="#br0" timeOffset="-537.528">3524 213 10696 0 0,'0'0'232'0'0,"0"0"64"0"0,-5 10 1152 0 0,0 31-840 0 0,5-39-546 0 0,0 1 1 0 0,1 0 0 0 0,0 0 0 0 0,-1 0 0 0 0,1-1 0 0 0,0 1-1 0 0,0 0 1 0 0,1-1 0 0 0,-1 1 0 0 0,1-1 0 0 0,-1 1-1 0 0,1-1 1 0 0,0 0 0 0 0,0 0 0 0 0,0 0 0 0 0,0 0 0 0 0,0 0-1 0 0,0 0 1 0 0,0 0 0 0 0,1-1 0 0 0,-1 1 0 0 0,1-1-1 0 0,-1 1 1 0 0,1-1 0 0 0,-1 0 0 0 0,1 0 0 0 0,0-1 0 0 0,0 1-1 0 0,-1 0 1 0 0,1-1 0 0 0,0 1 0 0 0,0-1 0 0 0,0 0 0 0 0,2 0-63 0 0,18-9 256 0 0,-18 7-235 0 0,-1 0 1 0 0,0-1-1 0 0,0 1 1 0 0,0-1 0 0 0,-1 0-1 0 0,1-1 1 0 0,-1 1 0 0 0,1 0-1 0 0,-1-1 1 0 0,0 0 0 0 0,0 0-1 0 0,-1 0 1 0 0,1 0 0 0 0,-1 0-1 0 0,0 0 1 0 0,0-2-22 0 0,4-4 35 0 0,-1 1-93 0 0,-1 0 0 0 0,0-1 0 0 0,0 1 0 0 0,-1-1 0 0 0,-1 0-1 0 0,1 0 1 0 0,-1-1 0 0 0,-1 1 0 0 0,0 0 0 0 0,-1-1 0 0 0,0-6 58 0 0,0 8-148 0 0,1 7 88 0 0,-1-1 0 0 0,0 1 0 0 0,0 0 0 0 0,1 0 0 0 0,-1-1 0 0 0,-1 1 0 0 0,1 0-1 0 0,0 0 1 0 0,0-1 0 0 0,-1 1 0 0 0,0 0 0 0 0,1 0 0 0 0,-1 0 0 0 0,0 0 0 0 0,0 0 0 0 0,0 0-1 0 0,0 0 1 0 0,0 0 0 0 0,-1 0 0 0 0,1 0 0 0 0,0 0 0 0 0,-1 1 0 0 0,0-1 0 0 0,1 1 0 0 0,-2-2 60 0 0,-7-3-218 0 0,-21-4-96 0 0,-9 27 94 0 0,7 17 480 0 0,18-4-17 0 0,1 1 1 0 0,2 0 0 0 0,0 1-1 0 0,3 1 1 0 0,0 0 0 0 0,3 0-1 0 0,0 0 1 0 0,0 21-244 0 0,6-46 7 0 0,-1-1 0 0 0,1 0-1 0 0,0 0 1 0 0,0 0 0 0 0,1 1 0 0 0,0-1 0 0 0,1 0 0 0 0,-1 0 0 0 0,1 0 0 0 0,1 0-1 0 0,-1-1 1 0 0,1 1 0 0 0,3 4-7 0 0,-3-8 31 0 0,1 0 1 0 0,0-1-1 0 0,1 1 0 0 0,-1-1 0 0 0,0 0 0 0 0,1 0 1 0 0,-1-1-1 0 0,1 1 0 0 0,-1-1 0 0 0,1 0 1 0 0,0 0-1 0 0,0 0 0 0 0,-1-1 0 0 0,1 0 0 0 0,0 0 1 0 0,0 0-1 0 0,0 0 0 0 0,-1-1 0 0 0,1 0 0 0 0,0 0 1 0 0,-1 0-1 0 0,5-2-31 0 0,10-1-400 0 0,-4-1-29 0 0</inkml:trace>
  <inkml:trace contextRef="#ctx0" brushRef="#br0" timeOffset="-1667.592">2869 201 12328 0 0,'-15'26'849'0'0,"1"-4"-290"0"0,-10 4 1237 0 0,2-3-1424 0 0,13-17-372 0 0,-32 20-488 0 0,37-22 486 0 0,0 1 0 0 0,0-1 0 0 0,0 1 1 0 0,0 0-1 0 0,1 0 0 0 0,0 1 1 0 0,0-1-1 0 0,0 1 0 0 0,1-1 1 0 0,-1 1-1 0 0,1 0 0 0 0,1 0 1 0 0,-2 4 1 0 0,-2 6-2 0 0,-19 81 35 0 0,19-66 694 0 0,4-13-356 0 0,1-17-309 0 0,7 4 102 0 0,-5-5-142 0 0,0 1 0 0 0,0 0 0 0 0,1 0 0 0 0,-1-1 0 0 0,0 1 0 0 0,0-1 0 0 0,0 0 0 0 0,1 0 0 0 0,-1 0 0 0 0,0 0 0 0 0,0 0-1 0 0,1 0 1 0 0,-1 0 0 0 0,0-1 0 0 0,0 1 0 0 0,0-1 0 0 0,1 0 0 0 0,-1 1 0 0 0,0-1 0 0 0,0 0 0 0 0,0 0 0 0 0,0-1 0 0 0,0 1 0 0 0,-1 0 0 0 0,3-2-22 0 0,3-2 12 0 0,0-1 1 0 0,-1 0-1 0 0,1 0 0 0 0,-1 0 1 0 0,0-1-1 0 0,-1 0 0 0 0,1 0 0 0 0,-1-1 1 0 0,-1 1-1 0 0,3-5-12 0 0,5-9-6 0 0,10-61 243 0 0,-19 60-250 0 0,3-63 141 0 0,-6 75-136 0 0,-1 0 0 0 0,0 0 0 0 0,0 0 0 0 0,-1 1 0 0 0,-1-1 0 0 0,1 0-1 0 0,-2 1 1 0 0,1 0 0 0 0,-5-8 8 0 0,6 14-17 0 0,-1-1 1 0 0,0 1-1 0 0,0-1 0 0 0,0 1 0 0 0,0 0 1 0 0,0 0-1 0 0,0 1 0 0 0,-1-1 0 0 0,0 1 1 0 0,1-1-1 0 0,-1 1 0 0 0,0 0 1 0 0,0 0-1 0 0,0 1 0 0 0,0-1 0 0 0,-1 1 1 0 0,1 0-1 0 0,0 0 0 0 0,-1 0 0 0 0,1 1 1 0 0,0 0-1 0 0,-1 0 0 0 0,1 0 0 0 0,-1 0 1 0 0,1 0-1 0 0,0 1 0 0 0,-2 0 17 0 0,-1 0-9 0 0,0 1 0 0 0,-1-1 1 0 0,1 1-1 0 0,1 1 0 0 0,-1-1 0 0 0,0 1 0 0 0,0 1 0 0 0,1-1 0 0 0,0 1 1 0 0,0 0-1 0 0,0 0 0 0 0,0 1 0 0 0,0-1 0 0 0,-1 4 9 0 0,1-3-4 0 0,1 0-1 0 0,1 0 0 0 0,-1 0 1 0 0,1 1-1 0 0,-1 0 1 0 0,2 0-1 0 0,-1 0 1 0 0,1 0-1 0 0,0 0 1 0 0,0 1-1 0 0,0 0 0 0 0,1 0 5 0 0,1-2-111 0 0,-1 0-1 0 0,1 0 0 0 0,1 0 0 0 0,-1 0 1 0 0,1 0-1 0 0,0 0 0 0 0,0 0 0 0 0,0 0 0 0 0,1 0 1 0 0,-1 0-1 0 0,1 0 0 0 0,0-1 0 0 0,1 1 0 0 0,-1 0 1 0 0,1 0-1 0 0,0-1 0 0 0,0 1 0 0 0,1-1 1 0 0,1 3 111 0 0,2 6-724 0 0</inkml:trace>
  <inkml:trace contextRef="#ctx0" brushRef="#br0" timeOffset="4211.931">2759 279 6800 0 0,'0'0'144'0'0,"0"0"76"0"0,0 0 192 0 0,0 0 78 0 0,0 0 20 0 0,0 0-68 0 0,0-1-292 0 0,0 1-135 0 0,0 1 0 0 0,0-1 0 0 0,0 0-1 0 0,0 0 1 0 0,0 1 0 0 0,0-1 0 0 0,0 0 0 0 0,0 0 0 0 0,-1 1 0 0 0,1-1 0 0 0,0 0 0 0 0,0 0 0 0 0,0 0 0 0 0,0 1 0 0 0,-1-1 0 0 0,1 0 0 0 0,0 0 0 0 0,0 0-1 0 0,-1 1 1 0 0,1-1 0 0 0,0 0 0 0 0,0 0 0 0 0,-1 0 0 0 0,1 0 0 0 0,0 0 0 0 0,0 0 0 0 0,-1 0 0 0 0,1 0 0 0 0,0 0 0 0 0,-1 1 0 0 0,1-1 0 0 0,0 0 0 0 0,0 0-1 0 0,-1 0 1 0 0,1-1 0 0 0,0 1 0 0 0,0 0 0 0 0,-1 0 0 0 0,1 0 0 0 0,0 0 0 0 0,-1 0 0 0 0,1 0 0 0 0,0 0 0 0 0,0 0 0 0 0,-1 0 0 0 0,1-1 0 0 0,0 1 0 0 0,0 0-1 0 0,0 0 1 0 0,-1 0 0 0 0,1-1 0 0 0,0 1 0 0 0,0 0 0 0 0,0 0 0 0 0,-1 0 0 0 0,1-1 0 0 0,0 1 0 0 0,0 0-15 0 0,-19 31 1122 0 0,16-26-1046 0 0,-25 37-76 0 0,17-6 0 0 0,11-29 70 0 0,-20 8 3534 0 0,-9 41-3670 0 0,14 24 66 0 0,24-50 177 0 0,-3-17 126 0 0,-2-12-318 0 0,-3-1-56 0 0,-1 0-3 0 0,15 4 176 0 0,-6 0-40 0 0,-8-4-41 0 0,1 0 0 0 0,0 1 0 0 0,0-1 0 0 0,0 0 0 0 0,0 0 0 0 0,0-1 0 0 0,-1 1 0 0 0,1 0 0 0 0,0-1 0 0 0,0 1 0 0 0,0-1 0 0 0,-1 1 1 0 0,1-1-1 0 0,0 0 0 0 0,-1 0 0 0 0,1 1 0 0 0,0-1 0 0 0,-1-1 0 0 0,1 1 0 0 0,-1 0 0 0 0,1-1-21 0 0,0 1-12 0 0,9-8-23 0 0,-1 0-1 0 0,0 0 1 0 0,0-1-1 0 0,-1 0 0 0 0,0-1 1 0 0,-1 0-1 0 0,0 0 1 0 0,0-1-1 0 0,1-6 36 0 0,32-43 582 0 0,-37 53-606 0 0,6-20-216 0 0,-9 25 360 0 0,-17-85-104 0 0,12 69-95 0 0,0 1 1 0 0,-2 0 0 0 0,0 0 0 0 0,-1 1-1 0 0,0-1 1 0 0,-8-9 78 0 0,12 23 6 0 0,0 1 0 0 0,0 0 0 0 0,-1 0 0 0 0,0 0 0 0 0,1 0 0 0 0,-1 1 0 0 0,0 0 0 0 0,0-1 0 0 0,-1 2 0 0 0,1-1 0 0 0,0 0 0 0 0,0 1 0 0 0,-1 0 0 0 0,1 0 0 0 0,-1 0 0 0 0,1 0 0 0 0,-1 1 0 0 0,0 0 0 0 0,1-1 0 0 0,-1 2 0 0 0,1-1 0 0 0,-5 1-6 0 0,1-1-64 0 0,-2 3-92 0 0,-20-1-1838 0 0,28 1 1820 0 0,-1-1 0 0 0,1 1 0 0 0,-1 0 0 0 0,1 0 0 0 0,0 1 0 0 0,0-1 0 0 0,0 0 0 0 0,1 1 0 0 0,-1-1 0 0 0,1 1 0 0 0,0-1 0 0 0,0 1 0 0 0,0 0 0 0 0,0-1 0 0 0,1 1 0 0 0,-1 2 174 0 0,-1 8-1067 0 0,1-5-1333 0 0,1-1-661 0 0</inkml:trace>
  <inkml:trace contextRef="#ctx0" brushRef="#br0" timeOffset="79472.571">1774 497 4864 0 0,'-7'9'42'0'0,"-11"31"2374"0"0,16-36-2177 0 0,-1-1 244 0 0,3 1 1458 0 0,-4 12-412 0 0,3-14-1195 0 0,-4 7 728 0 0,4 11-738 0 0,-27 166 1770 0 0,23-117-2094 0 0,-1 194 0 0 0,5-255 0 0 0,-1-3 0 0 0,11-31 0 0 0,-5-149 0 0 0,-9 39 0 0 0,0 62 0 0 0,-5-50 0 0 0,9 62 0 0 0,2 35 0 0 0,0 20 0 0 0,2 0 0 0 0,-1-1 0 0 0,1 5-12 0 0,2 16 5 0 0,-8-3 18 0 0,2-1-11 0 0,1 0 0 0 0,1-1 0 0 0,2 3 0 0 0,17 26 0 0 0,2-16 0 0 0,-7-12 0 0 0,-7-1 0 0 0,-2 0 0 0 0,4-4 0 0 0,31 7-883 0 0,-33-11 374 0 0</inkml:trace>
  <inkml:trace contextRef="#ctx0" brushRef="#br0" timeOffset="80283.834">1256 1557 10696 0 0,'0'0'232'0'0,"-12"1"550"0"0,-5 4 816 0 0,10-2-1473 0 0,-80 39 1770 0 0,12 11-1895 0 0,13 31-219 0 0,40-46 188 0 0,-25 45 1057 0 0,47-83-979 0 0,-1 1 0 0 0,1 0 0 0 0,-1-1 0 0 0,1 1 1 0 0,0 0-1 0 0,-1-1 0 0 0,1 1 0 0 0,0 0 0 0 0,-1-1 0 0 0,1 1 1 0 0,0 0-1 0 0,0 0 0 0 0,0-1 0 0 0,-1 1 0 0 0,1 0 1 0 0,0 0-1 0 0,0-1 0 0 0,0 1 0 0 0,0 0 0 0 0,1 0 1 0 0,-1-1-1 0 0,0 1 0 0 0,0 0 0 0 0,0 0 0 0 0,1-1 1 0 0,-1 1-1 0 0,0 0 0 0 0,1 0 0 0 0,-1-1 0 0 0,0 1 1 0 0,1-1-1 0 0,-1 1 0 0 0,1 0 0 0 0,-1-1 0 0 0,1 1 1 0 0,-1-1-1 0 0,1 1 0 0 0,0-1 0 0 0,-1 1 0 0 0,1-1-47 0 0,67 22-36 0 0,-43-5-292 0 0,18 14 412 0 0,-26-4 663 0 0,-9-5-680 0 0,-7 5-46 0 0,-11 1 192 0 0,3-9-196 0 0,4-16-17 0 0,-17 13-1 0 0,10-9 15 0 0,-31 1-292 0 0,-9-19-1210 0 0,49 10 1272 0 0,1 1-37 0 0,0 0-156 0 0,0 0-67 0 0,0 0-17 0 0</inkml:trace>
  <inkml:trace contextRef="#ctx0" brushRef="#br0" timeOffset="80960.256">1414 1891 8752 0 0,'0'0'190'0'0,"-2"0"-10"0"0,-36-5 3346 0 0,24 2-774 0 0,-21 22-1093 0 0,-5 57-2036 0 0,31-51 361 0 0,-1 21 389 0 0,7-34-194 0 0,2-11-166 0 0,1 0 1 0 0,0 1-1 0 0,-1-1 0 0 0,1 0 1 0 0,0 0-1 0 0,0 0 0 0 0,0 0 1 0 0,0 1-1 0 0,0-1 0 0 0,0 0 1 0 0,0 0-1 0 0,0 0 0 0 0,0 1 1 0 0,0-1-1 0 0,1 0 0 0 0,-1 0 1 0 0,0 0-1 0 0,1 0 0 0 0,-1 0 1 0 0,1 0-1 0 0,0 0 0 0 0,-1 0 1 0 0,1 0-1 0 0,0 0 0 0 0,-1 0 1 0 0,1 0-1 0 0,0 0 0 0 0,0 0 1 0 0,0-1-1 0 0,0 1 0 0 0,0 0 1 0 0,0 0-1 0 0,0-1 0 0 0,1 1-13 0 0,1 1-1 0 0,0 0 0 0 0,1-1 0 0 0,-1 0-1 0 0,0 1 1 0 0,1-1 0 0 0,0 0 0 0 0,-1-1 0 0 0,1 1-1 0 0,0-1 1 0 0,-1 1 0 0 0,1-1 0 0 0,0 0-1 0 0,-1-1 1 0 0,1 1 0 0 0,0-1 0 0 0,-1 1-1 0 0,1-1 1 0 0,-1 0 0 0 0,1 0 0 0 0,-1-1-1 0 0,1 1 1 0 0,-1-1 1 0 0,8-1 155 0 0,-3 0-121 0 0,-1-1-1 0 0,1 0 1 0 0,-1 0-1 0 0,0-1 1 0 0,0 0-1 0 0,0 0 1 0 0,-1-1 0 0 0,0 1-1 0 0,0-1 1 0 0,0-1-1 0 0,-1 1 1 0 0,0-1-1 0 0,1-1-33 0 0,13-15 99 0 0,-12 14-74 0 0,-1 0 0 0 0,-1 0 0 0 0,1 0 0 0 0,-1-1 0 0 0,-1 0 0 0 0,0 0 0 0 0,0 0 0 0 0,2-10-25 0 0,-6-5 116 0 0,-3 21-141 0 0,1 1 0 0 0,0-1-1 0 0,-1 1 1 0 0,0 0 0 0 0,0 0 0 0 0,0 0 0 0 0,0 0-1 0 0,0 0 1 0 0,-1 1 0 0 0,1-1 0 0 0,-1 1 0 0 0,0 0-1 0 0,1 0 1 0 0,-1 0 0 0 0,0 1 0 0 0,0 0-1 0 0,0-1 1 0 0,0 1 0 0 0,0 0 0 0 0,-1 1 0 0 0,1-1-1 0 0,-2 1 26 0 0,-20-7-660 0 0,-38-9 648 0 0,-12 7-58 0 0,74 9-296 0 0,-3 2-2075 0 0,5 5 1451 0 0,0 4-30 0 0</inkml:trace>
  <inkml:trace contextRef="#ctx0" brushRef="#br0" timeOffset="81593.195">1709 1768 8592 0 0,'-10'16'504'0'0,"4"0"-400"0"0,-8 51 1961 0 0,14-56-1848 0 0,0 1 0 0 0,0-1 0 0 0,1 0 0 0 0,1 0 0 0 0,0 0-1 0 0,0 0 1 0 0,1 0 0 0 0,1-1 0 0 0,0 1 0 0 0,0-1 0 0 0,1 0 0 0 0,0 0 0 0 0,1 0 0 0 0,0-1 0 0 0,0 0 0 0 0,4 3-217 0 0,35 25 769 0 0,-41-36-676 0 0,0 1 0 0 0,0-1 0 0 0,1 0 1 0 0,-1 0-1 0 0,1 0 0 0 0,-1 0 0 0 0,0-1 0 0 0,1 0 0 0 0,-1 0 1 0 0,1 0-1 0 0,-1-1 0 0 0,1 1 0 0 0,-1-1 0 0 0,1 0 0 0 0,-1 0 1 0 0,0 0-1 0 0,3-2-93 0 0,-5-7 366 0 0,13-47-268 0 0,-31-106 1075 0 0,2 11-5807 0 0,14 135 3382 0 0</inkml:trace>
  <inkml:trace contextRef="#ctx0" brushRef="#br0" timeOffset="82075.095">2099 1660 8872 0 0,'0'0'190'0'0,"-4"-3"-44"0"0,3 4 5646 0 0,26 100-5294 0 0,30 160 1227 0 0,-17-141-1294 0 0,-23-99-654 0 0,-10-17 223 0 0,15-8 498 0 0,-12-9-363 0 0,-1 0 0 0 0,1 0 0 0 0,-2-1 1 0 0,0 0-1 0 0,-1 0 0 0 0,0 0 0 0 0,-1-2-135 0 0,21-57 12 0 0,24-132-12 0 0,-40 152 0 0 0,-4-8-16 0 0,-5 60-101 0 0,0 1-167 0 0,0 0-43 0 0,0 0-1 0 0</inkml:trace>
  <inkml:trace contextRef="#ctx0" brushRef="#br0" timeOffset="82688.927">2439 1866 6688 0 0,'0'0'197'0'0,"0"0"68"0"0,0 0 201 0 0,0 0 80 0 0,1 3 20 0 0,7 13 922 0 0,-7-15-1040 0 0,6 8 1241 0 0,1-7-1186 0 0,0 1 0 0 0,1-2 1 0 0,-1 1-1 0 0,0-1 0 0 0,1 0 1 0 0,0-1-1 0 0,-1 0 0 0 0,1-1 0 0 0,3 0-503 0 0,17 0 463 0 0,-4-7-441 0 0,-7-9-22 0 0,-17 12 0 0 0,0 1 0 0 0,0-1 0 0 0,0 1 0 0 0,-1-1 0 0 0,1 1 0 0 0,-1-1 0 0 0,0 0 0 0 0,-1 1 0 0 0,1-1 0 0 0,-1 1 0 0 0,0-1 0 0 0,0 1 0 0 0,0-1 0 0 0,0 1 0 0 0,-1 0 0 0 0,0-1 0 0 0,0 1 0 0 0,-1-1 0 0 0,-9-13 148 0 0,-28-32-1675 0 0,39 49 1509 0 0,-1 0 0 0 0,1 0-1 0 0,-1 0 1 0 0,1 0 0 0 0,0 0-1 0 0,-1 0 1 0 0,0 0 0 0 0,1 1-1 0 0,-1-1 1 0 0,1 1 0 0 0,-1-1-1 0 0,0 1 1 0 0,0 0 0 0 0,1-1-1 0 0,-1 1 1 0 0,0 0 0 0 0,1 0-1 0 0,-1 0 1 0 0,0 0 0 0 0,0 1-1 0 0,1-1 1 0 0,-1 0 0 0 0,0 1-1 0 0,1-1 1 0 0,-1 1 0 0 0,0-1-1 0 0,1 1 1 0 0,-1 0 0 0 0,1 0-1 0 0,-1 0 1 0 0,1 0 0 0 0,-1 0 0 0 0,1 0 18 0 0,-25 48-140 0 0,15-7 152 0 0,1 1 0 0 0,3 0 0 0 0,1 1 0 0 0,2-1 0 0 0,2 38-12 0 0,2-78 46 0 0,0 0 0 0 0,1 0 0 0 0,-1 1 0 0 0,1-1 0 0 0,-1 0 0 0 0,1 0 0 0 0,0 0 0 0 0,0 0 0 0 0,1 0 0 0 0,-1 0 0 0 0,1 0 0 0 0,-1 0 0 0 0,1-1 0 0 0,0 1 0 0 0,0-1 0 0 0,0 1 0 0 0,0-1 0 0 0,1 0 0 0 0,-1 1 0 0 0,1-1 0 0 0,-1 0 0 0 0,1-1 0 0 0,0 1 0 0 0,-1 0 0 0 0,1-1 0 0 0,0 1 0 0 0,0-1 0 0 0,0 0 0 0 0,0 0 0 0 0,0 0 0 0 0,1-1 0 0 0,-1 1 0 0 0,3-1-46 0 0,105-22 419 0 0,-89 16-494 0 0,2-3-966 0 0,-4-3-388 0 0</inkml:trace>
  <inkml:trace contextRef="#ctx0" brushRef="#br0" timeOffset="83054.452">2869 1746 11672 0 0,'-7'18'465'0'0,"0"0"1"0"0,2 0-1 0 0,0 0 1 0 0,1 1-1 0 0,1-1 1 0 0,-1 17-466 0 0,-1 43 928 0 0,10-62 367 0 0,6-31-418 0 0,-2 2-995 0 0,16-36 1486 0 0,72-161-2752 0 0,-72 179 1656 0 0,-23 30-110 0 0,12 10-9 0 0,-9 6-199 0 0,0 0-1 0 0,-1 1 1 0 0,0-1 0 0 0,-1 1-1 0 0,-1 0 1 0 0,-1 0 0 0 0,0 0-1 0 0,-1 0 1 0 0,0 2 46 0 0,0 240 1272 0 0,4-226-1383 0 0,-4-30-544 0 0,2-3-242 0 0,6-3-49 0 0</inkml:trace>
  <inkml:trace contextRef="#ctx0" brushRef="#br0" timeOffset="83673.382">3252 1184 8752 0 0,'0'0'318'0'0,"0"0"-138"0"0,0 0 198 0 0,0 0 108 0 0,0 0 24 0 0,0 0 2 0 0,0 0 0 0 0,0 0 0 0 0,0 0 0 0 0,0 0 0 0 0,0 0 0 0 0,0 0 0 0 0,0 0 0 0 0,0 0-70 0 0,-1 1-292 0 0,-3 8 35 0 0,1 0 0 0 0,-1 1 1 0 0,1-1-1 0 0,1 1 0 0 0,0 0 0 0 0,0-1 1 0 0,1 1-1 0 0,0 0 0 0 0,1 0 1 0 0,0 4-186 0 0,9 121 1538 0 0,11 104-850 0 0,-1 7-688 0 0,-18-48 0 0 0,-2-118-126 0 0,1-79 6 0 0,0-1-100 0 0,0 0-447 0 0,0 0-196 0 0,0 0-38 0 0,0 0-161 0 0,0 0-640 0 0,0 0-268 0 0</inkml:trace>
  <inkml:trace contextRef="#ctx0" brushRef="#br0" timeOffset="84029.466">3075 1554 10512 0 0,'0'0'306'0'0,"0"0"-4"0"0,0 0-141 0 0,0 0 127 0 0,0 0 80 0 0,5 3 388 0 0,40-15 309 0 0,-19 0-558 0 0,179-25 397 0 0,-91 33-2299 0 0,-94 4 989 0 0</inkml:trace>
  <inkml:trace contextRef="#ctx0" brushRef="#br0" timeOffset="94832.716">1231 2482 6352 0 0,'0'0'294'0'0,"0"0"130"0"0,0 0 59 0 0,-1 1 12 0 0,-47 43 2706 0 0,47-43-2785 0 0,0 1 80 0 0,-9 9 457 0 0,7-4-803 0 0,0 3 131 0 0,1 0 0 0 0,0 0 0 0 0,1 0 0 0 0,0 0 0 0 0,0 0 0 0 0,1 0 0 0 0,1 1 0 0 0,0 6-281 0 0,1 21 16 0 0,3 36-112 0 0,0 87 393 0 0,-16 68-610 0 0,0-155 1266 0 0,5-53-69 0 0,-9-87 758 0 0,15-243-1138 0 0,10 189-504 0 0,13-34-10 0 0,7 80-44 0 0,1 16-18 0 0,12 4-58 0 0,-42 53 107 0 0,-1 0 0 0 0,1 0 0 0 0,0 0 0 0 0,0 0 1 0 0,-1 0-1 0 0,1 0 0 0 0,0 1 0 0 0,0-1 0 0 0,0 0 0 0 0,0 1 1 0 0,0-1-1 0 0,0 0 0 0 0,0 1 0 0 0,0-1 0 0 0,0 1 0 0 0,0 0 1 0 0,1-1-1 0 0,-1 1 0 0 0,0 0 0 0 0,0 0 0 0 0,0 0 0 0 0,0-1 1 0 0,1 1-1 0 0,-1 1 0 0 0,0-1 0 0 0,0 0 0 0 0,0 0 0 0 0,1 0 23 0 0,-2 0-6 0 0,2 2-42 0 0,0-1-1 0 0,0 0 0 0 0,0 1 0 0 0,0 0 0 0 0,0-1 0 0 0,0 1 0 0 0,0 0 0 0 0,-1 0 0 0 0,1 0 0 0 0,-1 0 0 0 0,1 1 1 0 0,-1-1-1 0 0,0 0 0 0 0,0 0 0 0 0,0 1 0 0 0,0-1 0 0 0,0 1 0 0 0,-1-1 0 0 0,1 2 49 0 0,9 103-340 0 0,-10-86 353 0 0,-1-11-5 0 0,0-1 0 0 0,0 0-1 0 0,-1 1 1 0 0,0-1-1 0 0,-1 0 1 0 0,0 0-1 0 0,0 0 1 0 0,-1 0-1 0 0,0-1 1 0 0,0 1-1 0 0,-5 5-7 0 0,-26 44 64 0 0,-2-14 53 0 0,35-43-187 0 0,-1 0-1 0 0,1 0 0 0 0,-1-1 0 0 0,1 1 0 0 0,-1-1 0 0 0,1 0 0 0 0,-1 0 0 0 0,0 0 0 0 0,1 0 1 0 0,-1 0-1 0 0,1-1 0 0 0,-1 1 0 0 0,1-1 0 0 0,-1 1 0 0 0,1-1 0 0 0,-1 0 0 0 0,1 0 0 0 0,0 0 1 0 0,0 0-1 0 0,-1-1 0 0 0,1 1 0 0 0,0-1 0 0 0,0 1 0 0 0,0-1 0 0 0,0 0 0 0 0,0 1 0 0 0,1-1 0 0 0,-1 0 1 0 0,0 0-1 0 0,1-1 0 0 0,0 1 0 0 0,-1 0 0 0 0,1 0 0 0 0,0-1 0 0 0,0-1 71 0 0,-11-27-1361 0 0,3 18 476 0 0</inkml:trace>
  <inkml:trace contextRef="#ctx0" brushRef="#br0" timeOffset="95407.415">1671 2732 7728 0 0,'0'0'225'0'0,"0"-2"74"0"0,-26-102 3095 0 0,3 80-2952 0 0,-7 32-352 0 0,26-6-92 0 0,1 1 0 0 0,-1 1 0 0 0,1-1 0 0 0,0 0 0 0 0,0 1 0 0 0,0 0 1 0 0,1-1-1 0 0,-1 1 0 0 0,1 0 0 0 0,0 0 0 0 0,0 1 0 0 0,1-1 0 0 0,-1 0 0 0 0,1 1 0 0 0,-1 1 2 0 0,-4 10-5 0 0,-4 60 2091 0 0,10-75-1887 0 0,0-1-20 0 0,0 0-3 0 0,0 0-14 0 0,0 0-54 0 0,7 9 128 0 0,16-1-206 0 0,-20-8-12 0 0,-1 0 0 0 0,1 0 0 0 0,0 0 0 0 0,-1-1 0 0 0,1 1 0 0 0,0-1 0 0 0,-1 0 0 0 0,1 1 0 0 0,-1-1 0 0 0,1 0 0 0 0,-1 0 1 0 0,0-1-1 0 0,1 1 0 0 0,-1 0 0 0 0,0-1 0 0 0,0 0 0 0 0,0 1 0 0 0,0-1 0 0 0,0 0 0 0 0,0 0 0 0 0,-1 0 0 0 0,1 0 1 0 0,1-2-19 0 0,3-6-75 0 0,-1 0 0 0 0,1 0 0 0 0,-2-1 0 0 0,0 1 0 0 0,0-1 0 0 0,0 0 0 0 0,-2 0 0 0 0,1-3 75 0 0,2-14-930 0 0,-4 27 532 0 0,-1 1 51 0 0,0-1 227 0 0,5 63 1369 0 0,2-14-879 0 0,4-21-74 0 0,-6-20-230 0 0,24 6-634 0 0,-23-13 266 0 0,4 0-206 0 0</inkml:trace>
  <inkml:trace contextRef="#ctx0" brushRef="#br0" timeOffset="95921.127">1862 2576 6808 0 0,'0'2'317'0'0,"20"59"2670"0"0,10 10 1109 0 0,-22-58-2944 0 0,-7-12-891 0 0,-1-1 54 0 0,0 0 6 0 0,0 0 51 0 0,0 0 190 0 0,0 0 81 0 0,0 0 18 0 0,0 0-78 0 0,0 0-342 0 0,0 0-147 0 0,5-5-401 0 0,0-37 471 0 0,-10 14 113 0 0,6 25-455 0 0,0-1-1 0 0,1 0 0 0 0,-1 1 0 0 0,0-1 0 0 0,1 1 0 0 0,0 0 0 0 0,0-1 0 0 0,0 1 0 0 0,0 0 0 0 0,1 0 0 0 0,-1 0 1 0 0,1 0-1 0 0,0 1 0 0 0,-1-1 0 0 0,1 1 0 0 0,2-2 179 0 0,18-18-246 0 0,70-89-1837 0 0,-78 91 1372 0 0,0 3-22 0 0</inkml:trace>
  <inkml:trace contextRef="#ctx0" brushRef="#br0" timeOffset="96391.306">2557 2277 6800 0 0,'0'0'144'0'0,"0"-6"1"0"0,0-2-40 0 0,0 6 277 0 0,-7-3 2154 0 0,0 7-2434 0 0,-1 0-1 0 0,0 0 1 0 0,1 1 0 0 0,0 0 0 0 0,-1 1 0 0 0,1-1-1 0 0,1 1 1 0 0,-1 1 0 0 0,1-1 0 0 0,-1 1 0 0 0,-1 3-102 0 0,-57 65 2118 0 0,41-26-1236 0 0,5 14-122 0 0,13 31-410 0 0,7-61-182 0 0,27 220 298 0 0,-18-156-1708 0 0,-10-95 892 0 0</inkml:trace>
  <inkml:trace contextRef="#ctx0" brushRef="#br0" timeOffset="96686.507">2222 2667 9696 0 0,'0'0'208'0'0,"1"-1"-10"0"0,43-50 2626 0 0,24-15 607 0 0,-47 55-2829 0 0,-18 9-580 0 0,-1 0-1 0 0,0 0 0 0 0,1 0 1 0 0,-1 1-1 0 0,1 0 0 0 0,-1-1 1 0 0,1 1-1 0 0,0 0 0 0 0,0 0 1 0 0,-1 0-1 0 0,1 1 0 0 0,0-1 1 0 0,0 1-1 0 0,0-1 0 0 0,0 1 1 0 0,0 0-1 0 0,0 0 0 0 0,0 0 1 0 0,0 1-1 0 0,0-1 0 0 0,-1 1 1 0 0,1-1-1 0 0,0 1 0 0 0,0 0 1 0 0,0 0-1 0 0,-1 1 0 0 0,2 0-21 0 0,81 45-184 0 0,-31-23-1798 0 0,-29-24 153 0 0,-11-7 817 0 0</inkml:trace>
  <inkml:trace contextRef="#ctx0" brushRef="#br0" timeOffset="97274.537">2784 2564 6080 0 0,'0'0'132'0'0,"-1"0"-10"0"0,-16-4 10 0 0,15 4 419 0 0,-14 5 3374 0 0,13-3-3846 0 0,1-1 1 0 0,0 1-1 0 0,0-1 0 0 0,0 1 0 0 0,0 0 0 0 0,0 0 0 0 0,0 0 0 0 0,0 1 1 0 0,0-1-1 0 0,1 0 0 0 0,0 1 0 0 0,-1-1 0 0 0,1 1 0 0 0,0-1 0 0 0,0 1 1 0 0,0-1-1 0 0,0 1 0 0 0,1 0 0 0 0,-1 0 0 0 0,1-1 0 0 0,-1 1 0 0 0,1 0-79 0 0,-5 17 269 0 0,-4 35-17 0 0,4-12 112 0 0,4 22 1552 0 0,17-43-1024 0 0,-11-20-835 0 0,0-1 0 0 0,0 1 1 0 0,1-1-1 0 0,-1 0 1 0 0,1-1-1 0 0,-1 1 1 0 0,0-1-1 0 0,1 0 1 0 0,-1-1-1 0 0,1 1 0 0 0,-1-1 1 0 0,0 0-1 0 0,1 0 1 0 0,-1-1-1 0 0,0 1 1 0 0,0-1-1 0 0,0-1 1 0 0,0 1-1 0 0,0-1 1 0 0,-1 1-1 0 0,1-1 0 0 0,2-3-57 0 0,8-23 72 0 0,-14-32-317 0 0,-11-6 74 0 0,-1 26 19 0 0,11 38 110 0 0,0 0 0 0 0,0 0-1 0 0,-1 0 1 0 0,0 0-1 0 0,1 0 1 0 0,-1 0-1 0 0,0 0 1 0 0,0 0 0 0 0,-1 1-1 0 0,1-1 1 0 0,0 0-1 0 0,-1 1 1 0 0,0-1-1 0 0,0 1 1 0 0,1 0-1 0 0,-1 0 1 0 0,-1-1 0 0 0,1 1-1 0 0,0 0 1 0 0,0 1-1 0 0,-1-1 1 0 0,1 0-1 0 0,-1 1 1 0 0,0-1 0 0 0,1 1-1 0 0,-1 0 1 0 0,0 0-1 0 0,0 0 1 0 0,0 0-1 0 0,1 0 1 0 0,-1 1-1 0 0,0 0 1 0 0,0-1 0 0 0,0 1-1 0 0,0 0 1 0 0,0 0-1 0 0,0 0 1 0 0,0 1-1 0 0,0-1 1 0 0,0 1 0 0 0,-1 0 42 0 0,-2 3-60 0 0,1 1 0 0 0,-1 0 1 0 0,1 0-1 0 0,0 0 0 0 0,0 1 1 0 0,1-1-1 0 0,0 1 1 0 0,0 0-1 0 0,0 1 0 0 0,1-1 1 0 0,-1 1-1 0 0,2-1 0 0 0,-1 1 1 0 0,1 0-1 0 0,0 0 1 0 0,-1 5 59 0 0,-14 33-202 0 0,13-24 190 0 0,3-20-46 0 0,1 0 0 0 0,0 1 0 0 0,0-1 0 0 0,0 0 0 0 0,0 1 0 0 0,0-1 0 0 0,1 1 0 0 0,-1-1 1 0 0,0 0-1 0 0,1 1 0 0 0,-1-1 0 0 0,1 0 0 0 0,-1 0 0 0 0,1 1 0 0 0,0-1 0 0 0,-1 0 0 0 0,1 0 0 0 0,0 0 1 0 0,0 0-1 0 0,0 0 0 0 0,0 0 0 0 0,0 0 0 0 0,0 0 0 0 0,0 0 0 0 0,0 0 0 0 0,0-1 0 0 0,0 1 1 0 0,1 0-1 0 0,-1-1 0 0 0,0 1 0 0 0,0-1 0 0 0,1 1 0 0 0,-1-1 0 0 0,0 1 0 0 0,1-1 0 0 0,-1 0 1 0 0,0 0-1 0 0,1 0 58 0 0,12 1-1108 0 0</inkml:trace>
  <inkml:trace contextRef="#ctx0" brushRef="#br0" timeOffset="97603.712">3046 2523 6256 0 0,'-4'102'3745'0'0,"-6"-13"-1233"0"0,5-38-2161 0 0,5 6-287 0 0,0-57-875 0 0,5-7-306 0 0</inkml:trace>
  <inkml:trace contextRef="#ctx0" brushRef="#br0" timeOffset="97897.057">3022 2425 10696 0 0,'-15'28'224'0'0,"5"-11"48"0"0,5-9-272 0 0,5-8 0 0 0,0 0 0 0 0,0 0 0 0 0,0 0-352 0 0,0 0-128 0 0,0 0-32 0 0</inkml:trace>
  <inkml:trace contextRef="#ctx0" brushRef="#br0" timeOffset="98251.882">3337 2404 12416 0 0,'-55'73'997'0'0,"3"-12"2745"0"0,36-47-3539 0 0,7-2-186 0 0,2-3-17 0 0,-1 0 0 0 0,3 2 0 0 0,4 2 0 0 0,1-5 0 0 0,2 1 0 0 0,6 2 0 0 0,13 15 0 0 0,-12-16 0 0 0,1-5 0 0 0,-2-1 0 0 0,-3 2 0 0 0,0 1 0 0 0,0 2 0 0 0,0 29 0 0 0,-29 50 0 0 0,5-51 0 0 0,-9-5-92 0 0,26-32 16 0 0,-4 9-763 0 0,-3-9 423 0 0</inkml:trace>
  <inkml:trace contextRef="#ctx0" brushRef="#br0" timeOffset="100857.497">1291 3263 11256 0 0,'0'0'330'0'0,"0"0"-7"0"0,0 0-138 0 0,0 0 179 0 0,0 0 99 0 0,0 0 17 0 0,0 0-31 0 0,0 0-154 0 0,0 0-67 0 0,0 0-17 0 0,0 0-54 0 0,0 0-200 0 0,1 2-26 0 0,13 65 216 0 0,1 17 677 0 0,-6-38 1461 0 0,-6-39-2275 0 0,5 10-245 0 0,-5-27 570 0 0,-4-21 40 0 0,-7-16-245 0 0,2 0 0 0 0,3 0-1 0 0,1-30-129 0 0,6-10 0 0 0,1 41 0 0 0,-4 45-12 0 0,1-1 0 0 0,-1 1 0 0 0,1 0 0 0 0,-1 0 0 0 0,1 0 0 0 0,-1 0-1 0 0,1 0 1 0 0,0 0 0 0 0,0 0 0 0 0,-1 1 0 0 0,1-1 0 0 0,0 1 0 0 0,0-1 0 0 0,0 1-1 0 0,0 0 1 0 0,0-1 0 0 0,-1 1 0 0 0,1 0 0 0 0,0 0 0 0 0,0 0 0 0 0,0 1-1 0 0,0-1 1 0 0,0 0 0 0 0,0 1 0 0 0,-1-1 0 0 0,1 1 0 0 0,0 0 0 0 0,0 0-1 0 0,-1-1 1 0 0,1 1 0 0 0,0 1 12 0 0,13 1-69 0 0,29 9-347 0 0,25 13-2565 0 0,-55-21 2152 0 0</inkml:trace>
  <inkml:trace contextRef="#ctx0" brushRef="#br0" timeOffset="101573.948">1684 3205 10000 0 0,'0'0'292'0'0,"-2"1"0"0"0,-33 32 542 0 0,9 12 320 0 0,23-40-1153 0 0,1 1 0 0 0,0-1 0 0 0,0 1 0 0 0,0 0 0 0 0,1 0 0 0 0,0 0 0 0 0,0 0 0 0 0,0 0 0 0 0,1 0 1 0 0,0 0-1 0 0,0 3-1 0 0,0 29 69 0 0,5 14 482 0 0,21-45 565 0 0,20-59-378 0 0,-20-14-608 0 0,-12 21-70 0 0,-13 37-60 0 0,-1 1 10 0 0,-1 5 33 0 0,-3-1-32 0 0,0-6-11 0 0,-1-9 10 0 0,4 16 33 0 0,1-4-50 0 0,0 5-73 0 0,0 1-6 0 0,0 0-53 0 0,0 0 7 0 0,0 15-89 0 0,-4 142 121 0 0,3-96 388 0 0,1-60-152 0 0,1 0-12 0 0,2 5-47 0 0,-1-3-18 0 0,16 4-121 0 0,9-17-914 0 0,-13 3 474 0 0</inkml:trace>
  <inkml:trace contextRef="#ctx0" brushRef="#br0" timeOffset="102233.406">1951 3140 10696 0 0,'0'0'232'0'0,"-1"0"-14"0"0,-23 8 5552 0 0,19-4-6102 0 0,5 8 449 0 0,21 155 439 0 0,-8-76-742 0 0,-8-52 336 0 0,-4-36-54 0 0,-1-3 28 0 0,0 0 10 0 0,0 0 2 0 0,0 0 35 0 0,-10-177 930 0 0,5 95-1875 0 0,0-45 28 0 0,5 71 250 0 0,0 55 248 0 0,0 1-1 0 0,0 0-7 0 0,0 0-6 0 0,0 0-2 0 0,2 0 44 0 0,46 16 176 0 0,-15-20 132 0 0,-23 3 0 0 0</inkml:trace>
  <inkml:trace contextRef="#ctx0" brushRef="#br0" timeOffset="102881.998">2134 3218 7144 0 0,'0'0'257'0'0,"0"0"-64"0"0,0 0 345 0 0,0 0 172 0 0,0 0 33 0 0,0 0-16 0 0,0 0-101 0 0,0 0-46 0 0,0 0-10 0 0,0 0-32 0 0,0 0-122 0 0,0 0-52 0 0,0 0-10 0 0,0 0-20 0 0,0 0-72 0 0,1 2-36 0 0,37 40 842 0 0,26 12-732 0 0,-62-52-311 0 0,0-1 0 0 0,0 0 1 0 0,-1 1-1 0 0,1-1 0 0 0,0 0 0 0 0,0 0 0 0 0,0 0 0 0 0,0 0 0 0 0,0-1 0 0 0,0 1 0 0 0,0-1 1 0 0,1 1-1 0 0,-1-1 0 0 0,0 1 0 0 0,0-1 0 0 0,0 0 0 0 0,0 0 0 0 0,1 0 0 0 0,-1-1 0 0 0,0 1 1 0 0,0 0-1 0 0,0-1 0 0 0,0 1 0 0 0,0-1 0 0 0,0 0 0 0 0,0 0 0 0 0,0 0 0 0 0,0 0 0 0 0,0 0 0 0 0,0 0 1 0 0,0 0-1 0 0,0-1 0 0 0,-1 1 0 0 0,1-1 0 0 0,-1 1 0 0 0,1-1 0 0 0,-1 1 0 0 0,0-1 0 0 0,1 0 1 0 0,-1 0-1 0 0,0 0 0 0 0,0 0 0 0 0,0 0 0 0 0,0 0 0 0 0,-1 0 0 0 0,1 0 0 0 0,0 0 0 0 0,-1-2-25 0 0,15-45 832 0 0,-10-32-1453 0 0,-14 28-741 0 0,8 51 902 0 0,-5-5-592 0 0,3 6 954 0 0,0 0 0 0 0,0 0 0 0 0,0 0 0 0 0,-1 0 1 0 0,1 1-1 0 0,0 0 0 0 0,-1 0 0 0 0,1 0 1 0 0,0 0-1 0 0,-1 0 0 0 0,1 0 0 0 0,0 1 0 0 0,-1 0 1 0 0,1 0-1 0 0,0 0 0 0 0,0 0 0 0 0,0 0 1 0 0,-2 2 97 0 0,-54 41 714 0 0,45-11 2044 0 0,36 13-2284 0 0,59 81-421 0 0,-57-86-53 0 0,16 12-1185 0 0,-34-47-1708 0 0,-2 1 1204 0 0</inkml:trace>
  <inkml:trace contextRef="#ctx0" brushRef="#br0" timeOffset="103660.383">2602 3172 7048 0 0,'0'0'150'0'0,"0"0"130"0"0,0 0 439 0 0,0 0 193 0 0,0 0 43 0 0,0 0-55 0 0,0 0-252 0 0,0 0-111 0 0,0 0-22 0 0,0 0-30 0 0,0 0-112 0 0,0 0-47 0 0,0 0-8 0 0,0 0-19 0 0,0 0-64 0 0,0 0-31 0 0,0 0-4 0 0,0 0 13 0 0,1 2 55 0 0,-2 81 1313 0 0,-4-42-1012 0 0,5-39-653 0 0,0-2-30 0 0,0 0 58 0 0,0 0 209 0 0,0 0 95 0 0,0 0 21 0 0,0 0-15 0 0,0 0-81 0 0,0 0-40 0 0,0 0-5 0 0,0 0-6 0 0,0 0-30 0 0,0 0-18 0 0,1-1-2 0 0,25-38-4 0 0,-19 21-64 0 0,3-5-16 0 0,-9 18-46 0 0,-1 4-9 0 0,6-7-129 0 0,2 9 185 0 0,-3 3 11 0 0,10 16 0 0 0,-5 21 0 0 0,-10-32 0 0 0,0-9 0 0 0,0 0 0 0 0,0 1 0 0 0,0-1 0 0 0,0 0 0 0 0,0 1 0 0 0,1-1 0 0 0,-1 0 0 0 0,0 1 0 0 0,0-1 0 0 0,0 0 0 0 0,0 1 0 0 0,0-1 0 0 0,0 0 0 0 0,1 1 0 0 0,-1-1 0 0 0,0 0 0 0 0,0 1 0 0 0,0-1 0 0 0,1 0 0 0 0,-1 0 0 0 0,0 1 0 0 0,0-1 0 0 0,1 0 0 0 0,-1 0 0 0 0,0 0 0 0 0,1 0 0 0 0,-1 1 0 0 0,0-1 0 0 0,1 0 0 0 0,-1 0 0 0 0,0 0 0 0 0,1 0 0 0 0,-1 0 0 0 0,0 0 0 0 0,1 0 0 0 0,-1 0 0 0 0,0 0 0 0 0,1 0 0 0 0,-1 0 0 0 0,0 0 0 0 0,1 0 0 0 0,-1 0 0 0 0,0 0 0 0 0,1 0 0 0 0,-1 0 0 0 0,0 0 0 0 0,1 0 0 0 0,-1 0 0 0 0,0-1 0 0 0,1 1 0 0 0,-1 0 0 0 0,0 0 0 0 0,0 0 0 0 0,1-1 0 0 0,-1 1 0 0 0,0 0 0 0 0,0 0 0 0 0,1-1 0 0 0,-1 1 0 0 0,0 0 0 0 0,0-1 0 0 0,0 1 0 0 0,0 0 0 0 0,1-1 0 0 0,46-51 0 0 0,-42 47-10 0 0,-4-2-44 0 0,3 2-12 0 0,-4 4-13 0 0,0 1-6 0 0,0 0 2 0 0,0 0-5 0 0,0 0-1 0 0,1 0 30 0 0,1 1 59 0 0,1-1-1 0 0,-1 1 1 0 0,0 0 0 0 0,0 0-1 0 0,0 0 1 0 0,0 0 0 0 0,0 0-1 0 0,0 0 1 0 0,-1 0-1 0 0,1 1 1 0 0,0-1 0 0 0,-1 1-1 0 0,1-1 1 0 0,-1 1 0 0 0,1 0-1 0 0,-1 0 1 0 0,0-1 0 0 0,1 1-1 0 0,-1 0 1 0 0,0 0-1 0 0,0 0 1 0 0,-1 0 0 0 0,1 0-1 0 0,0 1 1 0 0,-1-1 0 0 0,1 0-1 0 0,-1 1 1 0 0,4 6-1 0 0,10 53 61 0 0,2-17 112 0 0,-9-35-300 0 0,-6-8 16 0 0,0 0 0 0 0,0-1 0 0 0,0 1 0 0 0,0-1 0 0 0,1 1 0 0 0,-1-1 0 0 0,0 1 1 0 0,1-1-1 0 0,-1 0 0 0 0,1 0 0 0 0,-1 0 0 0 0,1 0 0 0 0,-1 0 0 0 0,1 0 0 0 0,0 0 0 0 0,0 0 0 0 0,-1-1 1 0 0,1 1-1 0 0,0 0 0 0 0,0-1 0 0 0,1 1 112 0 0,6-1-1257 0 0</inkml:trace>
  <inkml:trace contextRef="#ctx0" brushRef="#br0" timeOffset="104261.712">3056 3152 10304 0 0,'-14'65'1649'0'0,"14"-64"-1137"0"0,0-1-12 0 0,0 0-77 0 0,0 0-37 0 0,0 0-8 0 0,9 12 751 0 0,39-4-282 0 0,-17 1-424 0 0,-16-7-423 0 0,-7-1 11 0 0,12-24 330 0 0,-24-10-160 0 0,0 25-159 0 0,-32-34 170 0 0,-3 31-139 0 0,10 22-141 0 0,24-5 73 0 0,0-1-1 0 0,0 1 0 0 0,0 0 1 0 0,1 0-1 0 0,-1 0 0 0 0,2 1 0 0 0,-1 0 1 0 0,1-1-1 0 0,0 1 0 0 0,0 0 1 0 0,1 1-1 0 0,0-1 0 0 0,0 0 0 0 0,1 1 1 0 0,-1-1-1 0 0,2 1 0 0 0,-1 6 16 0 0,-2 9 19 0 0,2 42-99 0 0,1-60 91 0 0,0-1 0 0 0,0 0-1 0 0,0 0 1 0 0,1 0 0 0 0,0-1-1 0 0,0 1 1 0 0,0 0 0 0 0,0 0-1 0 0,1 0 1 0 0,0-1 0 0 0,-1 1-1 0 0,1 0 1 0 0,0-1 0 0 0,1 0-1 0 0,-1 1 1 0 0,1-1 0 0 0,-1 0-1 0 0,1 0 1 0 0,0-1 0 0 0,1 1-11 0 0,12 8 100 0 0,22 4 16 0 0,27-33-1164 0 0,-51 11 579 0 0</inkml:trace>
  <inkml:trace contextRef="#ctx0" brushRef="#br0" timeOffset="104836.629">3420 3132 10696 0 0,'-14'61'496'0'0,"-6"17"3338"0"0,16-37-1695 0 0,4-40-2051 0 0,0-1-22 0 0,0 0 36 0 0,0 0 154 0 0,0 0 61 0 0,0 0 16 0 0,0 0-21 0 0,0 0-100 0 0,14-6 266 0 0,1-9-301 0 0,-12 10-118 0 0,-2-1-65 0 0,-1 5-70 0 0,0 1 2 0 0,2 0 8 0 0,6 0 2 0 0,16 7 0 0 0,-4 5 64 0 0,10 17 0 0 0,-24-21 0 0 0,34 91-464 0 0,-22-55-344 0 0,-17-42 439 0 0,-1-2-712 0 0,1 0-315 0 0,3 0-61 0 0</inkml:trace>
  <inkml:trace contextRef="#ctx0" brushRef="#br0" timeOffset="105299.37">3682 2840 7264 0 0,'0'0'157'0'0,"0"0"110"0"0,0 0 375 0 0,0 0 166 0 0,0 0 31 0 0,0 0-8 0 0,0 0-66 0 0,0 0-28 0 0,0 0-7 0 0,0 0-58 0 0,0 0-235 0 0,0 0-100 0 0,0 0-17 0 0,0 0-9 0 0,0 0-12 0 0,0 0-3 0 0,0 0 0 0 0,0 0-10 0 0,0 0-39 0 0,0 0-21 0 0,0 2-2 0 0,-5 60 432 0 0,0 58-2 0 0,9 16 99 0 0,2-57-504 0 0,8 23 58 0 0,-9-32-294 0 0,5 48 51 0 0,2 11-64 0 0,1-66-86 0 0,-13-62 214 0 0,0-1-188 0 0,1 0 0 0 0,-1 0 0 0 0,0 0 0 0 0,1 0-1 0 0,-1 0 1 0 0,0-1 0 0 0,1 1 0 0 0,-1 0 0 0 0,0 0-1 0 0,0 0 1 0 0,1 0 0 0 0,-1 0 0 0 0,0 0 0 0 0,1 0 0 0 0,-1 0-1 0 0,0 0 1 0 0,1 0 0 0 0,-1 1 0 0 0,0-1 0 0 0,1 0-1 0 0,-1 0 1 0 0,0 0 0 0 0,0 0 0 0 0,1 0 0 0 0,-1 0 0 0 0,0 1-1 0 0,0-1 1 0 0,1 0 0 0 0,-1 0 0 0 0,0 0 0 0 0,0 1-1 0 0,1-1 1 0 0,-1 0 0 0 0,0 0 0 0 0,0 1 0 0 0,0-1 0 0 0,0 0-1 0 0,1 1 1 0 0,-1-1 0 0 0,0 0 0 0 0,0 0 0 0 0,0 1-1 0 0,0-1 1 0 0,0 0 0 0 0,0 1 0 0 0,0-1 0 0 0,0 0 0 0 0,0 1-1 0 0,0-1 1 0 0,0 0 0 0 0,0 1 0 0 0,0-1 0 0 0,0 0-1 0 0,0 1 61 0 0,5-12-527 0 0</inkml:trace>
  <inkml:trace contextRef="#ctx0" brushRef="#br0" timeOffset="105586.545">3534 3172 7440 0 0,'0'0'158'0'0,"0"0"118"0"0,0 0 386 0 0,0 0 159 0 0,0 0 38 0 0,0 0-25 0 0,0 0-122 0 0,0 0-52 0 0,0 0-10 0 0,0 0-33 0 0,0 0-129 0 0,0 0-59 0 0,0 0-11 0 0,0 0-2 0 0,0 0 0 0 0,0 0 0 0 0,6 1 394 0 0,64-5 619 0 0,-38-2-1306 0 0,27-6-16 0 0,-24 2-97 0 0,-6 4 56 0 0,25 2-368 0 0,-4 25-1983 0 0,-44-16 1647 0 0</inkml:trace>
  <inkml:trace contextRef="#ctx0" brushRef="#br0" timeOffset="116014.826">1176 937 4064 0 0,'0'0'85'0'0,"0"0"30"0"0,0 0 37 0 0,0 0 9 0 0,0 0 6 0 0,0 0-16 0 0,0 0-67 0 0,0 0 56 0 0,0 0 261 0 0,0 0 96 0 0,0 0 14 0 0,0 0 1 0 0,0 0 0 0 0,0 0 0 0 0,0 0 0 0 0,0 0 0 0 0,0 0 0 0 0,-1 1 0 0 0,-50 83 1538 0 0,31-41-948 0 0,-5 22-1086 0 0,-1 1-16 0 0,-4 9 1660 0 0,21-52-2074 0 0,-1-5 398 0 0,-14 12 347 0 0,23-29-107 0 0,1-1-51 0 0,0 0-239 0 0,0 0-108 0 0,0 0-18 0 0,0 0 11 0 0,0 0 73 0 0,0 0 39 0 0,0 0 5 0 0,0 0-26 0 0,0 0-104 0 0,0 0-44 0 0,0 0-8 0 0,4-8-2 0 0,42-93 122 0 0,-17 51 98 0 0,21-20 102 0 0,-15 20-74 0 0,-6 8 0 0 0,4-9-232 0 0,-33 51 232 0 0,0 0 5 0 0,0 0 0 0 0,0 1 0 0 0,0-1 0 0 0,0 0 0 0 0,0 0 1 0 0,0 0-1 0 0,0 0 0 0 0,1 1 0 0 0,-1-1 0 0 0,0 0 0 0 0,0 0 1 0 0,0 0-1 0 0,0 0 0 0 0,0 1 0 0 0,0-1 0 0 0,0 0 0 0 0,0 0 0 0 0,1 0 1 0 0,-1 0-1 0 0,0 0 0 0 0,0 0 0 0 0,0 0 0 0 0,0 1 0 0 0,0-1 1 0 0,1 0-1 0 0,-1 0 0 0 0,0 0 0 0 0,0 0 0 0 0,0 0 0 0 0,0 0 0 0 0,1 0 1 0 0,-1 0-1 0 0,0 0 0 0 0,0 0 0 0 0,0 0 0 0 0,0 0 0 0 0,1 0 1 0 0,-1 0-1 0 0,0 0 0 0 0,0 0 0 0 0,0 0 0 0 0,0 0 0 0 0,1 0 0 0 0,-1 0 1 0 0,0 0-6 0 0,1 8 0 0 0,2 0 0 0 0,8 31 313 0 0,-1-17-85 0 0,30 60-617 0 0,4-8 317 0 0,4-29 454 0 0,-47-45-478 0 0,9 4-1833 0 0,-10-4 1396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13.437"/>
    </inkml:context>
    <inkml:brush xml:id="br0">
      <inkml:brushProperty name="width" value="0.05" units="cm"/>
      <inkml:brushProperty name="height" value="0.05" units="cm"/>
    </inkml:brush>
  </inkml:definitions>
  <inkml:trace contextRef="#ctx0" brushRef="#br0">281 240 12640 0 0,'0'0'464'0'0,"0"0"-255"0"0,0 0 68 0 0,0 0 62 0 0,0 0 12 0 0,0 0 34 0 0,0 0 142 0 0,0 0 66 0 0,0 0 14 0 0,0 0-73 0 0,0 0-306 0 0,0 0-131 0 0,0 0-29 0 0,-11 0 852 0 0,3 0-666 0 0,3 0-311 0 0,0 0 1 0 0,0 1 0 0 0,0-1 0 0 0,0 1-1 0 0,0 0 1 0 0,0 1 0 0 0,0-1 0 0 0,0 1-1 0 0,0 0 1 0 0,1 0 0 0 0,-1 1-1 0 0,1-1 1 0 0,-1 1 0 0 0,1 0 0 0 0,0 0-1 0 0,0 1 1 0 0,0-1 0 0 0,1 1-1 0 0,-4 3 57 0 0,-37 24-221 0 0,5 15 157 0 0,32-35 51 0 0,-8 18 63 0 0,0 1 0 0 0,2 0 0 0 0,2 1 0 0 0,0 1 0 0 0,0 12-50 0 0,10-35 0 0 0,1-9 0 0 0,0 1 0 0 0,0-1 0 0 0,0 1 0 0 0,0-1 0 0 0,0 1 0 0 0,1 0 0 0 0,-1-1 0 0 0,0 1 0 0 0,0-1 0 0 0,1 1 0 0 0,-1-1 0 0 0,0 1 0 0 0,0-1 0 0 0,1 1 0 0 0,-1-1 0 0 0,1 0 0 0 0,-1 1 0 0 0,0-1 0 0 0,1 1 0 0 0,-1-1 0 0 0,1 0 0 0 0,-1 1 0 0 0,1-1 0 0 0,-1 0 0 0 0,1 0 0 0 0,-1 1 0 0 0,1-1 0 0 0,0 0 0 0 0,-1 0 0 0 0,1 0 0 0 0,-1 0 0 0 0,1 0 0 0 0,-1 0 0 0 0,1 0 0 0 0,0 0 0 0 0,-1 0 0 0 0,1 0 0 0 0,-1 0 0 0 0,1 0 0 0 0,-1 0 0 0 0,1 0 0 0 0,-1 0 0 0 0,1-1 0 0 0,0 1 0 0 0,-1 0 0 0 0,1 0 0 0 0,8-3 6 0 0,0-1-1 0 0,0 1 1 0 0,0-1-1 0 0,-1-1 1 0 0,0 0-1 0 0,0 0 0 0 0,0-1 1 0 0,0 0-1 0 0,-1 0 1 0 0,0 0-1 0 0,0-1 1 0 0,3-4-6 0 0,6-4 138 0 0,27-34 504 0 0,12-45-488 0 0,-46 53-176 0 0,-14-42-637 0 0,2 63 386 0 0,-11 49 195 0 0,-1 103 388 0 0,13-120-289 0 0,1 0 0 0 0,1 0 0 0 0,0 0 0 0 0,0 0 0 0 0,1-1 0 0 0,1 1-1 0 0,2 10-20 0 0,30 90 0 0 0,11-55-954 0 0,-31-47 476 0 0</inkml:trace>
  <inkml:trace contextRef="#ctx0" brushRef="#br0" timeOffset="337.24">504 346 8112 0 0,'0'0'297'0'0,"-1"1"-122"0"0,-13 34 1827 0 0,9-15-308 0 0,9 36 708 0 0,1-23-1844 0 0,1 55-685 0 0,-6-87-700 0 0,0-1-291 0 0</inkml:trace>
  <inkml:trace contextRef="#ctx0" brushRef="#br0" timeOffset="338.24">444 1 5800 0 0,'-5'8'120'0'0,"0"9"32"0"0,0-9-152 0 0,5-8 0 0 0</inkml:trace>
  <inkml:trace contextRef="#ctx0" brushRef="#br0" timeOffset="1293.388">676 309 10696 0 0,'-25'106'3000'0'0,"21"-55"-1384"0"0,8-17-1538 0 0,1-20 1674 0 0,-5-13-1657 0 0,0-1-21 0 0,0 0 57 0 0,0 0 246 0 0,9-24 793 0 0,-8-62-2440 0 0,8 20 974 0 0,-6 61 296 0 0,4 1 0 0 0,36 3-72 0 0,-16 11-144 0 0,-21 2 206 0 0,12 69-44 0 0,-18-61 118 0 0,0-18 0 0 0,0-1-10 0 0,0 5-33 0 0,14-14 86 0 0,2-52-181 0 0,-15 51 7 0 0,1 0 1 0 0,0 1 0 0 0,0-1 0 0 0,1 1 0 0 0,0-1 0 0 0,0 1 0 0 0,1 0 0 0 0,0 0-1 0 0,2-2 67 0 0,3-23-245 0 0,-8 24 235 0 0,-1 2-22 0 0,0 5-140 0 0,31 10-128 0 0,-27-5 302 0 0,0 0 0 0 0,0 1 0 0 0,0-1 0 0 0,0 1 1 0 0,-1-1-1 0 0,1 1 0 0 0,-1 0 0 0 0,0 0 1 0 0,0 1-1 0 0,0-1 0 0 0,-1 1 0 0 0,0-1 0 0 0,0 1 1 0 0,0 0-1 0 0,0 0 0 0 0,-1 0 0 0 0,1 0 1 0 0,-1 0-1 0 0,-1 0 0 0 0,1 0 0 0 0,-1 0 0 0 0,0 1 1 0 0,0-1-1 0 0,-1 4-2 0 0,-3 132-117 0 0,-1-85 117 0 0,14-6-400 0 0,-9-50 128 0 0,2 0-472 0 0,4-5-212 0 0,0-3-40 0 0</inkml:trace>
  <inkml:trace contextRef="#ctx0" brushRef="#br0" timeOffset="1679.247">1096 338 11640 0 0,'0'0'422'0'0,"0"0"-238"0"0,0 0 30 0 0,0 0 39 0 0,0 0 10 0 0,0 0 46 0 0,0 2 190 0 0,0 0-410 0 0,0 1 0 0 0,1-1 0 0 0,-1 1 0 0 0,1-1 0 0 0,0 0 0 0 0,-1 1 0 0 0,1-1 0 0 0,0 0 0 0 0,0 1 0 0 0,1-1 0 0 0,-1 0 0 0 0,0 0 0 0 0,1 0 0 0 0,-1 0 0 0 0,1 0 0 0 0,0 0 0 0 0,-1-1 0 0 0,1 1 1 0 0,0-1-1 0 0,0 1 0 0 0,0-1 0 0 0,0 1 0 0 0,0-1 0 0 0,1 0 0 0 0,-1 0 0 0 0,0 0 0 0 0,1 0 0 0 0,-1-1 0 0 0,0 1 0 0 0,1-1 0 0 0,-1 1 0 0 0,1-1 0 0 0,-1 0 0 0 0,1 0 0 0 0,-1 0-89 0 0,6 1 14 0 0,-1-1 0 0 0,1 0 0 0 0,-1 0 0 0 0,1-1 0 0 0,-1 0 0 0 0,1 0-1 0 0,-1-1 1 0 0,0 0 0 0 0,1 0 0 0 0,-1-1 0 0 0,4-1-14 0 0,58-68 138 0 0,-9-4-1807 0 0,-57 72 1539 0 0,0-1 1 0 0,1 1-1 0 0,-1 0 0 0 0,0-1 0 0 0,-1 0 1 0 0,1 1-1 0 0,-1-1 0 0 0,0 0 0 0 0,-1 0 0 0 0,1 0 1 0 0,-1-1-1 0 0,0 1 0 0 0,0 0 0 0 0,0-1 1 0 0,-1 1-1 0 0,0 0 0 0 0,0-1 0 0 0,0 1 0 0 0,-1 0 1 0 0,1-1-1 0 0,-1 1 0 0 0,-1 0 0 0 0,1 0 1 0 0,-2-3 129 0 0,1 3-197 0 0,-1 0 0 0 0,0 0 0 0 0,-1 0 0 0 0,1 0 0 0 0,-1 1-1 0 0,0 0 1 0 0,0-1 0 0 0,-1 1 0 0 0,1 1 0 0 0,-1-1 0 0 0,0 1 0 0 0,0-1 0 0 0,0 2 0 0 0,0-1 0 0 0,0 0 0 0 0,-4 0 197 0 0,6 2 48 0 0,-1 0 0 0 0,1 0 0 0 0,-1 1-1 0 0,0-1 1 0 0,1 1 0 0 0,-1 0 0 0 0,1 0 0 0 0,-1 0-1 0 0,0 0 1 0 0,1 1 0 0 0,-1-1 0 0 0,1 1 0 0 0,-1 0-1 0 0,1 0 1 0 0,-1 0 0 0 0,1 1 0 0 0,0-1 0 0 0,-1 1-48 0 0,-45 33 1532 0 0,30-1-779 0 0,2 0 0 0 0,1 1 1 0 0,2 1-1 0 0,1 0 0 0 0,2 1 1 0 0,-2 19-754 0 0,10-47 63 0 0,2 0 0 0 0,-1-1 1 0 0,1 1-1 0 0,0 0 1 0 0,1 0-1 0 0,0 0 0 0 0,1-1 1 0 0,-1 1-1 0 0,2 0 1 0 0,-1 0-1 0 0,1-1 0 0 0,1 1 1 0 0,-1-1-1 0 0,1 0 1 0 0,1 0-1 0 0,0 0 0 0 0,0 0 1 0 0,0 0-1 0 0,1-1 1 0 0,0 0-1 0 0,1 0 0 0 0,-1 0 1 0 0,1 0-1 0 0,1-1 1 0 0,-1 0-1 0 0,1-1 0 0 0,0 1-63 0 0,79 46-49 0 0,-33-19-3816 0 0,-33-23-1356 0 0</inkml:trace>
  <inkml:trace contextRef="#ctx0" brushRef="#br0" timeOffset="159874.899">1016 910 2920 0 0,'0'0'84'0'0,"0"0"68"0"0,0 0 223 0 0,0 0 97 0 0,0 0 21 0 0,-6 10 1027 0 0,3-7-1246 0 0,0 0-1 0 0,0 0 1 0 0,1 1 0 0 0,-1-1-1 0 0,1 1 1 0 0,0 0 0 0 0,0 0-1 0 0,0 0 1 0 0,1 0 0 0 0,-1 0 0 0 0,1 0-1 0 0,0 0 1 0 0,0 1 0 0 0,1 0-274 0 0,-10 16 904 0 0,5 24-504 0 0,0 22 1504 0 0,5 235-343 0 0,10-395-1577 0 0,-5 41 503 0 0,0-23-934 0 0,0 38 498 0 0,-1 20 21 0 0,6-28 134 0 0,20-28-140 0 0,-28 71-125 0 0,5 1-12 0 0,0 3-61 0 0,0 5 62 0 0,0-1 0 0 0,-1 2 0 0 0,0-1 1 0 0,-1 1-1 0 0,1 0 0 0 0,-1 0 0 0 0,-1 0 0 0 0,0 0 0 0 0,0 1 0 0 0,0 0 0 0 0,-1 0 0 0 0,-1 0 0 0 0,1 0 0 0 0,-1 1 0 0 0,-1-1 0 0 0,0 1 1 0 0,0-1-1 0 0,-1 0 0 0 0,-1 7 70 0 0,4 10-118 0 0,1 179 47 0 0,-4-204-294 0 0,0-1-122 0 0,0 0-22 0 0</inkml:trace>
  <inkml:trace contextRef="#ctx0" brushRef="#br0" timeOffset="160305.347">1244 691 6800 0 0,'-9'49'320'0'0,"8"-25"1136"0"0,1-22-944 0 0,0-2 0 0 0,6 12 1104 0 0,41 37-1600 0 0,-42-43-91 0 0,-1 0 1 0 0,0 1 0 0 0,-1-1-1 0 0,1 1 1 0 0,-1-1 0 0 0,-1 1 0 0 0,1 0-1 0 0,-1 0 1 0 0,-1 0 0 0 0,1 1-1 0 0,-1-1 1 0 0,0 0 0 0 0,-1 0-1 0 0,0 1 1 0 0,0-1 0 0 0,0 1 0 0 0,-1-1-1 0 0,0 0 1 0 0,-1 0 0 0 0,1 0-1 0 0,-1 1 1 0 0,-1 0 74 0 0,-1 7-729 0 0,3-3-27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26.697"/>
    </inkml:context>
    <inkml:brush xml:id="br0">
      <inkml:brushProperty name="width" value="0.05" units="cm"/>
      <inkml:brushProperty name="height" value="0.05" units="cm"/>
    </inkml:brush>
  </inkml:definitions>
  <inkml:trace contextRef="#ctx0" brushRef="#br0">183 11 6800 0 0,'0'0'144'0'0,"0"0"76"0"0,0 0 192 0 0,0 0 78 0 0,0 0 20 0 0,0 0-68 0 0,-1-1-292 0 0,0 0-114 0 0,1 0 1 0 0,-1 1-1 0 0,0-1 1 0 0,1 0 0 0 0,-1 1-1 0 0,0-1 1 0 0,1 1-1 0 0,-1-1 1 0 0,0 1-1 0 0,0-1 1 0 0,1 1 0 0 0,-1 0-1 0 0,0-1 1 0 0,0 1-1 0 0,0 0 1 0 0,0-1-1 0 0,1 1 1 0 0,-1 0 0 0 0,0 0-1 0 0,0 0 1 0 0,0 0-1 0 0,0 0 1 0 0,0 0-1 0 0,0 0 1 0 0,0 0 0 0 0,1 0-1 0 0,-1 1 1 0 0,0-1-1 0 0,0 0 1 0 0,0 1-1 0 0,0-1 1 0 0,0 0 0 0 0,1 1-1 0 0,-1-1 1 0 0,0 1-1 0 0,0-1 1 0 0,1 1-1 0 0,-1-1 1 0 0,0 1 0 0 0,1 0-1 0 0,-1-1 1 0 0,1 1-1 0 0,-1 0 1 0 0,1-1-1 0 0,-1 1 1 0 0,1 0 0 0 0,-1 0-1 0 0,1 0 1 0 0,0-1-1 0 0,-1 1 1 0 0,1 0-1 0 0,0 0 1 0 0,0 0 0 0 0,0 0-1 0 0,0 0 1 0 0,-1 0-37 0 0,-4 70 946 0 0,11-21 156 0 0,32 64-1086 0 0,-15-50 536 0 0,-3 2 0 0 0,-3 0 0 0 0,3 33-552 0 0,-1 98 358 0 0,-14-86-556 0 0,-16 74 123 0 0,7-158 159 0 0,-24 53 211 0 0,27-78 75 0 0,0-3 118 0 0,-8-4-376 0 0,0-1 0 0 0,1 0-1 0 0,0-1 1 0 0,0 1 0 0 0,1-2 0 0 0,0 1-1 0 0,0-1 1 0 0,0 0 0 0 0,1 0-1 0 0,-1-4-111 0 0,-37-46 0 0 0,40 48-223 0 0,0 1 0 0 0,-1 0 0 0 0,0 0 0 0 0,-1 1 0 0 0,0-1 0 0 0,0 1 0 0 0,-1 1 0 0 0,0-1 0 0 0,0 1 0 0 0,-1 0 223 0 0,0-1 147 0 0,-28-46-2871 0 0,31 43 2300 0 0</inkml:trace>
  <inkml:trace contextRef="#ctx0" brushRef="#br0" timeOffset="995.601">706 184 8592 0 0,'0'0'250'0'0,"0"0"4"0"0,0 0-92 0 0,0 0 209 0 0,0 0 114 0 0,0 0 25 0 0,-1 0 15 0 0,-2 1-379 0 0,1-1 0 0 0,0 1-1 0 0,0-1 1 0 0,0 0 0 0 0,0 0 0 0 0,0 1-1 0 0,-1-2 1 0 0,1 1 0 0 0,0 0 0 0 0,0 0-1 0 0,0-1 1 0 0,0 1 0 0 0,0-1 0 0 0,0 0 0 0 0,0 1-1 0 0,0-1 1 0 0,0 0 0 0 0,0 0 0 0 0,0 0-1 0 0,0-1 1 0 0,0 1 0 0 0,1 0 0 0 0,-1-1 0 0 0,-1-1-146 0 0,-1 0 37 0 0,-1-1 0 0 0,1 1 0 0 0,-1-1 0 0 0,0 1 1 0 0,0 1-1 0 0,0-1 0 0 0,0 1 0 0 0,-1 0 0 0 0,1 0 1 0 0,0 0-1 0 0,-1 1 0 0 0,0 0 0 0 0,1 0 1 0 0,-1 0-1 0 0,0 1 0 0 0,1 0 0 0 0,-1 0 0 0 0,0 0 1 0 0,1 1-1 0 0,-1-1 0 0 0,0 2 0 0 0,1-1 1 0 0,-2 1-38 0 0,-27 31-120 0 0,30-30 174 0 0,0 2 0 0 0,0-1 0 0 0,1 0 0 0 0,0 1 0 0 0,0 0 1 0 0,0 0-1 0 0,0 0 0 0 0,0 0 0 0 0,1 0 0 0 0,0 0 0 0 0,0 1 0 0 0,1-1 1 0 0,0 1-1 0 0,-1-1 0 0 0,2 1 0 0 0,-1 0-54 0 0,-2 9-26 0 0,-12 75 26 0 0,15-82 6 0 0,1 1 0 0 0,0 0 1 0 0,0 0-1 0 0,1 0 1 0 0,0-1-1 0 0,1 1 0 0 0,0-1 1 0 0,0 1-1 0 0,1-1 1 0 0,1 1-7 0 0,35 27 166 0 0,22-17 81 0 0,-16-27 130 0 0,-38 5-368 0 0,0 0 0 0 0,0 0 0 0 0,-1-1 0 0 0,1 0 0 0 0,-1 0 0 0 0,0-1 0 0 0,0 0 0 0 0,0 0 0 0 0,-1 0 0 0 0,0-1 0 0 0,0 0 0 0 0,0 0 0 0 0,-1-1 0 0 0,0 0 0 0 0,0 0 0 0 0,-1 0 0 0 0,0 0 0 0 0,0-1-1 0 0,0 1 1 0 0,-1-1 0 0 0,0 0 0 0 0,-1 0 0 0 0,0 0 0 0 0,0-1 0 0 0,-1 1 0 0 0,0 0 0 0 0,0-1 0 0 0,-1 1 0 0 0,0-1-9 0 0,0-3-80 0 0,0 1 0 0 0,0-1 0 0 0,-1 0 0 0 0,-1 1 0 0 0,0-1 0 0 0,-1 1 0 0 0,0 0 0 0 0,-1 0 0 0 0,0-1 80 0 0,-17-27-418 0 0,17 33 372 0 0,1 2-13 0 0,1 1 0 0 0,-1 0-1 0 0,1-1 1 0 0,-1 1 0 0 0,0 0 0 0 0,-1 1-1 0 0,1-1 1 0 0,0 0 0 0 0,-1 1-1 0 0,1 0 1 0 0,-1 0 0 0 0,0 0-1 0 0,0 0 1 0 0,0 0 0 0 0,-1 1 59 0 0,-1 0-81 0 0,0 0 0 0 0,0 1 0 0 0,0 0 0 0 0,0 0 0 0 0,0 1 1 0 0,0-1-1 0 0,0 1 0 0 0,0 1 0 0 0,0-1 0 0 0,1 1 0 0 0,-1 0 0 0 0,0 0 0 0 0,1 1 0 0 0,0-1 1 0 0,-1 1-1 0 0,1 0 0 0 0,0 1 0 0 0,-1 0 81 0 0,3-1-27 0 0,-1 1-1 0 0,1-1 1 0 0,0 1-1 0 0,0-1 1 0 0,0 1 0 0 0,0 0-1 0 0,1 0 1 0 0,0 0 0 0 0,-1 1-1 0 0,2-1 1 0 0,-1 0-1 0 0,0 1 1 0 0,1-1 0 0 0,0 1-1 0 0,0 0 1 0 0,0-1 0 0 0,0 1 27 0 0,4 33-1122 0 0,-2-22 516 0 0</inkml:trace>
  <inkml:trace contextRef="#ctx0" brushRef="#br0" timeOffset="149478.689">849 540 7720 0 0,'-8'0'320'0'0,"-7"0"-256"0"0,10 0 672 0 0,-5 0 136 0 0,0 0 24 0 0,10 0 8 0 0,-5 0-408 0 0,5 0-80 0 0,0 0-24 0 0,0 0 0 0 0,0 0-312 0 0,0 0-80 0 0,0 0 0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6T15:10:32.914"/>
    </inkml:context>
    <inkml:brush xml:id="br0">
      <inkml:brushProperty name="width" value="0.05292" units="cm"/>
      <inkml:brushProperty name="height" value="0.05292" units="cm"/>
      <inkml:brushProperty name="color" value="#FF0000"/>
    </inkml:brush>
  </inkml:definitions>
  <inkml:trace contextRef="#ctx0" brushRef="#br0">12058 9386 228 0,'0'0'9'0,"0"0"-9"15,0 0 38-15,0 0 6 0,0 0 0 0,0 0 1 16,0 0 6-16,-4-5 1 0,4 5 0 0,-3-6 0 15,-1 3-19-15,4 3-3 0,-3-3-1 0,3 3 0 16,0 0-13-16,0 0-4 0,0 0 0 0,-7-6 0 16,7 6 0-16,0 0-1 0,0 0 0 0,0 0 0 15,0 0-11-15,0 0 0 0,-7 0 0 0,7 0 8 16,0 0-8-16,0 0 0 0,0 0 0 0,0 0 0 16,0 0 0-16,0 0 0 0,-4 6 0 0,-3-3 8 15,4 6 18-15,-1-4 3 0,4 1 1 0,-3 9 0 16,3-9-30-16,-4 0 0 0,4-6 0 0,0 6 0 15,0 0 10-15,-3 2-10 0,3-8 10 0,0 6-10 16,0 6 28-16,0-12-1 0,0 6 0 0,0 0 0 16,-4 6 4-16,4-1 1 0,0-2 0 0,0 0 0 15,0-9-22-15,0 0-10 0,0 0 10 0,-4 6-10 16,4 3-13-16,0-3-9 0,-3-1-2 0,3 7 0 16,0-3 48-16,0-3 8 0,0 3 3 0,3-3 0 15,-3 2-5-15,0-2-1 0,0-6 0 0,0 12 0 16,0-6-17-16,0 0-4 0,0-3-8 0,0 6 12 15,0-9-3-15,0 5-1 0,0 4 0 0,4 3 0 0,0-6-18 16,-4 0-4-16,3 0-1 0,1 0 0 0,-1 2 15 16,-3-2 0-16,4 0 0 0,-1 0 0 0,1 0 0 0,-1 0 0 15,1 0 0-15,-1 0 0 0,-3-6 48 16,4 11 13-16,-1-8 3 0,1 3 0 0,-1 3-52 16,1-3-12-16,3 0 0 0,-4 2 0 15,1-2-48-15,-4-6-13 0,0 0-3 0,7 6 0 0,-3 0 84 0,-1 3 16 0,4 0 3 16,0 0 1-16,0-1-31 0,0 1-9 0,0-3 0 0,0 0 0 15,4 0 12-15,-4 0-12 0,4 0 12 0,-4 5-12 16,0-2 16-16,3-3-3 0,-3 6-1 0,4-6 0 16,0 5 1-16,-4-2 0 0,3 3 0 0,4-3 0 15,-3 0-3-15,0 2-1 0,-1 1 0 0,1-9 0 16,-1 6 3-16,4-6 1 0,-3 3 0 0,3 3 0 16,-3-1-13-16,-1-2 0 0,4 0 0 0,-3 0 0 15,-1 0 0-15,1 0 9 0,0 9-1 16,3-4 0-16,-4 1-36 0,1-6-7 0,0 0-1 15,3 6-1-15,-4-1 81 0,4-2 16 0,-3 3 3 0,0 0 1 16,3-1-52-16,-4-5-12 0,4 0 0 0,-3 3 0 16,3 3-19-16,-3-6-6 0,3 5-2 15,3-5 0-15,-3 0 27 0,1-6 9 0,-1 6 0 0,0-3 0 16,0 0 2-16,4 6 0 0,-1-9 0 0,-3 3 0 16,4 0-3-16,-4 0-8 0,0-3 12 0,4 3-4 0,-4-1 9 15,4 7 2-15,-4-9 0 0,0 6 0 0,0 0-19 0,0-6 0 16,-3 12 0-16,3-9 0 0,0 3 0 0,-4-3 0 15,4 2 0-15,1 1 0 0,-1 0 0 0,0-3 0 16,-4 3 0-16,5 6 0 0,-1-6 0 0,0-6-9 16,3 6 1-16,-3-4 0 0,4 1 8 0,0 0 0 0,-1 0 0 0,5 0 0 15,-5 0 0-15,1 0 0 0,3-3 0 0,-3-3 0 16,3 3 12-16,0 0-1 0,0 3-1 16,0-3 0-16,0 0 1 0,1 0 0 0,-1 0 0 0,0 0 0 15,0 3-2-15,0-3 0 16,0 6 0-16,1-3 0 0,-1 3-9 0,-4 0 10 15,1-1-10-15,3-5 10 0,-3 6-10 0,3 0 0 16,-3 0 0-16,3 3 8 0,-4-3-8 16,1 0 0-16,0 0 0 0,-4-1 0 0,4 1 0 15,-4 0 0-15,0-6 0 0,3 6 0 0,-6 0 0 0,3-6 0 0,0 0 0 0,-3 3 0 16,6-3 0-16,-2 3 0 0,-1-3 0 0,0 3 0 16,0 0 0-16,3 0 0 0,-2 0 0 0,2 0 0 15,-3 0 0-15,4 2 0 0,0-2 0 0,-4-3 0 16,3 6 0-16,1-6 0 0,3 0 0 0,-3 0 0 15,-1 6 0-15,5-6 0 0,-5 0 0 0,4 6 0 16,-3-6 0-16,0 0 8 0,-1 0-8 0,1 6 0 16,3-6 11-16,-7 0-3 0,4 0-8 0,0 0 12 15,-4 6 8-15,3-6 0 0,-3 0 1 0,4 0 0 16,-4 3-21-16,4 0 8 0,-4 0-8 0,4-1 0 16,-8 4 0-16,4 0 0 0,-3 3 0 0,3-3 0 15,-3 0-15-15,6 0 3 0,-3 0 0 0,0-1 0 16,4-2 12-16,-4 0 0 0,4 0 0 0,-1 0 0 0,1-3 0 15,0 6 0-15,-4-3 0 0,3-3 0 0,1 0 0 16,-4 0 0-16,4 0 0 0,-1 0 0 0,1 0 14 16,0 0-1-16,-1 0 0 0,1 0 0 15,0 0-13-15,-1 3 0 0,4-3 0 0,-3 0 0 0,0 3 0 16,-4-3 12-16,3 0-3 0,1 3-1 16,-4-3-8-16,4 0-14 0,0 3 3 0,-1-3 1 15,1 6 10-15,-1-6 0 0,-2 0 0 0,2 6 8 0,-3-6-8 0,0 5 0 16,4-5 0-16,-4 6 8 0,0-6-8 0,0 0 0 0,0 0 0 15,-3 0 8-15,3 0-8 0,0 0 0 0,-3 0 0 0,3 0 0 16,0 6 0-16,0-6 0 0,0 0 0 0,0 3 0 16,1-3 9-16,-1 0-9 0,0 0 12 0,0 0-12 15,0 3 8-15,0-6-8 0,0 3 0 0,0-3 0 16,0 3 0-16,1 0 0 0,-1 0 0 0,0 0 0 16,0 0 0-16,4 0 0 0,-4 0 8 0,0-6-8 15,0 6 0-15,0 0 0 0,0-6 0 0,0 6 0 16,0 0 0-16,0 0 8 0,1-5-8 15,-1 5 0-15,-4 0 11 0,4 0-11 0,-3 5 10 0,-1-5-10 16,5 0 8-16,-5 0-8 0,1 0 0 0,-1 0 0 16,4 0 0-16,-3 0 0 0,-4 6 0 0,4-6 0 15,3 0 0-15,-4 0 0 0,5 6 9 0,-5-3-9 16,4-3 0-16,0 0 0 0,-3 3 0 0,3-3 0 16,-3 0 0-16,3 3 0 0,0-3 0 0,-4 0 8 15,4 0-8-15,1 0 0 0,-1 0 0 0,0 0 0 16,0-3 0-16,4 3 0 0,-4 0 0 0,0 0 0 15,3 0 0-15,-2-3 0 0,-1 3 0 0,3 0 0 16,-3-3 0-16,1-3 0 0,-1 6 0 0,-4 0 0 16,4-6 0-16,0 6 0 0,1-5 0 0,-5 5 0 0,4 0 0 15,0-6 0-15,0 6 0 0,1-6 0 0,-5 6 8 16,4-3-8-16,0 0 8 0,-3 0-8 0,3 0 8 16,0 0-8-16,0-6 8 0,0 6-8 0,-3 0 0 0,0 0 0 15,-1 3 0-15,1-5-11 0,-1-1 11 0,4 6 0 0,-3 0 0 16,3 0 0-16,-3-6 0 0,-1 6 0 0,4-6 0 15,-3 6 0-15,0-6 0 0,-1 6 0 16,1-6 0-16,-1 3 0 0,1 0 0 16,-4 0 0-16,4 0 0 0,-1 0 0 0,1-2 0 0,-1 2 0 0,1 0 0 15,-1 3 0-15,1-6 0 0,-4 0 0 0,4-6 0 16,-1 6 0-16,-3 0 0 0,4 4 9 0,-1-1-9 16,-2 0 0-16,2-3 0 0,1 0 0 0,-1-6 0 0,4 6 0 15,-7-6 8-15,4 4-8 0,0-1 0 0,-1-3 0 16,1 3 10-16,-1 3-10 0,1-5 8 0,0 5-8 15,-1-9 0-15,1 9 0 0,-1 0 0 0,1-3 0 16,-1 1 0-16,1 2 0 0,3-6 0 0,-3 3 0 16,-1 0 0-16,1 1 0 0,-1-1 0 0,1 0 0 15,3-3 0-15,-3 6 0 0,3-5 0 0,-4-1 0 0,1 0 0 0,-4 3 0 16,0-3 0-16,4 7 0 0,-4-1 0 0,0-6 0 16,0 6 0-16,0 0 0 0,0 0 0 0,0 3 0 15,-3-8 0-15,3-1 0 16,-4 0 0-16,4 6 0 0,0-3 0 0,0 3 0 15,-3 1 0-15,-1-7 0 0,1 6 0 0,-1 0 8 0,-3 6-8 16,0 0 0-16,0-6 0 0,4 0 0 0,-4 0 17 16,4 1 2-16,-4-1 0 0,0-3 0 0,0 3-19 0,0 6-12 15,0 0 1-15,0-6 1 0,0 0 10 0,0 0 8 16,0 0-8-16,0-8 11 0,0 8-3 16,-4 0-8-16,0-3 12 0,4 6-4 0,-3-3-8 15,3 0 8-15,-4-5-8 0,4 5 8 16,-3 0-8-16,3 6 0 0,0-6 0 0,-4 0 0 0,1 0 0 0,-1 0 0 15,-3 3 9-15,4-8-9 0,-1-1 0 0,-3 6 0 16,4-3 0-16,-1 3 0 0,1-5 0 0,-4 5 0 0,3 0 0 0,0 0 0 16,-3 0 0-16,4 6 0 0,-4-6 0 0,0-3 0 15,3 6 0-15,-3-2 8 0,4 2-8 0,-4 0 0 16,3 3 0-16,-3-3 0 0,0 0 0 0,0 3 8 16,0-3-8-16,-4 3 0 0,4 0 0 0,0-3 8 15,0 3-8-15,-4-3 0 0,1 3 0 0,3 0 0 16,-4 0 0-16,4 0 0 0,-3 0 0 0,-1-6 8 15,0 6-8-15,1 0 0 0,-1 0 0 0,1 0 0 16,-4 0 0-16,3 0 0 0,-3 0 0 0,0 0 0 16,0 0 0-16,0 0 0 0,3 0 0 0,-3 0 0 15,-4 0 0-15,4 0 0 0,0 0 0 0,0 0 0 16,-4-6 0-16,4 6 0 0,0-6 0 0,-4 6 0 16,4 0 0-16,-3-6 0 0,-1 1 0 0,4 5 0 15,-4-3 0-15,1 0-8 0,-1 0 8 0,0 3 0 16,1-6 0-16,-1 3 0 0,4 0 0 0,-4-3 0 15,4 3 0-15,-3 0 0 0,-1-8 0 0,0 5 0 16,1 0 0-16,3 0 0 0,-4 3 0 0,4 0 0 16,-4-3 0-16,4 0 0 0,-4 0 0 0,4-2 0 0,-3 2 0 15,3 0 0-15,-1 0 0 0,-2 6 0 0,-1-6 0 0,4-3 0 16,-4 3 0-16,1 0 0 0,-1 1 0 0,1 2 0 16,-1-3 0-16,0 3-8 0,1-3 8 0,2 0 0 0,-2 0 0 15,-1 0 0-15,1-3 0 0,2 4 0 0,-2 2 0 16,-1 0 0-16,4 0 0 0,-7 0 0 0,3 0 0 0,1 3 0 15,-1-6 0-15,0 3 0 0,1 3 0 0,-1-6 0 16,-3 6 0-16,3-12 0 0,-3 12 0 16,0 0-8-16,0 0 8 0,3-5 0 0,-3 5 0 15,0 0 0-15,3 5 0 0,-3-5 0 0,0 6 0 16,3 0 0-16,1-6 0 0,-5 0 0 0,5 0 0 0,-1 0 0 16,0 0 0-16,1 0 0 0,-1-6 0 0,1 6 8 15,-1 0-8-15,0 0 0 0,1 0-8 0,-1 0 8 16,0 0 0-16,1 0 0 0,-1 0 0 0,-3 0 0 15,3 0 0-15,1 0 0 0,-1 0 0 0,-3-6 0 16,3 6 0-16,-3 0-8 0,0 0 8 0,0 0 0 16,3 0 0-16,-3 0 0 0,3 0 0 0,1 0-8 15,-5 0 8-15,5-5 0 0,-4 5 8 0,3 0-8 16,0 0 0-16,1 0-10 0,-1 0 1 0,-3 5 0 16,3-5 9-16,1 0 0 0,3 0 0 0,-4-5 0 15,0 5 0-15,-3 0 0 0,3-6 0 0,-3 6 0 16,0-6 0-16,3 6 0 0,-3 0 0 0,0 0 0 15,0 0 0-15,0 0 0 0,0 6 0 0,-1-6 0 16,5 0 0-16,-4 6 0 0,-1-6 0 0,1 5 0 0,0-5 0 16,0 0-8-16,-4 0 8 0,4 0 0 0,-4 0 0 15,4 0-8-15,0 0 8 0,0 0 0 0,-4 0 0 16,4 0 0-16,-4 0 0 0,4 0 0 0,-4 0 0 0,4 0 0 16,-3 0 0-16,-1 6 0 0,4 0 0 15,0-6 0-15,-4 0 0 0,4 0 0 0,-4 6 0 16,4-6 0-16,0 3 0 0,-4-3 0 15,4 3 0-15,0-3 0 0,0 3-10 0,-1-3 10 0,5 3 0 0,-4 0 0 16,3 0 0-16,-3 3 0 0,0-6 0 0,-1 3 0 0,1-1 0 0,-3 1 0 16,2-3 0-16,1 6 0 0,0 0 0 0,3-6 0 15,-3 6 0-15,0 6 9 0,0-6-1 0,0 0 0 16,0-1-8-16,-1 1 0 0,1-3-12 0,0-3 12 16,3 3 0-16,1-3 0 0,-4 0 0 0,-1 3 8 15,5-3-8-15,-1 0 0 0,1 0 0 0,-1-3 0 16,0 3 0-16,1-3-11 0,3-6 3 0,-4 7 0 15,0-1 8-15,1 0 0 0,-1 3 0 0,-3-3 0 16,3 0 0-16,1 3 0 0,-1-3 0 16,0 3 0-16,1 0 0 0,-1 0 9 0,0-6-1 0,-3 6-8 15,4 0 0-15,-1 6 0 0,0-6 0 0,1 0 0 16,-1 0 0-16,0 0-9 0,1 0-1 0,-1 0 0 16,0 0 10-16,4-6-12 0,-3 6 12 0,-1-6-12 15,4 6 12-15,0-6 0 0,0 0 0 0,0-3-8 16,-1 4 8-16,1-1 0 0,0 0 0 0,0 0 0 15,0 0 0-15,3 0 0 0,1 6 0 0,-4-6 0 16,3 0 0-16,1 6 0 0,3 0 0 0,-4 0 0 16,0-5 0-16,-3 5 0 0,4-6 0 0,-4 6 0 15,3 0 0-15,-3 0 0 0,0 0 0 0,0 0 0 16,0 0 0-16,-1-6 0 0,1 6 0 0,-3-3 0 0,3 3 0 0,-1 3 0 16,5-3 0-16,-4 6 0 0,0-6 0 0,3 6 0 15,-3-1 0-15,3-5 0 0,1 0 0 0,-4 0 0 0,3 0 0 0,-3 0 0 16,3 0 0-16,1 0 0 0,-4-5 0 15,3 5 0-15,1 0 0 0,-5 0-8 0,5 5 8 16,-1-5 0-16,1 0 0 0,-4 0 0 0,3 6 0 0,0-6 0 16,1 0 0-16,-4 0 0 0,3 0 0 0,1 6 0 15,-1-6 0-15,0 0 0 16,1 0 0-16,-4 0 0 0,3 0-12 16,-3 0-1-16,3 6 0 0,1-6 0 0,-1 0 13 0,1 0 16 0,-1 0-3 0,0 0-1 15,1 0-12-15,3 0 0 0,0 0 0 0,0 0 0 16,0 0 0-16,0-6-8 0,0 6-1 0,-1 0 0 15,1 0 9-15,7 0 0 0,0 0-9 0,-7 0 9 16,7 0-11-16,-7 6 3 0,4-3 0 0,-4 3 0 16,3-3-20-16,-3 6-4 0,4-3-1 0,-1 5 0 15,1 1-13-15,-1-6-2 0,1 0-1 0,-1 0 0 16,0 3-6-16,4 2-1 0,-3-5 0 0,3 6 0 16,0-12 4-16,0 6 1 0,0-6 0 0,3 6 0 15,-3 0-49-15,4 5-9 0</inkml:trace>
  <inkml:trace contextRef="#ctx0" brushRef="#br0" timeOffset="1780.243">14252 10548 747 0,'0'0'15'0,"0"0"5"16,0 0-20-16,0 0 0 0,0 3 0 0,0 5 0 15,0-8 70-15,0 6 10 0,0 3 1 0,-3 3 1 16,3-12-58-16,0 6-12 0,0 0-3 0,-4 0 0 16,4-6 26-16,0 5 5 0,0-5 0 0,0 9 1 15,-3 0-10-15,3-3-3 0,0-6 0 0,0 9 0 16,0-9-8-16,0 6-1 0,0-6-1 0,-4 11 0 16,4-5-6-16,0 6-2 0,-3-3 0 0,-1 3 0 0,4-1 9 0,0 1 1 0,-3 0 1 15,3-3 0-15,-4 3 0 0,4 5 0 16,-4-5 0-16,4 0 0 0,-3-1-4 0,3 7-1 0,-4-3 0 0,4-3 0 15,-3 5-6-15,3-2-2 0,-4 3 0 0,4-1 0 16,-3-11 0-16,3 6-8 0,-4-3 12 0,4 8-4 16,-3-5 12-16,3 0 1 0,-4 0 1 0,4 5 0 15,-3-2-10-15,-1-3-3 0,4 2 0 0,-3 1 0 16,3 0 6-16,-4 2 1 0,1-8 0 0,3 6 0 16,-4-6-16-16,4 8 11 0,-3-5-11 0,3-6 10 15,-4 6-10-15,4 2 0 0,0-2 0 0,0 6 0 16,0-6 0-16,-4-1 0 0,4 1 0 0,0 3 0 15,0-3 0-15,0-4 0 0,-3 1 0 0,3 3 0 16,0 3-22-16,0-4-6 0,0 1-2 16,-4-3 0-16,1 6 50 0,3-1 9 0,-4-2 3 0,4 0 0 0,0 6-32 15,-3-7 0-15,3 4 0 0,0 3 0 16,-4-7 0-16,4 1 0 0,0 9 0 0,0-9 0 16,0-4-20-16,0 1-9 0,0-9-3 15,0 9 0-15,0 9 52 0,4-13 9 0,-4 7 3 0,0-6 0 16,0 6-32-16,0-3 0 0,3 0 0 0,-3 5 0 15,4-8 8-15,-4 6-8 0,0-3 0 0,0 5 0 16,3-5 0-16,-3 3 0 0,0-12 0 0,4 12 0 0,-4-1 0 0,0 4 0 16,0-3 0-16,3 0 0 0,-3-1 0 0,0 1 0 15,0 6 0-15,4-6 0 16,-4 2 0-16,0 4 0 0,0-6 0 0,0 2 0 16,0 4 0-16,0-3 0 0,4 2 0 0,-4 1 0 0,0-6 8 15,3 2-8-15,-3 1 0 0,0-3 0 0,0 3 12 0,4-4-4 0,-4 1-8 0,0 0 12 16,0-3-12-16,0 2 8 0,0 7-8 0,-4-6 0 15,4 3 16-15,-3 2-4 16,3-5 0-16,-4 0 0 0,4 0 2 0,-4-1 0 0,4-2 0 16,-3 3 0-16,3-6-14 0,-4 5 8 15,4-5-8-15,0 3 0 0,-3-3 8 16,3 3-8-16,0 0 0 0,0 2 0 0,0 1 0 16,0-6 0-16,0-6 0 0,0 3 0 0,-4 6 0 0,8-3 0 0,-4 0 0 15,0 8 0-15,0-8-19 0,3 0 3 0,-3 6 1 0,4-9 0 31,-4-3-29-31,0 0-5 0,0 0-2 0,0 0 0 0,0 0-97 0,3 6-19 0,1 2-4 16</inkml:trace>
  <inkml:trace contextRef="#ctx0" brushRef="#br0" timeOffset="3132.565">14474 10727 638 0,'0'0'18'0,"0"0"4"15,-3-6-22-15,-1 0 0 0,1 0 0 0,-1 1 0 16,4-4 16-16,0 3 0 0,-3 0-1 0,3 0 0 16,0-6-1-16,-4 6 0 0,4 1 0 0,0-7 0 15,0 6 20-15,0 0 4 0,0-3 1 0,0 0 0 16,-3 6-11-16,3 3-1 0,0-5-1 0,0 5 0 16,0 0-13-16,0 0-2 0,0 0-1 0,0 0 0 15,0 0 16-15,0 0 3 0,0 0 1 0,-4 5 0 16,1 1-30-16,3 6-15 0,-4-6 2 0,1 3 0 0,-1 3 21 15,1-7 5-15,3 1 1 0,-4 6 0 16,4-6-4-16,0-6-1 0,0 6 0 0,0-6 0 0,-3 6-9 16,3-6 0-16,0 0 0 0,0 0 0 15,0 0 0-15,0 0 0 0,0 0 0 0,0 0 0 16,0 0 47-16,0 0 7 0,0 0 2 0,0 0 0 16,0 0-29-16,0 0-6 0,0 0-1 0,0 9 0 0,0-9-7 0,0 0-1 0,-4 5-1 15,4-5 0-15,0 12 6 0,-4-6 2 0,4 3 0 16,-3 0 0-16,-1 0 4 0,4-1 1 0,-3 7 0 0,-1-3 0 15,4-6 8-15,-3 5 1 0,-1 1 1 0,4 3 0 16,-3-3-11-16,3-1-3 0,0 1 0 0,-4 3 0 16,4-3-20-16,0 5-15 0,-3-2 3 0,3 3 0 15,0-1 12-15,0-5 0 0,0 3 12 0,-4 5-12 16,4 1 0-16,0-1-14 0,-3 1 1 16,3 5 0-16,-4-5 13 0,4 8 12 0,0-5-3 15,-3-1 0-15,-1 4-9 0,4-1-12 0,-3-2 2 16,-1 2 1-16,1-2 17 0,-1 5 4 0,4-5 1 0,-4 2 0 15,1 1-13-15,-1-7 8 0,1 1-8 0,-1 2 0 16,1-5 0-16,3 9 0 0,-4-13 0 0,4 7 0 16,-3-7 8-16,3 4-8 0,-4-3 0 0,4 0 0 15,-3-1 0-15,3-2 0 0,0 3 0 0,-4-4 0 16,8 1 0-16,-4 6 0 0,0-6 0 0,-4-1 0 0,4 1 0 0,0 9 0 16,0-10 0-16,0 1 0 15,0 6 0-15,0 2 0 0,0-8 0 0,0 9 0 16,0-7 0-16,0 7 0 0,4-6 0 0,-4-1 0 15,0 4 0-15,0-3 0 0,0-1 0 0,0 4 0 0,0 0 0 0,0-1 0 16,0-2 0-16,0 0 0 16,0-1 9-16,0 4-9 0,0-3 8 0,0-3-8 0,0 5 0 0,-4-5 0 0,4 0 0 15,-3-6 0-15,3 8 22 0,-4-5-1 16,4 0 0-16,-3 3 0 0,3-1 7 0,-4 4 2 0,4-6 0 0,-3 3 0 16,3-3-12-16,0 2-2 0,0-11-1 0,-4 6 0 15,4 3-15-15,0-3 0 0,0 0 8 0,0 3-8 16,0-9 0-16,0 8 0 0,0-8 8 15,0 6-8-15,0 6 0 0,0-6 8 0,0-6-8 0,0 6 0 16,0 0 0-16,0 0 0 0,0 2 0 0,0-8 0 16,0 9 8-16,0-9-8 0,0 0 0 0,0 0 0 15,0 6 0-15,0-6 0 0,0 0 0 0,-3 15 0 16,-1 2 0-16,4-8 0 0,0-9 0 0,0 0 0 16,0 0 0-16,-4 15 0 0,4 6 0 0,-3-4 0 15,-1-5 0-15,1-3 0 0,3-9 0 0,0 0 0 16,0 0 0-16,0 0 8 0,0 0-8 0,0 0 0 15,0 0 0-15,-4 9 9 0,4-1-9 0,-3-2 8 16,3-6-8-16,0 0 0 0,0 0 0 0,0 0 0 16,-4 6 0-16,4 3 0 0,-3 0 0 0,-1 3 0 15,4-7 0-15,0-5 0 0,0 0 0 0,0 0-11 16,0 0-7-16,0 0-2 0,0 0 0 0,0 0 0 16,0 0-17-16,0 0-4 0,0 0-1 0,0-8 0 15,0-4-46-15,0-3-10 0,0-2-2 0,0-1 0 16,0 9-73-16,0 0-15 0,0 9-4 0</inkml:trace>
  <inkml:trace contextRef="#ctx0" brushRef="#br0" timeOffset="5491.247">14203 12203 801 0,'0'0'16'0,"0"0"5"16,-4 6-21-16,4-6 0 0,0 0 0 0,0 0 0 0,0 0 66 0,0 0 9 15,-3 0 1-15,3 0 1 0,0 0-10 0,-7 6-3 16,3-1 0-16,1 4 0 0,-4-6-47 0,3 3-9 15,1 0-8-15,-1 0 9 16,4-6-9-16,-4 6 0 0,4-6 0 0,-7 9 0 0,4-9 0 0,3 0 0 0,-4 11 0 0,1-5 0 16,3-6 0-16,-4 6 0 0,4-6-10 0,0 0 10 15,-3 6 19-15,3-6 9 0,-4 6 3 0,4-6 0 16,0 0 1-16,0 0 1 0,-3 6 0 0,3-6 0 16,-4 6-33-16,4-6 0 0,0 0 0 0,0 0 0 15,0 0 12-15,0 0-4 0,0 0 0 0,0 0-8 16,0 0 10-16,-7 3-10 0,7-3 8 0,-7 0-8 15,7 0 15-15,-7 0-3 0,7 0 0 0,-7-3 0 16,7 3 24-16,-7 0 4 16,7 0 0-16,0 0 1 0,0 0-9 0,0 0-3 0,0 0 0 0,0 0 0 15,0 0-9-15,-7-3-1 0,7 3-1 0,0 0 0 16,0 0-18-16,0 0 10 0,0 0-10 0,0 0 8 16,0 0-8-16,0 0 0 0,0 0 0 0,0 0 0 15,0 0 0-15,0 0 0 0,0 0 0 0,0 0 0 16,0 0 0-16,0 0 0 0,0 0 0 0,0 0 0 15,0 0 0-15,0 0 0 0,0 0 0 0,0 0 8 16,0 0 3-16,0 0 0 0,0 0 0 0,0 0 0 0,0 0-11 0,0 0-16 16,0 0 4-16,0 0 1 0,-4-3 11 0,4 3 0 15,0 0 0-15,0 0 0 0,0 0 0 0,0 0 0 16,0 0 0-16,0 0-8 0,0 0 8 0,0 0 0 16,0 0 0-16,0 0 0 0,0 0 0 0,0 0 0 15,0 0 0-15,0 0 0 0,0 0 0 0,0 0 17 16,0 0-2-16,0 0-1 0,0 0-14 0,0 0 0 15,0 0 0-15,0 0 0 0,-3 6 8 0,3-6 1 16,0 0 1-16,0 0 0 0,0 0 0 0,3 8 0 16,-3-2 0-16,4 0 0 0,-1 0-1 0,-3-6 0 15,0 0 0-15,4 6 0 0,3-6-9 0,0 6 10 16,4-3-10-16,-4 0 10 0,3 0-10 0,1 0 0 0,-1 2 0 0,1 1 0 16,3-6 0-16,-3 6 0 0,3-3 0 0,-4 3 0 15,5 0 0-15,-1-6 0 0,-4 6 0 0,4 0 0 16,-3 3 0-16,3-4 0 0,-3 1 0 0,-1-3 0 15,1-6 0-15,-1 0 0 0,-3-3 0 0,4 9 8 16,-4 6-8-16,0 3 0 0,0 3 0 0,-3-4 0 16,3-5 0-16,-4-6 0 0,4 0 0 0,-3 0 0 15,-1 0 0-15,1 3 8 0,-1 6-8 0,1-9 8 16,-1-12-8-16,-3 1 8 0,4 5-8 0,0-3 8 16,-4 3-8-16,3 3 8 0,-3-3-8 0,0 6 8 15,0 0-8-15,0 0 0 0,0 0 0 0,0 0 0 16,0 0 0-16,0 0 0 0,0 0 0 0,0 0 0 15,-3 6 0-15,-1 3 0 0,0 6 0 0,-3-4-11 0,4-5 11 16,-4 0-8-16,0 3 8 0,0-3-8 16,3-3 8-16,-6 3 0 0,3 2 0 0,-4-2 0 15,0 0 0-15,1 0 0 0,-4-6 0 0,0 0 8 16,0-6 0-16,-1 0 1 0,-2-5 0 0,3-4 0 0,-8-6-9 0,8 7 0 16,-3 8 0-16,-1-6 0 0,4 6 0 0,-4-3 0 15,4 0 0-15,-3 4 0 0,2-4 0 0,5 9 8 16,-1-6-8-16,1 6 0 0,-1-6 8 0,4 0-8 15,-3 3 0-15,-1 3 8 0,0-3 0 0,1 0-8 16,-1 0 12-16,1 6-4 0,-1 0-8 0,0 0 0 0,1 0 0 16,-1 3 0-16,1-6 0 0,-1 6 0 15,-3 0 0-15,3-6 0 0,-3 9-8 0,4-7-4 0,-4 4-1 0,3-6 0 16,-3 0 21-16,3 0 4 0,-3 0 0 0,0 0 1 16,4 0-13-16,-1-3 0 0,0 0 0 0,1 1 0 15,-1-1 0-15,1 3 0 0,-1 0 0 0,4 0 0 16,0-6 0-16,0 6 0 0,7 0 0 0,-7 0 0 15,0 0 0-15,0 0 0 0,0-6 0 0,0 6 0 16,-1 0-9-16,8 0-5 0,-3-6-1 0,-1 6 0 16,4 0 15-16,-7-6 0 0,4 0 0 0,-4 3-9 15,7 3 21-15,0 0 4 0,0 0 0 0,0 0 1 16,-4-3-17-16,-3 0 0 0,7 3 0 0,0 0 0 16,0 0 0-16,0 0 0 0,-3-3 0 0,3 3 0 15,0 0 0-15,-11 0 0 0,4-3 0 0,0 3 0 16,7 0 0-16,-7 0 0 0,7 0 0 0,-7 3 0 15,7-3-10-15,-7 3-6 0,0-3 0 0,7 0-1 16,0 0 17-16,0 0 0 0,-7 0 0 0,7 0 0 0,0 0 0 0,0 0-8 16,0 0 8-16,0 0 0 0,0 0-13 0,0 0 4 15,0 0 1-15,0 0 0 0,0 0 28 0,0 0 7 16,0 0 1-16,0 0 0 0,0 0-28 0,0 0 0 16,0 0 0-16,0 0 0 15,0 0-19-15,0 0-9 0,0 0-1 0,0 0-1 0,0 0 30 0,0 0 0 16,3 0 0-16,1-3 0 0,3 3 0 0,-4 0 0 15,4-3 0-15,0 3 0 0,1 3 0 0,2 0 0 16,1-3 0-16,-1 0 0 0,1 3 0 0,-1-3 0 16,1 0 0-16,0 0 0 0,-4 0 0 0,3 3 0 0,-3 0 0 0,4 0 0 15,-4 0 0-15,4-3 0 0,-1 0 0 16,1 0 0-16,-1 0 0 16,-3 6 0-16,4 0 0 0,0-6 0 0,3 6 0 0,-4-6 0 15,4 6 0-15,0-1 0 0,1-2 0 0,-1 0 0 0,0 0 0 0,0-3 0 16,0-3 0-16,0 9 0 0,0 6 0 0,0 3 0 15,-3-4 0-15,3-5 0 0,0 0 0 0,0 0 0 16,-3 6 0-16,3 0 0 0,-3-4 0 0,-1-2 0 16,1-6 0-16,-1 6 0 0,-3 0 0 0,4-3 0 15,-4-3 8-15,0 6-8 0,0 0 0 0,0 0 0 16,0-6 0-16,-3-6 0 0,3 12 8 0,0-6-8 16,-7 0 0-16,7 3 0 0,3-3 0 0,-3 0 0 15,4 5 0-15,0-5 0 0,-4-3 0 0,0 3 0 16,3 3 11-16,-3-3-11 0,4 3 10 0,0-3-10 0,-1 0 0 15,1 3 0-15,-1-3 0 0,1 3 0 0,0-3 0 16,-1-3 0-16,1 0 0 0,-4-3 0 0,3 1 0 0,1-7 0 16,-4 6 0-16,4 3 0 0,-1 6 0 0,1-3 0 15,-4 6 0-15,0-6 0 0,3 0 20 0,-3-6-3 16,0-3 0-16,-3 9 0 16,3 0-28-16,-7 0-5 0,7 0-2 0,0 6 0 0,0 0 18 15,-3 3 0-15,-1 0 0 0,-3-9 9 0,0 0-9 0,7 2 0 16,0 4 0-16,0 0 8 0,1 0-8 0,-8-6 0 15,7 0 0-15,0 0 0 0,0 0 0 0,0 0 0 16,0 0 0-16,0-6 8 0,3 6-8 0,-2-3 0 16,-1 6 0-16,0-3 0 0,0-6 8 0,0 6-8 15,3 3 8-15,-3 0-8 0,-3-9 0 0,-4 6 0 0,10 12 0 0,-2-6 0 16,-1-6 8-16,0 0-8 0,0-6 0 0,0 0 8 16,0 3-8-16,0 6 10 0,0 9-10 0,0-6 10 15,0 0-10-15,0-6 0 0,0 0 0 0,-3 0 0 16,3 0 8-16,0 0-8 0,0 0 0 0,-7 0 8 15,7 0-8-15,0 6 0 0,0-3 0 0,0-6 0 16,0-3 0-16,0 0-9 0,-3 6 9 0,-4 0-13 16,7 0 13-16,0 6 8 0,0-6 0 0,0 6-8 15,-4 0 12-15,-3-6-12 0,8 0 12 0,-1-3-12 16,3 0 0-16,-3-3 0 0,0 12 0 0,0-3-12 16,4-3 12-16,-4 0 0 0,4 0 0 0,-4 0 0 15,3 3 0-15,-3 2 0 0,4 1 0 0,-1-3 0 16,-3-3-8-16,4-3 8 0,-4 3-13 0,0-3 5 15,0 0 8-15,4 6 0 0,-4 0 0 0,3 3 0 0,-3-6 0 16,1-3 12-16,-1-3-2 0,3 3-1 0,-3 3-9 16,4 3 0-16,-4 0 0 0,0 0 0 0,0-6 0 0,0 3 0 15,0 3 0-15,-7-3 0 0,7 0 0 0,0 3 0 16,0-3 0-16,0 0 0 0,-7 0 0 0,7-6 0 16,-3-5 0-16,3 5 0 0,0 9 0 0,0 5 0 15,-3 1 0-15,-1-3 0 0,4-3 0 0,-3-9 0 16,3-9-9-16,-4 1 9 0,4 2-12 0,-7 12 2 0,4 18 0 15,3-12 0-15,-4-18-8 0,4 0-2 16,-3 6 0-16,0-3 0 0,3 6-4 0,-7 3 0 16,3-3-1-16,-3 3 0 15,7-3-10-15,-7 3-1 0,7-2-1 0,-7 2 0 16,7 0-19-16,-7 0-4 0,7-3-1 0,0 3 0 16,-7 0-15-16,4-6-2 0,-4 6-1 0,0 0 0 15,7-3-50-15,0 0-11 0,-3-3-1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30:28.490"/>
    </inkml:context>
    <inkml:brush xml:id="br0">
      <inkml:brushProperty name="width" value="0.05" units="cm"/>
      <inkml:brushProperty name="height" value="0.05" units="cm"/>
    </inkml:brush>
  </inkml:definitions>
  <inkml:trace contextRef="#ctx0" brushRef="#br0">70 115 8592 0 0,'-6'7'597'0'0,"-28"78"1862"0"0,20-46-526 0 0,13-37-1548 0 0,1-2-7 0 0,-4 7 216 0 0,-1 30-38 0 0,9 8-194 0 0,21 62-96 0 0,-18-88-260 0 0,0 0 0 0 0,1 0 0 0 0,1 0 0 0 0,0-1 0 0 0,2-1 0 0 0,4 6-6 0 0,4 8 54 0 0,-3-2 22 0 0,26-46 391 0 0,-38 12-363 0 0,0 0 0 0 0,0 0 0 0 0,0 0-1 0 0,0 0 1 0 0,-1 0 0 0 0,1-1-1 0 0,-1 0 1 0 0,-1 0 0 0 0,1 0 0 0 0,-1 0-1 0 0,0 0 1 0 0,-1 0 0 0 0,1 0-1 0 0,-1-1 1 0 0,0 1-104 0 0,0 1 91 0 0,6-32-32 0 0,-2-1-1 0 0,-2 0 1 0 0,-1 1 0 0 0,-2-1-1 0 0,-1 0 1 0 0,-2 0 0 0 0,-4-15-59 0 0,2-47-1136 0 0,13 34-2967 0 0,-7 53 2841 0 0</inkml:trace>
  <inkml:trace contextRef="#ctx0" brushRef="#br0" timeOffset="649.747">583 234 8592 0 0,'0'0'250'0'0,"0"0"4"0"0,-3 0-161 0 0,-17 4-13 0 0,18-3 280 0 0,2-1 125 0 0,-7 4 1075 0 0,1 0-1072 0 0,4-3 22 0 0,2-1-68 0 0,-4 4-276 0 0,3 2-166 0 0,0 0 0 0 0,0 0 0 0 0,1 0 0 0 0,0 1 0 0 0,0-1 0 0 0,1 0 0 0 0,-1 0 0 0 0,1 0 0 0 0,1 0 0 0 0,-1 0 0 0 0,1 0 0 0 0,0-1 0 0 0,0 1 0 0 0,1 0 0 0 0,0-1 0 0 0,2 5 0 0 0,41 36 2032 0 0,-8-37-2016 0 0,23-39-16 0 0,-49 22 0 0 0,-5 1 89 0 0,0 1 0 0 0,-1-1 0 0 0,0 0 0 0 0,0-1 1 0 0,0 0-1 0 0,-1 0 0 0 0,0 0 0 0 0,-1 0 1 0 0,0-1-1 0 0,0 1 0 0 0,-1-1 0 0 0,0 0 1 0 0,1-7-91 0 0,-2 9 10 0 0,0 1 0 0 0,-1-1-1 0 0,-1 0 1 0 0,1 0 0 0 0,-1 1-1 0 0,0-1 1 0 0,0 0-1 0 0,-1 0 1 0 0,0 1 0 0 0,0-1-1 0 0,-1 0 1 0 0,0 1-1 0 0,-2-5-8 0 0,2 7-81 0 0,0 0-1 0 0,0 1 1 0 0,-1 0-1 0 0,1-1 0 0 0,-1 1 1 0 0,0 0-1 0 0,0 0 1 0 0,0 1-1 0 0,0-1 0 0 0,-1 0 1 0 0,1 1-1 0 0,-1 0 0 0 0,1 0 1 0 0,-2 0 81 0 0,-19-15-25 0 0,-39-10 25 0 0,55 26-115 0 0,1 1 1 0 0,-1-1-1 0 0,0 1 1 0 0,1 1-1 0 0,-1-1 1 0 0,1 1-1 0 0,-1 0 1 0 0,1 1-1 0 0,-1 0 1 0 0,1 0-1 0 0,0 1 1 0 0,0 0 0 0 0,-5 2 114 0 0,-19 7 201 0 0,28-11-145 0 0,1-1 0 0 0,-1 1 1 0 0,1 0-1 0 0,-1 0 0 0 0,1 0 1 0 0,-1 0-1 0 0,1 0 0 0 0,-1 0 1 0 0,1 1-1 0 0,0-1 0 0 0,0 1 1 0 0,0-1-1 0 0,0 1 0 0 0,0 0 1 0 0,0 0-1 0 0,0 0 0 0 0,1 0 1 0 0,-1 0-1 0 0,1 1 0 0 0,-1-1 1 0 0,0 2-57 0 0,-28 108 0 0 0,29-101 0 0 0,1 0 0 0 0,0 0 0 0 0,0 0 0 0 0,1-1 0 0 0,0 1 0 0 0,1 0 0 0 0,1 0 0 0 0,-1-1 0 0 0,2 0 0 0 0,-1 1 0 0 0,2-1 0 0 0,-1 0 0 0 0,1-1 0 0 0,1 1 0 0 0,-1-1 0 0 0,2 0 0 0 0,0 1 0 0 0,51 63 0 0 0,-33-49 0 0 0,-22-20 0 0 0,1 0 0 0 0,0 0 0 0 0,0 0 0 0 0,1 0 0 0 0,-1-1 0 0 0,1 0 0 0 0,0 0 0 0 0,-1 0 0 0 0,1 0 0 0 0,1-1 0 0 0,-1 0 0 0 0,1 0 0 0 0,1 1-2 0 0,1-1 0 0 0,-1 0 0 0 0,1-1 0 0 0,-1 0 1 0 0,1 0-1 0 0,0 0 0 0 0,0-1 0 0 0,-1 0 1 0 0,9-2 1 0 0,-10 1-107 0 0,1-1-1 0 0,-1 1 1 0 0,1-1 0 0 0,-1-1 0 0 0,0 0 0 0 0,1 0 0 0 0,-2 0 0 0 0,1 0 0 0 0,0-1 0 0 0,0 0 0 0 0,0-1 107 0 0,8-6-366 0 0</inkml:trace>
  <inkml:trace contextRef="#ctx0" brushRef="#br0" timeOffset="1324.646">1126 165 8752 0 0,'0'0'190'0'0,"-5"4"28"0"0,-10 36-218 0 0,6 6 457 0 0,18 15 2471 0 0,2-23-1265 0 0,23 123-543 0 0,-29-100-1120 0 0,-5-54 45 0 0,0-6 187 0 0,0-1 68 0 0,0 0 11 0 0,0 0-16 0 0,0 0-67 0 0,0 0-32 0 0,0 0-4 0 0,-5-16 11 0 0,-5-34-150 0 0,-1-20-53 0 0,2-17 923 0 0,9-105 194 0 0,1 187-1211 0 0,0 1 0 0 0,-1-1 0 0 0,1 1 0 0 0,1-1 0 0 0,-1 1-1 0 0,1-1 1 0 0,0 1 0 0 0,0 0 0 0 0,0 0 0 0 0,0 0 0 0 0,1 0 0 0 0,-1 0-1 0 0,1 0 1 0 0,0 1 0 0 0,1-1 0 0 0,-1 1 0 0 0,0 0 0 0 0,1 0-1 0 0,0 0 1 0 0,0 0 0 0 0,-1 1 0 0 0,2 0 0 0 0,2-2 94 0 0,18-16 113 0 0,-18 15-138 0 0,1 0-1 0 0,0 0 1 0 0,0 0-1 0 0,0 1 1 0 0,1 0-1 0 0,-1 1 1 0 0,1-1-1 0 0,0 2 0 0 0,3-1 26 0 0,9-4-368 0 0,54-1-2312 0 0,-61 4 1963 0 0</inkml:trace>
  <inkml:trace contextRef="#ctx0" brushRef="#br0" timeOffset="22577.256">578 1353 10696 0 0,'0'0'448'0'0,"0"0"-352"0"0,-10 8-96 0 0,5-5 0 0 0,0 6 0 0 0,0 7 0 0 0,0-7 0 0 0,0-1 0 0 0,5 4 0 0 0</inkml:trace>
  <inkml:trace contextRef="#ctx0" brushRef="#br0" timeOffset="147229.515">70 1119 4496 0 0,'0'0'256'0'0,"0"0"268"0"0,0 0 116 0 0,0 0 28 0 0,0 0-12 0 0,0 0-66 0 0,0 0-22 0 0,-11-2 867 0 0,-22-28 565 0 0,32 29-1813 0 0,12 91 585 0 0,13 67-143 0 0,-14-92-452 0 0,4 49 1305 0 0,-9-69-1261 0 0,-4 25-170 0 0,-17-39 1042 0 0,8-21-1082 0 0,3-4 15 0 0,-7 3-5169 0 0,9-11 5818 0 0,0-2-820 0 0,0 0-1 0 0,0 0 0 0 0,1-1 0 0 0,0 1 1 0 0,-1 0-1 0 0,2-1 0 0 0,-1 0 1 0 0,0 1-1 0 0,1-1 0 0 0,0 0 0 0 0,0 0 1 0 0,0 0-1 0 0,1 1 0 0 0,-1-6 146 0 0,1 5-110 0 0,-15-62-682 0 0,10 43 528 0 0</inkml:trace>
  <inkml:trace contextRef="#ctx0" brushRef="#br0" timeOffset="148052.6">390 1044 10696 0 0,'-1'0'389'0'0,"-17"8"-234"0"0,-55 1 1885 0 0,64-9-2003 0 0,5-1 37 0 0,0 1 0 0 0,0 0 0 0 0,0 0 0 0 0,0 0 1 0 0,0 1-1 0 0,0-1 0 0 0,0 1 0 0 0,0 0 0 0 0,1 0 1 0 0,-1 0-1 0 0,0 1 0 0 0,0-1 0 0 0,1 1 0 0 0,-1 0 0 0 0,1 0 1 0 0,-2 1-75 0 0,0 3-51 0 0,1 1 1 0 0,0-1 0 0 0,0 1 0 0 0,1 0-1 0 0,0 0 1 0 0,0 0 0 0 0,0 0 0 0 0,1 0-1 0 0,0 1 1 0 0,1-1 0 0 0,-1 1 0 0 0,1-1-1 0 0,1 1 1 0 0,0 0 0 0 0,0-1 0 0 0,0 1 0 0 0,2 7 50 0 0,-2 0-268 0 0,5 18 584 0 0,0-20-418 0 0,-4-13 147 0 0,1 0 1 0 0,-1 0 0 0 0,1 0 0 0 0,-1 0-1 0 0,1 0 1 0 0,-1-1 0 0 0,1 1 0 0 0,-1 0 0 0 0,0-1-1 0 0,1 1 1 0 0,-1-1 0 0 0,0 1 0 0 0,1-1 0 0 0,-1 0-1 0 0,0 1 1 0 0,0-1 0 0 0,1 0 0 0 0,-1 0-1 0 0,0 0 1 0 0,0 0 0 0 0,0 0 0 0 0,0 0 0 0 0,0 0-1 0 0,0-1 1 0 0,-1 1 0 0 0,1 0 0 0 0,0 0-1 0 0,-1-1 1 0 0,1 1 0 0 0,-1 0 0 0 0,1-1 0 0 0,-1 1-1 0 0,1-1-45 0 0,3-4 150 0 0,45-81-38 0 0,-45 80-128 0 0,-3 6-63 0 0,4-3 106 0 0,5 70-15 0 0,-1-39-12 0 0,-2-10 0 0 0,6-1 0 0 0,16 1-227 0 0,-19-17 78 0 0</inkml:trace>
  <inkml:trace contextRef="#ctx0" brushRef="#br0" timeOffset="148549.847">485 1081 5224 0 0,'0'0'151'0'0,"0"0"54"0"0,0 0 124 0 0,0 0 50 0 0,1 1 6 0 0,23 71 3459 0 0,-7 11-1540 0 0,-12-52-1661 0 0,-2-24-521 0 0,-3-7-388 0 0,3-5 6 0 0,2-3-264 0 0</inkml:trace>
  <inkml:trace contextRef="#ctx0" brushRef="#br0" timeOffset="148921.915">425 687 6896 0 0,'0'0'288'0'0,"0"0"-224"0"0,0 0 336 0 0,0 0 72 0 0,0 0 8 0 0,-5 7 8 0 0,5 6-392 0 0,-5 7-96 0 0,5-7 0 0 0,0 4 0 0 0,-5 3 432 0 0,5 0 64 0 0,0-4 16 0 0</inkml:trace>
  <inkml:trace contextRef="#ctx0" brushRef="#br0" timeOffset="149760.695">450 986 4864 0 0,'0'0'251'0'0,"0"0"211"0"0,0 0 91 0 0,0 0 21 0 0,0 0-16 0 0,0 0-72 0 0,0 0-34 0 0,0 0-4 0 0,0 0 9 0 0,0 0 39 0 0,0 0 15 0 0,0 0 1 0 0,0 0-70 0 0,1-3-292 0 0,12-46 1306 0 0,-8 30-138 0 0,-4 17-1067 0 0,-1 2 4 0 0,0 0 1 0 0,0 0 0 0 0,0 0-27 0 0,0 0-112 0 0,0 0-42 0 0,0 0 14 0 0,7 1 67 0 0,31 35-14 0 0,-20-12-142 0 0,7 18 0 0 0,-21-34 0 0 0,0 0 0 0 0,-1-1 0 0 0,0 1 0 0 0,0 1 0 0 0,-1-1 0 0 0,0 0 0 0 0,-1 0 0 0 0,1 1 0 0 0,-2-1 0 0 0,1 2 0 0 0,4 94 74 0 0,-1-50-10 0 0,-3-53-10 0 0,-1-1 10 0 0,1-1-11 0 0,8-35 11 0 0,10-87-148 0 0,-14 87-69 0 0,-4 7 126 0 0,-1 27-26 0 0,0 2-11 0 0,0 0-6 0 0,1-1-16 0 0,23-17-62 0 0,-19 17 148 0 0,-2 2-3 0 0,1 1 1 0 0,0-1-1 0 0,-1 1 1 0 0,1-1-1 0 0,-1 1 1 0 0,1 0-1 0 0,-1 1 1 0 0,0-1 0 0 0,0 0-1 0 0,0 1 1 0 0,0 0-1 0 0,0 0 1 0 0,-1 0-1 0 0,1 0 1 0 0,-1 0 0 0 0,0 0-1 0 0,0 1 1 0 0,0-1-1 0 0,0 1 1 0 0,-1-1-1 0 0,1 1 1 0 0,-1 0-1 0 0,0-1 1 0 0,0 1 0 0 0,0 0-1 0 0,-1 0 1 0 0,1 0-1 0 0,-1 1 3 0 0,2 2 5 0 0,7 72-5 0 0,-4 50 0 0 0,-4-121-19 0 0,4-4-169 0 0,5-4 99 0 0</inkml:trace>
  <inkml:trace contextRef="#ctx0" brushRef="#br0" timeOffset="150342.175">973 1052 9448 0 0,'0'0'201'0'0,"-1"0"-4"0"0,-4-1-155 0 0,4 0 28 0 0,0 0 1 0 0,-1 0-1 0 0,1 0 1 0 0,-1 1-1 0 0,1-1 1 0 0,-1 0 0 0 0,1 1-1 0 0,-1-1 1 0 0,1 1-1 0 0,-1-1 1 0 0,0 1-1 0 0,1 0 1 0 0,-1 0-1 0 0,1-1 1 0 0,-1 1 0 0 0,0 0-1 0 0,1 1 1 0 0,-1-1-1 0 0,0 0 1 0 0,1 0-1 0 0,-1 1 1 0 0,1-1-1 0 0,-1 1 1 0 0,0 0-71 0 0,-47 17 3259 0 0,22-13-2739 0 0,24-4-460 0 0,0 0 0 0 0,1 1 1 0 0,-1-1-1 0 0,1 1 1 0 0,-1 0-1 0 0,1-1 1 0 0,-1 1-1 0 0,1 0 1 0 0,0 0-1 0 0,0 1 0 0 0,0-1 1 0 0,0 0-1 0 0,0 1 1 0 0,1-1-1 0 0,-1 1 1 0 0,1 0-1 0 0,0-1 0 0 0,0 1 1 0 0,0 0-1 0 0,0 0 1 0 0,0 0-1 0 0,0 0 1 0 0,1 0-1 0 0,-1-1 1 0 0,1 1-1 0 0,0 0 0 0 0,0 0 1 0 0,0 0-1 0 0,0 0 1 0 0,1 0-1 0 0,-1 0 1 0 0,1 0-1 0 0,0 2-60 0 0,17 123-371 0 0,-6-119 810 0 0,-7-9-494 0 0,-2-1 55 0 0,1 0 0 0 0,-1-1 0 0 0,0 1 0 0 0,0-1 0 0 0,0 0 0 0 0,0 0 0 0 0,-1 0 0 0 0,1-1 0 0 0,0 1 0 0 0,-1 0 0 0 0,0-1 0 0 0,1 0 0 0 0,-1 0 0 0 0,0 1 0 0 0,0-1 0 0 0,-1 0 0 0 0,1-1 0 0 0,-1 1 0 0 0,1 0 0 0 0,-1-1 0 0 0,5-7 0 0 0,19-63-312 0 0,-24 72 301 0 0,0 0-335 0 0,-12 50-928 0 0,25 76 2655 0 0,-13-122-1377 0 0,-1-1 1 0 0,1 1 0 0 0,0 0-1 0 0,0-1 1 0 0,0 1 0 0 0,0-1-1 0 0,0 1 1 0 0,0-1 0 0 0,0 1-1 0 0,0-1 1 0 0,0 0 0 0 0,1 0-1 0 0,-1 1 1 0 0,0-1 0 0 0,1 0-1 0 0,-1 0 1 0 0,1 0 0 0 0,-1-1-1 0 0,1 1 1 0 0,0 0 0 0 0,-1 0-1 0 0,1-1 1 0 0,0 1 0 0 0,0-1-1 0 0,-1 0 1 0 0,1 1 0 0 0,0-1-1 0 0,1 0-4 0 0,24-9-703 0 0,-13 1 319 0 0</inkml:trace>
  <inkml:trace contextRef="#ctx0" brushRef="#br0" timeOffset="150625.465">1136 1052 8752 0 0,'0'0'190'0'0,"-7"9"1985"0"0,4-6-2027 0 0,0 0 0 0 0,0 1 1 0 0,1-1-1 0 0,-1 0 0 0 0,1 1 0 0 0,0-1 0 0 0,0 1 0 0 0,0 0 1 0 0,0 0-1 0 0,1 0 0 0 0,0 0 0 0 0,-1 0 0 0 0,1 0 1 0 0,1 0-1 0 0,-1 0 0 0 0,1 1 0 0 0,-1-1 0 0 0,1 0 1 0 0,1 0-1 0 0,-1 1 0 0 0,0-1 0 0 0,2 3-148 0 0,-2-1 99 0 0,4 46 662 0 0,1-14-673 0 0,-4-30-143 0 0,-1-7-287 0 0,1 0-134 0 0,3 2-32 0 0</inkml:trace>
  <inkml:trace contextRef="#ctx0" brushRef="#br0" timeOffset="150823.383">1081 789 10696 0 0,'0'0'224'0'0,"0"0"48"0"0,0 0-272 0 0,0 0 0 0 0,0 0 0 0 0,0 0 0 0 0,0 0-352 0 0,0 0-128 0 0,0 0-32 0 0</inkml:trace>
  <inkml:trace contextRef="#ctx0" brushRef="#br0" timeOffset="151345.031">1471 805 10696 0 0,'-75'63'626'0'0,"38"-30"1821"0"0,6 7-771 0 0,1 13-969 0 0,24-30-707 0 0,6 0 0 0 0,-3-11 0 0 0,3-3 0 0 0,4 11 0 0 0,-3-12 0 0 0,2-1 12 0 0,-1-4 48 0 0,2 3 0 0 0,1 0-48 0 0,1 1-12 0 0,3-3-15 0 0,-5-2-13 0 0,0 0 1 0 0,0 0-1 0 0,0 1 1 0 0,-1-1-1 0 0,1 1 1 0 0,-1 0-1 0 0,0 0 0 0 0,1 0 1 0 0,-1 0-1 0 0,-1 1 1 0 0,1-1-1 0 0,0 1 1 0 0,-1 0-1 0 0,0 0 1 0 0,0 0-1 0 0,0 0 0 0 0,0 0 1 0 0,-1 0-1 0 0,1 0 1 0 0,-1 0-1 0 0,0 2 28 0 0,0 2-11 0 0,0 0 0 0 0,-1 0 0 0 0,0 0 1 0 0,0 0-1 0 0,-1 0 0 0 0,0 0 0 0 0,-1 0 0 0 0,1 0 0 0 0,-2 0 0 0 0,1-1 0 0 0,-1 1 0 0 0,0-1 0 0 0,0 0 0 0 0,-1 0 0 0 0,0 0 1 0 0,-1 1 10 0 0,-38 28-352 0 0,32-31 176 0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6T15:18:16.286"/>
    </inkml:context>
    <inkml:brush xml:id="br0">
      <inkml:brushProperty name="width" value="0.05292" units="cm"/>
      <inkml:brushProperty name="height" value="0.05292" units="cm"/>
      <inkml:brushProperty name="color" value="#FF0000"/>
    </inkml:brush>
  </inkml:definitions>
  <inkml:trace contextRef="#ctx0" brushRef="#br0">10142 15004 862 0,'0'0'36'15,"0"0"-28"-15,0 0 42 0,0 0 9 0,0 0 1 0,0 0 1 16,0 0 3-16,0 0 0 0,0 0 0 0,0 0 0 15,0 0-14-15,0 0-2 0,0 0-1 0,0 0 0 16,0 0-25-16,-3 6-5 0,3 0-1 0,-4-6 0 16,4 9-16-16,-3-3 0 0,3 3 0 0,0 3 0 15,0-4 58 1,0 4 5-16,0-6 1 0,0 6 0 16,0-1-52-16,0-2-12 0,3 0 0 0,-3 0 0 0,0 9 43 0,4-7 5 0,-4 1 2 0,0 9 0 15,3-4-29-15,-3 4-5 0,4 8-2 0,-4-8 0 16,0 8 34-16,3-2 8 0,-3-4 0 0,0 7 1 15,-3-7-40-15,3 10-8 0,0-13-1 0,-4 7-8 16,1-7 0-16,3 1 0 0,-4-4 0 0,1 1 0 16,-1-3 0-16,1-4 0 0,-4 1 0 0,3 3 0 15,1-6 0-15,-4 2 0 16,3-5 0-16,0 3 0 0,-3 0 0 0,7-9 0 0,-7 6 0 16,7-6 0-16,-7 9 0 0,7-9 0 0,-7 3 0 15,4 5 31-15,3-8-1 0,-7 6 0 0,0 0 0 16,0 0-30-16,0 0 0 0,-1 0 0 0,1 0 0 15,4 3-18-15,-4-4-10 0,3 1-1 16,-3 6-1-16,0-6 30 0,0 0 0 0,4 0 0 0,-4 3 0 16,7-9-14-16,-4 2 3 0,4-2 1 0,-7 6 0 15,7-6-2-15,-11 3-1 0,11-3 0 0,-7-979 0 16,-3 1958 2-16,3-982 1 0,0-3 0 0,0 1 0 16,-4-4-16-16,4 0-3 0,-4-9-1 0,4 4 0 15,-3 2-34-15,3-6-6 0,0 6-2 0</inkml:trace>
  <inkml:trace contextRef="#ctx0" brushRef="#br0" timeOffset="540.517">9800 14949 899 0,'0'0'18'0,"-7"-6"6"15,7 6-24-15,0 0 0 0,0 0 0 0,0 0 0 16,-3 0 60-16,3 0 8 0,0 0 0 0,0 0 1 15,0 0 9-15,-4-6 2 0,4 6 0 0,0 0 0 16,0 0-11-16,0 0-1 0,0 0-1 0,0 0 0 16,0 0-22-16,0 0-4 0,0 0-1 0,0 0 0 15,0 0-13-15,0 0-3 0,0 0-1 0,0 0 0 16,0 0-7-16,0 0 0 0,0 0-1 0,4-6 0 16,-1 3-3-16,1 0 0 0,3 0 0 0,0 0 0 15,0-3-2-15,0 3-1 0,3 0 0 0,1-2 0 16,0 2-9-16,-1 0-11 0,1 0 3 0,3-3 0 15,0 6 20-15,-3-6 5 0,3 6 1 0,0-6 0 0,-4 3-29 0,5 0-5 16,-5 0-2-16,1 0 0 16,3 0 18-16,-4-2 0 0,4 5 0 0,1-3 0 15,-5 0 0-15,4 3 0 0,0 0 0 0,4 0 0 16,-4 0 0-16,4 0 0 0,-4-3 0 0,4 3 0 0,-1 0 0 0,1 0 0 16,-1 0 0-16,5 0 0 0,-5 0 15 0,1 0 6 15,0 0 2-15,-1-3 0 0,1 0-32 0,-1 3-7 0,1 0 0 16,-4-3-1-16,4 3-23 15,-4-3-4-15,-3 3 0 0,3-3-1 0,0 3-12 0,-4 0-3 16,4 0 0-16</inkml:trace>
  <inkml:trace contextRef="#ctx0" brushRef="#br0" timeOffset="1336.198">10379 15516 1094 0,'0'0'46'0,"-7"6"-37"15,7-6 44-15,-7 3 9 0,7-3 2 0,0 0 0 16,-4 3 0-16,4-3 0 0,0 0 0 0,0 0 0 15,0 0 0-15,0 0 0 0,0 0 0 0,0 0 0 16,0 0 0-16,0 0 0 0,0 0 0 0,0 0 0 16,0 0-52-16,0 0-12 0,0 6 0 0,4 0 0 15,3-4 0-15,-4 4 0 0,4-6 0 0,0 3 0 16,4 0 0-16,-4-3 0 0,0 3 0 0,4-3 0 16,-4 0 0-16,0 0 0 0,3 0 0 0,-3 0 0 15,0 0 0-15,-3 0 0 0,7-3 0 0,-8 0 0 16,1 0 0-16,3 0 0 0,-4-2 0 0,1 2 0 15,-4-3 0-15,3 3 0 0,-3-3 0 0,4 0 0 16,-4 6 0-16,0-6 0 0,3 0 0 0,-3 6 0 16,0-6 0-16,0 6 0 0,0-6 0 0,0 6 0 15,0 0 0-15,-3-2 0 0,3 2 0 0,0 0 0 16,0 0 0-16,-4-6 0 0,4 6 0 0,0 0 0 16,-3-3 0-16,3 3 0 0,-4-3 0 0,-3-3 0 15,7 6 0-15,-7-6 0 0,0 3 0 0,-4 0 0 16,4 0 0-16,-3 0 0 0,-1 3 0 0,-3 0 0 15,3-6 0-15,1 6 0 0,-1-5 0 0,1 5 0 0,-1-6 0 16,4 6 0-16,0-3 0 0,7 3 0 0,-7 0 0 16,7 0 0-16,0 0 0 0,0 0 0 0,0 0 0 15,-4 9 0-15,1-4 0 0,3 1 0 16,3 3 0-16,1 6 0 0,-1-3 0 0,1 2 0 0,0-2 0 0,-1 3 0 16,4-4 0-16,-3 4 0 0,-1 0 0 0,4-3 0 15,-3 2 0-15,-1-5 0 0,1 6 0 0,-1-3 0 0,1-7 0 0,-1 1 0 16,1 3 0-16,-4 0 0 0,3-3 0 0,1 3 0 15,0-3 0-15,3-1 0 0,-4 1 0 0,4 0 0 16,-3 0 0-16,3-3 0 0,0 0-12 0,3 0 12 16,-3-3 0-16,4 3 0 0,0-6 0 0,-1 3 0 15,1-3-26-15,-1-3-8 16,1 0-2-16</inkml:trace>
  <inkml:trace contextRef="#ctx0" brushRef="#br0" timeOffset="1859.116">10668 15522 1337 0,'0'0'56'16,"0"0"-44"-1,0 0 41-15,0 0 9 0,0 0 2 0,0 6 0 16,0-6 25-16,0 6 6 0,0 0 1 0,4 2 0 0,-4-2-51 0,0-6-9 0,3 12-3 16,-3 0 0-16,4-9-21 0,-1 6-4 0,1-1 0 15,-1 7-8-15,1-6 12 0,-1 3-12 0,1-7 12 0,-1 4-12 16,1-3 10-16,-4 6-10 0,3-3 8 0,1 0-8 16,-1 2 8-16,-3-5-8 0,7 3 0 0,-7-3 8 15,0 0-23-15,4 0-5 0,-4-3 0 0,0-3-1 16,0 0 40-16,0 0 8 0,0 0 1 15,0 0 1-15,0 0-7 0,0 0-2 0,0 0 0 0,0 0 0 16,0 0-8 0,0 0-1-16,4-6-1 0,-4 6 0 0,0-9-10 0,0 3 0 0,0 6 9 0,0-9-9 15,0-3 0-15,0 7 0 0,0-1 0 0,-4-3 8 16,0 0 0-16,4-3 0 0,-7 6 0 0,4-2 0 16,3-4-8-16,-4 3 11 0,1-3-11 0,-1 3 12 15,4-2-12-15,-3 2 0 0,3-9 0 0,-4 6 0 16,4 1-8-16,0-4-4 0,4-3-1 0,-4 7 0 15,3-4 13-15,4-3 12 0,-3 7-3 0,-1-1 0 16,4-3-9-16,1 6 0 0,-1-3 0 0,0 10 0 16,3-10-8-16,-3 3 8 0,4 0-10 0,-4 3 10 15,3 6-19-15,1-3 3 0,0 3 0 0,3 0 0 16,-4 0-24-16,4 3-5 0,-3-3-1 0,3 6 0 16,-3-3-103-16,-1 3-21 0,1 3-4 0</inkml:trace>
  <inkml:trace contextRef="#ctx0" brushRef="#br0">11000 15443 1079 0,'-4'5'45'0,"4"1"-36"16,0 0 47-16,0 6 10 0,0-3 2 0,0 0 0 16,0-4-4-16,0 4 0 0,0 3 0 0,4-3 0 15,-4 0 0-15,0-1 0 0,3 1 0 0,-3 0 0 16,0 3-16-16,4-6-4 15,-4 3-1-15,3-4 0 0,1 1-18 0,-4 0-3 0,3 3-1 0,1-3 0 16,-4 3-21-16,3-3 0 0,-3-1 0 16,0-5 0-16,4 3 0 0,-4 0 0 0,0-3 0 0,0 0 0 15,3 6 34-15,-3-6 2 0,0 0 1 0,0 0 0 16,0 0-8-16,0 0-1 0,0 0-1 0,0 0 0 16,0 0-35-16,0 0-8 0,0 0 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6T15:24:04.459"/>
    </inkml:context>
    <inkml:brush xml:id="br0">
      <inkml:brushProperty name="width" value="0.05292" units="cm"/>
      <inkml:brushProperty name="height" value="0.05292" units="cm"/>
      <inkml:brushProperty name="color" value="#FF0000"/>
    </inkml:brush>
  </inkml:definitions>
  <inkml:trace contextRef="#ctx0" brushRef="#br0">17858 1373 626 0,'0'0'12'0,"0"0"5"0,0 0-17 0,-7 5 0 0,7-5 0 0,-7 6 0 16,-1-6 45-16,8 0 6 0,-7 6 1 0,0-6 0 15,0 0-6-15,0 0-1 0,4 0 0 0,-4 0 0 16,7 0 3-16,-7 0 1 0,7 0 0 0,-7 0 0 0,3-6-13 0,0 0-4 15,4 6 0-15,0 0 0 16,-3 0 4-16,3 0 0 0,-7-5 0 0,7 5 0 0,0 0-20 0,-4 0-4 16,1 0-1-16,3 0 0 15,0 0 5-15,-4 5 0 0,4-5 1 0,-3 6 0 0,-1 6 9 0,4-6 2 16,-3 6 0-16,3-6 0 16,0 2-16-16,0 4-2 0,0 0-1 0,3 0 0 15,-3-6 7-15,4 5 2 0,-4 4 0 0,3-3 0 16,1 0 5-16,-4-1 1 0,3 4 0 0,-3 3 0 0,4-1-3 0,-1 1 0 0,1-3 0 15,3 2 0-15,-3 1-7 0,-1-6-2 16,1 2 0-16,-1-2 0 0,1 6-12 16,-1-6 11-16,1-7-11 0,-1 7 10 0,4-3-10 15,-3 3 0-15,-1-6 0 0,1-1 0 16,3 7 0-16,0 0 8 0,0-6-8 0,0 0 8 16,0 3 0-16,0-4-8 0,0-5 12 0,0 6-4 0,0 0-8 0,-3-6 10 0,3 0-10 0,0 6 10 15,0-6 0-15,4-6 0 0,-4 6 0 0,0-6 0 16,3 6 4-16,-3-6 1 0,0 1 0 0,4-4 0 15,-4 3-6-15,0-12-1 0,4 6 0 0,-4 1 0 16,3-10-8-16,-3 4 10 0,0 5-10 0,1-6 10 16,2 3-10-16,-3-2 0 0,0-1 0 0,-3 1 8 15,3 2-8-15,0-3 0 0,0 6 0 0,-4-5 8 16,1 2-8-16,0-3 0 0,-4 1 0 0,3 5 0 16,1-3 0-16,-4 4 8 0,3-7-8 0,-3 6 0 15,0 0 0-15,-3 4 0 0,3-10 8 0,-4 6-8 0,1 0-9 16,-1 7-4-16,0-4-1 0,1 3 0 15,3 6-31-15,-4-6-7 0,4 6 0 0,-7 0-1 16,7 0-94-16,-7-6-18 0,7 6-4 16</inkml:trace>
  <inkml:trace contextRef="#ctx0" brushRef="#br0" timeOffset="764.999">18217 1514 931 0,'0'0'39'0,"0"0"-31"16,-7 6 59-16,7-6 12 0,-7 5 2 0,0-5 1 15,7 0-19-15,-3 6-4 0,3-6-1 0,0 0 0 16,-7 6-22-16,7-6-5 0,0 0-1 0,0 6 0 16,-4 9-6-16,4-9-2 0,4 0 0 0,-4-1 0 15,3 1-3-15,-3 6-1 0,4 0 0 0,-1-6 0 16,1 8-2-16,-1-8-1 0,1 12 0 0,-1-12 0 15,1 6-6-15,-1-4-1 0,4 4 0 0,-3 0 0 16,-4-6 4-16,4 0 1 0,-1 5 0 0,-3-11 0 16,0 0 3-16,0 0 0 0,0 0 0 0,0 0 0 15,0 0 2-15,0 0 1 0,4 6 0 0,-4-6 0 0,0 0 20 0,0 0 4 16,0 0 1-16,0 0 0 16,0 0-19-16,0 0-3 0,-7-6-1 0,3 6 0 15,0-11-5-15,-3 5-2 0,4 0 0 0,-1-6 0 16,-3 6-6-16,4-3-8 0,-1-2 11 0,1-1-11 0,-1 0 0 0,4 0 0 15,-3 1 0-15,3 2 0 16,0-9 0-16,0 6 0 0,0 1 0 0,0-1 0 16,3-3 0-16,-3 3 0 0,4-5 0 0,-1-1 0 15,1 3-9-15,-1 4 9 0,4-7-8 0,-3 0 8 16,3 4-8-16,0-4 8 0,4 6-8 0,-4 1 8 0,3-4 0 16,-3 3 0-16,4 0 0 0,-4 6-8 0,0 1 8 15,0-7-8-15,0 12 8 0,-3-9-8 0,3 9 8 0,0 0 0 16,0 0-9-16,0 3 9 0,0 3 0 0,0-6 0 0,0 6 0 0,0 0 0 15,0-1-12-15,4 1 12 0,-4 6-10 16,0 6 10-16,-4-4 0 0,4 4 0 0,0 0 0 16,1-4 0-16,-5 4 0 0,4 0 0 0,-3-1 0 15,3-2 10-15,-4 9-10 16,-3-7 0-16,4 4 0 0,-1-9 0 0,-3 5 0 0,4-5 0 16,-1 3 0-16,1-4 0 0,-1 1 0 0,-3 6 8 0,4-6-8 0,-1-4 0 15,1 4 0-15,-4 0 0 0,3 0 0 0,1-1 0 16,0 1 0-16,-4 3 0 0,3-9 0 0,1 5 0 15,-1-5 0-15,-3 6-19 0,4-6 3 0,-4 0 1 32,0-6-25-32,0 0-6 0,0 0-1 0,0 0 0 0,0 0-117 0,0 0-24 0,0 0-5 0</inkml:trace>
  <inkml:trace contextRef="#ctx0" brushRef="#br0" timeOffset="1470.329">18655 1396 1213 0,'0'0'34'0,"0"0"8"0,0 0-34 0,0 0-8 0,0 0 0 0,0 0 0 16,0 0 63-16,0 0 10 0,0 0 3 0,0 0 0 15,0 0-25-15,0 0-5 0,0 0-1 0,7 0 0 16,-4 0-37-16,5 0-8 0,-1-6 0 0,0 6 0 15,-4 6 0-15,4-6 0 0,4 6 0 0,-1-6 0 16,-3 6 0-16,4 0 0 0,-4-6 0 0,4 6 0 16,-4-6 0-16,0 3 0 0,0-1 0 0,0-2 0 15,3 3 0-15,-2-3 0 0,-1-3 0 0,-4 3 0 0,4 0 0 0,0 0 0 16,-7 0 0-16,4 0 0 16,-1 0 31-16,4-2 0 0,-3-1 0 0,-4-3 0 15,3 0 6-15,-3 0 2 0,4-6 0 0,-4 6 0 16,0 0-17-16,-4 1-3 0,4-10-1 0,-3 15 0 15,3 0-8-15,0-12-2 0,-4 6 0 0,1-6 0 16,-1 7-8-16,1-7 8 0,-1 6-8 0,1 0 8 0,-1 3-8 0,-3-3 0 16,7 6 0-16,-7-6 8 15,7 6-8-15,-7-6 0 0,0 6 0 0,0 0 8 0,7 0-8 0,-7-5-11 16,-4 5 3-16,4 0 0 16,-3 5 0-16,3-5 0 0,-1 0 0 0,1 6 0 0,-3 0-1 15,6 3 0-15,-3 3 0 0,4 5 0 0,-1 1 9 0,1-6-13 16,-1 8 5-16,1-2 8 0,-1 6-10 0,1-10 10 0,3 4 0 0,-4 5-9 15,4-2 9-15,0 3 0 0,-3-1 0 0,3-2-8 16,0 2 8-16,0 1 0 0,3-10 0 0,1 4 0 16,-1 0 0-16,1-4 0 0,-1 10 0 0,1-12 0 15,-1-1 0-15,1 1 0 0,3-3 0 0,0-3 0 16,0 0 14-16,0 0-2 0,0-1 0 0,0 1 0 16,4-6-3-16,-4 0-1 0,3 0 0 0,-3 0 0 15,4 6-8-15,3-6 0 0,-3 0 0 0,3 0 0 16,3 0-59-16,-2-6-4 0,6 0-1 15</inkml:trace>
  <inkml:trace contextRef="#ctx0" brushRef="#br0" timeOffset="2627.85">20126 1373 1469 0,'-7'0'30'0,"7"0"9"0,0 0-31 0,-4-6-8 0,4 6 0 0,0 0 0 16,-7 0 0-16,0 0 11 0,7 0-11 0,-7 6 12 0,0-6 24 0,0 5 4 15,7-5 2-15,-7 6 0 0,7-6-24 0,-7 0-5 16,3 6-1-16,-3 0 0 16,4 6 7-16,-1-6 1 0,-3 3 0 0,4 2 0 15,3 1-4-15,-4 0-1 0,4 5 0 0,-3-2 0 16,3 9-3-16,0-7-1 0,3 10 0 0,-3-4 0 16,0 7 5-16,4-4 0 0,-4 4 1 0,0-10 0 15,3 10 1-15,-3-4 0 0,0-3 0 0,0 10 0 0,0-4-8 0,4 1-2 16,-4-4 0-16,0 3 0 0,3-2 4 0,-3 2 1 0,0-2 0 15,0-4 0-15,0 1 0 0,0-4 0 0,-3 4 0 0,3-12 0 16,0 8-4-16,0-8-1 0,0 0 0 0,0-6 0 16,0 0 6-16,0-6 1 0,-4 11 0 15,4-11 0-15,0 0 2 0,0 0 1 0,0 0 0 0,0 0 0 16,0 0-2-16,0 0-1 0,0 0 0 0,0 0 0 16,0 0 9-16,0 0 3 0,0 0 0 0,0 0 0 15,0 0-10-15,-3-6-1 0,-1 1-1 0,1-1 0 16,-1-6-3-16,1 6-1 0,-1-6 0 15,1-2 0-15,-1 2-11 0,1 0 0 0,-1-6 0 0,4 4 0 16,-7 2 17-16,3-12 2 0,1 7 0 0,-1 2 0 16,1-8-19-16,-1-1 0 0,1-2 0 0,-1 8 0 15,1-11 0-15,3 8-17 0,-4-3 3 0,4-2 1 16,-3 2 13-16,3 1-12 0,0-3 12 0,0-4-12 16,0 10 12-16,0-4 0 0,0 1 0 0,0 2 0 0,0-3 0 15,0 7 0-15,0-4 0 0,0 4 0 16,0-1 0-16,0-3 0 0,3 10 0 0,-3-13 0 0,4 12 0 0,-4-2 0 15,0-4 0-15,3 6 0 16,-3 0 0-16,4 1 0 0,-1 2 0 0,1 3 0 16,-1-6 0-16,1 6 0 0,3 0 0 0,0 1 0 15,-3 5-10-15,3-12 1 0,0 12 0 0,-4-6 0 0,4 3 9 0,4 3-13 0,-4-3 5 16,3 0 8-16,1 3-9 16,-4-6 9-16,4 6 0 0,-4 6 0 0,3-3-18 0,-3 3 3 0,4 0 1 0,-4 0 0 15,0 0 1-15,0-1 0 16,0 1 0-16,-3 6 0 0,3-6-5 0,-4 9-1 0,1-4 0 15,-1 1 0-15,1 0 19 0,-4 6-8 16,3-4 8-16,-3 4 0 0,0 0 0 16,0-7 0-16,0-2 0 0,-3 9 0 15,-1-6 0-15,1-1 0 0,-1-5 0 0,1 9 0 0,-1-3 8 0,1-6 0 0,-1-1-8 0,-3 1 12 16,0 0-2-16,0-6-1 0,0 6 0 0,-4-6 0 16,4 0 3-16,-3-6 1 0,-1 6 0 0,1-6 0 15,-1 6-13-15,0-6 0 0,1 1 0 0,-1-1 0 16,1 0-28-1,-1-6-1-15,4 9-1 0,-4-9 0 0,4 6-15 0,0 1-3 0,0-1-1 0,0 6 0 16,4-6-90-16,3 6-17 0,0 0-4 0</inkml:trace>
  <inkml:trace contextRef="#ctx0" brushRef="#br0" timeOffset="3366.874">20412 1420 1387 0,'0'0'58'16,"0"0"-46"-16,0 0 28 0,0 0 5 0,0 0 2 0,0 0 0 16,0 0-2-16,0 0 0 0,0 0 0 0,0 0 0 15,0 0-26-15,0 0-6 0,0 0-1 0,0 0 0 16,0 0 0-16,0 0-1 0,0 0 0 0,0 0 0 16,0 0 0-16,0 0 0 0,3 0 0 0,4 3 0 15,0-1-3-15,4-2-8 0,-4 0 12 16,4 3-4-16,-1-3-8 0,1 0 0 0,-1 0 0 0,1 0 0 15,-1 0 0-15,1-3 0 0,0 3 0 0,-4 0 8 16,3-2-8-16,1 2 12 0,-4 0-12 0,4-3 12 16,-4 3-12-16,3 0 0 0,1-6 0 0,-4 6 0 15,3 0 0-15,1-6 0 0,-4 6 0 0,0-6 0 0,0 6 0 16,0-6 0-16,0 6 0 0,-3-6 0 16,-4 6 8-16,0 0-8 0,7-6 0 0,-7 6 8 0,0 0 0 15,0 0 0-15,0-6 0 0,0 1 0 16,0-4-8-16,-4 3 0 0,4 6 0 0,-7-6 0 0,0 0 0 15,0 6 0-15,0-6 0 0,-3 6 0 16,-1 0 0-16,0 0-16 0,1 0 4 0,-4 0 1 16,0 0 11-16,-1 0-8 0,5 6 8 0,-4-6-8 15,0 6 8-15,3 0 0 0,-3 0 8 0,3 3-8 0,1-4 0 16,3 1 0-16,0 0 0 0,0 0-8 16,3 0 8-16,-3 6 0 0,3-6-9 0,1-1 9 15,3-5 0-15,0 0-11 0,-4 9 11 0,4-3-8 16,-3 6 8-16,-1-6 0 0,4 6-9 0,0-7 9 0,0 1 0 0,0-6 0 15,4 6 0-15,-1 3 0 0,-3-3 0 16,4 6 0-16,-1-6 0 0,-3-1 0 0,0-5 0 0,4 6 0 0,0 6 0 0,-1-9 0 16,1 9 0-1,-1-6 0-15,1 0 0 0,-1-1 0 0,4 1 0 0,0 0 0 0,-3 0-9 0,3 6 9 16,0-6 0-16,0-6 0 0,4 9 0 0,-4-4 0 16,3-5 0-16,-3 6 0 0,4-6 0 0,-1 6 0 15,5-6-16-15,-5 6 0 0,4-6 0 16,-3 0 0-16,3 0-20 15,4 0-3-15,-4 0-1 0,0 0 0 0,-4 0-54 16,4 0-11-16,-3-6-3 0</inkml:trace>
  <inkml:trace contextRef="#ctx0" brushRef="#br0" timeOffset="3949.105">20472 1187 562 0,'0'0'24'0,"0"0"-24"15,0 0 42-15,0 0 4 0,-4 0 1 0,4 0 0 16,0 0 16-16,0 0 3 0,0 0 1 0,0 0 0 16,0 0-13-16,0 0-2 0,0 0-1 0,0 0 0 15,0 0-6-15,0 0-1 0,0 0 0 0,0 0 0 16,0 0 3-16,0 0 0 0,0 0 0 0,0 0 0 16,0 0 0-16,0 0 0 0,0 0 0 15,0 0 0-15,0 0-13 0,0 0-2 0,4 0-1 0,3 0 0 16,-7 0-19-16,3-6-4 15,4 6-8-15,-3 0 12 0,-1-2-12 0,4-4 0 0,-3 0 8 0,3 0-8 16,-3 0 0-16,-1 0 9 0,1 6-9 0,-4 0 8 16,3-6-8-16,1 0 0 0,3 6 0 0,-4-6 0 15,1-5 0-15,-4 11 0 0,3-3 0 0,-3 3 0 16,0 0 0-16,4-3 0 0,-4 3 0 0,3-3 0 16,-3 3 0-16,0 0 0 0,7 0 0 0,-7 0 0 15,0 0 0-15,0 0 0 0,4 0 0 0,-4 0-11 16,7 0 11-16,0 6-8 0,-3-3 8 0,3 8-8 15,-4-5 16-15,4 0 3 0,-3 0 1 0,-1-6 0 16,4 6-12-16,-3 0-14 0,-1 0 3 0,4 0 1 0,-3-3 10 0,-4-3 0 16,7 3 0-16,-3-1 0 15,-1 4 0-15,1 0 0 0,3 0 0 0,0 0 0 0,0 0 0 0,0 0 14 16,-4 0-3-16,4 0-1 16,0-1-24-16,1-5-5 0,-1 3-1 0,0 0 0 15,0 0-41-15,0-3-9 0,0 0-2 0</inkml:trace>
  <inkml:trace contextRef="#ctx0" brushRef="#br0" timeOffset="4879.144">21170 1323 1105 0,'0'0'24'0,"0"0"4"0,0 0 2 0,0 0 2 0,0 0-32 0,0 0 0 0,0 0 0 0,0 0 0 16,0 0 74-16,0 0 8 0,0 0 2 0,0 0 0 16,0 0-4-16,0 0-1 0,0 0 0 0,0 0 0 15,0 0-34-15,-7 0-6 0,0 5-2 0,7-5 0 16,0 0-24-16,0 0-5 0,0 0 0 0,0 0-8 0,0 0 0 0,0 0 0 15,-7-5 0-15,0 5 0 16,0 0 0-16,7 0 0 0,-7 0-10 0,7 0 10 0,-7 0-14 0,-4 0 5 16,4 0 1-16,0 0 0 15,0 0-11-15,7 0-1 0,-11 5-1 0,4-5 0 16,0 6 21-16,0-6 0 0,0 6 0 0,0-6 0 16,0 6 0-16,0 0 0 0,0-6 0 0,0 6 0 0,-4 3 12 0,4-3 6 15,7-6 2-15,-3 5 0 16,-1 1-20-16,4-6-19 0,-3 6 4 0,-1 0 1 0,4-6 14 0,0 12 0 15,0-12 0-15,0 6-9 0,4 0 9 16,-1-1 0-16,1 4 0 0,-1-3-8 0,4 0 8 0,-3 0 0 16,3 6 0-16,-4-6-8 15,5 5 8-15,-1-8 0 0,0 9 0 0,0-6 0 0,0 6 0 0,3-6 0 16,-3-1 0-16,4 7 0 0,-4-6 0 0,4-3 11 0,-4 9-3 0,3-12 0 16,4 6 0-16,-3 0-8 0,0-6 12 0,-1 0-4 15,1 0 0-15,3-6-8 0,-4 6 12 0,5-6-4 16,-1 6-8-16,0-12 0 0,0 3 0 0,0 3 0 31,0-5-34-31,-3-1-9 0,3 0-1 0,0-3-1 0,-4 4-139 0,1-7-27 0</inkml:trace>
  <inkml:trace contextRef="#ctx0" brushRef="#br0" timeOffset="5509.349">21297 873 998 0,'0'0'20'0,"0"0"7"0,4 6-27 0,-1 0 0 0,1 5 0 0,-1 1 0 15,1 0 56-15,3 3 7 0,-4-4 1 0,4 7 0 0,1-6-8 0,-5 8-2 16,4-2 0-16,0 0 0 15,0-1-10-15,0 4-1 0,0 2-1 0,0-5 0 0,4 8-2 0,-4-8-1 0,-3 6 0 0,3-4 0 16,0 4-11-16,-4-7-3 0,4 4 0 0,0 2 0 16,-3-5-5-16,3 8 0 0,0-8-1 0,-4 9 0 15,1-10 5-15,3 7 0 0,-3-10 1 16,-1 4 0-16,4 0-9 0,-3-1-1 0,-1-8-1 0,1 3 0 16,-1 0-6-16,-3-6 0 0,4 5-8 0,-4-11 12 15,3 6-4-15,-3-6-8 0,0 0 11 16,0 0-11-16,0 0 16 0,0 0-3 0,0 0-1 15,0 0 0-15,0 0 20 0,0 0 4 0,0 0 1 0,0 0 0 16,0 0-13-16,-3-6-2 0,-1 0-1 0,1 1 0 16,3-1-13-16,-4 0-8 0,4-6 8 0,0 12-8 15,0-6 0-15,0 3 0 0,0-3 0 0,0 0 0 16,0 1 0-16,0-1 0 0,4 0 0 0,-4 0 0 16,0 0 0-16,3 0-10 0,-3 6 10 0,0 0 0 15,4-6-11-15,-4 6 11 0,3-9-10 0,-3 9 10 16,7-2-12-16,-3-1 12 0,-4 3-13 0,7 0 5 15,-7 0 8-15,7 0-13 0,0 0 5 0,0 0 8 16,0 3-14-16,0-1 5 0,4-2 1 0,-4 9 0 0,0-3 8 0,4 0 0 16,-1 0 0-16,-3 6-8 15,4-6 8-15,-1-1 0 0,1 4 0 0,-4 3 0 0,4 0 0 0,-4-6 0 16,0 5 0-16,3-5 0 16,-3 6 0-16,0 3 0 0,-3-3 0 0,3-7 0 0,0 7 0 0,-3 0 8 15,3 0-8-15,-4-3 0 16,1-4 0-16,-1 1 8 0,1 0-8 0,-4 0 0 0,3 0 0 0,1 0 0 15,-4-6 0-15,0 0 0 0,0 0-14 16,0 0-7-16,3 6-2 0,-3-6 0 16,0 0-65-16,4 0-14 0,-4 0-2 0</inkml:trace>
  <inkml:trace contextRef="#ctx0" brushRef="#br0" timeOffset="6146.484">21851 1425 1212 0,'0'9'51'0,"0"-3"-41"16,0 6 63-16,0-12 13 0,4 6 2 0,-1 0 1 15,-3 0 1-15,0-6 0 0,4 5 0 0,-1 1 0 16,1 0-62-16,-1 3-13 0,4-9-3 0,-3 6 0 16,3 0 13-16,0-6 3 0,0 0 0 0,0 0 0 0,0 0-3 0,4-6 0 15,-4 0 0-15,3 6 0 16,1-6-9-16,-4 3-1 0,4 0-1 0,-4 0 0 16,0-3-2-16,0 1 0 0,-4-1 0 0,4 0 0 15,0 0-12-15,0-6 0 0,0 6 8 0,-3-3-8 0,3-2 9 0,0 5-1 16,-3-6 0-16,3 6 0 15,-4-6-8-15,1 7 0 0,-1-1 0 0,-3 6 8 16,0-9-8-16,0 9 0 0,4-6 0 0,-4 6 0 16,-4-6-26-16,4 6 2 0,-3-6 1 0,3 6 0 15,-4 0-13-15,-3-6-4 0,0 6 0 0,-4 0 0 0,4 0 13 16,-3 0 3-16,-1 0 0 0,1-6 0 0,-1 6 16 0,-3 0 8 0,0 0-8 16,0 0 8-1,0 0 0-15,3 6-10 0,-3 0 10 0,3 0 0 0,4 6-12 0,-3-3 4 16,3 2 8-16,3 1-13 15,1 0 13-15,-1 6 0 0,1-10 0 0,3 10 0 0,0 0-12 0,3-7-4 0,-3 4 0 0,4 3 0 16,-1-6 26-16,1-1 5 0,-1 1 1 0,1 3 0 16,-1 2-26-16,4-5-5 0,4 0-1 0,-4 0 0 15,4-3 25-15,-4 2 5 0,3 7 1 0,1-6 0 16,3-1-15-16,-4-2 0 0,5-3 8 0,-5 6-8 16,4 0 0-16,0-1 11 0,4-5-11 0,-4 9 10 15,0-9-10-15,0 0 0 0,4 0 9 0,-4-1-9 16,0-5 8-16,0 0-8 0,0 0 8 0,1 0-8 15,-1 0 0-15,0 0 0 0,3-5 0 0,-2-1-8 16,-1 0-28-16,-4 0-6 0,8-3-1 0,-8 3 0 16,8 0-117-16,-4-5-23 0,0-1-5 0</inkml:trace>
  <inkml:trace contextRef="#ctx0" brushRef="#br0" timeOffset="14714.135">18546 2496 775 0,'0'0'32'0,"0"0"-32"15,0 0 71-15,0 0 7 0,0 0 2 16,-8-9 0-16,1 6-10 0,7 3-2 0,-3-3 0 0,-4 0 0 16,0 0-16-16,3 3-3 0,1-6-1 0,-4 6 0 15,0-6-12-15,3 0-4 0,-3 6 0 0,0-6 0 16,0 6-5-16,0-11-2 0,3 11 0 0,-3-6 0 16,-3 0-14-16,3 0-3 15,0 0-8-15,-4 3 12 16,0-3-12-16,1 0 0 0,-4-5 8 0,3 5-8 15,-3-6 0-15,3 6 0 0,-3-6 0 0,0 4 0 0,0 2 0 0,4 0 9 0,-5 0-9 0,1 6 8 16,0 0-8-16,0 0 0 16,3 0 0-16,-3 6 0 0,0-6-11 0,4 6 3 0,-4 0 0 0,3 5 0 15,0-2 8-15,1 3 0 0,-1 0-9 0,1 5 9 16,-1-2 0-16,4 3-11 0,0-1 11 0,0 1-8 16,0 3 8-16,3-4-8 0,-3 1 8 0,4-1-8 15,3 4 8-15,0 8-8 0,0-8 8 0,0 8-8 16,3-5-17-16,1 8-3 0,-1-2-1 15,1 2 0-15,3-6 49 0,0 10 11 0,0-7 1 0,-3 4 1 0,3-1-23 16,0-3-10-16,-4-5 8 0,1 2-8 0,-1 4 9 16,1 2-9-16,-4-9 10 0,0 4-10 0,0 2 11 0,0-2-11 15,0 2 12-15,0-11-12 0,-4-9 9 0,4-1-9 16,0 7 0-16,0-9 9 0,-3 6-9 16,3-6 8-16,0-6-8 0,0 6 8 0,0-1-19 0,0-5-4 15,0 0-1-15,0 0 0 16,0 0-141-16,0 0-29 0</inkml:trace>
  <inkml:trace contextRef="#ctx0" brushRef="#br0" timeOffset="15100.055">17918 2969 1036 0,'0'0'23'16,"0"0"5"-16,0 0 0 0,0 0 1 0,0 0-29 0,0 0 0 0,0 0 0 0,0 0 0 0,3-12 57 0,1 12 6 15,-1-6 1-15,4 0 0 0,-3 0 0 0,3 6 0 16,0-5 0-16,0 5 0 0,0-6-51 0,0 6-13 15,4-6 0-15,-1 6 0 16,1-3 17-16,-1 3-1 0,1-3-1 0,-4 3 0 16,4 3-1-16,3 0 0 0,-4-3 0 0,1 6 0 0,3 0-14 0,0-6 0 15,0 5 0-15,0 1 0 0,0 6 0 0,4-6 0 16,0 0 0-16,-1 0 0 0,1 3 0 16,0-4 0-16,3 1 0 0,-4 0 0 0,5 0 0 0,-1 0 0 15,-4-6 0-15,1 6 0 16,0-6-19-16,3 0-9 0,-4-6-3 0,1 0-427 15,0 0-86-15</inkml:trace>
  <inkml:trace contextRef="#ctx0" brushRef="#br0" timeOffset="15708.857">18651 3119 921 0,'0'0'20'0,"0"0"4"0,0 0 0 0,-7 6 4 0,0-6-28 0,4 6 0 0,3-6 0 0,-11 0 0 16,4 5 67-16,0-5 8 0,0 0 1 0,0 0 1 15,0 0-26-15,0 0-6 0,0-5-1 0,0 5 0 0,7 0-4 0,-7 0-2 16,0-6 0-16,0 0 0 0,-1 6-30 0,8 0-8 15,0 0 0-15,-7 0 0 0,0 0 0 0,7 0 0 16,-7 6 0-16,0-6 0 0,4 11 0 0,-4-5 0 16,3 6 0-16,-3-6 0 0,0 3 0 0,3 3 0 15,-3-7 0-15,4 1 0 0,-1 12 0 0,1-6 0 16,-1-1 0-16,1 4 0 0,-1-9 0 0,1 6 0 16,6-6 0-16,-3 5 0 0,0-2 0 0,0-3 0 15,0 6 0-15,4 0 0 0,3-6 0 0,-4-1 0 16,4 7 0-16,0-9 0 0,1 3 0 0,2-3 0 15,1 0 0-15,-4-3 0 0,3 0 34 0,1 0 2 16,0-3 1-16,-1 3 0 0,1-6-26 0,-1 0-11 0,1-6 8 16,-1 7-8-16,1-1 9 0,0-6-9 15,-1 0 10-15,-3 0-10 0,0 9 10 0,0-8-10 16,-3-1 10-16,-1 0-10 0,4 0 9 0,-3 7-9 0,0-1 8 16,-4-3-8-16,3 3 0 0,-3 0 0 0,0 6 0 0,0-12 0 15,0 12 0-15,0 0 0 0,0 0 0 0,0 0 0 16,0 0 0-16,0 0 0 0,0 0 0 0,0 0 0 15,0 0 0-15,0 0-12 0,0 0 0 0,0 0 1 16,0 0 11-16,0 0 0 0,0 12 0 0,0-6 0 16,4 0 0-16,-4 0-8 0,3 0 8 0,1-1-12 15,-1 4 12-15,1-3 0 0,-1 0 0 0,4 0 0 16,-3 0 0-16,-1 6 0 0,4-7 0 0,-3 10-8 16,3-3 8-16,-4-6 0 0,5 6 0 0,-5-7 0 15,4 7 0-15,-3-9 0 0,3 3 0 0,-4 6-481 16,1-6-101-16</inkml:trace>
  <inkml:trace contextRef="#ctx0" brushRef="#br0" timeOffset="15999.899">18972 3204 874 0,'0'0'19'0,"-3"12"4"0,-1-6 1 0,1 0 1 0,-1 2-25 0,1 4 0 0,-1-6 0 0,1 6 0 16,-1-6 92-16,1 5 14 0,3-8 2 0,0-3 1 15,0 0-87-15,-4 9-22 0,8 0 0 0,-4-3 0 16,0-6 0-16,0 0 0 0,0 0 0 0,3 6 0 15,-3-6 0-15,0 0 0 0,0 0 0 0,4 6 0 16,3 0 8-16,0-1-8 0</inkml:trace>
  <inkml:trace contextRef="#ctx0" brushRef="#br0" timeOffset="16167.318">18856 2969 239 0</inkml:trace>
  <inkml:trace contextRef="#ctx0" brushRef="#br0" timeOffset="16773.22">19177 3154 1177 0,'0'6'25'0,"0"0"6"0,0 3 1 0,0-3 2 0,0 5-34 0,4 7 0 0,-4-6 0 0,3-3 0 16,1 2 71-16,-4 1 7 0,3-6 2 0,1 6 0 16,-1-6-57-16,4 2-11 0,-3 4-3 0,-1 0 0 15,1-6 31-15,-1 0 5 0,1 5 2 0,-1-5 0 16,1 3-31-16,-4-9-7 0,0 0-1 0,0 0 0 15,0 0 1-15,0 0 0 0,3 3 0 0,-3-3 0 16,0 0-9-16,0 0 0 0,0 0 0 0,0 0 0 16,0 0 32-16,0 0 4 0,0 0 0 0,0 0 1 15,0 0-28-15,0 0-9 0,0 0 0 0,0 0 0 0,0 0 0 0,0 0 0 16,0 0 0-16,0 0 0 0,0 0 0 0,0 0 0 16,0 0 0-16,0 0 0 0,0 0 0 0,0-6 0 15,0 0 0-15,0 0 0 0,0 1 27 0,-3-7-2 16,-1 6 0-16,4 0 0 0,-3-6-25 0,3 3-12 15,-4 4 0-15,4-7 1 0,-3 6 11 0,3-6 16 16,-4-3-4-16,1 4-1 0,-1-1-11 0,1 0 0 16,3 0 0-16,0 1 0 0,0-4 0 0,0 9 0 15,0-12 0-15,0 7 0 16,0-1 0-16,3-3-9 0,1 9 9 0,-1-5-13 0,1 5 13 16,-1 0 0-16,1 0 0 0,-1 0-9 0,4 0 9 15,-7 6-8-15,4-6 8 0,3 3-8 0,0-3 8 16,0 6-12-16,0 0 12 0,0-5-12 0,0 5 25 0,0-6 5 15,0 6 1-15,0-6 0 16,1 6-67-16,-1 0-12 0,0-6-4 0,0 6 0 16,3 0 0-16,-3 6 0 0,-7-6 0 0,7 0 0 15,4 0-102-15,-4 6-21 0</inkml:trace>
  <inkml:trace contextRef="#ctx0" brushRef="#br0" timeOffset="17405.346">19445 3216 900 0,'0'0'38'0,"0"0"-30"31,0 0 72-31,0 0 14 0,0 0 3 0,4-6 1 16,-1 6-30-16,-3 0-5 0,7-6-2 0,-3 6 0 15,3 0-33-15,0 0-6 0,0 0-2 0,0 0 0 0,0 0-20 0,4 6 0 0,-4-6 0 0,3 6 0 16,-3-6 16-16,0 0-2 0,0 6 0 0,0-6 0 15,1 0-22-15,-1 0-5 0,3-6-1 16,-3 6 0-16,0 0 14 0,-3-6 0 0,3 0 0 0,-4 6 0 16,1-12 0-16,-4 6 0 0,3 1 0 0,1-1 0 15,0-3 27-15,-4 3 8 0,3 0 1 0,1-6 1 16,-4 6-28-16,0 1-9 0,0-1 0 0,0 0 0 16,-4 0 11-16,1 0-11 0,-5-3 10 15,5 9-10-15,-4-6 9 0,0 0-9 0,0 1 8 0,0 5-8 16,-4 0 0-16,1-6 0 0,-1 6 0 0,-3 0 0 15,3 0 0-15,1 6 0 0,-1-6 0 0,0 5 0 16,1 7 0-16,3-6 0 0,0 3 0 0,-4 3 0 16,4-1-12-16,0 1 12 0,0 0-10 0,0 3 10 15,0-4 0-15,3 7-9 0,1 0 9 0,-1-7 0 16,1 4 0-16,3-3-8 0,3 0 8 0,-3-6 0 16,4 8 0-16,-1-2 0 0,1 0 0 0,3 0 0 15,0-7 0-15,0 7 12 0,4-6 0 0,-1 3-1 16,1 3 1-16,-1-6 1 0,1 5 0 0,3-5 0 0,-3 6-13 0,3-9 11 15,-4 3-11-15,5 5 10 0,-1-5-10 0,0 0 0 16,-4 0 0-16,4-6 0 0,1 6-8 0,-5 0-4 16,4-6-1-16,-3 0 0 15,3 0-147-15,0 0-28 0,11 0-7 0,-8 0-1 0</inkml:trace>
  <inkml:trace contextRef="#ctx0" brushRef="#br0" timeOffset="18391.853">20997 3148 775 0,'0'0'32'0,"0"0"-32"0,0 0 0 0,0 0 0 15,-3-6 26-15,3 6-2 0,-7-6 0 0,0 6 0 16,0-5 29-16,0 5 6 0,0-6 1 0,-1 6 0 16,-2 0-11-16,-1 0-1 0,1 0-1 0,-4-6 0 15,3 6-19-15,-7 6-3 16,8-6-1-16,-4 6 0 0,0-6-24 0,-1 5 0 0,1 7-12 0,0-6 12 15,4 3 30-15,-4 3 14 0,-1-6 2 0,5 5 1 16,-4 1-39-16,3 0-8 0,-3 0 0 0,3 8 0 16,1-2 0-16,-1-6-13 0,1 8 4 0,-1 4 1 15,4-1 8-15,0-2 0 0,0 2 0 0,0-5 0 16,3-6 0-16,1 8 0 0,3-8 0 0,0 0 0 0,0-6 0 16,3 0 0-16,1 2 0 0,-4-8 0 0,0 0 0 0,14 6 12 15,0-6-2-15,0 0-1 0,0-6 6 0,0 3 1 16,1-5 0-16,-1-1 0 15,3-3-16-15,1 0 0 0,-4-8 0 16,4 2 0-16,-1-5 17 0,1-4-2 0,0 4-1 0,-1-7 0 16,-3-2-14-16,4-1 9 0,0 4-9 0,-8-6 8 15,4 2-8-15,-3 1 0 0,-4-3 0 0,0-3 8 16,0 8-22-16,0-2-5 0,-3-3-1 0,-1 2 0 16,-3 4 20-16,0 2 0 0,-3-2 0 0,-1 3 0 15,1-4 19-15,-4 7 7 0,0-4 2 0,-1 4 0 16,-2 2-28-16,3 3 0 0,-4 7-9 0,1-7 9 15,3 3-9-15,0 9 9 0,-4-5 0 0,0 5-9 16,8 0-26-16,-4 6-5 0,7 0 0 0,-7 6-1 16,3 11 13-16,-3-8 2 0,4 9 1 0,-4 5 0 0,0-2 15 0,-1 8 10 0,1 1-12 0,-3 2 12 15,6 0-8-15,-3 4 8 0,4 8 0 0,-1-9 0 16,4 3 0-16,-3 6 0 0,3-2 0 0,0-4 0 16,3 0 11-16,-3 3-11 0,4-3 12 0,-1-2-12 15,1 2 15-15,3-6-4 0,0 4-1 0,0-7 0 16,0-3 1-16,0-2 0 0,0-4 0 0,-3-2 0 15,3 0 1-15,-4-1 0 0,4-2 0 0,-3-3 0 16,3 0-12-16,-4-1 8 0,4-2-8 0,1-3 8 16,-1 0-36-16,0 0-7 0,-4-6-1 15</inkml:trace>
  <inkml:trace contextRef="#ctx0" brushRef="#br0" timeOffset="18938.308">20990 3295 866 0,'0'0'36'15,"0"0"-28"-15,0 0 54 0,0 0 11 0,0 0 3 0,0 0 0 16,0 0 4-16,0 0 0 0,0 0 1 0,0 0 0 16,0 0-37-16,0 9-8 0,7-3-2 0,-3-6 0 15,6 6-14-15,-3-6-2 0,1 0-1 0,-1 0 0 16,3 6-9-16,1-6-8 0,-1 0 12 0,1 6-12 16,0-6-14-16,-4 0-10 0,3 0-1 0,1 0-1 15,-1 0 26-15,1-6 0 0,-4 6 0 0,0 0 0 16,-7 0 26-16,7-6 10 15,0 6 3-15,-7 0 0 0,4-6-11 0,-1 0-3 0,-3 6 0 0,0 0 0 16,4-9-71-16,-4 9-14 0,0-9-4 0,0 6 0 16,-4-8 41-16,1 5 8 0,-1 0 2 0,-3 0 0 15,4-6 0-15,-4 3 0 0,-1 1 0 0,-2 5 0 16,-1-3 5-16,1 0 8 0,-1 0-13 0,1 6 5 16,-1 0 8-16,0 6 0 0,4-6 0 0,-3 6-8 15,3 3 8-15,-4-1-8 0,4 7 8 0,0-3-8 16,3 0 8-16,-3 8 0 0,0-2 0 0,4 5-8 15,-1-5 8-15,4 3 0 0,0 2 8 0,0-8-8 0,0 2 10 0,4 1-2 16,-1-6-8-16,4 0 12 0,-3-1 5 0,3-2 1 16,0 3 0-16,0-6 0 0,0 0-5 0,4 0-1 15,-1 0 0-15,1-6 0 0,-1 5-12 0,5-5 0 16,-1-5 0-16,3 5 0 0,1-6 0 16,-4 0 0-16,7 0 0 0,-3 0-441 15,3 0-91-15</inkml:trace>
  <inkml:trace contextRef="#ctx0" brushRef="#br0" timeOffset="19430.55">21858 2557 1014 0,'0'0'43'16,"0"0"-35"0,0 6 32-16,0 0 7 0,-3 0 1 0,3 12 0 15,0-10-16-15,-4 10-4 0,4 0 0 0,0-1 0 16,0 4 4-16,-3 8 0 0,3-2 0 0,-4 8 0 16,4-3-9-16,-4 4-2 0,1 8 0 0,3-6 0 15,-4 3 7-15,4-3 0 0,0-2 1 0,-3 2 0 16,3 0-2-16,-4-3-1 0,4 4 0 0,0-4 0 0,0 3-6 0,-3-9-2 15,3 4 0-15,0 2 0 0,0-3-10 0,0-2-8 0,0-4 12 0,0-2-12 16,0 2 0-16,0-2 0 0,0-4 0 0,0 4 0 16,0-7 8-16,0 1-8 0,0-9 0 15,3 3 0-15,-3-1 0 0,0 1 0 0,0-12 0 0,0 0 0 16,0 0-43-16,0 0-2 16,7-6-1-16</inkml:trace>
  <inkml:trace contextRef="#ctx0" brushRef="#br0" timeOffset="19950.18">22056 3401 1497 0,'-4'-6'66'0,"4"0"14"0,0 6-64 16,4-11-16-16,-1 5 0 0,-3 0 0 0,0-3 0 0,4 3 0 15,-4 3-8-15,0 0 8 16,-4-9 49-16,4 12 16 0,0 0 3 0,-3-5 1 16,-1-1-69-16,1 0 0 0,-1 6 0 0,4 0-15 15,-7-6 15-15,0 6 0 0,0-6 0 0,0 6 0 16,-4 6 0-16,4-6-12 0,0 6 12 0,-3 0-12 0,3 5 1 0,-1 1 1 16,5 3 0-16,-4 3 0 15,3-1 2-15,-3-2 0 0,4 2 0 0,-1 1 0 16,4 0 8-16,-3-6 0 0,3 8-9 0,0-8 9 15,3 0 0-15,1-1 0 0,-1-8 0 0,1 3 0 16,-1 0 8-16,4 0 4 0,-3-6 0 0,3 6 0 16,0-6 4-16,0 0 2 0,0 0 0 0,4 0 0 0,-4 0-10 0,3 0-8 15,1-6 9-15,-4 0-9 0,0 3 0 0,0-6 0 16,0 6 0-16,0-8 0 0,0 5 0 0,0 0 0 0,0 0 0 0,-3 0 0 16,-1 0 0-16,5 0 0 0,-5-2 0 0,1 5 0 15,-1 0 0-15,-3 3 0 0,0-6 0 0,0 6 0 16,0 0 0-16,0 0 0 0,0 0 0 15,0 0 0-15,0 0 0 0,0 0 0 0,0 0 0 16,0 0 0-16,0 0 0 0,0 0 0 0,0 0 0 0,4 6 0 16,-1-3 0-16,-3 8 0 0,4-5 0 0,-1 6 0 15,-3-6-45-15,4 0-15 0,-4 0-4 0,3 0 0 16,4-1 103-16,-3 1 20 0,3 0 4 0,0 3 1 16,0-9-52-16,0 6-12 0,0 0 0 0,4-6 0 15,-4 6-48-15,3-6-13 0,4 0-3 0</inkml:trace>
  <inkml:trace contextRef="#ctx0" brushRef="#br0" timeOffset="20868.673">23110 3345 1314 0,'0'0'37'16,"0"0"8"-16,0 0-36 0,0 0-9 0,0 0 0 0,0 0 0 15,0 0 0-15,-3 3 0 0,3 3 0 0,0 0 0 16,0 0 53-16,0 0 9 0,0 0 2 0,0 11 0 16,-4-11-52-16,4 6-12 0,0 2 0 0,0 4 0 15,4-6 0-15,-1 6 0 0,1 2 0 0,0-2 0 16,-4 2 54-16,3 4 8 0,-3-1 2 0,4-2 0 16,-4 2-52-16,0 1-12 0,0 2 0 0,0-2 0 0,0-1 0 0,0 4 0 15,0-4 0-15,0 4 0 0,0-4 0 0,0-5 0 16,0 9 0-16,0-10 0 0,0 1 0 0,0-1 0 15,0-2 0-15,-4 3 0 0,4-6 0 0,0-4 0 0,0 1 0 16,0 0 0-16,0-9 0 0,0 0 0 0,0 0 0 16,0 12 0-16,0-12 54 0,0 0 8 0,0 0 2 0,0 0 0 15,0 0-52-15,-3-12-12 0,3 6 0 0,-4-3 0 16,4-2 0-16,-4-7 0 16,4 0 0-16,0 1 0 0,-3-4 0 0,3-2 0 0,0-4 0 0,0 9 0 15,0-11 0-15,-4 8 0 16,4-2 0-16,0-4 0 0,-3 4 12 15,3-6-1-15,0 2 0 0,-4-2 0 0,4-4-3 0,0 4-8 0,0 8 12 16,0-8-4-16,0 3-8 0,0 8 0 0,0-6 0 0,0 1 0 16,0 2 0-16,4 4 0 0,-4-7 0 0,3 9 0 15,1-2 0-15,-4 5 0 0,3 0 0 0,1-2 0 16,0 8 0-16,3-6 0 0,-4 6 0 0,1 0 0 16,-1-9 0-16,4 13 0 0,-3-1 0 0,-1 0 0 15,-3 3-20-15,7 0-10 0,4 3-2 0,0 2 0 16,-1-2 32-16,1 9 0 0,-1-6 0 0,1 0 0 15,-1 6 0-15,-3-6-9 0,4 8 9 0,-4-2 0 0,0 6 0 16,0-7 0-16,-3 4 0 0,-1-3 0 0,-3 0 0 0,4-1 0 16,-1 1 0-16,-3 0 0 0,0-3 0 0,-3 2 0 15,-1 1 0-15,1-6 0 0,-4 6-10 0,0-6 10 16,3 0-12-16,-6-3 12 0,2 5-12 0,-2-5 12 16,-1 3-12-16,1-6 12 0,-4 0 0 0,0 0 9 15,-1 0 1-15,1 0 0 0,4-6-10 0,-4 6 0 0,3-3 0 16,-3-5 0-16,3 5-11 0,-3-3-4 0,4 0-1 15,-1 6 0 1,0-6-19-16,4 0-4 0,0 0-1 0,-3 0-480 0,6 0-97 0</inkml:trace>
  <inkml:trace contextRef="#ctx0" brushRef="#br0" timeOffset="21471.505">23470 3298 1234 0,'0'0'27'0,"0"0"5"15,0 0 2-15,0 0 2 0,0 0-36 0,0 0 0 0,0 0 0 0,-7 6 0 0,7-6 54 0,-3 6 4 16,-1 0 1-16,1 0 0 0,3 0-13 0,0-1-2 16,0 7-1-16,3-3 0 0,-3-3-14 0,4 6-2 15,-1-6-1-15,1 5 0 16,3-5 1-16,-4 0 0 0,4-6 0 0,-3 6 0 0,7-3-15 0,-4 0-4 16,7-3 0-16,-4 0 0 0,1 0-8 0,-1-3 10 15,1 0-10-15,3-3 10 0,-3-6-2 0,-1 1 0 16,1 5 0-16,-1-6 0 0,1 3-8 0,0 3 0 15,-1-6 0-15,-3 1 0 0,-3 5 0 0,3-6 8 16,-4 3-8-16,1 0 8 0,-1 6-8 0,-3 3 8 0,0 0-8 0,0-5 8 16,0-1-8-16,-3 0-11 0,3 6 3 0,-7-6 0 15,3 0 0-15,-3 0 0 0,0 6 0 0,0 0 0 16,-3 0 8-16,-1-6-12 0,0 6 12 0,1-6-12 16,-1 6 12-16,-3 0-12 0,4 12 12 0,-1-12-12 15,0 0-7-15,-3 6-1 0,4 6-1 0,-1-6 0 16,1 5 8-16,2 4 1 0,1 3 1 0,0-6 0 15,0 5 11-15,4-2 0 0,-1 3 8 0,1-1-8 16,-1-5 0-16,4 0 0 0,0-4 0 0,0 10 0 16,0-6-8-16,4-6 8 0,-1 0-8 0,1 0 8 15,3 2 0-15,0-2 0 0,0 0 0 0,0 0 0 16,4 0 0-16,-1 0 9 0,4-6-9 0,-3 6 10 16,-1-6-10-16,5 6 0 0,-1-6 0 0,0 0-11 15,0 0 11-15,-4 0 0 0,5-6 0 0,2 6-8 16,-3-6-12-16,0 0-1 0,1 0-1 0,-1 0-700 15</inkml:trace>
  <inkml:trace contextRef="#ctx0" brushRef="#br0" timeOffset="21997.595">23460 3001 892 0,'0'0'25'0,"0"0"6"0,0 0-31 0,0 0 0 0,0 0 0 0,0 0 0 15,0 0 89-15,0 0 12 0,0 0 3 0,0 0 0 16,0 0-9-16,0 0-2 0,0 0 0 0,0 0 0 16,0 0-46-16,0 0-10 0,0 0-1 0,7 0-1 15,0 0-6-15,0-6-1 0,0 6 0 0,4 0 0 16,-1-6-28-16,1 6 0 0,-4-5 0 0,3-1 0 16,1 3 0-16,-1-3 0 0,1-6 0 0,-4 6 0 15,4 0 12-15,-4-5-4 0,0 5-8 0,0-3 12 16,0-3-12-16,-4 6 0 0,1-5 0 0,0 5 0 0,-1 0 0 0,-3 0 0 15,4 0 0-15,-4 6 0 0,0 0 0 0,0 0-8 16,0 0 8-16,0 0-13 0,0 0 13 0,3 6 0 16,4 6 0-16,-7-6 0 15,4 5-28-15,-1 1-4 0,-3 3 0 0,4-4 0 16,-1 1 32-16,-3 6 0 0,4-3 0 0,-1 2 0 0,-3-5 20 0,4 0 9 16,-1-1 3-16,-3 4 0 0,4-3-32 0,-1 0 0 15,5-6 0-15,-5-1 0 0,1 1 0 0,-1 0-13 16,4 0 1-16,0-3 0 0,0 3 12 0,0 0 0 15,4-6 0-15,3 0 0 16,-3 0-121-16,6 0-22 0,-3 0-4 0,0 0-1 0</inkml:trace>
  <inkml:trace contextRef="#ctx0" brushRef="#br0" timeOffset="22513.055">24045 3236 1090 0,'0'0'24'0,"0"0"4"16,0 0 2-16,0 0 2 0,0 0-32 0,0 0 0 0,0 0 0 0,0 0 0 15,0 0 76-15,0 0 8 0,0 0 3 0,0 0 0 16,0 0-27-16,4 6-6 0,-4-6-1 0,0 0 0 0,0 0-33 0,0 0-6 16,0 0-2-16,0 0 0 0,0 0 0 0,3 6-1 15,-3-6 0-15,0 0 0 0,0 0 1 0,0 0 1 16,0 0 0-16,0 0 0 0,0 0 6 0,0 0 1 16,0 0 0-16,0 0 0 0,-7 0-20 0,0 0 0 15,-3-6 0-15,3 6 0 0,0-6 0 0,-4 12-16 16,4-6 4-16,-4 6 0 0,4-6 12 0,0 6-11 15,0 0 11-15,0 0-10 0,0 0 10 16,0 0-13-16,4-1 5 0,-5 4 8 0,5 3 0 0,-4 0 0 16,3-6 0-16,1 5 0 0,-1 4 0 0,1-3-11 15,3 0 11-15,0 5-12 0,-4-11 12 0,4 6 8 0,0-3-8 16,4 2 11-16,-4 1 6 0,3 0 2 16,1-6 0-16,-1 0 0 0,1 3 3 0,-1-1 1 0,4 1 0 15,1-3 0-15,-1 0-9 0,0-6-2 0,3 6 0 0,1-6 0 16,3 0 0-16,0 0-1 0,0-6 0 0,4-6 0 15,-1 6-22-15,1-8-4 0,0 2-1 16,-1 0 0-16,4-6-162 16,1 4-33-16,16-21-6 0,-9 11-2 0</inkml:trace>
  <inkml:trace contextRef="#ctx0" brushRef="#br0" timeOffset="23121.733">24229 2643 1177 0,'0'0'25'0,"0"0"6"0,0 0 1 0,0 0 2 0,0 0-34 0,0 0 0 16,0 0 0-16,0 0 0 0,0 0 58 0,0 5 5 15,3 1 1-15,-3 6 0 0,4-6-7 0,-1 9-1 16,1-4 0-16,-1 7 0 0,4-3-3 0,-3 8-1 16,3 1 0-16,0-7 0 0,-3 10-24 0,3 2-4 15,-4-2-2-15,4 2 0 0,-3 9 6 0,-1-5 0 0,1 2 1 16,-1-3 0-16,1 9-9 16,-1-2-3-16,-3-4 0 0,4-3 0 0,-4 1-3 0,0 2-1 0,0-3 0 15,0 4 0-15,0-10 1 0,0 3 0 0,0-5 0 16,0-4 0-16,0 4-1 0,3-6 0 0,-3 2 0 0,0-2 0 15,4-6-4-15,-4 2-1 0,0-5 0 16,4 0 0-16,-4-9-8 0,0 0 10 16,0 0-10-16,0 0 10 0,0 0 14 0,0 0 4 0,3-6 0 0,1 0 0 15,-1-3-10-15,1-2-2 0,-1 5 0 0,1-6 0 16,-1 0-16-16,1-5 0 0,-1 2 0 0,1 3 0 16,-1-6 0-16,1 1-12 0,-1 2 1 0,1-2 1 15,-1-1-3-15,1 6-1 0,0-3 0 0,-1 4 0 16,-3-1 2-16,4 0 1 0,-1 6 0 0,1-3 0 15,-4 9 11-15,0 0-12 0,0 0 12 0,0 0-12 16,0 0 1-16,0 0 0 0,7 3 0 0,-4 3 0 16,1 0 3-16,-1 6 0 0,1-6 0 0,-1 11 0 15,1-5 8-15,-1 0 0 0,1 3-9 0,-1 2 9 16,1-5 0-16,0-3 0 0,-1 8 0 0,1-5 0 0,-1 0 0 16,1 0 0-16,-1-3 0 0,4 2 0 0,-3 1 0 15,-1-6 0-15,4 6 0 0,-3-6 0 0,-1 0 0 0,4-1 0 16,-3-2 0-16,-1 3 0 15,5-3-35-15,-1 0-2 0,3 3-1 0,-3 0 0 16,0-6-155-16,0 0-31 0,0 0-7 0,0 6-1 0</inkml:trace>
  <inkml:trace contextRef="#ctx0" brushRef="#br0" timeOffset="23772.388">24698 3445 1177 0,'0'0'25'0,"0"0"6"0,0 0 1 0,0 0 2 0,0 0-34 0,0 0 0 0,0 0 0 0,-4 6 0 15,4-6 61-15,0 0 6 0,0 0 1 0,0 0 0 16,0 0-15-16,0 0-2 0,0 6-1 0,0-6 0 0,4 0-22 0,0 6-5 15,3-6-1-15,0 6 0 0,0-3 8 16,0-3 2-16,0 3 0 0,3-3 0 0,-3 0-22 0,0 0-10 16,4 0 10-16,-4 0-10 15,4 0 0-15,-4 0 8 0,3-3-8 0,-3 3 0 16,0 0 0-16,-3-3 0 0,3 3 0 0,-3 0 0 0,-4 0 0 0,7-6 9 16,-4 0-9-16,4 6 8 0,-3-6-8 15,-1 0 10-15,-3 0-10 0,4 0 10 0,-4 0-10 0,0-2 0 16,3-1 9-16,-3 6-9 0,0-9 0 0,0 6 0 15,-3-11 0-15,-1 5 0 0,1 3 0 0,-4 3-13 16,3-11 3-16,-3 5 1 0,-4 0-1 0,1 0 0 16,-1 3 0-16,1 4 0 0,-1-1-7 0,1 0-2 15,-1 0 0-15,0 6 0 0,1 6 8 0,3-6 2 16,-4 6 0-16,1-6 0 0,3 11-2 0,-4 1 0 16,4 3 0-16,0-3 0 0,0 11 11 15,0-11 0-15,0 9 8 0,3 2-8 0,1-8 0 0,-1 8 0 16,1-11 0-16,3 6 0 0,3 2 11 0,-3-2-3 0,7-6 0 15,-3 2 0-15,3-2 1 0,0 6 0 16,0-12 0-16,3 11 0 0,-2-11 9 0,2 3 2 16,1-3 0-16,-4 6 0 0,3-7-10 0,1 1-2 0,-1 6 0 0,1-6 0 15,0 0-8-15,-4-3 0 0,3 3 9 0,-3 0-9 16,0-1 8-16,4-5-8 0,-4 6 8 0,0-6-8 16,0 6 0-16,4-6 8 0,-4 6-8 0,0-6 0 15,3 0 0-15,-3 0 9 0,4 0-9 0,-4 0 0 16,4 0 8-16,-4 0-8 0,3-6 0 0,1 6 0 15,0 0 0-15,-1 0-16 0,1 0 2 0,-1 0 0 16,1-6-42-16,-4 6-9 0,3-6-2 0,1 6 0 16,-4 0-114-16,0 0-23 0,11 0-5 15,-18 0-285-15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5-01-06T15:28:12.178"/>
    </inkml:context>
    <inkml:brush xml:id="br0">
      <inkml:brushProperty name="width" value="0.05292" units="cm"/>
      <inkml:brushProperty name="height" value="0.05292" units="cm"/>
      <inkml:brushProperty name="color" value="#FF0000"/>
    </inkml:brush>
  </inkml:definitions>
  <inkml:trace contextRef="#ctx0" brushRef="#br0">9581 5215 728 0,'0'0'20'0,"0"0"5"0,0 0-25 0,0 0 0 0,-7 0 0 0,7 0 0 16,-7-3 28-16,7 3 1 0,0 0 0 0,-7 0 0 15,7 0 15-15,-7 3 2 0,7-3 1 0,0 0 0 16,-3 0-24-16,3 0-5 0,-7 6-1 0,3-3 0 15,4-3 23-15,-7 0 4 0,7 0 0 0,0 0 1 16,-3 6-21-16,3-6-4 0,0 0 0 0,-8 0-1 16,1 5 8-16,4 1 1 0,-4 6 1 0,3-6 0 31,1 6-5-31,-1-9 0 0,1 3-1 0,-1-1 0 0,1 7-5 0,-1 0-1 0,1 6 0 0,3-4 0 16,-4 10-5-16,4-7 0 0,0 1-1 0,-3 9 0 15,3 2 1-15,0 3 0 0,-4-2 0 0,4 8 0 16,-3-12 3-16,3 16 1 0,0-4 0 0,-4 9 0 15,0-3-6-15,1 0-1 0,3-3 0 0,-7 9 0 16,0-6-9-16,3 6 12 0,-3-3-12 0,0 3 12 16,4-6-12-16,-1 6 0 0,-3-6 9 0,0 6-9 15,3-3 0-15,-3-3 8 0,4-5-8 0,-4 2 0 16,3 3 17-16,-3-9-1 0,4 9 0 0,-4-14 0 16,0 2-2-16,3 0-1 0,-3 4 0 15,0-13 0-15,0 10-2 0,0-16-1 0,0 10 0 0,-4 2 0 0,1-8 3 0,3-4 1 16,0 1 0-16,-4-6 0 0,4-1 8 15,0-5 2-15,0-3 0 0,-4 3 0 16,1-6-8-16,-1 6 0 0,0-6-1 0,1 6 0 0,-1-12-3 0,1 6-1 16,-1-6 0-16,-3 0 0 15,3 0-40-15,1 3-8 0,-4-5-2 0,3 5 0 0,-3-9 39 0,3 6 0 16,-3-6 0-16,4 6 0 0,-4-2 0 0,3-1 0 16,0 3 0-16,1 0 0 15,3-3-50-15,-4-3-2 0,1 7-1 0,3-10 0 16,-4 6-26-16,4-6-5 0,0 4 0 0,0-7-389 0,0-3-78 0</inkml:trace>
  <inkml:trace contextRef="#ctx0" brushRef="#br0" timeOffset="623.543">9080 5062 372 0,'0'0'8'0,"0"0"1"0,0 0-9 0,0 0 0 0,0 0 0 0,0 0 0 16,0 0 75-16,8-6 13 0,-1 6 2 0,-4-6 1 16,4 6-26-16,0 0-5 0,0-6 0 0,4 6-1 15,-1-5-23-15,1 2-4 0,3 0 0 0,-3 3-1 16,3 0-18-16,0-6-3 0,4 6-1 0,-4 6 0 15,0-6 44-15,3 0 9 0,-2 3 2 0,2 0 0 16,-3 2-24-16,4-5-5 0,-4 0-1 0,4 6 0 16,-4 0-14-16,0-6-4 0,4 6 0 0,-4 0 0 15,0 0-16-15,3 0 10 0,1 0-10 0,-4-4 8 16,0 1-8-16,4 0 0 0,-4 0 0 0,4 6 8 16,-1-3-8-16,1 0 8 0,0 6-8 0,-1-6 8 15,1-1-8-15,0 1-9 0,-4-6 9 0,0 0-13 16,3 3-114-16,1-3-22 15</inkml:trace>
  <inkml:trace contextRef="#ctx0" brushRef="#br0" timeOffset="999.504">10044 5168 970 0,'0'12'27'0,"3"-6"7"0,-3 5-34 0,4-5 0 0,-1 0 0 0,1 0 0 16,-1 9 67-16,4-4 6 0,-3 7 2 0,-1 3 0 16,4-4-47-16,-3 7-8 0,3-10-3 0,0 10 0 15,-3-1 38-15,-1-8 7 0,4 9 2 0,-3-1 0 16,-4 1-52-16,0-4-12 0,3 10 0 0,-6-10 0 16,-1 10 54-16,1-10 8 0,-1 4 2 0,1-1 0 15,-1 1-80-15,-3-4-16 0,0-2-4 0,0 3 0 16,3 2-142-16,-3-5-29 0</inkml:trace>
  <inkml:trace contextRef="#ctx0" brushRef="#br0" timeOffset="1891.673">10936 6241 851 0,'-7'-6'36'15,"0"0"-36"1,-4 0 58-16,4 3 5 0,-3-3 1 0,-1 3 0 16,1 1-19-16,3 2-3 0,-4-6-1 0,0 12 0 15,1-6-4-15,-1 0-1 0,1 0 0 0,-4 2 0 0,3-2-12 0,4 6-2 0,0-3-1 16,-4 6 0-16,4 3-12 0,-3-6-9 0,-1 11 12 0,4-5-12 15,-4 3 12-15,4 3-4 0,0-1 0 0,0 1-8 16,0 2 18-16,0-2-3 0,0-3-1 0,0 2 0 31,3-5-14-31,1 6 8 0,-1-4-8 0,1 4 0 16,3-6 0-16,0 0 0 0,3-1 0 0,-3-5 0 16,4 3 0-16,-1-3 0 0,1 6 0 0,0-6 0 0,3-1 41 0,0-5 3 15,3 6 0-15,1-6 0 16,-1 0-25-16,1 6-5 0,3-6-1 0,0-6 0 0,0 0-5 0,0 1 0 15,1-1-8-15,-1-6 12 0,0 0-12 0,-4 3 0 0,4-2 0 0,-3-1 0 16,0 0 0-16,-1-6 0 0,-3 10 0 0,4-10 0 16,-4 6 24-16,-4-2 3 0,4 5 0 0,-3-6 0 15,0 3-43-15,-1 6-9 16,-3-5-2-16,4-1 0 0,-4 3 46 0,0 3 9 0,0 0 1 0,-4-5 1 16,4 5-21-16,0 6-9 0,-3-6 8 0,3 6-8 15,-4-6 8-15,4 6-8 0,-4 0 0 16,4 0 8-16,0 0-8 0,0 0 8 0,0 0-8 0,0 0 8 15,0 0-8-15,-3 0-9 0,3 0 9 0,-7 6-13 16,3 6-17-16,1-7-3 16,3 7-1-16,0 0 0 0,0 8 46 0,0-8 8 0,0 6 3 0,0 0 0 15,0 2-37-15,0-2-7 0,3-4-2 0,-3 4 0 16,0 0 23-16,4-1 0 0,-4-5 0 0,3 3 0 16,1-3 0-16,-1-1 0 0,1 1 0 0,3-6 0 15,-3 6 0-15,-1-3 0 0,4-4 0 0,-3 7 0 16,3-6 0-16,-4 6 0 0,4-6 0 0,4 0 0 15,0-3 0-15,-1-3 0 0,1-3 0 0</inkml:trace>
  <inkml:trace contextRef="#ctx0" brushRef="#br0" timeOffset="2204.43">11225 6326 850 0,'-10'18'17'0,"6"-9"6"0,1 2-23 0,3-5 0 0,-4 0 0 0,1 6 0 15,-1-3 107-15,1 0 17 0,-1 5 3 0,1-2 1 16,-1-6-52-16,4 9-9 0,0-4-3 0,0 1 0 15,0 6-14-15,0-7-3 0,0-5-1 0,0 6 0 16,0 3-22-16,0-3-5 0,0-1-1 0,4-5 0 16,-4 0-18-16,0-6 0 0,0 0 0 0,0 0 0 15,0 0 0-15,3 6 0 0,-3-6 0 0,0 0 0 16,7 0 0-16,0 6-11 0,0-12 2 0</inkml:trace>
  <inkml:trace contextRef="#ctx0" brushRef="#br0" timeOffset="2385.195">11194 6203 1337 0,'-14'8'28'0,"14"-8"6"0,0 0-34 0,0 0 0 0,0 0 0 0,0 0 0 16,0 0 0-16,0 0 0 0,-4-8 0 0</inkml:trace>
  <inkml:trace contextRef="#ctx0" brushRef="#br0" timeOffset="3327.777">11395 6279 1123 0,'-4'12'23'0,"4"0"7"0,-3-6-30 15,3 5 0-15,0-5 0 0,-4 0 0 16,4 3 51-16,0 3 4 0,0-12 1 0,0 5 0 16,0 7 24-16,0 0 4 0,0 3 2 0,4 2 0 0,-1-5-46 15,1 0-8-15,-1 0-3 0,1-1 0 0,-4 4-7 0,3 3-2 0,-3-12 0 16,4 5 0-16,-4 4-7 0,3 3-1 0,-3-7-1 0,4 1 0 16,-4-3-3-16,0 3-8 0,3 0 12 0,-3-7-4 15,4 7-8-15,-4-6 8 0,0 6-8 0,0-6 8 16,0 0-8-16,0 2 10 0,0-8-10 0,0 12 10 15,0-12-10-15,0 6 0 0,0-6 0 0,0 0 0 16,0 0 0-16,0 0 0 0,0 0 0 0,0 0 0 16,3 12 8-16,1-6 7 0,3 3 1 0,-7-9 0 15,0 0 11-15,0-9 2 0,4-3 1 16,-4 0 0-16,0-3-12 0,3 4-2 0,-3-1-1 0,0 0 0 16,4-5-15-16,-1-4 9 0,1 9-9 0,-4-5 8 15,3-1-8-15,1 3 0 0,-4 9 0 0,3-5 0 16,-3 5 0-16,0-6 0 0,0 0 0 0,0 6 0 15,0 0 0-15,0 6 0 0,0 0 0 0,0 0 0 16,0 0-12-16,0 0 12 0,0 0-12 0,0 0 12 16,0 0-12-16,4-2 12 0,-1-4-10 0,-3 6 10 15,0 0-8-15,0 0 8 0,0 0 0 0,0 0-9 16,0 0 9-16,0 0 0 0,0 0 0 0,0 0 8 16,0 0-8-16,0 0-12 0,7 0 4 0,-3 6 0 15,3-4 8-15,-3 4-12 0,-1 0 12 0,1 6-12 0,3 0 12 16,-4-1-8-16,1-2 8 0,-1 3-8 15,1 6 8-15,-1-1 0 0,-3-5 0 0,4 6 0 0,-4-4 0 0,0-2 0 16,0 0 0-16,3 0 0 0,-3-3 8 16,4-4-8-16,-4 7 8 0,0-12-8 0,0 0 0 0,0 0 0 0,0 0-12 15,0 0 4-15,0 0 21 0,0 0 5 16,7-6 1-16,-4-3 0 0,1 1-31 0,-1-1-5 16,1-9-2-16,0 6 0 0,-4 1 19 15,3-4 0-15,-3 3-8 0,-3 0 8 16,6 1 0-16,1-1-10 0,-1 3 10 0,1-3-8 0,-4 6 8 0,3 1 0 15,1-1-9-15,-4-6 9 0,0 12 0 0,0 0-11 0,3-6 11 0,-3 6-8 16,0 0 8-16,0 0 0 0,0 0-9 0,0 0 9 16,0 0 8-16,0 0 7 0,0 0 1 0,0 0 0 15,0 0-64-15,0 0-13 0,7 0-3 16,-7 0 0-16,7 6 52 0,0-6 12 0,0 6 0 0,-7-6 0 16,4 6 0-16,3 0 0 0,0-1 0 0,-3 1 0 15,-1 0 0-15,4 3 0 0,-3-3 0 16,3 6 0-16,0-1 0 0,-4-5 0 15,4 6 0-15,-3 0 0 0,-1-3 0 0,1-3 0 0,3 5 0 0,-3-5 0 16,-1 0 0-16,-3 6 0 0,4-9 0 0,-4 3 0 16,3 0 0-16,-3-1 0 0,4 1 0 0,-1 0 0 15,-3-6 0-15,7 0 0 0,-3 0 0 0,3-6 0 16,0 6-130-16,0-6-23 0</inkml:trace>
  <inkml:trace contextRef="#ctx0" brushRef="#br0" timeOffset="4005.557">11878 6444 1094 0,'-7'12'23'0,"7"-12"5"0,0 0-28 0,-7 2 0 0,7-2 0 0,-4 6 0 15,4-6 56-15,-3 6 7 0,3-6 1 0,0 12 0 16,0-6-8-16,0-6-2 0,0 6 0 0,0 0 0 16,3-1-22-16,1 1-5 0,-1 0-1 0,1 0 0 15,-1-3-2-15,1 3-1 0,3 6 0 16,-3-6 0-16,-1-1-4 0,4 1-1 0,0-6 0 0,0 6 0 16,0 0 3-16,0-6 1 0,0 3 0 0,-3 0 0 15,3-3 3-15,0-3 1 0,-3 0 0 0,3 3 0 16,-4-6-9-16,1 6-1 0,3-6-1 0,-4 6 0 15,4-6-3-15,-7 6-1 0,4-5 0 0,-1 5 0 16,1-6-3-16,0-6-8 0,-1 6 12 0,1 3-4 16,-4-3-8-16,0 0 0 0,0 6 0 0,0-6 0 15,0 1 0-15,0-7 0 0,-4 0 0 0,1 3 0 16,3 3 0-16,-4 1-17 0,0-1 2 0,1-6 1 16,3 12-6-16,-4-6-2 0,1 0 0 0,3 6 0 15,-7-6-3-15,0 6-1 0,0-6 0 16,-4 6 0-16,4 0 2 0,-4 0 0 0,4 0 0 0,-3 0 0 15,3 0 13-15,0 6 11 0,0 0-13 0,0 0 5 16,0 0 8-16,3 6-10 0,-3-6 10 0,0-1-10 16,0 4 10-16,3 3-12 0,-3 0 12 0,4-6-12 15,-1 5 12-15,1-8 0 0,3 6 0 0,0 0 0 16,0 3 0-16,0-6 0 0,0 5 0 0,3-5 0 0,-3 0 0 16,4 0 8-16,-4 3-8 0,3-3 0 15,4 0 12-15,-3 5-1 0,-1-5-1 0,4 0 0 0,0 6-10 0,-3-9 12 16,3 3-12-16,0 0 12 15,0-1-4-15,0 1 0 0,0 0 0 0,0 0 0 0,0 6-8 0,0 0 0 0,1-7 0 0,-1 4 0 16,0-3 10-16,3 6-10 0,-3 0 12 0,0-6-12 16,0-1 0-16,0 1 0 0,1-3 0 0,-1 0-12 15,3 0 12-15,-3 3 15 0,4-3-3 0,-4 0-1 16,3-3-11-16,1 3-16 0,0 0 4 0,-4 3 1 16,3-6 23-16,1 0 5 0,-4-6 1 0,0 6 0 15,3-3-29-15,-2 3-5 0,-1 0-2 0,3 0 0 16,-3 0-37-16,0 0-7 15,4 0-2-15</inkml:trace>
  <inkml:trace contextRef="#ctx0" brushRef="#br0" timeOffset="12005.426">13698 5606 392 0,'0'0'11'0,"0"0"2"16,0 0-13-16,-3 6 0 0,-1 0 0 0,1 0 0 15,-1-1 32-15,1 1 3 0,-1 3 1 0,1 0 0 16,3-9-2-16,-7 6 0 0,3 3 0 0,1-3 0 0,-5-1 5 0,5 1 1 0,-1 6 0 16,1-6 0-16,-1-3-3 0,1 6 0 0,-1-3 0 0,4 2 0 15,-3 4-4-15,3-12-1 0,0 0 0 0,0 0 0 16,0 0-8-16,0 0-1 0,0 0-1 15,0 0 0 1,0 0 1-16,0 0 0 0,0 0 0 0,0 0 0 16,0 0-6-16,0 6-1 0,0 0 0 0,0-6 0 0,0 6-16 0,0-6 0 0,0 0 8 0,3 9-8 15,-3-4 0-15,0 1 0 0,0 6 8 0,0-6-8 16,0 0 0-16,0 0 8 0,0 0-8 0,0-1 0 16,0-5 0-16,0 6 0 0,-3 3 0 0,3-3 0 15,0 0 0-15,0 0 0 0,0 6 0 0,0-7 0 16,3 7 0-16,-3-6 0 0,0 0 0 0,0 3 0 15,0 3 58-15,0-7 5 0,0 7 1 0,0 0 0 16,0 0-52-16,0-3-12 0,0 2 0 0,0 7 0 16,-3-6 0-16,3 2-16 0,0 1 3 0,-4 6 1 15,4-4 12-15,-3-2 0 0,-1 3 0 0,1 5 10 16,-1-5-1-16,-3 2 0 0,4-2 0 0,-1 0 0 16,1-1-9-16,-5 4 0 0,5-3 0 0,-1 2 0 15,1-2 0-15,-1-1 0 0,1-5 0 0,3 3 0 16,-4-3 0-16,8-1 0 0,-4-5 0 0,0 6 0 15,0-12 50-15,0 0 11 0,0 0 3 0,0 6 0 0,0 3-52 16,0-9-12-16,0 0 0 0,0 6 0 0,0-6-8 0,-4 11-5 16,8-11-1-16,-4 12 0 0,0-6 14 0,-4 0 0 15,4 6 0-15,0-6 0 16,0 2 0-16,-3 4 0 0,3 0 0 0,0 0 0 0,0-1 0 0,-4-5 0 16,4 3 0-16,0 3 0 0,0 0 0 0,0-7 0 15,0 7 10-15,0-6-10 0,0 0 12 16,-3 6-2-16,3-3-1 0,0-4 0 0,0-5-17 0,0 0-4 0,0 0-1 15,0 6 0-15,0-6 13 0,0 0 0 0,0 6 0 16,0-6 0-16,0 6 12 0,0-6 0 0,3 6-1 0,-3-6 0 16,0 6-11-16,0-6 0 0,0 6 0 0,0-6 0 15,0 0 0-15,0 0 0 0,0 0 0 0,0 0 0 16,0 0-32 0,-3 6-8-16,3-6-1 0,0 0-1 0,0 0 16 0,0 0 3 15,0 0 1-15,-4 5 0 0,1 4-85 16,-1-3-17-16,4-6-3 0,0 6-1 15,-3 0 21-15,3 0 4 0,0 6 1 0</inkml:trace>
  <inkml:trace contextRef="#ctx0" brushRef="#br0" timeOffset="12900.912">13776 6344 851 0,'-4'9'36'0,"1"-4"-36"16,3-5 52-16,-4 6 4 0,1 0 1 0,3-6 0 15,0 0 9-15,0 0 2 0,0 0 0 0,0 0 0 16,0 0-1-16,0 0 0 0,0 0 0 0,0 0 0 16,0 0-43-16,0 0-9 0,0 0-2 0,0 0 0 15,0 0 11-15,0 0 1 0,0 0 1 0,7 0 0 16,-7 0-10-16,3 0-3 0,-3 0 0 0,8 0 0 16,-8 0-13-16,0 0 0 0,7 0 8 0,-7 0-8 15,3 6 0-15,4-6 0 0,-7 0 0 0,7 0 0 16,-7 0 0-16,0 0 0 0,4 0 0 0,3 6 0 15,-7-6 0-15,3 0 0 0,4-6 0 0,0 6 0 16,-3 0 0-16,3 0 0 0,0-6 0 0,-3 6 0 16,3-6 12-16,-4 0-3 0,4 1-1 0,-3-4 0 15,-1 3-8-15,1 0 0 0,-1 0 0 0,-3 6 0 16,0-6 0-16,0 6 0 0,0-11 0 0,0 5 0 16,0 0-9-16,-3 0-1 0,3 6 0 0,-4-6 0 15,1 3-22-15,-4 0-4 0,3-3 0 0,-6 6-1 16,3-3-9-16,-1 3-2 0,1-3 0 0,0 3 0 15,0 0 31-15,-3 0 5 0,3 0 2 0,0 0 0 0,-4 0 10 16,4 0 0-16,0-3 8 0,0 3-8 0,7 0 12 16,-7 0-3-16,7 0 0 0,-7 0 0 0,7 0-1 15,0 0 0-15,0 0 0 0,-7 0 0 16,7 0 12-16,-7 0 1 0,7 0 1 0,-7 6 0 0,3 0-32 16,1 0-6-16,3 3-2 0,-4 9 0 15,0-13 18-15,4 7 0 0,-3 0 0 0,-1 3 0 0,4-4 9 0,0-5-1 16,0 6 0-16,0-3 0 0,0 6 11 0,0-7 1 0,0 4 1 15,0-6 0-15,4 6 11 0,-4-6 3 0,0 0 0 0,0 2 0 16,3-2-10-16,1 0-1 0,-4 0-1 0,4 6 0 16,-1-6-10-16,1-1-1 0,-1 1-1 0,1-3 0 15,3 3-11-15,-4 0 10 0,4 0-10 0,0 6 10 16,-3-6-10-16,3-1 8 0,0-5-8 0,-3 6 8 16,3 0-8-16,0 0 8 0,3-6-8 15,-3 3 8-15,0 0-8 0,4 3 0 0,-4-3 0 0,0 0 0 16,4-3 0-16,-4 3-12 0,3 3 4 0,-3-6 8 15,0 0-40-15,4 0-1 0,-1 5 0 0,-2-5 0 16,2 0-107-16,-3-5-20 0</inkml:trace>
  <inkml:trace contextRef="#ctx0" brushRef="#br0" timeOffset="13711.778">14319 6259 980 0,'0'0'20'0,"0"0"5"0,0 0-25 0,0 0 0 0,-7-6 0 0,7 6 0 15,-3-6 88-15,-1 0 12 0,4 6 2 0,0 0 1 16,0 0-31-16,-3-6-7 0,3 6-1 0,0 0 0 16,-7 0-27-16,7 0-5 0,-7-6-2 0,7 6 0 15,-11 0-22-15,4 0-8 0,7 0 0 0,-11 0 9 16,4 0-9-16,0 0 0 0,-3 6 0 0,10-6 8 15,-7 0-8-15,7 0 0 0,-11 6 0 0,4 0 0 16,7-6 0-16,-7 6 0 0,0 0 0 0,3-1 8 16,-3 1 8-16,7-6 2 0,-7 3 0 0,4 3 0 15,3-6-18-15,-7 6 0 0,7-6 0 0,-4 6 0 16,4-6 0-16,-7 12 0 0,3-6 0 0,1 5 0 16,3-11 0-16,0 0 0 0,-4 6 0 0,4-6 0 15,-3 3 0-15,3-3 0 0,0 0 0 0,0 0 0 16,0 0 0-16,0 0 0 0,0 0 0 0,0 0 0 15,0 0 0-15,0 6 0 0,0-6 8 0,0 6-8 16,0-6 0-16,3 3 0 0,1 6 0 0,-1-4 0 16,1-5 0-16,-4 0 0 0,7 0 0 0,-7 0 0 0,4 6 0 15,-1-6 0-15,4 6 0 0,-3-6-9 16,-1 0 9-16,4 0 0 0,-3 6 0 0,3-6 0 16,-4 0 0-16,4 6 0 0,0-6 0 0,1 0 0 15,-5 6 0-15,4-6 0 0,0 0 0 0,0 3 0 0,-3 3 0 0,3-3 0 16,0 0 0-16,-7-3 0 0,3 0 0 0,-3 0 0 0,7 3 0 15,-7-3 0-15,8 0 0 0,-8 0 12 0,7 8-2 0,-7-8-1 16,7 0-9-16,-7 0-9 0,3 6 9 0,-3-6-13 16,0 6 13-16,0-6 0 0,0 0 0 0,4 12 0 15,-4-6 0-15,-4 3 0 0,4 2 8 16,-3 1-8-16,3-6 0 0,-4 6 0 0,1-1-11 0,-1-5 11 16,4 0-12-16,-3 3 4 0,-1 3 8 15,0-6-13-15,1 5 13 0,-1-11-9 0,1 6 9 0,-1 0-8 16,1 0 8-16,-1 0 0 0,4 3 0 0,0-9 0 15,-3 6 0-15,3-6 0 0,0 0 0 0,-7 6 0 16,7-6 0-16,-7 5 8 0,7-5-8 0,-11 6 0 16,11-6 11-16,-7 0-3 0,-4 0 0 0,4 0 0 15,-3-6-8-15,3 1 0 0,-4-4 0 0,4 3 0 16,-4-3-46-16,4 6-14 0,0-3-4 0,0 0 0 16,0 0-90-16,0 1-18 0</inkml:trace>
  <inkml:trace contextRef="#ctx0" brushRef="#br0" timeOffset="23838.247">15512 6273 676 0,'0'0'28'0,"0"0"-28"16,0 0 0-16,0 0 0 0,0 0-11 0,0 0 11 16,0 0 0-16,0 0 10 0,0 0 1 0,0 0 0 15,0 0 5-15,0 0 2 0,0 0 0 0,0 0 0 16,0 0-2-16,0 0-1 0,0 0 0 0,0 0 0 16,0 0 39-16,0 0 8 0,0 0 2 0,0 0 0 15,0 0 7-15,0 0 1 0,0 0 1 0,0 0 0 0,-4 6-58 0,4 0-15 16,0 6 0-16,-3-6 0 15,3 5 52-15,0-5 7 0,0 0 1 0,0 6 1 16,0 3-35-16,0-4-7 0,0 7-2 0,0 0 0 0,3 2-17 16,-3 4-19-16,0-4 4 0,0 10 1 0,0-7 32 0,-3 10 6 15,3-10 2-15,-4 9 0 16,4-2-42-16,-3 2-8 0,3 3-1 0,0 4-1 16,-4-16 50-16,0 10 11 0,4-1 1 0,-3-3 1 0,-1 1-13 0,4-10-4 15,4 10 0-15,-4-1 0 0,-4-3-10 0,4 1-2 16,0-4-8-16,-3-5 12 0,3-3-12 0,0 0 0 15,-4 5 0-15,4-8 0 0,0 0 30 0,0 2 3 16,0-2 1-16,0-6 0 0,0 6-23 0,-3-6-11 16,3-6 10-16,0 0-10 0,0 5 8 0,0-5-8 0,0 0 0 0,0 0 0 31,0 0-27-31,0 0-11 0,0 0-2 0,0 0-1 16,0 0-19-16,0 0-3 0,0 0-1 0,0 0-409 0,0 0-83 0</inkml:trace>
  <inkml:trace contextRef="#ctx0" brushRef="#br0" timeOffset="24725.431">15533 6173 45 0,'0'0'0'0,"0"0"0"15,0 0 76-15,0 0 14 0,0 0 2 0,0 0 1 16,0 0 3-16,0 0 1 0,0 0 0 0,-7 0 0 15,7 0-24-15,0 0-5 0,0 0 0 0,0 0-1 16,0 0-17-16,0 0-3 0,0 0-1 0,0 0 0 16,0 0-6-16,0 0-2 0,-7-6 0 0,7 6 0 15,0 0-5-15,0 0-1 0,0 0 0 0,0 0 0 16,0 0 0-16,0 0 0 0,0 0 0 0,0 0 0 16,0 0-3-16,0 0-1 0,0-5 0 0,0 5 0 15,3-6-10-15,-3 6-2 0,4-3-1 0,-1 0 0 16,1 0-15-16,-1 3 0 0,4-3 0 0,0 3 0 15,1 0 0-15,-1 0 0 0,0-3 0 0,0 6 0 16,3-3-8-16,-3 3 8 0,4-3 0 0,-1 3 0 16,1-3-8-16,-4 0 8 0,4 0 0 0,-4 3 0 15,3 0 0-15,-3 3 0 0,0-1 0 0,0 1 0 16,1-6 0-16,-1 6 0 0,0 0 0 0,0 0 0 16,0-6 0-16,0 6 0 0,0-6 0 0,0 6 0 15,0 0 0-15,0-1 0 0,-3 1 0 0,-1 3 0 16,4-3 0-16,-3 6 0 0,-1-6 0 0,1 5 0 15,-1-5 10-15,-3 3-10 0,0 3 10 0,0 0-10 16,0-1-11-16,-3 1-8 0,-1-3-1 0,1 9-1 16,-4-7-3-16,3 1 0 0,1 0 0 0,-4-3 0 0,-1 2 24 15,5 1 0-15,-4 0-9 0,0 0 9 0,0-3 0 16,0-1 9-16,0-2-1 0,-4 3 0 0,4-3 18 16,0 0 3-16,3 0 1 0,-3 0 0 0,7-6 1 0,-7 0 0 0,7 0 0 15,-7 5 0-15,4-5-10 0,-4 0-1 16,7 0-1-16,-7 0 0 0,0 0-5 0,0-5-1 0,7 5 0 0,-8 0 0 15,1-6-4-15,0 6-1 16,4 0 0-16,-4-12 0 0,0 12-8 0,7 0 0 0,-4-6 0 16,4 6 0-16,0 0 0 0,-7 0 0 0,7 0 0 15,0 0 0-15,0 0-28 0,0 0 3 16,0 0 0-16,0 0 0 0,0 0-42 16,0 0-8-16,0 0-1 0,0 0-1 0,0 0-81 15,0 0-16-15,0 0-3 0</inkml:trace>
  <inkml:trace contextRef="#ctx0" brushRef="#br0" timeOffset="25667.574">16094 6332 980 0,'0'0'41'16,"0"0"-33"-1,0 0 78-15,0 0 15 0,0 0 3 0,0 0 1 16,0 0-18-16,0 0-4 0,0 0-1 0,0 0 0 15,0 0-17-15,-7-3-3 0,7 3-1 0,-11-3 0 16,11 3-37-16,-7 0-7 0,7 0-1 0,-7 0-1 16,0 0-4-16,-4 0-1 0,4 0 0 0,0-6 0 15,7 6-10-15,-7 0 10 0,0 0-10 0,0 6 10 16,7-6-10-16,-11 0 0 0,4 0 0 0,7 0 0 16,-7 0-9-16,7 0 9 0,-7 3 0 0,7-3 0 15,-7 3-9-15,7-3 9 0,-7 3 0 0,7-3-9 16,-7 6 9-16,4 6-8 0,-4-7 8 0,-1 1-8 15,5 0 8-15,-4 0 0 0,3 0 0 0,1 0 0 16,-4-3 0-16,7 3 0 0,-4 0 0 0,1-1 0 16,-1 1 0-16,4 6 0 0,-3-6 0 0,3 0 0 15,3 6 0-15,-3-9-8 0,0 2 8 0,4 1 0 16,-1 0-8-16,1 0 8 0,-1 0-8 0,1 6 8 0,-1-6 0 16,4-6 0-16,-3 5 0 0,3 1 0 0,0-3 0 0,-3 0 0 15,3 0 9-15,0 3-9 0,-4-3 9 16,4 0-9-16,0 3 0 0,0-6 9 0,0 6 3 0,-3-6 0 15,3 0 0-15,0 0 0 0,-3 0 4 0,6-6 0 0,-3 6 1 16,0-6 0-16,-3 3-5 16,3 0-2-16,0 0 0 0,0-3 0 0,0 0-10 0,0 0 0 15,4 1 9-15,-4-1-9 0,0-6 9 16,3 6-9-16,1-3 12 0,-4 0-12 0,0 1 0 0,0-4 0 0,0 6 0 16,0-6 0-16,0 6 0 0,-3-5 0 15,-1-4 8-15,1 9-8 0,-1 0 0 0,-3 0 0 0,0 6 0 0,0-6 0 16,0 6 0-16,0-6-12 0,-3 1 1 15,-4 5 1-15,3-12-8 0,4 12-2 0,-3-3 0 0,-4 0 0 16,-4 3 9-16,4-3 2 0,-3 0 0 0,2 0 0 16,-2 3 9-16,-1 0 0 0,1-6 0 0,-1 0 0 15,1 6 8-15,-1-5-8 0,4-1 8 0,-4 0-8 16,1 6 0-16,3-6 0 0,-4-3 0 0,4 6 8 16,7 3-8-16,-11 0 0 0,11 0 0 0,0 0-8 15,-7 3-2-15,0 6 0 0,4-3 0 0,-1 6 0 16,1-7-20-16,-1 7-4 0,4-3-1 0,-3 0 0 15,3 5-10-15,0-2-3 0,0 0 0 0,0 3 0 16,0-4-16-16,3 1-3 0,-3 0-1 0,4 0 0 16,-1-3-112-16,1-4-22 0</inkml:trace>
  <inkml:trace contextRef="#ctx0" brushRef="#br0" timeOffset="26777.127">16387 6282 787 0,'0'0'22'0,"0"0"6"16,0 0-28-16,0 0 0 0,0 0 0 0,0 0 0 16,0 0 98-16,3 9 14 0,1-3 4 0,-4-6 0 15,0 6-33-15,0-6-7 0,3 6 0 0,-3-6-1 16,0 11-8-16,0-5-2 0,-3-3 0 0,3 3 0 15,0 3-10-15,0 0-3 0,0-4 0 0,0 7 0 16,0-6-22-16,0 0-5 0,0 3-1 0,-4 6 0 16,4-7-9-16,0 4-3 0,0 0 0 0,-3 0 0 15,3-4 3-15,0 4 0 0,0 0 0 0,0 0 0 16,0-6-15-16,-4-1 0 0,4 1 0 0,0 3 0 0,0-9 0 16,0 0 0-16,0 0 0 0,0 0 0 0,0 6 8 0,0-6-8 15,0 0 0-15,0 0 9 0,0 0 0 0,0 0 0 0,0 0 0 16,0 0 0-16,0 0-1 0,0 0 0 15,0 0 0-15,0 0 0 0,0 0 0 0,0 0 0 0,0 0 0 16,0 0 0-16,0 0-8 0,0 0 8 0,0 0-8 0,0-6 8 16,4 3-8-16,-4-3 0 0,3 0 0 15,-3 1 0-15,0-1 0 0,4 0 0 16,-4 0 9-16,3-6-9 0,-3 6 0 0,0-2 0 16,0 2 0-16,0-6 8 0,0 6-8 15,4 0 0-15,-1 0 0 0,1 0 0 0,-1-2 0 0,-3 2 0 0,4-3 0 0,-4 6-8 16,3-3 8-16,1 0 0 0,-4 0 0 0,3 0 8 15,1 6-8-15,-4 0-8 0,3-6 8 0,-3 6-12 16,4 0 12-16,-4-5-12 0,3 5 12 0,-3 0-12 16,7-9 12-16,-7 9 0 0,0 0 8 0,4 0-8 15,-4 0 0-15,4 9-18 0,-1-9 3 0,1 5 1 16,-1-5 14-16,4 6 0 0,-3-6 0 0,-1 6-9 16,1 0 9-16,-1 0 0 0,1-6 0 0,3 6-8 15,-4 3 8-15,1-3 0 0,-1 5 0 0,1-11 0 16,0 12 0-16,-1-6 0 0,1 0 0 0,-1 6 0 15,-3-6 0-15,0-4 0 0,0-2 0 0,4 9 0 16,-4 0 0-16,0-9 0 0,0 6 0 0,0-6 0 16,0 0 0-16,0 0 8 0,0 0-8 0,0 0 0 15,0 6 0-15,0-6 8 0,0 0-8 0,0 0 0 16,0 0 0-16,0 0 0 0,0 0 0 0,0 0 0 0,0 0 8 16,0 0-8-16,0 0 8 0,0 0-8 15,0 0 0-15,0 0 0 0,3 0 0 0,-3 0 0 16,0 0-10-16,0 0-6 0,0 0-2 0,0 0 0 15,0 0 18-15,4-6 0 0,-1 6-8 0,1-6 8 0,-4 6 0 0,0-9 0 16,3 6 0-16,-3 0 0 0,0-2 0 0,4-1 0 0,-1-6 0 16,1 6 0-16,-4 0 0 0,3-6 0 0,1 4 0 15,-4 2 0-15,3-6 0 0,1 6 0 0,0-6 0 0,-1 6 0 16,-3 0 0-16,4 1 0 0,-1-4 0 0,1 6 0 16,-4 3 0-16,3-6 0 0,1 3 0 15,-4 3 0-15,3-3-12 0,-3 3 4 0,0 0 8 16,4-3-13-16,-4 3 13 0,7 3 0 15,-4 0 0-15,-3-3 0 0,11 3 0 0,-8 3 0 0,4-3 0 0,-3 6 0 16,3-4 0-16,-3 1 0 0,-1 0 0 0,1-6 0 16,3 6 0-16,-4 0 0 0,1 0 0 15,-1 3 0-15,1-3 0 0,-1-3 0 0,1 5 0 0,-1-2 0 16,-3 0 0-16,0-6 0 0,4 12 0 0,-1-6 0 16,-3 0 0-16,0-6 0 0,4 6 0 0,-1 2 0 15,-3-2 0-15,4 6 0 0,-4-12 0 0,4 6 0 16,-4 0 0-16,3 0 0 0,-3-6 0 0,0 11 0 15,0-8 0-15,0-3 0 0,4 9 0 0,-4-9-9 16,0 0-67-16,0 0-12 0,0 0-4 0</inkml:trace>
  <inkml:trace contextRef="#ctx0" brushRef="#br0" timeOffset="27922.67">16919 6314 1181 0,'0'0'24'0,"0"0"7"0,0 0-31 0,0 0 0 0,0 0 0 0,0 0 0 15,0 0 73-15,0 0 9 0,0 0 2 0,0 0 0 16,0 0-8-16,0 0 0 0,0 0-1 0,0 0 0 15,0 0-38-15,0 0-7 0,0 0-2 0,0 0 0 16,0 0-28-16,0 0 8 0,0 0-8 0,0 0 0 16,0 0 9-16,-7 6-1 0,7-6 0 0,0 0 0 15,0 0-8-15,0 0 0 0,0 6 0 0,0-6 0 0,-3 6 8 0,3 0-8 16,0 0 12-16,-4 8-4 0,8-8 5 0,-4-6 1 16,0 6 0-16,0 0 0 0,0 6 1 0,0-3 0 0,0 0 0 15,0 5 0 1,3-8 3-16,-3 6 1 0,0 3 0 0,4-4 0 0,-4 1-8 15,0 0-2-15,0 0 0 0,-4-1 0 16,4-8-9-16,4 6 0 0,-4-3 0 0,0-6 0 16,0 9 8-16,0-9 0 0,0 0 0 0,0 0 0 0,0 0 4 0,0 0 0 0,0 0 0 15,0 0 0-15,0 0-12 0,0 0 8 0,0 0-8 0,0 0 8 16,0 0 20-16,0-6 3 0,3 0 1 0,1-3 0 16,-4 3-21-16,3 0-11 0,1 1 12 0,-4-1-12 15,0-6 8-15,3-3-8 0,-3 6 0 0,0 1 0 16,0-4 0-16,0 0 0 0,0 0 0 0,0 4 0 15,0-1 0-15,0-6 0 0,4 3 0 0,-4 6 0 16,3-5 0-16,-3-7 0 0,4 9 0 0,-1-3 0 16,-3 1 0-16,4-1 0 0,-1 3 0 0,5 3 0 15,-5 0-9-15,1 0-3 0,3-5 0 0,-4 5 0 16,4 0 12-16,-7 6 0 0,4-6-9 0,-4 6 9 16,0 0 0-16,7 0-11 0,-7 0 11 0,0 0-8 15,7 0 8-15,-7 0-13 0,3 0 5 0,-3 0 8 16,7 6-10-16,-3 0 10 0,0 6 0 0,-1-7-9 15,1 1 9-15,-4 3 0 0,0-3 0 0,3 6 0 16,-3 0 0-16,0-7 0 0,0 7 0 0,0-3 0 16,0-3 0-16,0 6 0 0,-3-1 0 0,3-5 0 15,3 6 0-15,-3-6 0 0,0-6 0 0,0 0 0 16,0 0 0-16,0 0 0 0,0 0 0 0,0 9 0 16,0-9 0-16,0 0 0 0,0 0 0 0,4 6 8 15,-4-6-8-15,0 0 0 0,0 0 0 0,0 0 8 16,0 0-8-16,0 0 11 0,0 0-11 0,0 0 12 0,3-3-12 0,1-6 0 15,-1 6-10-15,1-3 10 16,-1 0-16-16,1 0 4 0,-1 0 0 0,1 0 0 0,-1-8 3 0,1 5 1 16,-1 0 0-16,1 3 0 0,0 0 8 0,-1 1-13 0,-3-7 5 15,4 6 8-15,-1 6-12 0,-3 0 12 0,4-9-10 0,-4 9 10 16,0 0-8-16,3-3 8 0,-3 3 0 16,0 0-9-16,0 0 1 15,0 0 0-15,0 0 0 0,0 0 0 0,0 0 8 16,0 0-10-16,0 0 10 0,4 3-10 0,-4-3 10 0,3 9 0 0,1-3 0 0,-4-6-8 15,7 6 8-15,0 0 0 0,-4-1 0 0,-3-5-8 16,7 6 8-16,0-6 0 0,-3 6 0 0,-4-6 0 16,7 3 0-16,0 0 0 0,-7-3 0 0,4 6 0 15,3 0 0-15,-4 3 0 0,4-4 0 0,-7-5 0 16,4 6 0-16,-1 0 0 0,1 0 0 0,-4 6 0 16,0-3 0-16,0 0 0 0,0-1 9 0,-4 4-9 15,1-6 0-15,3 6 0 0,-4-3 0 0,1 2 0 16,3 1-16-16,0-6-4 0,-4 6-1 0,4-6 0 15,0-6-6-15,0 0-1 0,0 0 0 16,0 0 0-16,0 0-35 0,0 0-7 0,7 0-2 16,0-6 0-16,0 6-31 0,-3-6-6 0,3 0-2 0</inkml:trace>
  <inkml:trace contextRef="#ctx0" brushRef="#br0" timeOffset="28734.211">17392 6332 953 0,'-4'3'40'16,"1"0"-32"-1,-1 0 74-15,4-3 14 0,-3 0 4 0,-1 3 0 16,4-3-4-16,0 9 0 0,-3-9 0 0,-1 5 0 16,1-5-29-16,3 0-7 0,0 0 0 0,0 0-1 15,0 0-29-15,0 0-6 0,0 0 0 0,0 0-1 16,0 0 9-16,0 0 1 0,3 6 1 0,-3-6 0 15,4 6-34-15,-1 0 0 0,-3-6 0 0,4 6 0 16,-4-6 0-16,3 6 0 0,-3-6 0 0,7 9 0 16,-7-9 0-16,7 3 0 0,1 0 0 0,-8-3 0 15,7 3 11-15,3-3-2 0,-6 0 0 0,-4 0 0 16,10 0 2-16,-3 0 0 0,0-3 0 0,-7 3 0 16,4 0 6-16,-1-6 2 0,1 0 0 0,-4 6 0 15,0 0 5-15,3-3 0 0,-3 3 1 0,4-6 0 0,0 0-25 16,-4 6 0-16,0-6 8 0,0 6-8 0,3-6 0 0,-3 6 0 0,0-6 0 15,0 6 0-15,0-5 0 0,0-4 0 0,-3 6 0 16,3 3 0 0,-4-6-27-16,0 3-4 0,1-3-1 0,3 6 0 0,-4-6 17 0,1 0 3 0,-1 6 1 15,4 0 0-15,-7-5 11 0,4-7-10 0,-4 12 10 16,3-6-10 0,-3 0 10-16,4 0 0 0,-4 3 10 0,3 0-10 0,4 3 0 15,0 0 0-15,-11-3 0 0,11 3 0 0,0 0 0 0,-7 0 0 0,7 0-13 0,-7 3 4 16,0 0 9-16,4 3 0 0,-4 3 0 0,0-9 0 15,3 6 0-15,-3 6-10 0,4-7 10 0,-1 1 0 16,-3 0 0-16,3 0 0 0,4 0 0 0,-3 0 0 16,-1 8 0-16,1-8-8 0,3 0 8 0,-4 6 0 15,1-6 0-15,-1 6 0 0,4-4 0 0,-3 4 0 16,-1-6 0-16,1 6 0 0,3 0 8 0,-4-6-8 16,4 2 12-16,-3 4-3 0,3-6-1 0,0 6 0 15,0-1-8-15,0-5 8 0,0 3-8 0,3 0 8 16,-3 6 7-16,4-4 1 0,-1-5 0 0,1 6 0 15,3 0 6-15,-4 3 2 0,1-10 0 0,3 7 0 16,-4-6-24-16,5 6 0 0,-1-6 0 0,-4 3 0 16,4-4 0-16,-3 1 0 0,-1 0 0 0,4-6 0 15,0 6 0-15,0-6 0 0,4 6 0 0,-4-6 0 16,4 0 0-16,-1 0 0 0,4-6 0 0,-3 6 0 16,6-6 0-16,-2 6-15 0,-1-6 3 0,3 0 0 15,-3-2-45-15,1 2-9 0,-1-6-2 0</inkml:trace>
  <inkml:trace contextRef="#ctx0" brushRef="#br0" timeOffset="29568.318">17900 6203 771 0,'0'0'32'15,"-7"6"-32"1,7-6 64-16,0 0 7 0,0 0 1 0,-7 5 0 16,3-2 25-16,-3 0 6 0,0 0 1 0,0 3 0 15,0-6-34-15,4 6-6 0,-4 0-2 0,3-6 0 16,-3 6-4-16,3-6-1 0,-3 0 0 0,0 6 0 16,0 0-30-16,4-6-7 0,-4 0 0 0,0 0-1 15,3 5-7-15,-3-5-2 0,0 0 0 0,0 3 0 0,3 0-10 16,-3 0 0-16,0 3 0 0,0 0 8 15,0 0-8-15,4 0 0 0,-4 0-10 0,3 5 10 0,-3-5 0 0,0 0 0 0,0 0 0 16,3 3 0-16,-3 3 0 0,4-7 0 16,3-5 0-16,-4 6 0 0,4-6 0 15,0 0 0-15,-3 0 0 0,3 0 0 0,0 0 0 16,-4 6 0-16,4-6 0 0,0 0 0 16,0 0 0-16,0 12 0 0,0-12 0 0,0 0 0 0,-3 6 0 0,3-6 0 15,0 0 0-15,0 0 0 0,0 0 12 0,0 0-4 16,0 0 0-16,0 0-8 0,0 0 13 0,3 3-4 15,-3-3-1-15,7 9 0 0,-7-9 1 0,4 3 0 0,-4-3 0 16,7 5 0-16,-7-5-9 0,7 6 12 0,-7-6-12 16,7 0 12-16,-7 0-12 0,7 6 10 15,-7-6-10-15,3 0 10 0,-3 0-2 0,0 0 0 0,8 6 0 0,-8-6 0 16,3 0-8-16,4 6-11 0,0-6 3 0,-7 0 0 16,7 6 8-16,-7-6 0 0,4 0 8 0,3 6-8 15,-7-6 0-15,7 6 0 0,-4-3 0 16,-3-3-8-16,7 5 8 0,1-2 11 0,-5 3-3 0,-3-6 0 15,7 9-8-15,-7-9 0 0,4 6 0 0,-1 0 0 16,1 0 0-16,-4 0 0 0,3 5 0 0,1-5 0 16,-4 0 0-16,0 3 0 0,0 3 0 0,0-1 0 15,-4-5 0-15,4 0-11 0,0 3 3 0,-3 3 0 16,-1-6 8-16,4 0 11 0,-3-1-3 0,-1 7 0 16,1-6-8-16,3-6 0 0,-4 6 0 0,1 0 0 15,3-6 0-15,0 0 0 0,-8 0 0 0,8 0 0 16,-7 6 0-16,4-3 0 0,3-3 0 0,-7 3 8 15,7-3-8-15,0 0 12 0,0 0-12 0,-7 3 12 16,0-3-12-16,0 0 8 0,7 0-8 0,-11 0 8 0,4-3-19 16,0 3-4-16,0 0-1 0,7 0 0 15,-7 0-29-15,7 0-7 0,-7 0 0 0,7 0-1 16,-7 0-31-16,7 0-5 0,0 0-2 0</inkml:trace>
  <inkml:trace contextRef="#ctx0" brushRef="#br0" timeOffset="31661.385">18140 6591 399 0,'0'0'16'0,"0"0"-16"15,0 0 61-15,0 0 9 0,0 0 2 0,0 0 0 16,0 0-24-16,0 0-5 0,0 0-1 0,0 0 0 15,0 0-4-15,0 0-1 0,0 0 0 0,0 0 0 16,0 0-2-16,0 0-1 0,0 0 0 0,0 0 0 16,0 0 2-16,0 0 1 0,0 0 0 0,0 0 0 15,0 0-4-15,0 0-1 0,0 0 0 0,0 0 0 16,0 0-19-16,0 0-4 0,-7 3-1 0,0 3 0 16,7-6 2-16,-7 0 0 0,7 0 0 0,-7 5 0 15,7-5 9-15,-7 6 1 0,3-6 1 0,4 0 0 16,-3 6 2-16,3-6 0 0,0 0 0 0,-8 6 0 15,8-6-11-15,0 0-3 0,0 0 0 0,0 0 0 16,0 0 4-16,0 0 1 0,0 0 0 0,-3 12 0 16,3-12-1-16,0 0 0 0,0 0 0 0,0 3 0 15,0-3-5-15,0 0 0 0,3 6-8 0,-3-6 12 16,0 0-12-16,0 0 11 0,0 0-11 0,4 3 10 16,-4-3-10-16,0 0 8 0,0 0-8 0,4 3 8 15,-4-3 0-15,0 0-8 0,7 2 12 0,-7-2-4 16,0 0 1-16,0 0 0 0,0 0 0 0,0 0 0 15,0 0-9-15,3-2 8 0,-3 2-8 0,0 0 8 0,0 0-8 0,4-3 12 0,-4 3-12 0,0 0 12 16,0 0-12-16,0 0 0 0,0 0 0 16,0 0-11-16,0 0 11 0,0 0 0 0,0 0 0 0,0 0 0 15,0 0 0-15,0 0 0 0,0 0 0 0,0 0-8 16,0 0 8-16,-4-3 8 0,4 3-8 0,0 0 11 16,0 0-11-16,0 0-11 0,0 0 3 0,0 0 0 15,0 0 8-15,0 0 0 16,0 0 0-16,0 0-8 0,0 0 8 0,0 0 0 15,0 0-9-15,0 0 9 16,0 0-9-16,0 0 9 0,0 0-12 0,0 0 12 0,0 0-11 0,0 0 11 0,0 0-10 0,0 0 10 16,0 0-13-16,0 0 3 0,0 0 1 0,0 0 0 15,0 0-9-15,4-6-2 0,-1 3 0 0,1 3 0 16,3-12-4-16,-4 12 0 0,1-6-1 0,-4 6 0 16,0 0 6-16,0 0 2 0,0 0 0 0,0 0 0 15,0 0-3-15,0 0-1 0,0 0 0 0,0 0 0 16,0 0-7-16,0 0-2 0,0 0 0 0,0 0 0 15,0 0 0-15,0 0 0 0,0 0 0 0,0 0 0 16,0 0-4-16,0 0-1 0,0 0 0 0</inkml:trace>
  <inkml:trace contextRef="#ctx0" brushRef="#br0" timeOffset="43671.853">9955 7514 733 0,'0'0'31'0,"0"0"-31"15,0 0 0-15,0 0 0 0,0 0 56 0,0 0 6 16,0 0 1-16,0 0 0 0,0 0-14 0,-7 6-2 0,7-6-1 0,0 0 0 16,-3 9-10-16,-1-7-3 0,4-2 0 0,-3 6 0 15,3-6-2-15,0 0-1 0,-4 6 0 0,4-6 0 16,-3 6-6-16,-1 0 0 0,4-6-1 16,-3 12 0-16,-1-12-11 15,4 12-1-15,-3-7-1 0,3 1 0 16,0-6-10-16,0 9 0 0,3-3 0 0,-3 0 8 0,4 11-8 0,-1-11 0 15,1 3 0-15,-1 3 0 16,1 6 0-16,-1-7 0 0,1 7 0 0,-1 3 0 0,1-4 0 0,-4-5 0 0,3 11 0 16,1-2 0-16,-1-3 0 0,1 2 0 0,-4 4 0 0,4-7 0 15,-4 4 15-15,3 3 1 0,-3-1 0 0,-3-2 0 16,-1-4-16-16,4 7-16 0,-4-12 3 0,1 8 1 16,-1-8 12-16,1 6 0 0,-4-10 0 0,0 10 10 15,3-6 4-15,1-6 1 0,-1-1 0 0,-3 1 0 16,4 0 9-16,-4 3 1 0,3-6 1 0,4 0 0 15,-4 0-14-15,4-3-2 0,-3 0-1 0,3-3 0 0,-4 3-1 16,4 0 0-16,-3 0 0 0,3 0 0 0,-4 0-8 16,4 0 0-16,0 0 0 0,-3 3 0 0,-1-6 0 15,1 0 8-15,-1 0-8 0,-3 3 0 16,4-6 0-16,-4 3 8 0,0 3-8 0,-1 0 0 0,1-6 10 16,0 0-10-16,0 1 12 0,-3 5-12 15,3-6 11-15,-4 0-11 0,1 0 10 0,-1-9-10 16,0 4 9-16,1 5-9 0,-1-6 8 0,-3 0-8 0,0-6 0 0,0 7 0 15,3 2-9-15,-3-9 9 16,4 7-58-16,-1-4-5 0,-3 3-1 0,3 0 0 16,1 1-112-16,3 5-24 0</inkml:trace>
  <inkml:trace contextRef="#ctx0" brushRef="#br0" timeOffset="44261.692">9737 7402 850 0,'0'0'24'0,"0"0"6"16,0 0-30-16,0 0 0 0,0 0 0 0,0 0 0 15,0 0 69-15,0 0 8 0,-7-3 2 0,7 3 0 16,-4-6-38-16,4 6-7 0,0-6-2 0,0 6 0 16,-3-3 5-16,3 3 1 0,0 0 0 0,0 0 0 0,0 0-11 15,0 0-3-15,0-8 0 0,0 8 0 16,0 0-24-16,0 0 0 0,0 0 0 0,0 0 0 16,7 0 0-16,0 0 8 0,-4 6-8 0,4-4 0 15,0-2 8-15,4 3-8 0,-4-3 0 0,4 3 8 16,-4-3 0-16,3 3-8 0,1-3 12 0,-1 0-4 15,1 0 11-15,3 0 1 0,-7 0 1 0,4-3 0 0,-1 3 0 16,1 0 0-16,-1 0 0 0,1 0 0 0,3-3-13 0,-3 3-8 0,-1 0 10 0,1 0-10 16,-4 0 13-16,7 0-3 15,-3 3-1-15,-4 0 0 0,3-3-9 0,-3 0 0 0,4 3 0 16,-4 0 8-16,4-3-8 0,-4 3 0 0,0 3 0 0,0-6 0 16,0 6 0-16,0-6 0 0,0 0 0 15,-7 0 0-15,7 6-32 0,3-6-3 16,-6 0 0-16,3 0 0 0,0 0-48 0,0-6-9 15,0 6-3-15,0 0 0 0</inkml:trace>
  <inkml:trace contextRef="#ctx0" brushRef="#br0" timeOffset="44620.877">10520 7246 936 0,'0'0'26'0,"0"0"7"0,0 0-33 0,0 0 0 0,-7 0 0 0,3 6 0 15,-3 0 42-15,4 0 2 0,-1 0 0 0,1 3 0 16,-1 2 3-16,1 1 1 0,3 0 0 0,-4-3 0 16,1 0-7-16,-1 5-1 0,0-2 0 0,1 6 0 15,-1-7-12-15,4 1-4 0,-3 3 0 0,-1-3 0 16,4-1-12-16,-3-2-4 0,3 0 0 16,0 3 0-16,0 2-8 15,0-2 0-15,0-6 0 0,0 6 0 16,0-3-30-16,3 2-8 0,-3-5-2 0</inkml:trace>
  <inkml:trace contextRef="#ctx0" brushRef="#br0" timeOffset="45382.662">10940 7828 720 0,'0'0'16'0,"0"0"3"0,0 0 1 0,0 0 0 0,0 0-20 0,0 0 0 0,0 0 0 0,0 0 0 15,0 0 67-15,0 0 9 0,0 0 3 0,0 0 0 16,0 0-19-16,0 0-3 0,0 0-1 0,0 0 0 16,0 0 3-16,-7-3 0 0,3 1 0 0,1-1 0 15,-1 0-30-15,-3 0-5 0,3 3-2 0,-3 0 0 16,0-6 12-16,0 6 2 0,-3 0 1 0,3 0 0 15,-4 6-28-15,0-6-9 0,-3 6 0 0,4-1 0 16,-1 1 0-16,1 0 0 0,3 3 0 0,-4 3 0 16,0-6 0-16,1 5 0 0,-1-5-9 0,4 6 9 15,0 3-32-15,0-3 0 16,0-7-1-16,3 7 0 0,1-6 33 0,-4 6 0 0,7-3 0 0,-4-3 0 0,1-1 0 16,3-5 0-16,0 0 0 0,0 0 0 15,0 0 0-15,0 0 0 0,3 6 0 0,-3-6 0 16,4 6 23-16,-4-6 11 0,10 6 2 0,1 0 1 15,0-6-29-15,-4 0-8 0,3 6 0 0,-3-6 0 0,4 0 0 0,-1 0 0 16,-2-6 0-16,2 6 8 0,1-6-8 0,-4 0 9 16,0 6-9-16,3-6 10 0,-3 0-2 0,0-5-8 15,1 5 12-15,-1 0-4 0,-4-3-8 0,1-3 12 16,3 1-12-16,-4 5 12 0,1-6-12 0,-4 3 10 16,3 0-10-16,-3 0 10 0,4 4-10 0,-4-1 0 15,-4-6 0-15,4 6 0 0,0-3 0 0,0 3-16 0,0 0 4 16,0 4 1-16,-3-1 1 0,3 3 0 0,0 0 0 0,0 0 0 15,0 0-4-15,0 0-1 0,0 3 0 0,-4 2 0 32,4-5-9-32,0 9-1 0,0 0-1 0,0 3 0 0,0 0 37 0,0-7 7 0,0 7 2 15,0-3 0-15,0 9-12 0,4-12-8 0,-4 5 12 0,3 1-12 32,1 0-14-32,-4 3-10 0,3-10-1 0,-3 7-1 0,7 0 26 0,-3-6 0 0,-1 3 0 15,1-4 0-15,-4-5 21 0,4 12 10 0,-4-12 1 0,7 6 1 16,0 0-53-1,0 0-10-15,-7-6-2 0,10 6-654 0</inkml:trace>
  <inkml:trace contextRef="#ctx0" brushRef="#br0" timeOffset="45687.567">11201 7820 806 0,'0'0'17'0,"0"0"4"0,-4 5 1 0,1 1 2 16,-1 0-24-16,1 3 0 0,-1 3 0 0,4 0 0 0,0-7 56 0,-3 4 6 0,3-3 2 15,0 6 0-15,0 0 0 0,0-6 0 16,0 5 0-16,-4-5 0 0,4 0 0 0,-4 6 0 0,1-6 0 0,3 3 0 15,0 2-52-15,0-5-12 0,0 6 0 0,0-6 0 16,0-3 0-16,0 3 0 0,0-1 0 0,0-5 0 16,0 0 0-16,0 0 0 15,0 0 0-15,0 0-663 0</inkml:trace>
  <inkml:trace contextRef="#ctx0" brushRef="#br0" timeOffset="45971.386">11042 7514 452 0,'0'12'19'16,"0"-7"-19"-1,0-5 56-15,0 0 7 0,0 0 1 0,0 0 1 16,0 0-37-16,0 0-7 0,0 0-1 0,0 0-1 16,0 0-11-16,0 0-8 0,0 0 12 0</inkml:trace>
  <inkml:trace contextRef="#ctx0" brushRef="#br0" timeOffset="46849.562">11430 7778 1454 0,'0'0'32'0,"0"0"6"0,0 0 2 0,0 0 1 0,0 0-33 0,0 0-8 16,0 0 0-16,0 0 0 0,0 0 41 0,0 0 7 15,-4 6 0-15,4-6 1 0,0 0-16 0,-7 6-3 16,7-6-1-16,-3 6 0 0,3-6-14 0,-4 6-3 16,1 6-1-16,-1-9 0 0,1 3-3 0,3 2-8 15,-4 1 12-15,4 3-4 0,-3 0-8 0,3-1 0 16,0-2 9-16,-4 3-9 0,4 6 0 0,0-7 0 16,0 1 0-16,0 0 0 0,0 0 0 0,0 2 8 15,0-8-8-15,0 6 0 0,0 0 0 0,4-9 8 16,-4-3-8-16,0-973 0 0,0 1952 0 0,0-979 8 15,0 8-8-15,0-8 0 0,0 0 16 0,0 0-2 16,0 0 0-16,0 0 0 0,3-8 1 0,1-1 0 0,3 3 0 16,-4-12 0-16,1 7-15 0,-4 2 11 0,3-3-11 15,-3 0 10-15,4 0-10 0,-1 1 0 0,1-1 0 0,0-3 8 16,-4 6-8-16,3 6 0 0,1-8 0 0,-4 5 0 16,0 6 0-16,0 0 0 0,3-6 0 0,-3 6 0 15,0 0-11-15,0 0 11 0,0 0-8 16,0 0 8-16,4-6-9 0,-4 6 9 0,0 0-10 0,0 0 10 15,0 0-10-15,0 0 10 0,0 0-10 0,0 0 10 16,3 6-10-16,-3-6 10 0,7 6-10 0,-3 0 10 16,3 0 0-16,0-1 0 0,-4 4 0 0,4-3 0 15,-7 0 0-15,8 6 0 0,-5-6 0 0,1 0 0 16,-1 5 0-16,-3-5 0 0,0 0 0 0,0 3 0 16,0 0 0-16,0 0 0 0,0 2 0 0,0-5 0 15,0 6 0-15,-3-6 0 0,3 0 0 0,-4 0 0 16,4-1 0-16,0-5 0 0,0 0 0 0,0 0 10 15,0 0 5-15,0 0 1 0,0 0 0 0,0 0 0 16,0 0-16-16,0 0-12 0,0 0 3 0,0 0 0 0,4-5 9 0,-1 2-10 16,4-3 10-16,-3-3-10 15,-1-3-18-15,1 6-4 0,-1-5-1 0,1-1 0 16,-1 3-16-16,1-3-3 0,-1 6-1 0,1-5 0 16,-1 5 7-16,1-6 2 0,-1 3 0 0,1 3 0 15,0 0 24-15,-1 0 6 0,1 6 1 0,-4 0 0 0,0 0 4 0,0 0 1 16,0 0 0-16,0 0 0 0,0 0 8 0,0 0 0 15,0 0 0-15,3 6 0 0,-3 3 11 0,4 3 4 16,-4 0 1-16,0-1 0 0,3 1 19 0,-3 0 4 0,-3 0 1 16,3 2 0-16,0-2-14 0,0 6-2 0,0-9-1 15,3 2 0-15,-3 1-1 0,0 0 0 0,4-6 0 16,-1 0 0-16,4 2-22 0,-7-8 0 0,0 0 0 16,0 0 0-1,11 3-98-15,3-3-24 0,7-3-5 0,-3 1-1 0</inkml:trace>
  <inkml:trace contextRef="#ctx0" brushRef="#br0" timeOffset="47493.454">11839 7852 1220 0,'0'0'27'0,"0"0"5"0,-3 12 2 0,-1-6 0 0,1-1-34 0,-1 1 0 16,1 0 0-16,-1 0 0 0,4-6 56 0,-3 9 5 16,-1-3 1-16,4-6 0 0,0 6 3 0,0-6 1 15,0 6 0-15,0-6 0 0,0 5-21 0,4 1-4 0,-1 0-1 0,1 0 0 16,-1 0-24-16,4-3-4 15,-3 0-2-15,-4-3 0 0,7 0-10 0,0 0 12 16,0 0-12-16,0-3 12 0,-4 3-12 0,4-3 0 16,-3-3 9-16,-4 6-9 0,7 0 8 0,-3 0-8 0,-1-6 10 0,-3 6-10 15,7-6 12-15,-3 6-3 0,-4 0-1 0,3-6 0 16,-3 1 1-16,0 5 0 0,0 0 0 0,4-6 0 16,-4 6 0-16,3-6 0 0,-3 0 0 0,4 0 0 15,-4 0-9-15,3 0 0 0,-3 3 0 0,4-3 8 16,-4 6-8-16,0 0 0 0,0 0-12 0,0-5 12 15,0 5-20-15,0-6 3 0,0 6 1 0,0-6 0 32,-4 0-8-32,4 6-2 0,-3-6 0 0,3 6 0 0,0 0-6 15,0 0 0-15,-7-6-1 0,0 6 0 0,3-3 13 0,-3 3 2 0,0 3 1 0,0 3 0 16,0-6 17-16,0 6-10 0,0 0 10 0,-4 6-8 16,4-7 8-16,0 1-8 0,0 3 8 0,0 3-8 15,4 0 8-15,-1-1 0 0,-3 1 0 0,3 0 0 16,1 0 0-16,-1 2 0 0,4-8 0 0,0 12 0 15,0-12 0-15,4 3 0 0,-4 2 0 0,3 1 0 0,1 0 17 16,-1-6-1-16,5 6 0 0,-5-7 0 0,1-2 10 16,3 3 2-16,0-3 0 0,-4 6 0 0,4-3-38 0,0 0-7 15,0 0-2-15,0-1 0 0,0-5 19 0,-3 6 14 16,3-6-2-16,0 6-1 0,0-6-11 0,0 3 0 16,-3 3 0-16,3-6-11 15,0 0-39-15,3-6-8 0,-2 3-2 0,-1 3 0 16,0 0-165-16,0-6-34 0,10 0-6 0,-6 1-2 0</inkml:trace>
  <inkml:trace contextRef="#ctx0" brushRef="#br0" timeOffset="58920.645">13095 7382 629 0,'0'0'12'0,"0"0"6"0,0 0-18 0,0 0 0 0,0 0 0 0,0 0 0 0,0 0 56 0,0 0 8 16,0 0 2-16,0 0 0 0,0 0-8 0,0 0-2 16,0 0 0-16,0 0 0 0,0 0-56 0,0 0 0 15,0 0-10-15,0 0 1 0,0 0 9 0,0 0 12 16,0 0-2-16,0 0-1 0,0 5-9 0,-3 1 0 0,3 3 0 0,0-3 0 15,0 6 53-15,0-6 9 0,0 5 2 0,0-2 0 16,0-3-52-16,0 6-12 0,0 5 0 0,0-5 0 16,0 6 54-16,0 8 8 0,0-8 2 0,0 6 0 15,0-4-52-15,0 4-12 0,0-1 0 0,0 9 0 16,0-8 0-16,0 8 0 0,0-2 0 0,0 2 0 16,0-8 0-16,-4 2 0 0,4 3 0 0,0-2 0 15,-3-4 54-15,3-5 8 0,0 0 2 16,-4 2 0-16,4-2-52 15,0-9-12-15,0 5 0 0,-4 1 0 0,4-3 0 16,0-6 0-16,0 0 0 0,0 0 0 0,0-6 0 0,0 0 0 0,0 0 0 0,0 0 0 16,4 8 0-16,-4 1 0 0,0 6 0 0,0-3 0 15,0-7 0-15,0-5 0 0,0 0 0 0,0 0 0 16,0 0 0-16,0 0 0 0,0 0 0 0,0 0 0 16,0 0-48-16,0 0-13 0,0 0-3 0,0 0 0 15,0 0 0-15,0 0 0 0,0 0 0 0,0 0 0 16,0 0 0-16,0 0 0 0,4 6 0 0,-4 0 0 15,3 6 0-15,1 0 0 0,-4-3 0 0,0-9 0 0,0 0 52 0,0 0 12 16,0 0 0-16,0 0 0 16,0 0 14-16,0 0 6 0,3-6 0 0,-3 6-400 0</inkml:trace>
  <inkml:trace contextRef="#ctx0" brushRef="#br0" timeOffset="59702.093">13543 7890 806 0,'0'0'17'0,"0"0"4"0,0 0 1 0,0 0 2 0,0 0-24 0,0 0 0 0,0 0 0 0,0 0 0 15,0 0 56-15,0 0 6 0,0 0 2 0,-3-6 0 16,3 6 0-16,0 0 0 0,0 0 0 0,0 0 0 16,0-6 0-16,0 6 0 0,0 0 0 0,0 0 0 0,0 0-33 0,0 0-7 15,0 0 0-15,0 0-1 16,0 0 12-16,-7-3 2 0,7 3 1 0,-7 0 0 15,7 0-19-15,-11 0-4 0,4 3-1 0,0 0 0 0,3-3-14 0,-3 0-15 16,-3 3 3-16,3 3 1 16,-4 0 11-16,0 0 0 0,4 0 0 0,-3 0 0 15,-1 0 18-15,1 5 6 0,-1-5 0 0,0 6 1 16,1-3-17-16,-1 3-8 0,4-7 8 0,-3 7-8 16,3 0 0-16,0-6 0 0,-1-3 8 0,1 3-8 15,4-3 0-15,-1 2 0 0,4-5 0 0,0 0 8 16,-3 3-8-16,3-3 10 0,0 6-10 0,0-6 10 15,0 0-2-15,0 0-8 0,0 0 12 0,0 0-4 16,0 0-8-16,0 0 0 0,0 0 0 0,0 0 8 16,0 6-8-16,0-6 0 0,3 12 0 0,-3-12 0 15,7 6 0-15,-7-6 0 0,4 6 0 0,-4-6 0 0,7 6 0 0,-7-6 10 16,11 0-10-16,-1 0 10 0,-10 0-10 0,11 0 8 0,-1-6-8 16,-3 0 8-16,0 0-8 0,0-6 10 15,1 6-10-15,2-6 10 0,-6 4-10 0,3 2 0 0,0-6 0 16,-4 0 8-16,1 1-8 0,-1 2 0 0,1 0 0 15,-4 0 0-15,0 9 0 0,0 0 0 0,3 0 0 0,-3 0-11 16,0 0 11-16,0 0-13 0,0 0 5 0,0 0 8 16,0 0-13-16,0 0 5 0,0 0 8 0,0 0-13 15,0 0 5-15,0 0 8 0,0 0-13 0,0 0 5 16,0 0 8-16,0 0 0 0,0 0-9 0,0 0 9 16,0 0 0-16,0 0 0 0,0 0 0 0,0 0 0 15,0 0 0-15,0 0 0 0,0 0 0 16,0 0 0-16,4 6 0 0,-1 0 0 0,1 3-9 0,-4 2 9 15,4-5 0-15,-4 0 0 16,3 6 0-16,1-6 0 0,-4 0 0 0,3 2 0 0,1 4 0 0,-1 0 0 0,1 0 0 16,3-6 0-16,-4 2 0 0,4 1 0 15,-3 6-29-15,3-3-3 16,-4-1 0-16,1 1 0 0,3 0-25 0,-7-12-6 0,0 0-1 0</inkml:trace>
  <inkml:trace contextRef="#ctx0" brushRef="#br0" timeOffset="60678.981">14397 7820 1071 0,'0'0'30'0,"0"0"7"0,0 0-29 15,0 0-8-15,0 0 0 0,0 0 0 16,0 0 53-16,0 0 10 0,0 0 1 0,0 0 1 0,0 0-1 0,0 0 0 0,0 0 0 0,0 0 0 16,0 0-31-16,0 0-6 0,0 0-2 0,0 0 0 15,0 0-2-15,0 0-1 0,0 0 0 0,0 0 0 16,-4 5-6-16,4-5-2 0,4 6 0 0,-4 0 0 16,0 3-4-16,0 3-1 0,0-6 0 0,3 5 0 15,-3-8 0-15,0 3 0 0,4 0 0 0,-1 6 0 16,-3-6 3-16,0 0 0 0,4 0 0 0,-4 5 0 15,0-5-2-15,3 6 0 0,1-6 0 0,0 3 0 16,-4 2 5-16,3-5 1 0,1 0 0 0,-1 6 0 16,-3-6-6-16,4 0-1 0,-1 0 0 0,1-1 0 0,-1 4-9 0,1-3 0 15,-4-6 0-15,0 12 8 0,3-6-8 16,1 0 0-16,-4 0 0 0,3 2 0 16,1-2 0-16,-4 6 0 0,0-12 0 0,3 6 0 15,1 0 0-15,-4-6 0 0,0 0 0 0,0 0 0 16,0 0 0-16,0 0 0 0,0 0 0 0,0 0 0 0,3 6 0 0,-3-6 0 15,4-6 0-15,-4 6 0 0,0 0 53 0,0 0 9 16,4 0 2-16,3-6 0 0,-4 0-54 0,1-6-10 16,3 3 0-16,-4 4 0 15,1-1-8-15,-1 0 8 0,1-6-8 0,-1 6 8 0,1 0 0 0,3-3 0 0,-4 1 0 0,1-1 0 16,0 3 0-16,-1-6 0 0,4 6 0 0,-3 0 0 16,-1-5 0-16,4 2 9 0,-3-3-9 0,-1 6 10 15,1-6-10-15,-1 1 0 0,1 5 0 0,-1-9 0 16,1 6 0-16,-4 0 0 0,7 4-10 15,-7-1 10-15,3-6-10 0,1 6 10 0,0-6-10 16,-1 6 10-16,1 1-26 0,-4 5 1 0,3-3 0 0,-3 3 0 16,0 0-44-16,0 0-9 15,0 0-2-15</inkml:trace>
  <inkml:trace contextRef="#ctx0" brushRef="#br0" timeOffset="61087.069">14764 7881 1105 0,'-4'3'47'16,"4"-3"-38"-16,-3 6 15 16,3-6 4-16,-4 6 0 0,1 6 0 0,3-12 24 0,0 6 4 15,-4 5 2-15,1-5 0 0,3 0-15 0,0 0-3 0,-4 6-1 16,4-6 0-1,-3 3-19-15,3 2-4 0,-4-5-1 0,4 6 0 0,-4-6-4 0,4 3-1 0,-3 2 0 0,3 1 0 32,-4 0 2-32,4-6 0 0,0 0 0 0,0 0 0 0,0-6 12 0,0 8 2 0,0-2 1 0,0-6 0 15,0 12-27-15,0-12-14 0,0 0 2 0,0 0 0 16,0 0-1-16,0 0 0 0,0 0 0 0</inkml:trace>
  <inkml:trace contextRef="#ctx0" brushRef="#br0" timeOffset="61281.864">14760 7605 1250 0,'-3'6'35'0,"3"-6"9"15,0 12-36-15,-4-7-8 0,4-5 0 0,-3 3 0 16,3-3-36-16,0 0-8 0,0 0-3 0</inkml:trace>
  <inkml:trace contextRef="#ctx0" brushRef="#br0" timeOffset="62000.483">15071 7893 1094 0,'0'0'23'0,"0"0"5"0,-4-9-28 0,4 9 0 0,0 0 0 0,-3-3 0 16,3 3 56-16,-7-6 7 0,7 6 1 0,-4 0 0 16,4 0 0-16,0 0 0 0,-7-5 0 0,7 5 0 15,-7 0-52-15,0-6-12 0,7 6 0 0,-7 0 0 16,0 0 0-16,7 0 0 0,-7 6 0 0,7-6 0 15,-7 0 0-15,7 0 0 0,-7 0 0 0,0 5 0 16,7-5 54-16,-8 3 8 0,5 0 2 0,-1 0 0 16,-3 3-52-16,4 0-12 0,-1 6 0 0,-3-6 0 15,4 0 40-15,-1-1 6 0,1 1 1 0,-1 0 0 16,4 0-31-16,-3 0-7 0,-1 0-1 0,1 3 0 16,3-3 0-16,-4 5 0 0,4-5 0 0,0-6 0 15,0 6-8-15,4 0 0 0,-4-6 0 0,0 0 0 16,0 6 0-16,0-6 0 0,0 0 0 0,3 9 0 15,4-4 0-15,-3 7 0 0,-1-6 0 0,1 6 0 0,-4-12 0 16,0 0 0-16,3 0 0 0,-3 0 0 0,7 6 0 0,0-6 0 16,0 0 0-16,0-6 0 0,4 6 0 0,-4-6 0 15,0 0 0-15,-3 0 0 0,3 0 0 0,-4 0 0 0,4 1 0 16,-3-1 0-16,-1-3 0 0,4-3 0 0,-3 6 0 0,-4 0 0 16,4-5 0-16,-1 8 0 0,-3-3 0 15,4 3 0-15,-4 3 0 0,0-9 0 0,0 9 0 0,0 0 0 16,0 0 0-16,0 0 0 0,0 0 0 15,0 0 0-15,0 0 0 16,0 0 0-16,0 0 0 0,0 0 0 0,0 0 0 0,0 0 0 0,0 0 0 0,0 0 0 16,3 9 0-16,1 0 0 0,-1 0 0 0,-3-4 0 15,4 7 0-15,-1 0 0 0,-3-6 0 0,4 3 0 16,-1-1 0-16,-3 1 0 0,4-3 0 0,-1 6 0 16,-3-6 0-16,4 0 0 0,-1 0 0 0,1-1 0 15,-4-5 0-15,0 0 0 0,0 0 0 0,3 3 0 16,4 0-100-16,-3 3-21 0,3 3-5 0</inkml:trace>
  <inkml:trace contextRef="#ctx0" brushRef="#br0" timeOffset="62717.86">15254 7920 1074 0,'0'0'30'0,"0"0"8"0,0 0-30 0,0 0-8 0,0 0 0 0,0 0 0 16,0 0 104-16,0 0 19 0,0 0 4 0,0 0 1 15,0 0-103-15,0 0-25 0,0 0 0 0,0 0 0 16,0 0 56-16,0 5 5 0,0 1 2 0,0 0 0 16,0 0-28-16,0 6-6 0,0-6-1 0,4 3 0 15,-4-4-9-15,0 1-3 0,0-6 0 0,0 6 0 16,-4 6 4-16,4-6 0 0,0 0 0 0,0 0 0 16,0 2-7-16,0-2-1 0,0 6 0 0,0-6 0 15,0-6-12-15,0 6-15 0,0-6 3 0,0 0 1 16,0 0 11-16,0 0 0 0,0 0 0 0,0 0 0 15,0 0 0-15,0 0 0 0,0 0 0 0,0 0 0 16,0 0 0-16,0 0 0 0,0 0 0 0,0 0 0 16,0 0 0-16,0 0 0 0,0 0 0 0,0 0 0 15,0 0 0-15,0 0 0 0,0 0 0 0,0 0 0 16,0-6 0-16,4 0 0 0,-4-6 0 0,3 3 0 16,-3 4 0-16,4-4 0 0,-4 0 0 0,3-3 0 15,1 6 17-15,-4-5 6 0,3 2 1 0,-3 0 0 16,4 0-24-16,-1-3 0 0,-3 6 0 0,4-5 0 15,-1 5 0-15,-3-6 0 0,4 6 0 0,-1 0 0 0,-3-3 0 16,4 9 0-16,0-5 0 0,-4 5 0 0,0 0 0 0,0 0 0 0,7-6 0 16,-7 6 0-16,3 0-17 0,-3 0-5 15,0 0-1-15,7 0 0 0,-7 0 23 0,7-6 0 0,-7 6 0 16,4 0 0-16,3 0 0 0,-7 0 0 16,7 0 0-16,-4 6 0 0,4-6 0 0,-3 6 0 15,3-1 0-15,-3-2 0 0,-1 3 0 0,-3-6 0 16,4 6 0-16,-4 0 0 0,3 6 0 15,1-6 0-15,-4 5 0 0,3-5 0 0,-3 6 0 16,0-6 0-16,4 3 0 0,-4-3 0 0,0 5 0 16,3-5 0-16,-3 6 0 0,4 0 0 0,-4-3 0 0,0-1 0 0,3 7 0 0,-3-3 0 15,4-6 0-15,-1 6 0 0,-3-10 0 0,4 7 0 16,-4-3 0-16,3 3 0 0,-3-3 0 0,4 0 0 16,-4-6 0-16,0 0 0 0,3 6 0 0</inkml:trace>
  <inkml:trace contextRef="#ctx0" brushRef="#br0" timeOffset="63646.723">15730 7920 1579 0,'0'0'32'0,"0"0"10"0,0 0-34 0,0 0-8 0,0 0 0 0,0 0 0 15,0 0 53-15,0 0 9 0,-3 0 2 0,3 0 0 16,0-6-11-16,-4 0-1 15,1 0-1-15,-1-3 0 0,1 6-38 0,-1-3-13 0,1 3 9 0,-1-3-9 16,-3 6-9-16,0-5-7 0,0 5-2 0,0 0 0 16,0 0-15-16,3 0-3 0,-3 0-1 0,0 0 0 15,4 5 37-15,-4-5 0 0,0 6 0 0,3 0 0 16,-3 3 0-16,-4 3 0 0,4 0 0 0,0-1 0 16,0-5 0-16,4 9 0 0,-4-3 0 0,3-1 0 15,-3 1 0-15,4 0 0 0,-1-3 0 0,-3 0 0 16,3 5 0-16,4-8 0 0,-3 0 0 0,3 6 0 15,0-12 29-15,0 6 14 0,0-6 2 0,0 6 1 16,3-4-22-16,1 4-5 0,0 0-1 0,3-3 0 16,-4-3 12-16,4 0 2 0,4 0 1 0,-4-3 0 15,3 0-21-15,1-3-12 0,0 1 12 0,-1-1-12 16,1 0 0-16,-1-12 0 0,1 6 0 0,-1-2 0 16,1 2 0-16,0-6 0 0,-1 7-10 0,1-4 10 15,-1-3 0-15,1 6 0 0,0-5 0 0,-1-1 0 16,1 3 0-16,-4-2 0 0,0-7 0 0,3 7 0 0,-3-4 0 15,1-2 0-15,-1 2 8 0,0-3-8 16,-4-2 12-16,4 8-2 0,0-11-1 0,-3 8 0 16,-1-2 8-16,1-4 2 0,-1-2 0 0,1 3 0 0,-4 2-10 0,3-5-1 15,-3 2-8-15,0 4 12 0,0-4-12 0,0 4 8 0,-3-1-8 0,3 1 0 16,-4 2 0-16,1 9 0 0,-1-8-13 0,4 5 4 16,-3 6 1-16,-1 3 0 0,1-5 0 0,3 11 0 15,0 0 8-15,0 0-10 0,0 0 10 0,0 0-10 16,0 0-8-16,0 0-2 0,0 11 0 0,-4 1 0 15,4-3 9-15,-3 3 2 0,3 5 0 0,-4-5 0 16,4 6 9-16,-3 2 0 0,3 4-9 0,-4-4 9 16,4 4 0-16,-3-1 0 0,3 1 0 0,0 2 0 15,-4-2 0-15,4 8 0 0,0-8 0 0,0 2 0 16,0 4 0-16,0-7 0 0,-3 4 0 0,-1-1 0 16,4-2 0-16,0-1 0 0,-4-5 0 0,4 2 0 15,0 4 8-15,-3-4-8 0,3 4 8 0,0-1-8 16,-4-8 0-16,4 3 0 0,0-1 8 0,0 1-8 15,0-3 0-15,0 2 0 0,0-5 0 0,0 6 0 16,0-9 0-16,0 8 0 0,0-5 0 0,0 6 0 16,0-12 0-16,0 5 8 0,0 4-8 0,4-9 8 15,-4 0-8-15,0-6 0 0,3 6 0 0,-3-6 0 16,0 11-26-16,0-11-7 0,0 6-2 0,0-6 0 0,0 0 58 0,4 9 11 16,-4-9 2-16,4 3 1 15,-4-3-28-15,0 9-9 0,0-9 0 0,0 0 0 16,0 6 0-16,0-6 0 0,3 6 0 0,-3-6 0 15,0 0-24-15,0 0-12 0,0 0-3 0,0 0 0 16,0 0-85-16,4 5-18 0,-1-5-3 0</inkml:trace>
  <inkml:trace contextRef="#ctx0" brushRef="#br0" timeOffset="64431.226">15967 7884 1579 0,'0'0'32'0,"-4"3"10"15,4 3-34-15,-3-3-8 0,3 9 0 0,-4-6 0 16,4-6 53-16,-3 6 9 0,3-6 2 0,0 0 0 16,0 0 0-16,0 0 0 0,0 0 0 0,0 0 0 15,0 0-14-15,0 0-2 0,0 0-1 0,7 0 0 16,-7 0-25-16,3 5-5 0,-3-5-1 0,7 6 0 16,0 0-16-16,0 0 0 0,0-6 0 0,-3 9 0 15,3-9 0-15,-7 0 0 0,7 3 0 0,-3 0 0 16,3-3 0-16,-7 0-12 0,7 0 3 0,-4-3 1 15,-3 3 8-15,7 0-10 0,0-3 10 0,0 0-10 16,0-3 10-16,-3 6 0 0,-4 0-9 0,4 0 9 16,3-6-14-16,-7 6 2 0,3 0 0 0,-3-6 0 15,4 0-18-15,-1 1-3 0,-3-1-1 0,4 0 0 0,-4-9 34 0,3 9 0 0,-3 0 0 0,0 0 0 16,4 1 0-16,-4-7-8 0,0 0 8 0,-4 3 0 16,4 0-17-16,0-2 0 0,-3 2 0 0,3-3 0 15,-4 6 5-15,1-6 2 0,-1 7 0 0,1-4 0 16,-1 6-21-16,1-6-4 0,-5 3-1 15,5 6 0-15,-1-6 36 0,-3 0 0 0,4 0 0 0,3 6 0 16,-7 0 0-16,0 0 0 0,7 0 0 0,-7 6 0 16,0-6 0-16,0 6 0 0,-1-6 0 0,1 6 0 15,0 0 20-15,4-3 12 0,-4 6 1 0,3 0 1 16,1-4-25-16,-1 7-9 0,1-6 0 0,-1 0 9 16,1 0-9-16,-1 3 0 0,1-3 0 0,-1 2 0 15,4 1-28-15,-4-3-7 0,4 6-1 0,-3-6-1 16,-1 5 64-16,4-8 13 0,-3 6 2 0,-1 0 1 15,4 3-31-15,-3 0-12 0,3-7 11 0,0 1-11 16,0 6 19-16,0-6-3 0,0 0 0 0,0-6 0 16,3 9-16-16,-3-3 0 0,0-6 0 0,7 5 0 15,-3 1 0-15,-1 0 0 0,5 0 0 0,-1 0 0 16,-4 0 38-16,4-6 4 0,0 3 1 0,-3-3 0 16,3 3-31-16,3 0-12 0,-3-3 8 0,1 3-8 15,-1-1 0-15,-4 1 8 0,4-3-8 0,0 3 0 16,0 3 0-16,0-6 0 0,0 0 0 0,0 0 0 15,1 6-12-15,-1-6 1 0,0 0 1 0,-4 6 0 0,4-6-10 16,0 0-3-16,0 6 0 0,-3-6 0 16,3 0-20-16,0 0-4 0,-4 6-1 0,5-6 0 15,-5 0-36-15,4 6-7 0,0-6-1 0</inkml:trace>
  <inkml:trace contextRef="#ctx0" brushRef="#br0" timeOffset="64919.873">16478 8081 1337 0,'0'0'56'16,"0"0"-44"-16,0 0 41 0,-3 12 9 0,3-12 2 0,0 6 0 16,0-6 0-16,0 0 0 0,0 0 0 0,0 0 0 15,0 0-52-15,0 0-12 0,0 0 0 0,0 0 0 16,0 0 0-16,0 0 0 0,0 0 0 0,0 0 0 15,0 0 0-15,0 0 0 0,0 0 0 0,0 0 0 32,0 0-158-32,0 0-25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29:44.738"/>
    </inkml:context>
    <inkml:brush xml:id="br0">
      <inkml:brushProperty name="width" value="0.05" units="cm"/>
      <inkml:brushProperty name="height" value="0.05" units="cm"/>
    </inkml:brush>
  </inkml:definitions>
  <inkml:trace contextRef="#ctx0" brushRef="#br0">455 235 2760 0 0,'0'-3'100'0'0,"0"-8"-32"0"0,0 8 177 0 0,-2 0 747 0 0,-2-7 299 0 0,-11-7-460 0 0,-9-21 2994 0 0,24 37-3404 0 0,0 1-45 0 0,-6-3 2107 0 0,-28 32-1779 0 0,17 23-95 0 0,14-36-482 0 0,-2 112 507 0 0,21 18-114 0 0,3 13-146 0 0,-15-94 1 0 0,-13-6 161 0 0,9-56-430 0 0,0-3 4 0 0,0 0 2 0 0,0 0 0 0 0,0 0-29 0 0,0 0-124 0 0,0 0-58 0 0,0 0-12 0 0,0 0 82 0 0,-1-2 348 0 0,-47-37 1271 0 0,-30-51-3955 0 0,-40-15-1844 0 0,79 69 3080 0 0,-18-13-2313 0 0,33 33 2117 0 0,14 7 692 0 0</inkml:trace>
  <inkml:trace contextRef="#ctx0" brushRef="#br0" timeOffset="371.529">60 1 5136 0 0,'-1'2'271'0'0,"-12"23"1466"0"0,12-24-1095 0 0,1-1 45 0 0,0 0 17 0 0,0 0 7 0 0,0 0-41 0 0,0 0-172 0 0,0 0-77 0 0,0 0-18 0 0,0 0-6 0 0,40 22 1292 0 0,67 20-1231 0 0,-7 10-458 0 0,-41-22 64 0 0,6-6-64 0 0,71-25 128 0 0,-70-16-419 0 0,-46 15 110 0 0</inkml:trace>
  <inkml:trace contextRef="#ctx0" brushRef="#br0" timeOffset="1237.94">652 602 5016 0 0,'-26'-9'2471'0'0,"18"2"-1382"0"0,-12-7 2608 0 0,18 9-3173 0 0,9 10 31 0 0,-2-2-470 0 0,1 1 1 0 0,0-1-1 0 0,0-1 1 0 0,1 1 0 0 0,-1-1-1 0 0,0 0 1 0 0,1 0 0 0 0,-1-1-1 0 0,1 0 1 0 0,0 0-1 0 0,-1-1 1 0 0,1 0 0 0 0,0 0-1 0 0,-1 0 1 0 0,1-1 0 0 0,0 0-1 0 0,-1 0 1 0 0,6-2-86 0 0,3 1 119 0 0,-11 1-86 0 0,0-1 1 0 0,0 1 0 0 0,0-1 0 0 0,0 0 0 0 0,0 0 0 0 0,0 0 0 0 0,0-1 0 0 0,-1 1 0 0 0,1-1 0 0 0,-1 0 0 0 0,1 0 0 0 0,-1 0 0 0 0,2-4-34 0 0,-1 3 41 0 0,-1 0-1 0 0,0-1 1 0 0,0 0 0 0 0,0 0 0 0 0,0 0-1 0 0,-1 0 1 0 0,0 0 0 0 0,0 0 0 0 0,0-1-1 0 0,-1 1 1 0 0,0-1 0 0 0,0 1 0 0 0,0-1 0 0 0,-1 0-41 0 0,-5-20 92 0 0,4 24-132 0 0,1 1 0 0 0,-1-1 0 0 0,0 0 1 0 0,0 1-1 0 0,0-1 0 0 0,-1 1 0 0 0,1-1 1 0 0,0 1-1 0 0,0 0 0 0 0,-1-1 1 0 0,1 1-1 0 0,-1 0 0 0 0,1 0 0 0 0,-1 0 1 0 0,0 0-1 0 0,1 0 0 0 0,-1 0 1 0 0,0 1-1 0 0,1-1 0 0 0,-1 1 0 0 0,0-1 1 0 0,0 1-1 0 0,0-1 0 0 0,0 1 1 0 0,1 0-1 0 0,-1 0 0 0 0,0 0 0 0 0,0 0 1 0 0,0 0-1 0 0,0 0 0 0 0,0 1 0 0 0,1-1 1 0 0,-1 1-1 0 0,0-1 0 0 0,0 1 1 0 0,0 0-1 0 0,1 0 0 0 0,-1-1 0 0 0,0 1 1 0 0,1 0-1 0 0,-1 0 0 0 0,1 1 1 0 0,-2 0 39 0 0,-3 1-81 0 0,-1 0 0 0 0,0 1 1 0 0,1 0-1 0 0,0 0 0 0 0,0 0 1 0 0,0 1-1 0 0,1 0 1 0 0,-1 0-1 0 0,1 0 0 0 0,0 1 1 0 0,1 0-1 0 0,-1 0 1 0 0,0 2 80 0 0,-38 53 0 0 0,4 26 0 0 0,13-6 206 0 0,26-79 61 0 0,0 6 290 0 0,1-3-514 0 0,0 0-1 0 0,1 0 1 0 0,0 0 0 0 0,0-1-1 0 0,0 1 1 0 0,0-1 0 0 0,1 1-1 0 0,0-1 1 0 0,0 0 0 0 0,0 0-1 0 0,0 0 1 0 0,1 0-1 0 0,-1 0 1 0 0,1-1 0 0 0,0 0-1 0 0,0 0 1 0 0,0 0 0 0 0,0 0-1 0 0,1-1 1 0 0,-1 1-1 0 0,1-1 1 0 0,2 1-43 0 0,13 9-32 0 0,64 35-488 0 0,-31-33-1074 0 0,-28-10 12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6T15:29:53.848"/>
    </inkml:context>
    <inkml:brush xml:id="br0">
      <inkml:brushProperty name="width" value="0.05" units="cm"/>
      <inkml:brushProperty name="height" value="0.05" units="cm"/>
    </inkml:brush>
  </inkml:definitions>
  <inkml:trace contextRef="#ctx0" brushRef="#br0">15 1 10120 0 0,'0'0'298'0'0,"0"1"-4"0"0,-10 72 740 0 0,5-7 714 0 0,10 115-693 0 0,0-53-708 0 0,-10 38 785 0 0,9-54-675 0 0,3-78-754 0 0,-6-33-92 0 0,1 2 633 0 0,-1 0-4293 0 0,-1-3 2519 0 0</inkml:trace>
  <inkml:trace contextRef="#ctx0" brushRef="#br0" timeOffset="496.4">218 572 7144 0 0,'-2'1'257'0'0,"-30"15"2855"0"0,14 0-1075 0 0,-4 7-818 0 0,21-21-996 0 0,-2 9 241 0 0,2-6-336 0 0,1 0 0 0 0,0 0 1 0 0,0 0-1 0 0,0 0 1 0 0,0 0-1 0 0,1 1 1 0 0,0-1-1 0 0,0 0 1 0 0,0 0-1 0 0,1 0 0 0 0,0-1 1 0 0,0 1-1 0 0,0 0 1 0 0,0-1-1 0 0,3 5-128 0 0,-4-6 24 0 0,1 1 0 0 0,0-1 0 0 0,-1 0 0 0 0,2 0 0 0 0,-1 0 0 0 0,0 0 0 0 0,0 0-1 0 0,1 0 1 0 0,0 0 0 0 0,-1-1 0 0 0,1 1 0 0 0,0-1 0 0 0,0 0 0 0 0,0 0 0 0 0,2 1-24 0 0,-2-1 41 0 0,-1-1 1 0 0,1 1-1 0 0,0 0 0 0 0,0-1 1 0 0,1 0-1 0 0,-1 0 0 0 0,0 0 1 0 0,0 0-1 0 0,1 0 1 0 0,-1-1-1 0 0,0 1 0 0 0,1-1 1 0 0,-1 0-1 0 0,0 0 0 0 0,1 0 1 0 0,-1-1-1 0 0,0 1 1 0 0,1-1-1 0 0,-1 0 0 0 0,0 1 1 0 0,0-1-1 0 0,1-1 1 0 0,-1 1-1 0 0,0 0 0 0 0,0-1 1 0 0,0 0-1 0 0,-1 0 0 0 0,1 0 1 0 0,1-1-42 0 0,24-37-82 0 0,-9-2 289 0 0,-27-35-136 0 0,1 44-14 0 0,-31-63 110 0 0,9 56-497 0 0,9 28-396 0 0,-10 24-1650 0 0,20-8 967 0 0</inkml:trace>
  <inkml:trace contextRef="#ctx0" brushRef="#br0" timeOffset="1252.744">715 449 11824 0 0,'-9'1'67'0'0,"0"1"0"0"0,-1 0-1 0 0,1 1 1 0 0,0 0 0 0 0,0 0 0 0 0,0 1 0 0 0,1 0 0 0 0,-1 0 0 0 0,1 1 0 0 0,0 1-67 0 0,-37 27 1187 0 0,0 11-147 0 0,27-33-544 0 0,3 5 264 0 0,9 42 215 0 0,29-24-975 0 0,-14-27-29 0 0,-8-5 21 0 0,1-1 0 0 0,0 1 1 0 0,-1-1-1 0 0,1 1 0 0 0,0-1 0 0 0,0 0 1 0 0,0 1-1 0 0,0-1 0 0 0,0 0 0 0 0,0 0 1 0 0,0-1-1 0 0,1 1 0 0 0,-1 0 0 0 0,0-1 1 0 0,0 1-1 0 0,1-1 0 0 0,-1 0 0 0 0,0 0 1 0 0,0 0-1 0 0,1 0 0 0 0,-1 0 1 0 0,1 0 6 0 0,75-13 183 0 0,-41-17-18 0 0,-25 16-118 0 0,29-57 135 0 0,-28 39-186 0 0,-8 16-11 0 0,-5 15-60 0 0,0 1 0 0 0,0 0 4 0 0,0 13-13 0 0,-5 38-62 0 0,11 71 147 0 0,3-21 0 0 0,-4 8-53 0 0,5 22 42 0 0,-10 84-317 0 0,-1-206 291 0 0,-8 52-259 0 0,-2 0 0 0 0,-3 0 0 0 0,-11 29 296 0 0,-14-20-10 0 0,30-55 23 0 0,8-14 52 0 0,-14-10 398 0 0,4 1-413 0 0,0-1 0 0 0,0-1 1 0 0,2 0-1 0 0,-1 0 0 0 0,1-1 1 0 0,0 0-1 0 0,1 0 0 0 0,1-1 1 0 0,0 0-1 0 0,0 0 0 0 0,1-1 0 0 0,1 0 1 0 0,0 0-1 0 0,-2-11-50 0 0,-9-15-333 0 0,-41-145-3013 0 0,51 151 2356 0 0</inkml:trace>
  <inkml:trace contextRef="#ctx0" brushRef="#br0" timeOffset="1896.985">933 424 10000 0 0,'-3'0'3464'0'0,"-8"25"-3138"0"0,8-9-262 0 0,1 1 1 0 0,1-1-1 0 0,1 1 0 0 0,0-1 0 0 0,1 1 1 0 0,2 10-65 0 0,3 28 264 0 0,9 21 189 0 0,0-67 1375 0 0,-5-45-1446 0 0,-9-55-166 0 0,8 26-216 0 0,1-13 0 0 0,5 32-245 0 0,17 22-158 0 0,-31 23 283 0 0,29 5-303 0 0,65 42-2377 0 0,-81-38 2320 0 0</inkml:trace>
  <inkml:trace contextRef="#ctx0" brushRef="#br0" timeOffset="2468.438">1358 480 9320 0 0,'-25'-15'440'0'0,"20"14"-216"0"0,1 0 1 0 0,-1 0 0 0 0,1 1 0 0 0,-1-1 0 0 0,1 1-1 0 0,-1 0 1 0 0,1 1 0 0 0,-1-1 0 0 0,0 1-1 0 0,1-1 1 0 0,0 2 0 0 0,-1-1 0 0 0,1 0-1 0 0,0 1 1 0 0,-1 0 0 0 0,1 0 0 0 0,0 0-1 0 0,0 0 1 0 0,-1 2-225 0 0,-1 0 175 0 0,0 2-1 0 0,1-1 1 0 0,-1 1 0 0 0,1-1-1 0 0,0 1 1 0 0,1 1-1 0 0,-1-1 1 0 0,1 1 0 0 0,1 0-1 0 0,-1 0 1 0 0,-1 4-175 0 0,3-6-31 0 0,0-1 51 0 0,1 0 0 0 0,-1 1 0 0 0,1-1 0 0 0,0 0 0 0 0,0 1 0 0 0,1-1 0 0 0,-1 1 0 0 0,1-1 0 0 0,0 0 0 0 0,0 1 1 0 0,1-1-1 0 0,-1 1 0 0 0,1-1 0 0 0,1 4-20 0 0,12 41 638 0 0,-12-47-591 0 0,0-1-1 0 0,0 0 0 0 0,0 1 1 0 0,1-1-1 0 0,-1 0 0 0 0,0-1 1 0 0,1 1-1 0 0,-1 0 0 0 0,1-1 1 0 0,-1 1-1 0 0,1-1 0 0 0,-1 0 1 0 0,1 1-1 0 0,-1-1 0 0 0,1-1 1 0 0,-1 1-1 0 0,1 0 0 0 0,0-1 1 0 0,-1 1-1 0 0,0-1 0 0 0,1 0 1 0 0,-1 0-1 0 0,1 1 0 0 0,-1-2-46 0 0,4 0 24 0 0,-1-1 0 0 0,0 1 0 0 0,1-2 0 0 0,-1 1 0 0 0,-1 0 0 0 0,1-1 0 0 0,0 0 0 0 0,-1 0 0 0 0,0 0 0 0 0,0-1 0 0 0,0 1 0 0 0,3-6-24 0 0,14-15-24 0 0,-17 19 24 0 0,-3-3-14 0 0,-1 6-56 0 0,0 3 2 0 0,5 30-22 0 0,4 88-476 0 0,-1-76 566 0 0,-8-41-19 0 0,0-1 0 0 0,1 1 0 0 0,-1 0 0 0 0,0 0 0 0 0,0 0 0 0 0,1 0 0 0 0,-1 0 0 0 0,0 0 0 0 0,1-1 0 0 0,-1 1 0 0 0,1 0 0 0 0,-1 0 0 0 0,1-1 0 0 0,-1 1 0 0 0,1 0 0 0 0,0-1-1 0 0,-1 1 1 0 0,1 0 0 0 0,0-1 0 0 0,-1 1 0 0 0,1-1 0 0 0,0 1 0 0 0,0-1 0 0 0,0 1 0 0 0,-1-1 0 0 0,1 0 0 0 0,0 1 0 0 0,0-1 0 0 0,0 0 0 0 0,0 0 0 0 0,0 0 0 0 0,0 0 0 0 0,0 0-1 0 0,0 0 1 0 0,-1 0 0 0 0,1 0 0 0 0,0 0 0 0 0,0 0 0 0 0,0 0 0 0 0,0 0 0 0 0,0-1 0 0 0,0 1 0 0 0,0 0 0 0 0,-1-1 0 0 0,1 1 0 0 0,0-1 0 0 0,0 1 0 0 0,0-1 0 0 0,-1 1 0 0 0,1-1 0 0 0,0 0 19 0 0,19-8-1302 0 0,-10 1 568 0 0</inkml:trace>
  <inkml:trace contextRef="#ctx0" brushRef="#br0" timeOffset="3286.226">1510 580 5744 0 0,'0'0'124'0'0,"0"0"121"0"0,0 8 1334 0 0,5 81 2902 0 0,4-16-2854 0 0,-8-71-1458 0 0,-1-2-60 0 0,0 0-11 0 0,0 0 3 0 0,0 0 23 0 0,0 0 11 0 0,0 0 1 0 0,0 0 2 0 0,0 0 12 0 0,0 0 2 0 0,0 0 0 0 0,0 0-8 0 0,9-17 160 0 0,1-36-208 0 0,0-12-12 0 0,-10 64 12 0 0,0 1 2 0 0,0 0-8 0 0,0 0-5 0 0,0 0-10 0 0,0 0-3 0 0,0 0-1 0 0,0 0-25 0 0,1 0-93 0 0,17 0 33 0 0,-12 1 14 0 0,3 3 0 0 0,6 16 0 0 0,-12-14 41 0 0,0 0 0 0 0,-1 0 1 0 0,0 0-1 0 0,0 0 0 0 0,-1 0 1 0 0,0 0-1 0 0,0 0 0 0 0,0 0 1 0 0,-1 1-1 0 0,0-1 1 0 0,0 0-1 0 0,-1 3-41 0 0,1 6 130 0 0,-5 40 793 0 0,5-54-854 0 0,0-1 20 0 0,0 0-14 0 0,0 0-10 0 0,0 0 6 0 0,1-1 28 0 0,38-57 435 0 0,-24 14-470 0 0,-10 16-162 0 0,-5 26 44 0 0,0 2-10 0 0,0 0 0 0 0,0 0 0 0 0,0 0-5 0 0,0 0-22 0 0,0 0-5 0 0,0 0 0 0 0,0 0 6 0 0,0 0 20 0 0,0 0 6 0 0,0 0 0 0 0,1 2 11 0 0,8 18 42 0 0,6 13 11 0 0,13 16 270 0 0,26-13-196 0 0,-51-35-144 0 0,-1 0-1 0 0,1 0 0 0 0,-1 0 0 0 0,1-1 1 0 0,0 1-1 0 0,0-1 0 0 0,-1 1 0 0 0,1-1 0 0 0,0 0 1 0 0,0 0-1 0 0,0 0 0 0 0,-1-1 0 0 0,1 1 1 0 0,0-1-1 0 0,-1 1 0 0 0,1-1 0 0 0,0 0 0 0 0,-1 0 1 0 0,1 0-1 0 0,-1 0 0 0 0,1-1 0 0 0,-1 1 0 0 0,2-2 71 0 0,27-10-3763 0 0,-24 9 2052 0 0,-1-1-266 0 0</inkml:trace>
  <inkml:trace contextRef="#ctx0" brushRef="#br0" timeOffset="4055.182">1963 621 9880 0 0,'0'0'290'0'0,"0"0"-3"0"0,-5 8-176 0 0,1-5 2 0 0,-1 13 3562 0 0,4 12-2015 0 0,2 68 266 0 0,13-123-579 0 0,-4-31-1261 0 0,-9 45-86 0 0,3 2 0 0 0,1 5 0 0 0,-5 0-10 0 0,1 4-44 0 0,19-13-82 0 0,-19 14 129 0 0,0 0 0 0 0,0 1 0 0 0,0-1 0 0 0,0 1 0 0 0,0-1 0 0 0,0 0 0 0 0,0 1 0 0 0,0 0-1 0 0,0-1 1 0 0,0 1 0 0 0,0 0 0 0 0,0 0 0 0 0,0-1 0 0 0,0 1 0 0 0,0 0 0 0 0,0 0 0 0 0,1 0-1 0 0,-1 0 1 0 0,0 0 0 0 0,0 1 0 0 0,0-1 0 0 0,0 0 0 0 0,0 0 0 0 0,0 1 0 0 0,0-1 0 0 0,0 1-1 0 0,0-1 1 0 0,0 1 0 0 0,0-1 0 0 0,0 1 0 0 0,0 0 0 0 0,0-1 0 0 0,0 1 7 0 0,8 67-10 0 0,-9-51 18 0 0,-9 27 223 0 0,8-43-147 0 0,1-1-11 0 0,0 0 10 0 0,0 0 45 0 0,0 0 21 0 0,0 0 3 0 0,9 5-14 0 0,5-13-196 0 0,20-57 420 0 0,-33 63-433 0 0,-1 2 19 0 0,0 0 57 0 0,0 0-117 0 0,0 0-18 0 0,0 0 44 0 0,0 0 142 0 0,0 0 20 0 0,0 0-26 0 0,0 0-97 0 0,0 0-45 0 0,0 0-11 0 0,2 1 17 0 0,25 20 90 0 0,-6 17 134 0 0,-11-20-4 0 0,4 0-2094 0 0,11-2-1624 0 0,-9-9 415 0 0,-6-6 1445 0 0</inkml:trace>
  <inkml:trace contextRef="#ctx0" brushRef="#br0" timeOffset="4614.193">2334 621 7584 0 0,'0'0'222'0'0,"0"0"118"0"0,-3 0 388 0 0,0 0-1083 0 0,-16 7 10131 0 0,29 2-9380 0 0,20 6-200 0 0,-15-10-116 0 0,-6-5-80 0 0,34-23 290 0 0,-38 21-343 0 0,-4 2 72 0 0,-1-1 0 0 0,1 1 0 0 0,-1 0 0 0 0,1 0 0 0 0,-1 0 0 0 0,1-1 0 0 0,0 1 0 0 0,-1 0 0 0 0,0-1-1 0 0,1 1 1 0 0,-1 0 0 0 0,1-1 0 0 0,-1 1 0 0 0,1 0 0 0 0,-1-1 0 0 0,0 1 0 0 0,1-1 0 0 0,-1 1 0 0 0,0-1 0 0 0,1 1 0 0 0,-1-1 0 0 0,0 1 0 0 0,0-1 0 0 0,1 1-1 0 0,-1-1 1 0 0,0 0 0 0 0,0 1 0 0 0,0-1 0 0 0,0 1 0 0 0,0-1 0 0 0,0 1 0 0 0,0-1 0 0 0,0 0 0 0 0,0 1 0 0 0,0-1 0 0 0,0 1 0 0 0,0-1 0 0 0,0 1 0 0 0,-1-1-1 0 0,1 0 1 0 0,0 1 0 0 0,0-1-19 0 0,-5-18 0 0 0,0 14 0 0 0,4 4-36 0 0,0 0-1 0 0,-1 0 0 0 0,1 1 0 0 0,0-1 1 0 0,0 0-1 0 0,0 1 0 0 0,0-1 0 0 0,-1 1 1 0 0,1-1-1 0 0,0 1 0 0 0,-1 0 0 0 0,1 0 1 0 0,0-1-1 0 0,-1 1 0 0 0,1 0 0 0 0,0 0 1 0 0,-1 0-1 0 0,1 0 0 0 0,0 1 0 0 0,0-1 1 0 0,-1 0-1 0 0,1 0 0 0 0,0 1 0 0 0,-1-1 1 0 0,1 1-1 0 0,0-1 0 0 0,0 1 0 0 0,-1 0 37 0 0,-4 2 104 0 0,0 0-104 0 0,1 0-1 0 0,-1 0 1 0 0,1 1-1 0 0,-1 0 1 0 0,1 0-1 0 0,0 0 1 0 0,1 0-1 0 0,-1 1 1 0 0,1 0-1 0 0,0 0 1 0 0,0 0-1 0 0,0 1 1 0 0,1-1 0 0 0,-1 1-1 0 0,2 0 1 0 0,-1 0-1 0 0,-1 5 1 0 0,1-5 5 0 0,1 0-1 0 0,0 0 0 0 0,1 1 1 0 0,-1-1-1 0 0,1 0 1 0 0,1 1-1 0 0,-1-1 1 0 0,1 1-1 0 0,0-1 1 0 0,1 0-1 0 0,-1 1 0 0 0,2 1-4 0 0,1 3-10 0 0,13 8-44 0 0,38 36-20 0 0,-28-45-444 0 0,-21-9 252 0 0,0-1-1 0 0,0 0 1 0 0,-1 1-1 0 0,1-2 1 0 0,0 1-1 0 0,0 0 1 0 0,0-1-1 0 0,-1 0 0 0 0,1 0 1 0 0,0-1-1 0 0,-1 1 1 0 0,1-1-1 0 0,1-1 267 0 0,8-4-766 0 0</inkml:trace>
  <inkml:trace contextRef="#ctx0" brushRef="#br0" timeOffset="5210.002">2757 555 11792 0 0,'0'0'342'0'0,"0"0"4"0"0,-4-4 252 0 0,1 2 2890 0 0,-19-1-1743 0 0,-7 16-1745 0 0,-11 37 54 0 0,35-43-44 0 0,0 2-22 0 0,1-1-36 0 0,3 0 36 0 0,1 1 12 0 0,0-1 0 0 0,0 3 0 0 0,10 14 0 0 0,10 1 0 0 0,5 6 83 0 0,-16-8-19 0 0,-8-23-11 0 0,-12 55 139 0 0,-3-32-48 0 0,-6-6 0 0 0,-10-5-158 0 0,26-11-57 0 0,0-1-1 0 0,1 0 1 0 0,-1 0 0 0 0,0 0 0 0 0,0 0 0 0 0,0-1-1 0 0,0 1 1 0 0,0-1 0 0 0,0 0 0 0 0,0 0 0 0 0,0-1-1 0 0,0 1 1 0 0,0-1 0 0 0,0 0 0 0 0,0 0 71 0 0,-16-3-1995 0 0,10 0 833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1/6/2025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customXml" Target="../ink/ink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customXml" Target="../ink/ink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6" Type="http://schemas.openxmlformats.org/officeDocument/2006/relationships/customXml" Target="../ink/ink19.xml"/><Relationship Id="rId21" Type="http://schemas.openxmlformats.org/officeDocument/2006/relationships/image" Target="../media/image34.png"/><Relationship Id="rId42" Type="http://schemas.openxmlformats.org/officeDocument/2006/relationships/customXml" Target="../ink/ink27.xml"/><Relationship Id="rId47" Type="http://schemas.openxmlformats.org/officeDocument/2006/relationships/image" Target="../media/image47.png"/><Relationship Id="rId63" Type="http://schemas.openxmlformats.org/officeDocument/2006/relationships/image" Target="../media/image55.png"/><Relationship Id="rId68" Type="http://schemas.openxmlformats.org/officeDocument/2006/relationships/customXml" Target="../ink/ink40.xml"/><Relationship Id="rId7" Type="http://schemas.openxmlformats.org/officeDocument/2006/relationships/image" Target="../media/image27.png"/><Relationship Id="rId2" Type="http://schemas.openxmlformats.org/officeDocument/2006/relationships/customXml" Target="../ink/ink7.xml"/><Relationship Id="rId16" Type="http://schemas.openxmlformats.org/officeDocument/2006/relationships/customXml" Target="../ink/ink14.xml"/><Relationship Id="rId29" Type="http://schemas.openxmlformats.org/officeDocument/2006/relationships/image" Target="../media/image38.png"/><Relationship Id="rId11" Type="http://schemas.openxmlformats.org/officeDocument/2006/relationships/image" Target="../media/image29.png"/><Relationship Id="rId24" Type="http://schemas.openxmlformats.org/officeDocument/2006/relationships/customXml" Target="../ink/ink18.xml"/><Relationship Id="rId32" Type="http://schemas.openxmlformats.org/officeDocument/2006/relationships/customXml" Target="../ink/ink22.xml"/><Relationship Id="rId37" Type="http://schemas.openxmlformats.org/officeDocument/2006/relationships/image" Target="../media/image42.png"/><Relationship Id="rId40" Type="http://schemas.openxmlformats.org/officeDocument/2006/relationships/customXml" Target="../ink/ink26.xml"/><Relationship Id="rId45" Type="http://schemas.openxmlformats.org/officeDocument/2006/relationships/image" Target="../media/image46.png"/><Relationship Id="rId53" Type="http://schemas.openxmlformats.org/officeDocument/2006/relationships/image" Target="../media/image50.png"/><Relationship Id="rId58" Type="http://schemas.openxmlformats.org/officeDocument/2006/relationships/customXml" Target="../ink/ink35.xml"/><Relationship Id="rId66" Type="http://schemas.openxmlformats.org/officeDocument/2006/relationships/customXml" Target="../ink/ink39.xml"/><Relationship Id="rId5" Type="http://schemas.openxmlformats.org/officeDocument/2006/relationships/image" Target="../media/image26.png"/><Relationship Id="rId61" Type="http://schemas.openxmlformats.org/officeDocument/2006/relationships/image" Target="../media/image54.png"/><Relationship Id="rId19" Type="http://schemas.openxmlformats.org/officeDocument/2006/relationships/image" Target="../media/image33.png"/><Relationship Id="rId14" Type="http://schemas.openxmlformats.org/officeDocument/2006/relationships/customXml" Target="../ink/ink13.xml"/><Relationship Id="rId22" Type="http://schemas.openxmlformats.org/officeDocument/2006/relationships/customXml" Target="../ink/ink17.xml"/><Relationship Id="rId27" Type="http://schemas.openxmlformats.org/officeDocument/2006/relationships/image" Target="../media/image37.png"/><Relationship Id="rId30" Type="http://schemas.openxmlformats.org/officeDocument/2006/relationships/customXml" Target="../ink/ink21.xml"/><Relationship Id="rId35" Type="http://schemas.openxmlformats.org/officeDocument/2006/relationships/image" Target="../media/image41.png"/><Relationship Id="rId43" Type="http://schemas.openxmlformats.org/officeDocument/2006/relationships/image" Target="../media/image45.png"/><Relationship Id="rId48" Type="http://schemas.openxmlformats.org/officeDocument/2006/relationships/customXml" Target="../ink/ink30.xml"/><Relationship Id="rId56" Type="http://schemas.openxmlformats.org/officeDocument/2006/relationships/customXml" Target="../ink/ink34.xml"/><Relationship Id="rId64" Type="http://schemas.openxmlformats.org/officeDocument/2006/relationships/customXml" Target="../ink/ink38.xml"/><Relationship Id="rId69" Type="http://schemas.openxmlformats.org/officeDocument/2006/relationships/image" Target="../media/image58.png"/><Relationship Id="rId8" Type="http://schemas.openxmlformats.org/officeDocument/2006/relationships/customXml" Target="../ink/ink10.xml"/><Relationship Id="rId51" Type="http://schemas.openxmlformats.org/officeDocument/2006/relationships/image" Target="../media/image49.png"/><Relationship Id="rId3" Type="http://schemas.openxmlformats.org/officeDocument/2006/relationships/image" Target="../media/image25.png"/><Relationship Id="rId12" Type="http://schemas.openxmlformats.org/officeDocument/2006/relationships/customXml" Target="../ink/ink12.xml"/><Relationship Id="rId17" Type="http://schemas.openxmlformats.org/officeDocument/2006/relationships/image" Target="../media/image32.png"/><Relationship Id="rId25" Type="http://schemas.openxmlformats.org/officeDocument/2006/relationships/image" Target="../media/image36.png"/><Relationship Id="rId33" Type="http://schemas.openxmlformats.org/officeDocument/2006/relationships/image" Target="../media/image40.png"/><Relationship Id="rId38" Type="http://schemas.openxmlformats.org/officeDocument/2006/relationships/customXml" Target="../ink/ink25.xml"/><Relationship Id="rId46" Type="http://schemas.openxmlformats.org/officeDocument/2006/relationships/customXml" Target="../ink/ink29.xml"/><Relationship Id="rId59" Type="http://schemas.openxmlformats.org/officeDocument/2006/relationships/image" Target="../media/image53.png"/><Relationship Id="rId67" Type="http://schemas.openxmlformats.org/officeDocument/2006/relationships/image" Target="../media/image57.png"/><Relationship Id="rId20" Type="http://schemas.openxmlformats.org/officeDocument/2006/relationships/customXml" Target="../ink/ink16.xml"/><Relationship Id="rId41" Type="http://schemas.openxmlformats.org/officeDocument/2006/relationships/image" Target="../media/image44.png"/><Relationship Id="rId54" Type="http://schemas.openxmlformats.org/officeDocument/2006/relationships/customXml" Target="../ink/ink33.xml"/><Relationship Id="rId62" Type="http://schemas.openxmlformats.org/officeDocument/2006/relationships/customXml" Target="../ink/ink37.xml"/><Relationship Id="rId1" Type="http://schemas.openxmlformats.org/officeDocument/2006/relationships/slideLayout" Target="../slideLayouts/slideLayout2.xml"/><Relationship Id="rId6" Type="http://schemas.openxmlformats.org/officeDocument/2006/relationships/customXml" Target="../ink/ink9.xml"/><Relationship Id="rId15" Type="http://schemas.openxmlformats.org/officeDocument/2006/relationships/image" Target="../media/image31.png"/><Relationship Id="rId23" Type="http://schemas.openxmlformats.org/officeDocument/2006/relationships/image" Target="../media/image35.png"/><Relationship Id="rId28" Type="http://schemas.openxmlformats.org/officeDocument/2006/relationships/customXml" Target="../ink/ink20.xml"/><Relationship Id="rId36" Type="http://schemas.openxmlformats.org/officeDocument/2006/relationships/customXml" Target="../ink/ink24.xml"/><Relationship Id="rId49" Type="http://schemas.openxmlformats.org/officeDocument/2006/relationships/image" Target="../media/image48.png"/><Relationship Id="rId57" Type="http://schemas.openxmlformats.org/officeDocument/2006/relationships/image" Target="../media/image52.png"/><Relationship Id="rId10" Type="http://schemas.openxmlformats.org/officeDocument/2006/relationships/customXml" Target="../ink/ink11.xml"/><Relationship Id="rId31" Type="http://schemas.openxmlformats.org/officeDocument/2006/relationships/image" Target="../media/image39.png"/><Relationship Id="rId44" Type="http://schemas.openxmlformats.org/officeDocument/2006/relationships/customXml" Target="../ink/ink28.xml"/><Relationship Id="rId52" Type="http://schemas.openxmlformats.org/officeDocument/2006/relationships/customXml" Target="../ink/ink32.xml"/><Relationship Id="rId60" Type="http://schemas.openxmlformats.org/officeDocument/2006/relationships/customXml" Target="../ink/ink36.xml"/><Relationship Id="rId65" Type="http://schemas.openxmlformats.org/officeDocument/2006/relationships/image" Target="../media/image56.png"/><Relationship Id="rId4" Type="http://schemas.openxmlformats.org/officeDocument/2006/relationships/customXml" Target="../ink/ink8.xml"/><Relationship Id="rId9" Type="http://schemas.openxmlformats.org/officeDocument/2006/relationships/image" Target="../media/image28.png"/><Relationship Id="rId13" Type="http://schemas.openxmlformats.org/officeDocument/2006/relationships/image" Target="../media/image30.png"/><Relationship Id="rId18" Type="http://schemas.openxmlformats.org/officeDocument/2006/relationships/customXml" Target="../ink/ink15.xml"/><Relationship Id="rId39" Type="http://schemas.openxmlformats.org/officeDocument/2006/relationships/image" Target="../media/image43.png"/><Relationship Id="rId34" Type="http://schemas.openxmlformats.org/officeDocument/2006/relationships/customXml" Target="../ink/ink23.xml"/><Relationship Id="rId50" Type="http://schemas.openxmlformats.org/officeDocument/2006/relationships/customXml" Target="../ink/ink31.xml"/><Relationship Id="rId55"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A48B-DE31-4949-894C-F76DB78D4CA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ECFF70A-A94D-4DD0-A6A9-1208520E9527}"/>
              </a:ext>
            </a:extLst>
          </p:cNvPr>
          <p:cNvPicPr>
            <a:picLocks noGrp="1" noChangeAspect="1"/>
          </p:cNvPicPr>
          <p:nvPr>
            <p:ph idx="1"/>
          </p:nvPr>
        </p:nvPicPr>
        <p:blipFill>
          <a:blip r:embed="rId2"/>
          <a:stretch>
            <a:fillRect/>
          </a:stretch>
        </p:blipFill>
        <p:spPr>
          <a:xfrm>
            <a:off x="4696919" y="1748534"/>
            <a:ext cx="2762068" cy="4447399"/>
          </a:xfrm>
          <a:prstGeom prst="rect">
            <a:avLst/>
          </a:prstGeom>
        </p:spPr>
      </p:pic>
    </p:spTree>
    <p:extLst>
      <p:ext uri="{BB962C8B-B14F-4D97-AF65-F5344CB8AC3E}">
        <p14:creationId xmlns:p14="http://schemas.microsoft.com/office/powerpoint/2010/main" val="310856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328F-B4E3-4409-A05A-FC66D44EB1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65448E-330C-4C35-BB65-C6C58FA5443B}"/>
              </a:ext>
            </a:extLst>
          </p:cNvPr>
          <p:cNvSpPr>
            <a:spLocks noGrp="1"/>
          </p:cNvSpPr>
          <p:nvPr>
            <p:ph idx="1"/>
          </p:nvPr>
        </p:nvSpPr>
        <p:spPr/>
        <p:txBody>
          <a:bodyPr/>
          <a:lstStyle/>
          <a:p>
            <a:pPr marL="0" indent="0">
              <a:buNone/>
            </a:pPr>
            <a:r>
              <a:rPr lang="en-US" dirty="0"/>
              <a:t>Unit exams this semester</a:t>
            </a:r>
          </a:p>
          <a:p>
            <a:pPr marL="0" indent="0">
              <a:buNone/>
            </a:pPr>
            <a:endParaRPr lang="en-US" dirty="0"/>
          </a:p>
          <a:p>
            <a:pPr marL="0" indent="0">
              <a:buNone/>
            </a:pPr>
            <a:r>
              <a:rPr lang="en-US" dirty="0"/>
              <a:t>Friday, January 31</a:t>
            </a:r>
          </a:p>
          <a:p>
            <a:pPr marL="0" indent="0">
              <a:buNone/>
            </a:pPr>
            <a:r>
              <a:rPr lang="en-US" dirty="0"/>
              <a:t>Friday, February 28</a:t>
            </a:r>
          </a:p>
          <a:p>
            <a:pPr marL="0" indent="0">
              <a:buNone/>
            </a:pPr>
            <a:r>
              <a:rPr lang="en-US" dirty="0"/>
              <a:t>Friday, April 4</a:t>
            </a:r>
          </a:p>
          <a:p>
            <a:pPr marL="0" indent="0">
              <a:buNone/>
            </a:pPr>
            <a:r>
              <a:rPr lang="en-US" dirty="0"/>
              <a:t>Friday, May 2</a:t>
            </a:r>
          </a:p>
        </p:txBody>
      </p:sp>
    </p:spTree>
    <p:extLst>
      <p:ext uri="{BB962C8B-B14F-4D97-AF65-F5344CB8AC3E}">
        <p14:creationId xmlns:p14="http://schemas.microsoft.com/office/powerpoint/2010/main" val="409166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F40B-310C-4BE5-B40D-527777450BE0}"/>
              </a:ext>
            </a:extLst>
          </p:cNvPr>
          <p:cNvSpPr>
            <a:spLocks noGrp="1"/>
          </p:cNvSpPr>
          <p:nvPr>
            <p:ph type="title"/>
          </p:nvPr>
        </p:nvSpPr>
        <p:spPr>
          <a:xfrm>
            <a:off x="838200" y="365125"/>
            <a:ext cx="10515600" cy="11195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81C7BE2-4728-4202-8F7E-238481A1F284}"/>
              </a:ext>
            </a:extLst>
          </p:cNvPr>
          <p:cNvSpPr>
            <a:spLocks noGrp="1"/>
          </p:cNvSpPr>
          <p:nvPr>
            <p:ph idx="1"/>
          </p:nvPr>
        </p:nvSpPr>
        <p:spPr>
          <a:xfrm>
            <a:off x="838200" y="651013"/>
            <a:ext cx="10515600" cy="5525950"/>
          </a:xfrm>
        </p:spPr>
        <p:txBody>
          <a:bodyPr/>
          <a:lstStyle/>
          <a:p>
            <a:pPr marL="0" indent="0">
              <a:buNone/>
            </a:pPr>
            <a:r>
              <a:rPr lang="en-US" dirty="0"/>
              <a:t>HBT scores for each week will be entered into PowerSchool no later than the Sunday following that week.</a:t>
            </a:r>
          </a:p>
          <a:p>
            <a:pPr marL="0" indent="0">
              <a:buNone/>
            </a:pPr>
            <a:r>
              <a:rPr lang="en-US" dirty="0"/>
              <a:t>The grade entered will reflect the points earned during the week. If there were days / assignments missed, the grade entered will reflect the fact that these assignments were not done, even if there was an excused absence.</a:t>
            </a:r>
          </a:p>
          <a:p>
            <a:pPr marL="0" indent="0">
              <a:buNone/>
            </a:pPr>
            <a:r>
              <a:rPr lang="en-US" dirty="0"/>
              <a:t>If there was an excused absence, the grade in PowerSchool will be changed when the work is received. The same rules apply concerning the number of days allowed to make up work following an excused absence (vide infra), and the same rules apply about late work.</a:t>
            </a:r>
          </a:p>
          <a:p>
            <a:pPr marL="0" indent="0">
              <a:buNone/>
            </a:pPr>
            <a:r>
              <a:rPr lang="en-US" dirty="0"/>
              <a:t>When handing in late work, you must indicate the week for which it applies as well as the date of the assignment.   </a:t>
            </a:r>
          </a:p>
        </p:txBody>
      </p:sp>
    </p:spTree>
    <p:extLst>
      <p:ext uri="{BB962C8B-B14F-4D97-AF65-F5344CB8AC3E}">
        <p14:creationId xmlns:p14="http://schemas.microsoft.com/office/powerpoint/2010/main" val="3503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BE14-0C3D-4FCB-BCE7-2AB9C153952B}"/>
              </a:ext>
            </a:extLst>
          </p:cNvPr>
          <p:cNvSpPr>
            <a:spLocks noGrp="1"/>
          </p:cNvSpPr>
          <p:nvPr>
            <p:ph type="title"/>
          </p:nvPr>
        </p:nvSpPr>
        <p:spPr>
          <a:xfrm>
            <a:off x="838200" y="365125"/>
            <a:ext cx="10515600" cy="970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05349EB-47E3-4659-8309-2BA67105D793}"/>
              </a:ext>
            </a:extLst>
          </p:cNvPr>
          <p:cNvSpPr>
            <a:spLocks noGrp="1"/>
          </p:cNvSpPr>
          <p:nvPr>
            <p:ph idx="1"/>
          </p:nvPr>
        </p:nvSpPr>
        <p:spPr>
          <a:xfrm>
            <a:off x="838200" y="576470"/>
            <a:ext cx="10515600" cy="5600493"/>
          </a:xfrm>
        </p:spPr>
        <p:txBody>
          <a:bodyPr/>
          <a:lstStyle/>
          <a:p>
            <a:pPr marL="0" indent="0">
              <a:buNone/>
            </a:pPr>
            <a:r>
              <a:rPr lang="en-US" dirty="0"/>
              <a:t>Please check PowerSchool to be certain that you are receiving the credit you deserve for your work. </a:t>
            </a:r>
          </a:p>
          <a:p>
            <a:pPr marL="0" indent="0">
              <a:buNone/>
            </a:pPr>
            <a:r>
              <a:rPr lang="en-US" dirty="0"/>
              <a:t>If you are confused as to why your grade is what is shown, please communicate your concerns to M. Gerson.</a:t>
            </a:r>
          </a:p>
          <a:p>
            <a:pPr marL="0" indent="0">
              <a:buNone/>
            </a:pPr>
            <a:r>
              <a:rPr lang="en-US" dirty="0"/>
              <a:t>If you have an excused absence, you have the number of days during which you were absent plus 1 to make up the work. Thus if you were absent Monday, Tuesday, and Wednesday, then you have four days (Thursday, Friday, Monday, Tuesday) to make up the work. All work from the excused absence period is due at the start of the class on the day following the make-up period. In the example given here, make-up work is due at the start of class on Wednesday.</a:t>
            </a:r>
          </a:p>
          <a:p>
            <a:pPr marL="0" indent="0">
              <a:buNone/>
            </a:pPr>
            <a:r>
              <a:rPr lang="en-US" dirty="0">
                <a:solidFill>
                  <a:srgbClr val="FF0000"/>
                </a:solidFill>
              </a:rPr>
              <a:t>Make-up work must include the Travail de cloche and the Billet de sortie for each day. </a:t>
            </a:r>
          </a:p>
        </p:txBody>
      </p:sp>
    </p:spTree>
    <p:extLst>
      <p:ext uri="{BB962C8B-B14F-4D97-AF65-F5344CB8AC3E}">
        <p14:creationId xmlns:p14="http://schemas.microsoft.com/office/powerpoint/2010/main" val="33056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05C0-221A-4C29-9755-0E4B04864B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5CB2FCA-91F5-4DA8-894B-775AD73264CB}"/>
              </a:ext>
            </a:extLst>
          </p:cNvPr>
          <p:cNvSpPr>
            <a:spLocks noGrp="1"/>
          </p:cNvSpPr>
          <p:nvPr>
            <p:ph idx="1"/>
          </p:nvPr>
        </p:nvSpPr>
        <p:spPr/>
        <p:txBody>
          <a:bodyPr/>
          <a:lstStyle/>
          <a:p>
            <a:pPr marL="0" indent="0">
              <a:buNone/>
            </a:pPr>
            <a:r>
              <a:rPr lang="en-US" dirty="0"/>
              <a:t>Late work handed in by the end of ninth period on the day it is due will receive 80% of earned credit. Late work received by the end of ninth period the day after it is due will receive 70% of earned credit. </a:t>
            </a:r>
          </a:p>
          <a:p>
            <a:pPr marL="0" indent="0">
              <a:buNone/>
            </a:pPr>
            <a:r>
              <a:rPr lang="en-US" dirty="0"/>
              <a:t>After the end of ninth period the day after an assignment is due, no credit can be received for that work unless you speak with M. Gerson and can give a valid explanation as to why the rules should be waived.</a:t>
            </a:r>
          </a:p>
          <a:p>
            <a:pPr marL="0" indent="0">
              <a:buNone/>
            </a:pPr>
            <a:r>
              <a:rPr lang="en-US" dirty="0"/>
              <a:t>  </a:t>
            </a:r>
          </a:p>
        </p:txBody>
      </p:sp>
    </p:spTree>
    <p:extLst>
      <p:ext uri="{BB962C8B-B14F-4D97-AF65-F5344CB8AC3E}">
        <p14:creationId xmlns:p14="http://schemas.microsoft.com/office/powerpoint/2010/main" val="39728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5D21-E7C5-4628-B11B-F07EC0B774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DB9520-36DE-40A7-8794-32A46C27098F}"/>
              </a:ext>
            </a:extLst>
          </p:cNvPr>
          <p:cNvSpPr>
            <a:spLocks noGrp="1"/>
          </p:cNvSpPr>
          <p:nvPr>
            <p:ph idx="1"/>
          </p:nvPr>
        </p:nvSpPr>
        <p:spPr/>
        <p:txBody>
          <a:bodyPr/>
          <a:lstStyle/>
          <a:p>
            <a:pPr marL="0" indent="0">
              <a:buNone/>
            </a:pPr>
            <a:r>
              <a:rPr lang="en-US" dirty="0"/>
              <a:t>You must turn in you homework as soon as you enter the classroom each day. Homework not received at the start of the class period will be considered to be late.</a:t>
            </a:r>
          </a:p>
          <a:p>
            <a:pPr marL="0" indent="0">
              <a:buNone/>
            </a:pPr>
            <a:r>
              <a:rPr lang="en-US" dirty="0"/>
              <a:t>At the start of each day, divide the </a:t>
            </a:r>
            <a:r>
              <a:rPr lang="en-US" dirty="0" err="1"/>
              <a:t>Bellwork</a:t>
            </a:r>
            <a:r>
              <a:rPr lang="en-US" dirty="0"/>
              <a:t> / Ticket out the door sheet in half.</a:t>
            </a:r>
          </a:p>
          <a:p>
            <a:pPr marL="0" indent="0">
              <a:buNone/>
            </a:pPr>
            <a:r>
              <a:rPr lang="en-US" dirty="0"/>
              <a:t>The </a:t>
            </a:r>
            <a:r>
              <a:rPr lang="en-US" dirty="0" err="1"/>
              <a:t>bellwork</a:t>
            </a:r>
            <a:r>
              <a:rPr lang="en-US" dirty="0"/>
              <a:t> for the day will be shown at the conclusion of morning announcements.</a:t>
            </a:r>
          </a:p>
          <a:p>
            <a:pPr marL="0" indent="0">
              <a:buNone/>
            </a:pPr>
            <a:r>
              <a:rPr lang="en-US" dirty="0"/>
              <a:t>You will have three minutes to complete the </a:t>
            </a:r>
            <a:r>
              <a:rPr lang="en-US" dirty="0" err="1"/>
              <a:t>bellwork</a:t>
            </a:r>
            <a:r>
              <a:rPr lang="en-US" dirty="0"/>
              <a:t>, after which time you must turn in your work.</a:t>
            </a:r>
          </a:p>
        </p:txBody>
      </p:sp>
    </p:spTree>
    <p:extLst>
      <p:ext uri="{BB962C8B-B14F-4D97-AF65-F5344CB8AC3E}">
        <p14:creationId xmlns:p14="http://schemas.microsoft.com/office/powerpoint/2010/main" val="376285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F76D-6A15-48EB-8C5E-A495247351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E76CCE-5C90-4E85-9509-B88AC1ADDC7E}"/>
              </a:ext>
            </a:extLst>
          </p:cNvPr>
          <p:cNvSpPr>
            <a:spLocks noGrp="1"/>
          </p:cNvSpPr>
          <p:nvPr>
            <p:ph idx="1"/>
          </p:nvPr>
        </p:nvSpPr>
        <p:spPr/>
        <p:txBody>
          <a:bodyPr/>
          <a:lstStyle/>
          <a:p>
            <a:pPr marL="0" indent="0">
              <a:buNone/>
            </a:pPr>
            <a:r>
              <a:rPr lang="en-US" dirty="0"/>
              <a:t>The ticket out the door will be posted at the end of the class period. You will have three minutes to complete the work, after which time you must turn in your work.</a:t>
            </a:r>
          </a:p>
          <a:p>
            <a:pPr marL="0" indent="0">
              <a:buNone/>
            </a:pPr>
            <a:r>
              <a:rPr lang="en-US" dirty="0"/>
              <a:t>If either the </a:t>
            </a:r>
            <a:r>
              <a:rPr lang="en-US" dirty="0" err="1"/>
              <a:t>bellwork</a:t>
            </a:r>
            <a:r>
              <a:rPr lang="en-US" dirty="0"/>
              <a:t> or the ticket out the door is not turned in when called for, it will receive no credit.</a:t>
            </a:r>
          </a:p>
        </p:txBody>
      </p:sp>
    </p:spTree>
    <p:extLst>
      <p:ext uri="{BB962C8B-B14F-4D97-AF65-F5344CB8AC3E}">
        <p14:creationId xmlns:p14="http://schemas.microsoft.com/office/powerpoint/2010/main" val="210852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err="1"/>
              <a:t>Dites</a:t>
            </a:r>
            <a:r>
              <a:rPr lang="en-US" dirty="0"/>
              <a:t> bonjour à Justin, et </a:t>
            </a:r>
            <a:r>
              <a:rPr lang="en-US" dirty="0" err="1"/>
              <a:t>puis</a:t>
            </a:r>
            <a:r>
              <a:rPr lang="en-US" dirty="0"/>
              <a:t> </a:t>
            </a:r>
            <a:r>
              <a:rPr lang="en-US" dirty="0" err="1"/>
              <a:t>lisez</a:t>
            </a:r>
            <a:r>
              <a:rPr lang="en-US" dirty="0"/>
              <a:t> la phrase que </a:t>
            </a:r>
            <a:r>
              <a:rPr lang="en-US" dirty="0" err="1"/>
              <a:t>vous</a:t>
            </a:r>
            <a:r>
              <a:rPr lang="en-US" dirty="0"/>
              <a:t> </a:t>
            </a:r>
            <a:r>
              <a:rPr lang="en-US" dirty="0" err="1"/>
              <a:t>avez</a:t>
            </a:r>
            <a:r>
              <a:rPr lang="en-US" dirty="0"/>
              <a:t> </a:t>
            </a:r>
            <a:r>
              <a:rPr lang="en-US" dirty="0" err="1"/>
              <a:t>écrit</a:t>
            </a:r>
            <a:r>
              <a:rPr lang="en-US" dirty="0"/>
              <a:t> pour le travail de cloche.</a:t>
            </a:r>
          </a:p>
        </p:txBody>
      </p:sp>
    </p:spTree>
    <p:extLst>
      <p:ext uri="{BB962C8B-B14F-4D97-AF65-F5344CB8AC3E}">
        <p14:creationId xmlns:p14="http://schemas.microsoft.com/office/powerpoint/2010/main" val="318377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pp. 178 - 179</a:t>
            </a:r>
          </a:p>
        </p:txBody>
      </p:sp>
    </p:spTree>
    <p:extLst>
      <p:ext uri="{BB962C8B-B14F-4D97-AF65-F5344CB8AC3E}">
        <p14:creationId xmlns:p14="http://schemas.microsoft.com/office/powerpoint/2010/main" val="9104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jouer</a:t>
            </a:r>
            <a:endParaRPr lang="en-US" dirty="0"/>
          </a:p>
          <a:p>
            <a:pPr marL="0" indent="0">
              <a:buNone/>
            </a:pPr>
            <a:r>
              <a:rPr lang="en-US" dirty="0"/>
              <a:t>je</a:t>
            </a:r>
          </a:p>
          <a:p>
            <a:pPr marL="0" indent="0">
              <a:buNone/>
            </a:pPr>
            <a:r>
              <a:rPr lang="en-US" dirty="0" err="1"/>
              <a:t>tu</a:t>
            </a:r>
            <a:endParaRPr lang="en-US" dirty="0"/>
          </a:p>
          <a:p>
            <a:pPr marL="0" indent="0">
              <a:buNone/>
            </a:pPr>
            <a:r>
              <a:rPr lang="en-US" dirty="0" err="1"/>
              <a:t>il</a:t>
            </a:r>
            <a:r>
              <a:rPr lang="en-US" dirty="0"/>
              <a:t> / </a:t>
            </a:r>
            <a:r>
              <a:rPr lang="en-US" dirty="0" err="1"/>
              <a:t>elle</a:t>
            </a:r>
            <a:endParaRPr lang="en-US" dirty="0"/>
          </a:p>
          <a:p>
            <a:pPr marL="0" indent="0">
              <a:buNone/>
            </a:pPr>
            <a:r>
              <a:rPr lang="en-US" dirty="0"/>
              <a:t>nous</a:t>
            </a:r>
          </a:p>
          <a:p>
            <a:pPr marL="0" indent="0">
              <a:buNone/>
            </a:pPr>
            <a:r>
              <a:rPr lang="en-US" dirty="0" err="1"/>
              <a:t>Vous</a:t>
            </a:r>
            <a:endParaRPr lang="en-US" dirty="0"/>
          </a:p>
          <a:p>
            <a:pPr marL="0" indent="0">
              <a:buNone/>
            </a:pPr>
            <a:r>
              <a:rPr lang="en-US" dirty="0" err="1"/>
              <a:t>elles</a:t>
            </a:r>
            <a:r>
              <a:rPr lang="en-US" dirty="0"/>
              <a:t> / </a:t>
            </a:r>
            <a:r>
              <a:rPr lang="en-US" dirty="0" err="1"/>
              <a:t>ils</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B601892-5CDD-45D5-8F03-8D91F547557A}"/>
                  </a:ext>
                </a:extLst>
              </p14:cNvPr>
              <p14:cNvContentPartPr/>
              <p14:nvPr/>
            </p14:nvContentPartPr>
            <p14:xfrm>
              <a:off x="1506240" y="1823400"/>
              <a:ext cx="1770840" cy="3543480"/>
            </p14:xfrm>
          </p:contentPart>
        </mc:Choice>
        <mc:Fallback>
          <p:pic>
            <p:nvPicPr>
              <p:cNvPr id="4" name="Ink 3">
                <a:extLst>
                  <a:ext uri="{FF2B5EF4-FFF2-40B4-BE49-F238E27FC236}">
                    <a16:creationId xmlns:a16="http://schemas.microsoft.com/office/drawing/2014/main" id="{8B601892-5CDD-45D5-8F03-8D91F547557A}"/>
                  </a:ext>
                </a:extLst>
              </p:cNvPr>
              <p:cNvPicPr/>
              <p:nvPr/>
            </p:nvPicPr>
            <p:blipFill>
              <a:blip r:embed="rId3"/>
              <a:stretch>
                <a:fillRect/>
              </a:stretch>
            </p:blipFill>
            <p:spPr>
              <a:xfrm>
                <a:off x="1496880" y="1814040"/>
                <a:ext cx="1789560" cy="3562200"/>
              </a:xfrm>
              <a:prstGeom prst="rect">
                <a:avLst/>
              </a:prstGeom>
            </p:spPr>
          </p:pic>
        </mc:Fallback>
      </mc:AlternateContent>
    </p:spTree>
    <p:extLst>
      <p:ext uri="{BB962C8B-B14F-4D97-AF65-F5344CB8AC3E}">
        <p14:creationId xmlns:p14="http://schemas.microsoft.com/office/powerpoint/2010/main" val="409227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pPr algn="ctr"/>
            <a:r>
              <a:rPr lang="en-US" dirty="0"/>
              <a:t>Andre Watts </a:t>
            </a:r>
            <a:r>
              <a:rPr lang="en-US" dirty="0" err="1"/>
              <a:t>joue</a:t>
            </a:r>
            <a:r>
              <a:rPr lang="en-US" dirty="0"/>
              <a:t> du piano.</a:t>
            </a:r>
          </a:p>
        </p:txBody>
      </p:sp>
      <p:pic>
        <p:nvPicPr>
          <p:cNvPr id="9" name="Content Placeholder 8"/>
          <p:cNvPicPr>
            <a:picLocks noGrp="1" noChangeAspect="1"/>
          </p:cNvPicPr>
          <p:nvPr>
            <p:ph sz="half" idx="2"/>
          </p:nvPr>
        </p:nvPicPr>
        <p:blipFill>
          <a:blip r:embed="rId2"/>
          <a:stretch>
            <a:fillRect/>
          </a:stretch>
        </p:blipFill>
        <p:spPr>
          <a:xfrm>
            <a:off x="1495168" y="2866768"/>
            <a:ext cx="3793524" cy="3126259"/>
          </a:xfrm>
          <a:prstGeom prst="rect">
            <a:avLst/>
          </a:prstGeom>
        </p:spPr>
      </p:pic>
      <p:sp>
        <p:nvSpPr>
          <p:cNvPr id="7" name="Text Placeholder 6"/>
          <p:cNvSpPr>
            <a:spLocks noGrp="1"/>
          </p:cNvSpPr>
          <p:nvPr>
            <p:ph type="body" sz="quarter" idx="3"/>
          </p:nvPr>
        </p:nvSpPr>
        <p:spPr/>
        <p:txBody>
          <a:bodyPr/>
          <a:lstStyle/>
          <a:p>
            <a:pPr algn="ctr"/>
            <a:r>
              <a:rPr lang="en-US" dirty="0"/>
              <a:t>Eric Clapton </a:t>
            </a:r>
            <a:r>
              <a:rPr lang="en-US" dirty="0" err="1"/>
              <a:t>joue</a:t>
            </a:r>
            <a:r>
              <a:rPr lang="en-US" dirty="0"/>
              <a:t> de la </a:t>
            </a:r>
            <a:r>
              <a:rPr lang="en-US" dirty="0" err="1"/>
              <a:t>guitare</a:t>
            </a:r>
            <a:endParaRPr lang="en-US" dirty="0"/>
          </a:p>
        </p:txBody>
      </p:sp>
      <p:pic>
        <p:nvPicPr>
          <p:cNvPr id="10" name="Content Placeholder 9"/>
          <p:cNvPicPr>
            <a:picLocks noGrp="1" noChangeAspect="1"/>
          </p:cNvPicPr>
          <p:nvPr>
            <p:ph sz="quarter" idx="4"/>
          </p:nvPr>
        </p:nvPicPr>
        <p:blipFill>
          <a:blip r:embed="rId3"/>
          <a:stretch>
            <a:fillRect/>
          </a:stretch>
        </p:blipFill>
        <p:spPr>
          <a:xfrm>
            <a:off x="6722076" y="2866769"/>
            <a:ext cx="3830594" cy="312625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BCBD332-F8D2-4CB4-8F0B-D12199237F44}"/>
                  </a:ext>
                </a:extLst>
              </p14:cNvPr>
              <p14:cNvContentPartPr/>
              <p14:nvPr/>
            </p14:nvContentPartPr>
            <p14:xfrm>
              <a:off x="2472840" y="5054400"/>
              <a:ext cx="19440" cy="171720"/>
            </p14:xfrm>
          </p:contentPart>
        </mc:Choice>
        <mc:Fallback>
          <p:pic>
            <p:nvPicPr>
              <p:cNvPr id="2" name="Ink 1">
                <a:extLst>
                  <a:ext uri="{FF2B5EF4-FFF2-40B4-BE49-F238E27FC236}">
                    <a16:creationId xmlns:a16="http://schemas.microsoft.com/office/drawing/2014/main" id="{1BCBD332-F8D2-4CB4-8F0B-D12199237F44}"/>
                  </a:ext>
                </a:extLst>
              </p:cNvPr>
              <p:cNvPicPr/>
              <p:nvPr/>
            </p:nvPicPr>
            <p:blipFill>
              <a:blip r:embed="rId5"/>
              <a:stretch>
                <a:fillRect/>
              </a:stretch>
            </p:blipFill>
            <p:spPr>
              <a:xfrm>
                <a:off x="2463480" y="5045040"/>
                <a:ext cx="38160" cy="190440"/>
              </a:xfrm>
              <a:prstGeom prst="rect">
                <a:avLst/>
              </a:prstGeom>
            </p:spPr>
          </p:pic>
        </mc:Fallback>
      </mc:AlternateContent>
    </p:spTree>
    <p:extLst>
      <p:ext uri="{BB962C8B-B14F-4D97-AF65-F5344CB8AC3E}">
        <p14:creationId xmlns:p14="http://schemas.microsoft.com/office/powerpoint/2010/main" val="265783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lundi, le six janvier</a:t>
            </a:r>
          </a:p>
          <a:p>
            <a:pPr marL="0" indent="0" algn="ctr">
              <a:buNone/>
            </a:pPr>
            <a:endParaRPr lang="fr-FR" dirty="0"/>
          </a:p>
          <a:p>
            <a:pPr marL="0" indent="0" algn="ctr">
              <a:buNone/>
            </a:pPr>
            <a:r>
              <a:rPr lang="fr-FR" dirty="0"/>
              <a:t>le premier jour du nouveau semestre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9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ADFEF7-84D2-4B3D-B108-67DC86120F90}"/>
              </a:ext>
            </a:extLst>
          </p:cNvPr>
          <p:cNvSpPr>
            <a:spLocks noGrp="1"/>
          </p:cNvSpPr>
          <p:nvPr>
            <p:ph type="title"/>
          </p:nvPr>
        </p:nvSpPr>
        <p:spPr/>
        <p:txBody>
          <a:bodyPr>
            <a:normAutofit/>
          </a:bodyPr>
          <a:lstStyle/>
          <a:p>
            <a:pPr algn="ctr"/>
            <a:r>
              <a:rPr lang="en-US" sz="2800" b="1" dirty="0"/>
              <a:t>Ava </a:t>
            </a:r>
            <a:r>
              <a:rPr lang="en-US" sz="2800" b="1" dirty="0" err="1"/>
              <a:t>joue</a:t>
            </a:r>
            <a:r>
              <a:rPr lang="en-US" sz="2800" b="1" dirty="0"/>
              <a:t> de la </a:t>
            </a:r>
            <a:r>
              <a:rPr lang="en-US" sz="2800" b="1" dirty="0" err="1"/>
              <a:t>flûte</a:t>
            </a:r>
            <a:r>
              <a:rPr lang="en-US" sz="2800" b="1" dirty="0"/>
              <a:t>.</a:t>
            </a:r>
          </a:p>
        </p:txBody>
      </p:sp>
      <p:pic>
        <p:nvPicPr>
          <p:cNvPr id="9" name="Content Placeholder 8">
            <a:extLst>
              <a:ext uri="{FF2B5EF4-FFF2-40B4-BE49-F238E27FC236}">
                <a16:creationId xmlns:a16="http://schemas.microsoft.com/office/drawing/2014/main" id="{791A211B-17E7-4304-ABAC-B281A39D0C28}"/>
              </a:ext>
            </a:extLst>
          </p:cNvPr>
          <p:cNvPicPr>
            <a:picLocks noGrp="1" noChangeAspect="1"/>
          </p:cNvPicPr>
          <p:nvPr>
            <p:ph idx="1"/>
          </p:nvPr>
        </p:nvPicPr>
        <p:blipFill>
          <a:blip r:embed="rId2"/>
          <a:stretch>
            <a:fillRect/>
          </a:stretch>
        </p:blipFill>
        <p:spPr>
          <a:xfrm>
            <a:off x="2642653" y="2360543"/>
            <a:ext cx="6410740" cy="3265005"/>
          </a:xfrm>
          <a:prstGeom prst="rect">
            <a:avLst/>
          </a:prstGeom>
        </p:spPr>
      </p:pic>
    </p:spTree>
    <p:extLst>
      <p:ext uri="{BB962C8B-B14F-4D97-AF65-F5344CB8AC3E}">
        <p14:creationId xmlns:p14="http://schemas.microsoft.com/office/powerpoint/2010/main" val="8439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A6525-A727-4B6B-A05B-17B674D9C65B}"/>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63374353-98B0-4CBF-B116-EBA420D7F6F3}"/>
              </a:ext>
            </a:extLst>
          </p:cNvPr>
          <p:cNvSpPr>
            <a:spLocks noGrp="1"/>
          </p:cNvSpPr>
          <p:nvPr>
            <p:ph type="body" idx="1"/>
          </p:nvPr>
        </p:nvSpPr>
        <p:spPr/>
        <p:txBody>
          <a:bodyPr/>
          <a:lstStyle/>
          <a:p>
            <a:pPr algn="ctr"/>
            <a:r>
              <a:rPr lang="en-US" dirty="0" err="1"/>
              <a:t>une</a:t>
            </a:r>
            <a:r>
              <a:rPr lang="en-US" dirty="0"/>
              <a:t> </a:t>
            </a:r>
            <a:r>
              <a:rPr lang="en-US" dirty="0" err="1"/>
              <a:t>flûte</a:t>
            </a:r>
            <a:endParaRPr lang="en-US" dirty="0"/>
          </a:p>
        </p:txBody>
      </p:sp>
      <p:pic>
        <p:nvPicPr>
          <p:cNvPr id="10" name="Content Placeholder 9">
            <a:extLst>
              <a:ext uri="{FF2B5EF4-FFF2-40B4-BE49-F238E27FC236}">
                <a16:creationId xmlns:a16="http://schemas.microsoft.com/office/drawing/2014/main" id="{4F8413BD-2DAD-4EEF-9EC7-8D0A74233C95}"/>
              </a:ext>
            </a:extLst>
          </p:cNvPr>
          <p:cNvPicPr>
            <a:picLocks noGrp="1" noChangeAspect="1"/>
          </p:cNvPicPr>
          <p:nvPr>
            <p:ph sz="half" idx="2"/>
          </p:nvPr>
        </p:nvPicPr>
        <p:blipFill>
          <a:blip r:embed="rId2"/>
          <a:stretch>
            <a:fillRect/>
          </a:stretch>
        </p:blipFill>
        <p:spPr>
          <a:xfrm>
            <a:off x="1725061" y="2653748"/>
            <a:ext cx="3448878" cy="3448878"/>
          </a:xfrm>
          <a:prstGeom prst="rect">
            <a:avLst/>
          </a:prstGeom>
        </p:spPr>
      </p:pic>
      <p:sp>
        <p:nvSpPr>
          <p:cNvPr id="7" name="Text Placeholder 6">
            <a:extLst>
              <a:ext uri="{FF2B5EF4-FFF2-40B4-BE49-F238E27FC236}">
                <a16:creationId xmlns:a16="http://schemas.microsoft.com/office/drawing/2014/main" id="{55CE27BA-299B-43D3-8C05-AD4460CFD16A}"/>
              </a:ext>
            </a:extLst>
          </p:cNvPr>
          <p:cNvSpPr>
            <a:spLocks noGrp="1"/>
          </p:cNvSpPr>
          <p:nvPr>
            <p:ph type="body" sz="quarter" idx="3"/>
          </p:nvPr>
        </p:nvSpPr>
        <p:spPr/>
        <p:txBody>
          <a:bodyPr/>
          <a:lstStyle/>
          <a:p>
            <a:pPr algn="ctr"/>
            <a:r>
              <a:rPr lang="en-US" dirty="0" err="1"/>
              <a:t>Flûte</a:t>
            </a:r>
            <a:r>
              <a:rPr lang="en-US" dirty="0"/>
              <a:t>! </a:t>
            </a:r>
            <a:r>
              <a:rPr lang="en-US" dirty="0" err="1"/>
              <a:t>J’ai</a:t>
            </a:r>
            <a:r>
              <a:rPr lang="en-US" dirty="0"/>
              <a:t> </a:t>
            </a:r>
            <a:r>
              <a:rPr lang="en-US" dirty="0" err="1"/>
              <a:t>oublié</a:t>
            </a:r>
            <a:r>
              <a:rPr lang="en-US" dirty="0"/>
              <a:t> </a:t>
            </a:r>
            <a:r>
              <a:rPr lang="en-US" dirty="0" err="1"/>
              <a:t>d’apporter</a:t>
            </a:r>
            <a:r>
              <a:rPr lang="en-US" dirty="0"/>
              <a:t> </a:t>
            </a:r>
            <a:r>
              <a:rPr lang="en-US" dirty="0" err="1"/>
              <a:t>mes</a:t>
            </a:r>
            <a:r>
              <a:rPr lang="en-US" dirty="0"/>
              <a:t> devoirs à </a:t>
            </a:r>
            <a:r>
              <a:rPr lang="en-US" dirty="0" err="1"/>
              <a:t>classe</a:t>
            </a:r>
            <a:r>
              <a:rPr lang="en-US" dirty="0"/>
              <a:t>. </a:t>
            </a:r>
          </a:p>
        </p:txBody>
      </p:sp>
      <p:pic>
        <p:nvPicPr>
          <p:cNvPr id="9" name="Content Placeholder 8">
            <a:extLst>
              <a:ext uri="{FF2B5EF4-FFF2-40B4-BE49-F238E27FC236}">
                <a16:creationId xmlns:a16="http://schemas.microsoft.com/office/drawing/2014/main" id="{5C53B279-3C15-4865-977A-8E71FD57D258}"/>
              </a:ext>
            </a:extLst>
          </p:cNvPr>
          <p:cNvPicPr>
            <a:picLocks noGrp="1" noChangeAspect="1"/>
          </p:cNvPicPr>
          <p:nvPr>
            <p:ph sz="quarter" idx="4"/>
          </p:nvPr>
        </p:nvPicPr>
        <p:blipFill>
          <a:blip r:embed="rId3"/>
          <a:stretch>
            <a:fillRect/>
          </a:stretch>
        </p:blipFill>
        <p:spPr>
          <a:xfrm>
            <a:off x="7530306" y="3423444"/>
            <a:ext cx="2466975" cy="184785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F279EB0-1E57-4998-9BC9-28E48284C61D}"/>
                  </a:ext>
                </a:extLst>
              </p14:cNvPr>
              <p14:cNvContentPartPr/>
              <p14:nvPr/>
            </p14:nvContentPartPr>
            <p14:xfrm>
              <a:off x="4249440" y="3370680"/>
              <a:ext cx="1924560" cy="1177200"/>
            </p14:xfrm>
          </p:contentPart>
        </mc:Choice>
        <mc:Fallback>
          <p:pic>
            <p:nvPicPr>
              <p:cNvPr id="2" name="Ink 1">
                <a:extLst>
                  <a:ext uri="{FF2B5EF4-FFF2-40B4-BE49-F238E27FC236}">
                    <a16:creationId xmlns:a16="http://schemas.microsoft.com/office/drawing/2014/main" id="{EF279EB0-1E57-4998-9BC9-28E48284C61D}"/>
                  </a:ext>
                </a:extLst>
              </p:cNvPr>
              <p:cNvPicPr/>
              <p:nvPr/>
            </p:nvPicPr>
            <p:blipFill>
              <a:blip r:embed="rId5"/>
              <a:stretch>
                <a:fillRect/>
              </a:stretch>
            </p:blipFill>
            <p:spPr>
              <a:xfrm>
                <a:off x="4240080" y="3361320"/>
                <a:ext cx="1943280" cy="1195920"/>
              </a:xfrm>
              <a:prstGeom prst="rect">
                <a:avLst/>
              </a:prstGeom>
            </p:spPr>
          </p:pic>
        </mc:Fallback>
      </mc:AlternateContent>
    </p:spTree>
    <p:extLst>
      <p:ext uri="{BB962C8B-B14F-4D97-AF65-F5344CB8AC3E}">
        <p14:creationId xmlns:p14="http://schemas.microsoft.com/office/powerpoint/2010/main" val="70879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On </a:t>
            </a:r>
            <a:r>
              <a:rPr lang="en-US" sz="2800" b="1" dirty="0" err="1"/>
              <a:t>joue</a:t>
            </a:r>
            <a:r>
              <a:rPr lang="en-US" sz="2800" b="1" dirty="0"/>
              <a:t> aux </a:t>
            </a:r>
            <a:r>
              <a:rPr lang="en-US" sz="2800" b="1" dirty="0" err="1"/>
              <a:t>échecs</a:t>
            </a:r>
            <a:endParaRPr lang="en-US" sz="2800" b="1" dirty="0"/>
          </a:p>
        </p:txBody>
      </p:sp>
      <p:sp>
        <p:nvSpPr>
          <p:cNvPr id="3" name="Content Placeholder 2"/>
          <p:cNvSpPr>
            <a:spLocks noGrp="1"/>
          </p:cNvSpPr>
          <p:nvPr>
            <p:ph idx="1"/>
          </p:nvPr>
        </p:nvSpPr>
        <p:spPr>
          <a:xfrm>
            <a:off x="838200" y="1507524"/>
            <a:ext cx="10515600" cy="466943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err="1"/>
              <a:t>Aimez-vous</a:t>
            </a:r>
            <a:r>
              <a:rPr lang="en-US" b="1" dirty="0"/>
              <a:t> </a:t>
            </a:r>
            <a:r>
              <a:rPr lang="en-US" b="1" dirty="0" err="1"/>
              <a:t>jouer</a:t>
            </a:r>
            <a:r>
              <a:rPr lang="en-US" b="1" dirty="0"/>
              <a:t> aux </a:t>
            </a:r>
            <a:r>
              <a:rPr lang="en-US" b="1" dirty="0" err="1"/>
              <a:t>échecs</a:t>
            </a:r>
            <a:r>
              <a:rPr lang="en-US" b="1" dirty="0"/>
              <a:t>?</a:t>
            </a:r>
          </a:p>
        </p:txBody>
      </p:sp>
      <p:pic>
        <p:nvPicPr>
          <p:cNvPr id="4" name="Picture 3"/>
          <p:cNvPicPr>
            <a:picLocks noChangeAspect="1"/>
          </p:cNvPicPr>
          <p:nvPr/>
        </p:nvPicPr>
        <p:blipFill>
          <a:blip r:embed="rId2"/>
          <a:stretch>
            <a:fillRect/>
          </a:stretch>
        </p:blipFill>
        <p:spPr>
          <a:xfrm>
            <a:off x="4003588" y="1915297"/>
            <a:ext cx="4522573" cy="3039762"/>
          </a:xfrm>
          <a:prstGeom prst="rect">
            <a:avLst/>
          </a:prstGeom>
        </p:spPr>
      </p:pic>
    </p:spTree>
    <p:extLst>
      <p:ext uri="{BB962C8B-B14F-4D97-AF65-F5344CB8AC3E}">
        <p14:creationId xmlns:p14="http://schemas.microsoft.com/office/powerpoint/2010/main" val="12370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On </a:t>
            </a:r>
            <a:r>
              <a:rPr lang="en-US" sz="2800" b="1" dirty="0" err="1"/>
              <a:t>joue</a:t>
            </a:r>
            <a:r>
              <a:rPr lang="en-US" sz="2800" b="1" dirty="0"/>
              <a:t> aux dames</a:t>
            </a:r>
            <a:br>
              <a:rPr lang="en-US" sz="2800" b="1" dirty="0"/>
            </a:br>
            <a:r>
              <a:rPr lang="en-US" sz="2800" b="1" dirty="0"/>
              <a:t>(le </a:t>
            </a:r>
            <a:r>
              <a:rPr lang="en-US" sz="2800" b="1" dirty="0" err="1"/>
              <a:t>jeu</a:t>
            </a:r>
            <a:r>
              <a:rPr lang="en-US" sz="2800" b="1" dirty="0"/>
              <a:t> aux dames)</a:t>
            </a:r>
          </a:p>
        </p:txBody>
      </p:sp>
      <p:sp>
        <p:nvSpPr>
          <p:cNvPr id="3" name="Content Placeholder 2"/>
          <p:cNvSpPr>
            <a:spLocks noGrp="1"/>
          </p:cNvSpPr>
          <p:nvPr>
            <p:ph idx="1"/>
          </p:nvPr>
        </p:nvSpPr>
        <p:spPr>
          <a:xfrm>
            <a:off x="838200" y="1507524"/>
            <a:ext cx="10515600" cy="466943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err="1"/>
              <a:t>Aimez-vous</a:t>
            </a:r>
            <a:r>
              <a:rPr lang="en-US" b="1" dirty="0"/>
              <a:t> </a:t>
            </a:r>
            <a:r>
              <a:rPr lang="en-US" b="1" dirty="0" err="1"/>
              <a:t>jouer</a:t>
            </a:r>
            <a:r>
              <a:rPr lang="en-US" b="1" dirty="0"/>
              <a:t> aux dames?</a:t>
            </a:r>
          </a:p>
        </p:txBody>
      </p:sp>
      <p:pic>
        <p:nvPicPr>
          <p:cNvPr id="5" name="Picture 4"/>
          <p:cNvPicPr>
            <a:picLocks noChangeAspect="1"/>
          </p:cNvPicPr>
          <p:nvPr/>
        </p:nvPicPr>
        <p:blipFill>
          <a:blip r:embed="rId2"/>
          <a:stretch>
            <a:fillRect/>
          </a:stretch>
        </p:blipFill>
        <p:spPr>
          <a:xfrm>
            <a:off x="3645244" y="2014152"/>
            <a:ext cx="5469924" cy="3076832"/>
          </a:xfrm>
          <a:prstGeom prst="rect">
            <a:avLst/>
          </a:prstGeom>
        </p:spPr>
      </p:pic>
    </p:spTree>
    <p:extLst>
      <p:ext uri="{BB962C8B-B14F-4D97-AF65-F5344CB8AC3E}">
        <p14:creationId xmlns:p14="http://schemas.microsoft.com/office/powerpoint/2010/main" val="7490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On </a:t>
            </a:r>
            <a:r>
              <a:rPr lang="en-US" sz="2800" b="1" dirty="0" err="1"/>
              <a:t>joue</a:t>
            </a:r>
            <a:r>
              <a:rPr lang="en-US" sz="2800" b="1" dirty="0"/>
              <a:t> à Minecraft.</a:t>
            </a:r>
            <a:br>
              <a:rPr lang="en-US" sz="2800" b="1" dirty="0"/>
            </a:br>
            <a:r>
              <a:rPr lang="en-US" sz="2800" b="1" dirty="0"/>
              <a:t>(Minecraft </a:t>
            </a:r>
            <a:r>
              <a:rPr lang="en-US" sz="2800" b="1" dirty="0" err="1"/>
              <a:t>est</a:t>
            </a:r>
            <a:r>
              <a:rPr lang="en-US" sz="2800" b="1" dirty="0"/>
              <a:t> un </a:t>
            </a:r>
            <a:r>
              <a:rPr lang="en-US" sz="2800" b="1" dirty="0" err="1"/>
              <a:t>jeu</a:t>
            </a:r>
            <a:r>
              <a:rPr lang="en-US" sz="2800" b="1" dirty="0"/>
              <a:t> </a:t>
            </a:r>
            <a:r>
              <a:rPr lang="en-US" sz="2800" b="1" dirty="0" err="1"/>
              <a:t>vidéo</a:t>
            </a:r>
            <a:r>
              <a:rPr lang="en-US" sz="2800" b="1" dirty="0"/>
              <a:t>)</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err="1"/>
              <a:t>Aimez-vous</a:t>
            </a:r>
            <a:r>
              <a:rPr lang="en-US" b="1" dirty="0"/>
              <a:t> </a:t>
            </a:r>
            <a:r>
              <a:rPr lang="en-US" b="1" dirty="0" err="1"/>
              <a:t>jouer</a:t>
            </a:r>
            <a:r>
              <a:rPr lang="en-US" b="1" dirty="0"/>
              <a:t> à Minecraft?</a:t>
            </a:r>
          </a:p>
        </p:txBody>
      </p:sp>
      <p:pic>
        <p:nvPicPr>
          <p:cNvPr id="4" name="Picture 3"/>
          <p:cNvPicPr>
            <a:picLocks noChangeAspect="1"/>
          </p:cNvPicPr>
          <p:nvPr/>
        </p:nvPicPr>
        <p:blipFill>
          <a:blip r:embed="rId2"/>
          <a:stretch>
            <a:fillRect/>
          </a:stretch>
        </p:blipFill>
        <p:spPr>
          <a:xfrm>
            <a:off x="4151870" y="1825624"/>
            <a:ext cx="4053016" cy="3141791"/>
          </a:xfrm>
          <a:prstGeom prst="rect">
            <a:avLst/>
          </a:prstGeom>
        </p:spPr>
      </p:pic>
    </p:spTree>
    <p:extLst>
      <p:ext uri="{BB962C8B-B14F-4D97-AF65-F5344CB8AC3E}">
        <p14:creationId xmlns:p14="http://schemas.microsoft.com/office/powerpoint/2010/main" val="1579570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432"/>
          </a:xfrm>
        </p:spPr>
        <p:txBody>
          <a:bodyPr>
            <a:normAutofit fontScale="90000"/>
          </a:bodyPr>
          <a:lstStyle/>
          <a:p>
            <a:endParaRPr lang="en-US" dirty="0"/>
          </a:p>
        </p:txBody>
      </p:sp>
      <p:sp>
        <p:nvSpPr>
          <p:cNvPr id="3" name="Content Placeholder 2"/>
          <p:cNvSpPr>
            <a:spLocks noGrp="1"/>
          </p:cNvSpPr>
          <p:nvPr>
            <p:ph idx="1"/>
          </p:nvPr>
        </p:nvSpPr>
        <p:spPr>
          <a:xfrm>
            <a:off x="838200" y="704335"/>
            <a:ext cx="10515600" cy="547262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M. Curry </a:t>
            </a:r>
            <a:r>
              <a:rPr lang="en-US" b="1" dirty="0" err="1"/>
              <a:t>joue</a:t>
            </a:r>
            <a:r>
              <a:rPr lang="en-US" b="1" dirty="0"/>
              <a:t> </a:t>
            </a:r>
            <a:r>
              <a:rPr lang="en-US" b="1" dirty="0" err="1"/>
              <a:t>souvent</a:t>
            </a:r>
            <a:r>
              <a:rPr lang="en-US" b="1" dirty="0"/>
              <a:t> au basket.</a:t>
            </a:r>
          </a:p>
        </p:txBody>
      </p:sp>
      <p:pic>
        <p:nvPicPr>
          <p:cNvPr id="5" name="Picture 4">
            <a:extLst>
              <a:ext uri="{FF2B5EF4-FFF2-40B4-BE49-F238E27FC236}">
                <a16:creationId xmlns:a16="http://schemas.microsoft.com/office/drawing/2014/main" id="{289BB7A5-8C90-40B3-B6E9-B5864ECF5B88}"/>
              </a:ext>
            </a:extLst>
          </p:cNvPr>
          <p:cNvPicPr>
            <a:picLocks noChangeAspect="1"/>
          </p:cNvPicPr>
          <p:nvPr/>
        </p:nvPicPr>
        <p:blipFill>
          <a:blip r:embed="rId2"/>
          <a:stretch>
            <a:fillRect/>
          </a:stretch>
        </p:blipFill>
        <p:spPr>
          <a:xfrm>
            <a:off x="3257727" y="1525656"/>
            <a:ext cx="5676545" cy="3178866"/>
          </a:xfrm>
          <a:prstGeom prst="rect">
            <a:avLst/>
          </a:prstGeom>
        </p:spPr>
      </p:pic>
    </p:spTree>
    <p:extLst>
      <p:ext uri="{BB962C8B-B14F-4D97-AF65-F5344CB8AC3E}">
        <p14:creationId xmlns:p14="http://schemas.microsoft.com/office/powerpoint/2010/main" val="40946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M. Obama </a:t>
            </a:r>
            <a:r>
              <a:rPr lang="en-US" b="1" dirty="0" err="1"/>
              <a:t>joue</a:t>
            </a:r>
            <a:r>
              <a:rPr lang="en-US" b="1" dirty="0"/>
              <a:t> </a:t>
            </a:r>
            <a:r>
              <a:rPr lang="en-US" b="1" dirty="0" err="1"/>
              <a:t>parfois</a:t>
            </a:r>
            <a:r>
              <a:rPr lang="en-US" b="1" dirty="0"/>
              <a:t> au basket.</a:t>
            </a:r>
          </a:p>
        </p:txBody>
      </p:sp>
      <p:pic>
        <p:nvPicPr>
          <p:cNvPr id="4" name="Picture 3"/>
          <p:cNvPicPr>
            <a:picLocks noChangeAspect="1"/>
          </p:cNvPicPr>
          <p:nvPr/>
        </p:nvPicPr>
        <p:blipFill>
          <a:blip r:embed="rId2"/>
          <a:stretch>
            <a:fillRect/>
          </a:stretch>
        </p:blipFill>
        <p:spPr>
          <a:xfrm>
            <a:off x="4188941" y="1989438"/>
            <a:ext cx="3682313" cy="3027405"/>
          </a:xfrm>
          <a:prstGeom prst="rect">
            <a:avLst/>
          </a:prstGeom>
        </p:spPr>
      </p:pic>
    </p:spTree>
    <p:extLst>
      <p:ext uri="{BB962C8B-B14F-4D97-AF65-F5344CB8AC3E}">
        <p14:creationId xmlns:p14="http://schemas.microsoft.com/office/powerpoint/2010/main" val="184645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____________   </a:t>
            </a:r>
            <a:r>
              <a:rPr lang="en-US" b="1" dirty="0" err="1"/>
              <a:t>joue</a:t>
            </a:r>
            <a:r>
              <a:rPr lang="en-US" b="1" dirty="0"/>
              <a:t> </a:t>
            </a:r>
            <a:r>
              <a:rPr lang="en-US" b="1" dirty="0" err="1"/>
              <a:t>rarement</a:t>
            </a:r>
            <a:r>
              <a:rPr lang="en-US" b="1" dirty="0"/>
              <a:t> au basket.</a:t>
            </a:r>
          </a:p>
        </p:txBody>
      </p:sp>
      <p:pic>
        <p:nvPicPr>
          <p:cNvPr id="4" name="Picture 3"/>
          <p:cNvPicPr>
            <a:picLocks noChangeAspect="1"/>
          </p:cNvPicPr>
          <p:nvPr/>
        </p:nvPicPr>
        <p:blipFill>
          <a:blip r:embed="rId2"/>
          <a:stretch>
            <a:fillRect/>
          </a:stretch>
        </p:blipFill>
        <p:spPr>
          <a:xfrm>
            <a:off x="4077730" y="2063578"/>
            <a:ext cx="3385751" cy="3052119"/>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C15EF98E-C0B2-4EF7-BC19-2EB621EB12CA}"/>
                  </a:ext>
                </a:extLst>
              </p14:cNvPr>
              <p14:cNvContentPartPr/>
              <p14:nvPr/>
            </p14:nvContentPartPr>
            <p14:xfrm>
              <a:off x="3522960" y="5333760"/>
              <a:ext cx="448560" cy="352800"/>
            </p14:xfrm>
          </p:contentPart>
        </mc:Choice>
        <mc:Fallback>
          <p:pic>
            <p:nvPicPr>
              <p:cNvPr id="5" name="Ink 4">
                <a:extLst>
                  <a:ext uri="{FF2B5EF4-FFF2-40B4-BE49-F238E27FC236}">
                    <a16:creationId xmlns:a16="http://schemas.microsoft.com/office/drawing/2014/main" id="{C15EF98E-C0B2-4EF7-BC19-2EB621EB12CA}"/>
                  </a:ext>
                </a:extLst>
              </p:cNvPr>
              <p:cNvPicPr/>
              <p:nvPr/>
            </p:nvPicPr>
            <p:blipFill>
              <a:blip r:embed="rId4"/>
              <a:stretch>
                <a:fillRect/>
              </a:stretch>
            </p:blipFill>
            <p:spPr>
              <a:xfrm>
                <a:off x="3513600" y="5324400"/>
                <a:ext cx="467280" cy="371520"/>
              </a:xfrm>
              <a:prstGeom prst="rect">
                <a:avLst/>
              </a:prstGeom>
            </p:spPr>
          </p:pic>
        </mc:Fallback>
      </mc:AlternateContent>
    </p:spTree>
    <p:extLst>
      <p:ext uri="{BB962C8B-B14F-4D97-AF65-F5344CB8AC3E}">
        <p14:creationId xmlns:p14="http://schemas.microsoft.com/office/powerpoint/2010/main" val="18082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Bob </a:t>
            </a:r>
            <a:r>
              <a:rPr lang="en-US" b="1" dirty="0" err="1"/>
              <a:t>L’Éponge</a:t>
            </a:r>
            <a:r>
              <a:rPr lang="en-US" b="1" dirty="0"/>
              <a:t> ne </a:t>
            </a:r>
            <a:r>
              <a:rPr lang="en-US" b="1" dirty="0" err="1"/>
              <a:t>joue</a:t>
            </a:r>
            <a:r>
              <a:rPr lang="en-US" b="1" dirty="0"/>
              <a:t> </a:t>
            </a:r>
            <a:r>
              <a:rPr lang="en-US" b="1" dirty="0" err="1"/>
              <a:t>jamais</a:t>
            </a:r>
            <a:r>
              <a:rPr lang="en-US" b="1" dirty="0"/>
              <a:t> au basket.</a:t>
            </a:r>
          </a:p>
        </p:txBody>
      </p:sp>
      <p:pic>
        <p:nvPicPr>
          <p:cNvPr id="4" name="Picture 3"/>
          <p:cNvPicPr>
            <a:picLocks noChangeAspect="1"/>
          </p:cNvPicPr>
          <p:nvPr/>
        </p:nvPicPr>
        <p:blipFill>
          <a:blip r:embed="rId2"/>
          <a:stretch>
            <a:fillRect/>
          </a:stretch>
        </p:blipFill>
        <p:spPr>
          <a:xfrm>
            <a:off x="4300151" y="2088292"/>
            <a:ext cx="3398107" cy="2681416"/>
          </a:xfrm>
          <a:prstGeom prst="rect">
            <a:avLst/>
          </a:prstGeom>
        </p:spPr>
      </p:pic>
    </p:spTree>
    <p:extLst>
      <p:ext uri="{BB962C8B-B14F-4D97-AF65-F5344CB8AC3E}">
        <p14:creationId xmlns:p14="http://schemas.microsoft.com/office/powerpoint/2010/main" val="285362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pPr algn="ctr"/>
            <a:r>
              <a:rPr lang="en-US" dirty="0"/>
              <a:t>le foot / le football</a:t>
            </a:r>
          </a:p>
        </p:txBody>
      </p:sp>
      <p:pic>
        <p:nvPicPr>
          <p:cNvPr id="9" name="Content Placeholder 8"/>
          <p:cNvPicPr>
            <a:picLocks noGrp="1" noChangeAspect="1"/>
          </p:cNvPicPr>
          <p:nvPr>
            <p:ph sz="half" idx="2"/>
          </p:nvPr>
        </p:nvPicPr>
        <p:blipFill>
          <a:blip r:embed="rId2"/>
          <a:stretch>
            <a:fillRect/>
          </a:stretch>
        </p:blipFill>
        <p:spPr>
          <a:xfrm>
            <a:off x="1421026" y="2607276"/>
            <a:ext cx="3768811" cy="3410465"/>
          </a:xfrm>
          <a:prstGeom prst="rect">
            <a:avLst/>
          </a:prstGeom>
        </p:spPr>
      </p:pic>
      <p:sp>
        <p:nvSpPr>
          <p:cNvPr id="7" name="Text Placeholder 6"/>
          <p:cNvSpPr>
            <a:spLocks noGrp="1"/>
          </p:cNvSpPr>
          <p:nvPr>
            <p:ph type="body" sz="quarter" idx="3"/>
          </p:nvPr>
        </p:nvSpPr>
        <p:spPr/>
        <p:txBody>
          <a:bodyPr/>
          <a:lstStyle/>
          <a:p>
            <a:pPr algn="ctr"/>
            <a:r>
              <a:rPr lang="en-US" dirty="0"/>
              <a:t>le football </a:t>
            </a:r>
            <a:r>
              <a:rPr lang="en-US" dirty="0" err="1"/>
              <a:t>américain</a:t>
            </a:r>
            <a:endParaRPr lang="en-US" dirty="0"/>
          </a:p>
        </p:txBody>
      </p:sp>
      <p:pic>
        <p:nvPicPr>
          <p:cNvPr id="10" name="Content Placeholder 9"/>
          <p:cNvPicPr>
            <a:picLocks noGrp="1" noChangeAspect="1"/>
          </p:cNvPicPr>
          <p:nvPr>
            <p:ph sz="quarter" idx="4"/>
          </p:nvPr>
        </p:nvPicPr>
        <p:blipFill>
          <a:blip r:embed="rId3"/>
          <a:stretch>
            <a:fillRect/>
          </a:stretch>
        </p:blipFill>
        <p:spPr>
          <a:xfrm>
            <a:off x="6759146" y="2607277"/>
            <a:ext cx="3966519" cy="3410464"/>
          </a:xfrm>
          <a:prstGeom prst="rect">
            <a:avLst/>
          </a:prstGeom>
        </p:spPr>
      </p:pic>
    </p:spTree>
    <p:extLst>
      <p:ext uri="{BB962C8B-B14F-4D97-AF65-F5344CB8AC3E}">
        <p14:creationId xmlns:p14="http://schemas.microsoft.com/office/powerpoint/2010/main" val="42315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Travail de cloche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err="1"/>
              <a:t>Écrivez</a:t>
            </a:r>
            <a:r>
              <a:rPr lang="en-US" dirty="0"/>
              <a:t> </a:t>
            </a:r>
            <a:r>
              <a:rPr lang="en-US" dirty="0" err="1"/>
              <a:t>une</a:t>
            </a:r>
            <a:r>
              <a:rPr lang="en-US" dirty="0"/>
              <a:t> phrase </a:t>
            </a:r>
            <a:r>
              <a:rPr lang="en-US" dirty="0" err="1"/>
              <a:t>en</a:t>
            </a:r>
            <a:r>
              <a:rPr lang="en-US" dirty="0"/>
              <a:t> </a:t>
            </a:r>
            <a:r>
              <a:rPr lang="en-US" dirty="0" err="1"/>
              <a:t>français</a:t>
            </a:r>
            <a:r>
              <a:rPr lang="en-US" dirty="0"/>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43D66A0-C59A-4356-BCC2-E1471AADF90D}"/>
                  </a:ext>
                </a:extLst>
              </p14:cNvPr>
              <p14:cNvContentPartPr/>
              <p14:nvPr/>
            </p14:nvContentPartPr>
            <p14:xfrm>
              <a:off x="3943440" y="3890160"/>
              <a:ext cx="3990600" cy="626040"/>
            </p14:xfrm>
          </p:contentPart>
        </mc:Choice>
        <mc:Fallback>
          <p:pic>
            <p:nvPicPr>
              <p:cNvPr id="4" name="Ink 3">
                <a:extLst>
                  <a:ext uri="{FF2B5EF4-FFF2-40B4-BE49-F238E27FC236}">
                    <a16:creationId xmlns:a16="http://schemas.microsoft.com/office/drawing/2014/main" id="{143D66A0-C59A-4356-BCC2-E1471AADF90D}"/>
                  </a:ext>
                </a:extLst>
              </p:cNvPr>
              <p:cNvPicPr/>
              <p:nvPr/>
            </p:nvPicPr>
            <p:blipFill>
              <a:blip r:embed="rId3"/>
              <a:stretch>
                <a:fillRect/>
              </a:stretch>
            </p:blipFill>
            <p:spPr>
              <a:xfrm>
                <a:off x="3934080" y="3880800"/>
                <a:ext cx="4009320" cy="644760"/>
              </a:xfrm>
              <a:prstGeom prst="rect">
                <a:avLst/>
              </a:prstGeom>
            </p:spPr>
          </p:pic>
        </mc:Fallback>
      </mc:AlternateContent>
    </p:spTree>
    <p:extLst>
      <p:ext uri="{BB962C8B-B14F-4D97-AF65-F5344CB8AC3E}">
        <p14:creationId xmlns:p14="http://schemas.microsoft.com/office/powerpoint/2010/main" val="216350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pPr marL="0" indent="0">
              <a:buNone/>
            </a:pPr>
            <a:r>
              <a:rPr lang="en-US" dirty="0"/>
              <a:t>Poser la question: </a:t>
            </a:r>
          </a:p>
          <a:p>
            <a:pPr marL="0" indent="0">
              <a:buNone/>
            </a:pPr>
            <a:r>
              <a:rPr lang="en-US" dirty="0"/>
              <a:t>  </a:t>
            </a:r>
            <a:r>
              <a:rPr lang="en-US" dirty="0" err="1"/>
              <a:t>Qu’est-ce</a:t>
            </a:r>
            <a:r>
              <a:rPr lang="en-US" dirty="0"/>
              <a:t> que </a:t>
            </a:r>
            <a:r>
              <a:rPr lang="en-US" dirty="0" err="1"/>
              <a:t>vous</a:t>
            </a:r>
            <a:r>
              <a:rPr lang="en-US" dirty="0"/>
              <a:t> </a:t>
            </a:r>
            <a:r>
              <a:rPr lang="en-US" dirty="0" err="1"/>
              <a:t>aimez</a:t>
            </a:r>
            <a:r>
              <a:rPr lang="en-US" dirty="0"/>
              <a:t> faire </a:t>
            </a:r>
            <a:r>
              <a:rPr lang="en-US" dirty="0" err="1"/>
              <a:t>souvent</a:t>
            </a:r>
            <a:r>
              <a:rPr lang="en-US" dirty="0"/>
              <a:t>?</a:t>
            </a:r>
          </a:p>
          <a:p>
            <a:pPr marL="0" indent="0">
              <a:buNone/>
            </a:pPr>
            <a:r>
              <a:rPr lang="en-US" dirty="0"/>
              <a:t>  Nicole </a:t>
            </a:r>
            <a:r>
              <a:rPr lang="en-US" dirty="0" err="1"/>
              <a:t>aime</a:t>
            </a:r>
            <a:r>
              <a:rPr lang="en-US" dirty="0"/>
              <a:t> </a:t>
            </a:r>
            <a:r>
              <a:rPr lang="en-US" dirty="0" err="1"/>
              <a:t>souvent</a:t>
            </a:r>
            <a:r>
              <a:rPr lang="en-US" dirty="0"/>
              <a:t> </a:t>
            </a:r>
            <a:r>
              <a:rPr lang="en-US" dirty="0" err="1"/>
              <a:t>dessiner</a:t>
            </a:r>
            <a:r>
              <a:rPr lang="en-US" dirty="0"/>
              <a:t> des </a:t>
            </a:r>
            <a:r>
              <a:rPr lang="en-US" dirty="0" err="1"/>
              <a:t>calmars</a:t>
            </a:r>
            <a:r>
              <a:rPr lang="en-US" dirty="0"/>
              <a:t>.</a:t>
            </a:r>
          </a:p>
          <a:p>
            <a:pPr marL="0" indent="0">
              <a:buNone/>
            </a:pPr>
            <a:endParaRPr lang="en-US" dirty="0"/>
          </a:p>
          <a:p>
            <a:pPr marL="0" indent="0">
              <a:buNone/>
            </a:pPr>
            <a:r>
              <a:rPr lang="en-US" dirty="0"/>
              <a:t>					</a:t>
            </a:r>
            <a:r>
              <a:rPr lang="en-US" dirty="0" err="1"/>
              <a:t>parfois</a:t>
            </a:r>
            <a:endParaRPr lang="en-US" dirty="0"/>
          </a:p>
          <a:p>
            <a:pPr marL="0" indent="0">
              <a:buNone/>
            </a:pPr>
            <a:r>
              <a:rPr lang="en-US" dirty="0"/>
              <a:t>					</a:t>
            </a:r>
            <a:r>
              <a:rPr lang="en-US" dirty="0" err="1"/>
              <a:t>rarement</a:t>
            </a:r>
            <a:endParaRPr lang="en-US" dirty="0"/>
          </a:p>
          <a:p>
            <a:pPr marL="0" indent="0">
              <a:buNone/>
            </a:pPr>
            <a:r>
              <a:rPr lang="en-US" dirty="0"/>
              <a:t>  </a:t>
            </a:r>
            <a:r>
              <a:rPr lang="en-US" dirty="0" err="1"/>
              <a:t>Qu’est-ce</a:t>
            </a:r>
            <a:r>
              <a:rPr lang="en-US" dirty="0"/>
              <a:t> que </a:t>
            </a:r>
            <a:r>
              <a:rPr lang="en-US" dirty="0" err="1"/>
              <a:t>vous</a:t>
            </a:r>
            <a:r>
              <a:rPr lang="en-US" dirty="0"/>
              <a:t> </a:t>
            </a:r>
            <a:r>
              <a:rPr lang="en-US" dirty="0" err="1"/>
              <a:t>n’aimez</a:t>
            </a:r>
            <a:r>
              <a:rPr lang="en-US" dirty="0"/>
              <a:t> </a:t>
            </a:r>
            <a:r>
              <a:rPr lang="en-US" dirty="0" err="1"/>
              <a:t>jamais</a:t>
            </a:r>
            <a:r>
              <a:rPr lang="en-US" dirty="0"/>
              <a:t> faire?</a:t>
            </a:r>
          </a:p>
          <a:p>
            <a:pPr marL="0" indent="0">
              <a:buNone/>
            </a:pPr>
            <a:r>
              <a:rPr lang="en-US" dirty="0"/>
              <a:t>					</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B3BBFCF-6BDE-47E0-B5FA-CB35F77C1C49}"/>
                  </a:ext>
                </a:extLst>
              </p14:cNvPr>
              <p14:cNvContentPartPr/>
              <p14:nvPr/>
            </p14:nvContentPartPr>
            <p14:xfrm>
              <a:off x="6388200" y="314280"/>
              <a:ext cx="2633040" cy="1126440"/>
            </p14:xfrm>
          </p:contentPart>
        </mc:Choice>
        <mc:Fallback>
          <p:pic>
            <p:nvPicPr>
              <p:cNvPr id="2" name="Ink 1">
                <a:extLst>
                  <a:ext uri="{FF2B5EF4-FFF2-40B4-BE49-F238E27FC236}">
                    <a16:creationId xmlns:a16="http://schemas.microsoft.com/office/drawing/2014/main" id="{EB3BBFCF-6BDE-47E0-B5FA-CB35F77C1C49}"/>
                  </a:ext>
                </a:extLst>
              </p:cNvPr>
              <p:cNvPicPr/>
              <p:nvPr/>
            </p:nvPicPr>
            <p:blipFill>
              <a:blip r:embed="rId3"/>
              <a:stretch>
                <a:fillRect/>
              </a:stretch>
            </p:blipFill>
            <p:spPr>
              <a:xfrm>
                <a:off x="6378840" y="304920"/>
                <a:ext cx="2651760" cy="1145160"/>
              </a:xfrm>
              <a:prstGeom prst="rect">
                <a:avLst/>
              </a:prstGeom>
            </p:spPr>
          </p:pic>
        </mc:Fallback>
      </mc:AlternateContent>
    </p:spTree>
    <p:extLst>
      <p:ext uri="{BB962C8B-B14F-4D97-AF65-F5344CB8AC3E}">
        <p14:creationId xmlns:p14="http://schemas.microsoft.com/office/powerpoint/2010/main" val="30527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jouer</a:t>
            </a:r>
            <a:r>
              <a:rPr lang="en-US" dirty="0"/>
              <a:t> de la / du</a:t>
            </a:r>
          </a:p>
          <a:p>
            <a:pPr marL="0" indent="0">
              <a:buNone/>
            </a:pPr>
            <a:r>
              <a:rPr lang="en-US" dirty="0" err="1"/>
              <a:t>jouer</a:t>
            </a:r>
            <a:r>
              <a:rPr lang="en-US" dirty="0"/>
              <a:t> à la / au</a:t>
            </a:r>
          </a:p>
          <a:p>
            <a:pPr marL="0" indent="0">
              <a:buNone/>
            </a:pPr>
            <a:r>
              <a:rPr lang="en-US" dirty="0" err="1"/>
              <a:t>jouer</a:t>
            </a:r>
            <a:r>
              <a:rPr lang="en-US" dirty="0"/>
              <a:t> aux</a:t>
            </a:r>
          </a:p>
          <a:p>
            <a:pPr marL="0" indent="0">
              <a:buNone/>
            </a:pPr>
            <a:r>
              <a:rPr lang="en-US" dirty="0" err="1"/>
              <a:t>souvent</a:t>
            </a:r>
            <a:endParaRPr lang="en-US" dirty="0"/>
          </a:p>
          <a:p>
            <a:pPr marL="0" indent="0">
              <a:buNone/>
            </a:pPr>
            <a:r>
              <a:rPr lang="en-US" dirty="0" err="1"/>
              <a:t>parfois</a:t>
            </a:r>
            <a:endParaRPr lang="en-US" dirty="0"/>
          </a:p>
          <a:p>
            <a:pPr marL="0" indent="0">
              <a:buNone/>
            </a:pPr>
            <a:r>
              <a:rPr lang="en-US" dirty="0" err="1"/>
              <a:t>rarement</a:t>
            </a:r>
            <a:endParaRPr lang="en-US" dirty="0"/>
          </a:p>
          <a:p>
            <a:pPr marL="0" indent="0">
              <a:buNone/>
            </a:pPr>
            <a:r>
              <a:rPr lang="en-US" dirty="0" err="1"/>
              <a:t>jamais</a:t>
            </a:r>
            <a:r>
              <a:rPr lang="en-US" dirty="0"/>
              <a:t> </a:t>
            </a:r>
          </a:p>
        </p:txBody>
      </p:sp>
    </p:spTree>
    <p:extLst>
      <p:ext uri="{BB962C8B-B14F-4D97-AF65-F5344CB8AC3E}">
        <p14:creationId xmlns:p14="http://schemas.microsoft.com/office/powerpoint/2010/main" val="14311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Devoirs</a:t>
            </a:r>
          </a:p>
        </p:txBody>
      </p:sp>
    </p:spTree>
    <p:extLst>
      <p:ext uri="{BB962C8B-B14F-4D97-AF65-F5344CB8AC3E}">
        <p14:creationId xmlns:p14="http://schemas.microsoft.com/office/powerpoint/2010/main" val="1046648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318"/>
          </a:xfrm>
        </p:spPr>
        <p:txBody>
          <a:bodyPr>
            <a:normAutofit fontScale="90000"/>
          </a:bodyPr>
          <a:lstStyle/>
          <a:p>
            <a:pPr algn="ctr"/>
            <a:endParaRPr lang="en-US" sz="2800" b="1" dirty="0"/>
          </a:p>
        </p:txBody>
      </p:sp>
      <p:sp>
        <p:nvSpPr>
          <p:cNvPr id="3" name="Content Placeholder 2"/>
          <p:cNvSpPr>
            <a:spLocks noGrp="1"/>
          </p:cNvSpPr>
          <p:nvPr>
            <p:ph idx="1"/>
          </p:nvPr>
        </p:nvSpPr>
        <p:spPr>
          <a:xfrm>
            <a:off x="838200" y="591378"/>
            <a:ext cx="10515600" cy="5585585"/>
          </a:xfrm>
        </p:spPr>
        <p:txBody>
          <a:bodyPr/>
          <a:lstStyle/>
          <a:p>
            <a:pPr marL="0" indent="0" algn="ctr">
              <a:buNone/>
            </a:pPr>
            <a:r>
              <a:rPr lang="en-US" dirty="0"/>
              <a:t>Billet de sortie</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Translate into French: I like apples.</a:t>
            </a:r>
          </a:p>
          <a:p>
            <a:pPr marL="0" indent="0" algn="ctr">
              <a:buNone/>
            </a:pPr>
            <a:endParaRPr lang="en-US" dirty="0"/>
          </a:p>
          <a:p>
            <a:pPr marL="0" indent="0" algn="ctr">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BCC1695-1E76-416C-9B54-EFC269753AB6}"/>
                  </a:ext>
                </a:extLst>
              </p14:cNvPr>
              <p14:cNvContentPartPr/>
              <p14:nvPr/>
            </p14:nvContentPartPr>
            <p14:xfrm>
              <a:off x="3214440" y="1809720"/>
              <a:ext cx="3316320" cy="1130400"/>
            </p14:xfrm>
          </p:contentPart>
        </mc:Choice>
        <mc:Fallback>
          <p:pic>
            <p:nvPicPr>
              <p:cNvPr id="4" name="Ink 3">
                <a:extLst>
                  <a:ext uri="{FF2B5EF4-FFF2-40B4-BE49-F238E27FC236}">
                    <a16:creationId xmlns:a16="http://schemas.microsoft.com/office/drawing/2014/main" id="{FBCC1695-1E76-416C-9B54-EFC269753AB6}"/>
                  </a:ext>
                </a:extLst>
              </p:cNvPr>
              <p:cNvPicPr/>
              <p:nvPr/>
            </p:nvPicPr>
            <p:blipFill>
              <a:blip r:embed="rId3"/>
              <a:stretch>
                <a:fillRect/>
              </a:stretch>
            </p:blipFill>
            <p:spPr>
              <a:xfrm>
                <a:off x="3205080" y="1800360"/>
                <a:ext cx="3335040" cy="1149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C0329EC7-3F68-40C1-A221-0A776D171664}"/>
                  </a:ext>
                </a:extLst>
              </p14:cNvPr>
              <p14:cNvContentPartPr/>
              <p14:nvPr/>
            </p14:nvContentPartPr>
            <p14:xfrm>
              <a:off x="6793560" y="2632715"/>
              <a:ext cx="298800" cy="325800"/>
            </p14:xfrm>
          </p:contentPart>
        </mc:Choice>
        <mc:Fallback>
          <p:pic>
            <p:nvPicPr>
              <p:cNvPr id="13" name="Ink 12">
                <a:extLst>
                  <a:ext uri="{FF2B5EF4-FFF2-40B4-BE49-F238E27FC236}">
                    <a16:creationId xmlns:a16="http://schemas.microsoft.com/office/drawing/2014/main" id="{C0329EC7-3F68-40C1-A221-0A776D171664}"/>
                  </a:ext>
                </a:extLst>
              </p:cNvPr>
              <p:cNvPicPr/>
              <p:nvPr/>
            </p:nvPicPr>
            <p:blipFill>
              <a:blip r:embed="rId5"/>
              <a:stretch>
                <a:fillRect/>
              </a:stretch>
            </p:blipFill>
            <p:spPr>
              <a:xfrm>
                <a:off x="6784571" y="2624075"/>
                <a:ext cx="316419"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2" name="Ink 31">
                <a:extLst>
                  <a:ext uri="{FF2B5EF4-FFF2-40B4-BE49-F238E27FC236}">
                    <a16:creationId xmlns:a16="http://schemas.microsoft.com/office/drawing/2014/main" id="{BC040777-7FCB-4C02-89FB-88CAFD38C78E}"/>
                  </a:ext>
                </a:extLst>
              </p14:cNvPr>
              <p14:cNvContentPartPr/>
              <p14:nvPr/>
            </p14:nvContentPartPr>
            <p14:xfrm>
              <a:off x="9053640" y="2687795"/>
              <a:ext cx="992520" cy="590760"/>
            </p14:xfrm>
          </p:contentPart>
        </mc:Choice>
        <mc:Fallback>
          <p:pic>
            <p:nvPicPr>
              <p:cNvPr id="32" name="Ink 31">
                <a:extLst>
                  <a:ext uri="{FF2B5EF4-FFF2-40B4-BE49-F238E27FC236}">
                    <a16:creationId xmlns:a16="http://schemas.microsoft.com/office/drawing/2014/main" id="{BC040777-7FCB-4C02-89FB-88CAFD38C78E}"/>
                  </a:ext>
                </a:extLst>
              </p:cNvPr>
              <p:cNvPicPr/>
              <p:nvPr/>
            </p:nvPicPr>
            <p:blipFill>
              <a:blip r:embed="rId7"/>
              <a:stretch>
                <a:fillRect/>
              </a:stretch>
            </p:blipFill>
            <p:spPr>
              <a:xfrm>
                <a:off x="9044640" y="2679155"/>
                <a:ext cx="101016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Ink 32">
                <a:extLst>
                  <a:ext uri="{FF2B5EF4-FFF2-40B4-BE49-F238E27FC236}">
                    <a16:creationId xmlns:a16="http://schemas.microsoft.com/office/drawing/2014/main" id="{EB9F5F6B-66F6-4920-A8BA-13376358155B}"/>
                  </a:ext>
                </a:extLst>
              </p14:cNvPr>
              <p14:cNvContentPartPr/>
              <p14:nvPr/>
            </p14:nvContentPartPr>
            <p14:xfrm>
              <a:off x="8766360" y="2699315"/>
              <a:ext cx="197280" cy="338760"/>
            </p14:xfrm>
          </p:contentPart>
        </mc:Choice>
        <mc:Fallback>
          <p:pic>
            <p:nvPicPr>
              <p:cNvPr id="33" name="Ink 32">
                <a:extLst>
                  <a:ext uri="{FF2B5EF4-FFF2-40B4-BE49-F238E27FC236}">
                    <a16:creationId xmlns:a16="http://schemas.microsoft.com/office/drawing/2014/main" id="{EB9F5F6B-66F6-4920-A8BA-13376358155B}"/>
                  </a:ext>
                </a:extLst>
              </p:cNvPr>
              <p:cNvPicPr/>
              <p:nvPr/>
            </p:nvPicPr>
            <p:blipFill>
              <a:blip r:embed="rId9"/>
              <a:stretch>
                <a:fillRect/>
              </a:stretch>
            </p:blipFill>
            <p:spPr>
              <a:xfrm>
                <a:off x="8757376" y="2690315"/>
                <a:ext cx="214888"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Ink 33">
                <a:extLst>
                  <a:ext uri="{FF2B5EF4-FFF2-40B4-BE49-F238E27FC236}">
                    <a16:creationId xmlns:a16="http://schemas.microsoft.com/office/drawing/2014/main" id="{C40B03C0-1B9B-4961-A9E5-AD1C17BFA10E}"/>
                  </a:ext>
                </a:extLst>
              </p14:cNvPr>
              <p14:cNvContentPartPr/>
              <p14:nvPr/>
            </p14:nvContentPartPr>
            <p14:xfrm>
              <a:off x="8100720" y="2610755"/>
              <a:ext cx="507240" cy="405360"/>
            </p14:xfrm>
          </p:contentPart>
        </mc:Choice>
        <mc:Fallback>
          <p:pic>
            <p:nvPicPr>
              <p:cNvPr id="34" name="Ink 33">
                <a:extLst>
                  <a:ext uri="{FF2B5EF4-FFF2-40B4-BE49-F238E27FC236}">
                    <a16:creationId xmlns:a16="http://schemas.microsoft.com/office/drawing/2014/main" id="{C40B03C0-1B9B-4961-A9E5-AD1C17BFA10E}"/>
                  </a:ext>
                </a:extLst>
              </p:cNvPr>
              <p:cNvPicPr/>
              <p:nvPr/>
            </p:nvPicPr>
            <p:blipFill>
              <a:blip r:embed="rId11"/>
              <a:stretch>
                <a:fillRect/>
              </a:stretch>
            </p:blipFill>
            <p:spPr>
              <a:xfrm>
                <a:off x="8091726" y="2602115"/>
                <a:ext cx="524867"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5" name="Ink 34">
                <a:extLst>
                  <a:ext uri="{FF2B5EF4-FFF2-40B4-BE49-F238E27FC236}">
                    <a16:creationId xmlns:a16="http://schemas.microsoft.com/office/drawing/2014/main" id="{998E3128-AF43-432A-9289-19A4CB1B1136}"/>
                  </a:ext>
                </a:extLst>
              </p14:cNvPr>
              <p14:cNvContentPartPr/>
              <p14:nvPr/>
            </p14:nvContentPartPr>
            <p14:xfrm>
              <a:off x="7360920" y="2776355"/>
              <a:ext cx="466560" cy="243000"/>
            </p14:xfrm>
          </p:contentPart>
        </mc:Choice>
        <mc:Fallback>
          <p:pic>
            <p:nvPicPr>
              <p:cNvPr id="35" name="Ink 34">
                <a:extLst>
                  <a:ext uri="{FF2B5EF4-FFF2-40B4-BE49-F238E27FC236}">
                    <a16:creationId xmlns:a16="http://schemas.microsoft.com/office/drawing/2014/main" id="{998E3128-AF43-432A-9289-19A4CB1B1136}"/>
                  </a:ext>
                </a:extLst>
              </p:cNvPr>
              <p:cNvPicPr/>
              <p:nvPr/>
            </p:nvPicPr>
            <p:blipFill>
              <a:blip r:embed="rId13"/>
              <a:stretch>
                <a:fillRect/>
              </a:stretch>
            </p:blipFill>
            <p:spPr>
              <a:xfrm>
                <a:off x="7352280" y="2767355"/>
                <a:ext cx="4842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3" name="Ink 42">
                <a:extLst>
                  <a:ext uri="{FF2B5EF4-FFF2-40B4-BE49-F238E27FC236}">
                    <a16:creationId xmlns:a16="http://schemas.microsoft.com/office/drawing/2014/main" id="{3CAB55BE-7E11-48DF-96D2-31AF43A3F80B}"/>
                  </a:ext>
                </a:extLst>
              </p14:cNvPr>
              <p14:cNvContentPartPr/>
              <p14:nvPr/>
            </p14:nvContentPartPr>
            <p14:xfrm>
              <a:off x="10621080" y="2714075"/>
              <a:ext cx="164160" cy="381960"/>
            </p14:xfrm>
          </p:contentPart>
        </mc:Choice>
        <mc:Fallback>
          <p:pic>
            <p:nvPicPr>
              <p:cNvPr id="43" name="Ink 42">
                <a:extLst>
                  <a:ext uri="{FF2B5EF4-FFF2-40B4-BE49-F238E27FC236}">
                    <a16:creationId xmlns:a16="http://schemas.microsoft.com/office/drawing/2014/main" id="{3CAB55BE-7E11-48DF-96D2-31AF43A3F80B}"/>
                  </a:ext>
                </a:extLst>
              </p:cNvPr>
              <p:cNvPicPr/>
              <p:nvPr/>
            </p:nvPicPr>
            <p:blipFill>
              <a:blip r:embed="rId15"/>
              <a:stretch>
                <a:fillRect/>
              </a:stretch>
            </p:blipFill>
            <p:spPr>
              <a:xfrm>
                <a:off x="10612440" y="2705435"/>
                <a:ext cx="18180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Ink 43">
                <a:extLst>
                  <a:ext uri="{FF2B5EF4-FFF2-40B4-BE49-F238E27FC236}">
                    <a16:creationId xmlns:a16="http://schemas.microsoft.com/office/drawing/2014/main" id="{14E52BAF-4A98-410C-9107-9D990003CAB7}"/>
                  </a:ext>
                </a:extLst>
              </p14:cNvPr>
              <p14:cNvContentPartPr/>
              <p14:nvPr/>
            </p14:nvContentPartPr>
            <p14:xfrm>
              <a:off x="10264680" y="2652155"/>
              <a:ext cx="219960" cy="414720"/>
            </p14:xfrm>
          </p:contentPart>
        </mc:Choice>
        <mc:Fallback>
          <p:pic>
            <p:nvPicPr>
              <p:cNvPr id="44" name="Ink 43">
                <a:extLst>
                  <a:ext uri="{FF2B5EF4-FFF2-40B4-BE49-F238E27FC236}">
                    <a16:creationId xmlns:a16="http://schemas.microsoft.com/office/drawing/2014/main" id="{14E52BAF-4A98-410C-9107-9D990003CAB7}"/>
                  </a:ext>
                </a:extLst>
              </p:cNvPr>
              <p:cNvPicPr/>
              <p:nvPr/>
            </p:nvPicPr>
            <p:blipFill>
              <a:blip r:embed="rId17"/>
              <a:stretch>
                <a:fillRect/>
              </a:stretch>
            </p:blipFill>
            <p:spPr>
              <a:xfrm>
                <a:off x="10256040" y="2643515"/>
                <a:ext cx="23760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 name="Ink 49">
                <a:extLst>
                  <a:ext uri="{FF2B5EF4-FFF2-40B4-BE49-F238E27FC236}">
                    <a16:creationId xmlns:a16="http://schemas.microsoft.com/office/drawing/2014/main" id="{396E58A6-278F-4192-AA01-FA8EE292FF51}"/>
                  </a:ext>
                </a:extLst>
              </p14:cNvPr>
              <p14:cNvContentPartPr/>
              <p14:nvPr/>
            </p14:nvContentPartPr>
            <p14:xfrm>
              <a:off x="10888560" y="2675915"/>
              <a:ext cx="621360" cy="425160"/>
            </p14:xfrm>
          </p:contentPart>
        </mc:Choice>
        <mc:Fallback>
          <p:pic>
            <p:nvPicPr>
              <p:cNvPr id="50" name="Ink 49">
                <a:extLst>
                  <a:ext uri="{FF2B5EF4-FFF2-40B4-BE49-F238E27FC236}">
                    <a16:creationId xmlns:a16="http://schemas.microsoft.com/office/drawing/2014/main" id="{396E58A6-278F-4192-AA01-FA8EE292FF51}"/>
                  </a:ext>
                </a:extLst>
              </p:cNvPr>
              <p:cNvPicPr/>
              <p:nvPr/>
            </p:nvPicPr>
            <p:blipFill>
              <a:blip r:embed="rId19"/>
              <a:stretch>
                <a:fillRect/>
              </a:stretch>
            </p:blipFill>
            <p:spPr>
              <a:xfrm>
                <a:off x="10879560" y="2666915"/>
                <a:ext cx="63900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3" name="Ink 52">
                <a:extLst>
                  <a:ext uri="{FF2B5EF4-FFF2-40B4-BE49-F238E27FC236}">
                    <a16:creationId xmlns:a16="http://schemas.microsoft.com/office/drawing/2014/main" id="{116A4CD4-4C9D-415A-9801-EED2B1BED64C}"/>
                  </a:ext>
                </a:extLst>
              </p14:cNvPr>
              <p14:cNvContentPartPr/>
              <p14:nvPr/>
            </p14:nvContentPartPr>
            <p14:xfrm>
              <a:off x="2806560" y="4055795"/>
              <a:ext cx="21600" cy="142560"/>
            </p14:xfrm>
          </p:contentPart>
        </mc:Choice>
        <mc:Fallback>
          <p:pic>
            <p:nvPicPr>
              <p:cNvPr id="53" name="Ink 52">
                <a:extLst>
                  <a:ext uri="{FF2B5EF4-FFF2-40B4-BE49-F238E27FC236}">
                    <a16:creationId xmlns:a16="http://schemas.microsoft.com/office/drawing/2014/main" id="{116A4CD4-4C9D-415A-9801-EED2B1BED64C}"/>
                  </a:ext>
                </a:extLst>
              </p:cNvPr>
              <p:cNvPicPr/>
              <p:nvPr/>
            </p:nvPicPr>
            <p:blipFill>
              <a:blip r:embed="rId21"/>
              <a:stretch>
                <a:fillRect/>
              </a:stretch>
            </p:blipFill>
            <p:spPr>
              <a:xfrm>
                <a:off x="2797560" y="4047155"/>
                <a:ext cx="39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9" name="Ink 58">
                <a:extLst>
                  <a:ext uri="{FF2B5EF4-FFF2-40B4-BE49-F238E27FC236}">
                    <a16:creationId xmlns:a16="http://schemas.microsoft.com/office/drawing/2014/main" id="{81620F69-37E8-461B-A489-1C6A677C769C}"/>
                  </a:ext>
                </a:extLst>
              </p14:cNvPr>
              <p14:cNvContentPartPr/>
              <p14:nvPr/>
            </p14:nvContentPartPr>
            <p14:xfrm>
              <a:off x="2428200" y="3959675"/>
              <a:ext cx="266760" cy="494640"/>
            </p14:xfrm>
          </p:contentPart>
        </mc:Choice>
        <mc:Fallback>
          <p:pic>
            <p:nvPicPr>
              <p:cNvPr id="59" name="Ink 58">
                <a:extLst>
                  <a:ext uri="{FF2B5EF4-FFF2-40B4-BE49-F238E27FC236}">
                    <a16:creationId xmlns:a16="http://schemas.microsoft.com/office/drawing/2014/main" id="{81620F69-37E8-461B-A489-1C6A677C769C}"/>
                  </a:ext>
                </a:extLst>
              </p:cNvPr>
              <p:cNvPicPr/>
              <p:nvPr/>
            </p:nvPicPr>
            <p:blipFill>
              <a:blip r:embed="rId23"/>
              <a:stretch>
                <a:fillRect/>
              </a:stretch>
            </p:blipFill>
            <p:spPr>
              <a:xfrm>
                <a:off x="2419200" y="3951029"/>
                <a:ext cx="284400" cy="51229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1" name="Ink 60">
                <a:extLst>
                  <a:ext uri="{FF2B5EF4-FFF2-40B4-BE49-F238E27FC236}">
                    <a16:creationId xmlns:a16="http://schemas.microsoft.com/office/drawing/2014/main" id="{8BEAEB55-EB0A-4D6B-8FD1-75BBBEE877FA}"/>
                  </a:ext>
                </a:extLst>
              </p14:cNvPr>
              <p14:cNvContentPartPr/>
              <p14:nvPr/>
            </p14:nvContentPartPr>
            <p14:xfrm>
              <a:off x="3825360" y="3955715"/>
              <a:ext cx="3960" cy="1440"/>
            </p14:xfrm>
          </p:contentPart>
        </mc:Choice>
        <mc:Fallback>
          <p:pic>
            <p:nvPicPr>
              <p:cNvPr id="61" name="Ink 60">
                <a:extLst>
                  <a:ext uri="{FF2B5EF4-FFF2-40B4-BE49-F238E27FC236}">
                    <a16:creationId xmlns:a16="http://schemas.microsoft.com/office/drawing/2014/main" id="{8BEAEB55-EB0A-4D6B-8FD1-75BBBEE877FA}"/>
                  </a:ext>
                </a:extLst>
              </p:cNvPr>
              <p:cNvPicPr/>
              <p:nvPr/>
            </p:nvPicPr>
            <p:blipFill>
              <a:blip r:embed="rId25"/>
              <a:stretch>
                <a:fillRect/>
              </a:stretch>
            </p:blipFill>
            <p:spPr>
              <a:xfrm>
                <a:off x="3816720" y="3946715"/>
                <a:ext cx="21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1" name="Ink 70">
                <a:extLst>
                  <a:ext uri="{FF2B5EF4-FFF2-40B4-BE49-F238E27FC236}">
                    <a16:creationId xmlns:a16="http://schemas.microsoft.com/office/drawing/2014/main" id="{B2AA678C-5DE9-4C0B-A394-5EC3D35AD1AF}"/>
                  </a:ext>
                </a:extLst>
              </p14:cNvPr>
              <p14:cNvContentPartPr/>
              <p14:nvPr/>
            </p14:nvContentPartPr>
            <p14:xfrm>
              <a:off x="3379680" y="4890635"/>
              <a:ext cx="128160" cy="183600"/>
            </p14:xfrm>
          </p:contentPart>
        </mc:Choice>
        <mc:Fallback>
          <p:pic>
            <p:nvPicPr>
              <p:cNvPr id="71" name="Ink 70">
                <a:extLst>
                  <a:ext uri="{FF2B5EF4-FFF2-40B4-BE49-F238E27FC236}">
                    <a16:creationId xmlns:a16="http://schemas.microsoft.com/office/drawing/2014/main" id="{B2AA678C-5DE9-4C0B-A394-5EC3D35AD1AF}"/>
                  </a:ext>
                </a:extLst>
              </p:cNvPr>
              <p:cNvPicPr/>
              <p:nvPr/>
            </p:nvPicPr>
            <p:blipFill>
              <a:blip r:embed="rId27"/>
              <a:stretch>
                <a:fillRect/>
              </a:stretch>
            </p:blipFill>
            <p:spPr>
              <a:xfrm>
                <a:off x="3371040" y="4881635"/>
                <a:ext cx="145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2" name="Ink 71">
                <a:extLst>
                  <a:ext uri="{FF2B5EF4-FFF2-40B4-BE49-F238E27FC236}">
                    <a16:creationId xmlns:a16="http://schemas.microsoft.com/office/drawing/2014/main" id="{7FF540CA-531B-4F21-BFDB-F19FE13EB7F5}"/>
                  </a:ext>
                </a:extLst>
              </p14:cNvPr>
              <p14:cNvContentPartPr/>
              <p14:nvPr/>
            </p14:nvContentPartPr>
            <p14:xfrm>
              <a:off x="3582360" y="4965875"/>
              <a:ext cx="10440" cy="75600"/>
            </p14:xfrm>
          </p:contentPart>
        </mc:Choice>
        <mc:Fallback>
          <p:pic>
            <p:nvPicPr>
              <p:cNvPr id="72" name="Ink 71">
                <a:extLst>
                  <a:ext uri="{FF2B5EF4-FFF2-40B4-BE49-F238E27FC236}">
                    <a16:creationId xmlns:a16="http://schemas.microsoft.com/office/drawing/2014/main" id="{7FF540CA-531B-4F21-BFDB-F19FE13EB7F5}"/>
                  </a:ext>
                </a:extLst>
              </p:cNvPr>
              <p:cNvPicPr/>
              <p:nvPr/>
            </p:nvPicPr>
            <p:blipFill>
              <a:blip r:embed="rId29"/>
              <a:stretch>
                <a:fillRect/>
              </a:stretch>
            </p:blipFill>
            <p:spPr>
              <a:xfrm>
                <a:off x="3573360" y="4956875"/>
                <a:ext cx="28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3" name="Ink 72">
                <a:extLst>
                  <a:ext uri="{FF2B5EF4-FFF2-40B4-BE49-F238E27FC236}">
                    <a16:creationId xmlns:a16="http://schemas.microsoft.com/office/drawing/2014/main" id="{7BD32C61-BD14-4383-AF0C-C21B766C47A3}"/>
                  </a:ext>
                </a:extLst>
              </p14:cNvPr>
              <p14:cNvContentPartPr/>
              <p14:nvPr/>
            </p14:nvContentPartPr>
            <p14:xfrm>
              <a:off x="3551760" y="4751315"/>
              <a:ext cx="12960" cy="16560"/>
            </p14:xfrm>
          </p:contentPart>
        </mc:Choice>
        <mc:Fallback>
          <p:pic>
            <p:nvPicPr>
              <p:cNvPr id="73" name="Ink 72">
                <a:extLst>
                  <a:ext uri="{FF2B5EF4-FFF2-40B4-BE49-F238E27FC236}">
                    <a16:creationId xmlns:a16="http://schemas.microsoft.com/office/drawing/2014/main" id="{7BD32C61-BD14-4383-AF0C-C21B766C47A3}"/>
                  </a:ext>
                </a:extLst>
              </p:cNvPr>
              <p:cNvPicPr/>
              <p:nvPr/>
            </p:nvPicPr>
            <p:blipFill>
              <a:blip r:embed="rId31"/>
              <a:stretch>
                <a:fillRect/>
              </a:stretch>
            </p:blipFill>
            <p:spPr>
              <a:xfrm>
                <a:off x="3543120" y="4742675"/>
                <a:ext cx="30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9" name="Ink 78">
                <a:extLst>
                  <a:ext uri="{FF2B5EF4-FFF2-40B4-BE49-F238E27FC236}">
                    <a16:creationId xmlns:a16="http://schemas.microsoft.com/office/drawing/2014/main" id="{273387B1-80DD-43A4-BD76-E7BB93D87E2A}"/>
                  </a:ext>
                </a:extLst>
              </p14:cNvPr>
              <p14:cNvContentPartPr/>
              <p14:nvPr/>
            </p14:nvContentPartPr>
            <p14:xfrm>
              <a:off x="2439000" y="4746995"/>
              <a:ext cx="653760" cy="433440"/>
            </p14:xfrm>
          </p:contentPart>
        </mc:Choice>
        <mc:Fallback>
          <p:pic>
            <p:nvPicPr>
              <p:cNvPr id="79" name="Ink 78">
                <a:extLst>
                  <a:ext uri="{FF2B5EF4-FFF2-40B4-BE49-F238E27FC236}">
                    <a16:creationId xmlns:a16="http://schemas.microsoft.com/office/drawing/2014/main" id="{273387B1-80DD-43A4-BD76-E7BB93D87E2A}"/>
                  </a:ext>
                </a:extLst>
              </p:cNvPr>
              <p:cNvPicPr/>
              <p:nvPr/>
            </p:nvPicPr>
            <p:blipFill>
              <a:blip r:embed="rId33"/>
              <a:stretch>
                <a:fillRect/>
              </a:stretch>
            </p:blipFill>
            <p:spPr>
              <a:xfrm>
                <a:off x="2430355" y="4738355"/>
                <a:ext cx="67141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9" name="Ink 98">
                <a:extLst>
                  <a:ext uri="{FF2B5EF4-FFF2-40B4-BE49-F238E27FC236}">
                    <a16:creationId xmlns:a16="http://schemas.microsoft.com/office/drawing/2014/main" id="{0D6B2DB5-FBB8-404F-90A1-32C668321C7B}"/>
                  </a:ext>
                </a:extLst>
              </p14:cNvPr>
              <p14:cNvContentPartPr/>
              <p14:nvPr/>
            </p14:nvContentPartPr>
            <p14:xfrm>
              <a:off x="6559560" y="4680395"/>
              <a:ext cx="151200" cy="371880"/>
            </p14:xfrm>
          </p:contentPart>
        </mc:Choice>
        <mc:Fallback>
          <p:pic>
            <p:nvPicPr>
              <p:cNvPr id="99" name="Ink 98">
                <a:extLst>
                  <a:ext uri="{FF2B5EF4-FFF2-40B4-BE49-F238E27FC236}">
                    <a16:creationId xmlns:a16="http://schemas.microsoft.com/office/drawing/2014/main" id="{0D6B2DB5-FBB8-404F-90A1-32C668321C7B}"/>
                  </a:ext>
                </a:extLst>
              </p:cNvPr>
              <p:cNvPicPr/>
              <p:nvPr/>
            </p:nvPicPr>
            <p:blipFill>
              <a:blip r:embed="rId35"/>
              <a:stretch>
                <a:fillRect/>
              </a:stretch>
            </p:blipFill>
            <p:spPr>
              <a:xfrm>
                <a:off x="6550920" y="4671395"/>
                <a:ext cx="16884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0" name="Ink 99">
                <a:extLst>
                  <a:ext uri="{FF2B5EF4-FFF2-40B4-BE49-F238E27FC236}">
                    <a16:creationId xmlns:a16="http://schemas.microsoft.com/office/drawing/2014/main" id="{795BA415-93A4-4A62-954E-61C5767908CD}"/>
                  </a:ext>
                </a:extLst>
              </p14:cNvPr>
              <p14:cNvContentPartPr/>
              <p14:nvPr/>
            </p14:nvContentPartPr>
            <p14:xfrm>
              <a:off x="5862240" y="4646915"/>
              <a:ext cx="636840" cy="452520"/>
            </p14:xfrm>
          </p:contentPart>
        </mc:Choice>
        <mc:Fallback>
          <p:pic>
            <p:nvPicPr>
              <p:cNvPr id="100" name="Ink 99">
                <a:extLst>
                  <a:ext uri="{FF2B5EF4-FFF2-40B4-BE49-F238E27FC236}">
                    <a16:creationId xmlns:a16="http://schemas.microsoft.com/office/drawing/2014/main" id="{795BA415-93A4-4A62-954E-61C5767908CD}"/>
                  </a:ext>
                </a:extLst>
              </p:cNvPr>
              <p:cNvPicPr/>
              <p:nvPr/>
            </p:nvPicPr>
            <p:blipFill>
              <a:blip r:embed="rId37"/>
              <a:stretch>
                <a:fillRect/>
              </a:stretch>
            </p:blipFill>
            <p:spPr>
              <a:xfrm>
                <a:off x="5853600" y="4638275"/>
                <a:ext cx="65448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1" name="Ink 100">
                <a:extLst>
                  <a:ext uri="{FF2B5EF4-FFF2-40B4-BE49-F238E27FC236}">
                    <a16:creationId xmlns:a16="http://schemas.microsoft.com/office/drawing/2014/main" id="{7524B108-E2D1-4D68-B3F0-6E8DE1542755}"/>
                  </a:ext>
                </a:extLst>
              </p14:cNvPr>
              <p14:cNvContentPartPr/>
              <p14:nvPr/>
            </p14:nvContentPartPr>
            <p14:xfrm>
              <a:off x="5519160" y="4753115"/>
              <a:ext cx="158040" cy="336240"/>
            </p14:xfrm>
          </p:contentPart>
        </mc:Choice>
        <mc:Fallback>
          <p:pic>
            <p:nvPicPr>
              <p:cNvPr id="101" name="Ink 100">
                <a:extLst>
                  <a:ext uri="{FF2B5EF4-FFF2-40B4-BE49-F238E27FC236}">
                    <a16:creationId xmlns:a16="http://schemas.microsoft.com/office/drawing/2014/main" id="{7524B108-E2D1-4D68-B3F0-6E8DE1542755}"/>
                  </a:ext>
                </a:extLst>
              </p:cNvPr>
              <p:cNvPicPr/>
              <p:nvPr/>
            </p:nvPicPr>
            <p:blipFill>
              <a:blip r:embed="rId39"/>
              <a:stretch>
                <a:fillRect/>
              </a:stretch>
            </p:blipFill>
            <p:spPr>
              <a:xfrm>
                <a:off x="5510520" y="4744475"/>
                <a:ext cx="17568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2" name="Ink 101">
                <a:extLst>
                  <a:ext uri="{FF2B5EF4-FFF2-40B4-BE49-F238E27FC236}">
                    <a16:creationId xmlns:a16="http://schemas.microsoft.com/office/drawing/2014/main" id="{0D685CFE-6879-49AA-891B-C1FC93A5AA11}"/>
                  </a:ext>
                </a:extLst>
              </p14:cNvPr>
              <p14:cNvContentPartPr/>
              <p14:nvPr/>
            </p14:nvContentPartPr>
            <p14:xfrm>
              <a:off x="6778080" y="4601915"/>
              <a:ext cx="33840" cy="469440"/>
            </p14:xfrm>
          </p:contentPart>
        </mc:Choice>
        <mc:Fallback>
          <p:pic>
            <p:nvPicPr>
              <p:cNvPr id="102" name="Ink 101">
                <a:extLst>
                  <a:ext uri="{FF2B5EF4-FFF2-40B4-BE49-F238E27FC236}">
                    <a16:creationId xmlns:a16="http://schemas.microsoft.com/office/drawing/2014/main" id="{0D685CFE-6879-49AA-891B-C1FC93A5AA11}"/>
                  </a:ext>
                </a:extLst>
              </p:cNvPr>
              <p:cNvPicPr/>
              <p:nvPr/>
            </p:nvPicPr>
            <p:blipFill>
              <a:blip r:embed="rId41"/>
              <a:stretch>
                <a:fillRect/>
              </a:stretch>
            </p:blipFill>
            <p:spPr>
              <a:xfrm>
                <a:off x="6769080" y="4593275"/>
                <a:ext cx="5148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3" name="Ink 102">
                <a:extLst>
                  <a:ext uri="{FF2B5EF4-FFF2-40B4-BE49-F238E27FC236}">
                    <a16:creationId xmlns:a16="http://schemas.microsoft.com/office/drawing/2014/main" id="{5D40379B-FB5A-450C-BD44-CBDEC5D55955}"/>
                  </a:ext>
                </a:extLst>
              </p14:cNvPr>
              <p14:cNvContentPartPr/>
              <p14:nvPr/>
            </p14:nvContentPartPr>
            <p14:xfrm>
              <a:off x="6995880" y="4885595"/>
              <a:ext cx="105120" cy="147600"/>
            </p14:xfrm>
          </p:contentPart>
        </mc:Choice>
        <mc:Fallback>
          <p:pic>
            <p:nvPicPr>
              <p:cNvPr id="103" name="Ink 102">
                <a:extLst>
                  <a:ext uri="{FF2B5EF4-FFF2-40B4-BE49-F238E27FC236}">
                    <a16:creationId xmlns:a16="http://schemas.microsoft.com/office/drawing/2014/main" id="{5D40379B-FB5A-450C-BD44-CBDEC5D55955}"/>
                  </a:ext>
                </a:extLst>
              </p:cNvPr>
              <p:cNvPicPr/>
              <p:nvPr/>
            </p:nvPicPr>
            <p:blipFill>
              <a:blip r:embed="rId43"/>
              <a:stretch>
                <a:fillRect/>
              </a:stretch>
            </p:blipFill>
            <p:spPr>
              <a:xfrm>
                <a:off x="6986880" y="4876955"/>
                <a:ext cx="122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4" name="Ink 103">
                <a:extLst>
                  <a:ext uri="{FF2B5EF4-FFF2-40B4-BE49-F238E27FC236}">
                    <a16:creationId xmlns:a16="http://schemas.microsoft.com/office/drawing/2014/main" id="{EA5B1881-08A2-4847-893B-1417F7A97A36}"/>
                  </a:ext>
                </a:extLst>
              </p14:cNvPr>
              <p14:cNvContentPartPr/>
              <p14:nvPr/>
            </p14:nvContentPartPr>
            <p14:xfrm>
              <a:off x="7194960" y="4908635"/>
              <a:ext cx="102960" cy="118800"/>
            </p14:xfrm>
          </p:contentPart>
        </mc:Choice>
        <mc:Fallback>
          <p:pic>
            <p:nvPicPr>
              <p:cNvPr id="104" name="Ink 103">
                <a:extLst>
                  <a:ext uri="{FF2B5EF4-FFF2-40B4-BE49-F238E27FC236}">
                    <a16:creationId xmlns:a16="http://schemas.microsoft.com/office/drawing/2014/main" id="{EA5B1881-08A2-4847-893B-1417F7A97A36}"/>
                  </a:ext>
                </a:extLst>
              </p:cNvPr>
              <p:cNvPicPr/>
              <p:nvPr/>
            </p:nvPicPr>
            <p:blipFill>
              <a:blip r:embed="rId45"/>
              <a:stretch>
                <a:fillRect/>
              </a:stretch>
            </p:blipFill>
            <p:spPr>
              <a:xfrm>
                <a:off x="7185960" y="4899635"/>
                <a:ext cx="120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5" name="Ink 104">
                <a:extLst>
                  <a:ext uri="{FF2B5EF4-FFF2-40B4-BE49-F238E27FC236}">
                    <a16:creationId xmlns:a16="http://schemas.microsoft.com/office/drawing/2014/main" id="{304435D3-8561-40B2-A95F-DA5192C465D5}"/>
                  </a:ext>
                </a:extLst>
              </p14:cNvPr>
              <p14:cNvContentPartPr/>
              <p14:nvPr/>
            </p14:nvContentPartPr>
            <p14:xfrm>
              <a:off x="7367760" y="4907915"/>
              <a:ext cx="79560" cy="133200"/>
            </p14:xfrm>
          </p:contentPart>
        </mc:Choice>
        <mc:Fallback>
          <p:pic>
            <p:nvPicPr>
              <p:cNvPr id="105" name="Ink 104">
                <a:extLst>
                  <a:ext uri="{FF2B5EF4-FFF2-40B4-BE49-F238E27FC236}">
                    <a16:creationId xmlns:a16="http://schemas.microsoft.com/office/drawing/2014/main" id="{304435D3-8561-40B2-A95F-DA5192C465D5}"/>
                  </a:ext>
                </a:extLst>
              </p:cNvPr>
              <p:cNvPicPr/>
              <p:nvPr/>
            </p:nvPicPr>
            <p:blipFill>
              <a:blip r:embed="rId47"/>
              <a:stretch>
                <a:fillRect/>
              </a:stretch>
            </p:blipFill>
            <p:spPr>
              <a:xfrm>
                <a:off x="7359120" y="4899275"/>
                <a:ext cx="97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6" name="Ink 105">
                <a:extLst>
                  <a:ext uri="{FF2B5EF4-FFF2-40B4-BE49-F238E27FC236}">
                    <a16:creationId xmlns:a16="http://schemas.microsoft.com/office/drawing/2014/main" id="{524F8C95-F7EE-4630-A734-5D20936F1849}"/>
                  </a:ext>
                </a:extLst>
              </p14:cNvPr>
              <p14:cNvContentPartPr/>
              <p14:nvPr/>
            </p14:nvContentPartPr>
            <p14:xfrm>
              <a:off x="7397280" y="4720355"/>
              <a:ext cx="105120" cy="68760"/>
            </p14:xfrm>
          </p:contentPart>
        </mc:Choice>
        <mc:Fallback>
          <p:pic>
            <p:nvPicPr>
              <p:cNvPr id="106" name="Ink 105">
                <a:extLst>
                  <a:ext uri="{FF2B5EF4-FFF2-40B4-BE49-F238E27FC236}">
                    <a16:creationId xmlns:a16="http://schemas.microsoft.com/office/drawing/2014/main" id="{524F8C95-F7EE-4630-A734-5D20936F1849}"/>
                  </a:ext>
                </a:extLst>
              </p:cNvPr>
              <p:cNvPicPr/>
              <p:nvPr/>
            </p:nvPicPr>
            <p:blipFill>
              <a:blip r:embed="rId49"/>
              <a:stretch>
                <a:fillRect/>
              </a:stretch>
            </p:blipFill>
            <p:spPr>
              <a:xfrm>
                <a:off x="7388640" y="4711355"/>
                <a:ext cx="122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9" name="Ink 108">
                <a:extLst>
                  <a:ext uri="{FF2B5EF4-FFF2-40B4-BE49-F238E27FC236}">
                    <a16:creationId xmlns:a16="http://schemas.microsoft.com/office/drawing/2014/main" id="{AA89B4DF-2F7D-498A-8634-CB78268F468F}"/>
                  </a:ext>
                </a:extLst>
              </p14:cNvPr>
              <p14:cNvContentPartPr/>
              <p14:nvPr/>
            </p14:nvContentPartPr>
            <p14:xfrm>
              <a:off x="7666920" y="4754195"/>
              <a:ext cx="34560" cy="7560"/>
            </p14:xfrm>
          </p:contentPart>
        </mc:Choice>
        <mc:Fallback>
          <p:pic>
            <p:nvPicPr>
              <p:cNvPr id="109" name="Ink 108">
                <a:extLst>
                  <a:ext uri="{FF2B5EF4-FFF2-40B4-BE49-F238E27FC236}">
                    <a16:creationId xmlns:a16="http://schemas.microsoft.com/office/drawing/2014/main" id="{AA89B4DF-2F7D-498A-8634-CB78268F468F}"/>
                  </a:ext>
                </a:extLst>
              </p:cNvPr>
              <p:cNvPicPr/>
              <p:nvPr/>
            </p:nvPicPr>
            <p:blipFill>
              <a:blip r:embed="rId51"/>
              <a:stretch>
                <a:fillRect/>
              </a:stretch>
            </p:blipFill>
            <p:spPr>
              <a:xfrm>
                <a:off x="7657920" y="4745555"/>
                <a:ext cx="52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3" name="Ink 112">
                <a:extLst>
                  <a:ext uri="{FF2B5EF4-FFF2-40B4-BE49-F238E27FC236}">
                    <a16:creationId xmlns:a16="http://schemas.microsoft.com/office/drawing/2014/main" id="{485CDA62-0479-4305-BAA0-AB794A734B29}"/>
                  </a:ext>
                </a:extLst>
              </p14:cNvPr>
              <p14:cNvContentPartPr/>
              <p14:nvPr/>
            </p14:nvContentPartPr>
            <p14:xfrm>
              <a:off x="8160840" y="4852475"/>
              <a:ext cx="117360" cy="180720"/>
            </p14:xfrm>
          </p:contentPart>
        </mc:Choice>
        <mc:Fallback>
          <p:pic>
            <p:nvPicPr>
              <p:cNvPr id="113" name="Ink 112">
                <a:extLst>
                  <a:ext uri="{FF2B5EF4-FFF2-40B4-BE49-F238E27FC236}">
                    <a16:creationId xmlns:a16="http://schemas.microsoft.com/office/drawing/2014/main" id="{485CDA62-0479-4305-BAA0-AB794A734B29}"/>
                  </a:ext>
                </a:extLst>
              </p:cNvPr>
              <p:cNvPicPr/>
              <p:nvPr/>
            </p:nvPicPr>
            <p:blipFill>
              <a:blip r:embed="rId53"/>
              <a:stretch>
                <a:fillRect/>
              </a:stretch>
            </p:blipFill>
            <p:spPr>
              <a:xfrm>
                <a:off x="8152200" y="4843475"/>
                <a:ext cx="135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4" name="Ink 113">
                <a:extLst>
                  <a:ext uri="{FF2B5EF4-FFF2-40B4-BE49-F238E27FC236}">
                    <a16:creationId xmlns:a16="http://schemas.microsoft.com/office/drawing/2014/main" id="{C343A07E-F762-4C7B-B87E-72185463E7C0}"/>
                  </a:ext>
                </a:extLst>
              </p14:cNvPr>
              <p14:cNvContentPartPr/>
              <p14:nvPr/>
            </p14:nvContentPartPr>
            <p14:xfrm>
              <a:off x="8341920" y="4999715"/>
              <a:ext cx="10440" cy="41760"/>
            </p14:xfrm>
          </p:contentPart>
        </mc:Choice>
        <mc:Fallback>
          <p:pic>
            <p:nvPicPr>
              <p:cNvPr id="114" name="Ink 113">
                <a:extLst>
                  <a:ext uri="{FF2B5EF4-FFF2-40B4-BE49-F238E27FC236}">
                    <a16:creationId xmlns:a16="http://schemas.microsoft.com/office/drawing/2014/main" id="{C343A07E-F762-4C7B-B87E-72185463E7C0}"/>
                  </a:ext>
                </a:extLst>
              </p:cNvPr>
              <p:cNvPicPr/>
              <p:nvPr/>
            </p:nvPicPr>
            <p:blipFill>
              <a:blip r:embed="rId55"/>
              <a:stretch>
                <a:fillRect/>
              </a:stretch>
            </p:blipFill>
            <p:spPr>
              <a:xfrm>
                <a:off x="8333280" y="4991075"/>
                <a:ext cx="28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5" name="Ink 114">
                <a:extLst>
                  <a:ext uri="{FF2B5EF4-FFF2-40B4-BE49-F238E27FC236}">
                    <a16:creationId xmlns:a16="http://schemas.microsoft.com/office/drawing/2014/main" id="{AC462272-D91F-4522-81B5-17FA2145B848}"/>
                  </a:ext>
                </a:extLst>
              </p14:cNvPr>
              <p14:cNvContentPartPr/>
              <p14:nvPr/>
            </p14:nvContentPartPr>
            <p14:xfrm>
              <a:off x="7804080" y="4772195"/>
              <a:ext cx="299880" cy="240840"/>
            </p14:xfrm>
          </p:contentPart>
        </mc:Choice>
        <mc:Fallback>
          <p:pic>
            <p:nvPicPr>
              <p:cNvPr id="115" name="Ink 114">
                <a:extLst>
                  <a:ext uri="{FF2B5EF4-FFF2-40B4-BE49-F238E27FC236}">
                    <a16:creationId xmlns:a16="http://schemas.microsoft.com/office/drawing/2014/main" id="{AC462272-D91F-4522-81B5-17FA2145B848}"/>
                  </a:ext>
                </a:extLst>
              </p:cNvPr>
              <p:cNvPicPr/>
              <p:nvPr/>
            </p:nvPicPr>
            <p:blipFill>
              <a:blip r:embed="rId57"/>
              <a:stretch>
                <a:fillRect/>
              </a:stretch>
            </p:blipFill>
            <p:spPr>
              <a:xfrm>
                <a:off x="7795080" y="4763555"/>
                <a:ext cx="3175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6" name="Ink 115">
                <a:extLst>
                  <a:ext uri="{FF2B5EF4-FFF2-40B4-BE49-F238E27FC236}">
                    <a16:creationId xmlns:a16="http://schemas.microsoft.com/office/drawing/2014/main" id="{D917578B-8173-4403-B0DA-2D5F6FAAC2B1}"/>
                  </a:ext>
                </a:extLst>
              </p14:cNvPr>
              <p14:cNvContentPartPr/>
              <p14:nvPr/>
            </p14:nvContentPartPr>
            <p14:xfrm>
              <a:off x="7562520" y="4870835"/>
              <a:ext cx="135360" cy="174960"/>
            </p14:xfrm>
          </p:contentPart>
        </mc:Choice>
        <mc:Fallback>
          <p:pic>
            <p:nvPicPr>
              <p:cNvPr id="116" name="Ink 115">
                <a:extLst>
                  <a:ext uri="{FF2B5EF4-FFF2-40B4-BE49-F238E27FC236}">
                    <a16:creationId xmlns:a16="http://schemas.microsoft.com/office/drawing/2014/main" id="{D917578B-8173-4403-B0DA-2D5F6FAAC2B1}"/>
                  </a:ext>
                </a:extLst>
              </p:cNvPr>
              <p:cNvPicPr/>
              <p:nvPr/>
            </p:nvPicPr>
            <p:blipFill>
              <a:blip r:embed="rId59"/>
              <a:stretch>
                <a:fillRect/>
              </a:stretch>
            </p:blipFill>
            <p:spPr>
              <a:xfrm>
                <a:off x="7553520" y="4862195"/>
                <a:ext cx="153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47" name="Ink 146">
                <a:extLst>
                  <a:ext uri="{FF2B5EF4-FFF2-40B4-BE49-F238E27FC236}">
                    <a16:creationId xmlns:a16="http://schemas.microsoft.com/office/drawing/2014/main" id="{D2615C29-72BB-41F4-B7EE-9996725D3A1C}"/>
                  </a:ext>
                </a:extLst>
              </p14:cNvPr>
              <p14:cNvContentPartPr/>
              <p14:nvPr/>
            </p14:nvContentPartPr>
            <p14:xfrm>
              <a:off x="3179160" y="5103395"/>
              <a:ext cx="117360" cy="280440"/>
            </p14:xfrm>
          </p:contentPart>
        </mc:Choice>
        <mc:Fallback>
          <p:pic>
            <p:nvPicPr>
              <p:cNvPr id="147" name="Ink 146">
                <a:extLst>
                  <a:ext uri="{FF2B5EF4-FFF2-40B4-BE49-F238E27FC236}">
                    <a16:creationId xmlns:a16="http://schemas.microsoft.com/office/drawing/2014/main" id="{D2615C29-72BB-41F4-B7EE-9996725D3A1C}"/>
                  </a:ext>
                </a:extLst>
              </p:cNvPr>
              <p:cNvPicPr/>
              <p:nvPr/>
            </p:nvPicPr>
            <p:blipFill>
              <a:blip r:embed="rId61"/>
              <a:stretch>
                <a:fillRect/>
              </a:stretch>
            </p:blipFill>
            <p:spPr>
              <a:xfrm>
                <a:off x="3170160" y="5094395"/>
                <a:ext cx="1350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49" name="Ink 148">
                <a:extLst>
                  <a:ext uri="{FF2B5EF4-FFF2-40B4-BE49-F238E27FC236}">
                    <a16:creationId xmlns:a16="http://schemas.microsoft.com/office/drawing/2014/main" id="{39E6B86F-C992-4C4C-9E8A-74F8CBC1359B}"/>
                  </a:ext>
                </a:extLst>
              </p14:cNvPr>
              <p14:cNvContentPartPr/>
              <p14:nvPr/>
            </p14:nvContentPartPr>
            <p14:xfrm>
              <a:off x="3677040" y="4809275"/>
              <a:ext cx="1526400" cy="1343160"/>
            </p14:xfrm>
          </p:contentPart>
        </mc:Choice>
        <mc:Fallback>
          <p:pic>
            <p:nvPicPr>
              <p:cNvPr id="149" name="Ink 148">
                <a:extLst>
                  <a:ext uri="{FF2B5EF4-FFF2-40B4-BE49-F238E27FC236}">
                    <a16:creationId xmlns:a16="http://schemas.microsoft.com/office/drawing/2014/main" id="{39E6B86F-C992-4C4C-9E8A-74F8CBC1359B}"/>
                  </a:ext>
                </a:extLst>
              </p:cNvPr>
              <p:cNvPicPr/>
              <p:nvPr/>
            </p:nvPicPr>
            <p:blipFill>
              <a:blip r:embed="rId63"/>
              <a:stretch>
                <a:fillRect/>
              </a:stretch>
            </p:blipFill>
            <p:spPr>
              <a:xfrm>
                <a:off x="3668400" y="4800635"/>
                <a:ext cx="1544040" cy="1360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2" name="Ink 151">
                <a:extLst>
                  <a:ext uri="{FF2B5EF4-FFF2-40B4-BE49-F238E27FC236}">
                    <a16:creationId xmlns:a16="http://schemas.microsoft.com/office/drawing/2014/main" id="{4F6D37C0-C211-4EE7-A9B0-9C91171EB4F0}"/>
                  </a:ext>
                </a:extLst>
              </p14:cNvPr>
              <p14:cNvContentPartPr/>
              <p14:nvPr/>
            </p14:nvContentPartPr>
            <p14:xfrm>
              <a:off x="2937600" y="4177115"/>
              <a:ext cx="507600" cy="514440"/>
            </p14:xfrm>
          </p:contentPart>
        </mc:Choice>
        <mc:Fallback>
          <p:pic>
            <p:nvPicPr>
              <p:cNvPr id="152" name="Ink 151">
                <a:extLst>
                  <a:ext uri="{FF2B5EF4-FFF2-40B4-BE49-F238E27FC236}">
                    <a16:creationId xmlns:a16="http://schemas.microsoft.com/office/drawing/2014/main" id="{4F6D37C0-C211-4EE7-A9B0-9C91171EB4F0}"/>
                  </a:ext>
                </a:extLst>
              </p:cNvPr>
              <p:cNvPicPr/>
              <p:nvPr/>
            </p:nvPicPr>
            <p:blipFill>
              <a:blip r:embed="rId65"/>
              <a:stretch>
                <a:fillRect/>
              </a:stretch>
            </p:blipFill>
            <p:spPr>
              <a:xfrm>
                <a:off x="2928960" y="4168469"/>
                <a:ext cx="525240" cy="532092"/>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63" name="Ink 162">
                <a:extLst>
                  <a:ext uri="{FF2B5EF4-FFF2-40B4-BE49-F238E27FC236}">
                    <a16:creationId xmlns:a16="http://schemas.microsoft.com/office/drawing/2014/main" id="{313C690A-8D0F-4DBE-B508-5CE999D86FA6}"/>
                  </a:ext>
                </a:extLst>
              </p14:cNvPr>
              <p14:cNvContentPartPr/>
              <p14:nvPr/>
            </p14:nvContentPartPr>
            <p14:xfrm>
              <a:off x="3848040" y="4150115"/>
              <a:ext cx="305640" cy="415080"/>
            </p14:xfrm>
          </p:contentPart>
        </mc:Choice>
        <mc:Fallback>
          <p:pic>
            <p:nvPicPr>
              <p:cNvPr id="163" name="Ink 162">
                <a:extLst>
                  <a:ext uri="{FF2B5EF4-FFF2-40B4-BE49-F238E27FC236}">
                    <a16:creationId xmlns:a16="http://schemas.microsoft.com/office/drawing/2014/main" id="{313C690A-8D0F-4DBE-B508-5CE999D86FA6}"/>
                  </a:ext>
                </a:extLst>
              </p:cNvPr>
              <p:cNvPicPr/>
              <p:nvPr/>
            </p:nvPicPr>
            <p:blipFill>
              <a:blip r:embed="rId67"/>
              <a:stretch>
                <a:fillRect/>
              </a:stretch>
            </p:blipFill>
            <p:spPr>
              <a:xfrm>
                <a:off x="3839400" y="4141475"/>
                <a:ext cx="32328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65" name="Ink 164">
                <a:extLst>
                  <a:ext uri="{FF2B5EF4-FFF2-40B4-BE49-F238E27FC236}">
                    <a16:creationId xmlns:a16="http://schemas.microsoft.com/office/drawing/2014/main" id="{77FBE5D0-32C1-40FF-A041-4B33A418C771}"/>
                  </a:ext>
                </a:extLst>
              </p14:cNvPr>
              <p14:cNvContentPartPr/>
              <p14:nvPr/>
            </p14:nvContentPartPr>
            <p14:xfrm>
              <a:off x="4215600" y="4136075"/>
              <a:ext cx="529920" cy="605880"/>
            </p14:xfrm>
          </p:contentPart>
        </mc:Choice>
        <mc:Fallback>
          <p:pic>
            <p:nvPicPr>
              <p:cNvPr id="165" name="Ink 164">
                <a:extLst>
                  <a:ext uri="{FF2B5EF4-FFF2-40B4-BE49-F238E27FC236}">
                    <a16:creationId xmlns:a16="http://schemas.microsoft.com/office/drawing/2014/main" id="{77FBE5D0-32C1-40FF-A041-4B33A418C771}"/>
                  </a:ext>
                </a:extLst>
              </p:cNvPr>
              <p:cNvPicPr/>
              <p:nvPr/>
            </p:nvPicPr>
            <p:blipFill>
              <a:blip r:embed="rId69"/>
              <a:stretch>
                <a:fillRect/>
              </a:stretch>
            </p:blipFill>
            <p:spPr>
              <a:xfrm>
                <a:off x="4206594" y="4127075"/>
                <a:ext cx="547572" cy="623520"/>
              </a:xfrm>
              <a:prstGeom prst="rect">
                <a:avLst/>
              </a:prstGeom>
            </p:spPr>
          </p:pic>
        </mc:Fallback>
      </mc:AlternateContent>
    </p:spTree>
    <p:extLst>
      <p:ext uri="{BB962C8B-B14F-4D97-AF65-F5344CB8AC3E}">
        <p14:creationId xmlns:p14="http://schemas.microsoft.com/office/powerpoint/2010/main" val="42329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lundi, le six janvier</a:t>
            </a:r>
          </a:p>
          <a:p>
            <a:pPr marL="0" indent="0" algn="ctr">
              <a:buNone/>
            </a:pPr>
            <a:endParaRPr lang="fr-FR" dirty="0"/>
          </a:p>
          <a:p>
            <a:pPr marL="0" indent="0" algn="ctr">
              <a:buNone/>
            </a:pPr>
            <a:r>
              <a:rPr lang="fr-FR" dirty="0"/>
              <a:t>le premier jour du nouveau semestre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854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r>
              <a:rPr lang="fr-FR" dirty="0"/>
              <a:t>un </a:t>
            </a:r>
            <a:r>
              <a:rPr lang="fr-FR" dirty="0" err="1"/>
              <a:t>monent</a:t>
            </a:r>
            <a:r>
              <a:rPr lang="fr-FR" dirty="0"/>
              <a:t> de culture francophone</a:t>
            </a:r>
          </a:p>
          <a:p>
            <a:pPr marL="0" indent="0" algn="ctr">
              <a:buNone/>
            </a:pPr>
            <a:r>
              <a:rPr lang="fr-FR" dirty="0"/>
              <a:t>le semestre qui commence</a:t>
            </a:r>
          </a:p>
          <a:p>
            <a:pPr marL="0" indent="0" algn="ctr">
              <a:buNone/>
            </a:pPr>
            <a:r>
              <a:rPr lang="fr-FR" dirty="0"/>
              <a:t>Nous parlons encore français.</a:t>
            </a:r>
          </a:p>
          <a:p>
            <a:pPr marL="0" indent="0" algn="ctr">
              <a:buNone/>
            </a:pPr>
            <a:r>
              <a:rPr lang="fr-FR" dirty="0"/>
              <a:t>les loisirs</a:t>
            </a:r>
          </a:p>
          <a:p>
            <a:pPr marL="0" indent="0" algn="ctr">
              <a:buNone/>
            </a:pPr>
            <a:endParaRPr lang="fr-FR" dirty="0"/>
          </a:p>
          <a:p>
            <a:pPr marL="0" indent="0" algn="ctr">
              <a:buNone/>
            </a:pPr>
            <a:r>
              <a:rPr lang="fr-FR" dirty="0" err="1"/>
              <a:t>Students</a:t>
            </a:r>
            <a:r>
              <a:rPr lang="fr-FR" dirty="0"/>
              <a:t> </a:t>
            </a:r>
            <a:r>
              <a:rPr lang="fr-FR" dirty="0" err="1"/>
              <a:t>will</a:t>
            </a:r>
            <a:r>
              <a:rPr lang="fr-FR" dirty="0"/>
              <a:t> </a:t>
            </a:r>
            <a:r>
              <a:rPr lang="fr-FR" dirty="0" err="1"/>
              <a:t>be</a:t>
            </a:r>
            <a:r>
              <a:rPr lang="fr-FR" dirty="0"/>
              <a:t> able to use the </a:t>
            </a:r>
            <a:r>
              <a:rPr lang="fr-FR" dirty="0" err="1"/>
              <a:t>verb</a:t>
            </a:r>
            <a:r>
              <a:rPr lang="fr-FR" dirty="0"/>
              <a:t> « jouer. »</a:t>
            </a:r>
          </a:p>
          <a:p>
            <a:pPr marL="0" indent="0" algn="ctr">
              <a:buNone/>
            </a:pPr>
            <a:r>
              <a:rPr lang="fr-FR" dirty="0" err="1"/>
              <a:t>Students</a:t>
            </a:r>
            <a:r>
              <a:rPr lang="fr-FR" dirty="0"/>
              <a:t> </a:t>
            </a:r>
            <a:r>
              <a:rPr lang="fr-FR" dirty="0" err="1"/>
              <a:t>will</a:t>
            </a:r>
            <a:r>
              <a:rPr lang="fr-FR" dirty="0"/>
              <a:t> </a:t>
            </a:r>
            <a:r>
              <a:rPr lang="fr-FR" dirty="0" err="1"/>
              <a:t>be</a:t>
            </a:r>
            <a:r>
              <a:rPr lang="fr-FR" dirty="0"/>
              <a:t> able to tell how </a:t>
            </a:r>
            <a:r>
              <a:rPr lang="fr-FR" dirty="0" err="1"/>
              <a:t>frequently</a:t>
            </a:r>
            <a:r>
              <a:rPr lang="fr-FR" dirty="0"/>
              <a:t> </a:t>
            </a:r>
            <a:r>
              <a:rPr lang="fr-FR" dirty="0" err="1"/>
              <a:t>they</a:t>
            </a:r>
            <a:r>
              <a:rPr lang="fr-FR" dirty="0"/>
              <a:t> do </a:t>
            </a:r>
            <a:r>
              <a:rPr lang="fr-FR" dirty="0" err="1"/>
              <a:t>something</a:t>
            </a:r>
            <a:r>
              <a:rPr lang="fr-FR" dirty="0"/>
              <a:t>. </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18352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334"/>
          </a:xfrm>
        </p:spPr>
        <p:txBody>
          <a:bodyPr>
            <a:normAutofit/>
          </a:bodyPr>
          <a:lstStyle/>
          <a:p>
            <a:pPr algn="ctr"/>
            <a:r>
              <a:rPr lang="en-US" sz="3200" b="1" dirty="0"/>
              <a:t>Pourquoi </a:t>
            </a:r>
            <a:r>
              <a:rPr lang="en-US" sz="3200" b="1" dirty="0" err="1"/>
              <a:t>tombons</a:t>
            </a:r>
            <a:r>
              <a:rPr lang="en-US" sz="3200" b="1" dirty="0"/>
              <a:t>-nous?</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dirty="0"/>
              <a:t>Nous </a:t>
            </a:r>
            <a:r>
              <a:rPr lang="en-US" sz="4000" dirty="0" err="1"/>
              <a:t>tombons</a:t>
            </a:r>
            <a:r>
              <a:rPr lang="en-US" sz="4000" dirty="0"/>
              <a:t> pour </a:t>
            </a:r>
            <a:r>
              <a:rPr lang="en-US" sz="4000" dirty="0" err="1"/>
              <a:t>apprendre</a:t>
            </a:r>
            <a:r>
              <a:rPr lang="en-US" sz="4000" dirty="0"/>
              <a:t> comment se lever.</a:t>
            </a:r>
          </a:p>
        </p:txBody>
      </p:sp>
      <p:pic>
        <p:nvPicPr>
          <p:cNvPr id="6" name="Picture 5"/>
          <p:cNvPicPr>
            <a:picLocks noChangeAspect="1"/>
          </p:cNvPicPr>
          <p:nvPr/>
        </p:nvPicPr>
        <p:blipFill>
          <a:blip r:embed="rId2"/>
          <a:stretch>
            <a:fillRect/>
          </a:stretch>
        </p:blipFill>
        <p:spPr>
          <a:xfrm>
            <a:off x="5314950" y="1966912"/>
            <a:ext cx="1562100" cy="2924175"/>
          </a:xfrm>
          <a:prstGeom prst="rect">
            <a:avLst/>
          </a:prstGeom>
        </p:spPr>
      </p:pic>
    </p:spTree>
    <p:extLst>
      <p:ext uri="{BB962C8B-B14F-4D97-AF65-F5344CB8AC3E}">
        <p14:creationId xmlns:p14="http://schemas.microsoft.com/office/powerpoint/2010/main" val="27126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err="1">
                <a:solidFill>
                  <a:srgbClr val="FF0000"/>
                </a:solidFill>
              </a:rPr>
              <a:t>Sommes</a:t>
            </a:r>
            <a:r>
              <a:rPr lang="en-US" dirty="0">
                <a:solidFill>
                  <a:srgbClr val="FF0000"/>
                </a:solidFill>
              </a:rPr>
              <a:t>-nous </a:t>
            </a:r>
            <a:r>
              <a:rPr lang="en-US" dirty="0" err="1">
                <a:solidFill>
                  <a:srgbClr val="FF0000"/>
                </a:solidFill>
              </a:rPr>
              <a:t>prêts</a:t>
            </a:r>
            <a:r>
              <a:rPr lang="en-US" dirty="0">
                <a:solidFill>
                  <a:srgbClr val="FF0000"/>
                </a:solidFill>
              </a:rPr>
              <a:t>?</a:t>
            </a:r>
          </a:p>
          <a:p>
            <a:pPr marL="0" indent="0" algn="ctr">
              <a:buNone/>
            </a:pPr>
            <a:endParaRPr lang="en-US" dirty="0"/>
          </a:p>
          <a:p>
            <a:pPr marL="0" indent="0" algn="ctr">
              <a:buNone/>
            </a:pPr>
            <a:r>
              <a:rPr lang="en-US" dirty="0">
                <a:solidFill>
                  <a:srgbClr val="002060"/>
                </a:solidFill>
              </a:rPr>
              <a:t>Nous </a:t>
            </a:r>
            <a:r>
              <a:rPr lang="en-US" dirty="0" err="1">
                <a:solidFill>
                  <a:srgbClr val="002060"/>
                </a:solidFill>
              </a:rPr>
              <a:t>sommes</a:t>
            </a:r>
            <a:r>
              <a:rPr lang="en-US" dirty="0">
                <a:solidFill>
                  <a:srgbClr val="002060"/>
                </a:solidFill>
              </a:rPr>
              <a:t> </a:t>
            </a:r>
            <a:r>
              <a:rPr lang="en-US" dirty="0" err="1">
                <a:solidFill>
                  <a:srgbClr val="002060"/>
                </a:solidFill>
              </a:rPr>
              <a:t>prêts</a:t>
            </a:r>
            <a:r>
              <a:rPr lang="en-US" dirty="0">
                <a:solidFill>
                  <a:srgbClr val="002060"/>
                </a:solidFill>
              </a:rPr>
              <a:t> !</a:t>
            </a:r>
          </a:p>
        </p:txBody>
      </p:sp>
    </p:spTree>
    <p:extLst>
      <p:ext uri="{BB962C8B-B14F-4D97-AF65-F5344CB8AC3E}">
        <p14:creationId xmlns:p14="http://schemas.microsoft.com/office/powerpoint/2010/main" val="13783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Metropolitan France is often referred to as “The Hexagon”</a:t>
            </a:r>
          </a:p>
        </p:txBody>
      </p:sp>
      <p:pic>
        <p:nvPicPr>
          <p:cNvPr id="4" name="Content Placeholder 3"/>
          <p:cNvPicPr>
            <a:picLocks noGrp="1" noChangeAspect="1"/>
          </p:cNvPicPr>
          <p:nvPr>
            <p:ph idx="1"/>
          </p:nvPr>
        </p:nvPicPr>
        <p:blipFill>
          <a:blip r:embed="rId2"/>
          <a:stretch>
            <a:fillRect/>
          </a:stretch>
        </p:blipFill>
        <p:spPr>
          <a:xfrm>
            <a:off x="3299254" y="2014151"/>
            <a:ext cx="4263081" cy="3744097"/>
          </a:xfrm>
          <a:prstGeom prst="rect">
            <a:avLst/>
          </a:prstGeom>
        </p:spPr>
      </p:pic>
    </p:spTree>
    <p:extLst>
      <p:ext uri="{BB962C8B-B14F-4D97-AF65-F5344CB8AC3E}">
        <p14:creationId xmlns:p14="http://schemas.microsoft.com/office/powerpoint/2010/main" val="30993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6CCB-9AE8-49FD-8DDC-AABF97C2C61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D52A343-6B99-4831-9806-74374552F1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2016774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30901</TotalTime>
  <Words>879</Words>
  <Application>Microsoft Office PowerPoint</Application>
  <PresentationFormat>Widescreen</PresentationFormat>
  <Paragraphs>188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Bonjour!</vt:lpstr>
      <vt:lpstr>Travail de cloche</vt:lpstr>
      <vt:lpstr>Bonjour!</vt:lpstr>
      <vt:lpstr>Bonjour!</vt:lpstr>
      <vt:lpstr>Pourquoi tombons-nous?</vt:lpstr>
      <vt:lpstr>PowerPoint Presentation</vt:lpstr>
      <vt:lpstr>Metropolitan France is often referred to as “The Hexagon”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 joue de la flûte.</vt:lpstr>
      <vt:lpstr>PowerPoint Presentation</vt:lpstr>
      <vt:lpstr>On joue aux échecs</vt:lpstr>
      <vt:lpstr>On joue aux dames (le jeu aux dames)</vt:lpstr>
      <vt:lpstr>On joue à Minecraft. (Minecraft est un jeu vidéo)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361</cp:revision>
  <dcterms:created xsi:type="dcterms:W3CDTF">2016-10-03T16:25:09Z</dcterms:created>
  <dcterms:modified xsi:type="dcterms:W3CDTF">2025-01-06T16:42:16Z</dcterms:modified>
</cp:coreProperties>
</file>