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31" r:id="rId2"/>
    <p:sldId id="360" r:id="rId3"/>
    <p:sldId id="369" r:id="rId4"/>
    <p:sldId id="272" r:id="rId5"/>
    <p:sldId id="261" r:id="rId6"/>
    <p:sldId id="364" r:id="rId7"/>
    <p:sldId id="366" r:id="rId8"/>
    <p:sldId id="367" r:id="rId9"/>
    <p:sldId id="368" r:id="rId10"/>
    <p:sldId id="362" r:id="rId11"/>
    <p:sldId id="352" r:id="rId12"/>
    <p:sldId id="355" r:id="rId13"/>
    <p:sldId id="365" r:id="rId14"/>
    <p:sldId id="363" r:id="rId15"/>
    <p:sldId id="35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88AA40-827E-4603-9E57-693A0D01EFF6}">
          <p14:sldIdLst>
            <p14:sldId id="331"/>
            <p14:sldId id="360"/>
            <p14:sldId id="369"/>
            <p14:sldId id="272"/>
            <p14:sldId id="261"/>
            <p14:sldId id="364"/>
            <p14:sldId id="366"/>
            <p14:sldId id="367"/>
            <p14:sldId id="368"/>
            <p14:sldId id="362"/>
            <p14:sldId id="352"/>
            <p14:sldId id="355"/>
            <p14:sldId id="365"/>
          </p14:sldIdLst>
        </p14:section>
        <p14:section name="Untitled Section" id="{E4F6FBF3-9DBA-45B8-ACA2-3D3499C403F8}">
          <p14:sldIdLst>
            <p14:sldId id="363"/>
            <p14:sldId id="358"/>
          </p14:sldIdLst>
        </p14:section>
        <p14:section name="Untitled Section" id="{6B2FDA42-E83C-46BA-9F96-D3ED0EDCB642}">
          <p14:sldIdLst/>
        </p14:section>
        <p14:section name="Untitled Section" id="{3566B86B-9392-4958-8144-1A959BA37BD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64" y="2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5-01-07T15:00:59.588"/>
    </inkml:context>
    <inkml:brush xml:id="br0">
      <inkml:brushProperty name="width" value="0.05292" units="cm"/>
      <inkml:brushProperty name="height" value="0.05292" units="cm"/>
      <inkml:brushProperty name="color" value="#FF0000"/>
    </inkml:brush>
  </inkml:definitions>
  <inkml:trace contextRef="#ctx0" brushRef="#br0">4784 6599 850 0,'0'0'17'0,"-7"0"6"0,7 0-23 0,-7 0 0 0,-4 6 0 0,4 0 0 16,7-6 56-16,-7 6 6 0,3 0 2 0,-3 0 0 15,4-1-52-15,3-5-12 0,-7 6 0 0,3 0 0 16,1 0 54-16,-1 3 8 0,1-3 2 0,3-6 0 16,0 0-51-16,0 0-13 0,0 0 0 0,0 0 0 15,0 0 36-15,0 0 3 0,0 0 0 0,0 0 0 16,0 0-10-16,0 0-1 0,0 0-1 0,0 0 0 16,0 0-27-16,0 0 0 0,0 0 0 0,0 0 0 15,0 0 0-15,0 0 0 0,0 6 12 0,-4 5-4 16,4-5-8-16,-3 3 0 0,3 0 0 0,0 0 0 15,3 3 0-15,-3-1 0 0,0 1 0 0,4 0 0 16,-4 5 0-16,3 4 0 0,-3-3 0 0,4 2 0 16,-1 10-8-16,-3-7 8 0,0 4-10 0,4 2 10 15,-4 9 0-15,0-5 0 0,0 8 0 0,3-18 0 16,-3 4 0-16,0-4 0 0,4-2 0 0,-1 2 0 0,-3 7 12 0,4-4 9 16,-1 4 2-16,1 2 0 0,-1-9-23 15,4 4 0-15,-3-4 0 0,-4 7 0 0,3-4 11 16,5-2-3-16,-5 2 0 0,1-2 0 0,-1 2-8 0,1-2 0 15,-1-7 0-15,-3 1 0 0,4-3 0 0,-4-3 0 16,-4 5 14-16,4-8-4 0,0 0-10 0,0 0 10 16,-3-4-10-16,3 7 10 0,-4-6 10 0,1 0 1 15,-1-6 1-15,-7 0 0 0,4 0-22 0,0 0 0 16,0 0 0-16,-3-6 0 0,-1 0 56 0,-3-6 6 0,0 4 2 16,0-4 0-16,0 0-64 0,-4-5 0 0,-3 5 0 0,3-3-13 15,1-3 2-15,-5 7 1 0,5-7 0 0,3 0 0 16,0 4 1-16,-1 2 0 0,1 0 0 0,0-3 0 15,4 4-4-15,-1 2-1 0,4 0 0 0,-4-3 0 16,1 6-9-16,3-5-1 0,3 5-1 0,1 0 0 16,-1-3-30-1,1 3-5-15,-1 0-2 0,1-5 0 0</inkml:trace>
  <inkml:trace contextRef="#ctx0" brushRef="#br0" timeOffset="482.384">4459 6567 565 0,'0'0'12'0,"0"-12"2"0,0 6 1 0,0 0 2 0,0-5-17 0,0 5 0 0,0 0 0 0,0 0 0 15,0 3 84-15,0 3 14 0,0 0 2 0,0-6 1 16,0 6-5-16,0 0-2 0,0 0 0 0,0 0 0 16,0 0-38-16,0 0-8 0,0 0-2 0,0 0 0 15,0 0-22-15,0 0-5 0,0 0-1 0,0 0 0 16,0 0-18-16,0 0 0 0,4 0 0 0,-1 6 0 15,4-6 0 1,0 0 0-16,0 0 0 0,0 0 0 16,4 0 0-16,3 0 0 0,-3 3 0 0,3-3 0 0,-4 0 0 0,8 0 0 0,0 0 0 0,-1 0 0 15,-3 0 0-15,8-3 0 0,-1 3 0 0,-7 0 0 16,3 0 0-16,5 0 0 0,-5 0 0 16,1 0 0-16,3 0 0 0,-3 0 0 0,-4 0 0 0,3 0 0 15,1 0 0-15,0 0 0 0,-1 3 0 16,5 0 0-16,-5 0 9 0,-6 3-1 15,3 0-8-15,4-1 12 0,-4 1-12 0,3 0-8 16,-3-6 8-16,8 6-13 0,-8-6-41 0,0 6-8 0,3-6-2 16</inkml:trace>
  <inkml:trace contextRef="#ctx0" brushRef="#br0" timeOffset="1141.209">5048 7340 655 0,'0'0'14'0,"0"0"3"0,0 0 1 0,0 0 1 0,0 0-19 0,0 0 0 0,0 0 0 0,0 0 0 16,0 0 58-16,0 0 8 0,0 0 2 0,0 0 0 31,0 0-15-31,0 0-2 0,0 0-1 0,0 0 0 0,0 0-26 0,-3 6-6 0,3-6-1 0,3 6 0 15,1-6-4-15,-1 6-1 0,1 0 0 0,-1-1 0 16,4-5 0-16,4 6 0 0,0-6 0 0,-1 0 0 16,1 6-1-16,3-6-1 0,-4 0 0 0,8 0 0 15,-7 0-10-15,3 0 12 0,0 0-12 0,-4 0 12 16,1-6-2-16,3 6 0 0,-7-6 0 0,4 1 0 16,-4-1-2-16,-4 6 0 0,4-6 0 0,0 0 0 15,-3-3 2-15,-4 0 0 0,0 3 0 0,0-2 0 0,0 2-1 0,-4-6 0 16,-3 0 0-16,4 3 0 0,-4-2 1 0,0 5 0 15,0 0 0-15,0-6 0 0,0 0-10 0,-4 1 0 16,4 2 0-16,-7 3 0 0,3-6 0 0,1 6 0 16,3 0 10-16,-4 6-10 0,-7 0 13 0,8-6-4 15,-4 6-1-15,3 6 0 0,4 0 1 0,-3 0 0 16,2 6 0-16,-2 3 0 0,3 2-9 0,3 7-17 16,-3-4 4-16,0 10 1 15,4-10 4-15,-1 10 8 0,1-1-13 0,-1-2 5 16,1 2 8-16,3-6 14 0,0 4-3 0,0-6-1 15,0 2-10-15,3-11-17 0,-3 0 4 0,7-1 1 16,-3 1 12-16,-1 3 0 0,1-3 0 0,3-1 0 0,0-2 12 0,0 0-2 16,0-3 0-16,4 0 0 0,-1 2-10 0,4-2 0 0,0 0-12 0,8-6 12 15,-1 0 0-15,-7 0 0 0,7 0 0 0,0-6-656 16</inkml:trace>
  <inkml:trace contextRef="#ctx0" brushRef="#br0" timeOffset="1870.918">6382 7167 1314 0,'0'0'37'0,"-4"0"8"0,1 5-36 0,-1 1-9 0,-3 0 0 0,7-6 0 15,0 0 0-15,0 0 0 0,0 0 0 0,0 0 0 16,0 0 33-16,0 0 5 0,0 0 1 0,0 0 0 15,0 0-11-15,0 0-3 0,0 0 0 0,0 0 0 16,0 0-25-16,0 0 0 0,0 0 0 0,0 0 0 16,4 0 0-16,-4-6 0 0,0 0 0 0,0 6 0 15,0 0 0-15,0 0 0 0,0-5 0 0,-4 5 0 16,1-12 0-16,-1 6 0 0,1-3 0 0,-5 6 0 0,8 3 0 0,-7 0 0 16,0 0 0-16,-3 0 0 0,3 0 0 0,0 3 0 15,-4-3 0-15,0 0 0 0,8 9 0 0,-8-6 0 16,-3 6 0-16,4-3 0 0,-1-1 13 0,4 1 1 15,0 6 0-15,0-3 0 0,0 3-14 0,0-1 0 16,3 1 0-16,-3 6 0 0,4-6 0 0,-1 8 0 16,4-2-12-16,-3-1 12 0,-1 1-12 0,4 3 12 15,0-4-12-15,-3 4 12 0,3-3-8 0,0 5 8 16,0-5 0-16,3 2 0 0,-3 4 0 0,0-12 0 16,4 2 0-16,-4 4 0 0,3-12 0 0,1 6 0 15,3 2 0-15,-4-5 0 0,4-6 14 0,0 3-3 16,4 0-1-16,-4-6 0 0,4 0-18 0,3 0-4 15,3 0-1-15,-3 0 0 0,4 6 13 0,0-6 0 0,-1 0 0 16,1-6 0-16,3-3 0 0,4-3 0 0,-11 0 0 16,7-5 0-1,4-1-119-15,-4-2-21 0,0 2-4 0</inkml:trace>
  <inkml:trace contextRef="#ctx0" brushRef="#br0" timeOffset="2611.805">6586 6590 851 0,'-3'9'36'0,"-1"-3"-36"16,1 0 0-16,3 6 0 16,-4-6 28-16,4-6 0 0,0 0-1 0,0 5 0 15,0 7 8-15,0-3 1 0,4 3 1 0,-1 0 0 16,1-1 22-16,-1 4 4 0,4 0 1 0,0 5 0 16,-3-2-52-16,3 3-12 0,0 2 0 0,0-2 0 0,-3-1 54 0,3 7 8 15,-4-4 2-15,1 4 0 0,-4-4-52 0,7 4-12 0,-4 2 0 16,-3-3 0-16,0-2 54 0,0 5 8 0,0 4 2 15,0-10 0-15,-3 10-52 0,3-10-12 16,-7 4 0-16,3 2 0 0,1-6 0 0,3 4 0 0,0-9 0 16,0-1 0-16,3 4 0 0,-3-4 0 0,4 1 0 0,-4-3 0 15,7 2 0-15,-4-5 0 0,1 0 0 16,-1-3 0-16,1 3 0 0,3 5 0 0,0-5 0 0,0-6 0 16,0 6 0-16,-3-4 0 0,3 10 0 0,0-12 0 15,-4 0 0-15,-3 0 0 0,4 0 0 0,-4-6 0 16,3 5 16-16,-3-5 0 0,0-5 0 0,-3-1 0 15,-1 0-2-15,1-6 0 0,-1 0 0 0,-3-2 0 16,4 2 16-16,-1-6 3 0,1-2 1 0,-4 5 0 16,3 6-34-16,1-9-22 0,-1 1 3 0,1 2 1 15,-1 3 18-15,0 1 0 0,4-1-8 0,0-3 8 16,0 0 0-16,0 7-12 0,4 2 12 0,0 0-10 16,-4 0 10-16,3 0-10 0,1 0 10 0,-1-3-10 15,1 6-19-15,3 0-4 0,-7 3-1 0,0 0 0 16,7-5 45-16,-7 5 9 0,7-6 1 0,-7 6 1 0,0 0-35 0,17 0-7 15,-2-6-2-15,-15 6 0 0,0 0 30 0,14 0 5 16,-14 0 2-16,17 6 0 0,1-3-24 0,-8 0-5 16,5 2-1-16,-5 1 0 0,1 3 15 0,-4 3 0 15,0 0 0-15,-4-6 0 0,4 2 0 0,-3 7 0 16,3 0 0-16,-3-3 0 0,-1-1 0 16,1 7 0-16,-1 3 0 0,-3-10 0 0,0 10 0 0,0-3 0 15,0-1 0-15,0 1 0 0,-3-9 0 0,3 8 0 16,0 1 0-16,0-6-9 0,0-1 9 0,3 1 0 15,1-3 0-15,-1 3 0 0,-3-12 0 0,0 6 0 0,0-6 0 0,4 0 0 32,-4 0-47-32,0 0-13 0,0 0-4 0,0 0-409 0,0 0-83 0</inkml:trace>
  <inkml:trace contextRef="#ctx0" brushRef="#br0" timeOffset="3212.427">7214 7358 835 0,'0'0'18'0,"0"0"4"0,0 0 1 0,0 0 1 0,0 0-24 0,0 0 0 15,0 0 0-15,0 0 0 16,-7-6 100-16,0 6 16 0,7 0 4 0,-7 0 0 16,0 6-80-16,0-6-15 0,0 0-3 0,-4 6-1 0,8-6 18 0,-4 5 3 15,-7 1 1-15,7 3 0 0,-4 0-24 0,4 0-5 16,0 3-1-16,0-7 0 0,-4 13 31 0,1-9 5 16,3 6 2-16,0-1 0 0,3 4-51 0,-3-6-12 15,3 2-2-15,-3 4 0 0,4 0 14 0,-1-7 0 16,4 4 9-16,0-6-9 0,0 0 0 0,0-3 0 0,4 0 0 0,-4 5 0 15,3-11 12-15,1 6-4 0,-1 0-8 0,5 0 12 16,-5 0-2-16,4-3-1 0,0-3 0 0,0 3 0 16,4-3 0-16,-4-3 0 0,3 0 0 15,-2-3 0-15,2-3 2 0,1 6 0 16,3-3 0-16,-7-5 0 0,3-1-1 0,-2 0 0 0,2-3 0 0,-3-2 0 16,0 5-10-16,0-3 0 0,0-2 0 0,-3 5 8 15,3 0 14-15,-4 0 2 16,-3 1 1-16,4 2 0 15,-1 0-48-15,-3 0-9 0,0 3-3 0,0 6 0 0,0 0 23 0,0 0 4 0,0 0 8 0,0 0-13 16,0 0-7-16,0 0-2 0,0 0 0 0,0 0 0 16,0 0 22-16,0 0 0 0,0 0 0 0,4 12 0 15,-4-6-8-15,4 3 8 0,-4-1-10 0,-4 7 10 16,4-3 0-16,4 0-9 0,-4-3 9 0,0 8 0 16,0-5 0-16,0 0 0 0,0-1 0 0,0-2 0 0,3-3 0 15,-3 0 0-15,4 0 0 0,-1 6 8 0,1-6-8 0,-4-6 0 16,7 5 8-16,-7-5-8 15,7 6-47-15,3-6-13 0,-3 0-4 0,0 0-640 16</inkml:trace>
  <inkml:trace contextRef="#ctx0" brushRef="#br0" timeOffset="3734.664">7458 7352 768 0,'0'0'21'0,"0"6"7"0,0 0-28 0,0 5 0 0,3-5 0 0,1 3 0 15,-4 0 122-15,3 6 19 0,-3-10 4 0,4 13 1 16,-4-9-83-16,3 0-17 0,-3 2-3 0,4 4-1 15,-1-3-5-15,1 0-1 0,-4-1 0 0,3 4 0 16,1-3-7-16,-4 0-1 0,4-1-1 0,-4-2 0 16,3 0-12-16,-3-3-3 0,-3 3 0 0,3-9 0 15,0 0 1-15,0 0 0 0,0 0 0 0,0 0 0 16,0 0 8-16,-4-6 2 0,4-3 0 0,-4-3 0 16,1 1-23-16,3-1 0 0,0 0 0 0,0-9 0 15,0 13 0-15,0-1-10 0,3-3 1 0,-3-6 0 16,4 10 9-16,-4-1-10 0,4 0 10 0,-1-3-10 15,1 0 1-15,-1 7 0 0,1-1 0 0,-1 0 0 16,1 3-2-16,-1-3 0 0,8 3 0 0,-11 0 0 0,7 0 11 16,0 0-8-16,-4-3 8 0,4 6-8 0,1 0 8 0,-1-6-13 15,0 6 5-15,0 0 8 0,0 0-25 0,3 6 2 16,-3-6 1-16,0 0 0 0,4 9 0 0,-4-6 0 16,0 3 0-16,7 3 0 0,-10 3 22 0,3-7 0 15,0 13 0-15,0-9 0 0,0 0-17 0,0 5 1 16,-3 4 0-16,-1 0 0 0,4-4 25 0,-3 10 6 0,-1-6 1 0,1-4 0 15,-1-2-16-15,4 6 0 0,-3-7 0 0,-1 1 0 32,-3-3-48-32,4 0-13 0,-1 0-3 0,1-4-341 0,0 7-69 0</inkml:trace>
  <inkml:trace contextRef="#ctx0" brushRef="#br0" timeOffset="4204.259">7934 6646 756 0,'0'0'32'16,"0"0"-32"-1,-4 0 67-15,-3 3 7 0,4 3 2 0,-1 0 0 16,4 0-12-16,-3 0-1 0,3 0-1 0,-4 5 0 16,1-2-13-16,3 0-2 0,0 3-1 0,0 8 0 15,0-975-21-15,0 1943-4 0,0-965-1 0,0-5 0 16,0 8 11-16,0 4 1 0,3-7 1 0,-3 10 0 15,4-4-17-15,-1 9-4 0,1-3-1 0,-1 4 0 16,4-1-3-16,1-9 0 0,-1 9 0 0,3-2 0 0,1 2 14 0,-4-6 2 16,3 4 1-16,-3 2 0 0,0-3-25 0,1-3 0 0,-1 4 0 15,0 2 0-15,3-17 0 0,-10 8 0 0,4 3 0 0,-4-2 0 16,3-7 0-16,-3-2 0 0,0 2 0 0,0 1 0 16,0-4 0-16,0-2 0 0,-3 0 0 0,3-7 0 15,0 1 0-15,0-3 0 0,0-3 0 0,0-6 0 16,0 0 0-16,0 0 0 0,0 0 0 0,0 0-507 15,0 0-106-15</inkml:trace>
  <inkml:trace contextRef="#ctx0" brushRef="#br0" timeOffset="4535.269">7818 7296 806 0,'0'0'17'0,"-8"0"4"0,1 6 1 0,4 0 2 16,3-6-24-16,0 0 0 0,0 0 0 0,0 0 0 16,0 0 80-16,0 0 12 0,0 0 3 0,0 0 0 15,0 0-6-15,0 0-1 0,0 0 0 0,0 0 0 16,0 0-63-16,0 0-13 0,0 0-2 0,0 0-1 0,3-6 42 0,1 0 8 15,3 0 1-15,0 0 1 16,4 0-31-16,-1 3-6 0,1-3-2 0,3 4 0 0,0-1-22 0,0 0 0 0,0 0 0 0,0-3 0 16,4 6 0-16,-4-6 0 0,0 6 0 15,4-12 8-15,-4 12-8 0,0-6 0 0,4 0 0 0,-1 1 0 32,-3-1-48-32,4 3-5 0,0-3-1 0</inkml:trace>
  <inkml:trace contextRef="#ctx0" brushRef="#br0" timeOffset="5043.644">8290 7314 738 0,'0'14'20'0,"-3"-5"7"16,6 0-27-16,-3-3 0 0,4 0 0 0,3 5 0 0,-4-5 92 0,4 6 14 16,-3-3 2-16,3-3 1 0,-3 6-26 0,3-7-6 15,3-5-1-15,-3 6 0 0,0 0-10 0,4-6-2 16,-4 6-1-16,0-6 0 0,4 0-8 0,-4 0-2 16,3-6 0-16,1 0 0 0,-4 6-17 15,0-6-4-15,4-5-1 0,-4 2 0 16,0-3-11-16,0 0-3 0,0 1 0 0,0-1 0 0,-4-3-17 0,1-3 0 15,3 7-8-15,-7-1 8 16,0-6-47-16,0 7-3 0,-4 2-1 0,1-3 0 16,-1 0-18-16,1 0-4 0,-4 4-1 0,3 2 0 15,-3 0-10-15,0 0-1 0,0 0-1 0,-4 6 0 16,4 6 18-16,0-3 3 0,0 6 1 0,-3 0 0 0,3 8 64 0,0 1 0 0,0-1 0 16,-1 10 12-16,1-4 36 0,-3 4 6 0,3-4 2 0,0 7 0 15,0-10 0-15,-4 10 0 0,4 2 0 16,3-8 0-16,-3 8-8 0,4-14-2 0,3-1 0 0,0-2 0 15,0 3-46-15,0-1-18 0,0-5 1 0,3 0 0 16,4 2 65-16,1-2 12 0,-1 0 4 16,3-3 0-16,1 0-56 0,-1 2-8 0,1 4 0 0,0-9-10 15,3 0 10-15,-4 0 0 0,4 0 0 0,0-3 8 16,1 2-8-16,2-2 0 0,-3-3 0 0,4 0-8 16,-4-3-44-16,4-2-9 15,-1 2-2-15,1-3-634 0</inkml:trace>
  <inkml:trace contextRef="#ctx0" brushRef="#br0" timeOffset="6002.021">9345 7290 684 0,'0'0'28'0,"0"0"-28"16,0 0 0-16,0 0 0 15,0 0 92-15,0 0 13 0,-7-6 3 0,7-3 0 16,-4 3-36-16,4 6-6 0,0-5-2 0,0 5 0 15,-3-3 0-15,3 3 0 0,0 0 0 0,0 0 0 16,0 0 0-16,0 0 0 0,0 0 0 0,0 0 0 16,-4 3-51-16,1 5-13 0,-1 4 0 0,1 0 0 15,-1 0 0-15,1 2 0 0,-1 1 0 0,4 0 0 16,-3 2 0-16,6 1 0 0,-3 3 0 0,0-4 0 0,4 1 0 16,-4 0 0-16,0 2 0 0,0-2 0 0,0-9 0 0,3 2 0 0,-3 7 0 0,0-6 0 15,0-6 0-15,0 5 0 0,-3-5 0 0,3 0 0 16,0 0 0-16,-4 0 0 0,4 3 0 0,0-9 0 15,-3 0 0-15,3 0 0 0,0 0 0 0,0 0 0 16,0 0 0-16,0 0 0 0,0 0 0 0,0 0 0 16,0 0 0-16,0 0 0 0,0 0 0 0,0 0 0 15,0 0 0-15,0 0 0 0,0 0 0 0,0 0 0 16,0 0 0-16,0 0 0 16,0 0 0-16,0 0 0 0,0 0 0 0,0 0 0 0,0 0 0 0,3-6 0 15,1-3 30-15,-1-9 3 0,1 7 1 0,-4-7 0 16,0 0-23-16,0 4-11 0,-4 2 10 0,1-6-10 15,3 4 9-15,-4-1-9 0,1 0 8 0,-1-2-8 16,1 2 0-16,3 3 0 0,-4-6 8 0,1 7-8 16,3 5 0-16,-4 0 0 0,1-9 0 0,3 12 0 15,0 3 0-15,0 0 0 0,0 0-11 0,0 0 11 16,3-6-9-16,-3 6 9 0,0 0-10 0,4-3 10 16,-4 3-33-16,3-5-1 0,4-1 0 0,0 0 0 15,0 0 47-15,0 6 10 0,0-6 1 0,4 0 1 16,0 0-25-16,3 3 0 0,-4 0 0 0,4 0 0 15,-3 1 0-15,3-4 0 0,-3 3 0 0,3 3 0 16,0-6-22-16,-3 0 0 0,3 6 0 0,0-12 0 16,0 12 4-16,0-6 1 0,0 6 0 0,-3 0 0 15,-1-6-45-15,4 6-9 0,-3 0-1 0</inkml:trace>
  <inkml:trace contextRef="#ctx0" brushRef="#br0" timeOffset="6616.695">9765 7296 1036 0,'-11'0'46'0,"1"0"10"0,3 0-45 0,0 0-11 0,7 0 0 0,-11 0 0 15,0 0 104-15,4 0 20 0,0 6 3 0,7-6 1 16,-7 0-103-16,7 0-25 0,-3 6 0 0,-1-6 0 16,-3 6 0-16,4-1 0 0,-1 4 0 0,1 0 0 15,-1 0 0-15,1 3 0 0,-1-1 0 0,0 1 0 16,4 0 0-16,-3 3 0 0,-1-4 0 0,1 1 0 16,3 3 0-16,-4-3 0 0,4 5 0 0,-3-5 0 15,3 0 0-15,0-3 0 0,0 2 0 0,0 1 0 16,0 0 28-16,0-6 0 0,3 0 0 0,1 5 0 15,-1-5-8-15,1 0-2 0,-1 3 0 0,1-3 0 16,-4-6 0-16,7 6 0 0,-7-6 0 0,7 0 0 16,0 0-18-16,-3-6 0 0,3 0 0 0,0 3 0 15,-4-3 31-15,4-6 2 0,0 7 1 0,-3-7 0 16,3 0-20-16,0 0-4 0,0-5-1 0,-3 8 0 0,-1-9-9 16,4 3 0-16,-3 4 9 0,-1-1-9 15,1 0 8-15,-1 0-8 0,-3 1 8 0,4-1-8 16,-4 3 0-16,0-3 0 0,0 6 0 0,0-5 0 0,0 5 0 0,0 0 0 15,0 0 0-15,0 6 8 0,0 0-8 0,0 0 0 16,0 0 0-16,0 0 0 0,0 0 0 0,0 0-12 16,0 0 12-16,0 0-12 0,0 0 4 0,0 0 0 15,0 0 0-15,0 0 0 16,0 0-23-16,0 0-4 0,0 6-1 0,3 0 0 0,-3 6 36 0,0-7 0 0,4 1 0 0,-1 9 0 16,-3-3 9-16,4 0 9 0,0-7 2 0,-4 13 0 15,3-12-20-15,1 6 0 0,-1-3 0 0,1 2 0 16,-1 1 0-16,1 0 0 0,3-6 0 0,-4 3 0 15,4-4 0-15,0 7 0 0,0-6 0 0,4 0 0 16,-4 0-44-16,0 0-5 0,0 0-2 16,4-6 0-16,-4-6-52 0,3 6-10 0,5 0-3 0</inkml:trace>
  <inkml:trace contextRef="#ctx0" brushRef="#br0" timeOffset="7118.798">10026 7269 931 0,'0'0'39'0,"-4"6"-31"31,1 3 72-31,3 3 14 0,-4-6 3 0,4 0 1 16,-3 5-18-16,3-8-3 0,0 6-1 0,-4 6 0 0,4-9-30 15,0 6-6-15,4-1-2 0,-4 1 0 16,0-3 2-16,3 3 1 0,-3-1 0 0,4 1 0 0,-4 3-28 0,3-3-5 0,-3-1-8 0,0 7 11 16,4-6-11-16,-4 3 0 0,3-1 9 0,-3 1-9 15,0-3 0-15,0-1 9 0,0-2-9 0,0-3 0 16,0-6 12-16,0 0-12 0,0 0 12 0,0 0-12 16,0 0 19-16,0 0-3 0,0 0-1 0,0 0 0 15,0 0 3-15,0 0 1 0,0 0 0 0,0-6 0 16,4-3-19-16,-4 4 8 0,0-7-8 0,0 6 0 15,4-9 0-15,-4 3 0 0,3 1 0 0,-3 5 0 16,0-6 8-16,0 0-8 0,0-2 0 0,0 2 0 16,0 0 0-16,0 0 0 0,4 1 0 0,-4-1 0 15,0 0 0-15,0-3 0 0,0 9-10 0,0-5 10 16,0-1 0-16,0-3 13 0,3 6 0 0,-3 1 0 16,0 2-25-16,4-6-6 0,-1 6-1 0,-3-6 0 15,4 3 19-15,-1 1-8 0,1-1 8 0,3 3 0 16,-4-6-10-16,4 6 10 0,0 0-8 0,0-5 8 15,1 8-15-15,-1-3 3 0,0 0 0 0,3 0 0 16,-3 6-11-16,0-6-1 0,4 6-1 0,-4 0 0 16,4 0-58-16,-1 0-11 0,1 0-2 0,-1 6-604 0</inkml:trace>
  <inkml:trace contextRef="#ctx0" brushRef="#br0" timeOffset="7703.014">10322 7384 1014 0,'0'0'43'0,"-3"6"-35"16,3-6 52-16,0 0 9 0,0 0 3 0,0 0 0 16,0 0-8-16,0 0-2 0,0 0 0 0,0 0 0 15,3 6-17-15,4-3-3 0,-3-3-1 0,3 0 0 16,3 0-30-16,1 0-11 0,0 0 0 0,-1-3 9 16,1 3-9-16,-1-3 0 0,5 3 0 0,-5 0 8 0,-3-3-8 0,4 0 0 15,-1 0 0-15,-3 0 8 0,4-3-8 0,0 6 0 16,-4-6 0-16,0 1 8 15,0 5-8-15,-4-6-16 0,1 0 4 0,-1 0 1 16,-3 0 11-16,4-3-13 0,-4 6 5 0,0-3 8 16,0 3-49-16,-4-8-3 0,4 5 0 0,-3 0 0 15,-4-6 34-15,3 6 6 0,-6 0 2 0,3-2 0 16,0 5 10-16,-1 0 0 0,1-3 0 0,-3 6 0 16,-1 0 24-16,4 0 8 0,-3 0 0 0,-1 0 1 15,0 6-5-15,1-3-2 0,3 0 0 0,-4 5 0 16,4 4-10-16,-3 0-1 0,2 0-1 0,1-1 0 15,-3 1-4-15,3 9-1 0,0-9 0 0,0-1 0 16,0 7 7-16,0-3 2 0,3-4 0 0,-3 1 0 16,3 0-9-16,4-3-1 0,0 0-8 0,0-1 12 0,0 4-12 0,0-6 0 0,0 6 0 15,4-6 0-15,0-3 0 0,-1 5 0 0,4 1 0 0,0-3 0 16,4 0 0-16,-4 0 0 0,0 6 0 0,7-6 0 16,-3-6 15-16,3 5 3 0,-4 1 1 0,4-3 0 15,0 0-19-15,4-3-12 0,-4-3 1 0,4 3 1 16,0-9-2-16,3 9-1 0,-4-11 0 0,4 5-498 15,-3-6-99-15</inkml:trace>
  <inkml:trace contextRef="#ctx0" brushRef="#br0" timeOffset="8949.178">10802 7337 850 0,'-7'0'17'0,"7"0"6"16,0 0-23-16,-7 3 0 0,7-3 0 0,0 0 0 16,0 0 57-16,0 0 7 0,0 0 2 0,0 0 0 15,0 0-2-15,0 0-1 0,0 0 0 0,0 0 0 16,0 0-27-16,0 0-4 0,0 0-2 0,0 0 0 16,0 0-15-16,-4 6-3 0,4-6-1 0,0 6 0 0,0 6 8 15,-3-7 1-15,3 1 1 0,0 6 0 16,0 0-2-16,3-3-1 0,1 2 0 0,-1 1 0 15,1 0-10-15,0 0-8 0,-4 2 9 0,0-2-9 16,3 0 0-16,-3 0 0 0,4-6 0 0,-4-1-10 0,0-5 28 16,0 0 6-16,0 0 0 0,0 0 1 15,0 0 12-15,0 0 3 0,0 0 0 0,0 0 0 0,0 0-8 0,0 0-2 16,0 0 0-16,0 0 0 0,3-5-18 0,-3-1-4 0,0 0-8 0,4-6 12 16,-4 0-12-16,0 1 0 0,3-1 0 15,-3 3 0-15,4-3 0 0,-1 0 0 16,1 7-9-16,-1-10 9 0,1 6-15 0,-4-6 3 0,3 4 1 15,-3-1 0-15,4 0 11 16,-1 0-10-16,1 3 10 0,-1-2-10 0,1-1 10 16,-1 0-8-16,1 6 8 0,0-3-8 0,-1 4 8 0,1 2-10 0,3 0 10 15,-7 3-10-15,7 0 10 0,-7 0 0 0,7 0 0 0,-7 0 0 16,7 0 0-16,0 0-10 0,-4 3 10 0,4 0-13 16,1 2 13-16,-5 4 0 0,1-3 0 0,3 6 0 15,-4 0 0-15,4-1 0 0,-3-5 0 0,3 9-9 16,-4-3 9-16,4-6 0 0,-3 5 0 0,-1-5 0 15,5 6 0-15,-5-3 0 0,1 3 0 0,-1-6 0 16,1 5 0-16,-4-5 12 0,0 6-2 0,0-6-1 16,0 3-9-16,0-1 0 0,0 7 0 0,0-9 0 15,0 0 0-15,0-6 0 0,0 0 0 0,0 0 0 16,0 0 0-16,-4 6 0 0,4-6 9 0,0 0-9 16,0 0 0-16,0 0 9 0,0 0-9 0,0 0 0 15,0 0 16-15,0 0-4 0,0 0-1 0,0-6 0 0,0 0-11 16,0-6 10-16,0-2-10 0,4 5 10 0,-4-6-10 0,3 3 0 15,1 1 0-15,-4-4 0 0,3 0 0 0,1 0 0 0,-1-2 0 16,1-4 0-16,-1 9 0 16,4 1-9-16,-3-1 9 0,3-6 0 0,0 9-8 0,4-2 8 0,-4-1 0 0,0 0 0 15,0 0-8 1,0 1 8-16,0 2 0 0,0-3 0 16,0 12-9-16,0-6 9 0,0 0 0 0,0 6-9 15,-7 0 9-15,7-6 0 0,-3 6 0 0,3 6-8 0,0 0 8 0,0 0 0 0,0 3-9 16,0 0 9-16,-3 5 0 0,3-2-11 0,0 6 11 15,0-1-8-15,0 4 8 0,-4-3 0 0,1 2 0 0,-1 4 0 16,-3-1 0-16,0 1 0 0,4-4 0 0,-1 4 0 16,-6-3 0-16,3 2 0 0,-4-5 0 0,4 2 0 15,0-2 0-15,0-6 0 0,0-1 0 0,0 4 0 16,0-3-24-16,4 6-2 0,-4-7-1 0,3 1 0 16,-3-3 13-16,4 3 2 0,-4-7 1 0,3 7 0 15,-3-6-33-15,4 0-8 0,0 0 0 0,-4-6-1 16,7 0-60-16,-7 0-12 0,7-6-3 15,0-6 0-15</inkml:trace>
  <inkml:trace contextRef="#ctx0" brushRef="#br0" timeOffset="9636.55">11416 7272 1036 0,'0'12'21'0,"0"-12"7"0,-4 12-28 0,-3-6 0 0,4-6 0 0,-1 6 0 15,-3 0 108-15,4-1 17 0,-1 1 3 0,1 0 1 16,-1 3-43-16,4-9-9 0,-3 6-1 0,-1 0-1 16,4-6-39-16,0 6-8 0,4 0-2 0,-4-1 0 15,0-5 1-15,0 0 0 0,0 0 0 0,3 6 0 16,1 3-17-16,-1-3-10 0,4 0 12 0,0 0-12 16,0 0 8-16,0-6-8 0,4 6 0 0,-4-6 0 15,0 0 10-15,0 0-10 0,4 0 8 0,-4 0-8 16,0-6 22-16,0 6-1 0,0-6 0 0,-4 3 0 15,5 0-21-15,-1-3 0 0,-4 0 0 0,4-3 0 16,-3 3 0-16,-1 1 0 0,-3-1 0 0,4 0 0 16,-4-6-21-16,0 3-9 0,3 0-2 0,-3 6 0 15,0-8 5-15,0 5 1 0,-3 0 0 0,3-6 0 16,-4 3 26-16,1 1 0 0,-1 2 0 0,1-3-8 16,-4 3 0-16,0 0 0 0,-4 0 0 0,4 0 0 15,-4 0 8-15,4 1 0 0,0 2 0 0,-3 0 0 16,3 0-12-16,-1 3 4 0,-2 0 0 0,3 0 0 15,0 3-2-15,0 3 0 0,0 5 0 0,3-5 0 16,-3 6-1-16,0 0 0 0,3-6 0 0,-3 5 0 16,4 4 11-16,-4 3-8 0,3-7 8 0,1 7-8 0,-1-3 8 15,1 2 0-15,3 1 0 0,-4-3-8 16,4 2 8-16,0 7 0 0,0-9 0 0,0 8-8 16,4-5 8-16,-4-6 0 0,3 8 0 0,-3-8 0 0,4 0 0 15,-1-1 16-15,1-2-4 0,-1 0-1 0,4 6 3 0,-3-9 1 0,3 5 0 0,0 1 0 16,0-3-5-16,0-3-1 0,0 3 0 15,4-1 0-15,-4-8 0 0,3 6 0 0,-2 0 0 0,-1-6 0 16,3 0-1-16,-3 0 0 0,4 0 0 0,-1-6 0 16,5 0 0-16,-5-5-8 0,4 2 12 0,0-3-4 15,-3 6-105-15,7-11-22 0,-4 5-4 16</inkml:trace>
  <inkml:trace contextRef="#ctx0" brushRef="#br0" timeOffset="10145.791">11755 7202 1044 0,'0'0'21'0,"0"0"7"15,0 0-28-15,-4 6 0 0,4 3 0 0,-3 2 0 16,3-5 56-16,-4 6 7 0,4 0 1 0,0-6 0 15,0 8-8-15,0 4-2 0,0-6 0 0,0 2 0 16,0 10-4-16,0-12-1 0,0 5 0 0,0 4 0 16,0-3-30-16,-4-7-7 0,1 7 0 0,3-3-1 0,0-4 2 0,0 7 1 0,0-12 0 15,0 6 0-15,0-12-14 16,0 3 0-16,0-3 0 0,0 0 0 0,0 0 28 0,0 0 4 0,0 0 0 0,0 0 0 16,3-3-12-16,1-3-3 15,0-6 0-15,-4-6 0 0,3 10-17 0,1-4 0 0,-1 0-8 0,1 0 8 31,-1 1-9-31,1-4 9 0,-1 3-8 0,1 0 8 16,-1 1 0-16,-3-1 0 0,4 6 0 0,-1-9-8 0,-3 9 8 0,4 0-13 0,-1 6 5 16,-3 0 8-16,4-5 0 0,-4 5 0 0,3-6 0 15,1 0 0-15,-4 6-8 0,3-6 8 0,1 6 0 16,-4 0 0-16,7-6 0 0,0 6 0 0,0-6-9 16,0 6 9-16,0 0-17 0,0 0 0 0,0 0 0 0,0 6 0 15,4 0 4-15,-4-6 1 0,0 6 0 0,0 0 0 16,0 0 12-16,4 2 0 0,-4 1 0 0,0 6 10 15,-4-3-10-15,5-1-11 0,-5 1 3 0,-3 0 0 16,4 3 8-16,-4-4 0 0,0 7 0 0,-4 0 0 16,4-4 0-16,-3 4 0 0,-1-6 0 0,0 0 0 15,4-4-17-15,-3 10-2 0,-1-12 0 0,4 0 0 16,0-6-65-16,0 0-14 0,0 0-2 0</inkml:trace>
  <inkml:trace contextRef="#ctx0" brushRef="#br0" timeOffset="10627.266">12143 6640 999 0,'0'0'42'0,"0"0"-34"16,0 0 55-16,0 0 10 0,0 0 3 0,0 0 0 15,0 0-10-15,-4 6-2 0,1 0 0 0,-1 3 0 16,0 3-16-16,4-1-4 0,0 1-1 0,4 0 0 15,-4 9-21-15,4-4-4 0,-4 1-1 0,3 8 0 16,1-2-1-16,-1 2 0 0,1 4 0 0,-1-7 0 16,1 10 4-16,3-7 0 0,-4 9 0 0,1-2 0 15,3-4-10-15,-4 0-2 0,1 4 0 0,3-7 0 16,-3 4-8-16,-1 2 8 0,1 3-8 0,-1-5 8 16,1 2 4-16,-1-3 0 0,1 4 0 0,-1-1 0 15,-3-3-4-15,4 1 0 0,-4 2 0 0,3-8 0 16,-3 2-8-16,4-8 0 0,-4-1 0 0,0 4 0 15,3-3 0-15,-3-1 0 0,0-8 0 0,0 3 0 16,0-3 26-16,0-1 3 0,0-8 1 0,0 0 0 16,0 0-48-16,0 0-10 0,0 0-1 0,0 0-1 15,0 0-27-15,0 0-6 0,4-8-1 0</inkml:trace>
  <inkml:trace contextRef="#ctx0" brushRef="#br0" timeOffset="11001.974">11945 6967 709 0,'-14'20'14'0,"7"-14"6"0,3 0-20 0,-3 6 0 0,4-9 0 0,-1 3 0 16,4-6 100-16,0 5 16 0,-3 1 3 0,3-6 1 16,0 6-39-16,0-6-7 0,0 0-2 0,3 6 0 15,1 0-25-15,3 0-6 0,0 0-1 0,0-6 0 16,4 6-16-16,3-6-4 0,0 0-1 0,0 0 0 16,4 0-8-16,-1-6-2 0,1 6 0 0,3-6 0 15,-3 0 12-15,-1 0 3 0,1 0 0 0,-1 0 0 16,-2 0 3-16,-1 1 1 0,0-1 0 0,0 3 0 15,0-9-28-15,-3 12 0 0,3-6 0 0,-4 0 0 16,1 6 0-16,0-6 0 0,-1 1 0 0,-3 5 0 16,4-6-25-16,-1 3-11 0,1 3-1 0,-4 0-1 15,0 0-134-15,0 3-28 0</inkml:trace>
  <inkml:trace contextRef="#ctx0" brushRef="#br0" timeOffset="30333.008">13300 6999 162 0,'0'0'0'0,"0"0"8"0,0 0-8 0,0 0 0 0,0 0 0 0,0 0 0 15,0 0 30-15,0 0 5 0,-4-6 1 0,4 6 0 16,0 0 0-16,0 0 1 0,0 0 0 0,0 0 0 16,0 0-13-16,0 0-2 0,0 0-1 0,0 0 0 15,0 0-4-15,0 0-1 0,0 0 0 0,0 0 0 16,0 0 18-16,0 0 3 0,0 0 1 0,0 0 0 16,0 0-4-16,0 0-1 0,-3-6 0 0,3 6 0 15,0-6 1-15,0 6 0 0,0-5 0 0,0 5 0 16,0 0-2-16,0 0 0 0,0 0 0 0,0 0 0 15,0 0-4-15,0 0 0 0,0 0-1 0,0 0 0 16,0 0 12-16,0 0 2 0,0 0 1 0,0 0 0 16,0 0-10-16,0 0-3 0,0 0 0 0,-7 5 0 15,7-5-9-15,-4 6-1 0,1 0-1 0,-1 0 0 16,4-6-7-16,-3 12-2 0,3-6 0 0,-4 2 0 16,4 4-1-16,0 0 0 0,4 0 0 0,-4 0 0 0,0 2 3 0,0 10 0 15,0-1 0-15,-4-2 0 0,4 2 5 16,0 7 0-16,0-4 1 0,0 1 0 0,0-4-1 15,-4 1 0-15,4-4 0 0,-3 10 0 0,3-13-2 0,-4 7-1 16,1-4 0-16,-1 7 0 16,1-7 7-16,-1 7 2 0,1-12 0 0,-1 2 0 0,1 1-8 0,-1-6-2 15,1-1 0-15,-1-2 0 0,4 3-12 0,-3 0 8 0,3-6-8 0,-4 11 0 16,4-11 11-16,0-3-11 0,0-3 12 0,0 0-12 16,0 9 8-16,0-9-8 0,0 0 0 0,0 0 0 15,0 0 0-15,0 0 0 0,0 0-8 0,0 0 8 16,0 0-48-16,0 0-3 15,0 0-1-15,0 0 0 0,0 0-130 0,0 0-26 0</inkml:trace>
  <inkml:trace contextRef="#ctx0" brushRef="#br0" timeOffset="31090.667">13462 7516 558 0,'0'0'12'0,"0"0"2"0,0 0 1 0,0 0 1 0,0 0-16 0,0 0 0 0,-7 3 0 0,7-3 0 16,0 0 71-16,0 0 10 0,-7 6 3 0,7-6 0 15,0 0-20-15,0 0-4 0,0 0-1 0,0 0 0 16,0 0-21-16,-7 3-4 0,7-3-1 0,-4 9 0 16,1-3-12-16,3 0-2 0,0-6-1 0,0 0 0 15,-4 6-5-15,4 0-1 0,0 5 0 0,4-2 0 16,-4-3 7-16,0-6 1 0,3 6 0 0,4 0 0 15,-3 0-9-15,-1 0-2 0,4 5 0 0,1-11 0 16,-1 0 14-16,0 0 2 0,0 0 1 0,0-6 0 16,0 1-26-16,3 5 0 0,-3 0 0 0,4 0 0 15,-4 0 0-15,4 0 0 0,-1 0 0 0,-3-6 0 16,4 0 23-16,-8-3-1 0,4 0 0 0,-3 3 0 16,0-3-13-16,-1 4-9 0,1-7 12 0,-1 6-12 15,1 6 12-15,-4 0-4 0,0 0 0 0,3-6-8 16,-3-3 10-16,0 6-10 0,-3-6 8 0,3 9-8 15,-4-2 11-15,4 2-3 0,0-3-8 0,-7 0 12 16,4 0-12-16,-5-3 9 0,1 0-9 0,0 0 8 16,0 0 5-16,-3-6 1 0,3 7 0 0,-4 2 0 15,1 0-14-15,-5 0 0 0,5 0 0 0,-1 3 0 16,1 0 0-16,-1 3 0 0,4 0-9 0,0 3 9 16,-4-4 0-16,8 7-9 0,-4-3 9 0,0 6 0 15,0-6 0-15,0 0-8 0,0 3 8 0,-1 5 0 16,5 1 0-16,-4-3-10 0,3-1 10 0,1 4 0 15,-1-3-10-15,1 0 10 0,3-1-8 0,-4 1 8 16,4-6 0-16,-3 0-8 0,3 0 8 0,0 0 0 16,3 2 0-16,1-2-8 0,-4 0 8 0,7 6 0 15,-4-12 0-15,1 6 0 0,3 0 0 0,-4 0 0 0,5 0 8 0,-1-6 0 16,0 8 0-16,3-2 0 0,-3 0-8 0,4 0 0 0,-1 0 0 0,-2 0 0 16,2 0 0-16,4-6 0 0,-7 0 0 0,4 0 0 15,-1 0 0-15,-2-6 0 0,2 6 0 0,1-6 0 16,-1 0-25-16,4 0-10 15,4-6-1-15,-4-2-1 0,4 2-134 0,-1 0-26 0,22-20-6 16,-11 8-1-16</inkml:trace>
  <inkml:trace contextRef="#ctx0" brushRef="#br0" timeOffset="31650.396">14093 7264 1062 0,'0'0'23'0,"-7"3"5"0,0 2 0 0,0 1 3 16,-3 0-31-16,3 0 0 0,-4 0 0 0,4 0 0 0,-4-6 96 0,1 0 12 15,-1 6 4-15,1-6 0 0,-1 0-39 0,-3 6-7 0,7-6-2 16,-4 0 0-16,4 5-44 0,-3 1-8 0,3 0-3 0,0 3 0 15,0-9-9-15,3 6 0 0,-3 0 0 0,3 0 0 16,1 0 0-16,-4-1 12 0,7 1-12 0,-4-6 12 16,1 9-12-16,-1-3 0 0,4-6 0 0,0 0 0 15,0 0-9-15,0 6 9 0,0 6-12 0,0-6 12 16,0-6 0-16,0 0 0 0,0 0 0 0,0 0 0 16,0 0 0-16,0 0 0 0,0 0 0 0,0 0-10 15,0 0 10-15,11 0 0 0,-4 5 0 0,3 1 8 16,-10-6-8-16,11 0-13 0,-4 0 3 0,4 0 1 15,-1 6 9-15,-3 0 12 0,4 0-2 0,-4 3-1 16,-7-9-9-16,11 6 0 0,-1 2 0 0,-3 7 0 16,4-3 0-16,-4 0 0 0,-4-3 0 0,4 5 0 15,1 1-11-15,-5-3-4 0,1-1-1 0,-1 4 0 16,1-3 26-16,-1 0 5 0,1 5 1 0,-4-8 0 16,0 0-16-16,0 3 0 0,0 2 0 0,0-2 0 15,-4 3 0-15,1-3 0 0,-1 5 0 0,-3-11 0 0,4 0 0 16,-5 0 0-16,1 0 0 0,0 0 0 0,-3-3 44 15,3 2 5-15,0-5 2 0,-4 0 0 16,0 0-31-16,1 0-7 0,-1 0-1 0,1-5 0 0,-1 2-12 16,4 3 0-16,-4 0 8 0,4-6-8 0,0 6 0 15,0-6-12-15,0 0 3 0,0 6 0 16,4 0-26-16,-1 0-5 0,1-12 0 0,-4 6-508 16,7 6-100-16</inkml:trace>
  <inkml:trace contextRef="#ctx0" brushRef="#br0" timeOffset="32343.887">15071 7228 1036 0,'0'0'23'0,"0"0"5"0,0 0 0 0,0 6 1 0,0-6-29 0,0 0 0 16,0 0 0-16,0 12 0 0,0-6 57 0,-4 3 6 15,4-3 1-15,0-6 0 0,0 0 0 0,0 0 0 16,0 0 0-16,0 0 0 0,0 0 0 0,0 0 0 15,0 0 0-15,0 0 0 0,0 0 0 0,0 0 0 0,-3-6 0 0,3-3 0 16,-4 3-52-16,1-6-12 0,-1 0 0 0,1 1 0 16,-1-1 0-16,0-3 0 0,1 9 0 0,-1 0 0 31,-3 1-48-31,0-1-13 0,4-3-3 0,-4 0 0 0,0 6 52 0,0 0 12 0,0 0 0 16,-4 3 0-16,4 3 0 0,-4-3 0 15,1 3 0-15,-1 6 0 16,1 3-10-16,-5-6 1 0,5 5 0 0,-4 1 0 15,3 6 9-15,-3 2 12 0,0-2-2 0,3 3-1 0,1-4-9 0,-1 7 0 0,4-10 0 16,-3 10 0-16,3-6 0 0,-1 2-12 0,5-2 2 0,-1 5 1 16,1-5 9-16,3-6 9 0,-4 2-1 0,4 4-8 15,0-6 8-15,4 3-8 0,-1-1 0 0,4 1 0 16,1-9 0-16,-1 6 0 0,0 2 0 0,3-2 0 16,1 0 0-16,-1 0 0 0,4-1 0 0,1-5 0 15,-1-3 38-15,0 3 1 0,0 0 0 0,0-3 0 0,4-6-11 16,-4 0-3-16,0-3 0 0,4 0 0 15,-4-11-78-15,3 5-16 0,4-3-3 0,1-3-726 16</inkml:trace>
  <inkml:trace contextRef="#ctx0" brushRef="#br0" timeOffset="32974.855">15166 6655 1074 0,'0'12'30'0,"-4"5"8"0,4-5-30 0,0 0-8 0,0 0 0 0,0 8 0 15,0-8 52-15,4 3 10 16,-4 8 2-16,3-11 0 0,1 9-1 0,-1-4 0 0,5 1 0 0,-5 5 0 15,1-5-50-15,3 9-13 0,-4-4 0 0,4 4 0 16,-3 2 39-16,-1 3 2 0,4-2 1 0,-7 2 0 16,4 3-16-16,-4 3-3 0,0-2-1 0,0 2 0 15,0-6-22 1,0 4 0-16,-4-4 0 0,1-3-12 0,3-5 12 0,-4 2 0 0,1 1 10 0,-1-4-10 16,1-5 42-16,-1-3 2 0,1 2 1 0,3 1 0 15,0-12-22-15,-4 6-5 0,4-7-1 0,0-5 0 16,0 9-17-16,0-9 0 0,0 0 8 0,0 0-8 15,0 0 0-15,0 0 0 0,0 0 0 0,0 0 0 16,0 0 0-16,0 0 0 0,4 3 0 0,-4-3 0 0,7-3 55 16,-4-6 7-16,1 4 2 0,3-7 0 0,-4 0-52 0,1-9-12 15,-1 10 0-15,1-13 0 0,-4 4 0 0,3 2 0 16,1-6 0-16,0 7 0 16,-1-1-48-16,-3 3-13 0,4 4-3 0,-1-1 0 15,1-3 52-15,-4 6 12 0,0 6 0 0,3-2 0 16,-3 5 0-16,0 0 0 0,0 0 0 0,0 0 0 15,0 0 0-15,0 0 0 0,0 0 0 0,0 0 0 16,4 0 0-16,3 0 0 0,0 5 0 0,-4-5 0 0,4 6 0 0,0 0 0 16,4 9 0-16,-4-9 0 0,0 6 0 0,-3-1 0 0,3-2 0 0,0 6 0 15,0 0 0-15,0-4 0 0,0 7 0 0,0 0 0 16,0 2 0-16,0-2 0 0,-3-3 0 0,3 8 0 16,-4-11 0-16,1 5 0 0,-4 1 0 0,3 3 0 15,-3-4 0-15,0-8 0 0,0-9 0 16,0 9 0-16,0 0 0 0,0-3 0 15,0-6 0-15,0 0 0 16,0 0-54-16,0 0-8 0,0 0-2 0,0 0-477 0,7-9-96 0</inkml:trace>
  <inkml:trace contextRef="#ctx0" brushRef="#br0" timeOffset="33528.139">15642 7402 1392 0,'0'0'40'0,"0"0"8"16,0 0-39-16,0 0-9 0,0 0 0 0,0 0 0 16,0 0 80-16,-3-3 15 0,-1-3 2 0,4 6 1 15,0 0-17-15,-3-6-3 0,3 6-1 0,0 0 0 16,-7-3-27-16,7 3-6 0,-8 0 0 0,-2 0-1 15,3 0-21-15,0 0-4 0,0 3-1 0,-4 0 0 16,4 0-17-16,0 3 0 0,0-3-8 0,0 9 8 16,0-7-10-16,0 7 10 0,0 0-10 0,0 0 10 15,3 2-12-15,1 4 3 0,-1-6 1 0,1 3 0 16,-1-1 8-16,4 1-8 0,-3-3 8 0,3-1-8 16,0 1 8-16,3-3 0 0,-3-3-9 0,4 0 9 15,-1 0 0-15,4-6-9 0,-3 6 9 0,3-6 0 0,-4 5-8 16,4 1 8-16,-3-6 0 0,3 0 0 0,0 0 0 15,0 0 0-15,0 0 0 0,4-6 0 0,-4 1 0 0,3 5 0 0,1-6 0 0,-1-6 9 16,-2 3-9-16,-1 0 0 0,0-5 0 0,3 2 8 16,-3 6-8-16,-3-6 0 15,3-3 9-15,-7 10-9 0,3-1 0 0,-3 0 8 0,0 6-8 0,4-6 0 16,-4 0 0 0,3 0 0-16,-3 0 0 0,0 6 8 0,0 0-8 0,0 0 0 0,0 0 0 0,0 0 0 15,0 0 0-15,0 0 11 0,0 0-11 0,0 0 12 16,0 12-12-16,-3-6 0 0,3-6-12 0,0 6 12 15,0 3-8-15,3-1 8 0,-3 7 0 0,4-3 0 16,-4 0 0-16,3-1 0 0,1 4 0 0,0-3 0 0,-1 0-9 16,1-6 9-16,3 5 0 0,-4-5 0 15,-3-6-10-15,7 3 10 0,4 3-8 0,-1-6 8 16,1-9-76-16,0 3-9 0,-1 6-3 0,4-11-756 16</inkml:trace>
  <inkml:trace contextRef="#ctx0" brushRef="#br0" timeOffset="34064.809">15907 7375 1074 0,'0'0'30'0,"0"0"8"0,0 0-30 0,-4 9-8 0,4-3 0 0,0 3 0 16,-3 0 71-16,3 2 13 0,0 1 2 0,0 0 1 16,-4 0-37-16,4 2-7 0,0 4-2 0,0-6 0 15,0 0 19-15,4 5 3 0,-1-2 1 0,-3-3 0 16,4-1-52-16,-4-5-12 0,3 3 0 0,-3-3 0 16,0 0 0-16,0 6 0 0,0-6 0 0,0 5 0 15,0-11 40-15,0 0 6 0,0 0 1 0,0 0 0 16,0 0-24-16,0 0-5 0,0 0-1 0,0 0 0 15,0 0 31-15,0 0 5 0,0 0 2 0,0 0 0 16,0-11-38-16,0-1-7 0,0-3-2 0,0 3 0 16,0-5-8-16,0 5 0 0,4-3 0 0,-4 1 0 15,0-1 0-15,3 9-11 0,-3-6 3 0,0-3 0 16,4 7 8-16,-1-1 0 0,1 3 0 0,-1 0-8 16,-3 0 8-16,4 0-13 0,-1 6 5 0,1-6 8 15,0 6-16-15,3 0 5 0,0 0 1 0,0 0 0 16,0 6-21-16,-4-6-4 0,4 0-1 0,4 6 0 15,-4-6 52-15,0 6 9 0,0 0 3 0,4-6 0 16,-4 6-45-16,0 0-9 0,3 0-2 0,-3 2 0 16,1 4 16-16,-1-6 2 0,-4 6 1 0,4-3 0 15,-3 2-11-15,-1 7-3 0,1 0 0 0,-1-7 0 0,1 7 23 16,-1-3 0-16,1 2-9 0,-1-2 9 16,-3 0 0-16,4-1 0 0,-1-2 0 0,1 0 0 15,-4 0-25-15,3-3-5 0,-3-9-1 0,0 0 0 16,0 0 31-16,4 3 0 0,3-3 0 0</inkml:trace>
  <inkml:trace contextRef="#ctx0" brushRef="#br0" timeOffset="34634.243">16425 7346 1094 0,'0'0'23'0,"0"0"5"0,0 0-28 0,0 0 0 0,0 0 0 0,0 0 0 16,0 0 56-16,0 0 7 0,0 0 1 0,-7 6 0 16,-3-6 0-16,3 6 0 0,0 0 0 0,-4-1 0 15,0 1-8-15,1 0-2 0,-1 0 0 0,-3 0 0 16,4 3-35-16,-1-3-7 0,0 0-2 0,1 5 0 15,3-5 30-15,0 6 7 0,0-6 1 0,0 0 0 16,0 3-36-16,7-9-12 0,0 0 0 0,-4 5 9 16,0 7-9-16,4-12 0 0,-3 6 0 0,3 6 8 15,0-12-8-15,0 0 0 0,0 6 0 0,0-6 0 16,0 3 0-16,0-3 0 0,0 8 0 0,0-8 0 16,3 9 0-16,-3-9 16 0,4 6-2 0,3 0-1 15,-3 0-13-15,-1 0-18 0,4-6 4 0,-3 6 1 16,-1 0 13-16,4-6 0 0,-3 0 0 0,3 5 0 0,0-5 0 15,0 0 0-15,0 0 0 0,0 0-9 0,0 6 9 0,0-3 0 16,0 0 0-16,0 3 0 0,0-3 0 16,0-3 0-16,0 3 0 0,1 0 0 0,-5 3 0 0,4-6 0 0,0 6 0 15,-3-6-8-15,-4 6 8 0,0 5 0 0,0-5 0 0,-4 3 0 16,4 3 0-16,0-1 0 0,0 1 8 0,0-6-8 16,0 0 8-16,0 6-8 0,0-6 8 0,0 5-8 15,0-2 8-15,-3 3-8 0,3-6 8 0,-4 0-8 16,4 0 8-16,0-6-8 0,-3 8 8 0,-1-2-8 15,1 0 0-15,-1 0 0 0,4-6 0 0,-7 6 8 16,3 0-8-16,-3 0 0 0,0-6 0 0,0 0 0 16,0 6 0-16,-3-12 0 0,3 6 0 0,-4-6 0 15,0 0-51-15,1 0-11 16,-1-3-2-16</inkml:trace>
  <inkml:trace contextRef="#ctx0" brushRef="#br0" timeOffset="35262.207">16746 7481 1314 0,'-10'6'37'0,"3"0"8"0,0 0-36 0,0 0-9 0,-4 3 0 0,4 2 0 16,-4-5 53-16,4 6 9 0,0-6 2 15,-3 6 0-15,3-7 0 0,-4 4 0 0,4-3 0 0,0 0 0 16,3 0-46-16,-3 0-9 0,4 0-1 0,3-6-8 16,-7 6 13-16,7-6-4 0,-4 11-1 0,4-5 0 15,-3 0-8-15,3 3 0 0,0 3-12 0,3-1 12 16,-3 7-10-16,4-6 10 0,-1 0 0 0,4 8-9 16,0-2 9-16,-3-4 0 0,3 1 0 0,0 0 0 15,0-3 0-15,-3 2 0 0,3-5 0 0,0 0 0 16,0-3 0-16,0 0-10 0,3-6 10 0,-3-6-13 15,1 6 13-15,2-6 0 0,-3 0 0 0,0 0 0 0,0-3 0 0,0-2 0 16,-3-1 0-16,-1-3 0 16,1 0 21-16,-1 1 7 0,1-4 2 0,-4 3 0 15,4-2-7-15,-4 5-2 0,0-12 0 0,-4 13 0 16,0-1-6-16,1 3-2 0,-1 3 0 0,1-5 0 16,-1 5-13-16,-3 0 0 0,4 0 0 0,-1 0 0 15,-3 0 39-15,4 3 5 0,-4 0 0 0,0 3 1 16,7 0-21-16,-8 0-4 0,8 0 0 0,-7 6-1 15,0 0-67-15,0 0-12 0,0 0-4 0,0 6 0 0,0-1 52 0,0 1 12 16,0 6 0-16,4 2 0 0,-5-2 0 0,5 0 0 16,-1 2 0-16,1-2 0 15,3-4-54-15,0-5-8 0,0 6-2 0,3-9 0 16,4 0-51-16,-3 0-10 0,3-1-3 0</inkml:trace>
  <inkml:trace contextRef="#ctx0" brushRef="#br0" timeOffset="35742.351">16958 7543 1314 0,'0'0'37'0,"0"0"8"15,0 0-36-15,0 0-9 0,0 0 0 0,-7 12 0 16,7-6 53-16,-4-1 9 0,4 4 2 0,-3-3 0 15,3-6 0-15,0 6 0 0,0-6 0 0,0 0 0 16,0 0-52-16,0 0-12 0,0 0 0 0,0 0 0 16,0 0 0-16,-4 12 0 0,4-6 0 0,0-6 0 15,0 0 0-15,0 0 0 0,0 0 0 0,0 0 0 16,0 6 0-16,0-6 0 0,0 0 0 0,0 0 0 16,0 0 0-16,0 0 0 0,0 0 0 0,0 0 0 15,0 0-37-15,0 0-11 0,0 0-1 0,0 0-1 16,0 0 19-16,0 0 4 0,0 0 1 0,0 0 0 0,0 0 26 15,0 0 14-15,0 0-2 0,0 0 0 0,0 0-12 16,0 0 0-16,4 0 0 0,-4 0 0 0,7 0 54 16,-7 0 8-16,7 0 2 0,-3 0 0 0,3-6-52 0,-4 6-12 15,1-6 0-15,-4 6 0 16,7 0 0-16,-4-6 0 0,4 6 0 0,-7 0 0 16,7 0 33-16,-3 6 4 0,3 0 1 0,0 0 0 15,0-6-26-15,0 5-12 0,0 1 10 0,-3 0-10 0,3-3 23 0,3 3-2 0,-3 3 0 0,0 0 0 16,1 2-21-16,-1 1-16 0,-4 0 2 0,4-6 1 15,-3 3 13-15,-1 8 0 0,4-11 0 0,0 6 10 16,-3-6-1-16,-1 0 0 0,1-6 0 0,3 8 0 16,-7-8-58-16,7 0-12 15,0 0-3-15</inkml:trace>
  <inkml:trace contextRef="#ctx0" brushRef="#br0" timeOffset="36287.301">17399 7464 961 0,'0'0'40'15,"0"0"-32"1,0 0 104-16,0 0 21 0,0 0 4 0,-7-3 1 0,7 3-18 15,-4-3-4-15,4 3-1 0,-10 0 0 16,3 3-85-16,0 0-17 0,0 2-3 0,0 1-1 16,-4 0 6-16,4 6 1 0,0-6 0 0,-4 0 0 0,4 0-4 0,0 2 0 0,0 4 0 15,0 0 0-15,4-6-4 16,-1 0-8-16,4-6 11 0,-3 11-11 0,3-5 12 0,-4 0-12 0,4 3 12 0,0-9-12 16,0 0 12-16,0 0-4 0,4 6 0 0,-4-6-8 15,0 0 16-15,3 6-3 0,4 0-1 0,-7-6 0 16,4 6-2-16,3-6-1 0,0 0 0 0,-4 0 0 15,4 0-9-15,-7 0 0 0,7 0 0 0,-3 0 0 16,-4 0 0-16,7 0 0 0,-7 0 0 0,7 0 0 16,0 0 0-16,0 0 0 0,0-6 0 0,-7 6 0 15,0 0-29-15,7 6-8 0,0 5-2 0,-3-5 0 16,-1 0 39-16,1 0 0 0,3 0 0 0,-4 3 0 16,1 2 0-16,0 1 0 0,-1 0 0 0,1-3 0 15,-1 5 0-15,-3 1 0 0,0-3 0 0,4 0 0 16,-4-4 0-16,0 4 0 0,0 0 0 0,0 0 0 15,0-6 24-15,-4 5 12 0,4-2 2 0,0 0 1 16,-3-3-31-16,-1 3-8 0,4-9 0 0,-7 6 0 0,3-1 8 0,4-5 0 16,0 0 0-16,0 0 0 15,0 0-44-15,-10 6-9 0,3 0-2 0,-4-6 0 16,4 0 24-16,-3 0 5 0,3-6 1 0,-4 6 0 16,4-6-70-16,0 1-13 0,-4-1-4 0</inkml:trace>
  <inkml:trace contextRef="#ctx0" brushRef="#br0" timeOffset="37230.114">18581 7369 962 0,'0'0'27'0,"-7"6"7"0,0-6-34 16,-4 9 0-16,1-3 0 0,-1 0 0 0,-3 0 80 0,-4 6 8 16,1-7 3-16,-5 7 0 0,5 0-19 0,-4-3-4 0,3 0-1 0,-3-1 0 15,0 10-54-15,3-6-13 0,-3-6 0 0,3 3 0 16,1 5 0-16,2 1 0 0,-2-9 0 0,3 6 0 16,0-7 0-16,3 4 0 0,0 0 0 0,1 6 0 15,-1-9 26-15,4 5 2 0,0 1 1 0,0-3 0 16,0 6-29-16,3-1 0 0,1 4 0 0,-1-6 0 15,1 0 0-15,3 8 0 0,0-8 0 0,0 3 0 16,3-4 0-16,1 1 0 0,-1 0 0 0,5-6 0 16,-1 0 9-16,0-6-9 0,3 5 8 15,1 1-8-15,3-6 16 0,0-6-3 0,0 1 0 0,7-1 0 16,-3-6-3-16,0-3-1 0,3-2 0 0,0-1 0 16,-3-8-9-16,3 2 8 0,-4 0-8 0,5-5 8 0,-1-3-8 15,-4-1 0-15,1 4 9 0,-4-9-9 16,4 3 8-16,-8 2-8 0,4-2 8 0,-7-3-8 15,4 2 0-15,-4 4 8 0,-3 0-8 0,-1-4 0 16,-3-2 0-16,0 9 9 0,0-3-9 0,0-4 0 16,-3 10 0-16,-1-10 0 0,-3 4 0 0,4-6 0 15,-1 14-24-15,-3-11-1 0,0 9-1 0,0-4 0 16,-4 4-2-16,4 2-1 0,-3 1 0 0,-1 2 0 16,0 9 8-16,1-5 1 0,-1 5 1 0,4 3 0 15,0 9 4-15,0-6 1 0,4 6 0 0,-4 6 0 16,3 0-1-16,-3 6 0 0,0 8 0 0,3-2 0 15,1 3 15-15,-1 8 0 0,4 0 0 0,-3 10-9 0,3-1 1 16,0 6 0-16,0 3 0 0,3 3 0 0,1 6 8 0,-1-9-8 16,4 3 8-16,-3 6-8 0,-1-6 8 0,5-6 0 15,-5 6 0-15,1 0 0 0,-1-9 17 16,1 3-1-16,-1-15 0 0,1 10 0 0,-1-7 8 16,-3 3 0-16,0-11 1 0,0 2 0 0,0-2 4 15,0-7 1-15,0 4 0 0,0-9 0 0,4 5-14 0,-4-11-2 0,3 3-1 0,1 0 0 16,-4-9 11-16,0 0 3 0,0 0 0 0,0 0 0 15,0 0-39-15,7 3-8 0,0-3-2 16,0 0 0 0,0 0-16-16,0-3-3 0,7-3-1 0</inkml:trace>
  <inkml:trace contextRef="#ctx0" brushRef="#br0" timeOffset="37747.352">18651 7537 850 0,'0'0'17'0,"0"0"6"15,0 6-23-15,4 6 0 0,-4-6 0 0,0-1 0 16,3 7 107-16,-3-3 17 0,0 3 3 0,4-6 1 15,-4 0-56-15,3 5-10 0,-3-11-2 0,4 6-1 16,3-3-21-16,-3 0-4 0,-1 0-1 0,4 3 0 0,0-3 2 0,0 0 0 0,0-3 0 16,0 0 0-1,0-3 2-15,0 0 1 0,4 0 0 0,-4 0 0 0,4 0-18 0,-4-3-3 16,-4 0-1-16,4-5 0 0,-3 5-16 0,3-9 0 0,-7 3 8 16,3 0-8-16,-3 1 0 0,4-1 0 0,-4 0 0 0,4-3 0 15,-4 7 0 1,-4-1-9-16,4-3 1 0,-4 6 0 15,1-6-32-15,-4 7-5 0,0-1-2 0,0 0 0 0,0 0 38 16,-4 3 9-16,4 3 0 0,-4-6 0 0,1 6 0 16,-1-6 0-16,4 6 0 0,-3 6 0 0,3-6-12 0,-4 6 4 0,4 0 0 0,0 0 0 15,3 5-5 1,-3 4-1-16,4-3 0 0,-4 3 0 0,3 2 14 0,1 1-9 0,3 5 9 16,-4-5-8-16,4 3-1 0,4-4 0 0,-4-2 0 0,3 3 0 15,4 5 9-15,-3-5 0 0,3 2 0 0,3 4 0 16,-2-12 0-16,2 8 0 0,1-8 0 0,-1 6 0 15,1-7-24-15,3 1-4 0,-3-3 0 16,6 3 0-16,-6-6 28 0,3-1 0 0,0-5 0 0,-3 6 0 16,3-6-108-16,0 0-16 0,0 0-3 0</inkml:trace>
  <inkml:trace contextRef="#ctx0" brushRef="#br0" timeOffset="39832.813">19837 7384 774 0,'7'-9'16'0,"-7"9"4"0,0 0-20 0,3 0 0 0,1-6 0 0,-4 6 0 16,0 0 61-16,0 0 8 15,3-5 2-15,-3 5 0 0,0 0-11 0,4 0-1 0,-4 0-1 0,0 0 0 16,0 0-21-16,0 0-4 0,0 0-1 0,0 0 0 15,0 0-2-15,0 0-1 0,0 0 0 0,0 0 0 16,0 0-1-16,0 0-1 0,0 0 0 0,0 0 0 16,0 0-15-16,0 5-2 0,0-5-1 0,0 6 0 15,0 6-9-15,0-6 12 0,0-6-12 0,0 0 12 16,-4 6-3-16,4-6 0 0,-3 9 0 0,-4-3 0 16,0-1-1-16,3 1 0 0,-3 6 0 0,0-6 0 15,-4 3-8-15,1-3 8 0,-1 0-8 0,-3 5 8 16,4 1 12-16,-5-6 3 0,1 6 0 0,0-6 0 15,0 2-33-15,-3 4-6 0,2-6-2 0,-2 6 0 16,3-6 18-16,0 0 9 0,-1-1-1 0,5 4 0 16,-4 0-8-16,3-6 0 0,1 3 0 0,-1 0 0 15,4-6 0-15,0 6 0 0,7-6 0 0,-7 0 0 16,7 0 0-16,0 0 0 0,0 0 0 0,0 0 12 0,0 0-4 0,0 0-8 16,0 0 12-16,0 0-4 0,0 0-8 0,0 0 0 15,0 0 0-15,0 0 0 16,0 0 0-16,0 0 0 0,0 0 0 0,0 0 0 15,0 0 0-15,0 0 0 0,0 0 0 0,0 0 0 16,0 0 0-16,0 0 0 0,3 6 0 0,1 5 0 16,-1-5 0-16,4 3 0 0,-3-3 0 0,3 0 0 0,-7-6 0 0,7 6 0 0,0 5 0 15,0 1 0-15,4-6-8 16,-1 3-4-16,1 0-1 0,3 2 0 16,-3-2-31-16,-1 3-5 0,1-6-2 0,3 6 0 0,-3-1 39 15,3-2 12-15,-4 3 0 0,4 0-10 0,-3-6-10 0,-1 5-1 0,1-2-1 16,0 0 0-1,-1-3-21-15,-3 3-4 0,4-3-1 0,-1-6-529 0</inkml:trace>
  <inkml:trace contextRef="#ctx0" brushRef="#br0" timeOffset="40365.782">20175 7340 850 0,'0'0'24'0,"-3"6"6"16,-1 0-30-16,-3 0 0 0,0 0 0 0,0 5 0 16,4-5 54-16,-4 0 5 0,0 3 1 0,-1 3 0 15,-2-6 3-15,3 5 1 0,0 1 0 0,-4-6 0 16,1 3-52-16,3 0-12 0,-4-1 0 0,0 4 0 0,1 0 10 0,3-6-1 16,0 0 0-16,-4 0 0 0,4-1 3 15,-4 7 0-15,4-3 0 0,0-3 0 0,0 0-12 0,0 0 12 16,4 0-12-16,-4-1 12 0,0 4-1 0,7-9 0 0,-4 3 0 0,4-3 0 15,-7 3 7 1,7-3 2-16,0 0 0 0,0 0 0 0,0 0-6 0,-4 6-1 0,4-6 0 0,0 0 0 16,0 0-13-16,0 0 0 0,0 0 8 0,-3 6-8 15,3-6 0-15,0 6 0 0,0 0 0 16,0-6 0-16,0 0 0 0,0 0 0 0,7 0 0 0,-7 0 0 16,7 6 0-16,-3-6 0 0,3 5 0 0,0 1 0 15,-4 0 0-15,4-6 0 0,0 3 0 0,-3 3 0 16,3-3 0-16,0 3 0 0,0 0-8 0,0 2 8 15,0 4-8-15,0-6 8 0,0 6-12 0,0-3 12 16,4-3-57-16,-4 5-5 0,4 1-1 16,-1-6-538-16</inkml:trace>
  <inkml:trace contextRef="#ctx0" brushRef="#br0" timeOffset="41132.98">20574 6949 1033 0,'-7'3'44'0,"0"6"-36"16,3 0 32-16,1 2 5 0,-4 7 2 0,3-6 0 16,-3 5 2-16,4-2 1 0,-1 9 0 0,1-7 0 15,-1 10-14-15,4-4-2 0,0 4-1 0,0 2 0 16,4 3-16-16,-4 4-3 0,3 2-1 0,1-3 0 16,3 3-4-16,-4 7-1 0,4-7 0 0,-3 9 0 15,3-9-8-15,-4-9 8 0,4 10-8 0,-3-1 8 16,0-3 3-16,-1 0 0 0,1-2 0 0,-1-1 0 15,-3-3-27-15,4-2-4 0,-4 2-2 0,0-8 0 16,0 2 49-16,0-5 9 0,0 0 3 0,-4-1 0 0,4-2-19 16,0-3-3-16,0 0-1 0,0-12 0 0,0 0 22 15,0 0 4-15,0 0 1 0,-3-12 0 0,-1 0 27 0,1 0 6 16,-1-2 0-16,0-4 1 0,1 0-61 0,-1-11-16 16,1 2 0-16,-1-2 0 0,1-3 0 0,-4-4-10 15,3-2 2-15,1 0 0 0,-1-3-4 16,1 3-1-16,-1-6 0 0,-3 2 0 0,4 10 4 15,-1-9 1-15,0 9 0 0,4-7 0 16,-3 10-8-16,3-3 0 0,0-4-1 0,0 10 0 16,0-4 6-16,0 7 2 0,3-4 0 0,-3-2 0 15,4 9-7-15,0-13 0 0,3 4-1 0,-4-1 0 16,1 4 1-16,-1-3 1 0,4 2 0 0,0-2 0 16,0-1-17-16,0 10-4 0,4-13-1 0,-4 10 0 15,4-1 22-15,-1-2 5 0,-3 8 1 0,4 1 0 0,-4 2 9 16,4 3 0-16,-8-961 0 0,4 1934 8 0,0-967-8 15,4 6-8-15,-4 0 8 0,0 0-12 0,0 6 1 0,0 0 0 0,0 3 0 16,0 6 0-16,0 5 11 0,4 1 0 0,-1 8 0 16,1-5 0-16,3 5 0 0,-3 4 0 0,-1-1 0 15,1 3 8-15,-4-2 0 0,0 2 0 0,0-3 0 0,0 0 0 16,-4 4 13-16,-3-7 3 0,4 3 1 16,0 1 0-16,-4-10-25 0,-4 7 0 0,0-13 0 0,-3 4 0 15,4-3 0-15,-4-10 0 0,-4 7 0 0,4-6 0 16,-3-3 0-16,-5-6 0 0,1 0 0 0,-3-6 0 15,3 6 0-15,0-9 0 0,-1-3 0 16,-2 6 0-16,3-5-46 0,-4 5-14 16,0-12-4-16,1 9 0 0,-1-2 52 0,0 5 12 0,4-6 0 0,-3 12 0 15,3-12-105-15,3 12-19 0,-3-6-3 16</inkml:trace>
  <inkml:trace contextRef="#ctx0" brushRef="#br0" timeOffset="41843.375">20976 7640 1036 0,'0'0'23'0,"0"0"5"0,0 0 0 0,0 0 1 0,0 0-29 16,0 0 0-16,0 0 0 0,0 0 0 0,0 0 108 0,0 0 16 0,0 0 4 0,0 0 0 15,0 0-52-15,0 0-9 0,-7 0-3 0,7 0 0 16,-7 0 0-16,0-3 0 0,3 3 0 0,-3 3 0 15,0-3-51-15,0 3-13 0,0 0 0 0,0 0 0 16,0 0 0-16,-3 0 0 0,3 2 0 0,-8-5 0 16,5 6 0-16,-1 0 0 0,4-6 0 0,-3 6 0 15,3 0 0-15,-4 0 0 0,7 0 0 0,-3 3 0 16,0-1 0-16,4 1 0 0,-4-3 0 0,3 6 0 16,1-6-12-16,-1 0 12 0,1 5-12 0,-1-5 12 0,1 3 0 15,3-3 0-15,0-6 0 0,0 0 0 16,0 6-8-16,0-6 8 0,0 0 0 0,3 6 0 15,-3 5-8-15,7-5 8 0,0 0 0 0,-7-6 0 0,0 0 0 0,7 3 0 16,4 0 0-16,-1 0 0 0,1 0 0 0,-11-3 14 16,11 0-1-16,-4-3 0 0,3 3-13 0,-3-6 0 15,0 3 0-15,0-3 0 0,4 0 0 0,-4-5 0 16,-3 5 0-16,3-6 0 0,-4 3 0 0,1 0 0 16,-1 1 0-16,-3-4 0 0,4 6 0 0,-4 0 0 15,0-6 0-15,0 12 0 0,0 0 0 0,0 0 0 0,0-3 0 16,0 3 0-1,0 0 0-15,0 0 0 0,0 0 0 0,0 0 0 0,0 0 0 0,0 0 0 0,0 0 0 0,0 0 0 16,0 0 0-16,0 0 0 0,0 0 0 0,0 0 0 16,0 0-11-16,0 0-5 0,3 9 0 0,1-3-1 15,-4-6 27-15,3 12 6 0,1 0 0 0,-4-1 1 16,3 1-30-16,-3-3-7 0,4 3 0 16,-1-1-1-16,1 1 21 0,-1-3 0 15,1 0 0-15,0 0 8 0,-1 2 8 0,1 1 0 0,3-6 1 0,-7-6 0 16,7 6-17-16,-7-6 0 0,10 3 0 0,-10-3 0 31,11 3-125-31,3-3-29 0,0-3-6 0,0 0-549 0</inkml:trace>
  <inkml:trace contextRef="#ctx0" brushRef="#br0" timeOffset="42378.845">21213 7672 1148 0,'0'0'25'0,"0"0"6"0,0 0 1 0,0 0 0 0,0 0-32 0,0 0 0 15,0 0 0-15,0 0 0 0,-4 6 32 0,4 0 1 16,0 3 0-16,0-3 0 16,-4 3 25-16,4-1 5 0,0 4 1 0,0-6 0 0,-3 6-52 0,3-3-12 15,0 5 0-15,0-5 0 0,-4-3 0 0,4 6 0 16,0-6 0-16,4 5 0 0,-8-2 54 0,8-3 8 15,-4 0 2-15,0-6 0 0,0 0-64 0,0 0 0 0,0 6-9 0,0-6 0 16,0 0 9-16,0 0 12 0,0 0-2 0,0 0-1 16,0 0 27-16,0 0 6 0,0 0 1 0,0 0 0 15,3-6-18-15,-3-3-3 0,4 0-1 0,-4-5 0 16,4 2-21-16,-4 0 0 0,0-3 0 0,0 4 0 16,0-1 0-16,0 0-12 0,3 6 4 0,-3-11 0 15,4 8 8-15,-4 3-8 0,0 0 8 16,0 0-8-16,-4 0 16 0,4 0 4 0,0 6 1 0,0 0 0 15,0 0-23-15,0 0-5 0,0 0-1 0,0 0 0 16,0 0 16-16,0 0-9 0,0 0 9 0,0 0-8 16,0 0 8-1,0 0-10-15,7 6 10 0,0 0-10 0,0 0 10 0,4 0 0 0,-4 0 0 0,3-3-8 16,1 0 8-16,0 3 0 0,-1-1 0 0,1 4 0 16,-4-9 0-16,3 6 0 0,-3 6 0 0,1-6-12 15,2 0-5-15,-3 2-2 0,0 1 0 0,-3 0 0 16,3 3-7-16,-4 0-2 15,-3-1 0-15,4 1 0 0,-4 0 16 0,-4 3 2 0,4-4 1 0,-3 1 0 0,-1 0 0 16,4-3 0-16,-3 2 0 0,-1 1 0 0,4-6-3 0,0-6-1 16,0 0 0-16,0 0 0 15,0 0-146-15,0 0-29 0,0 0-5 0</inkml:trace>
  <inkml:trace contextRef="#ctx0" brushRef="#br0" timeOffset="42690.58">21544 7728 846 0,'0'0'18'0,"0"0"4"0,4 6 1 0,-4 6 1 0,0-6-24 0,3 5 0 0,-3-2 0 0,4 3 0 15,-4 0 79-15,3 5 10 0,-3-8 3 0,0 3 0 16,0 0-3-16,0 5 0 0,0-5 0 0,0-3 0 16,0 3-76-16,0 5-13 0,0-11 0 0,0 6-12 15,0-6 12-15,0-6 0 0,0 0 0 0,0 0 8 16,0 0-8-16,0 0-16 0,0 0 4 0,0 0 0 16,7-6-131-16,-3 0-26 0</inkml:trace>
  <inkml:trace contextRef="#ctx0" brushRef="#br0" timeOffset="42862.735">21516 7511 1220 0,'0'0'34'0,"0"0"9"16,0 0-35-16,0 0-8 0,0 0 0 0,0 0 0 15,0 0 24-15,0 0 4 0,0 0 0 0,0 0 0 0,0 0-12 0,0 0-1 16,0 0-1-16,7 0 0 16,4-3-68-16,-4 0-14 0,0 3-2 0,3 0-1 0</inkml:trace>
  <inkml:trace contextRef="#ctx0" brushRef="#br0" timeOffset="70697.295">22006 7796 767 0,'0'0'32'15,"0"0"-32"1,0 0 65-16,0 0 7 0,0 0 0 0,0 0 1 15,0 0-2-15,0 0-1 0,0 0 0 0,0 0 0 16,0 0-22-16,0 0-5 0,-3-6-1 0,3 6 0 16,0 0-23-16,-4-6-5 0,4 6-1 0,0 0 0 15,-3 0 7-15,3 0 0 0,0 0 1 0,-7-6 0 16,7 6-3-16,-7-3-1 0,7 3 0 0,-7 0 0 16,-4 3-17-16,0-3 0 0,4 6 0 0,-7 0 0 15,4 0 0-15,-1 0 0 0,-3-1 0 0,0 7 0 16,0-3 0-16,0 3 0 0,-1 0 0 0,1 5 0 15,0-8 0-15,0 3 0 0,0 0 0 0,0-1 0 0,3 1 9 16,1-6-1-16,-1 0-8 0,4 0 12 0,7-6 4 16,0 0 1-16,0 0 0 0,0 0 0 0,0 0 3 0,0 0 0 0,0 0 0 15,0 0 0-15,0 0-8 0,-3 9 0 0,3-9-1 16,0 5 0-16,3-2-11 16,1 0 0-16,3 3 0 0,0-6 8 15,3 0-8-15,1 0 0 0,3 0 0 0,0 0 0 0,4 0 0 0,-1 0 0 16,1 0 0-16,3-6 0 0,0 0 0 0,1 1 0 0,2-4 0 0,-3-3 0 15,1 6 0-15,-5-6 0 0,1-5 0 0,-1 5 0 16,-2 3 0-16,2-9 0 0,-3 7 0 0,-3-4 0 16,0 3-26-16,-4 0-10 0,3-5-3 15,-3 5 0-15,-3 0 20 0,-1 1 4 0,-3 2 1 0,0 3 0 16,0-6 3-16,0 6 1 0,-3 0 0 0,-1 3 0 16,1-2 10-16,-4 2 0 0,3 3 0 0,4 0 0 15,-7 0 0-15,4 3 0 0,-5 2 0 0,5 4 0 16,-4-3 0-16,0 0 0 0,0 6 0 0,0 2 0 15,0 1 0-15,0 0-15 0,0 2 3 0,3 4 0 16,0-3 12-16,1 5 16 0,3-8-3 0,-4 8-1 16,4 1-22-16,-3 2-5 0,3-2-1 0,0 5 0 15,-4-2 16-15,4 2 0 0,0 4-10 0,0-4 10 16,0 3 0-16,0 1 0 0,-3 2 0 0,3-3 0 0,-4 3 0 16,-3-2 0-16,4 2 0 0,-1-5 0 0,-3 2 28 0,-3-6 0 15,3 4 0-15,-1-1 0 0,1-2 8 0,4-4 3 16,-4 1 0-16,0 2 0 0,3-8-20 0,1 8-4 15,-4-8-1-15,3-6 0 0,4 2 2 0,-3 4 1 0,-1-12 0 16,4 6 0-16,0-7-5 0,-3 4 0 0,3-9-1 16,0 0 0-16,0 6-3 0,0-6 0 0,0 0 0 0,0 0 0 15,0 0-8-15,0 0 12 0,0 0-12 0,0 0 12 16,0 0-12-16,0 0 0 0,0 0 0 0,0 0 0 16,0 6 0-16,0-6 0 0,0 0 0 0,0 0 0 15,0 0 0-15,0 0 0 0,0 0 0 0,0 0 0 16,0 0 0-16,0 0 0 0,0 0 0 0,7-6-11 15,-4 0 11-15,4-3 0 0,-3-2 0 0,3-1-8 16,0-6 8-16,-4 4 0 0,4-4 0 0,0-3 0 16,1 4 0-16,2 5 0 0,-3-6 0 0,0 4 0 15,0-1 0-15,0 6 0 0,0-9 0 0,0 7 0 16,-3-1 0-16,3-3 0 0,-3 9 0 0,3 0 0 16,0-5-11-16,0 11 11 0,0-6-13 0,3 0 5 15,-3 0-17-15,4 0-3 0,3 0-1 16,-3 3 0-16,-1-5-30 0,1 5-5 0,3-9-2 0,0 0-666 15</inkml:trace>
  <inkml:trace contextRef="#ctx0" brushRef="#br0" timeOffset="71329.256">22327 7869 971 0,'0'0'20'0,"0"0"6"0,0 0-26 0,0 0 0 0,0 0 0 0,0 0 0 15,0 0 54-15,0 0 6 0,0 0 0 0,0 0 1 16,0 0-33-16,0 0-6 0,0 0-2 0,0 0 0 16,0 0-8-16,0 0-1 0,0 0-1 0,0 0 0 15,0 0-10-15,0 0 0 0,0 0 0 0,0 0 8 16,-7 6 10-16,7-6 2 0,-3 0 0 0,-1 6 0 15,1 0-3-15,-1 0 0 0,1 8 0 0,-1-8 0 16,1 6 6-16,-1 0 1 0,0-6 0 0,1 8 0 16,-1-2 6-16,1 0 2 0,3-6 0 0,0 6 0 15,0-4-19-15,0 1-3 0,3-3-1 0,1 3 0 16,-1-3 6-16,1 6 1 0,0-7 0 0,-1 1 0 16,1 0-4-16,3-3 0 0,-7-3 0 0,3 6 0 15,4-3 7-15,0 0 1 0,0-3 0 0,0 0 0 16,0-3-8-16,1 0 0 0,2-3-1 0,-3-3 0 15,4 3 5-15,3-5 2 0,-4-7 0 0,5 3 0 16,-1 4 2-16,0-7 0 0,3 0 0 0,-2 4 0 16,-1-4-12-16,0 0-8 0,0-2 12 0,-4 2-12 0,1 6 11 0,-4-5-11 15,4-1 10-15,-4 3-10 0,0-2 0 16,-4-1 0-16,1 3 0 0,-1 4 0 0,-3-1 0 0,0 0-15 0,0-8 3 16,-3 11 1-1,-1 0-24-15,4-3-5 0,-3 0 0 0,-4 1-1 16,3 5-24-16,1-3-5 0,-1 3-1 0,1 3 0 0,3 3-36 15,-4-3-7-15,-3-3-2 0</inkml:trace>
  <inkml:trace contextRef="#ctx0" brushRef="#br0" timeOffset="72001.823">22645 7857 968 0,'-4'6'20'0,"1"0"5"0,-1 0-25 16,1-6 0-16,-1 3 0 0,1 0 0 16,-1 0 56-16,1 3 7 0,3-6 1 0,0 3 0 15,-4 0 3-15,1 3 1 0,3-1 0 0,0-5 0 16,0 0-18-16,0 0-3 0,3 6-1 0,1 0 0 0,3 0-35 0,0 0-11 0,0 0 0 0,3 0 0 15,-3-6 0-15,4 6 0 0,0-3 0 0,-4-3 0 16,7 0 0-16,-4-3 0 0,4-3 0 0,1 6 0 16,-1-6 17-16,3 0 0 0,-3 0 0 0,0 0 0 15,-3 0-1-15,0-5-1 0,-1-1 0 0,-3 3 0 16,4 3-5-16,-4-6-1 0,-4 1 0 0,5-1 0 16,-5 3-9-16,1 0 10 0,-1 3-10 0,-3-3 10 15,4-2 6-15,-4 5 2 0,0-6 0 0,-4 3 0 16,1 3-18-16,3-5 0 0,-4 5 0 0,1 0 0 15,-5 0-16-15,5 0-8 0,-1 6 0 0,-3-6-1 16,0 6 13-16,-3 0 2 0,-1 0 1 0,1 0 0 16,-1 6-5-16,0 0-1 0,1 6 0 0,-4-6 0 15,0 8 3-15,-1 4 1 0,1 0 0 0,0-1 0 16,4 1 11-16,-4 8 0 0,7-8 10 0,-4 8-10 16,4-8 0-16,0 6 0 0,0-4 0 0,3 4 0 15,1-10 0-15,3 4 0 0,-4-6 0 0,4 5 0 16,0-5 8-16,4 0-8 0,-4 9 0 0,3-10 0 15,4 1 14-15,0-6-3 0,0 6-1 0,4-1 0 16,3-2-10-16,-3-3 10 0,3 0-10 0,3 0 10 16,1-6-10-16,0 0 0 0,3 0 0 0,0 0 0 15,4 0-23-15,-1-6-6 0,1 6-2 0</inkml:trace>
  <inkml:trace contextRef="#ctx0" brushRef="#br0" timeOffset="73549.405">23424 6814 936 0,'-3'9'26'0,"-1"-3"7"0,1-1-33 0,3 1 0 0,-4 0 0 0,4 6 0 16,0-6 52-16,0 0 3 0,0 5 1 0,0-5 0 16,0 3-20-16,0 0-3 0,0 6-1 0,4 2 0 15,-4 1 5-15,3 8 1 0,4-2 0 0,-3 2 0 16,0 10-17-16,3-10-3 0,0 9-1 0,-4 4 0 15,4-4-9-15,0 9-8 0,-3-6 12 0,3 3-12 16,-4 3 8-16,4-5-8 0,-3-1 0 0,-1-3 0 16,1-5 0-16,-4 2 0 0,0-9 0 0,0 1 0 15,0-3 0-15,0-1 0 0,0-2 0 0,0 5 0 0,0-11 0 16,-4 0 0-16,4 0 0 0,0 2 0 0,-3-8 0 16,3 6 0-16,0-6-13 0,-4 3 5 15,4 2-57-15,0-2-11 0,0 0-3 0</inkml:trace>
  <inkml:trace contextRef="#ctx0" brushRef="#br0" timeOffset="73870.28">23470 8172 919 0,'0'0'19'0,"0"0"5"16,0 0-24-16,0 0 0 0,0 0 0 0,0 0 0 15,0 0 76-15,0 0 10 0,0 0 2 0,0 0 1 16,0 0 12-16,0 0 3 0,0 0 0 0,0 0 0 15,0 0-68-15,0 0-12 0,0 0-4 0,0 0 0 16,0 0-20-16,0 0 0 0,0 0 0 0,0 0 0 16,0 0-88-16,0 0-23 0</inkml:trace>
  <inkml:trace contextRef="#ctx0" brushRef="#br0" timeOffset="74707.447">24814 7778 1263 0,'-10'6'28'0,"-1"-6"5"0,1 6 2 0,-4-6 1 0,-4 6-36 0,4-6 0 0,0 0 0 0,-4 6 0 16,0-6 47-16,4 11 2 0,-3-8 1 0,-1 3 0 16,0 0-14-16,1 0-4 0,-1 0 0 0,4 0 0 15,-4 5-18-15,4-5-4 16,0 0-1-16,0 0 0 16,3-3-9-16,-3 3 0 0,7-3 9 0,-3 3-9 0,3-3 9 0,0 8-9 0,0-5 12 0,-1 0-12 15,5 0 12-15,-1 6-4 0,-3-6 0 0,4 8-8 16,-1-2 8-16,1 6-8 0,3-6 0 0,-4 2 0 15,8 4 0-15,-4-6 0 0,3 5 0 0,1-8 0 16,-1 3 0-16,1 0 0 0,3-1 0 0,0-5 0 16,0 0 0-16,4 0 0 0,-1 0 0 15,1-6-9-15,-1 0 9 0,1-6 9 0,0 0-1 16,3-6-8-16,-4 7 13 0,4-10-4 16,0 6-1-16,1-6 0 0,-1 4-8 0,0-13 0 0,-4-964 0 0,1 1932 0 15,-4-962-12-15,0-2 12 0,-3 2-10 0,-1 6 10 16,-3-8-10-16,0 5 10 0,0 6-10 0,-3-3 10 15,-1-5-9-15,1 11 9 0,3 0-8 0,-4 0 8 16,4 6-12-16,0 0 4 0,0 0 0 0,0 0 0 16,-4 3-20-16,-3 3-3 0,4 0-1 0,-4 9 0 15,3-4 21-15,4 1 11 0,-3 3-12 0,-1 2 12 16,4 1 0-16,0 0 0 0,0 2 0 0,0 4 0 16,0-7 0-16,0-2 0 0,4 3 0 0,-4-1 0 15,3-2 0-15,4 0 0 0,-3 0 0 0,3 2 0 16,-4-5-11-16,5-3 11 0,2 0-10 0,-3-1 10 15,4-2-56-15,-1 0-6 0,1 0-1 0</inkml:trace>
  <inkml:trace contextRef="#ctx0" brushRef="#br0" timeOffset="75172.756">24867 7913 809 0,'0'0'34'15,"0"0"-34"1,0 0 81-16,-3 6 10 0,3-6 1 0,-7 6 1 15,3 0-16-15,1 0-3 0,3 0-1 0,-4 0 0 16,1-1-32-16,3 4-6 0,0 3-2 0,-4-6 0 16,4 12-10-16,4-13-3 0,-4 7 0 0,3 3 0 15,1-3-5-15,-1-1-2 0,1 1 0 0,3 0 0 16,-4 3 2-16,4-4 0 0,-3-5 0 0,3 6 0 16,0-6 19-16,0 6 4 0,0-3 1 0,0-4 0 15,0 1-7-15,0 0 0 0,-3 0-1 0,3-6 0 16,0 0-7-16,0 0 0 0,0 0-1 0,0 0 0 15,0 0-4-15,0-6-1 0,0 0 0 0,0-3 0 16,-3-2-5-16,3 2-1 0,-4 0 0 0,1-3 0 16,3 6-3-16,0-5-1 0,-3-1 0 0,3 3 0 15,0-3-8-15,-4 1 0 0,4-7 0 0,-3-3 0 0,-1 10-11 16,4-7-4-16,-7 0-1 0,4 4 0 16,-1-4-28-16,-3 0-7 0,4 1-1 0,-4 2 0 15,0 3-80-15,-4 0-16 0,4 1-3 0</inkml:trace>
  <inkml:trace contextRef="#ctx0" brushRef="#br0" timeOffset="76145.668">25813 7387 550 0,'0'0'12'0,"-7"0"2"0,0 0 1 0,0 0 1 15,0 0-16-15,-1 3 0 0,1 0 0 0,0 3 0 0,4-3 9 0,3-3-1 16,-4 6-8-16,-3-6 12 16,4 6-12-16,-1-1 0 0,1 1 0 0,3 6 0 15,-4-6 0-15,4 0 0 0,-3 3 0 0,3-1 0 16,0 1-23-16,0 3 3 0,0-12 0 0</inkml:trace>
  <inkml:trace contextRef="#ctx0" brushRef="#br0" timeOffset="77791.49">25541 7161 823 0,'0'0'16'0,"0"0"7"0,0 0-23 0,0 0 0 0,0 0 0 0,0 0 0 16,0 0 44-16,0 0 5 0,0 0 1 0,0 0 0 16,-3 6-2-16,3-1 0 0,0 1 0 0,0 6 0 15,7 0-28-15,0 3-7 0,0 2-1 0,7 10 0 16,0 8 0-16,7-6 0 0,0 10 0 0,4 5 0 15,-4-3 4-15,0 3 0 0,4 0 0 0,-4 0 0 0,0 3-16 16,1-3 9-16,-1 6-9 0,-4-3 8 16,-3 0 4-16,1 0 0 0,-1 9 0 0,-7-6 0 15,0-6-36-15,0-3-6 0,-4 4-2 0,-3-7 0 0,4-3 15 0,-8 3 2 0,4-2 1 16,-3-7 0-16,-1-3-1 0,1-5 0 0,-1-6 0 0,1-1 0 31,3-2-128-31,0-12-25 0</inkml:trace>
  <inkml:trace contextRef="#ctx0" brushRef="#br0" timeOffset="78417.553">25703 7252 1148 0,'0'0'25'0,"0"0"6"0,-7 6 1 0,0-3 0 0,0 0-32 0,0 2 0 16,0 1 0-16,0 3 0 0,0-3 46 0,0 0 3 16,0 0 1-16,7-6 0 0,0 0 11 0,0 0 3 15,0 0 0-15,0 0 0 0,0 0-14 0,0 0-2 16,0 0-1-16,0 0 0 0,0 0-19 0,0 0-4 15,0 0-1-15,0 0 0 0,0 0-15 0,10 6-8 16,-2-6 8-16,-1 0-8 0,0 0 0 0,3 0 0 16,1-6 0-16,-4 6 0 15,3 0 0-15,5 0 8 0,-5-6-8 0,4 0 0 16,0 6 0-16,0-6 0 0,1 6 0 0,-1-6 8 0,0 6-8 16,0-3 0-16,4 0 0 0,-4 0 8 0,3 3-8 0,1 0 0 15,0 0 0-15,-1 0 0 0,1 3 0 0,0 0 0 16,-1 0 0-16,1 3 0 0,3 6 0 0,-3 0 0 15,3-1 0-15,0 1 0 0,0 9 0 0,0-9-12 16,0 8 12-16,-3 4-12 0,0-7 12 0,-1 10 0 0,-3 2 0 16,1 1 0-16,-5 2 0 0,1-9 0 15,-1 10 0-15,-3-4 0 0,0 3 0 0,-3 1 0 16,-1 2 0-16,1 0 0 0,-4-2 0 16,-4 2-13-16,1 3 3 0,-8 0 1 0,4-8 9 0,-3 2-12 0,-1 3 12 0,-3-8-12 15,0 8 12-15,0-8 11 0,-4 2-3 0,1 0 0 16,-5-2-8-16,5-7 0 0,-1-2 0 0,-3 6 0 15,3-13 0-15,1-2 12 0,3 0-4 0,3 0 0 16,4-3-8-16,0 0 0 0,-4-6 0 0,4 0 0 0,-3-6 0 16,3 6 0-16,-4 0 0 0,0-6 0 15,4 3 0-15,-3-3-11 0,3-3 3 0,-4 3 0 16,4-2-40-16,0 2-8 0,-4-12-2 0,1 9 0 16,3-6-107-16,0 7-22 0</inkml:trace>
  <inkml:trace contextRef="#ctx0" brushRef="#br0" timeOffset="78761.888">26472 8066 1220 0,'0'0'27'0,"-3"0"5"0,-4 6 2 0,0 3 0 0,3 3-34 0,1-6 0 0,-1 5 0 0,1 1 0 16,-4 3 32-16,3-1 0 0,1 1 0 0,-1 3 0 15,1-4-16-15,3 1-3 0,-4 6-1 0,0-9 0 0,4 2-4 16,0 1 0-16,-3 0-8 0,3-4 12 0,0 1-4 0,0 3-8 16,0-6 11-16,0-1-11 0,0-8-13 0,0 0-10 15,3 6-1-15,-3-6-585 16</inkml:trace>
  <inkml:trace contextRef="#ctx0" brushRef="#br0" timeOffset="78940.916">26412 7802 860 0,'0'0'19'0,"0"0"4"0,0 0 1 0,0 11 0 0,0-11-24 0,0 0 0 15,4 3 0-15,-4-3 0 0,4 6 0 0,-4-6-8 0,3 6 0 0,1-3-367 16</inkml:trace>
  <inkml:trace contextRef="#ctx0" brushRef="#br0" timeOffset="79483.481">26846 7802 1220 0,'0'0'27'0,"0"0"5"15,0 0 2-15,0 0 0 0,0 0-34 0,-7 0 0 0,0 0 0 0,0 0 0 0,0 5 31 0,-3 1-1 16,3-3 0-16,-4 3 0 0,0 0-22 16,-3 3-8-16,7 0 0 0,-3 2 0 0,-1 1 0 0,4-6 0 15,0 3 0-15,0 3 0 0,0-1 0 0,3 1 0 16,1-6 0-16,-1 6 0 0,-3-6 0 0,4 0 0 15,3-1 0-15,0 4 0 0,0-9 0 0,0 6 0 16,0 0 0-16,0-6 0 0,3 6 16 0,-3 0-4 16,4 6 0-16,-1-7 0 15,-3-2 7-15,4 3 1 0,-4-6 0 0,0 0 0 16,3 3 9-16,1 0 3 0,3 0 0 0,-4 6 0 0,-3-9-22 0,7 0-10 0,-7 0 10 16,8 0-10-16,-1 0 10 0,0 6-10 0,0-6 10 15,-7 0-10 1,10 0 9-16,-3 0-9 0,0 0 8 0,4 6-8 15,-11-6 0-15,7 6 0 0,0-6 0 0,-7 0 0 0,7 5 0 16,0 1 0-16,-7-6 0 0,7 0 0 0,-7 0 0 0,0 0 0 16,0 0 0-16,4 6 0 0,3 0 0 0,-4 3 0 0,-3 9 0 0,0-13 0 15,0 13 0-15,-3-9 0 0,-1 6 0 0,1-1 0 16,-1-2 17-16,-3 6-1 0,4-10-1 0,-4 7 0 16,3-6 15-16,-3 9 3 0,0-12 1 0,0 2 0 15,3-2-34-15,-3 0 0 0,4-3 0 0,-1 6 0 16,1-9 0-16,-1 0 0 0,1 6 0 0,-1-6 0 15,1 0-35-15,3 0-10 0,-4 0-3 16,1-6 0-16,-1 3-93 16,-3-3-19-16</inkml:trace>
  <inkml:trace contextRef="#ctx0" brushRef="#br0" timeOffset="80069.015">27132 7975 1265 0,'0'0'36'0,"0"0"8"0,0 0-36 16,0 0-8-16,-3-6 0 0,-4 0 0 0,7 6 79 0,-4 0 13 0,4 0 4 0,-11 0 0 15,4 0-26-15,0 0-5 0,0 6-1 0,0-6 0 16,0 6-44-16,-3 0-10 0,3 0-2 0,-4 0 0 16,4 5-8-16,-4-5 0 0,1 6 0 0,3 3 0 15,0 2 0-15,0-2 0 0,-4 9 0 0,7-7 0 16,1 1 0-16,-1 3 0 0,1 2 0 0,3-5 0 15,-4-4 0-15,4-2 0 0,0 0 0 0,0 0 0 16,4-6 0-16,-1 2 0 0,4 1 0 0,-3-3 0 16,3 3 26-16,4-3 3 0,3-6 1 0,0 6 0 15,0-6 2-15,0 0 1 0,0-6 0 0,4 0 0 16,-4-3-22-16,0 0-11 0,0 3 10 0,0-2-10 0,0-4 0 16,-3 0 0-16,3-3 0 0,-7 4 0 0,4-1 12 0,-4 0-3 15,-4 0-1-15,4-2 0 0,-3-4-8 0,-4 6-11 16,0 12 3-16,0-6 0 0,0 0 8 0,0-5-8 15,0-1 8-15,-4 3-8 16,-3 3 0-16,4-6 0 0,-4 7 0 0,3-7 0 16,-3 6-20-16,0-3-3 0,-4 3-1 0,4 6 0 15,0-3 32-15,-3 3 15 0,-1 3-2 0,1 0 0 16,3 0-13-16,-4 6 0 0,0-9 0 0,1 6 0 16,3 6 0-16,-4-1 0 0,4-2 0 0,0 0 0 15,0 6-48-15,0-9-13 0,3-6-3 0,1 5 0 16,-1 1-102-16,1 0-21 0,-1 0-4 0</inkml:trace>
  <inkml:trace contextRef="#ctx0" brushRef="#br0" timeOffset="82381.109">27270 7975 687 0,'0'0'15'0,"0"0"3"0,0 0 1 0,7 0 1 0,-7 0-20 0,7 6 0 0,-7-6 0 0,3 0 0 15,-3 0 92-15,7 0 14 0,-7 0 3 0,7 0 1 16,-3 0-26-16,3 0-4 0,0 0-2 0,-7 0 0 15,4 0-10-15,-1-6-1 0,1 0-1 0,-1 6 0 16,1-9-5-16,-1 6-1 0,1-2 0 0,-1-4 0 16,-3 9-1-16,4-6-1 0,-4 6 0 0,0 0 0 15,0-6-37-15,0 6-7 0,0 0-2 0,0-6 0 16,0 6 7-16,0 0 1 0,-4-6 0 0,4 6 0 16,-3 0-20-16,3 0 0 0,-7 0 0 0,0 0 0 15,0 0 0-15,0 0 0 0,3 6 0 0,-3-6 0 16,0 0 28-16,0 6 1 0,-4 0 1 0,1-6 0 15,3 6-30-15,0 3 0 0,0-7 0 0,0 7 0 16,-1-3 0-16,1 0 0 0,-3 6 0 0,3 0 0 16,0-7-18-16,0 7-10 0,0-3-1 0,0 3-1 15,-1 0 30-15,1-7 0 0,-3 1 0 0,3 6 0 16,0-3 0-16,0 9 0 0,3-7-8 0,-3 1 8 16,4 3 0-16,-1-1 0 0,4 1 0 0,-4-3 0 15,4 0 0-15,0-4 0 0,0 4 0 0,0 0 0 16,4 0 24-16,0-6 5 0,-1 0 1 0,4-1 0 15,0-5-16-15,0 6-3 0,4 0-1 0,-4 0 0 16,3 0 3-16,1-3 1 0,-4 3 0 0,4-6 0 0,3 0-3 16,-4 6-1-16,1-6 0 0,0 0 0 0,-1 0-10 0,1 0 8 15,-1 0-8-15,-3 5 8 0,4-5-8 16,-4 0 0-16,0 0 9 0,4 6-9 16,-4-6 0-16,-7 0-8 0,7 0 0 0,0 6 0 0,-7-6 8 0,10 0 0 0,-10 0 0 0,7 6 0 15,4-6 9-15,-4 3 4 0,-7-3 1 0,0 0 0 16,11 6-14-16,-11-6 0 0,7 0 0 0,-7 0 0 15,7 0 0-15,-7 0 0 0,7 0 0 0,-7 0 0 16,7-6 0-16,-7 6 0 0,7-3 0 0,-7 3 0 16,0 0 0-16,0 0 0 0,0 0 0 0,7 0 0 15,-7 0 0-15,0 0 0 0,0 0 0 0,0 0 0 16,0 0-48-16,0 0-13 0,0 0-3 0,0 0 0 16,0 0 52-16,0 0 12 0,0 0 0 0,0 0 0 0,0 0 0 15,0 0 0-15,0 0 0 0,0 0 0 16,-7 3 0-16,0-3 0 0,-4 6 0 0,-3-3 0 15,4-3 0-15,-5 0 0 0,1 0 0 0,0-3 0 16,-3 3 0-16,3 0 0 0,-4-6 0 0,0 6 0 16,1 0 0-16,3 0 0 0,-4 0 0 0,4 0 0 15,-4 6 11-15,4-3 5 0,0 0 0 0,-4 0 1 16,4 0-17-16,4 0 0 0,-5 0 0 0,5 2 0 16,3-5 0-16,-4 6 0 0,4 0 0 0,-3-6 0 15,3 6-12-15,-1-6-4 0,8 0 0 0,-7 0 0 16,7 0 16-16,0 0 0 0,0 0 0 0,0 0 0 15,0 0 23-15,-7 0 7 0,4-6 2 0,-1 0 0 16,1 0-24-16,-1-5-8 0,4 2 0 0,0-3 9 16,0 0-9-16,0 6 0 0,-3-5 0 0,3 2 0 0,0 0 0 15,3 0 0-15,-3 3 0 0,0-5 0 0,0 5 0 0,0-6 0 16,4 3 0-16,-4 3 0 0,0-3 0 0,3 1 0 0,1-4 0 16,-4 6 0-16,3-6 0 0,1-2 0 0,-1-1-8 15,1 6 8-15,-1-3-8 0,1 1 8 0,3 5-10 0,-3-9 10 16,3 3 0-16,-4 0 0 0,4-5-8 0,-3 5 8 15,-1-3-23-15,4 4-1 0,-3-1-1 0,-1 0 0 16,1-3 25-16,-1 7 0 0,1-1 0 0,-1 3-8 16,1 0-3-16,0 0 0 15,-1 0 0-15,-3 6 0 0,4-6-33 0,-4 6-6 16,3 0-2-16,-3 0 0 0,0 0 42 0,4-6 10 0,3 6 0 0,-7 0 0 16,7 0 0-16,0-5 0 0,3 5 0 0,-3-6 0 15,1 3 0-15,2 0 0 0,-3 0 0 0,0 0 0 16,0 3 0-16,4-3 0 0,-4 0 0 0,4 0 0 15,-1 3 0-15,-3 0 0 0,4-6 0 0,-4 6 0 16,3 0 0-16,-3 0 0 0,0 0 0 0,1 0 0 16,-8 0 0-16,7 0 0 0,0 0 0 0,-7 0 0 15,0 0 0-15,7 0 0 0,-7 0 0 0,3 6 0 16,-3-6 49-16,7 3 12 0,-7-3 3 0,4 3 0 16,-4-3-52-16,0 0-12 0,7 6 0 0,-7-6 0 15,0 0 0-15,0 0 0 0,0 0 0 0,0 0 0 16,3 3 0-16,-3-3 0 0,0 0 0 0,0 0 0 15,0 0 0-15,0 0 0 0,0 0 0 0,0 0 0 0,0 0 0 16,0 0 0-16,4 3 0 0,-4-3 0 0,0 0 0 16,0 0 0-16,0 14 0 0,0-14 0 0,0 0 0 15,0 0 0-15,0 0 0 0,0 0 0 0,-7 6 0 0,3 0 0 16,1-6 0-16,3 0 0 0,-7 6 0 16,0-6 0-16,0 0 0 0,0 6 0 0,0-6 0 0,-1 0 0 15,1 6 0-15,0-6 0 16,0 6 0-16,-3-6 0 0,3 0 0 0,-4 6 0 0,4-3 0 0,-4-3 0 0,1 2 0 15,-1 1 0-15,1 0 0 0,-1 0 0 0,1-3 0 16,-1 6 0-16,0-6 0 0,-3 6-8 0,4 0 8 0,-4 0-13 16,3 0 13-16,0 0 8 0,1-6 0 0,-1 5-8 15,4-2 0-15,0 3 0 0,7-6-15 0,-7 6 5 16,0 6 10-16,3-6-10 0,-3 0 10 0,0 5-10 16,4-5 19-16,3-6 4 0,-4 6 1 0,1-3 0 15,-1 6-14-15,4-3 0 0,0 9 0 0,-3-4 0 16,3 1 0-16,0-6 0 0,0 9 0 0,3-4 0 15,-3 1 0-15,4 0 0 0,-1 0 0 0,1-1 0 16,3-2-12-16,-4 3-4 0,4-6-2 0,-3 0 0 16,3 0 18-16,4 5 0 0,-4-11 0 0,0 9 0 15,3-3 12-15,1-3-3 0,-1 6-1 0,1-3 0 16,0-6-8-16,-1 6 12 0,4-1-12 0,-3-5 12 16,0 0-12-16,3 6 0 0,-4-6 0 0,1 6 8 15,3-6-8-15,-3 6 0 0,3 3 0 0,0-3 0 16,0-3 0-16,-4 3 0 0,5-3 0 0,-1 2 0 15,0 1 0-15,-4-6-16 0,1 6 4 0,-1-6 1 16,1 6-34-16,-4-6-7 0,0 6-2 0,0-6 0 16,4 0 43-16,-4-6 11 0,3 6 0 0,-2-6 0 15,-1 0-104-15,0 0-20 0,0-2-3 0</inkml:trace>
  <inkml:trace contextRef="#ctx0" brushRef="#br0" timeOffset="83007.962">27855 8031 1497 0,'0'0'32'15,"0"0"8"-15,0 0 0 0,0 0 4 0,0 0-36 0,-3-9-8 0,3 9 0 0,0-6 0 0,0 6 53 0,-7-3 9 16,3-3 2-16,-3 6 0 0,4-3-1 0,3 3 0 16,-7 0 0-16,-4 3 0 0,4-3-36 0,-4 6-7 15,4-3-2-15,-3 6 0 0,-1-3-6 0,4 6-2 16,-3-6 0-16,-1 5 0 15,4-5-10-15,-4 3 8 0,1 9-8 0,-1-7 8 0,4 1-8 0,-4 3 0 16,1 0 0-16,-1-1 0 16,4-2-23-16,0 0-6 0,0-3-2 0,4 2 0 15,-1-2 55-15,1 0 12 0,-1 3 1 0,4-6 1 0,0 5-10 0,0-5-1 16,4 0-1-16,-1 6 0 0,1-3-35 0,-1-3-7 0,-3-6-2 0,7 5 0 16,4-5 18-16,-1 6 0 0,-3-6 0 0,8 6 0 15,-5-12 0 1,1 6-12-16,3-6 12 0,0-5-10 15,0 2 10-15,0-3 0 0,4 0 8 0,-4 7-8 0,4-13 0 0,-4 3 8 0,-4 3-8 0,4 1 0 16,-3-13 18-16,-1 9-1 0,1-5 0 0,-4 5 0 16,0 3-17-16,0 7 0 0,-7-13 0 0,0 6 0 15,0 3 0-15,0-2 0 0,0-7 0 0,-3 3 0 16,-4 3 0-16,3 1 0 0,-3-1 0 0,0 0 0 16,-4 0-18-16,1 4-7 15,-1 2-2-15,1-6 0 0,-4 12 27 0,3-6-8 0,0 6 8 16,-3 0 0-16,0 0-11 0,0 6 11 15,4 0-13-15,-5 0 5 0,1 5-2 0,4-2 0 0,-1 3 0 0,-3 6 0 16,7-7-6-16,-4 4-2 0,1-3 0 0,3 6 0 16,0-1 18-16,0 1 0 0,0 8 0 0,3-8 0 15,4 5 0-15,0-2 0 0,4 0 0 0</inkml:trace>
  <inkml:trace contextRef="#ctx0" brushRef="#br0" timeOffset="83432.997">28159 8328 1494 0,'0'0'32'0,"0"0"8"0,0 0 0 0,-4 9 3 0,1-6-35 0,-4 2-8 0,7-5 0 0,-4 6 0 16,4-6 54-16,-3 6 9 0,3-6 1 0,-8 6 1 15,8-6-17-15,0 0-4 0,-3 6-1 0,3-6 0 0,0 0-18 0,0 0-3 16,0 0-1-16,0 0 0 16,0 0-68-16,0 0-13 0,0 0-4 0,0 0 0 15,0 0-100-15,0 0-21 0,0 0-4 0,0 0-1 0</inkml:trace>
  <inkml:trace contextRef="#ctx0" brushRef="#br0" timeOffset="86703.071">28430 7784 629 0,'-7'-6'12'0,"-3"3"6"0,3 0-18 0,0 0 0 0,0-3 0 0,3 3 0 16,4 3 62-16,0 0 9 0,-4-8 1 16,1 8 1-16,3 0-7 15,-4-6-2-15,-3 0 0 0,4 0 0 0,-1 0-22 0,1 0-5 0,-1-3-1 0,4 1 0 16,-3 2 4-16,-1 3 0 0,4-3 0 0,0 0 0 16,0 6-14-16,-3 0-2 0,3 0-1 0,0-6 0 15,0 6-10-15,0 0-1 0,-7-6-1 0,7 6 0 16,0 0 9-16,-4 0 1 0,4 0 1 0,0 0 0 15,0 0-10-15,0 0-1 0,0 0-1 0,0 0 0 16,0 0-2-16,0 0 0 0,-3-6 0 0,3 6 0 16,0 0 1-16,0 0 0 0,0 0 0 0,0 0 0 15,0 0 0-15,0 0 0 0,7 6 0 0,0 0 0 16,0 0-9-16,3 0 0 0,1-3-10 0,3 6 10 16,0-3 0-16,4 8 0 0,-1-8 0 0,5 6 0 15,-5-6 0-15,1 3 0 0,3 2 0 0,0-2 0 16,-3 0 0-16,-4 3 0 0,4-6 0 0,-4 5 0 15,3-2 0-15,-3 0 0 0,1-3 0 0,-1 3 0 16,-4 2 0-16,1-5 0 0,-1 0 0 0,-3-6 0 16,4 6 0-16,-7 0 0 0,3-3 0 0,-4 3 10 15,4-3-10-15,-3 6 0 0,-1-4 0 0,1 1 0 16,3-6 0-16,-7 6 8 0,0-6-8 0,3 6 8 16,-3-6-8-16,0 6-11 0,0-6 3 0,0 6 0 15,-3 0 8-15,3-6 0 0,0 9 0 0,-4-1 0 0,1 1 0 16,-1-3 0-16,1 0 0 0,-4 6 0 0,0-1 0 0,0-8 0 15,-4 6 0-15,0 0 0 0,1-3 0 0,-4 0 0 0,0 6 0 16,-1-7 0-16,1 1 0 0,0 0 0 16,0 0 0-16,0 3 0 0,0 3 20 0,0-6 10 15,0 5 2-15,0-5 0 16,3 0-52-16,4 0-9 0,-4 3-3 0,4-6 0 0,4 0 32 16,-4 3 0-16,3-4 0 0,4-2 0 0,0 0-12 0,0 0 0 0,0 0 0 15,0 0 0 1,0 0-29-16,0 0-6 0,0 0-1 0,0 0 0 15,0 0-88-15,0 0-17 0,0 0-4 0</inkml:trace>
  <inkml:trace contextRef="#ctx0" brushRef="#br0" timeOffset="87527.62">28741 7678 881 0,'0'0'18'0,"0"0"5"0,0 0-23 0,0 0 0 0,-4-6 0 0,4 6 0 15,-3-6 64-15,3 6 8 0,-4-6 1 0,4 6 1 16,-3-5-7-16,3 5-2 0,-4-3 0 0,4 3 0 15,0 0-28-15,0 0-5 0,0 0-2 0,0 0 0 16,0 0-30-16,0 0 0 0,0 0 0 0,-3-6 0 16,3 6 32-16,0 0 1 0,-4-3 0 0,4 3 0 15,0 0-17-15,0 0-3 0,0 0-1 0,0 0 0 16,0 0-12-16,0 0 0 0,0 0 0 0,0 0 0 16,0 0 0-16,0 0 0 0,0 0 0 0,0 0-10 15,4 0 10-15,-1 3 0 0,4 0 0 0,0 0 0 16,0 5 0-16,0-8 0 0,0 12 0 0,1-12 0 15,6 6 0-15,-4 0 0 0,4 0 0 0,-3-3 0 16,-1 0 0-16,1 3 0 0,0-3 10 0,-1 5-10 16,1 1 12-16,-1-9-3 0,1 6-1 0,0 0 0 15,-1-6-8-15,1 6 0 0,-1 0 0 0,1 0 0 16,-4-6 0-16,4 8 0 0,-4-5 0 0,0 3 0 16,0 0 0-16,0 3 0 0,0-3 0 0,0 0 0 15,-4-6 0-15,1 6 0 0,3-1 0 0,-3 1 0 16,-1 0 0-16,4-3 0 0,-3 3 9 0,-1 0-9 15,4 0 0-15,-3 0 0 0,-1-6 0 0,1 11 0 16,-1-11 0-16,1 6 0 0,-4-6 0 0,3 6 0 16,1-6 0-16,-1 6 0 0,1-3 0 0,-4-3 0 0,3 6 0 15,-3-6 0-15,4 3 0 0,-4-3 0 0,0 6-12 16,-4 3 4-16,4-4 0 0,-3 1 0 16,-1 0 8-16,1 0 11 0,-1 0-3 0,1 0 0 15,-4 0-8-15,3 3 0 0,1-7 0 0,-4 7 0 16,0-3 0-16,0 0 0 0,3 0 0 0,-3 0 0 0,0 0 0 0,3 0 0 15,1-1 0-15,-4 1 0 0,3 0 0 0,1 0 0 0,-4-3 0 16,7-3 0-16,0 0 0 0,-4 6 0 0,4-6 0 0,0 0 0 16,0 0 0-16,0 0 0 0,0 0 0 0,0 0 0 15,0 0-14-15,0 0-5 0,0 0-1 0,0 0 0 16,0 0-67-16,0 0-13 0,-7 0-4 16</inkml:trace>
</inkml:ink>
</file>

<file path=ppt/ink/ink2.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5-01-07T15:08:59.887"/>
    </inkml:context>
    <inkml:brush xml:id="br0">
      <inkml:brushProperty name="width" value="0.05292" units="cm"/>
      <inkml:brushProperty name="height" value="0.05292" units="cm"/>
      <inkml:brushProperty name="color" value="#FF0000"/>
    </inkml:brush>
  </inkml:definitions>
  <inkml:trace contextRef="#ctx0" brushRef="#br0">16270 4900 694 0,'0'0'20'0,"0"0"4"16,0 0-24-16,0 0 0 0,0 0 0 0,0 0 0 16,0 0 26-16,0 0 1 0,0 0 0 0,0 0 0 15,0 0 9-15,0 0 1 0,0 0 1 0,0 0 0 16,0 0-23-16,0 0-5 0,0 0-1 0,0 0 0 16,0 0-1-16,0 0-8 0,0 0 12 0,-3 0-4 0,3 0-8 0,0 0 0 15,-7 6 0-15,7-6 0 0,0 0 0 0,-4 6 0 0,4-6 0 16,0 0 0-16,0 0 0 15,0 0 0-15,0 0 0 0,0 0 8 0,0 0 0 0,0 0 0 0,0 0 0 0,0 0 0 16,0 0 20-16,0 0 4 0,0 0 1 0,0 0 0 16,0 0-1-16,0 0-1 0,0 0 0 0,0 0 0 15,0 0-1-15,0 0 0 0,0 0 0 16,0 0 0-16,0 0-18 16,0 0-3-16,0 0-1 0,0 0 0 0,0 0-8 0,0 0 8 0,0 0-8 0,0 0 8 15,0 0-8-15,0 0 0 0,0 0 0 0,4-6 0 16,-1 3 12-16,1 0 1 0,-1-3 0 0,1 0 0 15,-1 0-2-15,1 6-1 0,-1-6 0 0,1 1 0 16,3-1-2-16,-4 6 0 0,4-12 0 0,-3 6 0 16,3-3-8-16,-4 3 0 0,5 1 0 0,-5-1 0 15,4 0 0-15,-3 0 0 0,-1 0 0 0,4 0 0 16,-3 0 0-16,3 0-14 0,0 0 2 0,-4 4 0 16,1 2 35-16,-4 0 7 0,0 0 2 0,7-6 0 15,-3 6-32-15,-1-6 0 0,4 0 0 0,-3 6 0 16,3-6-10-16,-4 6-2 0,4-6 0 0,0 0 0 15,0 6 12-15,4 0 0 0,-4-6 0 0,0 6 0 16,0-6 0-16,0 4 0 0,0-1 0 0,0 0 0 16,4 0 0-16,-8 3 0 0,4 0 0 0,1 0 0 15,2 3 0-15,-3 0 0 0,0 0 0 0,0-1-8 16,4 4 19-16,-4-6 4 0,4 6 1 0,-4-6 0 16,0 6-16-16,0 0 0 0,0-6 0 0,0 6 0 15,0-6 0-15,0 6-16 0,0-6 3 0,0 6 1 16,4-6 12-16,-4 6 0 0,0-4 0 0,-4 4 0 15,4-3 0-15,-3 6 0 0,3-3 0 0,-4-6 0 16,1 6 0-16,3 0 0 0,-4 0 0 0,1 0 0 0,3-6 0 16,-3 5 0-16,-4-5 0 0,3 6 10 0,4 3-10 0,-3-3 0 0,-1 6 0 15,4-6 0-15,0-1 0 0,-3 1 12 0,3 6-2 16,0-6 0-16,-3-3-10 0,3 3 0 0,-4 6 0 16,4-7 0-16,-3 7 0 0,3 0 0 0,0 0 0 15,0-3 0-15,-4 2 0 0,4 1 0 0,-3-6 0 16,0 6 0-16,3-6 0 0,-4 2 0 0,1 4 0 15,-1 0 0-15,1-6 0 16,3 0 0-16,-4 0 0 0,1-1 0 0,-4 7 0 16,7-3 8-16,-4 3 0 0,-3 0 0 0,4-1-8 0,-1 1 8 0,1 0-8 0,-4 3 8 15,0-4 0-15,0-5 0 0,0-6 0 0,0 12 0 16,0-6-8-16,-4 3 12 0,4 8-12 0,0-5 12 16,-3 0-12-16,3 5 0 0,-4-5 9 0,1 3-9 15,-1-3 9-15,1 5-9 0,-1-8 12 0,4 0-12 16,-3 11 0-16,3-14 0 0,-4 6 0 0,4 0 0 15,0 3 0-15,-3 2 0 0,3-5 0 0,0 0 0 16,0 5 0-16,-4-2 0 0,8 3 0 0,-4-1 0 16,0-2 0-16,0 3 0 0,0-1 0 0,0-5 0 15,0 6 0-15,0-4 0 0,0-2 0 0,-4-6 0 16,4 0 0-16,0 3 0 0,0-9 8 0,0 6-8 16,-3 2 8-16,3 1-8 0,-4-3 0 0,1 6 0 15,3 0 11-15,-4-6-2 0,1-3 0 0,-1 5 0 16,0-2-9-16,1 3 0 0,-1-3 0 0,-3 0 0 15,4 0 0-15,3-6 0 0,-4 6 0 0,-3-1 0 0,4-5 28 16,-4 6 3-16,3 0 1 0,-3-3 0 16,7-3-24-16,-3 3-8 0,3-3 0 0,-8 3 0 15,1 3 8-15,0 0-8 0,0 0 0 0,4-6 9 0,-4 6-9 16,7-6 0-16,-7 0 0 0,7 0 0 16,-7 5 0-16,0-5 0 0,7 0 0 0,-8 0 0 0,8 0 0 0,-7 6 8 0,7-6-8 15,-7 0 8-15,7 0-8 0,-7 0 0 0,7 0 9 0,-7 0-9 16,7 0 9-16,0 0-9 0,-3-6 12 0,3 6-12 15,-7 0 9-15,7 0-9 0,-7-5 0 0,7 5 9 16,-7 0-9-16,7 0 0 0,-4 0 0 0,4 0 8 16,-7-6-8-16,7 6 0 0,-7 0 0 0,0 0 0 15,-4 0 0-15,4 0 0 0,0 0 0 0,-3 0 0 16,6-6 0-16,-3 6 0 0,0-6 0 0,3 0 0 16,4 6 0-16,-7-3 0 0,0 0 0 0,7 3 0 15,-7-3 0-15,0-3 0 0,7 6 0 0,-7 0 0 16,0-6 0-16,7 6 0 0,-7 0 0 0,0-5 0 15,3-1 0-15,4 6 0 0,-7-6 0 0,7 6 0 16,-7 0 0-16,0-12 0 0,7 12 0 0,-7 0 0 16,7 0 0-16,-7-6 0 0,7 6 0 0,-7-6 0 15,7 6 0-15,-7-6 0 0,0 1 0 0,7 5 0 16,-4-3 0-16,4 3 0 0,-7-6 0 0,7 6 0 16,0 0 0-16,0 0 0 0,-7 0 0 0,7 0 0 15,-7 0 0-15,7 0 0 0,-7-6 0 0,0 0-11 16,7 6 11-16,0 0-10 0,0 0 10 0,0 0-10 15,0 0 10-15,0-6-10 0,-3 0 10 0,-1 0-10 0,1 0 10 16,-1 3-8-16,4-2 8 0,-3-1-8 0,-1 3 8 0,4-6 0 16,0 9 0-16,0 0 0 0,0-6 0 0,0 6-8 0,-3-6 8 15,3 6 0-15,0 0 0 0,0-6 0 0,0 6 0 0,0-6 0 16,-4 1 0-16,4-1-8 0,0-3 8 16,0 6 0-16,0 3 0 0,0-6-10 0,0 6 10 0,-4-3 0 15,4-3-10-15,4 6 10 0,-4-6-8 16,0 0 8-16,0 1 0 0,4-1 0 0,-4 0 0 15,0 6 0-15,0 0 0 0,0-6 0 16,0 6 0-16,0 0 0 0,0 0 0 0,0 0 0 0,0-6 0 0,0 6 0 16,0 0 0-16,0 0 0 0,0 0 0 0,0 0 0 15,0-3 0-15,0-3 0 0,0 6 0 0,0-3 0 16,0 3 0-16,0 0-13 0,0 0 5 0,-4-3 8 16,4-3-24-16,-4 6 2 0,1-5 1 0,3 5 0 15,0 0 21-15,0 0-9 0,0 0 9 0,0 0 0 16,0 0 0-16,0 0 0 0,0-6 0 0,-4 0 0 15,4 6 0-15,0 0-13 0,0 0 4 0,0-6 1 16,0 6 8-16,0 0 0 0,0 0 0 0,0 0 0 16,0 0 0-16,0 0 0 0,0 0 0 0,0 0 0 15,-3-6 0-15,3 6 0 0,-4-6 0 0,4 6 0 16,0 0 0-16,0 0 0 0,0 0 0 0,0 0 0 16,0 0 0-16,0 0 0 0,0-6 0 0,0 6 0 15,0 0 0-15,0 0 0 0,0 0 0 0,0 0 0 16,-3-6 0-16,3 6 0 0,0 0 0 0,0 0-8 0,0 0 8 15,0 0-10-15,0 0 10 0,0 0-10 16,0 0 1-16,0 0 0 0,0 0 0 0,0 0 0 16,0 0 1-16,0 0 0 0,0 0 0 0,0 0 0 15,0 0 8-15,0 0 0 0,0 0 0 0,0 0 0 16,0 0 0-16,0 0 0 0,0 0 0 0,0 0 0 16,0 0 0-16,0 0 0 0,0 0 0 0,0 0 0 15,0 0 0-15,0 0 0 0,0 0 0 0,0 0 0 0,0 0 0 0,0 0 0 0,0 0 0 0,0 0 0 16,0 0 9-16,0 0-9 0,0 0 12 0,0 0-12 15,0 0 0-15,0 0 0 0,0 0 0 0,0 0 0 16,0 0 0-16,0 0 0 0,0 0 0 0,0 0 0 16,0 0 8-16,0 0-8 0,0 0 0 0,0 0 0 15,10-2 0-15,-10 2 0 0,0 0 0 0,0 0 0 16,0 0 9-16,0 0-9 0,0 0 0 0,0 0 9 16,0 0 0-16,4-3 0 0,3 0 0 0,-3-3 0 15,-1 6-9-15,1 0 8 0,-1-6-8 0,1 6 8 16,3 0-8-16,-7 0 0 0,3 0 0 0,-3 0 8 15,7-6-8-15,-3 6 0 0,-1 0 0 0,1 0 0 16,-1 0 0-16,-3 0 0 0,4 0 0 0,3 0 0 16,-4 0 8-16,-3 0-8 0,4 0 12 0,3-6-4 15,-3 6 4-15,-4 0 1 0,3-6 0 0,1 6 0 16,-4 0-1-16,0 0-1 0,7 0 0 0,0 0 0 16,-7 0-11-16,3 0-11 0,4 0 3 0,-7 0 0 15,7 0 8-15,-7 0 0 0,7 0 0 0,-3 0 0 16,-4 0 11-16,7 0-3 0,0 0 0 0,-3 0 0 15,3 0-8-15,-4 0-14 0,4-6 3 0,0 6 1 16,-3 0 10-16,3 0 11 0,-4 0-3 0,-3 0 0 0,8-6-8 16,-5 6-11-16,4 0 3 0,-7 0 0 0,7 6 8 0,-3-6 0 15,3 0 0-15,-7 0 0 0,7 0 0 0,-7 0 0 16,3 0 0-16,-3 0 0 0,0 0 0 0,0 0 0 0,7 0 0 0,-7 0 0 16,0 0 11-16,7 0-3 0,-7 0 0 0,0 0 0 15,4 6-8-15,-4-6-11 0,0 0 3 0,7-6 0 16,-7 6 8-16,7 0 0 0,-3 0 0 0,-4 0 0 15,7 0 0-15,0 0 0 0,-7 0 0 0,7 0 0 16,-4 0 0-16,4 0 0 0,0 0 0 0,-7 0 0 16,7 0 0-16,-7 0 11 15,7 0-3-15,1 0 0 0,-8 0-8 0,3 0 0 0,4 0 0 0,0 0 0 16,0 0 0-16,-3 0 0 0,6 6 0 0,-6-6 0 16,3 0 0-16,-7 0 0 0,7 0 0 0,-3 0 0 15,-4 0 0-15,7 0 0 0,0 0 0 0,-7 0 0 16,0 0 0-16,3 0 0 0,4 0 0 0,-7 0 0 15,4-6 0-15,-4 6 0 0,7 0 0 0,-7 0 0 16,0 0 0-16,7-6 0 0,-7 6 0 0,0 0 0 16,3-2 0-16,-3 2 0 0,7-3 0 0,-7 3 0 15,4-6 0-15,-4 6 0 0,7 0 0 0,-7 0 0 16,7-3 0-16,-7 3 0 0,0 0 0 0,4 0 0 16,-4 0 0-16,0 0 0 0,7 0 0 0,-7 0 0 15,0 0 0-15,7 0 0 0,-4 0 0 0,-3 0 0 16,0 0 0-16,0 0 0 0,0 0 0 0,0 0 0 15,0 0 0-15,0 0 0 0,0 0 0 0,0 0 0 0,0 0 0 16,0 0 0-16,0 0 0 0,0 0 0 0,0 0 0 16,0 0 0-16,0 0 0 0,0 0 0 15,0 0 0-15,0 0-11 0,0 0 3 0,0 0 0 0,0 0 8 16,0 0 0-16,0 0 0 0,7 3 0 16,-7-3-25-16,4 6-7 0,-1-1 0 0,-3-5-1 15,0 0-15-15,0 6-2 0,0-6-1 0</inkml:trace>
  <inkml:trace contextRef="#ctx0" brushRef="#br0" timeOffset="10509.991">19459 4591 372 0,'0'0'8'0,"0"0"1"0,0 0-9 0,0 0 0 0,0 0 0 0,0 0 0 16,0 0 24-16,0 0 2 0,0 0 1 0,0 0 0 15,0 0 41-15,0 0 9 0,0 0 2 0,0 0 0 16,0 0-15-16,0 0-2 0,0-3-1 0,0 3 0 15,0 0-14-15,0 0-3 0,0 0-1 0,0 0 0 16,0 0-13-16,0 0-2 0,0 0-1 0,0 0 0 16,0 0-17-16,0 0-10 0,0 0 12 0,-3 9-12 15,-1-3 10-15,1 9-10 0,3-9 8 0,-4 5-8 16,4-5 0-16,-3 3 0 0,3 3 0 16,0 0 0-16,0-6 0 0,0 5 0 0,0 1 0 0,-4-3 0 15,4 3 0-15,0-1 0 0,0 1 0 0,0 0 0 16,0 0 0-16,-3-1 0 0,3 4 0 0,0-3 0 15,0 6 0-15,3-7 8 0,-3 10-8 0,4-9 12 16,-1 5-4-16,-3 1 0 0,4-3 0 0,-1 2 0 16,1 1-8-16,-1 0 0 0,1 2 0 0,-1-2 8 15,1 2-8-15,-1-2 0 0,1 0 0 0,-1-1 8 16,1-2 0-16,-1 3 0 0,1 5 0 0,-1-5 0 16,1 2 0-16,-4-2 0 0,4-6 0 0,-1 8 0 15,-3-2-8-15,0 5 0 0,4-8 0 0,-4 9 0 16,0-1 0-16,3-8 0 0,1 8 0 0,-4-5 0 15,3 3 0-15,-3-4 0 0,4 1 0 0,-4 0 8 16,0-4-8-16,0 4 8 0,3-6-8 0,-3-1 8 0,0-5 34 16,0 3 6-16,4 3 2 0,-4-6 0 0,0 5-31 0,0-5-7 0,0 0 0 15,0 0-1-15,0-3-3 0,0 3-8 16,0-6 12-16,0 12-4 0,0-6-8 16,3-1 8-16,-3 1-8 0,0 0 8 0,0 0-8 15,0 0 10-15,0 3-10 0,0-3 10 0,0-6-10 16,0 3 12-16,0-3-12 0,0 8 12 0,-3-2-12 15,3 0 0-15,0 0 0 0,0-6 0 0,0 6 8 0,0-6-8 0,0 0 8 16,0 0-8-16,0 0 12 0,0 0-2 0,0 0-1 0,0 0 0 16,0 0-9-16,0 0 0 0,0 0 0 0,0 0 0 15,0 0 0-15,0 0 0 0,0 0 0 0,0 0 0 16,0 0 0-16,0 12 0 0,0-12 0 0,-4 6 0 16,4-6-24-16,-3 3-8 0,3-3 0 15,0 0-1-15,0 0-31 0,0 0-7 0,0 0-1 0</inkml:trace>
  <inkml:trace contextRef="#ctx0" brushRef="#br0" timeOffset="12050.555">19625 5370 741 0,'0'0'31'15,"0"0"-31"1,0 0 54-16,0 0 5 0,0 0 1 0,0 0 0 16,0 0-23-16,0 0-4 0,0 0-1 0,0 0 0 15,0 0 18-15,0 0 3 0,0 0 1 0,0 0 0 16,0 0-11-16,0 0-3 0,0 0 0 0,0 0 0 15,0 0-17-15,0 0-4 0,0 0-1 0,0 0 0 16,0 0-8-16,0 0-2 0,0 0 0 0,0 0 0 16,0 0 0-16,-3 6 0 0,3-6 0 0,0 0 0 0,-4 6-8 15,4-6 0-15,0 0 0 0,0 0 0 0,0 0 0 0,0 0 0 16,0 0 0-16,0 0 0 0,0 0 0 16,0 0 0-16,0 0 0 0,0 0 0 15,0 0 0-15,0 0 0 0,0 0 0 0,0 0 0 0,0 0 0 0,0 0 0 0,0 0 0 0,0 0 0 16,0 0 18-16,0 0 2 0,0 0 0 0,0 0 0 15,4 6-20-15,-4-6 0 0,0 0 0 0,3 6 0 16,-3-6 0-16,7 3 0 0,-3 0 0 0,-4-3 0 16,3 3 0-16,4 3 0 0,-7-6 0 0,4 3 0 15,-1-1 0-15,4 4 0 0,-7-6 0 0,4 6 0 16,3-6 0-16,0 0 0 0,-4 0 0 0,5 0 0 16,-1 0 0-16,0 0 0 0,0 0 0 0,0 0 0 15,-4-6 0-15,4 6 13 0,0-6-4 0,0 1-1 16,0-1-8-16,4 0 0 0,-4 3 0 0,0-3 0 15,0 6 0-15,0 0 0 0,0 0 0 0,0-6 0 16,0 6 0-16,1 0 0 0,-1 0 0 0,0-6 0 16,3 6 0-16,-3-6 0 0,0 6 0 0,4-6 0 15,-4 6 0-15,4 0 0 0,-1-5 0 0,-3-1 0 16,4 3 0-16,-4 0 0 0,3 0 0 0,1 0 0 16,0 0 0-16,-4-3 0 0,3 6 0 0,-3-6 0 15,0 0 0-15,4-5 0 0,-4 5 8 0,0 0-8 16,0 0 0-16,-3 0 0 0,-1-3 0 0,1 6 0 15,-1 0 0-15,1-8 8 0,-1 11-8 0,-3 0 0 16,0-6 10-16,0 0-10 0,0 6 12 0,0-6-12 16,0 6 15-16,0-6-4 0,-3 0-1 0,-1-3 0 15,-3 4-10-15,4-1 8 0,-4 0-8 0,3 6 8 0,-7-6-8 16,1 6 0-16,3-6 0 0,-4 6 0 0,1 0 0 0,-4-6 0 16,3 6 0-16,0-6 0 0,-3 0 28 15,4 6 3-15,-1-5 1 0,1 5 0 16,-1-6-52-16,4 3-9 0,0 3-3 0,0-3 0 0,7 3 32 15,0 0 0-15,0 0 0 0,-7-3 0 0,7 3 0 16,-7 0 0-16,7 0 0 0,0 0 0 0,0 0-14 0,-11 3 3 0,11-3 1 0,-7 3 0 16,7-3 0-16,-7 9 0 15,3 2 0-15,-3-5 0 0,4 0-11 0,-1 0-3 0,1 6 0 16,-1-6 0-16,1 8 2 0,-1-8 0 0,1 6 0 0,-1 0 0 16,1 2 22-16,-1-5 0 0,1 6 0 0,3-3 0 15,-4-1 0-15,8 1 0 0,-4-6 0 0,0 3 0 16,0 3 0-16,0-1 0 0,0-5 0 0,0 6 0 15,0-6 0-15,0-3 0 0,0-3 0 0,-4 12 0 16,4-1 0-16,-4-5 0 0,4 6 0 0,0-6 0 16,-3 6 0-16,3-6 0 0,0-1 0 0,0 1 0 15,0-6 0-15,0 9 0 0,0-3 0 0,0 0 0 16,0 6 0-16,0-7 0 0,0 1 0 0,0-3 0 16,0-3 21-16,0 0 9 0,0 0 2 0,0 6 0 15,0-6-18-15,0 0-3 0,0 6-1 0,0-6 0 16,0 0 2-16,0 6 0 0,0-6 0 0,0 0 0 15,3 6-12-15,-3-6 0 0,8 6 0 0,-1 0 0 16,-4-1 0-16,4 1 0 0,0 0 0 0,0 0 0 0,-3-3 0 16,3 0 0-16,-4 0 0 0,1 6 0 15,3-6 0-15,0 3 0 0,0-6 0 0,-3 5 0 0,3 1 0 16,0-6 0-16,-4 6 0 0,4-6 8 0,-3 6 8 0,-4-6 2 16,7 6 0-16,-4-6 0 0,1 0 2 0,3 0 1 15,-3 0 0-15,3 0 0 16,0 0-11-16,-4 6-2 0,4-6-8 0,0 3 12 0,0 0-12 0,-3 0 0 15,-1 0 8-15,4 0-8 0,-3-1 0 0,3 1 0 0,-3-3 0 0,3 6 0 16,-7-6 0-16,7 0 0 0,-4 6 8 0,4-6-8 16,-3 0 0-16,-1 0 0 0,4 0 0 0,-7 0 0 15,4 0 0-15,3 0 0 0,-7 0 8 0,7 0-8 16,-3 6 0-16,-1-6-8 0,4 0 8 0,-7 0-13 16,4 6-15-16,-4-6-2 0,7-6-1 0,-4 6 0 15,1 0-13-15,-4 0-4 0,7-6 0 0,0 6 0 16,-4 0-12-16,4-6-4 0,1 6 0 0,-1-6 0 15,0 6-5-15,-4 0-2 0,4 0 0 0,0 6 0 16,0-12-12-16,4 6-2 0,-4-3-1 0</inkml:trace>
  <inkml:trace contextRef="#ctx0" brushRef="#br0" timeOffset="16870.992">22437 4506 60 0,'0'0'0'15,"0"0"0"1,0 0 9-16,0 0-1 0,0 0 0 0,0 0 0 16,0 0-8-16,-4 12 0 0,4-12 0 0,-3 6 8 15,3-3 6-15,0-3 1 0,-4 6 0 0,4-6 0 16,0 0 5-16,-3 5 0 0,3-5 1 0,0 0 0 16,0 0 32-16,0 0 7 0,0 0 0 0,0 0 1 15,0 0 2-15,0 0 0 0,0 0 0 0,0 0 0 16,0 0-7-16,0 6-2 0,0-6 0 0,-4 12 0 15,4-12-34-15,-3 6-8 0,3 0 0 0,-4 0-1 16,4-6 4-16,0 6 1 0,0-1 0 0,-4 4 0 16,4-3-4-16,0 6 0 0,0-6 0 0,0 6 0 15,4-7 0-15,-4 7 0 0,4 0 0 0,-4-3 0 16,0 3-12-16,3-1 9 0,-3-5-9 0,0 9 8 16,4-6-8-16,-1 5 0 0,1-8 0 0,-1 12 0 0,1-6 0 0,-1-4 0 15,1 4 0-15,-1 6 0 0,4 0 0 0,-3-7 0 0,-1 10 0 16,1-4 0-16,3 1 0 0,-4-3 16 0,1 2-2 0,0 1-1 15,3 0-13-15,-4 2 0 0,1 4 0 0,-1-7 0 16,1 4 0-16,-4 3 0 0,0-4 0 0,0 4 0 16,0-1 0-16,0-5 0 0,-4 2 0 0,4 4 0 15,0-9 35-15,0 2 10 0,-3-5 3 0,3 0 0 16,-4 5-48-16,1-8-18 0,3 3 1 0,-4 0 0 16,1 5 26-16,3-5 6 0,0-6 1 0,-4 6 0 15,4 2-16-15,4-2 0 0,-4-6 0 0,0 0 0 16,0 0 43-16,0-6 2 0,0 0 1 0,0 6 0 0,0-6-22 0,0 9-5 15,0-4-1-15,0 7 0 0,0-6-18 16,3 0 0-16,-3 0 0 0,0 0 0 0,4 3 0 16,-4-4 0-16,0 1 0 0,0 6 0 0,0-12 0 0,3 6 0 15,-3 0 0-15,0 6 0 16,0-12 0-16,0 0 0 0,0 0 0 0,-3 11 0 0,3-8 9 0,0 3-1 16,0-6-8-16,-4 6 12 0,4 6-12 0,0-6-8 15,-3 0 8-15,3 5-13 0,0-5 13 0,0 0 0 16,0 0 0-16,0 0 0 0,0-6 0 0,0 0 0 15,0 0 0-15,0 15 0 0,0-10 0 0,0-5 0 16,0 6 0-16,0-6 0 0,0 0 0 0,0 0 0 16,0 6 0-16,0-6 0 0,0 0 0 0,0 0 0 0,0 0 0 0,0 0 0 15,0 0 0-15,0 0 0 0,0 0 0 0,0 0 0 16,0 0 0-16,0 0-11 0,0 0 11 0,0 0-10 31,0 0-98-31,0 0-19 0,0 0-4 0,0 0-1 0</inkml:trace>
  <inkml:trace contextRef="#ctx0" brushRef="#br0" timeOffset="19884.369">22832 5000 664 0,'0'0'13'0,"0"0"5"0,0 0-18 0,0-6 0 0,0 6 0 0,0 0 0 15,0 0 11-15,0 0-2 0,0 0 0 16,0 0 0-16,0 0-9 16,0 0 0-16,-7 0 0 0,0 0 8 0,0 0-8 0,0 6 0 0,3 0 0 0,0 0 0 15,-3 0 0-15,4-1 0 0,-1-2 0 0,4-3 0 16,0 0 0-16,0 9 0 0,0-9 0 0,0 0 0 16,0 0 25-16,0 0 3 0,0 0 1 0,0 0 0 15,0 0 11-15,0 0 3 0,0 0 0 0,0 0 0 16,0 0-14-16,0 0-2 0,0 0-1 0,0 0 0 15,0 0-5-15,0 0-1 0,0 0 0 0,0 0 0 16,0 0 3-16,0 0 0 0,0 0 0 0,0 0 0 16,0 0 4-16,0 0 1 0,0 0 0 0,0 0 0 15,0 0-4-15,0 0 0 0,0 0 0 0,0 0 0 16,0 0 3-16,0 0 0 0,0 0 0 0,0 0 0 16,0 0-13-16,0 0-2 0,0 0-1 0,0 0 0 15,0 0 1-15,0 0 1 0,0 0 0 0,0 0 0 16,0 0-2-16,0 0-1 0,0 0 0 0,0 0 0 15,0 0-10-15,0 0 8 0,0 0-8 0,0 0 8 16,0 0-8-16,0 0 0 0,0 0 0 0,0 0 0 16,0 0 0-16,0 0 0 0,0 0 0 0,0 0 0 15,0 0 0-15,0 0 0 0,4 3 0 0,3 3 0 16,-7-6 0-16,3 0 8 0,-3 0-8 0,0 0 0 16,0 0 0-16,8 6 0 0,-8-6 0 0,0 0 0 0,3 0 0 15,-3 0 8-15,0 0-8 0,0 0 0 0,0 0 0 0,0 0 8 16,0 0-8-16,0 0 0 0,7 0 8 0,-7 0-8 0,4-6 8 15,-4 6-8-15,0 0 8 0,7 0-8 0,-7 0 0 0,7 0 8 16,-7 0-8-16,3 0 8 0,-3 0-8 0,7 0 8 16,-7 0-8-16,7 0 0 0,-3 0-10 0,-4 0 10 15,7 0 0-15,0 0 0 0,-3 6 0 0,-4-6 0 16,7 0 0-16,-7 0-9 0,3 0 9 0,-3 0 0 16,7 6 0-16,0 0 0 0,-3-6 0 15,-4 0 0-15,3 6 0 0,-3-6 0 0,4 5 0 16,-4-5 0-16,7 12 0 0,-4-12 0 0,-3 0 0 0,4 6 0 15,3 0 0-15,-3 3 0 0,-1-3 0 16,4-6 0-16,-7 0 0 0,0 0 0 0,0 0 0 0,0 0 0 16,0 0 0-16,4 6 0 0,-1 5 0 0,1-5 0 15,-4 0 0-15,3 0 8 0,1-3-8 0,-1 3 0 16,1 0 0-16,-1 0 0 0,1-1 0 0,-1 1-8 16,-3-6 8-16,4 6 0 0,-4-6 8 0,3 6-8 15,1 0 0-15,-4 0 0 0,4 3 0 0,-4-1 0 16,0 1 0-16,0-9 8 0,3 6-8 0,-3 0 0 15,0-6 0-15,0 6 8 0,4 0-8 0,-4 0 0 16,3 5 0-16,-3-8 8 0,0 6-8 0,0 0 0 16,0-3 8-16,0 0-8 0,0-6 10 0,0 6-10 15,0 5 0-15,0-5 0 0,0-6 0 0,0 9 0 0,0-3 12 16,0-6-4-16,0 6-8 0,0 6 12 0,0-7-12 16,0 7 0-16,0-6 8 0,0 6-8 0,0-6 0 0,-3 6 0 15,3-4 0-15,0-2 0 0,0 0 0 16,-4 0 0-16,4 6 0 0,0-12 0 0,0 6 0 15,0-6 0-15,0 0 0 0,-3 6 0 0,3-6 0 0,-4 5 0 0,4 4 0 16,0-9 0 0,-4 6 0-16,4-6 0 0,0 0 0 0,0 0 0 0,0 6 0 0,-3 0 0 0,3-6 0 15,-4 12 0-15,4-1 30 0,-3-8 3 0,-1 3 1 0,4 3 0 16,0-9-16-16,0 0-3 0,-3 3-1 0,-1 9 0 16,4-12-3-16,-7 6-1 0,4-1 0 0,-1 1 0 15,4-6-10-15,0 0 8 0,0 0-8 0,-7 6 8 16,4 0-8-16,-1 3 0 0,4-9 0 0,-7 3 0 15,7-3 0-15,-7 6 0 0,7-6 8 0,0 0-8 16,-7 9 0-16,0-4 0 0,0 1 0 0,0-6 0 16,7 0 16-16,0 0 2 0,0 0 0 0,0 0 0 15,-11 0-29-15,11 0-5 0,-7 0-2 0,0 0 0 16,7 0 41-16,-7 0 8 0,0 6 1 0,0-6 1 16,0 0-24-16,7 0-9 0,-7 0 0 0,7 0 9 15,0 0-9-15,-7 0 12 0,7 0-12 0,-7 0 12 16,7 0-12-16,-7 0 8 0,0-6-8 0,-1 6 8 15,1 0-8-15,7 0 0 0,-10-6 0 0,3 6 0 16,7 0 0-16,0 0 0 0,-4-5 0 0,4 5 0 16,-10-6 0-16,6-3-9 0,4 9 9 0,-7-3 0 15,4-3-9-15,-1 3 9 0,4-3 0 0,-3 0-9 16,3 0 9-16,-4 1 0 0,4-1 0 0,0 6-8 16,0 0 8-16,-4-6 0 0,4 6 0 0,-3-6 0 15,3 6 0-15,-4-3 0 0,1-3 0 0,3 0 0 0,0 6 0 0,0 0 0 16,0 0 0-16,-4-3 0 0,4 3 0 0,-3-3 0 0,3 3 0 0,0 0 0 15,0-6 0-15,0 6 0 0,0 0 0 0,0 0 0 16,-4-5 0-16,1-1 0 0,3 0 0 0,-4 0-8 16,4 0 8-16,0-3 0 0,0 3 0 0,0 1 0 15,0-1 0-15,0 6 0 0,0 0 0 0,-3-6 0 16,3 6 0-16,0-6 0 0,-4 0 0 0,4 0 0 16,0 0 0-16,0-6 0 0,0 7 0 0,0-1 0 15,0 0 0-15,-3 3 0 0,-1-3 0 0,1 0 0 16,3 6 0-16,0 0 0 0,0-6 0 0,0 6 0 15,0 0 0-15,0 0-8 0,0-6 8 0,0 6 0 16,0 0-12-16,0 0 4 0,0 0 0 0,0 0 0 16,0 0-13-16,0 0-3 0,0 0 0 0,0 0 0 0,0 0 2 15,-4 12 0-15,4-6 0 0,0-6 0 16,0 0 8-16,0 0 2 0,0 6 0 0,0-6 0 16,0 0 4-16,0 0 8 0,0 0-13 0,0 0 5 0,0 0 8 0,0 0 0 15,0 0 0-15,0 0-8 0,0 0 8 0,0 0 0 16,0 0 0-16,0 0 0 0,0-6 8 0,0 6-8 15,4-6 10-15,-4 6-10 0,0 0 14 0,0 0-3 16,0 0-1-16,0 0 0 0,0 0 7 0,0 0 2 16,0 0 0-16,0 0 0 0,3 0-8 0,-3 0-2 15,0 0 0-15,0 0 0 0,0 0-9 0,0 0 0 16,0 0 0-16,0 0 8 0,0 0-8 0,0 0 0 0,0 0 0 0,0 0 0 16,0 0 0-16,0 0-9 0,4-6 9 0,-1 0 0 15,-3 6-10 1,0 0 10-16,0 0-8 0,0 0 8 0,4-6 0 0,-4 1 0 0,3-1 0 15,1 3 0-15,-1-3 0 0,-3 6 0 0,0 0 0 16,0 0 0-16,0 0 0 0,0 0 0 16,4 0 0-16,-4 0 0 0,0 0 0 0,0 0 0 0,0 0 0 0,0 0 0 15,0 0 0-15,0 0 0 0,0 0 0 0,0 0 0 16,0 0 0-16,3-3-10 0,-3 3 10 0,0 0 0 16,0-6-8-16,0 6 8 0,0 0 0 0,0 0 0 15,0 0-8-15,0 0 8 0,0 0 0 0,4 0 0 16,-4 0 0-16,7 0 0 0,-7 0 0 0,3 0 0 15,1-3 0-15,-4 3 0 0,7 0 0 0,-3 0 0 16,-4 0 0-16,3 3 0 0,4-3 0 0,-7 0 0 0,4 0 0 16,-1-3 0-16,4 6 0 0,-3-3 0 0,-1-3 0 15,-3 3-8-15,7 0 8 0,-3 0 0 0,3-6 0 0,-4 6 0 16,5 0 0-16,-5 0 0 0,-3 0 0 16,0 0 0-16,4 0 0 0,3 0 0 0,-4 6 0 15,-3-6 0-15,0 0 0 0,4 0 0 0,-4 0 0 0,0 0 0 16,7 0 0-16,-7 0 0 0,0 0 0 15,0 0 0-15,3 0 0 0,1 0 0 16,3 0 0-16,-4 0 0 0,1-6 0 0,-1 6 0 0,5-6 0 0,-5 6 0 16,1 0 0-16,3 0 0 0,-7 0 0 0,3-5 0 15,1-1 0-15,3 6 0 0,-4 0 0 0,-3 0 0 16,0 0 0-16,7 0 0 0,-3 0 0 0,-4 0 0 16,0 0 0-16,0 0 0 0,0 0 0 0,0 0 0 0,7 0 0 15,-4 0 0-15,-3 0 0 0,0 0 0 0,0 0 0 16,0 0 0-16,0 0 0 0,0 0 0 0,4 6 0 0,-4-6 0 15,0 0 0-15,0 0 0 0,0 0 0 0,0 0 0 16,7 5 0-16,-7-5 0 0,4 0 0 0,-4 0 0 16,0 0 0-16,0 0 0 0,0 0 0 0,0 0 0 15,0 0 0-15,0 0-10 0,3 0 10 0,-3 0-8 16,0 0-1-16,0 0 0 0,0 0 0 0,4 6 0 16,-4-6 9-16,0 0 0 0,0 0 0 0,0 0 0 15,3 6 0-15,-3-6 0 0,0 0-9 0,0 0 9 16,0 0 0-16,0 0 0 0,0 0 0 0,0 0 0 15,0 0 0-15,0 0 0 0,0 0 0 0,0 0 0 16,0 0 0-16,0 0 0 0,0 0 0 0,0 0 0 16,0 0 0-16,0 0-16 0,0 0 4 0,0 0 1 15,4 0-24-15,-4 0-5 0,0 0 0 0,3 6-1 16,-3 0 8-16,4 3 1 0,-4 2 1 0,0-5 0 16,3 0-9-16,1 0-3 0,-4 0 0 0,0 3 0 15,0-3 3-15,0-6 1 0,0 0 0 0,0 0 0 0,3 9 17 0,-3-9 3 16,0 0 1-16,0 0 0 0,0 0 18 0,0 0 0 15,0 0-8-15,0 0 8 0,0 0 0 0,0 0 0 16,0 0 0-16,0 0 0 0,4 2 0 0,-4-2 0 16,0 0 0-16,0 0 0 0,0 0 0 0,0 0 0 15,0 0 0-15,0 0 0 0,0 0-13 0,0 0 1 16,0 0 0-16,0 0 0 16,0 0-12-16,0 0-3 0,0 6 0 0,0-6 0 15,3 6-26-15,-3-6-6 0,0 0-1 0,0 6 0 16,4 6-50-16,-4-12-10 0</inkml:trace>
  <inkml:trace contextRef="#ctx0" brushRef="#br0" timeOffset="41370.563">8946 10821 1090 0,'0'0'31'0,"0"0"6"0,0 0-29 0,0-6-8 0,-3-3 0 0,3 0 0 16,-4 6 40-16,4-3 8 0,0 6 0 0,0-5 1 15,0 5-12-15,0 0-2 0,0 0-1 0,0 0 0 16,0 0 1-16,0 0 0 0,0 0 0 0,0 0 0 15,0 0-4-15,0 0-1 0,0 0 0 0,0 0 0 16,0 0-15-16,0 0-3 0,0 0-1 0,-7 0 0 16,7 0-37-16,-7 5-7 0,0 1-2 0,4 0 0 15,-1 3 53-15,1 6 10 0,-1-1 3 0,1-2 0 16,-1 3-31-16,4 3 0 0,0-1 0 0,-3 1 0 16,3-1 0-16,0 4 0 0,0-3 0 0,0 2 0 15,3 1 12-15,-3-6-3 0,0 5-1 0,0-8 0 16,0 3 10-16,0-7 2 0,0 10 0 0,0-12 0 15,0 3 0-15,0-3 0 0,0-1 0 0,0-5 0 16,4 6-28-16,-4-6-6 0,0 0-1 0,0 0 0 16,0 12 34-16,0-12 6 0,0 0 2 0,-4 6 0 15,4-6-27-15,0 0 8 0,0 6-8 0,0-6 0 16,0 0-18-16,0 6-9 0,0-6-1 0,0 0-1 0,0 0 46 0,0 0 10 16,0 0 1-16,0 0 1 0,0 0-17 0,0 0-4 15,0 0-8-15,0 0 12 0,0 0-3 16,-7 0-1-16,7 0 0 0,-7 0 0 0,0-6-8 0,3 0 12 15,-3 0-12-15,4-3 12 0,-1 3-12 0,1-5 10 16,3 2-10-16,0 0 10 0,-4-9-10 0,4 4 0 0,0 2 0 16,0-6 0-16,0 7 0 0,4-10 0 0,-1 3 0 15,1 1 0-15,-1 5 0 0,1-9 0 0,-1 7 0 0,1-1 0 16,3-3 0-16,-4 4 0 0,5 2 0 0,-5-6 0 16,4 12 0-16,-3-5 0 0,-1-4 0 0,4 3 0 15,-3 3 0-15,-1 6 0 0,4-3 0 0,0-5 0 16,-3 5 0-16,-1-3 0 0,1 3 0 0,3 3 0 15,-3-3 0-15,3 3 0 0,-4 0-9 0,4 0 9 16,-3 3-10-16,3 0 2 0,-4 0 0 0,4 0 0 16,0 6-3-16,-3 0 0 0,3-3 0 0,-3 6 0 15,-1 6-17-15,4-4-3 0,-3-2-1 0,-1 9 0 16,4 0 32-16,-3-7 0 0,-1 10 0 0,1-3 0 16,-1 5 16-16,1-5 8 0,-1 2 3 0,1 4 0 15,-4-10-43-15,3 10-9 0,1-6-2 0,-1-1 0 16,-3-2 27-16,4 0 0 0,0-1 0 0,-4 4 0 15,3-9 0-15,1 0 0 0,-4-1 0 0,3 1 0 16,-3 6 0-16,0-9 0 0,0 0 0 0,0-6 0 16,0 0 0-16,0 0 0 0,0 0 0 0,4 6 0 15,-4-6 0-15,0 6 0 0,0-6 0 0,0 0 0 16,0 0 22-16,0 0 10 0,0 0 1 0,0 0 1 16,0 0-54-16,0 0-12 0,0 0-1 0,0 0-1 15,0 0-75-15,0 0-15 0,0 0-4 0</inkml:trace>
  <inkml:trace contextRef="#ctx0" brushRef="#br0" timeOffset="42065.084">9419 10794 915 0,'0'0'19'0,"0"0"5"0,0 0-24 0,0 0 0 0,-7 0 0 0,0 3 0 15,0 0 75-15,0 0 10 0,0 0 3 0,0 0 0 16,3 3-11-16,-3 0-1 0,0-3-1 0,4 6 0 15,-4-9-17-15,7 0-3 0,-7 5-1 0,-1 1 0 16,5-6-11-16,-4 6-3 0,0 0 0 0,0-6 0 16,3 9-17-16,1-6-4 0,-4 3-1 0,3 0 0 15,1-1-10-15,-1 4-8 0,-3-3 9 0,4 6-9 16,-1 0 0-16,4-3 0 0,-4 2 0 0,1 7 0 16,3-6 0-16,0-4 0 0,-4 4 0 0,4 3 0 15,-3 0 0-15,3-4 0 0,0-2 0 0,3 6 0 16,-3-6 0-16,0 0 0 0,4-1 0 0,-1 4 0 15,-3-6 0-15,4 0 0 0,-4 0 0 0,4 3 0 0,-4-9 0 0,3 5 0 0,1 1 0 16,-1 6 0-16,-3-12 0 16,7 6 0-16,0-6 0 0,-3 6 0 0,3 0 0 0,0-6 0 15,0 0 0-15,0 0 0 0,0 0 0 0,0-6 0 0,0 6 0 16,0 0 0-16,0-6 8 0,4 0-8 0,-4-6 0 16,0 4 9-16,0-1-9 0,0 0 12 0,0 3-12 0,-3-12 12 15,3 7-12-15,0-1 0 0,-4 0 9 0,4 3-9 16,0-8 0-16,-3 8 8 0,-4-9-8 0,3 9 0 15,-3 1 0-15,0-4 0 0,4 0 0 0,-4 0 8 16,0 3-8-16,-4 1 0 0,4-1 0 0,-3 3 8 16,3-6-8-16,-4 6 0 0,4-5 0 0,-3 5 0 15,-1-3 0-15,-3 3 0 0,4 0-11 0,-4 0 11 16,3 0-23-16,-3 0 2 0,0 1 0 0,-4 5 0 16,4-9 1-16,0 3 1 0,0 3 0 0,0-3 0 15,0 3 8-15,0 0 2 0,0 3 0 0,0 0 0 16,0 3-7-16,3 0 0 0,-3 3-1 0,0 0 0 15,4 0 2-15,-4 5 1 0,3-5 0 0,1 6 0 16,-1 0 2-16,1 0 1 0,-1 2 0 0,1 4 0 16,-1-6-38-16,4 2-8 0,0 4-2 0</inkml:trace>
  <inkml:trace contextRef="#ctx0" brushRef="#br0" timeOffset="42722.843">9564 10815 1074 0,'0'0'30'0,"0"0"8"0,0 0-30 0,0 0-8 0,0 0 0 0,0 0 0 16,0 0 53-16,0 0 10 0,0 0 1 0,0 0 1 15,0 0-24-15,-4 9-5 0,4-9 0 0,0 9-1 16,0-9-8-16,0 0-2 0,0 0 0 0,0 11 0 16,4-5 0-16,-1-6 0 0,-3 6 0 0,4 6 0 15,-1-3-8-15,1-1-1 0,-1 1-1 0,1-3 0 0,-4 6 1 16,3-6 0-16,5 0 0 0,-8 0 0 0,3 2 0 0,1 1 1 16,-1 6 0-16,1-3 0 15,-1-6-6-15,1 2-2 0,-1 7 0 0,-3-6 0 16,4 3-1-16,-1-1 0 0,1-2 0 0,-1 3 0 15,1 0-8-15,-1-3 8 0,1-1-8 0,-1-2 8 16,1 6-28-16,-4-12-5 0,4 3-2 0,-1 3 0 16,1-3 56-16,3-3 11 0,0 3 3 0,-4 0 0 0,4-3-23 15,0 3-4-15,0-3 0 0,-7 0-1 0,0 0-7 0,7-3-8 16,-7 3 11-16,4-6-11 0,0 3 0 0,3-3 0 0,0-3 0 16,-4 3 0-16,4-6 0 0,-3 4 0 0,-1-1 0 0,1-3 0 15,3-3 44-15,-4-2 1 0,1 2 1 16,-1-6 0-16,1 7-28 0,-1-7-6 0,-3 4 0 15,4-1-1-15,0 0-11 0,-4 1 0 0,3-4 9 0,1 9-9 16,-4 1 0-16,0-4 8 16,3 3-8-16,-3 3 0 0,0 0 0 0,-3 4 0 0,3-1-12 0,0 6 4 15,-4-6-25-15,4 6-5 16,0 0-1-16,0 0 0 0,-3 0-135 0,3 0-27 16,0 0-6-16</inkml:trace>
  <inkml:trace contextRef="#ctx0" brushRef="#br0" timeOffset="44824.721">10086 10777 808 0,'0'0'16'0,"0"-6"6"0,0 6-22 0,3-12 0 0,-3 6 0 0,0 3 0 16,4-3 30-16,-4 3 2 0,3-2 0 0,-3 2 0 15,0-3-43-15,0 6-8 0,4 0-1 0,-4 0-1 16,0 0 61-16,0 0 12 0,0 0 2 0,0 0 1 16,0 0-3-16,0 0 0 0,0 0 0 0,0 0 0 15,0 0 9-15,0 0 2 0,0 0 0 0,0 0 0 16,0 0-3-16,0 0-1 0,0 0 0 0,0 0 0 16,-11-6-27-16,8 6-6 0,-4-6-1 0,7 6 0 15,-7 0-11-15,0 6-2 0,0-6-1 0,0 6 0 16,0-6-11-16,7 0 12 0,-7 0-12 0,-1 6 12 15,8-6-22-15,-7 0-4 0,7 0-1 0,-3 5 0 16,3-5 15-16,-7 6 0 0,3-3 0 0,1 3 0 16,-1 0 0-16,4 6 12 0,0 0-3 0,-3-7 0 15,3 1-9-15,-4 3-12 0,1 3 2 0,3-3 1 16,-4 0 9-16,4-4 12 0,0 1-2 0,0 0-1 16,0-6-9-16,0 0 0 0,-3 6 0 0,3-6 0 15,0 0 0-15,0 0-12 0,0 0 2 0,0 0 1 16,0 0 27-16,0 0 6 0,0 0 0 0,0 0 1 15,0 0 5-15,0 0 1 0,0 0 0 0,0 0 0 16,0 0-10-16,0 0-1 0,0 0-1 0,0 0 0 16,0 0-19-16,0 0-14 0,0 0 2 0,0 0 1 0,0 0 11 0,0 0 0 15,0 0 0-15,0 0 0 0,0 0 0 0,0 0 11 0,0 0-3 16,0 0 0-16,0 0-8 0,0 0 0 0,0 0 0 0,0 0 0 16,0 0 0-16,7 6 0 0,-7-6 0 0,3 3 0 15,4 0 0-15,-7-3-11 0,4 6 3 0,-4-6 0 16,3 3 8-16,-3-3 0 0,0 0 0 0,0 0 0 15,7 0 0-15,-7 0 0 0,0 0 0 0,7 0 0 16,-7 0 0-16,4 0 0 0,3 3 0 0,-7-3 0 16,4 3 0-16,-4-3 0 0,7 2 0 0,-7-2 0 15,0 0 0-15,0 0 0 0,3 0 0 0,-3 0 0 16,0 0 0-16,7 3 0 0,-3 3 8 0,-4-6-8 16,3 6 0-16,1 0 0 0,-1 0 0 0,-3-6-8 15,7 6 8-15,-7-6 0 0,4 3 0 0,3 3 0 16,-4 0 0-16,-3 2 0 0,4 7 0 0,-1-3 0 15,-3 0 0-15,4-7 0 0,0 4 0 0,-4 0 0 16,3-3 0-16,-3 3 8 0,0 3-8 0,0-1 11 16,-3-2-11-16,3-3 0 0,0 0-12 0,0 3 12 15,-4-1 11-15,4 4 9 0,-4-6 3 0,4-6 0 16,-7 9-11-16,4-3-1 0,3-6-1 0,0 0 0 16,-7 3 3-16,7-3 1 0,-7 3 0 0,7-3 0 15,-11 3 2-15,4-3 1 0,0-3 0 0,0 0 0 16,0 0-17-16,0 0 0 0,-4 0 0 0,4 0 0 15,0-3 22-15,0 0 1 0,0 0 0 0,0 6 0 16,0-6-37-16,4 4-7 0,3 2-2 0,-8-6 0 16,8 6-17-16,-7-3-4 0,7 3-1 0,-3 0 0 15,3 0-38-15,0 0-7 0,0 0-2 0</inkml:trace>
  <inkml:trace contextRef="#ctx0" brushRef="#br0" timeOffset="46280.654">11338 10374 760 0,'-3'-6'32'16,"-1"0"-32"-16,1 6 76 0,-1-12 10 15,1 7 2-15,-1-7 0 0,-3 3-30 16,4 3-6-16,-1-3 0 0,-3 3-1 0,0 3-3 0,0-8-1 0,0 5 0 16,0 0 0-16,-4 0-11 15,4 0-3-15,0-3 0 0,-4 6 0 0,1 0-33 0,-1-2 0 0,1 5 0 16,-4 5 0-1,-1-2 0-15,1 0 0 0,0 0 0 0,0 0 0 16,4 0 0-16,-1 3 0 0,0 0 0 0,1 0 0 0,3 0 0 0,0 0 0 0,0 2 0 0,-4 1 0 16,8 3 0-16,-5 3 0 0,5 2 0 0,-4-2 0 15,3 0 25-15,1 5 8 0,-4-8 2 0,3 9 0 16,1-4-5-16,-1 7-1 0,1-1 0 0,3 4 0 16,-4-4-29-16,4 4 0 15,0-4 0-15,0 4 0 0,0-4 36 0,0 1 0 0,4-1 1 16,-1 4 0-16,1-13-25 0,-1 7-4 0,-3 5-8 15,4-5 11-15,-4 3-11 0,0-1 10 0,3-2-10 0,-3-4 10 16,0 1-10-16,0-3 0 0,0-4 0 16,0 7 8-16,0 0-8 0,0-10 0 0,0 7 0 0,0 6 0 0,-3-4 0 15,3 1 8-15,0 0-8 0,0-4 0 0,-4-2 0 16,4-3 0-16,-3 0 0 0,-1 3 0 0,4-7 0 16,-3 10-12-16,3-9 4 0,0 0 8 15,-4 0-43-15,4 0-1 0,0 0 0 0,-3-1 0 16,3 4 11-16,-4-6 1 0,4 3 1 0,-3-3 0 15,-1-3-53-15,1 0-12 0,-1 0-1 0,0-3-1 0</inkml:trace>
  <inkml:trace contextRef="#ctx0" brushRef="#br0" timeOffset="46688.939">10844 10838 914 0,'0'0'20'0,"0"0"4"0,0 0 0 0,0-5 3 0,0-4-27 0,0 3 0 0,0 6 0 0,0-3 0 16,0 3 84-16,4-9 11 0,-4 9 2 0,0 0 1 15,0 0-42-15,3-3-8 0,4 0-1 0,-3 0-1 16,0 0-10-16,-1 3-3 0,1 0 0 0,3 3 0 16,0-3-13-16,-4 0-4 0,4 3 0 0,0 3 0 15,0 3 5-15,-3-3 1 0,3 6 0 0,0-7 0 0,0 1-10 0,0 0-1 16,0 0-1-16,0 3 0 0,0-6 5 0,-3 0 1 16,3-3 0-16,0 3 0 0,-3 0-25 0,-4-3-5 15,7 3-1-15,0-6 0 0,0 0 59 0,0 0 12 16,0 0 3-16,0 3 0 0,0-6-43 0,3 0-16 15,1 6 11-15,-4-6-11 0,4 0 0 0,-1 0 0 16,1 1 0-16,-1 5 0 0,1 0 0 0,0-6 0 16,3 6 0-16,-4 0-574 15,1 0-121-15</inkml:trace>
  <inkml:trace contextRef="#ctx0" brushRef="#br0" timeOffset="48172.925">11377 10727 1044 0,'0'0'21'0,"0"0"7"0,0 0-28 0,0 0 0 0,0 0 0 0,0 0 0 31,-3-6 66-31,-1 0 8 0,0 0 2 0,4-3 0 0,-3 3-9 0,3 3-2 0,0-5 0 0,0 2 0 16,0 6-13-16,0 0-4 0,3-3 0 15,-3 3 0-15,4-3-25 0,-4 3-6 0,0-6-1 0,0 6 0 16,4-6 20-16,-4 6 4 0,0 0 1 16,0 0 0-16,0 0-30 0,0 0-11 0,0 0 0 0,3 6 9 15,-3-6-9-15,0 0 8 16,7 0-8-16,-7 0 8 0,4 0-8 0,-4 0 0 16,7 0 9-16,-7 0-9 0,3 0 8 0,-3 0-8 0,0 0 8 0,7 9-8 15,-7-9 12-15,4 3-3 0,-4-3 0 0,3 3 0 16,-3-3-9-16,0 0 0 0,7 3 0 0,-7-3 0 15,7 3 0-15,-3 0 0 0,0-1 0 0,3 1 0 16,-4 3 0-16,4 3 0 0,0 3 0 0,0 0 0 16,-3-7 36-16,3 4 6 0,-4 3 1 0,1 0 0 15,3-12-35-15,0 12-8 0,-3-7 0 0,-1 7 0 0,1-3 0 16,-4 6 8-16,3-1-8 0,1 4 8 0,-1-6-8 16,1-3 0-16,-1-1 0 0,1 7 0 15,-4-3 0-15,0-3 0 0,3 3 0 0,-3-4 0 16,0 1 0-16,0 3 0 0,-3 0 0 0,3-6 0 0,0 2 0 0,0 1 8 15,0 6-8-15,-4-3 8 0,4-1-8 16,-3-5 8-16,-1 6-8 0,1-3 8 0,-1-3-8 0,1 0 12 16,-4 5-12-16,3-5 12 0,-3 0-12 15,3 0 0-15,1 0 0 0,-4-3 8 0,0 0-8 0,3-3 0 16,1 6 0-16,-4 0 0 0,3-6 0 0,-3 2 0 16,4 4 0-16,-1-3 8 0,4-3-8 0,-7 0 0 15,3 9 0-15,-3-9 0 0,4 0 0 0,-4 0 0 16,3 6 0-16,-3-6 0 0,4 0 0 0,3 0 8 15,-7 0-8-15,3 0 0 0,-3 0 0 0,0 0 0 0,3 0 0 0,-3 6 0 16,4-6 0-16,-4 0 0 0,0 0 0 0,3 0 0 16,-3 0 0-16,4 0 0 0,-4 0 0 0,3 0 0 15,-3 0 8-15,4-6-8 0,-5 6 0 0,5 0 8 16,-1-6-8-16,-3 6 0 0,4-9 0 0,-1 6 8 16,1-3-8-16,-1 4 0 0,1-4 0 0,-1 0 0 15,1 0 0-15,-1 0 0 0,-3-6 0 0,4-2 0 16,-1 5 0-16,4 0 0 15,-3 3 0-15,-1 3 0 0,0-3-9 0,4 6 9 16,0-3 0-16,0 3 0 0,0 0-9 0,0 0 9 0,0 0 0 16,0 0-9-16,0 0 9 0,0 0 0 0,0 0-9 0,0 0 9 15,-3-6-14-15,3 1 2 0,0-7 0 16,0 6 0-16,0 6 2 0,0 0 1 0,0 0 0 0,0-6 0 16,3-3 9-16,-3 9-10 0,0 0 10 0,0 0-10 15,0 0 10-15,0 0 0 0,0 0 0 0,0 0-8 16,0 0 8-16,0 0 0 0,0 0 0 0,0-3 0 15,0 3 0-15,4-6 0 0,-4 0 0 0,0 6 0 0,4-2 0 16,-4 2 8-16,0 0-8 0,0 0 0 0,0-6 0 0,3 6 0 16,-3 0 0-16,0 0 8 0,0-6-8 0,0 6 0 15,0 0 0-15,4-6 8 0,-1 6-8 0,-3 0 0 16,0 6 0-16,0 0 0 0,0-12 0 0,4 0 0 16,-4 0 0-16,0 0 0 0,0 0 0 0,0 3 0 15,0 3 0-15,0 0 0 0,0 0 0 0,0 0 0 16,0 0 0-16,0 0 0 0,0 0 0 0,0 0 0 0,0 0 0 0,0 0 0 15,0 0 0-15,0 0 8 0,0 0-8 0,0 0 0 16,0 0 0-16,0 0 8 0,0 0-8 16,0 0 0-16,0 0 0 0,0 0 0 0,0 0 0 15,0 0 0-15,3-3 16 0,-3 3 3 0,0 3 0 16,0-3 0-16,0-6-30 0,4 6-5 16,-1 3-2-16,-3 0 0 0,4-6 18 0,-1 3 0 0,-3 0 0 0,4 0 0 15,-1-3 0-15,1 3 0 0,-1-2 0 0,4-1 9 16,0 3-9-16,-3 3 0 0,3-1 0 0,0-2 8 15,0 0-8-15,4 0 0 0,-4 0 0 0,3 3 0 16,-3 0 0-16,0-3 0 0,1-3 0 0,-1 0 0 16,0 3 0-16,-4 0 0 0,4 6 0 0,-3-3 0 15,3-3 0-15,0-3 0 0,3 3 0 0,-2 3 0 16,-5-3 0-16,4 3 0 0,-3 0 0 0,3 3 0 16,-4-12 0-16,4 6 0 0,-3-3 0 0,3 3 8 0,-4 0-8 15,1 0 0-15,-4 0 0 0,3 0 0 0,1-3 0 0,0 3 0 16,-1-3 0-16,1 0 0 15,-1 3 0-15,-3 0 0 0,0 0 0 0,0 0 0 16,0 0-148-16,0 0-26 0,0 0-5 0</inkml:trace>
  <inkml:trace contextRef="#ctx0" brushRef="#br0" timeOffset="49368.509">11924 10753 1094 0,'0'0'46'0,"0"0"-37"16,0 0 21-16,0 0 4 0,0 0 1 0,0 0 0 16,0 0 37-16,0 0 7 0,-4-6 1 0,4 6 1 15,0 0-55-15,0 0-11 0,0 0-3 0,0 0 0 16,0 0 29-16,0 0 6 0,0 0 1 0,0 0 0 16,0 0-26-16,0 0-5 0,0 0-1 0,0 0 0 0,-7-3-16 0,7 3 0 15,0 0 0-15,0 0 0 0,-7 0 16 0,7 0-1 16,-7 0 0-16,0 3 0 0,7-3-24 0,-7 3-5 15,0 0-1-15,7-3 0 0,0 0 25 0,-7 3 5 16,0 0 1-16,-4 0 0 0,4-3-8 0,0 0 0 16,7 0-8-16,-7 9 12 0,4-9 7 0,-4 6 1 15,7-6 0-15,-7 0 0 0,7 0-12 0,0 0-8 16,0 0 9-16,-4 6-9 0,4-6 8 0,-7 5-8 16,7-5 0-16,0 0 9 0,-7 0-9 0,7 0 0 15,0 0 0-15,0 0 0 0,0 0 0 0,0 0 0 16,-4 9 0-16,4-9 0 0,0 0 0 0,-3 6 0 15,-1 6 0-15,1-6 0 0,3-6 0 0,0 0 0 16,0 6 0-16,0-6 0 0,0 0 0 0,0 0 0 0,0 0 0 0,0 0 0 16,0 6 0-16,0-6 15 0,0 0-4 15,0 0-1-15,0 0 4 0,0 0 1 0,0 0 0 0,0 0 0 16,0 0-4-16,0 0-1 0,3 5 0 0,-3-5 0 16,0 0-10-16,0 0 10 0,0 0-10 0,4 6 10 15,-1 0-10-15,-3-6 10 0,0 0-10 0,4 6 10 16,-1 0-10-16,-3-6 0 0,7 3 0 0,-7-3 0 15,0 0 0-15,4 3 0 0,3 6 0 0,-3-3 0 16,-1-4 0-16,-3-2 0 0,4 9 0 0,-1-3 0 16,-3-6 0-16,7 6 0 0,-7-6 0 0,4 6 0 15,-4-6 0-15,7 6 10 0,0 0-10 0,-4 0 10 16,-3-6-10-16,0 0 0 0,0 0 9 0,4 5-9 16,-4-5 8-16,3 3-8 0,4 0 8 0,-7-3-8 15,4 6 0-15,-4-6 0 0,0 0 0 0,0 0 0 0,0 0 0 0,0 0 0 16,4-3 0-16,-4 3 0 15,0 0 21-15,3 6 0 0,-3 6 0 0,4 0 0 16,-1-6-33-16,-3-6-6 0,0 0-2 0,0 0 0 0,0 0 32 0,0 0 7 16,0 0 1-16,0 0 0 0,0 0-20 0,0 0-12 15,0 0 1-15,0 0 1 0,0 0 10 0,0 0 14 16,0 0-3-16,0 0-1 0,0 0-22 0,0 0-4 16,0 0 0-16,0 0-1 15,0 0-75-15,0 0-16 0,0 0-2 0</inkml:trace>
  <inkml:trace contextRef="#ctx0" brushRef="#br0" timeOffset="50181.424">11945 10938 806 0,'0'0'17'0,"0"0"4"0,0 0 1 0,0 0 2 0,0 0-24 16,0 0 0-16,0 0 0 0,0 0 0 0,0 0 64 0,0 0 8 0,0 0 1 16,0 0 1-16,0 0-7 0,0 0-2 0,0 0 0 0,0 0 0 15,0 0-25-15,0 0-6 0,0 0-1 0,0 0 0 16,0 0-10-16,0 0-3 0,0 0 0 0,0 0 0 15,0 0-20-15,0 0-12 0,0 6 2 0,0-6 0 16,4-6 10-16,-4 3 14 0,0 3-3 0,0 0-1 16,0 0 15-16,0 0 3 0,0 0 1 0,0 0 0 15,0 0 5-15,10 3 1 16,-10-3 0-16,7 0 0 0,-7 0-19 0,7-5-4 0,0-1-1 0,-7 6 0 16,0 0 5-16,0 0 2 0,0 0 0 0,0 0 0 15,7 6-3-15,-3-1-1 0,-1 4 0 0,-3 6 0 16,0-9-6-16,0 6 0 0,0-4-8 0,0 1 12 15,0 3-12-15,-3-3 8 0,-1 3-8 0,-3-1 0 16,4-2 0-16,-4 0 0 0,3 0 0 0,-3 0-10 16,4-1 10-16,-4-2 0 0,0 6 0 0,-1-9-8 15,1 3 8-15,0-3 0 0,4 0 0 0,-4 0 0 16,0 3 10-16,0-4-2 0,3 1-8 0,-3 0 12 16,0-3 3-16,3 0 0 0,1 0 0 0,-4-6 0 15,3 4 2-15,-3-4 1 0,-3-3 0 0,3 0 0 16,0 3-34-16,0-6-6 0,0 4-2 0,-4 2 0 15,4 0 24-15,3 0 12 0,-3 3-2 0,0-3 0 16,4-3-34-16,-1 9-8 0,-3-6 0 0,4 1-1 16,-1-1-23-16,4 6-4 0,0 0 0 0</inkml:trace>
  <inkml:trace contextRef="#ctx0" brushRef="#br0" timeOffset="50846.87">12220 10877 1497 0,'0'0'32'0,"0"0"8"0,0 0 0 0,0 0 4 0,0 0-36 15,0 0-8-15,0 0 0 0,0 0 0 0,-7-3 53 0,0 0 9 16,7 3 2-16,-7 0 0 0,0-3 31 0,7 3 6 16,-7 0 2-16,0 0 0 0,0 0-70 0,7 0-13 15,0 0-4-15,0 0 0 0,0 0-16 0,-7 3 0 16,0 3 0-16,3-3 0 0,4-3 0 0,-3 5 0 15,-1 4 0-15,1-3 0 0,-1 6 0 0,4-12-12 16,0 6 12-16,0 0-12 0,0 0 12 0,4-1 0 16,-4-5 0-16,0 9 0 15,0 3 0-15,3 0 0 0,-3 0 0 0,4 2 0 16,-1 1 0-16,1-6 0 0,-1-3 0 0,1 0 0 0,3 5 0 0,0-11 0 16,0 9-10-16,0-3 10 0,-7-6 0 0,7 3 0 0,0 0 0 15,-7-3 0-15,11 3 0 0,-4 0 0 0,3 3 0 16,1-3 0-16,-11-3 0 0,7 0 0 0,4-6 8 0,-4 0-8 15,0 0 12-15,-4-3-4 16,4 0 0-16,-3-2 0 0,-1-1-8 0,1-3 12 0,-1-3-12 16,1 7 12-16,-4-1-12 0,3 6 10 15,-3-3-10-15,0 0 10 0,0 1-10 0,0-4 0 0,0 6 9 16,-3-6-9-16,-4-3 0 0,3 7 0 0,1-1-12 0,-4 3 4 16,0 0 8-16,-4 0 14 0,1-6-3 0,-1 7-1 15,4-4-23-15,-4 3-5 0,1 3-1 0,-4-3 0 16,3 3-29-16,4 3-5 0,-4 9-2 15,1-6 0-15,3-3 44 0,0 3 11 0,0 3 0 0,0 0 0 16,-1-1 0-16,1 7 0 0,0 0 0 0,4 0 0 16,-1-1 0-16,1-2 0 0,-1-3 0 0,1 6 0 15,3-3-28-15,0 0-3 0,-4-4-1 0,4-5 0 16,0 0-53-16,0 0-11 0,0 0-3 0</inkml:trace>
  <inkml:trace contextRef="#ctx0" brushRef="#br0" timeOffset="51444.969">12517 10880 1036 0,'0'0'23'0,"0"0"5"0,0 0 0 0,0 0 1 0,0 0-29 16,0 0 0-16,0 0 0 0,0 0 0 0,0 0 57 0,0 0 6 0,-4 5 1 0,4 4 0 16,-3-3 0-16,3 6 0 0,0-6 0 0,0 3 0 15,0 2 0-15,0-2 0 0,0 6 0 0,0-15 0 16,0 0-41-16,0 0-8 0,0 6-2 0,0 6 0 15,3-7-3-15,-3 4-1 0,0 0 0 0,4-3 0 16,-4 3-25-16,0 3-4 0,3-7-2 0,-3 4 0 16,0-9 48-16,0 0 10 0,0 0 1 0,0 0 1 15,0-9-1-15,-3 4 0 0,3-10 0 0,0-3 0 16,0 9-17-16,-4 1-3 0,4-4-1 0,0 0 0 16,0-3-34-16,0 4-7 0,0-1-2 0,0-12 0 15,4 10 27-15,-4 2 0 0,-4 0 0 0,8 0 0 0,-4 1 0 0,0-4 0 16,0 6 0-16,0 3 0 0,0 0 0 0,0 3 0 15,0 3 0-15,0 0 0 0,0 0 0 0,0 0 19 16,0 0-3-16,0 0-1 0,0 0-24 0,0 0-5 16,0 0-1-16,0 0 0 0,10 3 15 0,1 3 0 15,-1 0 0-15,1 6 0 16,-4-6 0-16,0 0 0 0,-7-6 0 0,11 11 0 0,-1-5 0 0,1 6 0 0,-4-3 0 16,3 0 0-16,-3-1 0 15,0 4 0-15,1 0 0 0,-1-3 0 0,-4 0-14 0,4-1 0 16,-3 1 0-16,-1 6 0 0,1-3 1 0,-1-4 0 15,1 7 0-15,-4 6 0 16,3 2-19-16,-3-5-4 0,-3 8-1 0,3-8 0 0,0-6-22 16,0-3-4-16,0-9-1 0,0 0 0 15,0 0 0-15,0 0 0 0,0 0 0 0</inkml:trace>
  <inkml:trace contextRef="#ctx0" brushRef="#br0" timeOffset="76108.299">8865 12126 698 0,'0'0'14'0,"-3"9"5"0,3-9-19 0,-4 6 0 0,4-6 0 0,0 0 0 15,-3 6 40-15,3-6 5 0,0 0 1 0,-7 0 0 16,7 0 1-16,0 0 0 0,0 0 0 0,0 0 0 15,-7 6-6-15,7-6-1 0,0 0 0 0,0 0 0 16,0 0-12-16,0 0-4 0,0 0 0 0,0 0 0 16,0 0-8-16,0 0-1 0,0 0-1 0,0 0 0 15,0 0-5-15,0 0-1 0,0 0 0 0,0 0 0 16,0 0 0-16,0 0 0 0,0 5 0 0,0 1 0 16,0-6 2-16,0 6 0 0,3 3 0 0,1-3 0 15,-4-6-10-15,3 6 8 0,-3 0-8 0,0-6 8 16,4 6-8-16,-1-1 0 0,4 1 0 0,-3-6 0 15,-1 0 0-15,1 6 8 0,-1-6-8 0,1 6 0 16,3-6 0-16,-3 6 0 0,3-3 0 0,0 3 0 16,0-3 0-16,0 3 0 0,0-1 0 0,0 4 0 15,0-3 0-15,0 6 8 0,0-6-8 0,0 0 0 16,0 2 8-16,-3 1-8 0,-1 6 8 0,1-3-8 0,-1-1 20 0,1 1-2 16,-1 0 0-16,1 3 0 0,-4-4-18 0,3 1 10 15,-3-3-10-15,0 0 8 0,0 0 22 16,4-3 4-16,-4-1 1 0,0 1 0 0,0-6-27 0,0 0-8 15,0 0 0-15,0 0 0 0,0 0 11 0,0 0-11 0,0 0 10 16,0 0-10-16,0 0 12 16,0 0-3-16,0 0-1 0,0 0 0 15,7 0-8-15,-4-6 0 0,1 1 9 0,0 2-9 0,-4-3 13 0,3 0-1 0,1 0-1 16,-1 0 0-16,1-6-11 0,-1 6-9 0,1 1 9 0,-4-4-13 16,3 0 13-16,1-6 0 0,-1 6 0 0,-3 1 0 15,4-4 0-15,-1-6 0 0,1 6 0 0,-1 1 0 16,-3 2 0-16,4-3 0 0,-1-3 0 0,1 4 0 15,-1-4 0-15,1 0 0 0,0-8 8 0,3 2-8 16,-4 4 0-16,1-1 0 0,3-6 0 0,0 10 0 16,-4-4 0-16,4 0 0 0,0 4 0 0,0 2-9 15,1 0 9-15,-1-3 0 0,0 7 0 0,-4-7-8 16,4 9-3-16,0 0 0 0,-3 0 0 0,-1 0 0 16,-3 6-130-16,0 0-27 0</inkml:trace>
  <inkml:trace contextRef="#ctx0" brushRef="#br0" timeOffset="76763.883">9285 12141 1045 0,'0'0'44'0,"-7"0"-36"15,0 0 39-15,7 0 7 0,-7 0 2 0,0 0 0 16,0 0 7-16,0 0 1 0,0 0 1 0,0 0 0 15,3 0-13-15,4 0-4 0,-7 0 0 0,0 6 0 16,0-6-16-16,7 0-4 0,-4 6-1 0,-3-1 0 16,0-5-15-16,4 6-2 0,-1 0-1 0,-3 3 0 15,4 0-9-15,-1-3 0 0,-3 3 0 0,4-4 0 16,-1 1 0-16,1 0 0 0,-1 3 0 0,0 0 0 16,4-3 0-16,-3 5 0 0,3-2 0 0,-4 9 0 15,4-9 0-15,0 2 0 0,0 7 0 0,0-6 0 16,0 0 0-16,4-1 0 0,-4 4 0 15,3-6 0-15,1 0 0 0,0 2 0 0,-1-5 0 0,-3-6 0 16,4 6 0-16,3 0 0 0,-4-3 0 0,4 0 0 16,0 0 15-16,-3-3 1 0,3 0 0 0,0 0 0 15,0-3-16-15,0-3 9 0,0 0-9 0,4 0 8 16,-4-5 0-16,3-1-8 0,1-3 12 0,-4 0-4 16,4 1-8-16,-4 2 0 0,3-6 9 0,-3 4-9 15,0 2 8-15,-3 0-8 0,3-3 8 0,-4 7-8 16,-3-4 0-16,4 3 9 0,-4-3-9 0,0 1 0 15,0-1 10-15,0 0-10 0,-4-3 8 0,1 4-8 0,-1 5 0 16,-3-9 0-16,0 3 0 0,0 3 0 0,0 1-11 0,0 2-1 16,-4 0 0-16,4-6 0 0,-3 6 3 15,3 0 0-15,-4 3 0 0,4 0 0 0,0 0-4 0,-3 3-1 0,2 0 0 16,1 0 0 0,4 6-10-16,-4-3-3 0,0 3 0 0,3 6 0 15,4 0-19-15,-3-6-4 0,3 5-1 0,-4 1 0 0,4 9-105 16,0-10-20-16,4-2-5 0</inkml:trace>
  <inkml:trace contextRef="#ctx0" brushRef="#br0" timeOffset="77453.427">9447 12161 325 0,'0'0'0'0,"0"0"15"0,0 0-15 0,0-3 0 0,0-8 0 0,0 11 0 15,0 0 58-15,0 0 9 0,0 0 1 0,0 0 1 16,0 0-14-16,0 0-3 0,0 0-1 0,0 0 0 16,0 0 25-16,0 0 4 0,0 0 2 0,0 0 0 15,0 0-42-15,0 0-9 16,0-6-2-16,0 6 0 0,0 0 7 0,0 0 2 0,4 6 0 0,-4 0 0 15,0-6-8-15,0 0-2 0,0 0 0 0,0 0 0 16,0 8-4-16,0 1 0 0,0 6-1 0,3-3 0 16,-3-1-7-16,0-5 0 0,4 0-1 0,-4 3 0 15,0-3-2-15,0-6 0 0,4 6 0 0,-1-3 0 16,-3-3 0-16,4 8 0 0,-4-2 0 0,3 6 0 16,1-6-2-16,-1 6-1 0,4-6 0 15,-3 2 0-15,-1 1-10 0,4 6 10 0,-3-3-10 0,-1-1 10 16,4-2-10-16,-3 3 0 0,3-3 0 0,-3-3 0 15,3 3 0-15,-4-4 0 0,1-5 0 0,-4 0 0 16,7 6 0-16,0 0 0 0,-4-6 0 0,-3 0 0 16,7 0 0-16,0 0 8 0,0-6-8 0,-3 6 8 15,3-6-8-15,0 1 0 0,0-4 9 0,-3 3-9 16,3-6 11-16,-4-3-3 0,4 7 0 0,0-4 0 16,-3-9-8-16,3 10 0 0,-4 2 9 0,5 0-9 15,-5-9 0-15,1 9 0 0,-1-2 0 0,-3 2 0 16,0-6 34-16,4 9 2 0,-4-11 1 0,0 5 0 15,0-6-25-15,0 4-4 0,-4-4-8 0,4 0 11 16,0 1-11-16,-3 2 0 0,3-3 0 0,-4 7 0 16,4-4-32-16,-3 3-9 0,-1 0-2 0,4 1 0 15,-4-1-30-15,4 0-7 0,-3 3 0 0</inkml:trace>
  <inkml:trace contextRef="#ctx0" brushRef="#br0" timeOffset="78143.158">9910 12073 908 0,'0'0'19'0,"0"0"4"15,0 0-23-15,0 0 0 0,-8-3 0 0,8 3 0 16,-7-3 91-16,0 3 13 0,7 0 4 0,-7-3 0 16,7 3-24-16,-7 0-5 0,7 0-1 0,-7-3 0 15,4 3-27-15,3 0-6 0,-7-3-1 0,0 3 0 16,7 0-10-16,-11 0-2 0,11 0-1 0,-7 0 0 15,7 0-41-15,-7 3-8 0,7-3-2 0,-7 3 0 16,7-3 20-16,-4 3 0 0,4-3 0 0,-3 6 0 16,-1 0 14-16,1 6 6 0,3-6 2 0,-4-3 0 0,4-3-22 15,0 8 0-15,-3-2 0 0,3-6 0 16,0 6-18-16,0-6-2 0,0 0 0 0,3 6 0 16,-3-6 32-16,0 15 7 0,0-15 1 0,4 6 0 15,-4-6-20-15,0 0 0 0,0 0 0 0,0 0 0 0,3 0 0 0,-3 0 0 0,7 0 0 0,-3 6 0 16,-4-6 8-16,7 0-8 0,0 0 9 0,0 0-9 15,-7 0 8-15,7 0-8 0,0 0 0 0,-7 0 0 16,4 0 0-16,3 0 0 0,-4 0 0 0,4 5 0 16,-3-5 0-16,3 3 0 0,-4 0 0 0,4 0 0 15,-3 3 0-15,-1 0 0 0,5 0 0 0,-5 0 0 16,1 0-16-16,-1 0-8 0,1 5-3 16,-4-5 0-16,3 0 45 0,-3 3 9 0,0-9 1 0,0 9 1 15,0-1-29-15,0 4 8 0,0 0-8 0,0 0 0 16,-3-3 0-16,3 2 0 0,0 7 0 0,0-6 0 15,-4-6 0-15,4 5 0 0,0 4 8 0,-3-3-8 16,3 0 0-16,0-7 0 0,-4 1 8 0,4 6-8 16,0-12 0-16,-3 6 0 0,3-6 8 0,-4 9-8 15,4-9 0-15,-4 3 11 0,-3 0-11 0,4 0 10 16,-4 0-1-16,0-3 0 0,3-3 0 0,-3 0 0 16,-3-3-9-16,-1 0-9 0,0 0 9 0,1 0-13 15,-1-3-21-15,1-2-4 0,-1 2-1 0,1 3 0 16,-1-6-9-16,0 0-1 0,1 6-1 0</inkml:trace>
  <inkml:trace contextRef="#ctx0" brushRef="#br0" timeOffset="79539.579">11190 11861 942 0,'-3'-11'20'0,"3"11"4"16,0-12-24-16,-4 6 0 0,1-3 0 0,-1 0 0 15,-3 1 88-15,3-4 12 0,-3 6 4 0,0-6 0 16,0 0-60-16,0-2-12 0,0 5-3 0,0 0 0 16,0-3-46-16,0 1-10 0,-4-4-1 0,1 3-1 15,-1 0 74-15,1 1 15 0,-8-1 4 0,0 0 0 16,1 3-28-16,-4 0-6 0,-1-2-1 0,1 8 0 0,4-3 4 16,-5 6 1-16,5 0 0 0,3 0 0 0,-4 6-34 0,0-6 0 15,4 0 0-15,0 0 0 0,4 0 0 16,-1 6 0-16,-3-6 0 0,3 6 0 0,4 2 0 15,-3-2 0-15,6 6 0 0,-3 0 0 0,4 0 0 0,-1-1 0 0,1 1 0 16,3 3 0-16,-4 2 0 16,4-8 0-16,0 3 0 0,0 6 0 0,4-1 0 15,3-2 0-15,-4 3 0 0,1 5 0 16,3-5 0-16,0 5 0 0,0 4-9 0,0-13 9 0,0 4 0 0,0 6 0 16,0-4 0-16,0 4 0 0,4-1 0 0,-4-2 0 0,-4-1 0 0,4 13 0 15,0-10 0-15,-3 4 0 0,3-10 0 0,-4 4 0 0,-3-3 0 16,0-7 0-16,0 1 8 0,0-3-8 15,0 0 0-15,0-1 8 0,0-2-8 0,-3 0 0 16,3 6 0-16,-4-12 0 0,4 6 0 0,0-6 0 0,-3 6 0 16,3-6 0-16,0 0 0 0,0 0 0 15,0 0 0-15,0 0 0 0,0 3 0 0,0-3 0 0,0 0 17 0,0 0-1 16,0 0 0-16,0 0 0 0,0 0-25 0,0 0-6 16,0 0-1-16,0 0 0 0,0 0 16 0,-4 3 0 15,4 0 0-15,0 0 0 0,0-3 0 0,-3 2 12 16,3 1-3-16,0 0 0 0,0-3-9 0,-4 0-12 15,4 3 2-15,-3 6 1 0,3-9 9 0,0 0 0 16,0 0 0-16,0 0 0 0,0 0 0 0,0 0 0 16,0 0 0-16,0 0 0 0,0 0 0 0,0 0 12 15,0 0-2-15,0 0-1 0,0 0-9 0,0 0 8 16,0 0-8-16,0 0 8 0,0 0-16 0,-4 6-4 16,4-6-1-16,0 0 0 0,0 0 13 0,0 0 0 15,0 0 0-15,0 0 0 0,0 0 0 0,-3 6 0 16,-1-6 0-16,4 0 0 0,0 0 21 0,0 0 7 0,0 0 2 0,0 0 0 31,0 0-48-31,0 0-10 0,0 0-1 0,-3 0-1 0,3 6 30 0,0-6 0 0,0 0 0 0,0 0 0 16,0 0 0-16,0 0 0 0,0 0 0 0,0 0 0 15,0 0 0-15,0 0 0 0,0 0 0 0,0 0 0 16,0 0 0-16,0 0 0 0,0 0 0 0,0 0 0 16,0 0 0-16,0 0 0 0,0 0 0 0,0 0 0 15,0 0 0-15,0 0 0 0,0 0 0 0,0 0 0 16,0 0-50-16,0 0-4 0,0 0-1 15,0 0 0-15,0 0-110 0,0 0-23 0,0-6-4 16,0 6 0-16</inkml:trace>
  <inkml:trace contextRef="#ctx0" brushRef="#br0" timeOffset="81596.525">10791 11947 900 0,'0'0'20'0,"0"0"4"0,0 0 0 0,0 0 1 0,0 0-25 0,0 0 0 0,0 0 0 0,0 0 0 16,0 0 56-16,0 0 5 0,0 0 2 0,4-9 0 15,0 6-19-15,-1-3-4 0,1 3-1 0,-4 3 0 16,3-3-10-16,1-3-1 0,3 6-1 0,-4-3 0 16,4 3-43-16,0 0-9 15,0 0-2-15,0 3 0 0,0 0 47 0,1 3 8 0,-5 0 3 0,4 0 0 16,0 3-23-16,0 0-8 0,0-4 0 0,0 7 0 16,-3-9 0-16,3 6 8 0,-4-3-8 0,1 0 0 0,3 0 0 0,0-3 9 15,-3 2-9-15,-1 1 8 0,-3-6-8 0,7 0 0 16,0 6 0-16,0-6 0 15,0 6-33-15,0 0-3 0,4-3 0 0,-4 0 0 16,4 0 36-16,-4 0 0 0,3 0 0 0,1-3 0 0,-1 3 0 0,1 0 0 16,0-1 0-16,-1 1 0 0,4 0 0 0,-3 0 0 15,-1 0 0-15,1 0 0 0,0 3 0 0,-1-6 0 16,-3 0 0-16,4 6-382 16,-1-6-70-16</inkml:trace>
  <inkml:trace contextRef="#ctx0" brushRef="#br0" timeOffset="85680.087">11257 12191 608 0,'0'0'25'0,"0"0"-25"32,0 0 56-32,0 0 7 0,0 0 1 0,0 0 0 0,0 0 0 0,0 0 0 0,0 0 0 0,0 0 0 15,0 0 10-15,0 0 2 0,0 0 1 0,0 0 0 16,0 0-21-16,0 0-4 0,0 0 0 0,0 0-1 15,0 0-41-15,0 0-10 0,0 0 0 0,0 0 0 16,0 0 0-16,0 0 0 0,0 0 0 0,0 0 0 16,0 0 24-16,0 0 4 0,0 0 0 0,7 3 0 15,-3-3-28-15,3 0 0 0,-4 0 0 0,-3 0 0 16,7 0 0-16,0 3 0 0,-3-3 0 0,3 6 0 16,0-6-22-16,0 5-3 0,0-5-1 0,0 0 0 15,0 6 26-15,0-6 0 0,0 0 0 0,-3 0 0 16,3 0 0-16,0 0 0 0,-3 0 0 0,-4 0 0 15,7 0 0-15,0 0 0 0,-7 0 0 0,3 0 0 16,4-6 0-16,0 6 0 0,-7 0 0 0,4-5 0 16,-1-4 24-16,1 3 11 0,-1 3 1 0,-3 3 1 15,4-6-37-15,-4-3 0 0,3 3 0 0,1 0 0 16,-4 6 0-16,0-5 0 0,0 5 0 0,4-6 8 16,-4 0 15-16,0 0 3 0,0-3 1 0,0 6 0 15,0 3-42-15,0 0-8 0,0 0-1 0,0 0-1 16,0 0 12-16,-4-3 2 0,-3 0 1 0,3 3 0 15,-3-3-15-15,0 0-3 0,0 3-1 0,-3-3 0 16,3 0 13-16,-4-2 4 0,4 2 0 0,-4-3 0 16,1-6 12-16,-1 12 0 0,1-9 0 0,-1 6 0 15,4 0 16-15,-4 0-1 0,4-2 0 0,0 5 0 0,7 0-15 0,-7 0 0 16,-3 2-9-16,3 4 9 0,7-6 24 0,-7 6 10 16,3 3 2-16,-3 3 1 0,0-6-28 15,0-3-9-15,0 5 0 0,3-2 0 16,1 3 8-16,-1 3-8 0,1 0 0 0,-1-6 0 0,4-1 0 15,0 1 0-15,0 0 0 0,0 3 0 0,0-3 0 0,4 3 0 16,-4 0 0-16,0-4 0 0,3 1 0 0,1 6 0 16,-1-6 0-16,1 3 0 0,3 0 0 0,0-1 0 0,0 4 0 15,0 0 0-15,0-3 20 0,4 0 4 0,-4-1 1 16,3 4 0-16,-3 0-40 0,0-6-8 0,4 5-1 16,-4-5-1-16,0 6 25 0,4-3 0 0,-4-3 0 0,0 0 0 15,0 0 0-15,0-1 8 0,0-5-8 0,0 6 8 16,4-6-8-16,-4 6-12 0,0-3 4 15,3-3 0-15,-3 0-24 0,4 0-4 16,-4-3 0-16,4 3-1 0,-4-6-128 0,3 0-26 16</inkml:trace>
  <inkml:trace contextRef="#ctx0" brushRef="#br0" timeOffset="86249.016">11733 11432 877 0,'0'0'24'0,"0"0"7"0,0 0-31 0,0 0 0 0,0 0 0 0,0 0 0 16,0 0 100-16,0 0 13 0,0 0 3 0,-3 9 1 15,-1 6-72-15,1-3-14 0,-1 8-3 0,4-2-1 16,-3-1 10-16,3-5 3 0,0-12 0 0,-4 12 0 16,4 3-1-16,0 2 0 0,4 1 0 0,-4 5 0 15,3-2-23-15,-3 3-4 0,7-7 0 0,-3 10-1 16,-1-7-11-16,1 7 8 0,-4-1-8 0,3-5 8 16,1 2-8-16,0 4 0 0,-1-4 0 0,1 7 0 15,-1-13 0-15,1 7 0 0,-1-4 0 0,1 4 0 16,-1-4 0-16,-3 4 0 0,4-1 0 0,-4-2 8 15,3 5-8-15,-3 1 0 0,0-6 0 0,0 5 0 16,4-2 0-16,-4-7 0 0,-4 1 0 0,4-4 8 16,0 4-8-16,0-6 0 0,0 0 9 0,0-1-9 15,0-2 0-15,0-9 0 0,0 12 0 0,0-12 0 16,0 0 9-16,0 0-9 0,0 0 12 0,0 0-12 16,0 0-23-16,0 0-11 0,0 0-2 0,0 0-1 15,0-6-49-15,-3 0-10 0,-1 3-1 0</inkml:trace>
  <inkml:trace contextRef="#ctx0" brushRef="#br0" timeOffset="86564.217">11550 11979 1094 0,'-14'0'23'0,"7"0"5"0,7 0-28 0,0 0 0 0,0 0 0 0,0 0 0 15,0 0 56-15,0 0 7 0,0 0 1 0,0 0 0 16,0 0 0-16,0 0 0 0,0 0 0 0,0 0 0 16,0 0-52-16,0 0-12 0,0 0 0 0,0 0 0 15,0 0 0-15,7 6 0 0,0 0 0 0,0 0 0 16,4 0 0-16,-4-3 0 0,3 2 0 0,1 1 0 15,-1 0 13-15,4-6 0 0,-3 6 0 0,3-6 0 16,0 6-13-16,4-6 0 0,-4 3 8 0,0-3-8 16,0 0-47-16,4 0-12 0,-4 0-2 0</inkml:trace>
  <inkml:trace contextRef="#ctx0" brushRef="#br0" timeOffset="87141.153">11913 12064 1213 0,'0'9'34'0,"-3"3"8"0,3-6-34 16,3 3-8-16,-3-6 0 0,4 5 0 0,-1-2 39 0,4 0 5 0,-3 6 2 0,3-6 0 16,0-6-12-16,0 0-2 0,0 0-1 0,-3 0 0 15,3 0-14-15,3 0-2 0,-3 0-1 0,-3 0 0 16,3 0-6-16,-3 0 0 0,3 6-8 0,0-6 12 0,3 0-12 0,1 0-8 16,-8-6 8-16,4 6-13 0,-3-9 13 0,3 0 0 15,-7 9 0-15,3-6 0 0,1 0 0 0,-4 6 0 16,4-8 0-16,-4 2 0 0,0 0 0 0,0-6 0 15,0 12 0-15,0 0 0 0,0-9 0 0,-4 3 0 16,0 0 0-16,-3 4 0 0,0-4 0 0,0 3 0 16,0-3 0-16,0 3 0 0,-3 0 48 15,3-3 13-15,0 6 3 0,-1-6 0 16,-2 6-52-16,-1 0-12 0,1 0 0 0,-1 0 0 0,4 0 0 0,-4 0 0 16,4 6 0-16,0 0 0 0,0 0-12 0,0 3-4 15,0-3-2-15,4 5 0 0,3 1 18 0,-4 0-10 16,4 0 10-16,0-1-8 0,0 7 8 0,4-3 0 15,-4-4-9-15,0-2 9 16,3 9 0-16,4 0 0 0,-3-7-9 0,3 1 9 16,3 3 0-16,-3-6 0 0,1 5 0 0,-1-2 0 15,0-6-33-15,0 3-3 0,3-3-1 0,1 2 0 0,-1 1 81 0,1 3 16 0,0-6 3 0,-1 0 1 16,1 0-103 0,-1-1-20-16,1-5-4 0,0 6-1 0,-1-3 52 0,-3 0 12 0,4 3 0 0,-1-3 0 15,1-3 0-15,-1 3 0 0,1-3 0 16,-4 0 0-16,4 0-56 0,-1-3-9 15,-3 3-2-15</inkml:trace>
  <inkml:trace contextRef="#ctx0" brushRef="#br0" timeOffset="98983.368">9148 13105 850 0,'0'0'17'0,"0"0"6"16,0 0-23-16,0 0 0 0,0 0 0 0,0 0 0 16,0 0 64-16,0 0 9 0,0 0 2 0,-4 6 0 0,0 3-18 0,1 0-3 0,3-4-1 15,-4 7 0-15,4-3-42 0,-3 3-11 0,3 0 0 0,0-4 0 16,-4 7 32-16,4-3 5 0,0 0 1 15,-3 2 0-15,3 1-26 0,0 6-4 0,0-13-8 16,-4 7 11-16,4 3-11 0,0-4 0 0,0 1 0 0,0 0 8 16,0-3-8-1,0-4-11-15,0 4 3 0,0-12 0 16,0 0-24-16,0 0-5 0,0 0-1 0,0 0 0 16,0 0-21-16,0 0-4 0,0 0-1 0</inkml:trace>
  <inkml:trace contextRef="#ctx0" brushRef="#br0" timeOffset="99204.396">9084 12820 1094 0,'0'0'46'16,"0"0"-37"0,0 0-19-16,0 0-4 0,0 0-1 0,0 0 0 15,0 0-25-15,0 0-6 0,0-3-1 0</inkml:trace>
  <inkml:trace contextRef="#ctx0" brushRef="#br0" timeOffset="99625.237">9285 12758 794 0,'-3'12'33'0,"-1"0"-33"16,1-1 49-16,-1-5 3 0,4-6 1 0,0 9 0 16,-4 3 5-16,4 0 1 0,-3 5 0 0,3-5 0 15,0 3-15-15,3 8-4 0,-3-11 0 16,0 9 0-16,4 2-16 0,-4-8-3 0,4 2-1 0,-4 7 0 16,3-3 12-16,1-1 3 0,-1 7 0 0,1-10 0 15,-1 7-44-15,1 2-9 0,-1-11-2 0,1 8 0 16,-1 1 20-16,-3-6 0 0,4-1 0 0,-1 4 0 0,-3-4 0 15,4-2 0-15,-1 3 0 0,-3-1 0 0,4-5 0 0,-1 3 0 16,-3-3 0-16,0-1 0 0,4 1 0 16,-1 0 0-16,-3-3 0 0,4 0 0 0,-4-1 0 0,4 1-10 15,-4 0 2-15,3 3 0 0,-3-6-9 0,4-3-2 16,-4 2 0-16,0 1 0 16,0-3-17-16,0-3-3 0,0 0-1 15,0 0 0-15,0 0-50 0,3 6-10 0</inkml:trace>
  <inkml:trace contextRef="#ctx0" brushRef="#br0" timeOffset="100308.685">9588 13167 907 0,'0'0'20'0,"0"0"4"0,0 0 0 0,0-9 2 0,0-3-26 0,-3 6 0 0,3 6 0 0,0 0 0 16,0-6 84-16,-4 1 12 0,4 5 3 0,0 0 0 15,-3-3-15-15,3 3-2 0,-7 5-1 0,0 4 0 0,3-3-32 0,4-6-6 16,0 0-2-16,-7 0 0 0,4 0-27 0,-4 6-6 15,0-6 0-15,7 0-8 0,-4-6 12 0,-3 6-4 16,0 6 0-16,3-6-8 0,4 0 0 0,0 0 0 16,-7 6-10-16,7-6 10 0,0 0-12 0,-3 9 12 15,-4-6-10-15,7-3 10 0,0 0-11 0,-4 6 11 16,4-1-12-16,-3 1 12 0,3-6 0 0,0 6 0 16,0-6 0-16,0 0 0 0,0 9-8 0,0-9 8 15,0 6 0-15,0-6 0 0,0 0 0 0,0 0 0 16,0 0 0-16,0 9 0 0,0-9 0 0,0 0 0 15,0 0 0-15,0 0 0 0,0 0 0 0,3 6-8 16,1 0 8-16,-4-6 0 0,0 0 0 0,0 0 0 16,0 0-8-16,0 0 8 0,3 2 0 0,4-2 0 0,-7 0 0 0,4 6 0 15,-4-6 0-15,7 3 0 0,-4-3-8 0,5 6 8 16,-8-6 0-16,3 3 0 0,4 3 0 0,-3 3 0 16,-4-9 0-16,3 6 0 0,4-6 0 15,-3 6 0-15,-1-1 0 0,1 1 0 0,-1-3 0 0,1 3 0 16,-1 0 0-16,1 3 0 0,-1 0 0 0,1-3 0 15,-1-1 0-15,1 7 0 0,-4-12 0 0,4 12 0 16,-1-6 8-16,-3 0-8 0,0-6 11 0,4 6-11 16,-4-1 8-16,0-5-8 0,0 0 0 0,-4 9 0 15,4-3 0-15,0-6 0 0,0 0 8 0,0 12-8 16,0-12 8-16,-3 3-8 0,3-3 9 0,-8 6-9 16,8-6 11-16,-7 6-11 0,4-3 12 0,-4-1-12 15,7-2 9-15,-7 3-9 0,7-3 0 0,-7 3 9 16,0-3-9-16,0 0 0 0,7 0 0 0,-7 0 0 0,3 0-14 15,-3 0-5-15,0-3-1 0,0 0 0 16,3 1-17-16,-3-1-4 0,4 0-1 0,-4 0 0 16,3-3-88-16,-3 3-18 0,7 3-3 0</inkml:trace>
  <inkml:trace contextRef="#ctx0" brushRef="#br0" timeOffset="102014.065">10703 12879 1004 0,'0'0'28'0,"0"0"7"0,0-3-35 0,0-3 0 0,0-3 0 0,-3 3 0 15,3 0 73-15,0 0 8 0,0-5 2 0,-4-1 0 16,4 3-42-16,0 0-8 0,0 0-1 0,-3-2-1 16,3-1-10-16,0 0-1 0,-4-3-1 0,4 1 0 15,-3 5-19-15,3-3 10 0,0-5-10 0,-4 8 8 16,4-3 2-16,-3 3 0 0,-1 0 0 0,1-2 0 15,-5 5-59-15,5 0-12 0,-4 3-3 0,0-3 0 16,-4 6 52-16,4 0 12 0,-3 0 0 0,3 3 0 16,-1 0-16-16,1 6-1 0,0 2 0 0,0 1 0 15,0 0 17-15,0 0 0 0,0 2 0 0,-3 4 0 16,3 0 0-16,-1 2 16 0,1-2-4 0,4 2 0 16,-4-2-12-16,3 0 11 0,1 5-11 0,-4 1 10 0,3 2 43 0,1-5 9 15,-1 2 2-15,1 7 0 0,3-7-15 0,0 4-2 16,-4-4-1-16,4 4 0 0,-3-1-22 0,3 1-5 15,0-1-1-15,0-2 0 0,-4 2 11 0,4-5 3 16,0-4 0-16,0 7 0 0,0-12-20 0,0 2-4 16,0-2-8-16,0 3 12 0,-3-6-12 0,3 2 0 15,0 1 8-15,0 0-8 0,-4-3 0 0,0 2-8 16,1 1 8-16,3 0-13 16,-4-6-17-16,4 3-3 0,-3-1-1 0,-1 1 0 0,4 3 34 0,0-6 0 0,0 0 0 0,-3 3 0 31,-1-4-77-31,4 1-9 0,-3 3-2 0,3 0-371 0,-4-3-74 0</inkml:trace>
  <inkml:trace contextRef="#ctx0" brushRef="#br0" timeOffset="102460.482">10407 13064 806 0,'0'0'17'0,"0"0"4"0,0 0 1 0,0 0 2 0,-4-3-24 0,4 3 0 15,-3-6 0-15,3 6 0 0,0 0 56 0,0 0 6 16,0 0 2-16,0 0 0 0,0 0 51 0,0 0 10 15,0 0 3-15,0 0 0 0,0 0-103 0,0 0-25 16,0 0 0-16,0 0 0 0,0 0 35 0,0 0 1 16,0 0 1-16,0 0 0 0,0 0-25 0,0 0-12 15,3 0 10-15,4-3-10 16,-3 3 9-16,0 3-9 0,3 3 8 0,-4-3-8 0,4 0 0 0,0 3 8 0,0 0-8 0,0-6 0 16,4 5 0-16,0-5 0 15,-1 0 0-15,-3 0 0 0,0-5 8 0,4 5-8 16,-1-6 0-16,1 0 8 0,0 3-8 0,-1 3 0 15,1 0 0-15,-1 9 0 0,1-3 0 0,3-1 0 16,-3-10 0-16,-4 5 8 0,3 5-8 0,1 1 0 0,-4-6 0 0,-7 0 0 16,14 0 0-16,-7 0 0 0,4 0 0 0,-11 0 0 31,10 0-150-31,1-6-22 0</inkml:trace>
  <inkml:trace contextRef="#ctx0" brushRef="#br0" timeOffset="103318.97">10961 13281 873 0,'0'0'24'0,"0"0"7"0,0 0-31 15,0 0 0-15,0 0 0 0,0 0 0 0,0 0 80 0,0 0 11 0,0 0 1 0,0 0 1 16,0 0-54-16,0 0-11 0,-7 0-3 0,7 0 0 15,0 0 31-15,-7 0 7 0,7 0 1 0,-4-5 0 16,-3 5-15-16,0 0-2 0,0-6-1 0,7 6 0 16,0 0 5-16,-4 0 1 0,-3-6 0 0,4-6 0 15,-4 9-17-15,3 0-3 0,4 3-1 0,0 0 0 16,-7-3-11-16,7 3-3 0,-3-3 0 0,3 3 0 16,0 0-28-16,0 0-5 0,0 0-2 0,0 0 0 15,0 0 31-15,0 0 7 0,-7 0 0 0,7 0 1 16,0 0-21-16,0 0 0 0,-4 6 0 0,1-3 0 15,-1 3-8-15,1 3 8 0,-1-3-8 0,-3 0 8 16,3-1-16-16,4 4 1 0,-7-3 1 0,7 6 0 16,-3-9 14-16,3-3 0 0,0 0 0 0,-4 6 0 15,4-6 0-15,0 9 0 0,-3-4 0 0,3 1 0 16,-4 0 0-16,4 0 0 0,-3 6 0 0,3-6 0 16,0 0 0-16,0-1 0 0,0-5 0 0,0 9 0 0,3-9 0 0,-3 6 0 15,4 6 0-15,-1-9 0 0,-3-3 0 0,7 6 0 16,0 0 0-16,0-1 0 0,1 1 0 0,-1 0 0 15,3-3 0-15,-3 6 0 0,-7-9 0 0,0 0 0 16,11 6 0-16,-1-6 0 0,-3 0 0 0,4-6 0 16,-4 6 0-16,-7 0 0 0,11-9 0 0,-4 3 0 15,0 0 0-15,0 1 0 0,-4-4 0 0,4 0 0 0,-3-3 0 16,3 6 0-16,-3-6 0 0,3 4 0 0,-4-1 0 16,1-3 0-16,-1 3 0 0,-3 3 0 0,4-8 0 0,-1 5 0 15,-3-3 0-15,0 3 0 0,4 3 0 0,-4-5 0 16,0 5 28-16,0-6 9 0,0 3 2 15,0 3 0-15,-4-2-31 0,4 2-8 0,-3-3 0 16,3 3 0-16,-4 0 0 0,4 0 11 0,-3 0-11 16,-1 3 12-16,1 0-12 0,-1 0 0 0,1 1 0 0,-1 2 8 15,-3 0-8-15,3 0 0 0,-3 8 0 0,4-5 0 16,-4-6-10-16,3 3 10 0,1 0 0 0,-4 3-9 16,3 3 9-16,1 0-10 0,-1 0 10 0,1-6-10 15,-1 6 0-15,1-3 0 0,3 0 0 0,-4 3 0 16,4-3-4-16,-4 2-1 0,4 1 0 0,-3 0 0 15,3 0-15-15,0 6-3 0,0-6-1 0,0 0 0 16,0-6-6-16,0 0 0 0,0 0-1 0,0 0 0 16,0 0-121-16,0 0-24 0,0 0-5 0,0 0-1 0</inkml:trace>
  <inkml:trace contextRef="#ctx0" brushRef="#br0" timeOffset="104117.334">10866 12967 806 0,'0'0'17'15,"0"0"4"-15,0 0 1 0,-4 6 2 0,4-6-24 0,0 6 0 0,0-6 0 0,0 0 0 16,0 0 82-16,0 0 12 0,0 0 2 0,0 0 1 16,0 0-16-16,0 0-3 0,0 0-1 0,0 0 0 0,0 0-28 0,0 0-5 15,0 0-2-15,0 0 0 0,0 0-7 0,0 0-2 16,0 0 0-16,0 0 0 15,0 0-10-15,0 0-3 0,0 0 0 0,0 0 0 16,4-6-20-16,-1 0-16 0,1 0 2 0,3 6 1 0,-7 0 25 0,3-6 4 16,1 0 2-16,-4 6 0 0,0 0-18 0,7-6 0 15,-7 6 0-15,0 0 0 0,7 0 0 0,-7 0 0 16,7-3 0-16,-7 3 0 0,7-3-13 0,-7 3-3 16,0 0-1-16,7-2 0 0,-3-1 17 0,-4 3 0 15,0 0 0-15,0 0 0 0,10-6 9 0,-10 6 6 16,0 0 1-16,0 0 0 0,0 0-26 0,7 6-5 15,-7-6-1-15,11 0 0 0,-11 0 16 0,0 0 0 16,0 0 0-16,0 0 0 0,7 0 0 0,-7 0 0 0,10 8 0 16,-10-8 0-16,0 0 0 0,7 3 0 0,1 3 0 15,-8-6 0-15,7 6 0 0,-7-6 0 0,0 0 0 0,0 0 0 16,0 0 0-16,0 0 0 0,0 0 0 0,0 0 0 16,0 0 0-16,0 0 0 0,10 6 0 0,-10-6 0 15,0 0 0-15,0 0 0 0,11 6 0 0,-11-6 0 16,0 0 0-16,0 0 0 0,0 0 0 0,7-6 0 15,-7 6 23-15,10-6 7 0,-10 6 2 0,7-6 0 16,0 6-52 0,-7 0-9-16,4-9-3 0,3 4 0 0,-3 2 32 0,-4 3 0 0,0 0 0 0,3-9 0 15,4 0 0-15,-3 3 0 0,-1 3 0 0,1-3 0 16,-1-6 0-16,1 4 0 0,-1-1 0 0,1 3 0 16,-4 0-58-16,3-3-6 0,1 3 0 15,-1 1-409-15,-3-1-82 0</inkml:trace>
  <inkml:trace contextRef="#ctx0" brushRef="#br0" timeOffset="-135762.138">18567 7690 554 0,'-4'9'24'0,"4"-3"-24"16,-3 2 48-16,-1 1 4 0,4-3 2 0,0-6 0 16,0 0-12-16,0 0-2 0,0 6-1 0,0-6 0 15,0 6-7-15,4 6-2 0,-4-12 0 0,0 3 0 16,0 5 6-16,3 1 0 0,1 3 1 0,-4-6 0 16,3 6-25-16,1-1-4 0,-4-2-8 0,3 3 11 15,1 0-11-15,-1 5 0 0,-3 1 0 0,4 3 0 16,-1-4 10-16,-3 7-10 0,4-4 12 0,-4 4-12 15,3-4 12-15,-3 4-12 16,0-1 12-16,4-2-12 0,-4 3 28 0,0-1 0 16,4-5-1-16,-4 8 0 0,0-8-27 0,0 2 0 0,0 4 0 0,0-6 0 15,0-1 0-15,0 4 0 0,0-4 0 0,0-5 0 16,0 3 0-16,0-3 0 0,-4-1 0 0,4-5 0 16,0 0 30-16,0-6 1 0,0 0 0 0,0 0 0 15,0 0 2-15,0 0 1 0,0 0 0 0,0 0 0 0,0 0-5 0,0 0-1 16,0 0 0-16,0 0 0 0,0 0 0 0,-11 0 0 15,4-6 0-15,0 6 0 0,4-6-15 0,-4-5-3 16,0 2-1-16,0-6 0 0,0 6-9 0,-4-8 8 16,4-4-8-16,-4 3 8 0,1 1-8 0,-1-10 0 15,1 4 0-15,2-1 0 16,-2 4-15-16,-1-4-8 0,1 7-1 0,-1-10-1 16,1 9-128-16,-1-5-26 0</inkml:trace>
  <inkml:trace contextRef="#ctx0" brushRef="#br0" timeOffset="-135327.388">18274 7505 908 0,'0'0'19'0,"0"0"4"0,0 0-23 0,0 0 0 0,0 0 0 0,0 0 0 16,0 0 76-16,0 0 12 0,0 0 1 0,0 0 1 16,0 0-10-16,0 0-3 0,0 0 0 0,0 0 0 15,0 0-31-15,0 0-6 0,0 0-2 0,0 0 0 16,0 0-22-16,0 0-4 0,0 0 0 0,3 0-1 15,-3 0-11-15,7-6 0 0,1 6 0 0,-1 0 0 16,0 0 0-16,7 0 0 0,0 0 0 0,0 6 0 16,4-6 0-16,-1 3 0 0,1 0 0 0,0 0 0 15,-1 2-9-15,1 1 9 0,-1-3-12 0,5 0 12 16,-5 3 0-16,1 0 0 0,0 0 0 0,-1 0 0 16,1 0 0-16,-1-1 0 0,1 7 0 0,3-6 0 15,-3-3 0-15,0 0 0 0,-1 0 8 0,1-3-8 16,-4 0 0-16,4 0 0 0,-1 0-8 0,1-3 8 15,-1 0-40-15,5-3 0 0,-1 0-1 0,-4-3 0 16,8 4-138-16,-4-1-27 0</inkml:trace>
  <inkml:trace contextRef="#ctx0" brushRef="#br0" timeOffset="-134669.799">18912 8031 874 0,'0'0'18'0,"0"0"4"16,0 0-22-16,0 0 0 0,0 0 0 0,0 0 0 15,0 0 51-15,0 0 5 0,0 0 2 0,-3 0 0 16,3 0-34-16,0 0-6 0,0 0-2 0,-4 12 0 16,4-12 1-16,-3 6 0 0,3-1 0 0,0-5 0 15,0 6 3-15,0-6 0 0,0 0 0 0,0 6 0 0,0-6 0 16,0 0 0-16,3 6 0 0,-3-6 0 0,7 3-12 0,0 0-8 15,-3 0 12-15,3-3-12 16,4 0 10-16,-4 0-10 0,0 0 8 0,3 0-8 16,-3 0 10-16,0 3-10 0,4-3 12 0,-4 9-12 0,4-9 12 15,-4-9-12-15,0 9 12 0,0-3-12 16,-4-3 11-16,4 3-11 0,0-3 10 0,-3 0-10 16,-4 6 11-16,4 0-11 0,-4 0 12 0,0-6-12 0,0-5 8 0,0 5-8 0,0 0 0 15,-4-6 0 1,4 3-16-16,0 3-11 0,-4-11-1 0,4 11-1 0,-3-6-11 15,-1 0-1-15,1-2-1 0,-1 8 0 0,1-6 14 0,-1 6 2 0,-3-6 1 0,0 1 0 16,4 5 25-16,-4 0-8 0,0 3 8 0,-1 0 0 16,1 3 0-16,-3 3 14 0,3 0-2 0,-4 3 0 15,4 6 0-15,-3-1-1 0,3 1 0 0,-4 0 0 16,4 3 4-16,-4 2 1 0,4 1 0 0,0 5 0 16,4-2 9-16,-4 2 3 0,3-8 0 0,-3 9 0 15,7-7 0-15,-3 1 1 0,6 5 0 16,-3-2 0-16,4-3 7 0,-1-7 2 0,1 1 0 0,-1-3 0 15,1 9-6-15,3-12-2 0,-4 2 0 0,1-2 0 16,3 0-5-16,-4-3-1 0,4-3 0 0,4 6 0 16,-4-3-3-16,4-3-1 0,-1 0 0 0,4-3 0 15,0-3-42-15,4 0-9 0,0 0-1 0</inkml:trace>
  <inkml:trace contextRef="#ctx0" brushRef="#br0" timeOffset="-134030.582">20362 7431 968 0,'-14'-12'20'0,"-3"1"5"16,2 2-25-16,-2-3 0 0,-1 0 0 0,1 6 0 16,-1 1 66-16,4-1 8 0,0 6 2 0,0-6 0 15,-4 6-23-15,4 6-4 0,0-6-1 0,0 6 0 16,0-1-9-16,-1 1-3 0,5 3 0 0,-4 0 0 15,3 0-7-15,1 3-1 0,-1-1-1 0,0 1 0 16,4 0-18-16,-3 3-9 0,-1 2 10 0,4 1-10 16,-4-1 14-16,4 10-3 0,0-9-1 0,4 5 0 15,-1 4 3-15,1-1 1 0,3 9 0 0,3-8 0 16,1 8-2-16,-1-3-1 0,4 4 0 0,-3-1 0 16,7 3-11-16,-4 0 10 0,0-2-10 0,3 2 10 0,-3-9-10 0,4 4 8 15,-1-10-8-15,-2 9 8 0,2-8-8 0,-3 2 10 16,0 4-10-16,-3-4 10 0,-1 4-10 0,1-10 0 15,-1 4 0-15,1-1 8 0,-4-5-22 0,0 2-5 0,-4-2-1 16,1 3 0-16,-1-7-18 16,1 7-4-16,-4-9-1 0,3-1 0 0,-3 1-33 15,0-3-6-15,4-3-2 0,-5 0 0 0,8-6-19 16,-7 0-4-16</inkml:trace>
  <inkml:trace contextRef="#ctx0" brushRef="#br0" timeOffset="-133714.041">19837 8066 1036 0,'-7'-12'21'0,"7"12"7"16,0 0-28-16,0 0 0 0,0 0 0 0,0 0 0 15,0 0 52-15,0 0 4 0,0 0 2 0,0 0 0 16,0 0-8-16,7 0-2 0,0-5 0 0,0 5 0 0,3-6-24 0,1 0-6 16,0 6-1-16,-1-6 0 0,4 6-1 0,0-9 0 15,0 6 0-15,1 0 0 0,2 3-16 0,1-3 0 16,-4 3 0-16,4 0 0 0,-1 0 8 0,-3 3-8 0,0 3 0 0,1 3 0 16,-1-9-12-1,0 6-8-15,0 6-3 0,0-7 0 0,-3 1 2 16,-1 0 0-16,-3 3 0 0,4-3 0 15,-4 6-9-15,3-6-2 0,-2-6 0 0</inkml:trace>
  <inkml:trace contextRef="#ctx0" brushRef="#br0" timeOffset="-133196.495">20514 8075 1116 0,'0'0'23'0,"0"0"6"0,0 0-29 0,0 0 0 0,-7 0 0 0,-4 0 0 15,4-3 74-15,0 0 9 0,-3 0 1 0,3-3 1 16,0 6-33-16,-4 0-6 0,4-6-2 0,0 6 0 16,0 0-21-16,-4 6-5 0,4-6-1 0,-3 6 0 15,3-3-17-15,-4 0-14 0,0 3 2 0,1 0 1 16,3 9 11-16,-4-4-12 0,4 1 12 0,0-3-12 15,0 6 12-15,0-1 0 0,3-2 0 0,-3 6 0 16,7-4 8-16,-3-2 3 0,-1 6 1 0,1-6 0 16,3-7-12-16,0 4 0 0,3-3 0 0,-3 3 0 15,4 0 0-15,-1-3 15 0,1-6-3 0,-1 5 0 16,4-5 6-16,1 6 1 0,-1-6 0 0,3 0 0 16,1 0-11-16,-1 0-8 0,1 0 9 0,3 0-9 0,-3 0 11 15,-1-6-11-15,4 1 12 0,-3-1-12 0,-4 0 9 0,4-3-9 16,-4 0 0-16,0 0 9 0,-4 4-9 0,4-7 0 0,-3 0-10 0,-1 6 10 15,1-3-13-15,-4 0 3 0,0 1 1 0,0 2 0 16,0-6 9-16,0 12-8 0,0 0 8 0,0 0-8 16,0 0 8-16,-4-6 0 0,4 6 0 0,0 0 0 15,0 0 0-15,0 0 0 0,0 0 0 0,0 0 0 16,-7 0 0-16,7 0 0 0,-3 6 0 0,-1 0-8 16,4 6 8-16,0-6 0 0,0-1 0 0,4 1 0 15,-4 3 0-15,3-3 0 0,1 6 0 0,-1-6 0 16,1 5 0-16,3-8 0 0,0 3 8 15,0 0-8-15,0-3 0 0,0 3 8 0,0-3-8 0,4-3 0 16,-4 6-36-16,0-6-12 16,0 0-3-16</inkml:trace>
  <inkml:trace contextRef="#ctx0" brushRef="#br0" timeOffset="-132875.783">20779 8069 801 0,'-4'12'34'0,"4"6"-34"15,-3-7 84-15,3 7 9 0,0-3 3 0,0 2 0 16,3-5-20-16,-3 6-3 0,0-7-1 16,4 4 0-16,-4-3-44 0,0 0-10 0,3-1-2 0,-3-2 0 15,4 0-8-15,-4 6-8 0,0-9 12 0,0 5-12 16,0-5 0-16,0-6 0 0,0 0 0 0,3 6-12 16,-3-6-138-16,4 3-27 0</inkml:trace>
  <inkml:trace contextRef="#ctx0" brushRef="#br0" timeOffset="-132681.758">20754 7822 1409 0,'0'0'60'16,"0"0"-48"-1,0 0-12-15,0 0 8 0,-7 6-8 0,3-3 8 16,4-3-8-16,-7 9-11 0,4-3 3 0,3-6 0 16,0 0 8-16,0 0 0 0,3 11 0 0</inkml:trace>
  <inkml:trace contextRef="#ctx0" brushRef="#br0" timeOffset="-132115.33">21163 7943 1242 0,'0'0'52'0,"-7"0"-41"15,0 0 36-15,0 0 7 0,0 0 2 0,0 0 0 16,7 0 0-16,-7 6 1 0,-4-3 0 0,4-1 0 16,0 1-13-16,0 0-4 0,0 0 0 0,0 3 0 15,0 0-10-15,0 0-2 0,3 0-1 0,-3 6 0 16,4-7-16-16,-1 4-3 0,-3-6-8 0,4 6 12 16,-1-3-12-16,1 6 0 0,-1-6 0 0,0 5 0 15,4-11 0-15,0 6 0 0,0-6 0 0,-3 6 0 16,3-3 0-16,0 6 0 0,0 0 0 0,0-3 0 15,0-1 0-15,0 1 0 0,0-6 0 0,0 12 0 16,0-6 0-16,0-6 0 0,3 9 0 0,-3-3 0 16,4 0 0-16,-4-6 0 0,4 2 0 0,-4-2 0 15,0 0 0-15,3 3 0 0,-3-3 0 0,7 6 9 16,-3-6-1-16,3 0 0 0,-7 0 0 0,7 6 0 0,-4-6 0 16,-3 0-8-16,7-6 12 0,0 6-4 0,-7 0-8 15,7 6 0-15,-3-6 0 0,3 6 8 0,-3-6-8 0,-1 6 0 16,4 0 0-16,-3 3 0 0,-1-4 0 0,1 4 0 15,-4 0 0-15,3 3 0 0,-3 0-11 16,-3-1 11-16,3 1-8 0,-4 9 8 16,-3-10-12-16,4 1 2 0,-4 6 1 0,0-3 0 15,-1 2 9-15,1 1-13 0,-3-6 5 0,3-1 8 0,0 10 0 0,-4-15 0 0,4 6 0 16,0-9 0-16,0 2-17 0,7-5 4 0,-11 3 1 0,4-3 0 16,0-3 2-16,0-2 1 0,0-4 0 0,0 3 0 15,0-6-35-15,0-3-8 16,3 7 0-16</inkml:trace>
  <inkml:trace contextRef="#ctx0" brushRef="#br0" timeOffset="-131065.56">22327 8116 919 0,'0'0'39'16,"0"0"-31"-1,0 0 79-15,0 0 16 0,0 0 3 0,0 0 1 16,0 0 3-16,0 0 1 0,0 0 0 0,0 0 0 16,0 0-47-16,-7 0-10 0,7 0-2 0,-7 0 0 15,-3 0-19-15,-1-6-4 0,0 6-1 0,1-6 0 16,-4 6-4-16,3 0 0 0,-3-5-1 0,0 5 0 16,3-6-35-16,-3 6-8 0,0 0 0 0,0 0-1 15,0 0 0-15,-4 6 0 0,4-6 0 0,-3 5 0 16,2 7 5-16,1 0 0 0,0 3 1 0,0 2 0 15,0-5-4-15,0 9-1 0,0-4 0 0,3 7 0 16,1-7 12-16,3-2 8 0,-1 9-12 0,1-7 12 0,4-2 0 16,-1 3 0-16,1-1 0 0,-1-5 0 0,4 0 0 15,0 0 0-15,4 2 8 0,-1-2-8 0,4 0 12 0,0-6-4 16,4-1-8-16,0 4 12 0,-1-3-2 0,4 0-1 0,4 0 0 16,0-6 0-16,-1-6 3 0,1-3 0 0,3 3 0 0,4-5 0 15,-1-1 4-15,5-6 0 0,-1-5 1 0,-3 2 0 16,-1-8-2-16,1 2-1 0,-4-5 0 0,0-3 0 15,-3-1 1-15,0 4 0 0,-4-3 0 0,0-3 0 16,-4 5-3-16,1-2 0 0,-4-3 0 0,-3 2 0 16,-1 4-4-16,-3-3 0 0,-3 8-8 15,-1-5 12-15,-3 3-12 0,0-4 0 0,0 4 0 0,-4 5 0 16,1-2 0-16,-4 8-13 0,3-5 4 16,-3 5 1-16,3 9-4 0,1-8-1 0,-4 5 0 0,3 3 0 15,4 3-2-15,0 0 0 0,7 6 0 0,0 0 0 16,0 0-2-16,0 0-1 0,0 0 0 0,-7 6 0 15,3 3 2-15,1 3 1 0,-1-6 0 0,4 11 0 16,4-5 3-16,-1 6 1 0,1 2 0 0,-1 4 0 16,4 2-8-16,4 4-1 0,-4 2-1 0,4-3 0 15,-1 4 1-15,-3 2 0 0,4 3 0 0,-4-3 0 16,0 4 11-16,0-7 9 0,-3 3-12 0,3 4 12 16,-4-7-8-16,-3 3 8 0,4 0 0 0,-4 4 0 15,0-13 0-15,3 3 0 0,-3 1 0 0,0-4 0 16,0-2 0-16,0-1 20 0,0-2-2 0,0-3-1 0,0-4-5 0,0 4 0 15,0-6-1-15,4-1 0 0,-4-5 6 0,0-6 2 16,0 0 0-16,0 0 0 16,7 3-46-16,0-3-9 0,0 0-1 0</inkml:trace>
  <inkml:trace contextRef="#ctx0" brushRef="#br0" timeOffset="-130597.109">22567 8143 1109 0,'0'0'47'16,"0"0"-38"-1,0 6 21-15,-3-1 4 0,-1 1 1 0,4 6 0 16,-3-6 36-16,-1 6 7 0,4-9 2 0,-3 5 0 16,3-2-26-16,-4 0-5 0,4 3-1 0,0 3 0 15,0-6-30-15,0 0-6 0,0-1-2 0,4 1 0 16,-4 3 16-16,3 0 3 0,-3 0 1 0,4 2 0 16,-1 1-18-16,4-3-4 0,-3 3-8 0,3 0 12 15,0-1-12-15,-4 1 11 0,4 0-11 0,0-3 10 16,-3 0 2-16,3-4 0 0,0 4 0 0,0 3 0 15,0-12-12-15,0 6 8 0,0 0-8 0,0-6 8 16,0 0 0-16,4 0 0 0,-4 0 0 0,4-6 0 16,-4 6 16-16,0-6 4 0,0 0 0 0,0 0 0 15,0-6-10-15,0 4-2 0,-3-1 0 0,3 0 0 0,-4-3-16 0,1 0 0 16,-1-5 8-16,-3 2-8 0,4-3 8 0,-4 1-8 16,0-7 9-16,0 4-9 0,0-1 0 0,0 1 0 0,-4-1-11 15,4-2 11-15,-3 2-29 16,-1 3 1-16,4 1 1 0,-3-4 0 15,-1 3-34-15,4 1-7 0,0-4-2 0</inkml:trace>
  <inkml:trace contextRef="#ctx0" brushRef="#br0" timeOffset="-129563.826">23255 8037 922 0,'0'0'19'0,"0"0"5"0,0 0-24 15,0 0 0-15,0 0 0 0,0 0 0 16,-3 6 44-16,-4 0 4 0,3-1 1 0,-3 1 0 0,7-6 8 0,-4 6 2 16,4-6 0-16,0 0 0 15,-3 9-15-15,-1-3-4 0,1 6 0 0,-1-6 0 16,4 5 4-16,-3-5 0 0,3 0 0 0,0 3 0 0,3 3-24 0,-3-4-5 0,4 1-1 0,-1 3 0 16,1 0 3-16,-1 0 1 0,4-1 0 0,-3 4 0 15,0 3-8-15,3-7-2 0,-4 4 0 0,1 3 0 16,-1-1-8-16,4-5 0 0,-3 6 0 15,-4-4 8-15,3 4-8 0,-3-6 0 16,4 3 0-16,-4 2 0 0,0 1 0 0,3-6 8 16,-3 5-8-16,4 4 0 0,-4-9 0 0,0-1 8 15,0 4-8-15,0-6 0 0,0 0 9 0,0-3-9 0,0-6 10 0,0 0-10 16,0 0 30-16,0 0 0 16,0 0 0-16,0 0 0 0,0 0 8 0,0 0 2 0,0 0 0 0,0 0 0 15,3-6-3-15,1 0 0 0,-1-3 0 0,1 3 0 16,-1-6-13-16,1 1-2 0,0 5-1 0,-1-6 0 15,1-6-5-15,-1 7-2 0,1 2 0 0,-4-3 0 16,3-9-5-16,1 7-1 0,-4-1 0 0,3-3 0 16,1 1-8-16,-1-1 0 0,1 3 0 0,-1-2 0 15,4-4 0-15,-3 4 0 0,3-7 0 0,0 3 0 16,0 4-12-16,0-1 3 0,0-2 0 0,0 2 0 16,0 0-9-16,4 1-2 0,-4-4 0 0,0 9 0 15,0-11-2-15,0 8-1 0,-3 3 0 0,3 1 0 16,-4-1 3-16,4 6 0 0,-3 0 0 0,-1 6 0 15,-3 0-39-15,0 0-7 0,4-6-2 0,-4 6 0 16,0 0-20-16,0 0-5 0,0 0-1 0,7 6 0 16,-4-6 6-16,5 6 2 0,-5 0 0 0</inkml:trace>
  <inkml:trace contextRef="#ctx0" brushRef="#br0" timeOffset="-128934.692">23604 8216 1165 0,'-10'6'24'0,"3"-6"7"0,3 0-31 0,1 6 0 0,-1-6 0 0,1 6 0 16,-4-6 57-16,3 6 6 0,4-6 1 0,-4 0 0 16,4 0 0-16,-3 0 0 0,3 0 0 0,0 0 0 15,0 0-42-15,0 0-8 0,0 0-2 0,0 0 0 16,0 0 7-16,0 0 1 0,0 0 0 0,0 0 0 16,0 0 6-16,0 0 2 0,11 6 0 0,-4-1 0 15,0-5-20-15,3 6-8 0,1-6 8 0,-1 3-8 16,1 0 12-16,0 0-4 0,3-3 0 0,0 3 0 15,-4-3-8-15,5-3 0 0,-5 3 0 0,1-3 0 16,-1 0 0-16,1 0 8 0,-1 3-8 0,-3-6 8 16,1 6-8-16,-1-5 12 0,-4-1-12 0,4 0 12 15,-3-6-4-15,-4 3-8 0,3 3 12 0,-3 0-4 16,4 1-8-16,-4-1 12 0,0 0-12 0,-4 0 12 0,4 0-12 0,-3 0 0 0,3 0 0 16,-4-3 0-16,-3 4-13 15,0-4 1-15,4 0 1 0,-5 3 0 0,1 0 11 0,0 0-12 0,0 0 12 0,-3 6-12 16,3 0 12-16,0-5-8 0,7 5 8 0,-7 0-8 15,-4 0 0-15,4 0 0 0,0 0 0 0,0 5 0 16,0 1-20-16,0 6-3 16,3-6-1-16,-3 12 0 0,0-4 32 0,4-2 0 0,-5 9 0 15,5-7 0-15,3 7 0 0,-4-3 0 0,4-4 0 16,-3 10 0-16,3-13 0 0,3 7 0 16,1-3 0-16,-4 2 0 0,3-5 0 0,1 6 0 0,3-12 0 15,-3 6 0-15,3 2 0 0,0-2 0 0,0-6-8 0,0 0 8 16,0 0 0-16,0-1 0 0,0 1 0 0,4-3 0 15,-4-3 0-15,3 3 0 0,4-6 0 0,-3 3 0 16,3-3 0-16,-3 0-9 0,6-2 9 0,-3 2-12 16,0-3-173-16,1-6-35 0</inkml:trace>
  <inkml:trace contextRef="#ctx0" brushRef="#br0" timeOffset="-128583.449">23615 7907 756 0,'0'0'16'0,"0"0"3"0,0 0-19 0,0 0 0 0,0 0 0 0,0 0 0 16,0 0 96-16,0 0 16 0,0 0 4 16,0 0 0-16,0 0-24 0,0 0-4 0,0 0 0 0,0 0-1 15,0 0-18-15,0 0-3 0,7 0-1 0,-3 0 0 16,3-11-26-16,0 5-6 0,0 0-1 0,0-3 0 16,3 3-19-16,-3-6-4 0,4-5-1 0,0 5 0 15,3-3-8-15,-4-2-11 0,4-1 3 0,-3 3 0 16,3-2-36-16,0-1-6 0,0-2-2 0,0 2 0 15,-3 6-124-15,3-6-26 0</inkml:trace>
  <inkml:trace contextRef="#ctx0" brushRef="#br0" timeOffset="-128136.187">24098 7452 998 0,'0'9'20'0,"-3"5"7"0,3-2-27 0,-4 6 0 0,4-7 0 0,0 10 0 16,0-3 50-16,0 2 5 0,0 4 1 0,-3-1 0 15,3 4-29-15,-4 2-6 0,4 1-1 0,-3 8 0 16,3-9 10-16,0 9 2 0,-4-5 0 0,4-1 0 16,0 3-20-16,0-5-3 0,0 8-1 0,-3-3 0 15,3-2-8-15,-4-1 0 0,4 3 0 0,-4-2 0 16,1-4 0-16,-1 0 0 0,1 4 0 0,-4-13 0 15,3 10 0-15,-3-13 8 0,4 7-8 0,-1-4 8 16,1 4 0-16,-1-12 0 0,1 8 0 0,-4-2 0 16,3-6-8-16,1-1 0 0,3 4 0 0,-4-3 0 15,0-6 0-15,4 5 8 0,0-2-8 0,0-9 12 16,0 0-12-16,0 0 0 0,0 0 0 0,0 0 0 16,0 0-12-16,0 0-4 0,0 0 0 0</inkml:trace>
  <inkml:trace contextRef="#ctx0" brushRef="#br0" timeOffset="-127516.629">24257 8240 915 0,'0'0'19'0,"0"0"5"0,0 0-24 16,0 0 0-16,0 0 0 0,0-6 0 0,0 6 32 0,0 0 1 0,0 0 1 0,0 0 0 16,0 0 18-16,0 0 3 0,0 0 1 0,0 0 0 15,-4 0-39-15,4 0-7 0,-7-6-2 0,7 6 0 16,-3 0-8-16,3 0 0 0,-7 0 0 0,7 0 0 15,-7 6 0-15,0 0-11 0,0 0 3 0,3-1 0 16,-3 1 8-16,4 3 0 0,-1 0 0 0,-3 0 0 16,3 2 30-16,-3-5 8 0,4 6 2 0,-4 0 0 15,3 0-16-15,-3 2-4 0,4-2 0 0,-1 0 0 16,1 3 4-16,3-4 0 0,-4 7 0 0,4-6 0 16,0-1-4-16,4-2 0 0,-4 9 0 0,3-6 0 15,1-6 0-15,-1-1 0 0,4 1 0 0,-3 0 0 16,3 0 0-16,0 0 0 0,0-3 0 0,4 0 0 15,-4 0-7-15,3 3-1 0,-3-6-1 0,4 0 0 16,-1 0 0-16,-3 0 0 0,4 0 0 0,0-6 0 16,-1 3-11-16,-3-3 0 0,4 0 9 0,-4-3-9 15,3 6 12-15,-2-3-3 0,-1 1 0 0,0-1 0 16,0-6-1-16,0 0 0 0,0 3 0 0,-4-2 0 16,1 5-8-16,-1-6 12 0,1 0-12 0,-4 0 12 0,3 1-12 15,-3 2 0-15,0-3 0 0,0 0 0 0,-3-2 0 0,-1 2 0 16,1 0 0-16,-1-6-11 0,-3 7-7 0,0-4-2 0,0 3 0 15,-3 6 0 1,-1-5-17-16,0-1-4 0,1 0-1 0,-1 6 0 0,1 3 22 0,-4 0 5 16,-1 3 1-16,5 3 0 0,-1 0-22 15,1 3-5-15,-1 6-1 0,1 0 0 0,-1-1 26 16,4-2 4-16,-4 6 2 0,4 0 0 0,4-10-40 16,-1 7-8-16,1 3-2 0</inkml:trace>
  <inkml:trace contextRef="#ctx0" brushRef="#br0" timeOffset="-121357.225">25361 7752 604 0,'-3'-12'25'16,"3"6"-25"-1,-4 0 72-15,1 6 10 0,3 0 2 0,0-6 0 16,0 6-16-16,-4-6-4 0,4 6 0 0,0 0 0 15,0 0 0-15,0 0 0 0,0 0 0 0,0 0 0 16,0 0-32-16,0 0-8 0,-7 0 0 0,7 0-1 16,0 0-13-16,0 0-2 0,-7 6-8 0,3 0 12 0,1 0 18 15,-1 0 3-15,4 6 1 0,0-4 0 16,0 4-34-16,0 0 0 0,0 6 0 0,0-1 0 16,0 1 0-16,0 8 0 0,-3-8 0 0,3 8-12 15,0-2 12-15,-4 5 0 0,4 4 0 0,0-7 0 16,0 4 10-16,-3-7-10 0,3 9 8 0,0-8-8 0,0 2 12 15,-4-2-4-15,4-1 0 0,-3 4 0 0,3-4 1 0,0 1 0 0,-4-4 0 16,4-2 0-16,0 6 2 0,-3-4 0 0,3-2 0 0,0 0 0 16,-4-4-11-16,4 10 10 0,0-13-10 0,-3 4 10 15,3 3-10-15,0-1 0 0,0-5 0 0,0 3 8 16,-4-3-8-16,4-6 0 0,0 5 0 0,0 1 8 16,0-6-8-16,0 3-12 0,-3 0 2 0,3-9 1 15,0 0-32-15,0 0-7 16,0 0 0-16,0 0-418 0,0 0-83 0</inkml:trace>
  <inkml:trace contextRef="#ctx0" brushRef="#br0" timeOffset="-120736.575">25414 8260 1190 0,'0'0'33'0,"0"0"9"0,0 9-34 0,0 0-8 0,0-9 0 0,0 12 0 15,0-7 60-15,0-5 9 0,0 6 3 0,4 0 0 16,-1-6-24-16,1 6-5 0,3-3-1 0,-4 3 0 16,4-3-33-16,-3-3-9 0,3 0 0 15,0 3 0-15,0-3 15 0,0-3-2 16,0 3 0-16,4-3 0 0,-4-3-1 16,0 3-1-16,3 3 0 0,1-6 0 15,-4 0-3-15,0 6 0 0,4-6 0 0,-8 1 0 0,4-1-8 0,-3 0 0 0,-1 3 0 0,1-3 0 16,-1 3 0-16,-3 3 0 0,0-3 0 0,0 3 0 15,4-6-16-15,-4 3-6 0,0 0-1 0,0-2 0 16,0-1-15-16,-4 0-3 0,4 0-1 0,0 0 0 16,-3 0 26-16,-1 0 4 0,1-3 2 0,-1 4 0 15,1 2 10-15,-4 0 0 0,0-9 0 0,0 6 0 16,0 0 0-16,-4 6 11 0,0-6-3 0,-3 6 0 16,4 0 0-16,-1 0 0 0,-3 0 0 0,3 6 0 15,-3 0-8-15,4 0 12 0,-1 6-12 0,4-4 12 16,0 4-12-16,0 6-9 0,0 0 9 0,3 2-13 15,4 4 4-15,-3-7 1 0,6 4 0 0,-3-4 0 16,4 7 8-16,-1-3 0 0,1-4 0 0,3 7 0 16,-3-7 0-16,3 4 12 0,0-3-4 0,0-4 0 15,0 1-8-15,0 0 0 0,0-9 0 0,0 5 0 16,0-5 9-16,0 0-9 0,0 3 12 0,4-3-12 16,-4-3 24-16,0 0-1 0,3 0-1 0,1 0 0 15,0 2-35-15,-1-5-7 0,4 0-2 0,0 0 0 16,0 0-42-16,1 0-8 0</inkml:trace>
  <inkml:trace contextRef="#ctx0" brushRef="#br0" timeOffset="-119745.737">26539 8363 1013 0,'-14'6'20'0,"7"0"8"0,0-6-28 0,0 0 0 0,0 0 0 0,0 0 0 32,0 0 63-32,0 0 7 0,7 0 2 0,-7 0 0 0,-4 0-16 0,4 0-4 15,-3 0 0-15,3 0 0 0,-4 3-34 0,4 0-7 0,0 0-2 0,0 0 0 16,0 3-9-16,3-1 0 0,-3 4 0 0,4 3 0 15,-4-6 0-15,3 6 0 0,1-7 0 0,-1 4 0 16,4 9 0-16,-3-12 0 0,3 6 9 0,0-1-9 16,-4-5 11-16,8 9-3 0,-4-3 0 0,0-1 0 15,3-5-8-15,1 0-11 0,-4-6 3 0,3 6 0 16,-3-6-7-16,7 6-1 0,0-3 0 0,4 3 0 16,-4-6 16-16,0 0-9 0,4 0 9 0,-4-3-8 15,0 0 8-15,0 0 12 0,0-3-2 0,3-6-1 16,-3 6 27-16,4-5 6 0,0-7 1 0,-1-3 0 15,1 4-26-15,-1-7-5 0,1 4 0 0,-1-10-1 16,1 4 1-16,0-4 1 0,-1 1 0 0,1 3 0 16,-1-13-4-16,1 10-1 0,3-3 0 0,-3-7 0 15,-1 4-8-15,1 3 0 0,-1 2 0 0,-3-5 0 16,1 3 0-16,-1 2 0 0,0-2 0 0,-4 0 0 16,1 8 0-16,-1-11 0 0,1 3 0 0,-8 5 0 15,4-2-14-15,0 5-5 0,-3 1-1 0,-1 2 0 16,1 3 7-16,-1 1 1 0,-3 5 0 0,4 3 0 15,-1 3-16-15,4 6-4 0,0 0 0 0,-7-5 0 0,7 5 10 16,-7 0 2-16,7 0 0 0,-7 5 0 0,0 1 20 0,3 0-11 16,-3 3 11-16,4 0-8 0,-1 5 8 0,1 4 0 0,-1 0 0 15,1 8 0-15,-1-8 8 0,0 5 3 16,1 4 1-16,-1-4 0 0,1 1 0 0,-1 8 0 0,1-11 0 0,3 14 0 16,-4-8-12-16,4 2 0 0,0 3 0 15,-3 4 0-15,3-4 28 0,0 3 3 0,0 3 1 16,0-2 0-16,0-4-32 0,3 0 0 0,-3-2 0 15,4-1 0-15,-4-2 12 0,0 2-4 16,3-8-8-16,-3 8 12 0,4-11-12 16,-4 2 11-16,3 4-11 0,4-7 10 0,-3-2-10 0,0-3 0 0,-1 0 0 15,1-1 0-15,-1 1 8 0,1-3 0 0,-1 0 0 0,1 0 0 16,-1-4-8-16,-3-5-11 0,0 0 3 0,0 0 0 16,4 6-30-16,-4-6-6 0,3 6 0 0,-3-6-1 15,7 0-85-15,-3 0-17 0</inkml:trace>
  <inkml:trace contextRef="#ctx0" brushRef="#br0" timeOffset="-119444.714">26843 8357 980 0,'0'18'41'0,"0"-3"-33"16,0 2 62-16,0 1 12 16,0-6 2-16,-4 5 1 0,4 4-10 0,0-4-3 0,0 4 0 0,0-3 0 15,0-7-43-15,0 7-9 0,0-9-1 0,0 3-1 16,0-1-18-16,0-5 0 0,0 6 0 0,0-12 0 15,0 0 13-15,0 0-4 0,0 0-1 0,0 0 0 16,0 0-124-16,4-6-24 0</inkml:trace>
  <inkml:trace contextRef="#ctx0" brushRef="#br0" timeOffset="-119244.867">26864 8025 1212 0,'0'0'51'16,"0"0"-41"-1,-4 6 0-15,4 0 0 0,0-6 0 0,0 0 0 16,0 0 8-16,0 0 2 0,0 0 0 0,0 0 0 16,0 0 1-16,0 0 1 0,0 0 0 0,0 0 0 15,0 0-153-15,0 0-30 0</inkml:trace>
  <inkml:trace contextRef="#ctx0" brushRef="#br0" timeOffset="-118211.639">27033 8363 1166 0,'0'0'49'0,"0"0"-39"15,0 0 18-15,0 0 3 0,0 0 1 0,4 12 0 16,-4-6 19-16,0 3 4 0,0-4 1 0,0 7 0 16,0-6-13-16,0 6-3 0,0-6 0 0,0 3 0 15,0 2-23-15,0 1-5 0,0 0 0 0,0 0-1 16,0-1-11-16,0 4 0 0,0-3 0 0,0 0 0 16,0-1 0-16,0 1 0 0,0 0 0 0,0-3 0 15,0-3 0-15,3 5 0 0,-3-5 0 0,0 6 0 0,0-6 12 0,0-3-4 0,0-3 0 0,0 6 0 16,4 0-8-16,-4-6 0 0,0 0 9 0,0 0-9 15,0 0 37-15,0 0 3 0,0 0 1 0,0 0 0 16,0 0-7-16,0 0-2 0,0 0 0 0,0-6 0 16,3-3-6-16,-3 3-2 15,4-6 0-15,-4 0 0 16,0 4-16-16,4 2-8 0,-4-3 8 0,3 0-8 16,1-3 0-16,-1 6 0 0,1-5 0 0,-1-1 0 0,1-3 0 0,-1 9 0 0,1-5 0 0,-1-1 0 15,1 0-11 1,-1 0 11-16,1 3-8 0,-1 4 8 0,1-1 0 0,-1 0 14 0,1 0-2 0,-1 0 0 15,-3 6-35 1,0 0-7-16,0 0-2 0,0 0 0 0,0 0 32 0,0 0 10 0,4-6 0 0,-4 6 0 16,0 0-10-16,0 0-14 0,7 0 3 0,-7 0 1 15,7 0 10-15,0 0-12 0,-3 6 12 0,3 0-12 16,0-6 12-16,0 0 0 0,-4 6 0 0,4 0-8 16,-3 0 8-16,0-3-10 0,-1 2 10 0,1 1-10 15,-1 6 10-15,1 0-13 0,-1-6 5 0,1 0 8 16,-1 5-11-16,-3-5 11 0,0 3-8 15,0 0 8-15,-3 0 0 0,3 2 0 0,0-5 0 0,-4 6 0 16,4-9 0-16,0 3 0 0,-3 0 0 0,3 3 0 16,0-9 0-16,0 0 0 0,0 0 0 0,0 0 0 15,0 0 0-15,0 0 0 0,0 0 0 0,0 0 8 0,0 0 3 0,0 0 1 16,0 0 0-16,0 0 0 16,0 0-4-16,0 0 0 0,0 0 0 0,0 0 0 15,3-6-8-15,1 3 0 0,-1-3 0 0,1 3 0 16,-1-3 12-16,1 0 0 0,-1 0 0 0,1-5 0 15,-1 5-12-15,1-3-17 0,-1 3 4 0,1-6 1 16,0 6 12-16,-1 0 0 0,-3-5 0 0,4 5 0 16,-1 0 0-16,1-6 0 0,-1 6 0 0,1 0 0 0,-1 1 0 0,4 2 0 0,-3-3 0 15,-1 6 0-15,-3 0 0 0,4-6 0 16,-4 6 0-16,0 0-9 0,0 0 9 0,7 0 0 16,-7 0 0-16,0 0 0 0,7 0 0 0,-7 0 0 15,7 0 0-15,0 0 0 0,-7 0-10 0,4 0 0 16,3 6 0-16,-4 0 0 15,4-6 10-15,-3 5 0 0,3 1 0 0,-4 0 0 0,1 3 0 16,-1 3 0-16,4-6 0 0,-3 0 0 0,-1-1 0 0,1 4 0 16,3 3 0-16,-3-6 0 0,-4 6 0 0,3-6-8 0,1-1 8 15,-4 1-8-15,0 6 8 0,0-3-8 0,3 0 8 16,-3 0-8-16,0 2 8 0,-3 1 0 0,3-6 0 0,-4 0 0 16,4-6 0-16,0 6-8 0,0-6 8 0,0 0-8 15,0 0 0-15,0 0 0 0,0 0 0 0,0 0 0 16,0 0-29-16,0 0-6 0,0 0-1 15,0 0 0-15,0 0-36 0,0 0-8 0,0 0-2 0</inkml:trace>
  <inkml:trace contextRef="#ctx0" brushRef="#br0" timeOffset="-117522.466">27672 8481 1241 0,'0'0'25'0,"-4"0"8"0,4 0-33 0,-7 6 0 16,7-6 0-16,-7 0 0 0,7 0 100 0,-10 0 12 0,3 5 4 0,7-5 0 16,-7-5-48-16,-1 5-10 0,5 0-2 0,-4-6 0 15,3 6-25-15,-3 0-6 0,4-6-1 0,3 6 0 16,-4-6 13-16,4 6 3 0,-3 0 0 0,3 0 0 16,0 0-48-16,0 0-10 0,-7 0-2 0,0 6 0 15,7-6 7-15,-7 0 1 0,0 6 0 0,-1 0 0 16,1 5 3-16,4-8 1 0,-4 9 0 0,0 0 0 15,3 0 8-15,-3-1 0 0,4 4 8 0,-1-3-8 16,4 0 0-16,-3-1-8 0,3 7 0 0,0-9 0 16,0 0 8-16,0-4 0 0,3 10 0 0,-3-9 0 15,4 0 0-15,3 0 0 0,0 0 0 0,-4 0 0 16,1-6 0-16,3 0 0 0,-4 0 0 0,4 0 0 16,1 0 0-16,-5 0 0 0,4-6 0 0,0 6 0 15,0-6 12-15,0 6-1 0,0-6-1 0,4 0 0 16,-4 0-10-16,0-6 0 0,0 1 0 0,0 2 0 15,0 3 0-15,0-6-11 0,0 0 3 0,0 4 0 16,-3 2 8-16,3-3 0 0,-4 0 0 0,1 3 0 16,3-6 0-16,-3 7-8 0,-1-1 8 0,1-6-8 15,-1 6-4-15,1-3 0 0,-1 3 0 0,-3 6 0 0,0 0 4 0,0 0 0 0,0 0 0 16,0 0 0 0,0 0-20-16,0 0-3 0,0 0-1 0,0 0 0 0,0 0 16 0,0 0 4 0,0 0 0 0,0 0 0 15,0 0 3-15,-3 3 1 0,-1 6 0 0,1-3 0 16,3 3 8-16,-4 3-8 0,1-7 8 0,3 7-8 15,-4 0 8-15,4 0 0 0,0 2 0 16,0 4 0-16,0-6 0 0,0-6 0 0,4 3 0 16,-4-4 0-16,0 7 0 0,3-6 0 15,1 0 8-15,-1 0-8 0,1 0 0 0,3-6 0 0,-4 6 0 0,4-4-8 16,0-2-37 0,0 3-7-16,1-3-2 0</inkml:trace>
  <inkml:trace contextRef="#ctx0" brushRef="#br0" timeOffset="-116770.231">27922 8431 946 0,'0'0'40'15,"0"0"-32"-15,-3 6 91 0,3 2 18 0,3-2 4 0,-3 0 1 16,0 6-74-16,0-6-14 0,0 0-3 0,-3 5-1 16,3-5 3-16,0 9 1 0,0-6 0 0,-4 0 0 15,4 2-11-15,0-5-3 0,0-6 0 0,0 6 0 16,0 0-6-16,0-6-2 0,0 6 0 0,0-6 0 16,0 6 16-16,0-6 4 0,0 0 0 0,0 0 0 15,0 0-22-15,0 0-10 0,0 0 10 0,0 0-10 16,0 0 21-16,0 0-1 0,0 0-1 0,0 0 0 15,0 0-19-15,0 0 0 0,0 0 0 0,0 0-9 16,0 0-3-16,0 0 0 0,0 0 0 0,0 0 0 16,0 0 12-16,0-6 0 0,0 6-9 0,0-6 9 15,0 6 0-15,-3-12 0 0,3 6 0 0,0 1 0 16,0-1 0-16,0-3 0 0,0 3 0 0,-4-6 0 16,4 6 0-16,0 0 0 0,4-5 0 0,-4 5 0 15,0 0 0-15,3-6 0 0,-3 6 0 0,4 0 0 16,-1-2 0-16,1 2 0 0,-1 0 0 0,4 0 0 15,-3 6 0-15,0-12 0 0,-4 12 0 0,3 0-11 16,-3 0 11-16,4-6 0 0,3 3 10 0,-4 0-10 16,-3 3 0-16,4 0 0 0,3 0-13 0,-7 0 4 15,7 3 9-15,-4 0 0 0,1 3 0 0,3-6 0 0,-4 12 0 0,5-12 0 16,-5 6 0-16,1 0 0 0,3 0 0 16,-4-1 0-16,4 1 0 0,0 0 0 15,-3 9-28-15,-1-9-3 0,1 0-1 0,-1 5 0 0,-3-5 32 0,4 9 0 16,-1-6 0-16,1 0 0 0,-4 2 0 15,0-5 0-15,3 6 0 0,-3-3 0 16,0 0 0-16,0 5 0 0,0-2 0 0,-3 0 0 0,-1 0 0 0,4-3 0 16,-3-1 0-16,3 7 0 15,-4-9 0-15,4-6 0 0,0 0 0 0,0 0 0 0,0 0-23 0,0 0 2 0,0 0 0 0,0 0 0 32,0 0-27-32,0 0-6 0,0 0-1 0</inkml:trace>
  <inkml:trace contextRef="#ctx0" brushRef="#br0" timeOffset="-116294.435">28374 8437 1120 0,'0'0'23'0,"0"0"6"0,0 0-29 16,0 0 0-16,0 0 0 0,-7 0 0 16,0 0 48-16,3-6 3 0,1 0 1 0,-4 0 0 15,3 6 27-15,4 0 5 0,-3-12 2 0,3 12 0 16,-4 0-59-16,4 0-12 0,-7-9-3 0,7 9 0 0,-7 0-12 15,0 0 0-15,-4 0 8 0,4 3-8 0,0 3 0 0,-3-6 0 0,3 12 0 0,0-6 0 16,0 0 9-16,-1 3-1 0,1-1 0 0,0 1 0 16,0 9 3-16,0-12 0 0,0 5 0 0,0 1 0 15,4 0-11-15,-4 3 0 0,3-9 0 0,0-1 0 16,1 1 8-16,-1 6-8 0,4-6 8 0,0 3-8 16,-3-3 27-16,3 5 0 0,0-11 0 0,0 6 0 15,0 6-27-15,0-6 0 0,3 0 8 16,-3 0-8-16,4 0 0 0,3-3 0 0,-3-1 0 15,3 1 0-15,0 0 0 0,0 6 0 0,0-3 0 0,0-6 0 16,3 0 0-16,-3 0 0 0,4 6 0 0,0-6 0 16,3-6-38-16,-4 6 0 15,4-6 0-15,-3-3 0 0,3 3-15 0,-3 1-3 0,3-4-1 16</inkml:trace>
  <inkml:trace contextRef="#ctx0" brushRef="#br0" timeOffset="-115494.283">28522 7840 756 0,'0'0'32'0,"0"0"-32"16,0 0 67-16,-7 6 7 0,0 0 2 0,7-6 0 15,-4 5-10-15,-3 1-2 0,7-6 0 0,-3 12 0 16,-1-9-9-16,4 3-3 0,0 3 0 0,0 5 0 15,0-2-6-15,0-6-2 0,0 12 0 0,4-7 0 16,-4 10-16-16,3 3-4 0,1-10-1 0,-1 10 0 16,1-1-11-16,0-2-3 0,3 2 0 0,-4-5 0 15,1 6-9-15,-1 2 0 0,4 0 0 0,-3-2 0 16,-1 5 0-16,1-2 0 0,-1-4 0 0,-3 7 0 16,4-4 0-16,-4-2 0 0,0 2 0 0,0-2 0 15,0-4 28-15,0 4 3 0,-4-1 1 0,1-2 0 16,-1-3-32-16,1 5 0 0,3-11 0 0,0 0 0 15,-4 2 12-15,4 4-3 0,0-6-1 0,0-1 0 16,0 4-8-16,0-9 8 0,0 6-8 0,0-6 8 16,0-6 4-16,0 0 0 0,0 0 0 0,0 0 0 15,0 0 22-15,0 0 5 0,0 0 1 0,0 0 0 16,0 0-7-16,0 0-1 0,4-6 0 0,-4 0 0 16,3-6 10-16,1 0 2 0,-4 4 0 0,3-1 0 15,1 0-29-15,-1 3-6 0,-3-12-1 0,4 7 0 0,-1 2-8 16,1 0 0-16,-1-6 0 0,1 9 0 0,0-5 0 0,-1 2-17 15,1 0 4-15,-1-3 1 0,4 9 3 0,-3-8 1 0,-1 5 0 16,4 0 0-16,-3-6 8 0,-1 6 0 0,4 0 0 16,-3 0 0-1,-1 1-28-15,4 2-3 0,-3-3-1 0,3 0 0 0,-3 6 32 0,3-6 0 0,-4 0 0 0,4 0 0 16,-7 6 0-16,7 0 0 0,-3 6 0 16,3 0-9-16,-4-6 0 0,4 6 0 15,-3 0 0-15,0 0 0 0,-1-3-3 0,1 5 0 16,-1 1 0-16,1 3 0 0,-4 0 12 15,3-1-8-15,-3 7 8 0,0-6-8 0,0 3 8 0,0-4 0 0,0 1 0 16,0 3 0-16,-3 2-17 16,3 1-8-16,0-3-2 0,-4 2 0 0,4 1 27 0,0-6 0 0,-3 0 0 0,3-4 0 15,0 4 0-15,0 0 0 0,3-6 0 0,-3-6 0 16,4 6 0-16,-4-6 0 0,0 0 0 0,0 0 0 16,0 0-56-16,3 0-7 0,4 0-1 0,-3 0 0 15,3-6-51-15,-4 6-10 0</inkml:trace>
  <inkml:trace contextRef="#ctx0" brushRef="#br0" timeOffset="-114834.65">28885 8516 1337 0,'0'0'28'0,"0"0"6"0,0 0-34 0,0 0 0 0,0 0 0 0,0 0 0 16,0 0 64-16,0 0 5 16,0 0 2-16,0 0 0 0,0 0-19 0,0 0-3 0,0 0-1 0,0 0 0 15,0 6-31-15,4 3-6 0,-1-3-2 0,-3-1 0 16,0-5-9-16,4 6 0 0,3-6 0 0,0 6 0 15,-7-6 0-15,4 6 0 0,-1-6 0 0,4 3 0 16,-3 0 53-16,3-3 9 0,0 0 2 0,0 0 0 16,0-3-52-16,0 0-12 0,0 3 0 0,-3-6 0 15,3 0 18-15,0 6 1 0,0-6 0 0,-4 1 0 16,4-1-6-16,-3 0-1 0,3 0 0 0,-3 0 0 16,3-6-12-16,-4 3 8 0,1-2-8 0,-1 5 0 15,-3 0 10-15,4-6-10 0,-4 6 10 0,0 6-10 16,0-6-25-16,0 1-11 0,0 2-3 15,-4-3 0-15,1-6 39 0,-1 6 0 0,-3 0 0 0,4-6 0 16,-1 7 0-16,-3 2 0 0,0 0 0 0,0 3 0 16,0 0 0-16,0 3 0 0,-4 3 0 0,1-1 0 15,-1 4-59-15,0-3-4 0,1 0-1 0,-4 6 0 16,3-6 52-16,0 8 12 0,4 4 0 0,-3-6 0 16,-1-1 0-16,4 7 0 0,-3-6 0 0,-1 3 0 15,4-4 17-15,-4 1 7 0,4-6 0 0,0 3 1 16,0 0-25-16,0-1 0 0,4 4 0 0,-4 0 0 0,3-3 0 0,1-3 8 15,3 0-8-15,0 2 0 0,0 7 0 0,0-9 8 16,0 6-8-16,3-6 0 0,-3 2 13 0,4 4-2 0,3 0-1 16,-4-6 0-16,4 0-10 0,0 0 0 0,0-1 0 15,0 1 8-15,0 0-8 0,4-3 0 0,-4 0 0 16,4 0 8-16,-4 0 0 0,0 0-8 0,0 0 12 16,3 0-4-16,1 3-8 0,0-6-12 0,-1 6 2 15,1-6 1-15,3 0-26 16,-4 0-5-16,5 5 0 0,-5-5-1 0,1 6-19 15,-1-6-3-15,1 0-1 0,0-6 0 0,-1 6-153 16,4-5-31-16</inkml:trace>
  <inkml:trace contextRef="#ctx0" brushRef="#br0" timeOffset="-114472.584">29323 8722 1094 0,'0'0'23'0,"0"0"5"0,0 0-28 0,0 0 0 0,0 0 0 0,0 0 0 16,0 0 56-16,0 0 7 0,0 0 1 0,0 0 0 16,0 0-52-16,0 0-12 0,0 0 0 0,0 0 0 15,0 0 0-15,0 0 0 0,0 0 0 0,-7 6 0 16,7-6-17-16,0 0-7 0,0 0 0 0</inkml:trace>
  <inkml:trace contextRef="#ctx0" brushRef="#br0" timeOffset="-80856.425">26642 2031 968 0,'0'0'20'0,"0"0"5"0,0 0-25 0,-7 6 0 0,0 0 0 0,0-6 0 16,0 2 0-16,-1 4-11 0,1 0 1 0,0-6 0 15,0 6 32-15,-3-6 6 0,-4 0 2 0,0 0 0 16,3 0 27-16,-3 0 6 0,0 0 1 0,3 0 0 16,1 0-16-16,-1 0-4 0,4 0 0 0,-4 0 0 15,1 0 7-15,-1 0 1 0,1 0 0 0,3 0 0 16,-4 6-34-16,0 0-6 0,4-6-2 0,-3 6 0 16,-1 0 2-16,1-1 0 0,2 1 0 0,-2 0 0 15,-1 9-12-15,4-9 0 0,-3 6 9 0,3-1-9 16,-4 7 11-16,4-3-3 0,-4 2 0 0,4 1 0 15,0-6-8-15,0 8 0 0,-3-2 0 0,3 0 0 16,0-4 26-16,0 10 0 0,-1-1 0 0,5-2 0 16,-4 2-2-16,0 1 0 0,3-3 0 0,-3-4 0 15,4 7-6-15,-1-4-2 0,1 4 0 0,3-7 0 0,-4 4-8 0,4-3-8 16,-3-1 12-16,3-2-12 0,3 3 8 0,1-1-8 16,-1 1 0-16,4-3 0 0,-3 8 0 0,3-11 0 15,0 8 0-15,3-2 0 0,1 0 0 0,0-1 0 16,3-8 0-16,0 9 0 0,0-6 0 0,0-1 0 0,0 1 0 15,4-3 0-15,-4 3 0 0,0-6 0 16,0 5 0-16,0-5 0 16,0-6 23-16,0 6-3 0,-3-6 0 0,3 6 0 0,0-6-20 0,0 0-20 0,1-6 4 0,2 6 1 15,-3 0 15-15,4-6 0 0,-4 0 0 16,4 0 10-16,-4 1-1 0,0-7 0 0,0 3 0 0,4 3 0 16,-8-6 1-16,4-5 0 0,-3 5 0 0,-1-3 0 15,1-8-10-15,0 5 0 0,-1-3 9 0,-3-2-9 16,0 5 8-16,4-8-8 0,0 2 8 0,-4-8-8 15,0 3 8-15,0-1-8 0,0 4 10 0,0-10-10 16,0 10 0-16,0-3 0 0,0 2 0 0,0-2 0 16,-3-4 0-16,-1 10 0 0,4-1 0 0,-3 4 0 15,-4-4-8-15,0 4-2 0,0-4 0 0,-4 7 0 16,1-4 2-16,-1 3 0 0,1 1 0 0,-5 5 0 16,-2-9-28-16,-1 10-4 0,1-7-2 0,-1 0 0 15,1 4 26-15,-5-4 6 0,1 0 1 0,-3 1 0 16,-1 2 9-16,-3-3 0 0,0 1 0 0,0 2 0 15,-4-3 0-15,0 7 0 0,-3-7 0 0,0 3 0 16,3 4 0-16,-3 5 9 0,3-6-1 0,0 6-8 16,-3 6 11-16,7 0-11 0,-4 0 10 0,4 0-10 15,4 6 0-15,-1 6 0 0,0-1 0 0,8 4-10 16,-1 9-4-16,1-7-1 0,-1 4 0 0,4 2 0 16,0-5-16-16,0 8-3 0,3-2-1 0,1 0 0 15,-1-4-1-15,4 9 0 0,4-2 0 0,-1-9 0 16,4-1-49-16,0 4-11 0,4-4-1 0</inkml:trace>
  <inkml:trace contextRef="#ctx0" brushRef="#br0" timeOffset="-79626.407">26098 2148 505 0,'0'0'21'0</inkml:trace>
  <inkml:trace contextRef="#ctx0" brushRef="#br0" timeOffset="-77979.853">26656 1896 615 0,'0'0'12'0,"0"0"4"0,0 0-16 16,0 0 0-16,0 0 0 0,0 0 0 0,0 0 65 0,-11 0 10 0,4 0 1 15,0 0 1-15,0 0-29 0,0-6-7 0,0 6-1 0,0-6 0 16,0 0-24-16,0 0-6 0,0-3-1 0,0 6 0 16,-4-6 1-16,4 4 0 0,0-1 0 0,0 0 0 15,0 0 0-15,0 0 0 0,7 6 0 0,-7 0 0 16,7 0-2-16,-11-6-8 0,11 6 12 0,-7 0-4 16,7 0-8-16,-7 0 8 0,7 0-8 0,-7 0 8 15,7 0-8-15,-7 6 0 0,7-6 0 0,-7 6 0 16,0-6 0-16,3 12 0 0,4-12 0 0,-7 6 0 15,4-6 8-15,-1 11 7 0,4-8 1 0,-3 3 0 16,-1 0 17-16,1 6 4 0,-1-6 1 0,1 0 0 16,-1 5-21-16,-3-5-4 0,0 0-1 0,-4 9 0 15,1-9 10-15,-4-1 2 0,0 7 0 0,-1-6 0 16,-2 0-7-16,-1 0-1 0,1 0 0 0,-1-6 0 16,0 3-1-16,-3-3-1 0,4-3 0 0,-1 3 0 15,0 0-6-15,4 0 0 0,0-6-8 0,0 0 12 16,0 6-12-16,0-6 0 0,0 6 0 0,3-6 0 15,-3 6 0-15,0-6 0 0,0 6 0 0,3-6 0 0,0 1-14 0,-3 5 1 16,4-6 0-16,-1 6 0 16,4 0 4-16,0 0 1 0,0 0 0 0,7 0 0 0,-7-6 16 0,0 0 3 15,0 6 1-15,0 0 0 0,7 0-12 0,-7-3 0 0,7 3 0 16,0 0 8-16,-7 0-8 0,7 0 0 0,-7 0 0 0,7 0 0 16,-4-6 0-16,4 6 0 0,-3-6 0 0,3 6 0 15,0 0 0-15,0 0 0 0,0-6 0 0,0 6 0 16,0-5 0-16,0 5 0 0,3-6 0 0,-3 6 0 15,4 0 0-15,-4 0 0 0,10-6 0 0,-10 6 0 16,7 0-16-16,-7 0 2 0,7-6 0 0,-7 6 0 16,7 0 14-16,0 0 0 0,1 0 0 0,2 0-9 15,-3 0 20-15,0 0 4 0,0-6 1 0,0 6 0 16,4 0-16-16,-4 0 0 0,4 0 0 0,-4 0 0 16,3 0-10-16,1 0-5 0,-1 0-1 0,4 0 0 15,-3 0 16-15,3 0 0 0,-3-6 0 0,3 3 0 16,0 0 0-16,0 3 0 0,0-3 0 0,0 3 0 15,4-6 10-15,-4 6 5 0,0 0 1 0,0 0 0 16,0-5-16-16,0 5 0 0,-3-6 8 0,0 0-8 16,-1 0 0-16,4 6 0 0,-3-6 0 0,-1 6 0 15,5-6 0-15,-5 6 0 0,4 0 0 0,-3 0 0 16,-1 0 0-16,1 0 0 0,0 0 0 0,-1 0 0 16,-3 6 0-16,4-6 0 0,-1 0 0 0,-2 0 0 15,-1 6 0-15,3-6 0 0,1 0 0 0,-4 0 0 16,0 6 0-16,3 0 0 0,-6-6 0 0,3 0 0 15,0 6 11-15,0-6-11 0,-3 0 12 0,3 0-12 0,0 0 16 0,-4 0-4 16,4 0-1-16,0 0 0 0,-3 0 0 16,3 0 0-16,0 0 0 0,0 0 0 0,0 0-3 0,0 0-8 15,0 0 12-15,0 0-4 0,4 0-8 0,-4 5 0 0,4-5 0 16,-4 0 8-16,3 0-8 0,1 6 0 16,-1-6 0-16,1 0 0 0,0 0 0 0,-1 3 0 15,4 0 0-15,-3-3 8 0,3 3-8 16,-4-3 0-16,5 6 0 0,-1-6 0 0,-4 0 0 0,1 6 0 15,3 0 0-15,-3 0 0 0,-1-6 0 0,1 0 8 0,-1 0-8 16,1-6 8-16,-1 6-8 0,1-6 0 0,-4 6 0 0,0-6-11 16,4 6 27-16,-4 0 4 0,0-9 2 0,3 9 0 15,-2-3-11-15,-1 3-3 0,0 0 0 0,0 0 0 16,0 0-8-16,0 0 0 0,0-3 0 0,0 3 8 16,0 0-8-16,0 3 0 0,4-3 0 0,-1 3 0 15,1-3 0-15,-1 9 0 0,4-9 0 0,1 6 0 16,-1 0 0-16,0-6 0 0,0 6 0 0,0-6 0 15,0 6 0-15,0-6 0 0,0 5 0 0,0-5 0 16,1 6 0-16,-1-6 0 0,-4 0 0 0,4 6 0 16,0-6 0-16,-3 0 0 0,0 0 0 0,-1 0 0 15,1 0 0-15,3 0 8 0,-4 0-8 0,1 0 8 16,0 0-8-16,-1-6 0 0,1 6 0 0,-1 0 0 16,-3-6 0-16,4 1 0 0,0 5 0 0,-1-6 0 15,-3 6 0-15,4 0 0 0,-1-6 0 0,-2 6 0 16,6 0 0-16,-4-12 8 0,4 12-8 0,0-6 0 15,-3 3 0-15,3 0 0 0,0 0 0 0,0-3 0 16,0 6 0-16,1-5 0 0,-1-1 0 0,0 0 0 16,0 0 0-16,0 0 0 0,0 6 0 0,0-6 0 0,0 0 0 15,0 6 0-15,1-9 0 0,-1 7 0 0,0 2 0 16,0 0 0-16,0 0 0 0,0 0 0 0,0 0 0 16,-3 0 0-16,-1 0 0 0,1 0 0 0,0 2 0 0,3-2 0 0,-4 3 0 0,4 3 0 15,-3-6 0-15,0 0 0 0,3 0 0 0,0 0 0 16,-4 6 0-16,4-6 0 0,1 6 0 0,-1 0 0 15,-4 0 0-15,4 0 0 0,-3 0 0 0,0-6 0 16,-1 5 8-16,1 1-8 0,-1-6 8 16,-3 6-8-16,0-3 0 0,4 3 0 0,-4 0 0 15,0 0 0-15,0 0-13 0,0 0 5 0,0-6 8 16,0 5-13-16,0 1 1 0,0-6 1 0,0 6 0 16,1 0 0-16,2-3-33 15,4 9-6-15,-3-12-2 0,3 6 0 16,0 5 4-16,0-5 1 0,4 0 0 0,-4 12 0 15,4-12-152-15,-4 8-30 0</inkml:trace>
  <inkml:trace contextRef="#ctx0" brushRef="#br0" timeOffset="-77853.859">28624 2166 526 0,'0'0'15'0,"0"0"3"16,4 0-18-16,-4 0 0 0,0 0 0 0,7 0 0 16,-7 0 45-16,0 0 6 0,0 0 1 0,0 0 0 15,0 0-28-15,3 9-4 0,-3-3-2 0,0-6 0 16,0 0-41-16,0 0-8 0</inkml:trace>
  <inkml:trace contextRef="#ctx0" brushRef="#br0" timeOffset="-77316.163">28307 1913 718 0,'0'0'15'0,"-11"0"3"0,11 0-18 0,-7 6 0 0,7-6 0 0,-3 3 0 16,-4 9 47-16,7-12 5 0,-7 0 2 0,3 11 0 16,1-5 14-16,-1 0 4 0,1 0 0 0,3 0 0 15,-4 6-15-15,4-9-2 0,0-3-1 0,0 0 0 16,0 0-18-16,0 0-4 0,0 0-1 0,0 0 0 16,0 0 25-16,0 0 4 0,0 0 2 0,0 0 0 15,0 0-23-15,0 0-5 0,0 0-1 0,0 0 0 16,0 0-24-16,0 0-9 0,0 0 0 0,4 6 9 15,-4-6-1-15,3 5 0 0,-3-5 0 0,4 0 0 16,3 6-8-16,0-6 0 0,0 0 0 0,0 0 0 16,0 0 8-16,0 0-8 0,3 0 8 0,-2 0-8 15,2 0 0-15,-3 0 0 0,4 0 0 0,-1 0 0 0,1 0 0 16,-1 0 0-16,1 0 0 0,3 0 0 16,0 0 0-16,0-6 0 0,4 6 0 0,-4-5 0 0,0 5 0 0,0 0 0 15,4 5 0-15,-4-5 0 0,0 0 0 0,-3 0 0 16,-1 6 0-16,1-6 0 0,0 0-17 0,-1 0-3 15,1 0 0-15,-4 0 0 16,0 0-23-16,0 0-5 0,-4 0 0 0,4 0-1 16,-3-6-35-16,0 6-8 0,-1 0 0 0</inkml:trace>
  <inkml:trace contextRef="#ctx0" brushRef="#br0" timeOffset="-76668.218">28688 2043 781 0,'0'0'16'0,"0"0"4"0,0 0 1 0,0 0 3 0,0 0-24 0,0-6 0 0,0-6 0 0,0 6 0 15,3-6 51-15,-3 6 5 0,0-5 2 0,4 2 0 16,-4-3 3-16,3 0 1 0,1 0 0 0,-4 1 0 16,4-10-22-16,-1 9-5 0,-3 1-1 0,4-1 0 15,-1-3-14-15,-3 3-2 0,4 1-1 0,-4-7 0 16,3 6 18-16,-3-8 3 0,0 2 1 0,4 0 0 16,-4-2-9-16,0 2-2 0,0-5 0 0,-4 2 0 15,1 3-6-15,3-5-2 0,-4 2 0 0,1 4 0 16,-1-1-8-16,-3 0-3 0,3-8 0 0,-3 14 0 15,0-5-9-15,0 2 0 0,0 3 9 0,-3 0-9 16,-1 1-8-16,0-1-7 0,4 6-1 0,-3-3 0 16,3 6-20-16,-4 0-5 0,4 3-1 0,0 0 0 15,7 0-38-15,-7 3-8 0,4 3-2 0</inkml:trace>
  <inkml:trace contextRef="#ctx0" brushRef="#br0" timeOffset="-76229.655">28568 1358 794 0,'3'14'33'16,"-3"-2"-33"-1,4-6 29-15,0 6-1 0,-4 5 0 0,3-11 0 0,1 9 33 0,-4-3 7 16,3 5 0-16,-3-5 1 0,4 3-22 0,-4 2-5 16,0-5-1-16,3 0 0 15,1-3-13-15,-1 2-4 0,1 1 0 0,-1 0 0 16,4-6-24-16,-3 11 0 0,3-11 0 0</inkml:trace>
  <inkml:trace contextRef="#ctx0" brushRef="#br0" timeOffset="-75305.973">28593 2092 208 0,'0'0'0'16,"0"0"9"-16,0 0-9 0,0 0 12 0,0 0-12 0,0 0 0 0,0 0 0 0,0 0 0 16,0 0 0-16,0 0-12 0,0 0 2 0,0 0 1 15,0 6-3-15,0-6-1 0,0 0 0 0,0 6 0 16,-4 9 52-16,1-9 10 0,3 0 3 0,-4 0 0 15,4-6 28-15,0 0 5 0,0 0 2 0,0 0 0 16,-7 0-19-16,0 0-3 0,7 0-1 0,-7 0 0 16,0 0-4-16,0 0 0 0,7 0-1 0,-7 0 0 15,7 0-8-15,-7-6-2 0,7 6 0 0,-7 6 0 0,7-6-12 16,-7 0-2-16,7 0-1 0,0 0 0 0,0 0-20 0,0 0-4 16,0 0-1-16,-7 0 0 0,7 0-9 0,0 0 0 0,-11 0 0 0,11 0 0 15,-7 0 0-15,7 0 0 0,0 0 0 0,-4 5-11 16,4-5 11-16,0 0 14 0,0 0-3 15,0 0-1-15,0 0 20 16,-7 0 4-16,0-5 1 0,7 5 0 16,0 0 9-16,-7 0 1 0,7 0 1 0,0 0 0 0,0 0-30 0,0 0-5 0,0 0-2 0,0 0 0 15,-7 0-9-15,7 0 0 0,-7-6 0 0,4 0 0 16,-1 0-12-16,0-6 3 0,4 3 0 0,0 9 0 16,0-11-5-16,4 5-1 0,0 0 0 0,-1 6 0 31,-3-12-21-31,0 12-4 0,4 0 0 0,-1-6-1 0,1 6-23 0,-1-6-5 15,1 0-1-15,-4 6 0 0,3-2 4 0,1 2 1 0,-4 0 0 0,0 0 0 16,7 0 2-16,-4 0 1 0,1 2 0 0,-4-2 0 16,7 6-7-16,-7-6-2 0,3 6 0 15</inkml:trace>
  <inkml:trace contextRef="#ctx0" brushRef="#br0" timeOffset="-74601.841">28497 2137 1044 0,'0'0'46'0,"-10"5"10"15,3-5-45-15,7 0-11 0,-7 0 0 0,-4 0 0 16,4 0 73-16,0 0 13 0,0 0 2 0,0 0 1 15,0 0-39-15,0 0-8 0,0 0-2 0,7 0 0 16,-11 0-3-16,11 0-1 0,-7 0 0 0,7 0 0 16,-7 0-19-16,0 0-4 0,7 0-1 0,-11 0 0 15,4 0-12-15,0 0 0 0,-3 0 8 0,3 6-8 16,0-6 10-16,0 6-1 0,-1 0 0 0,5 0 0 16,-4-6 9-16,7 0 2 0,-7 3 0 0,0 0 0 15,0 0-9-15,0 3-2 0,0 0 0 0,3-6 0 0,-3 5-9 16,0 1 8-16,3 0-8 0,1 6 8 0,-4-6-8 0,3 0 0 15,1 0 9-15,3 2-9 16,-4-2 0-16,1 6 8 0,3-6-8 0,-4 0 0 0,4 6 0 16,-3-7 0-16,3 4 0 0,0 3 0 0,0 6 0 15,0-7 0-15,0 1 0 0,0 3 0 16,0 3 0-16,3-1 0 0,-3-2 0 0,4 3-8 0,-4-1 8 0,3 1 0 16,1-1 0-16,-4 4 0 0,3-3 0 0,1-1 0 0,-1 4 0 15,1-4 0-15,-1 1 8 0,5-3-8 0,-5 8 10 16,1-11-10-16,3 6 0 0,-4 2 0 0,1-2 0 0,3-6 0 15,-4 2 0-15,4-2 16 0,-3 0-4 0,3 0 0 16,-4-1 25-16,4-5 5 0,1 0 1 0,-1-3 0 16,0 3-25-16,0 0-5 0,3 0-1 0,-3 0 0 15,4 0-12-15,-4-1 11 0,4-5-11 0,-1 0 10 16,1 0-10-16,-1 0 12 0,1 0-12 0,-1-5 12 16,1-1-3-16,3 0 0 0,4 0 0 0,-4-3 0 15,0 3-9-15,-3 0-11 0,3 0 3 0,0-11 0 16,0 5 32-16,-3-3 6 0,3-2 2 0,0-1 0 15,0 0-32-15,-4-2-13 0,1 2 1 0,0-5 0 16,3 2 12-16,-7-2 0 0,3-4 9 0,-3-2-9 16,4 5 12-16,-4-8-3 0,0-3-1 0,-3 8 0 15,-1-2-8-15,4 2 0 0,-3 4 9 0,-4-4-9 16,3 4 8-16,-3-1-8 0,0 4 10 0,0-4-10 16,-3 7 0-16,3-1 0 0,-4-3 0 0,1 10 0 15,-1-7 0-15,1 3-8 0,-4 3 8 0,3 1-13 16,1-1 4-16,-5 0 1 0,5 6 0 0,-4 0 0 15,3 4-9-15,-3-4-2 0,-3 0 0 0,3 6 0 16,-4 0-7-16,0 0-2 0,1 0 0 0,-1 0 0 0,-3 6 7 0,0 0 1 16,0-4 0-16,0 10 0 0,-4-6 12 15,1 6 8-15,-5 0-10 0,5-1 10 0,-1 10 0 0,-3-3 18 0,3-1-2 16,1 10-1-16,-1-10-28 0,0 7-6 0,4-4-1 16,0 4 0-16,4-6 20 0,-1 2 0 0,4-2 0 0,0-6 0 15,0-1-10-15,3 4 10 0,-3-3-8 0,7-6 8 16,0-6-80-1,0 0-12-15,0 0-1 0</inkml:trace>
  <inkml:trace contextRef="#ctx0" brushRef="#br0" timeOffset="-73349.423">28526 2345 238 0,'0'0'0'0,"0"0"11"16,0 0-11-16,0 0 0 0,0 0 0 0,0 0 0 15,0 0 8-15,0 0 0 0,0 0 0 0,0 0 0 16,0 0 29-16,0 0 6 0,0 0 1 0,0 0 0 15,0 0-26-15,-11 0-5 0,4 0-1 0,0 6 0 16,0-6 52-16,0 0 9 0,0 3 3 0,7-3 0 16,-7 0-10-16,0 3-2 0,7-3 0 0,-7 3 0 0,7-3-19 0,0 0-4 0,-7 6-1 0,7-6 0 15,-8 6-6-15,8-6-2 0,-7 0 0 0,7 0 0 16,-7 6 10-16,7-6 2 0,-7 6 0 0,7-6 0 16,0 0-21-16,-3 5-4 0,3-5-1 0,0 0 0 15,0 0 13-15,-4 12 2 0,4-12 1 0,0 0 0 16,0 0-18-16,0 0-4 0,-7 6-1 0,7-6 0 15,0 0 1-15,0 0 0 0,0 0 0 0,0 0 0 16,0 0 23-16,0 0 5 0,-7 0 0 0,7 0 1 16,-7 6-21-16,7-6-4 0,0 0 0 0,-7 3-1 15,7-3-15-15,0 0 11 0,-7 0-11 0,7 0 10 16,0 0-10-16,-7 3 0 0,7-3 0 0,0 0 0 16,0 0 0-16,0 0 0 0,0 0 0 0,0 0 0 15,0 0 0-15,0 0 0 0,0 0 0 0,-7 0 0 16,7 0 0-16,0 0 0 0,0 0 0 0,-7-3 0 15,7 3-13-15,-4-3 5 0,4 3 8 0,0 0-13 16,0-6 1-16,0 6 0 0,-3-6 0 0,3 6 0 16,0 0-15-16,0 0-2 0,0 0-1 0,0 0 0 15,0 0 20-15,0 0 10 0,0 0-10 0,0 0 10 16,0 0-12-16,0 0 12 0,0 0-13 0,0 0 5 16,0 0 8-16,0 0-8 0,0 0 8 0,-4 0-8 15,4 0 16-15,0 0 3 0,-7-6 1 0,0 6 0 16,4 0-12-16,3 0 12 0,-7 6-12 0,-1-6 12 15,8 0 13-15,-7 0 3 0,7 0 1 0,-7 6 0 0,0-6-29 16,7 0 8-16,-3 0-8 0,-4 0 0 16,7 0 9-16,0 0-1 0,0 0 0 0,0 0 0 0,0 0-8 15,0 0 0-15,0 0 0 0,-7 0 0 16,7 0 0-16,0 0 0 0,-7 0 0 0,7 0 8 0,0 0 1 0,0 0 0 0,0 0 0 16,0 0 0-1,0 0-9-15,0 0 0 0,-4 0 0 0,4 0 0 0,0 0 8 0,0 0-8 0,0 0 8 0,0 0-8 16,0 0 8-16,0 0-8 0,0 0 0 15,0 0 8-15,0 0 0 0,-7 0-8 0,7 0 12 0,0 0-4 16,0 0-8-16,-7 0 10 0,7 0-10 0,0 0 10 16,-4 0-10-16,4 0 8 0,-7 6-8 0,7-6 8 15,-7 0-8-15,7 0 10 0,-3 0-10 0,3 0 10 16,-7 3-10-16,7-3 12 0,-7 0-12 0,0 0 12 16,7 0-2-16,-7-3 0 0,3 3 0 15,-3 0 0-15,0-6-34 0,3 0-6 16,1 6-2-16,-1-12 0 0,1 12-2 0,-1-5-1 15,4-1 0-15</inkml:trace>
  <inkml:trace contextRef="#ctx0" brushRef="#br0" timeOffset="-71490.407">27601 1743 808 0,'0'0'16'0,"0"0"6"0,0 6-22 15,-3 5 0-15,3-5 0 0,0 0 0 0,0 6 40 0,0 0 4 0,0-7 1 0,0 4 0 16,0 3-29-16,0 0-5 0,0 0-2 0,0-7 0 16,0 4-1-16,0 3 0 0,3 0 0 0,-3-6 0 15,0 0-8-15,0-6 0 0,4 5 0 0,-4 1 0 16,0-6 16-16,3 6 4 0,-3-6 0 0,4 6 1 16,-4-6-21-16,0 3 0 0,0-3 0 0,3 12 8 15,-3-12-8-15,0 0 0 0,4 6 0 0,-1-1 0 16,1 1 0-16,-4 0 11 0,4 0-11 0,-4 0 12 15,3 6 20-15,-3-3 4 0,0 2 0 0,0-5 1 16,0 6 8-16,0-6 2 0,0 6 0 0,0-6 0 16,0-1-5-16,0 4-1 0,0 3 0 0,4 0 0 15,-4-6-10-15,0-1-3 0,3 1 0 0,-3 3 0 16,4 3-12-16,-4-6-4 0,0-6 0 0,0 6 0 16,3 0-3-16,-3-1-1 0,0-5 0 0,0 6 0 15,4 0-8-15,-4-6 0 0,0 12 9 0,0-12-9 16,3 3 19-16,-3-3-1 0,0 0 0 0,4 12 0 15,-4-12-18-15,3 6 0 0,-3-1 8 0,0-5-8 16,4 6 0-16,-4 0-16 0,0-6 4 0,0 6 0 16,3 0 20-16,-3 0 4 0,0 0 0 0,4 0 1 15,-4 2-13-15,0-2 11 0,3 6-11 0,-3 0 10 0,4-6-10 16,-4 0 0-16,0-1 0 0,0-5 8 0,3 3-8 0,-3 3 0 16,4 6 0-16,0-12 0 0,-4 0 0 0,0 6 0 15,0-6 0-15,3 6 0 0,-3-6 0 0,0 0 0 16,7 6 0-16,-3-6 0 0,-1 6 0 0,1-1 0 15,-1 1 0-15,4 0 0 0,-3 0 0 0,-1-3 0 16,1 3 0-16,-4-6 0 0,3 6 0 0,-3-6 0 16,4 6 0-16,-4-6 0 0,0 0 0 15,0 0 0-15,3 6 0 0,-3-6 0 0,0 0 0 0,0 0 8 16,0 0-8-16,0 0 0 0,-3 5 0 16,3-5-14-16,0 0 2 0,-7 6 0 15,0 0-32-15,7-6-7 0,-7 6-1 0,0-6 0 16,-4 0-12-16,4 0-4 0,-4 0 0 0</inkml:trace>
  <inkml:trace contextRef="#ctx0" brushRef="#br0" timeOffset="-70635.754">27665 2439 1060 0,'0'0'30'0,"0"0"6"0,0 0-28 15,0 0-8-15,0 0 0 0,0 0 0 0,0 0 45 0,0 0 8 16,0 0 2-16,0 0 0 0,0 0 33 0,0 0 6 0,0 0 2 0,0 0 0 16,-4-5-57-16,1-1-11 15,-1 0-3-15,4 0 0 0,0 3-15 16,0-3-10-16,4 0 12 0,-1 0-12 15,1 0 0-15,-1 1 0 0,1-1 0 0,-4 6 0 0,3 0-10 0,-3 0 10 0,4-6-10 0,-4 6 10 16,0 0-16-16,0 0 2 0,0 0 1 0,0 0 0 16,0 0 1-16,0 0 1 0,0 0 0 0,0 0 0 15,0 0 11-15,0 0 0 0,0 0 0 0,0 0 0 16,-7-6 0-16,7 6 0 0,-4 0 0 0,-3-6 0 16,0 6 8-16,7 0 0 0,-7 0 0 0,0 0 0 15,0 0-8-15,7 0 12 0,-7-3-4 0,0 0 0 16,0 3 9-16,3-3 3 0,4 3 0 0,-7-6 0 15,7 6 7-15,0 0 1 0,-7-6 1 0,7 6 0 16,0 0-29-16,0 0 0 0,0 0 0 0,0 0 0 16,0 0 0-16,0 0 0 0,0 0 8 0,0 0-8 15,0 0 0-15,0 0 0 0,0 0 0 0,0 0 0 16,0 0-21-16,0 0 2 0,0 0 1 0,0 0 0 16,0 0 18-16,0 0 0 0,0 0 0 0,7 6 0 15,0-6 12-15,0 0 7 0,4 6 1 0,0-3 0 16,-1-3-20-16,4 3 0 0,0 0 0 0,1-3 0 15,-1 0 0-15,0 0 0 0,3 0 0 0,-2 0 0 16,2 0 0-16,-3 0 0 0,4 0 0 0,-4 6 0 16,-3-6 11-16,-1 0-11 0,4 0 10 0,-7 0-10 15,0 0 0-15,-7 0 8 0,0 0-8 0,0 0 0 16,0 0 0-16,0 0 0 0,7 0-12 0,-7 0 12 0,0 0-23 0,0 0 3 16,0 0 0-16,0 0 0 0,0 0 9 0,0 0 3 0,-10 0 0 15,-1 0 0-15,1 0 8 0,-4 6-10 0,-1-6 10 16,1 0-10-16,-3 0 10 0,3 0 0 15,0 0 0-15,-1 6-8 0,1-6 8 0,0 0 0 0,4 0 0 16,-1 6 0-16,0-6 0 0,1 0 0 0,3 0 0 16,0 0 0-16,7 0 0 0,-7 0 0 0,7 0 10 15,0 0-10-15,-7 0 29 16,7 0 0-16,0 0 0 0,0 0 0 0,-7 0-29 0,7 0 0 16,0 0 0-16,0 0 0 0,0 0 8 0,0 0 0 0,-4-6-8 0,4 6 12 15,0-6-12-15,4 0 0 0,3 6-9 0,0-9 9 16,0 6 0-16,7-6 0 0,-4 3 0 0,5 6 0 15,2-5 0-15,-3 5-9 0,4 0 9 0,0-6 0 16,-1 6 0-16,4 0 0 0,1-6 0 0,-1 12 0 16,-4-6 0-16,-3 0 0 0,1 6 0 0,-1-1 0 15,-4 1 0-15,1-6 0 0,-4 6 0 0,0-6 0 16,-4 3-36-16,-3-3-6 0,0 0-1 0,0 0 0 16,-3 6-74-16,-4 0-15 0,0 0-4 0</inkml:trace>
  <inkml:trace contextRef="#ctx0" brushRef="#br0" timeOffset="-70180.334">27633 2360 1242 0,'-3'12'52'0,"-1"-6"-41"16,4-6 23-16,-4 6 5 0,4-6 1 16,0 5 0-16,0-5-12 0,-3 12-3 0,3-12 0 0,0 0 0 15,0 0-13-15,0 0-4 0,0 0 0 0,-7-6 0 16,3 0-20-16,1 1-4 0,-1-1 0 0,1 0-1 16,-1 0-47-1,4-3-8-15,-3 3-3 0,3-6 0 16,-4 7 23-16,4-1 5 0,0 6 1 0,0 0 0 0,0 0 37 0,-7 0 9 0,7 0 0 0,0 0 0 15,0 0 30-15,0 0 8 0,0 0 2 0,0 0 0 16,0 0 7-16,-3-6 1 0,-1-6 1 0,4 12 0 16,0 0-23-16,0 0-5 0,0 0-1 0,0 0 0 0,0 0-8 15,0 0-1-15,-3 6-1 0,3-6 0 16,0 6-10-16,0-6 10 0,0 6-10 0,0-6 10 16,0 0-10-16,0 6 0 0,0-6 0 0,0 5 8 15,0-5-8-15,0 0 0 0,0 6 0 0,0-6 0 16,0 0 0-16,0 0 0 0,0 0 0 0,3 9 0 15,1-9-38-15,-4 0 0 0,7 0 0 0,0 0 0 16,3 0-15-16,-3 0-3 0,4-3-1 0,-4 3 0 16,4 0-39-16,-1-6-8 0,4 6-2 0</inkml:trace>
  <inkml:trace contextRef="#ctx0" brushRef="#br0" timeOffset="-69045.754">27527 2407 399 0,'0'0'11'0,"-3"-6"3"0,3 6-14 0,-7-6 0 0,3 0 0 0,4 6 0 16,0-5-46-16,0 5-12 0,-3-6-2 0,3 6-1 15,-4-6 33-15,4 6 6 0,0 0 2 0,0 0 0 16,0-6 20-16,0 6 0 0,0-6 0 0,0 6 0 16,0 0 0-16,0-6 0 0,0 6 0 0,7-3 0 15,-3-3 0-15,3 6 0 0,0 0 0 0,0 0 0 0,0 0 0 0,3 0 0 0,-2 0 0 16,-1 0 0 0,3 0 0-16,-3 0 0 0,4 6 0 0,-4-6 0 0,0 0 0 0,0 3 8 15,0-3-8-15,0 0 0 16,-7 0 60-16,0 0 8 0,0 0 0 0,0 0 1 0,0 0 25 0,0 0 5 15,7 0 1-15,-7 0 0 0,0 0 15 16,0 0 3-16,0 0 1 0,0 0 0 0,0 0-29 0,0 0-6 0,0 0 0 0,-7 0-1 16,-4 0-27-16,4 0-6 0,-3 0-1 0,3 0 0 15,-4-3-32-15,-3 3-6 0,4 3-2 0,-8-3 0 16,4 3-9-16,-4 0 0 0,1 3 0 0,-1-6 0 16,-3 6 0-16,3-6 12 0,-3 6-12 0,3-6 12 15,1 6-12-15,-1-1 0 0,0 7 0 0,4-6 0 16,0 0 25-16,0 3 7 0,0 3 0 0,3-7 1 15,1 7-25-15,-1-6-8 0,4 6 0 0,-3-6 0 16,2 0 16-16,1-1-1 0,0 4 0 0,0-3 0 16,7-6-5-16,-3 6-1 0,-4-6 0 0,7 0 0 15,-4 6-9-15,-3 0 0 0,7-6 0 0,0 0 0 16,-3 6 0-16,3-6 0 0,0 0 0 0,-4 6 0 16,4-6 0-16,0 0 0 0,0 0 0 0,0 0 0 15,0 0 0-15,0 0 0 0,0 8 0 0,0-8 0 16,0 0 0-16,7 6 0 0,-3 0 0 0,6 0 0 15,1-6 0-15,-1 6 0 0,5-6 0 0,-1 0 0 16,0 0 10-16,3 0-10 0,1 0 12 0,0-6-12 16,-1 6 0-16,4-6 0 0,-3 0 0 0,0 3 0 0,3 0 0 0,-3 3 0 15,3-3 0-15,0-2 0 16,-3 5 0-16,3 0 0 0,0-6 0 0,-4 6 0 0,1-6 0 0,0 6 0 16,-1 0 0-16,-3-6 0 0,1 6 0 15,-1-6 0-15,0 6 0 0,0 0 0 0,-3-6 8 0,-1 0-8 0,-3 6 0 0,0-12 0 16,0 10 12-16,-3-4 0 0,-1 0-1 15,1 0 0-15,-4-6 4 0,3 0 1 0,-3 12 0 0,-3-5 0 16,3-1 0 0,-4-3 1-16,1 3 0 0,-4 0 0 0,0-6 1 0,0 6 0 15,0 1 0-15,-4-1 0 0,0 0-4 16,-3 0-1-16,0-3 0 0,0 3 0 0,0 0-13 0,0 0 9 16,3 1-9-16,-3 5 8 0,0-6-8 0,3 6 0 0,-3-6 0 15,0 6 0-15,4 0-11 0,-1 0 11 0,-3 0-8 0,3 0 8 16,1 0 0-16,-4 0-8 0,3 0 8 0,4 0 0 15,7 0 0-15,-11 0 0 0,1 0 0 0,3 0 8 16,-4-6-16-16,1 6-4 0,-1 0 0 0,4 0 0 16,0 0 12-16,0 6 0 0,0-12 0 0,0 6 0 15,7 0 0-15,0 0 0 0,-7 0 0 0,7 0-8 16,-7 0 0-16,7 0 0 0,0 0 0 0,0 0 0 16,0 0 0-16,-4 6 0 0,4-6 0 0,0 0 0 15,0 0 8-15,0 0-13 0,0 0 5 0,0 0 8 16,4 6-12-16,-4-6 12 0,0 0-10 0,3 6 10 15,4-6-27-15,0 5 1 0,0 1 0 0,0-6 0 16,4 6-35-16,-4-6-7 0,4 3-2 0,3-3 0 16,3 0-3-16,1 3-1 0,0-3 0 0,3 3 0 15,4-3-35-15,-4 6-7 0,3-6-2 0</inkml:trace>
  <inkml:trace contextRef="#ctx0" brushRef="#br0" timeOffset="-67956.795">27570 2395 1166 0,'0'0'49'0,"0"0"-39"16,0 0 51-16,0 0 11 0,-7 0 1 0,3-6 1 15,0 1-6-15,1-1-2 0,-1 0 0 0,1-6 0 16,-1 3-37-16,4 3-7 0,-3-5-2 0,3 5 0 16,0 0-6-16,0 6-2 0,3-6 0 0,-3 6 0 15,0 0-12-15,0 0 0 0,0 0 0 0,0 0 0 16,0 0-12-16,4-6-4 0,-4 6-2 0,0 0 0 16,0 0 1-16,0 0 0 0,3 0 0 0,-3 0 0 15,0 0 17-15,4-12 0 0,-4 12 0 0,0 0 0 16,0 0 0-16,0 0 0 0,0 0 0 0,0 0 0 15,0 0 25-15,0 0-1 0,0 0 0 0,0 0 0 16,0 0 20-16,0 0 3 0,0 0 1 0,0 0 0 16,0 0 3-16,0 0 1 0,0 0 0 0,0 0 0 15,-7 0-21-15,0 6-4 0,-4 0-1 0,1-6 0 16,3 0-14-16,-4 0-4 0,-3 6 0 0,3 0 0 16,1-6-8-16,-4 6 0 0,0 0 0 0,3-1 8 15,-3 1-8-15,0 0 0 0,0-3 0 0,-1 0 0 16,1 0 0-16,0-3 0 0,0 6 0 0,0-6 0 15,3 0 18-15,-3 0 2 0,4 0 0 0,-1 0 0 16,1 0-20-16,-1 0 0 0,0-6 0 0,1 6 0 16,-4 0 0-16,3-3 0 0,1 3 0 0,-5-3 0 0,1 3 0 15,0-3 0-15,0 3 0 0,0-6 0 16,-4 6 0-16,4 0 0 0,-3 0 0 0,-1 0 0 16,4 0 0-16,-4-6 0 0,1 6 0 0,-1 0 0 0,4 0 0 0,0-5 0 15,0-1 0-15,0 0 0 0,-1 6 0 0,1-6 0 16,-3 0 0-16,3 6 0 0,-1-6 0 0,1 0 0 0,0 3 0 0,0 0 0 15,0 0 0-15,0-2 0 0,0 5 0 0,3-6 0 16,1 0 0-16,-1 6 0 0,4-6 0 0,0 0 0 16,0 6-12-16,0 0-7 0,0-6-1 0,0 6 0 15,7 0 20-15,-4-6 0 0,4 6 0 0,0 0 0 16,0 0 0-16,0 0 0 0,0 0 0 0,-7 0 0 16,7 0 0-16,0 0 0 0,0 0 0 0,-7 0 0 15,7 0 0-15,0 0 0 0,0 0 0 16,0 0 0-16,0 0 0 0,0 0 0 0,0 0 0 0,-3 0 0 15,3 0 12-15,0 0 7 0,-8 0 1 0,8 0 0 16,-7 0-20-16,0 12 0 0,0-12 0 0,0 6 0 16,0-6 0-16,0 0 0 0,0 6 0 0,0-6 0 15,-4 6 0-15,4-6 0 0,0 6 0 0,0-6 0 16,-3 0 0-16,3 0 0 0,0 5 0 0,0-5 0 16,-1 0 0-16,1 0 0 0,-3 0 0 0,10 0 0 15,-7 3 0-15,7-3 0 0,-7 0 0 0,7 0 0 16,0 0 0-16,0 0 0 0,0 0 0 0,0 0 0 15,0 0 0-15,0 0 0 0,0 0 0 0,0 0 0 16,0 0 0-16,0 0-16 0,-7-3 4 0,7 3 0 0,0 0 12 16,0 0 0-16,-4 6-10 0,4-6 10 0,0 0 0 0,0 0 0 15,0 0-9-15,0 0 9 0,-3 9 0 0,3-9-8 16,0 0 8-16,0 6 0 0,0-6 0 0,0 0-8 16,0 0 8-16,0 0 0 0,0 0 0 0,0 0 0 15,0 0-8-15,0 0 8 0,0 0 0 0,0 0 0 0,0 0 0 16,0 0 0-16,0 0 0 0,0 6 0 0,3 0 0 0,-3-6 0 15,0 0-8-15,0 0 8 0,0 0 0 0,4 6 0 16,-1-6-8-16,-3 0 8 0,4 6 0 0,-4-6 0 16,0 0 0-16,0 0-8 0,7 0 8 15,-7 0 0-15,3 0 0 0,-3 0 0 0,4 0 0 0,-4 0 0 16,7 5-13-16,-7-5 1 0,0 0 0 0,3 0 0 16,-3 0-10-16,7 0-2 0,1 0 0 0,-5-5 0 15,4 5-53-15,0-6-11 16,0 6-3-16,0-6 0 0,4 6-49 0,-4-6-9 0,3 0-3 0,1-6 0 15,-4 9 0-15,4 3 0 0</inkml:trace>
  <inkml:trace contextRef="#ctx0" brushRef="#br0" timeOffset="-67719.589">26688 2345 969 0,'-7'-6'40'16,"0"1"-32"-1,3 5 61-15,4 0 12 0,-7-6 3 0,7 6 0 0,-7 0-26 0,7 0-5 0,-11-6-1 0,11 6 0 16,0 0-38-16,0 0-14 15,0 0 9-15,-7 0-9 0,7 0 0 0,0 0 0 0,0 0 0 0,0 0 0 16,0 0 0-16,-7 0 0 0,7 0 0 16,0 0-11-16,0 0 11 15,0 0 0-15,0 0 0 0,0 0 0 0,0 0 0 0,-7 0 0 0,7 0 0 0,-3 6 0 16,3-6 8-16,-7 6 0 16,7-6 0-16,-4 5 0 15,0 1-8-15,4-6 0 0,0 0 0 0,0 0 0 0,0 0 0 0,0 0 0 0,0 0-8 0,0 0 8 31,0 0-50-31,-3-11-5 0,3 5-1 0</inkml:trace>
  <inkml:trace contextRef="#ctx0" brushRef="#br0" timeOffset="-66431.334">26995 2345 580 0,'0'0'12'0,"0"0"4"16,0 0-16-16,0 0 0 0,0 0 0 0,0 0 0 15,0 0 0-15,0-6 9 0,0 1-9 0,0-1 8 16,0 0-33-16,0 0-7 0,0 0-2 0,3 0 0 15,-3 6-10-15,0 0-1 0,0 0-1 0,0 0 0 16,0 0 14-16,0 0 2 0,0 0 1 0,0 0 0 16,0 0 29-16,0 0 0 0,0 0 0 0,0 0 0 0,0 0 33 0,-7-6 7 15,-4 6 0-15,4 0 1 0,-3 0 35 0,-1 0 6 0,1 0 2 0,-1 0 0 16,-3 6-13-16,0-6-3 0,-4 6 0 0,4-6 0 16,-4 0-36-16,4 0-8 0,0 0-2 0,0 0 0 15,0 0-10-15,0 0-3 0,0-6 0 0,3 6 0 16,-3-6 23-16,4 6 4 0,-1 0 0 0,0 6 1 15,1-6-23-15,-1 6-5 0,1-6-1 0,3 0 0 16,-4 6-8-16,4 0 0 0,-4 0 0 16,4 0 0-16,0-1 8 0,-3 1 0 15,3 0 0-15,-1 0 0 0,1-3 20 0,0 3 3 16,7-6 1-16,-7 0 0 0,0-6-2 0,4 6 0 0,-4-3 0 0,0 0 0 16,0 3-3-16,0-3-1 0,-1-3 0 0,1 6 0 15,-3-6-5-15,6 6-1 0,-3-5 0 0,0-1 0 16,4 6-8-16,3 0-1 0,-7-6-1 0,0 0 0 15,0 6-2-15,-1-6 0 0,8 6 0 0,-7 0 0 16,0-6-8-16,0 0 0 0,7 6 0 0,-10 0 0 16,-1-3 0-16,4 3-11 0,-4 0 3 0,4 0 0 15,-3 0-2-15,3 0 0 0,0 3 0 0,0-3 0 16,7 0 10-16,-7 12 0 0,0-12 0 0,3 6 0 16,0 0 0-16,4-6 0 0,0 6 0 0,-3 0 0 15,3 5-18-15,0-5-2 0,0 3 0 0,0-3 0 16,3 0 20-16,-3-6 0 0,0 0 0 0,4 12 0 15,0-7 0-15,3 7 0 0,-4-6 0 0,4 0 0 0,0-3 12 16,0 3 7-16,4 0 1 0,-1 0 0 0,1-1-8 0,0-5 0 16,6 12-1-16,-3-12 0 15,4 6-2-15,3 0 0 0,-3 0 0 0,3 0 0 16,-3-6-9-16,-1 6 0 0,4-6 0 0,-6 2 0 0,2-2 0 16,-3 3 12-16,0 6-12 0,1-9 12 15,-1 0-12-15,0 0 0 0,0 0 0 0,-4 0 8 0,1-9-8 0,3 9 0 16,-3 0 0-16,-1 0-11 0,1 0 11 0,-1-3 0 0,-2 3 0 15,2 0 0-15,1 0 0 0,3 0 0 0,-4 0 8 0,4 0-8 16,1 3 0-16,-1 6 0 0,3-9 0 0,-3 0 0 16,4 0 0-16,0 0 0 0,3 0 0 0,-3 0-8 15,3 0 16-15,0-9 3 0,0 6 1 0,0 3 0 16,-3-2-12-16,-1 2 0 0,5-3 0 0,-5 3-11 16,1-3 11-16,-4 3 0 0,4 0 0 0,-4-6 0 15,-4 6 0-15,5 0 0 0,-5 0 0 0,-3 6 0 16,0-6 0-16,0 0 0 0,0 3 0 0,-7-3 0 15,4 3-8-15,-4-3 0 0,7 5 0 0,-7-5 0 16,0 0 8-16,0 0 14 0,0 0-3 0,0 0-1 16,3 9-10-16,-3-9 0 0,0 0 0 0,4 0 8 15,-4 0-8-15,0 0 0 0,7 6 0 0,-3-6-11 16,3 0 35-16,0-6 6 0,0 6 2 0,0 0 0 16,3 0-32-16,-3 0 0 0,7 0 0 0,-3 0 0 15,3 0 0-15,4 0 0 0,-4 0 0 0,4 0 0 16,-1 0 12-16,-3 0-3 0,4 0-1 0,0 0 0 15,-4 0-8-15,0 0 0 0,0 0 0 0,-3 0 0 16,-4 0 0-16,3 0 0 0,-3 0 0 0,-3 0 0 16,-4 0 0-16,0 0 0 0,0 0 0 0,0 0 0 0,0 0 0 15,0 0 0-15,0 0 0 0,0 0 0 0,0 0 12 0,0 0 0 0,0 0 0 16,0 0 0-16,0 0 25 0,0 0 6 0,-7 6 1 16,0 0 0-16,7-6-29 0,-7 0-6 0,0 0-1 0,-1 0 0 15,8 0-8-15,-7 0 8 0,7 0-8 0,-7 6 8 16,7-6-8-16,0 0 0 0,0 0 0 0,0 0 0 15,-7 0 0-15,7 0 0 0,0 0 0 0,0 0 0 16,0 0 0-16,0 0 0 0,0 0 0 0,0 0 0 16,0 0 0-16,0 0 0 15,0 0 0-15,0 0 0 0,0 0 0 0,0 0 0 0,0 0 0 0,0 0 0 16,0 0 0-16,0 0 0 0,0 0 0 0,0 0 0 16,0 0 0-16,0 0 0 0,0 0 0 0,0 0 0 15,0 0 0-15,0 0 0 0,0 0 0 0,0 0 0 16,0 0 0-16,7 0 0 0,0 6 0 0,0-6 0 15,1 0 0-15,2 0 0 0,-3 0 0 0,4 0-11 16,-4 0-29-16,0 0-7 0,3 0-1 0,-3 0 0 16,1-6-115-16,-5 6-23 0,4 0-5 0</inkml:trace>
  <inkml:trace contextRef="#ctx0" brushRef="#br0" timeOffset="-47109.186">26010 3069 718 0,'0'0'15'0,"0"0"3"0,0 0-18 0,0 0 0 0,0 0 0 0,0 0 0 16,0 0 62-16,0 0 9 0,0 0 1 0,0 0 1 15,0 0-16-15,0 0-3 0,0 0-1 0,0 0 0 16,0 0-23-16,0 0-5 0,0 0-1 0,0 0 0 16,0 0-24-16,0 0 0 0,0 0 0 0,4 5 0 15,-4 1 31-15,3 0 1 0,-3 0 0 0,0 9 0 16,0-4-32-16,0 1 0 0,0 12 0 0,-3-12 0 15,3 8 0-15,0 4 0 0,0-7 0 0,-4 10 0 16,4-4 0-16,0-2 0 0,0 2 0 0,0 1 0 16,4-4 0-16,-4 4 0 0,0-3 0 0,0-4 0 15,0 7 16-15,0-13-4 0,0 7 0 0,0-3 0 16,0 2 16-16,0 1 4 0,0-6 0 0,0 3 0 16,0-4-12-16,-4 7-1 0,4-3-1 0,0-4 0 15,0 7-8-15,-3-6-2 0,3 2 0 0,0 4 0 16,0-6-8-16,-4 0 0 0,4-1 0 0,0 1 8 15,0 3-8-15,0-9 8 0,0 0-8 0,0 5 8 16,0-5-8-16,0 0 0 0,0 0 0 0,0-6 0 16,0 9 0-16,0-9 0 0,0 0 0 0,0 0 0 15,0 0 8-15,0 0 0 0,0 0 0 0,0 0 0 16,0 0-8-16,0 0 0 0,0 0 0 0,0 0 8 16,0 0 27-16,0 0 5 0,0 0 0 0,0 0 1 0,0 0-22 15,0 0-5-15,0 0-1 0,0-9 0 0,0 3-1 0,0 0 0 16,0-6 0-16,0 7 0 0,0-7-12 0,0 6 0 15,0-3 0-15,0-3 0 0,0 7 0 0,4-7 0 0,-4 0 0 16,3 0-10-16,1 0 10 0,-1 4-13 0,1-4 5 0,-1 0 8 16,1 0-12-16,3 1 12 0,-3 2-10 15,3 3 10-15,0 0-12 0,0-6 12 0,0 1-13 16,0 5 5-16,0 0 8 0,0 0-13 16,0 0 5-16,0 3 8 0,0-9-12 0,0 6 12 15,0 6-12-15,0-5 12 0,0-1 0 0,4 0 12 0,-4 0 0 16,4-3 0-16,-4 0-12 0,0 6 0 0,3-3 0 0,1 1 0 15,-4-1 0-15,0 0 0 0,4 6 0 0,-4 0 0 16,0 0-24-16,0 6 2 0,-4-6 1 0,4 6 0 16,-3-1 6-16,3 1 2 0,-4 0 0 0,4 9 0 15,-3-3-7-15,-4-6-2 0,3 5 0 0,-3 4 0 16,0 3 13-16,0-7 9 0,0 7-12 0,-3-6 12 16,3 0 0-16,-4 8 0 0,1-8 0 0,-1 0 0 15,1-4 0-15,-1 4 0 0,1 0 8 0,-1-6-8 16,-3 0 0-16,4 6 0 0,3-12 0 0,0 0 0 15,-7 5 12-15,7-5-4 0,-7 0-8 0,0 6 12 16,-1-6 10-16,1 0 2 0,0-6 0 0,0 6 0 16,0 0 1-16,0-5 1 0,0 5 0 0,0-6 0 15,0 6-26-15,0 0 8 0,0-6-8 0,0 6 0 16,0 0 0-16,0-6 0 0,0 6 0 0,3-6 0 16,-3 6-16-16,4-6-3 0,-1 6 0 0,4 0 0 15,-7 0-27-15,7 0-6 0,0 0 0 0,-4-6-1 16,4 6-41-16,0 0-8 0,0 0-2 0</inkml:trace>
  <inkml:trace contextRef="#ctx0" brushRef="#br0" timeOffset="-46624.601">26458 3536 801 0,'0'0'34'0,"0"0"-34"15,0 0 84-15,0 0 9 16,0 0 3-16,0 0 0 0,0 0-77 15,4 6-19-15,-4 3 0 0,0-3 0 0,0-1 13 0,0 7-1 0,0 0 0 0,0-6 0 16,0 6-3-16,0-4-1 0,0 4 0 0,0 0 0 16,0 0-8-16,-4-4 8 0,1 4-8 0,3 0 8 15,-4-6-8-15,4-6 0 0,0 6 0 0,0-6 0 16,0 0 0-16,0 0 0 0,0 0 0 0,0 0 0 31,0 0-51-31,0 0-12 0,4-6-2 0</inkml:trace>
  <inkml:trace contextRef="#ctx0" brushRef="#br0" timeOffset="-46446.043">26476 3292 1120 0,'-11'6'23'0,"11"-6"6"16,0 0-29-16,0 0 0 0,0 0 0 0,0 0 0 15,0 0 44-15,0 0 4 0,0 0 0 0,0 0 0 16,0 0-16-16,0 0-4 0,7-3 0 0</inkml:trace>
  <inkml:trace contextRef="#ctx0" brushRef="#br0" timeOffset="-45987.438">26931 3407 1013 0,'0'0'20'0,"0"0"8"0,-7 0-28 0,0-6 0 0,3 6 0 0,-3 0 0 16,-3-6 88-16,3 6 13 0,0 6 3 0,-4-6 0 16,4 0-60-16,-4 6-12 0,4-3-3 0,-3-1 0 15,3 4 5-15,-4 3 1 0,4 3 0 0,0 0 0 16,0-6-35-16,0 5 0 0,0-5 0 0,0 9 0 16,0-9 0-16,3 0 0 0,-3 0 0 0,4 5 0 15,-1-5-14-15,4 0-3 0,0-6-1 0,-3 6 0 16,3-6 18-16,-4 6 0 0,1 3 0 0,3-9 0 15,-4 6 0-15,4-6 0 0,0 11 0 0,0-5 0 16,0 0 16-16,0-6 0 0,0 12 0 0,0-9 0 16,0 6-16-16,0-1 0 0,4-2 8 0,-1 0-8 15,-3-6 0-15,0 12 0 0,4-12 0 0,-4 0 0 16,3 12 0-16,4-12 0 0,-7 0 0 0,4 6 0 16,3-1 0-16,0-2 0 0,0 3 0 0,-4 0 0 15,4-6 0-15,1 0 0 0,-1 6 0 0,0-6 0 16,3 0-130-16,-3 0-22 0</inkml:trace>
  <inkml:trace contextRef="#ctx0" brushRef="#br0" timeOffset="-45445.183">27002 3512 1045 0,'0'0'44'15,"0"0"-36"1,0 0 71-16,0 0 13 0,0 0 4 0,0 0 0 0,0 0-53 0,0 0-11 16,0 0-1-16,0 0-1 0,0 0 12 0,0 0 2 0,0 0 1 0,0 0 0 15,0 0-45-15,0 0 0 0,0 0 0 0,0 0 0 16,0 0-9-16,3 6 9 0,4 0-13 0,0 0 5 16,0 0 8-16,0 3 0 0,0 3 0 0,4-1 0 15,-4 1 0-15,0 3 0 0,4 2 0 0,-4 1 0 16,0-6 0-16,3 0 0 0,-3 8 0 0,0-8 0 15,1-6 0-15,-1 6 0 0,0-1 0 16,0-2 0-16,-4-6-29 0,4 6-4 16,0-9-1-16</inkml:trace>
  <inkml:trace contextRef="#ctx0" brushRef="#br0" timeOffset="-45100.186">27252 3462 919 0,'0'0'19'0,"0"0"5"16,0 0-24-16,0 0 0 0,0 0 0 0,0 0 0 15,0 0 56-15,0 0 6 0,-3 6 2 0,-1 6 0 16,1-3 0-16,-1 3 1 0,4-6 0 0,-4 5 0 0,4 4-31 0,0 3-6 15,0-1-2-15,0 7 0 0,0-4-18 16,-3 4-8-16,3-1 0 0,0 10 8 0,-4-4 20 0,4 3 4 0,0-2 1 0,-3 2 0 16,-1-2-33-16,4 2 0 0,-3-3 0 15,-1-2 0-15,4-4 0 16,-3-2 0-16,-1 2 0 0,1-5 0 16,-1-3 0-16,1 8 0 0,-1-11-12 0,1 6 3 15,-4-7 9-15,3 4 14 0,0-3-3 0,1-6-1 0,-1 6-10 0,4-12 0 0,0 0 0 16,0 0 0-1,0 0-54-15,0 0-6 0,0 0-2 0</inkml:trace>
  <inkml:trace contextRef="#ctx0" brushRef="#br0" timeOffset="-44495.132">27594 3445 589 0,'0'0'24'15,"0"0"-24"1,0 0 101-16,0 0 15 0,0 0 4 0,0 0 0 0,0 6-20 0,0 0-3 0,0-1-1 16,0 1 0-16,0 0-52 0,4 3-12 0,-4-3-1 0,0 6-1 15,0-6 3-15,0-1 1 16,0 1 0-16,0 6 0 0,0-12-18 0,-4 3-4 0,4-3-1 0,0 0 0 16,0 0-11-16,0 0 0 15,0 0 0-15,0 0 0 0,0 0 21 0,0 0-1 0,0 0 0 16,0 0 0-1,0 0 16-15,0 0 4 0,0 0 0 0,0 0 0 0,0 0-27 0,0 0-5 0,0 0 0 0,0 0-8 16,4-3 0-16,-4-3 0 0,0 6 0 0,-4-6 0 16,4 0 0-16,-3 1-17 0,-4-1 1 0,3 6 1 31,-3-6-23-31,0 6-5 0,0 0-1 0,-4 0 0 0,1 0-6 0,3 0-2 0,-4 6 0 16,1-6 0-16,-1 6 40 0,0-1 12 0,1 1 0 0,-4 6 0 15,3-6-12-15,1 3 12 0,-5 3-12 0,5-1 12 16,-1 7 25-16,1-6 12 0,-1 2 3 0,4-2 0 15,0 0-16-15,0 0-4 0,3-4 0 0,1 4 0 16,-1 0 19-16,4-6 3 0,0 0 1 0,4 0 0 16,-1 5-24-16,1 1-5 0,3-9-1 0,0 9 0 15,0-6-5-15,4 0-8 0,-1-1 11 0,1 7-11 16,-1-6 10-16,5 0-10 0,-1 0 8 0,0-3-8 16,0 0 0-16,0 0 0 0,4-3 0 0,-4 0 0 15,3 0-120-15,-2-3-22 0,2-3-5 16</inkml:trace>
  <inkml:trace contextRef="#ctx0" brushRef="#br0" timeOffset="-44073.96">27802 3107 794 0,'0'-15'16'0,"0"15"4"0,-3-6-20 0,3 0 0 0,0 0 0 0,3 1 0 16,-3 5 73-16,0-6 11 0,0-6 1 0,0 12 1 15,0 0-14-15,0 0-4 0,0 0 0 0,0 0 0 16,0 0-21-16,0 0-5 0,0 0-1 0,0 0 0 15,0 0-30-15,0 0-11 0,0 12 0 0,0-6 9 16,-3 5 14-16,3 7 2 0,0 2 1 0,0 4 0 16,0 2-5-16,-4 4-1 0,4-1 0 0,-3 4 0 15,-1 2 4-15,4-3 1 0,-3 6 0 0,-1 4 0 16,1-4 1-16,3-3 0 0,0-3 0 0,-4 1 0 16,4-4-26-16,0-2 8 0,0 2-8 0,0-5 0 15,4 2 0-15,-4-8 0 0,3 5 8 0,1-8-8 16,-1 2 0-16,1 1 0 0,3-3 0 0,-4-3 8 15,1 5-8-15,3-11-14 0,-3 6 3 0,-1-6 1 16,4 0-72-16,-3 8-14 0,3-8-4 0</inkml:trace>
  <inkml:trace contextRef="#ctx0" brushRef="#br0" timeOffset="-42666.805">24313 3265 691 0,'-10'0'14'0,"3"0"4"0,-4 0-18 0,4 0 0 0,0 0 0 0,0 0 0 15,0 0 68-15,0 0 9 0,0 0 3 0,0 0 0 16,7 0-26-16,-4 0-5 0,4 0-1 0,-7 0 0 16,7 0-16-16,0 0-4 0,-7 0-1 0,7 0 0 15,0 0-4-15,0 0-1 0,0 0 0 0,-7 6 0 16,4-6-13-16,-1 6-9 0,1 0 12 0,-1 3-12 15,1 3 0-15,-1-6 0 0,0 5 0 0,1 1 0 16,3 0 0-16,-4 0 0 0,1 2 0 0,-1 4 0 16,4-6 0-16,-3-3 10 0,-1 8 0 0,4-5 0 15,0 0 2-15,-3-6 0 0,3 5 0 0,0-8 0 16,3 6 5-16,-3 0 2 0,4-3 0 0,-4 0 0 16,3 0-9-16,4-6-2 0,-3 5 0 0,3 1 0 0,0 0 12 15,0 0 3-15,4-3 0 0,-1 0 0 0,1 3-13 16,3-3-2-16,0 3-8 0,0 0 12 0,0-6 3 0,0 5 0 15,0-5 0-15,-3 0 0 0,0 0-3 0,3 0-1 0,-4-5 0 16,4 5 0-16,-3-6-11 0,3 6 0 16,-3-9 0-16,-1 3 0 0,4 0 26 0,-3 0 6 0,3-6 2 15,0 7 0-15,-3-1-34 0,-1-6 0 16,1 3 0-16,3-3 0 0,-3 1 8 0,-4 5 2 16,3-6 0-16,-3 0 0 0,0 0-10 0,-3 4 0 15,-1-4 0-15,1 6 0 0,0-6 0 0,-4 0 0 0,0 4 0 16,-4 2 0-16,4 0 0 0,-4-6 0 0,1 6 0 0,-4-6 0 15,3 7 0-15,1-1-11 0,-4-3 3 0,0 0 0 32,3 6-20-32,1-3-3 0,-1 0-1 0,1 0 0 0,3 6 9 0,0 0 2 0,0-5 0 0,0 5 0 15,0 0-69-15,3 0-14 16,1-6-2-16</inkml:trace>
  <inkml:trace contextRef="#ctx0" brushRef="#br0" timeOffset="-42051.002">24818 3224 725 0,'-4'12'31'0,"1"6"-31"16,-1-7 73-16,4 7 9 0,-3-6 2 0,3 3 0 16,-4-4-23-16,4 1-4 0,0 6-1 0,0-4 0 15,4-2-12-15,-4 0-4 0,3-6 0 0,-3 6 0 16,4-7-40-16,-4-2 0 0,0-3 0 0,0 0 0 15,0 0 16-15,0 0 0 0,0 0 1 0,0 0 0 16,0 0 8-16,0 0 2 0,0 0 0 0,0 0 0 16,0 0-14-16,0 0-2 0,0 0-1 0,0 0 0 15,0 0-10-15,0 0 0 0,0 0 0 0,0-5 0 16,3 2-12-16,-3-3-4 0,0 0 0 0,4 0-1 16,-4-6-11-16,3 6-3 0,1 0 0 0,-4-5 0 15,3 2 12-15,1-3 3 0,-4 6 0 0,4-6 0 16,-1 7 16-16,1-7 12 0,-1-3-1 0,1 9-1 15,-1-6-10-15,1 1 0 0,-1 5 0 0,1-9 0 16,-4 6 0-16,3 6 0 0,1-8 0 0,-1 5 8 16,1 6 9-16,-4 0 2 0,3-6 0 0,-3 6 0 15,0 0-19-15,7 6 0 0,-3-6 0 0,7 6 0 16,-4-1 0-16,0 1 10 0,0 0-10 0,0 3 12 16,3 9-12-16,-3-7 12 0,1 1-12 0,-1 3 12 15,0-3-12-15,0 5 0 0,0-5 0 0,0 3 8 16,0-3-8-16,-4 5 0 0,4-5 0 0,0 0 0 0,1-1 0 15,-1 4 0-15,-4-3 0 0,4 0 0 0,-3-6 0 0,-1-1 0 16,4 1 0-16,-3-3 0 0,-1 6 0 0,-3-9 0 0,4 3 0 0,-4-3 0 31,0 0-112-31,7 0-17 0,-7 0-4 0</inkml:trace>
  <inkml:trace contextRef="#ctx0" brushRef="#br0" timeOffset="-41524.428">25164 3333 709 0,'-4'15'14'0,"4"-15"6"0,0 3-20 0,0 3 0 0,0-6 0 0,0 8 0 16,0-8 48-16,0 0 7 0,0 6 1 0,4 0 0 15,-4-6-20-15,7 0-3 0,0 6-1 0,0 0 0 16,0-6 7-16,3 0 1 0,1 0 0 0,0 0 0 16,-1-6-20-16,4 0-3 0,0 6-1 0,1-6 0 15,-1 0-6-15,0 1-2 0,0-1 0 0,0 0 0 16,0 3 20-16,-3-9 3 0,3 6 1 0,-7-6 0 16,3 7-32-16,-3-1 0 0,1-6 0 0,-5 3 0 0,1 3 0 0,-1-6 0 15,1 7 8-15,-4-7-8 0,0 0 8 0,0 3-8 16,0 3 0-16,-4-5 0 0,4 5 0 0,-3 0 0 15,-1 0 0-15,1 0 0 0,-5 0-10 0,5 6 10 16,-4-6-8-16,0 6 8 0,0 0 0 0,0 0 0 0,0 6 0 0,0-6 0 16,0 6 0-1,-1 0 0-15,1-6 0 0,0 12 0 16,0-6-8-16,0 5-4 0,0-5 0 0,4 3 0 0,-4 9 12 0,3-7-8 0,1 1 8 16,3 3-8-16,-4 3 8 0,4-7 0 0,0 1 0 15,0 6 0-15,0-4 8 0,0-2-8 0,4 0 8 0,-4 6-8 16,3-10 8-16,1 4-8 0,3 0 8 0,-4 0-8 15,4-6 16-15,0 5-2 0,0 1 0 0,0-3 0 16,0-3-14-16,4 0 0 0,-4 0 8 0,4-1-8 16,-1 1 0-16,1 0 9 0,3 0-9 0,0-6 8 15,4 3-8-15,-4 0 0 0,4-3 0 0,-1 3 0 16,1 0-110-16,3-3-24 0</inkml:trace>
  <inkml:trace contextRef="#ctx0" brushRef="#br0" timeOffset="-39843.951">27961 3580 1241 0,'-10'0'25'0,"10"0"8"0,0 0-33 0,-7 6 0 0,7-6 0 15,0 0 0-15,0 0 58 0,0 0 5 0,0 0 1 16,0 0 0-16,0 0-18 0,0 0-3 0,0 0-1 0,0 0 0 16,3 6-14-16,4-3-2 0,0 0-1 0,0 0 0 15,0 0 13-15,4-3 2 0,-4 0 1 0,4 0 0 16,-4-3-33-16,0 3-8 0,3 0 0 0,-3-3 0 15,0 0 8-15,0 0 0 0,0 3 0 0,-3-6 0 16,3 6-8-16,-3-6 8 0,-1 0-8 0,-3 6 8 16,0-6-8-16,0 6 0 0,0 0 0 0,4-6 0 15,-4 1 0 1,0-1 0-16,0 0 0 0,0 0-11 0,0 6-24 16,0 0-5-16,-4-6 0 0,4 6-1 0,-7-3 17 0,0-9 4 0,3 12 1 0,-3-6 0 15,0 1 19-15,0 5 0 0,0 0 0 0,0 0 0 16,-3 0-8-16,3 5 8 0,-1-5-12 0,1 6 12 15,-3 6-13-15,-1-9 4 0,1 6 1 0,3 6 0 16,-4-4 8-16,4 1 0 0,-4 0 0 0,4 0 0 16,4 2 0-16,-1-2 0 0,-3 6 0 0,7-12 0 15,-3-1 12-15,3 4-3 0,0-3 0 0,3 0 0 16,-3 6-9-16,4-6 0 0,-1 0 9 0,1-1-9 16,-1 7 13-16,4-6-1 0,0 3-1 0,0-3 0 15,4 0-2-15,0-1 0 0,3 1 0 0,0 0 0 16,4 0-9-16,-1-6 0 0,1 0 0 0,3 0 0 15,0-6-17-15,-3 6-6 0,3-12-1 0</inkml:trace>
  <inkml:trace contextRef="#ctx0" brushRef="#br0" timeOffset="-39514.922">28444 3192 1146 0,'-14'-6'32'0,"7"6"8"0,-3-6-32 0,-1 6-8 0,4 6 0 0,0-6 0 15,0 6 52-15,0-6 10 0,3 0 2 0,4 0 0 16,-10 6-28-16,10-6-4 0,-7 6-2 0,3 0 0 16,1-1-22-16,3 4-8 0,-4 0 0 0,4 6 0 15,0 2 32-15,0 1 0 0,0 3 0 0,0 2 0 16,4 1-32-16,-4 2 0 0,0 4 0 0,3-10 0 15,-3 10 0-15,0-7 0 0,4 4 0 0,-4-1 0 16,3-2 0-16,-3-1 0 0,4 1 0 0,-4-4 0 16,3-8 0-16,-3 6 0 0,0-10 0 0,0 10 0 15,0-6 12-15,0 0-4 0,0 5-8 0,0-2 12 16,4-3-12-16,-4 5 0 0,0-5 0 0,0-6 0 16,0 3-30-16,0-3-9 0,-4-1-1 0</inkml:trace>
  <inkml:trace contextRef="#ctx0" brushRef="#br0" timeOffset="-39240.208">28205 3512 1377 0,'0'0'39'0,"0"0"9"0,0 0-39 0,0 0-9 0,0 0 0 0,0 0 0 16,0 0 69-16,0 0 12 0,7-5 3 0,-4-1 0 16,4 6-28-16,0 0-4 0,0-6-2 0,0 6 0 15,4 0-37-15,3 0-13 0,0 0 9 0,0 6-9 16,0-6 0-16,1 6 0 0,2-6 0 0,-3 5 0 31,0 1-36-31,4-6 0 0,-4 6 0 0,4 0 0 0,-4-6-39 0,0 3-7 16,0 0-2-16</inkml:trace>
  <inkml:trace contextRef="#ctx0" brushRef="#br0" timeOffset="-38927.639">28695 3163 999 0,'0'0'42'15,"0"0"-34"1,0 0 45-16,0 0 9 0,0 0 2 0,0 0 0 0,0 0-16 0,3 5-4 0,5 1 0 16,-5 6 0-16,1-6-19 0,-1 6-4 0,-3-1-1 0,4-2 0 15,-4 9-6-15,3 0-2 16,-3-1 0-16,0 10 0 0,0-10-12 0,0 7 0 0,-3-4 0 0,-1 4 0 16,1-3 28-16,-1 8 4 0,1-11 0 0,-1 5 0 15,0-2-32 1,-3 2 0-16,4-5 0 0,-1 2 0 0,-3-2 12 0,4-3-4 15,-1 2-8-15,4-5 12 0,-3 0-12 0,3 0 0 0,-4-6 0 16,4-1 0-16,0 10 0 0,0-15 0 0,4 6 0 0,-4-6 0 31,0 0-36-31,0 0-11 0,0 0-1 0</inkml:trace>
  <inkml:trace contextRef="#ctx0" brushRef="#br0" timeOffset="-38653.773">28540 3457 801 0,'0'0'34'16,"0"0"-34"-1,0 0 90-15,0 0 11 0,0 0 3 0,0 0 0 16,0 0-15-16,0 0-2 0,0 0-1 0,0 0 0 15,0 0-69-15,0 0-17 0,3 5 0 0,4-5 0 16,0 6 31-16,0-3 2 0,0 0 1 0,4 6 0 16,-4-3-34-16,4-6 0 0,3 6 0 0,-4 0 0 15,4-6 0-15,1 0 0 0,-1 0 0 0,0 0 0 16,3 0-21-16,-2 0-11 0,-1 0-3 0</inkml:trace>
  <inkml:trace contextRef="#ctx0" brushRef="#br0" timeOffset="-38189.798">28833 3542 961 0,'0'0'40'0,"0"0"-32"16,0 0 43-16,0 0 8 0,3 9 1 0,1-3 1 15,3-1-3-15,-4 1-1 0,4-6 0 0,0 12 0 16,0-12-29-16,4 0-7 0,-4 6-1 0,4-6 0 16,-1 6-20-16,1-6 0 0,-1 0 0 0,1 0 0 15,-1 0 8-15,1 0-8 0,0-6 8 0,-1 6-8 16,1-6 0-16,-4 6 0 0,0-12 0 0,0 12 0 16,-3-6 11-16,3-5-3 0,-4 5 0 0,-3 0 0 15,4 0-8-15,-1-3 0 0,-3 3 0 0,0 0 0 16,0-5 0-16,-3 5 0 0,-1 0 0 0,1 0 0 15,-1-3 0-15,-3 6 0 0,0 0 0 0,0-3 0 16,0 6 0-16,-4-5 0 0,4 5 0 0,0 0 0 16,-3 0 0-16,2 5 0 0,1-5 0 0,0 6 0 15,0-3 0-15,0 6 0 0,0 0 0 0,0 3 0 16,0-6 12-16,0 5 0 0,3 1 0 0,1-3 0 16,-1 3 4-16,4-1 2 0,4 7 0 0,-4-12 0 0,3 6 3 15,5 2 1-15,-5-2 0 0,4-6 0 16,0 6-8-16,0 0-2 0,4-4 0 0,-4 4 0 15,3-6-12-15,1 0 0 0,0 0 0 0,-1-6 0 0,4 6 0 0,0 0 0 0,1-1 0 16,2 1 0 0,4 0-24-16,-3-3-8 0,3 0-2 0</inkml:trace>
  <inkml:trace contextRef="#ctx0" brushRef="#br0" timeOffset="32116.441">18616 9524 705 0,'0'0'20'0,"0"0"4"16,0 0-24-16,-7 0 0 0,0-6 0 0,3 1 0 15,4 5 56-15,-3-3 5 0,3 3 2 0,0 0 0 16,-4-3-9-16,4 3-2 0,0 0 0 0,0 0 0 15,0-6-28-15,0 6-5 0,0 0-2 0,0 0 0 0,0 0-4 0,0 0-1 0,0 0 0 16,0 0 0-16,0 0 0 0,0 0 0 0,0 0 0 0,0 0 0 16,0 0 12-16,-3 9 1 0,-1-1 1 15,1 4 0-15,3-6-6 0,0 6 0 16,0-6-1-16,0 5 0 16,0 1 2-16,0 9 1 0,0-4 0 0,-4 1 0 15,4 3 2-15,0-4 0 0,0 4 0 0,0 2 0 0,-3 1-9 0,3-6-2 0,0 14 0 16,0-9 0-16,0 4-4 0,0-1-1 0,3 4 0 15,-6-1 0-15,3-8-8 0,-4 8 0 0,4-11 0 0,0-1 0 16,0 4 23-16,-3-9-1 0,3 0 0 0,0 2 0 16,0-2-22-16,0 0-12 0,0-6 2 0,3-1 0 15,-3 7 10-15,0-12 14 0,0 0-3 0,0 3-1 16,0-3-10-16,0 0-17 0,4 6 4 0,-4-6 1 16,0 0-42-16,0 0-8 0,0-3-2 0</inkml:trace>
  <inkml:trace contextRef="#ctx0" brushRef="#br0" timeOffset="32536.955">18359 9557 608 0,'0'-3'25'16,"0"-3"-25"-1,0 0 69-15,0 0 9 0,0-6 2 0,0 4 0 0,0 2-18 0,3-3-3 0,1 0-1 0,-4 3 0 16,3 0-6-16,-3 0 0 0,4 0-1 0,-1 1 0 16,-3-4-14-16,0 6-2 0,0 3-1 0,0 0 0 15,4-6-10-15,-1 0-3 0,-3 3 0 0,4 0 0 16,-1 0-21-16,1-3 0 0,-1 6 0 0,4-5 0 15,-3 5 0-15,3 0 14 0,0-6-2 0,0 6 0 16,4 0-12-16,-1-6 0 16,4 6 0-16,-3-6 0 0,3 0 0 0,0 0 0 0,0 3 0 0,0 0 0 15,1 0 0-15,-1 0 0 0,0 0 0 0,3 0 0 16,-2 1 0-16,2-4 0 0,1 6 0 0,-1-6 0 16,-2 0 0-16,2 6 0 0,-3-6 0 0,0 6 0 15,0 0 0-15,1 0 0 0,-5 0 8 0,1 0-8 16,-1 0-16-16,-3 0-7 0,4 0-1 0,-4 6 0 15,4 0-140-15,-4 0-29 0</inkml:trace>
  <inkml:trace contextRef="#ctx0" brushRef="#br0" timeOffset="32990.172">18503 10056 850 0,'0'0'17'0,"0"0"6"0,0 0-23 0,0 0 0 0,0 0 0 0,-3 9 0 16,3-9 56-16,-4 9 6 0,1-3 2 0,3 0 0 16,0 0 0-16,0 0 0 0,0-6 0 0,0 5 0 15,0 1-35-15,0-6-6 0,0 6-2 0,3 3 0 16,-3-9-21-16,4 6 8 0,-1 0-8 0,-3 0 0 16,4 5 9-16,-4-5-9 0,0 0 12 0,0-6-12 15,0 0 16-15,0 0-4 0,0 0-1 0,0 0 0 16,3 6 8-16,-3-6 1 0,7 6 1 0,-7-6 0 15,4 3-4-15,-1 0-1 0,4 0 0 0,-3 0 0 16,3 0-16-16,-3 3-17 0,3-1 3 0,-4 1 1 16,4 0 26-16,0-6 6 0,0 0 1 0,0 0 0 15,0 0-32-15,0 0-7 0,1-6-1 0,-1 6 0 16,0-6 20-16,3 1 0 0,-3 2 0 0,0 0 0 16,4-3 0-16,-4 0 0 0,4 3 0 0</inkml:trace>
  <inkml:trace contextRef="#ctx0" brushRef="#br0" timeOffset="33438.708">18934 9357 836 0,'3'12'24'0,"1"-1"4"16,-4-2-28-16,3 3 0 0,-3 0 0 0,4-1 0 15,-4 1 67-15,0 6 7 0,0-4 2 0,0 4 0 16,0 3-12-16,0-4-3 0,0 7 0 0,0-1 0 16,3 4-9-16,-3-7-3 0,0 7 0 0,0-1 0 15,0 4-11-15,0-4-2 0,0 1-1 0,0 8 0 16,4-9-13-16,-4 4-2 0,0 2-1 0,0-2 0 16,3-7-8-16,-3-5-2 0,0 2 0 0,0-2 0 15,4-3 6-15,-4 2 1 0,3 1 0 0,-3-6 0 16,0-4-6-16,0 4-1 0,0-3 0 0,0 0 0 15,0-9-9-15,0 6 8 0,0-6-8 0,0 0 8 16,4 6-8-16,-4-6 0 0,3 0 0 0,-3 0-11 16,0 5-118-16,0-5-24 0,4 6-5 0</inkml:trace>
  <inkml:trace contextRef="#ctx0" brushRef="#br0" timeOffset="40644.728">19396 9739 756 0,'0'0'32'0,"0"0"-32"16,0 0 79-16,0 0 9 0,0 0 3 0,0 0 0 15,0 0-8-15,0 0-2 0,0 0 0 0,0 0 0 16,0 0-29-16,0 0-7 0,0 0-1 0,0 0 0 16,-7-6-3-16,7 6-1 0,0 0 0 0,-7 0 0 15,7 0-20-15,-7 0-5 0,0 6-1 0,-1-6 0 16,1 0-14-16,7 0 9 0,-7 6-9 0,4-3 8 15,-4 3-8-15,0 0 0 0,3-1 0 0,-3 1 0 16,4 6 0-16,-1-12 0 0,-3 6 0 0,3 0 0 16,1 0 0-16,3-6 8 0,-4 6 0 0,1 2 0 15,-1-2-8-15,1 6 0 0,3-6 0 0,-4 0-11 16,4-6 11-16,0 0 0 0,0 0 8 0,0 12-8 16,0-12 0-16,0 0 0 0,0 5 0 0,0-2 0 0,0-3 18 0,4 12 2 15,-1-6 1-15,-3-6 0 0,0 6-21 0,0-6 0 16,0 0 0-16,4 6 0 0,-1 0 0 0,4 0 0 0,-3-1 0 15,-4-5 0-15,7 0 0 0,-3 6 0 0,-1 0 0 0,4-6 0 16,-3 3 0-16,-1 0-12 0,4 0 2 0,-3 3 0 16,-4-6 10-16,7 3 0 0,-7-3 0 0,0 0 0 15,3 6 0-15,-3-6 8 0,4 6-8 0,-4-6 0 16,0 0 0-16,0 0 0 0,3 2 0 16,1 4 0-16,0 6 0 0,-1-6 9 15,-3 3-9-15,0 0 0 0,0-3 17 0,-3-1-3 0,3-5-1 0,-4 15 0 16,0-3 1-16,1-6 0 0,-1 8 0 0,-3 1 0 15,0 0-3-15,4-3-1 0,-4-7 0 0,0 7 0 16,0-3 1-16,0-3 0 0,-1 0 0 0,1 0 0 16,4 5-11-16,-4-5 0 0,3 0 0 0,1 0 0 15,3-6 0-15,-7 0 0 0,7 0 0 0,-7 6 0 16,7-6 0-16,-7 0 0 0,0-6 0 0,-1 6 0 16,1-6 0-16,-3 6 0 0,3-6 0 0,0 6 0 15,3-6-9-15,-3 1-4 0,0-1-1 0,4 0 0 16,-4-3-54-16,3 3-10 0,0-6-2 0</inkml:trace>
  <inkml:trace contextRef="#ctx0" brushRef="#br0" timeOffset="41302.128">20518 9518 1508 0,'-8'-8'43'0,"5"-1"9"16,-4 0-42-16,3-3-10 0,-3 6 0 0,4 0 0 15,-4-5 90-15,0 5 16 0,-4-6 3 0,4 3 1 16,-4 3-42-16,4 1-8 0,-3-1-1 0,-1 0-1 15,1 0-32-15,-1 0-6 0,1 0-2 0,-1 3 0 16,0 0-18-16,1 0 0 0,-1 0 0 0,1 0 0 16,3 0 0-16,-1 3 0 0,-2-2 0 0,3 2 0 15,7 0 0-15,-7 2 0 0,-4-2 0 0,4 6-9 16,0-3 9-16,0 3 0 0,0 3-9 0,0 3 9 16,0-6 0-16,3 5-11 0,1-5 11 0,-4 3-8 15,3 3 8-15,1 5 0 0,-4-5 0 0,3 9 0 16,1-4 0-16,-1 1-8 0,1 0 8 0,3-1-8 0,-4 10 8 15,4-4 0-15,0 4 0 0,0 2 0 0,0-2 0 16,4-4 0-16,-1 7 0 0,-3 2 0 0,4-9 0 16,-1 10 0-16,1-13 0 0,-1 10 0 0,1-1 0 0,-4-11 0 15,3 8 8-15,-3-5-8 0,0-1 0 16,0 7 0-16,0-12 0 0,0 11 0 16,0-5 11-16,0-4-3 0,0 1 0 0,-3 8 0 0,3-8-8 0,-4-6 0 15,1 8 0-15,3-8 0 0,0 6 0 0,-4-4 0 16,4-2 0-16,0 6 0 0,0-12 0 0,4 5 8 0,-4-5-8 0,0-6 8 15,0 0-23-15,0 0-5 0,0 0 0 0,0 0-1 16,0 0-107-16,0 0-22 16,0 0-4-16</inkml:trace>
  <inkml:trace contextRef="#ctx0" brushRef="#br0" timeOffset="41608.984">20084 10036 1454 0,'-4'-6'30'0,"4"6"8"16,0 0-30-16,0 0-8 0,0 0 0 0,0 0 0 16,0 0 52-16,0 0 8 0,0 0 3 0,0-6 0 15,0 0-26-15,4-3-5 0,-1 6 0 0,1-2-1 0,3-1-8 0,0 0-2 0,0 3 0 0,3-3 0 31,1 6-21-31,0-6 0 0,-1 6 0 0,1 0 0 16,-1 0 0-16,1 0 0 0,0-6 0 0,-1 12 8 0,1-6-8 16,-1 0 0-16,4 6 0 0,-3-6 0 0,0 6 0 0,-1-6 0 0,1 3 0 15,-1 0 0-15,1 3 0 16,-1-6 0-16,1 3 0 0,0 0 0 16,3-1-103-16,-4-2-21 0,1 0-5 0</inkml:trace>
  <inkml:trace contextRef="#ctx0" brushRef="#br0" timeOffset="42053.994">20489 9962 1347 0,'0'0'38'0,"-7"0"9"0,7 0-38 0,-7 0-9 0,0 0 0 0,0 0 0 16,7 0 72-16,-7 0 13 0,0 0 3 0,0 0 0 15,7 0-50-15,-7 0-10 0,0 6-1 0,3 0-1 16,-3 0-26-16,4 3 0 0,-4 3 0 0,3-4 0 15,1 7 0-15,-1-3 0 0,1-6 0 0,3 6 0 16,-4 2 0-16,4 4 0 0,0-6 0 0,-3 5 0 16,3-5 0-16,0 0 0 0,0 2 0 0,3-2 0 15,-3 0 0-15,0-3 0 0,4 0 11 0,-4 5-11 16,3-8 11-16,1 0-11 0,-1 0 12 0,-3-6-12 16,7 6 16-16,-7-6-4 0,4 6-1 0,3-6 0 15,0 0 9-15,0 0 1 0,0 0 1 0,0-6 0 16,-3 6-1-16,3-6 0 0,0-6 0 0,0 6 0 15,-4-5-11-15,4 5-2 0,-3 0-8 0,-1-3 12 0,4 3 3 16,-3 0 0-16,-1 0 0 0,1-5 0 0,-1-1-15 16,1 0-13-16,-4 3 2 0,0-3 1 0,0 7 10 0,0-7 0 0,0 3 0 15,-4 3 0 1,4-3 0-16,-3 1-18 0,-4 2 3 0,3 0 1 16,1 0-26-16,-4 0-6 0,0 0-1 0,0-3 0 15,0 0 15-15,-4 7 2 0,0-1 1 0,1 0 0 0,-4 3 13 0,3 3 2 0,1 0 1 16,-4-1 0-16,-1 7-1 0,5-6 0 0,-1 3 0 0,4 0 0 15,0 0-30-15,0 6-7 16,0-6-1-16,3 5 0 0,4 1-44 0,0 3-10 16</inkml:trace>
  <inkml:trace contextRef="#ctx0" brushRef="#br0" timeOffset="42626.528">20567 10080 1185 0,'0'0'24'0,"0"0"7"16,0 0-31-16,0 0 0 0,0 0 0 0,0 0 0 15,0 0 63-15,0 0 6 0,0 0 2 0,0 0 0 16,0 0-11-16,0 0-1 0,0 0-1 0,0 6 0 0,3 6-38 0,-3-1-8 0,0 1-2 0,0-3 0 16,0 3 28-16,0 5 6 15,0-11 0-15,0 6 1 0,0-6-27 0,0 3-6 0,0-3 0 0,0-6-1 16,0 0 2-16,0 0 1 0,0 0 0 0,0 0 0 16,0 0 22-16,0 0 5 0,0 0 1 0,0 0 0 15,0 0-27-15,0 0-6 0,0 0-1 0,4 5 0 16,0-10 0-16,-1 2 0 0,1-3 0 0,-1 3 0 15,1-3-8-15,-1 3 8 0,-3-3-8 0,4 0 8 16,-4 0-8-16,3-5 0 0,1 2 0 0,-4 0 0 16,3 0 0-16,1-3 0 0,-1 1 0 0,-3 5 0 15,4-9 0-15,-1 6 0 0,-3-3 0 0,4 7 0 16,-1 2 0-16,-3 3 0 0,4-6 0 0,-4 6 0 16,0 0 0-16,4-6 0 0,-4 6 0 0,7 0 0 15,-4-6 0-15,4 6 0 0,-3-6 0 0,3 0-11 16,-4 3 11-16,-3 3-8 0,7 0 8 0,-7 0-8 15,7 0 8-15,0 3-8 0,0 3 8 0,-3-6-8 16,-4 0 8-16,4 6 0 0,-4-6 0 0,3 6 0 16,1 0-8-16,-1 6 0 0,1-1 0 0,-1 1 0 15,-3 3 8-15,4-9 11 0,-4 5-3 0,3 1 0 16,-3 0-29-16,4 3-7 0,-1-4 0 0,1 1-1 16,-1-6-44-16,-3 0-9 0,7-3-2 0,-7-3 0 15,4 0-104-15,-4 0-22 0</inkml:trace>
  <inkml:trace contextRef="#ctx0" brushRef="#br0" timeOffset="42954.018">20923 9510 1165 0,'0'0'24'0,"-3"8"7"0,-1-2-31 0,1 6 0 0,3 0 0 0,0-3 0 15,0 5 57-15,0 1 6 0,0 9 1 0,3-10 0 16,1 10 0-16,-1-1 0 0,1 4 0 0,-1-4 0 16,1 7-26-16,-1 2-5 0,1-8-1 0,-1 8 0 15,1-6-16-15,-1 10-4 0,1-10-1 0,-4 3 0 16,4 1 8-16,-1-1 1 0,-3-2 1 0,4 2 0 15,-4-2-21-15,3-4 0 0,-3 4 0 0,4-4 0 16,-1-5 0-16,-3 2 0 0,4-8 0 0,-4 6 0 16,3-12 0-16,1 5 0 0,-4-5 0 0,0-6 0 15,0 0-47-15,0 0-13 0,0 0-4 0</inkml:trace>
  <inkml:trace contextRef="#ctx0" brushRef="#br0" timeOffset="43283.686">20800 9951 1409 0,'0'0'29'0,"0"0"7"0,0 0-28 16,0 0-8-16,0 0 0 0,0 0 0 0,0-6 25 0,3 3 4 0,1-3 1 0,-1 3 0 15,1-3 22-15,-1 3 5 0,4 3 1 0,-3-6 0 16,3 6-8-16,0-6-2 0,4 6 0 0,-1 0 0 16,1 6-32-16,-1-6-8 0,1 6 0 0,3-6-8 15,-3 0 9-15,-1 0-9 0,4-6 0 0,1 0 9 16,-5 6-9-16,4 0 0 0,0-5 0 0,-3 5 8 16,3 0-8-16,0-6 0 0,0 6 0 0,0 0 8 15,0 0-17-15,1-6-4 0,-1 3-1 0,-4 0 0 16,4 3-28-16,1-3-6 0,-5 3 0 15,1 0-1-15,-4 0-15 0,3 0-2 0,-3 0-1 0</inkml:trace>
  <inkml:trace contextRef="#ctx0" brushRef="#br0" timeOffset="44190.286">21780 10024 770 0,'-3'-15'16'0,"3"12"4"0,-4 1-20 16,4-4 0-16,0 0 0 0,0 0 0 0,0 6 62 0,0-6 8 0,0 0 2 0,0 6 0 15,0 0 17-15,0-6 4 0,0 6 1 0,0 0 0 16,0 0-18-16,0 0-3 0,0 0-1 0,0 0 0 16,0 0-40-16,0 0-9 0,0 0-2 0,-7 12 0 15,4-6-13-15,-4 0-8 0,0 3 8 0,0 5-8 16,3 1 0-16,1-3 0 0,-1-3 0 0,1 8 0 16,3 1 0-16,0-6 0 0,0 5 0 0,0-2 8 15,0-6-8-15,3 0 0 0,1 2 0 0,-1 1 0 16,4-6 9-16,0-3 1 0,0 0 0 0,0 3 0 15,4-3 7-15,-4 3 2 0,4-1 0 0,3 1 0 16,-4-6-7-16,1 0 0 0,3 0-1 0,-3 0 0 16,3 0 1-16,3 0 0 0,-3-6 0 0,1 6 0 15,-1-8-4-15,-4 2-8 0,4 0 12 0,-3 0-4 16,0-6 0-16,-1-5-8 0,1 5 12 0,-1-3-4 16,-3 3-8-16,4-5 0 0,-4 5 9 0,-4-3-9 15,1 1 0-15,0 5 0 0,-1-3 0 0,1-9 0 16,-4 10 0-16,0-7-20 0,0 0 4 0,0 1 1 15,-4 2-16-15,1-3-3 0,-1 7-1 0,0-7 0 16,-3 3-21-16,4 9-4 0,-4-5 0 0,3 5-1 16,1 0-12-16,-1 6-3 0,4 0 0 0</inkml:trace>
  <inkml:trace contextRef="#ctx0" brushRef="#br0" timeOffset="44700.089">22218 9980 1644 0,'0'0'34'0,"0"0"9"0,0 0-35 0,0 0-8 0,0 0 0 0,0 0 0 15,0 0 28-15,-7 0 4 0,7 0 1 0,-7 6 0 16,7-6-22-16,-7 3-11 0,3 3 10 0,1 0-10 15,3-6 12-15,0 5-3 0,0-5-1 0,-4 12 0 16,4 0 9-16,0 0 2 0,0-3 0 0,0 2 0 16,0-2-19-16,0 0 0 0,4 3 0 0,-4-6 0 15,3-1 0-15,-3-5 0 0,0 0 0 0,0 0 0 16,0 0 13-16,0 0-4 0,0 0-1 0,0 0 0 16,0 0 9-16,0 0 2 0,7-5 0 0,0 5 0 15,-3-12-2-15,3 3 0 0,-4 0 0 0,5-3 0 16,-1 4-17-16,-4 2 0 0,4 0 8 0,-3 0-8 15,3 0 0-15,0-9 0 0,-4 4 8 0,4-1-8 16,0 6 0-16,-3-12 0 0,3 10 0 0,-3 2 0 16,-1-3 0-16,1 6 0 0,-4 3 0 0,0 0-9 15,0 0 9-15,0 0-10 0,7-3 10 0,-7 3-10 0,0 0 0 16,3 6 0-16,4 0 0 0,0 3 0 0,-3 5 10 16,-1-2-10-16,1-6 10 0,-1 9-10 0,-3 2 10 0,4 1 0 15,-4-3 0-15,0 8 0 0,0-5 0 16,0 5 0-16,0-8 0 0,3 3 8 0,-3-1-8 15,0-5 8-15,4 0-8 0,-4 2 8 0,4-8-8 16,-4 6 0-16,0-12 0 0,3 0 0 16,1 6-16-16,3 0-8 0,-4 0-2 0,-3-6 0 15,7 0-168-15,0 0-34 0</inkml:trace>
  <inkml:trace contextRef="#ctx0" brushRef="#br0" timeOffset="45122.942">22521 9942 1520 0,'-14'14'32'0,"14"-14"6"0,-7 6-30 0,4 6-8 0,-4-6 0 0,0 0 0 16,3 0 45-16,4-6 8 0,-4 6 2 0,4 2 0 16,-3 1-9-16,3-9-2 0,0 9 0 0,0-9 0 15,0 0-30-15,7 6-6 0,-3-6-8 0,3 6 11 16,0-6-11-16,0 6 12 0,3-6-12 0,-3 0 12 15,4 6-12-15,-1-6 12 0,-2 0-12 0,2-6 12 16,-3 6-12-16,0 0 0 0,0-967-12 0,0 1934 12 16,-3-973 0-16,-1 0 0 0,1 0 0 0,-4 6 0 15,0 0 0-15,0 0 0 0,0 0 0 0,0 0 0 16,0-6 0-16,-4-3 0 0,4 4 12 0,-3-1-4 16,-4 0-8-16,3 0 0 0,-3 0 0 0,4 6 0 15,-4 0 8-15,0 0 0 0,-4 0 0 0,4 0 0 16,7 0-8-16,-7 6 0 0,0-6 0 0,0 3 0 0,-4 3-10 0,1 3 10 0,3-4 0 0,0 10-9 15,3-3 9-15,0 0 0 0,1 2 0 0,3 1-8 16,0 0 8-16,0-4 0 0,3 1 0 0,1 0 0 16,3 0 0-16,0-3 0 0,4 8 0 0,-1-11 0 15,4 6 0-15,-3-3 0 0,3 8 0 16,0-11 0-16,0 0-14 0,4 0-1 0,0 0 0 0,-1 0 0 16,4-3-129-1,-3 0-27-15,3 5-5 0</inkml:trace>
  <inkml:trace contextRef="#ctx0" brushRef="#br0" timeOffset="45888.044">23223 10009 770 0,'-7'-3'16'0,"7"3"4"0,-3-2-20 0,3 2 0 0,0 0 0 0,-7 0 0 15,7 0 46-15,0 0 5 0,-4 2 1 0,4-2 0 16,-3 9 0-16,-1 0 0 0,4-9 0 0,0 6 0 16,-3 6 9-16,3 0 3 0,0 5 0 0,0-2 0 15,0 2-26-15,0-2-5 0,0 3-1 0,0-1 0 16,3 1 16-16,-3 0 4 0,4 2 0 0,-1-2 0 15,1-3-7-15,-4-1-1 0,3-2 0 0,-3 3 0 16,0-9-19-16,4 5-4 0,-1-11-1 0,-3 0 0 16,0 0 4-16,0 0 0 0,0 0 0 0,0 0 0 15,0 0 3-15,0 0 1 0,0 0 0 0,-3-5 0 16,3-1-20-16,-4-6-8 0,1 0 8 0,3 3-8 16,-4-5 0-16,4 5 0 0,0-3 0 0,0 0 0 15,0-5-40-15,0 2 0 0,4 3 0 0,-4 0 0 16,3-2 23-16,-3 5 4 0,4-6 1 0,-4 3 0 15,0 1 3-15,3 5 1 0,-3-3 0 0,0 0 0 0,0 3 8 16,0 6 0-16,4-8 0 0,-1 2 0 0,-3 6 0 0,0 0 0 16,4-6 0-16,-1 0 0 0,1 0 0 0,-1 6 0 15,1-6 0-15,3-9 0 0,-3 12 0 0,3-5 8 16,3 2-8-16,-6 0 11 0,3 6-11 0,3-6 0 0,-3 6 0 0,4-6 0 16,-4 6 0-16,4 6-11 0,-1-6 3 0,1 6 0 15,-1-6-130-15,1 3-26 16,3 0-4-16</inkml:trace>
  <inkml:trace contextRef="#ctx0" brushRef="#br0" timeOffset="46365.13">23668 10177 1462 0,'0'0'30'0,"-4"-6"8"15,1 0-30-15,-1 0-8 0,-3 0 0 0,0 1 0 16,0-1 47-16,0 0 8 0,-4 3 1 0,4 0 1 16,-3 0-32-16,-1 0-6 0,4 0-2 0,-3 3 0 15,-1 0-4-15,0 0-1 0,1 3 0 0,-4 3 0 16,3 3-22-16,1 0-5 0,-1 2-1 0,0 1 0 0,1 0 16 0,-1-3-9 16,4 8 9-16,0-5-8 0,0 0 8 0,4-3 0 0,-1 5 8 0,1-2-8 15,3-3 13-15,0 3-1 0,0-12-1 16,0 6 0-16,0-6 11 0,0 5 2 15,0-5 1-15,3 6 0 0,-3-6 7 16,7 6 0-16,0-3 1 0,0 0 0 16,0-3 4-16,0 0 1 0,4 0 0 0,-4 0 0 15,4-3-23-15,-1 0-5 0,1-3-1 0,-1 3 0 0,1 0-9 0,-4-8 8 16,0 5-8-16,0 0 8 0,-3-3-8 0,-1 3 0 16,1-3 0-16,-1 1 0 0,1 5 0 15,-4 0 0-15,3-3 0 0,-3 6 0 0,0 0 0 0,0 0 0 0,0 0 0 0,0 0 0 16,0 0 0-16,0 0 0 0,4-6 0 0,-4 6-11 15,0 0 3-15,0 0 0 0,0 6 0 0,3 0 0 16,-3 0 8-16,0 2 0 0,0-5 0 0,0 6 0 16,0 3-8-16,0-6 0 0,0 0 0 0,0 8 0 15,0-5 8-15,4 0 11 0,-4 0-3 16,3 0 0-16,1 2-8 0,-4-5 0 0,3 3 0 0,1 0 0 16,3-6-24-16,0 3-6 0,0-3-2 15</inkml:trace>
  <inkml:trace contextRef="#ctx0" brushRef="#br0" timeOffset="46836.693">23770 10198 1414 0,'0'0'40'0,"0"0"9"0,0 0-39 15,0 0-10-15,0 0 0 0,0 0 0 0,0 0 47 0,0 0 7 16,0 0 2-16,0 0 0 0,0 11-36 0,0 1-6 0,0-6-2 16,0 6 0-16,0-6-3 0,0 5-1 0,0-2 0 0,0 3 0 15,4-6-8-15,-4 0 0 0,0 5 0 0,0-2 0 16,0-9 0-16,0 0 0 0,0 0 0 0,0 0 0 16,0 6 12-16,0-6 0 0,0 0 0 0,0 0 0 15,0 0 22-15,0 0 5 0,0 0 1 0,0 0 0 16,0 0 2-16,0 0 1 0,7-3 0 0,-4 0 0 15,1-3-12-15,3-2-3 0,-4-4 0 0,1 6 0 16,3-9-16-16,-4 6-3 0,5-5-1 0,-1 8 0 16,-4-6 3-16,4 0 0 0,0 6 0 0,-3-5 0 15,-1 5-11-15,1 0 0 0,-1 3 0 0,1-3 0 16,-4 6 0-16,0 0 0 0,0 0 0 0,0 0 0 16,0 0 0-16,0 0-9 0,0 0 9 0,3 0-10 15,4 6 10-15,-3 3 0 0,0 3 0 0,-4 5-8 16,3-5 8-16,1 0 0 0,3 2 0 0,-4 1 0 15,1 0 0-15,-1 2 0 0,1-8 0 0,-1 6 0 16,4-6 0-16,-3 3 0 0,3-1 0 0,0-5 0 16,0 0-24-16,0 0-2 0,4-3-1 0,-1 3 0 15,-3-3-157-15,4 3-31 0</inkml:trace>
  <inkml:trace contextRef="#ctx0" brushRef="#br0" timeOffset="47415.721">24282 10283 1242 0,'-4'-6'52'0,"1"-6"-41"16,-1 6 36-16,-3 0 7 0,4-2 2 0,-1 2 0 16,-3 0 16-16,3 0 3 0,-3 0 1 0,0 0 0 15,0 0-29-15,0 0-6 0,0 1-1 0,0 5 0 16,0 0-26-16,0 5-6 0,0 1 0 0,0 0-8 15,0 6 0-15,0-6 0 0,0 3-10 0,0 5 10 16,0-2 0-16,0 3 0 0,-1 2 0 0,1-2 0 16,4 3 0-16,-1 5 0 0,-3-11 12 0,4 6-4 15,-1-4 4-15,4-2 0 0,0 0 0 0,4-9 0 16,-4 9 0-16,3-9 0 0,4 2 0 0,-3-2 0 16,3-3 16-16,4 0 3 15,-1-3 1-15,1-2 0 0,3-4-20 0,0 0-3 0,0-3-1 0,4-5 0 16,-1-4-8-16,4 3 0 0,-3-8 0 0,3 2 0 15,-3 1 0-15,-4-7 0 0,4 4-8 0,-4-9 8 16,0 8 0-16,-4-5-11 0,1 2 11 0,-4 1-8 16,-3 3 8-16,3-4 0 0,-4 4 0 0,-3 2 0 15,0-2 0-15,-7-4 8 0,4 4-8 0,-4-3 11 16,0 5-11-16,-1 0 0 0,1 4 9 0,-3-7-9 16,-1 10 0-16,4-1 0 0,-3-2 0 0,-1 5 8 15,4 0-8-15,0 9 0 0,-4 0 0 0,4 6-8 16,4 0-4-16,-4 0 0 0,7 0 0 0,-7 6 0 0,3 0 1 15,-3 9 0-15,4-3 0 0,-1 5 0 0,0 4 11 16,4-1-13-16,-3 13 5 0,3-10 8 0,-4 10-9 16,4 2 9-16,0 3 0 0,4-6 0 0,-4 10 0 15,3 2 0-15,-3 0 0 0,4 0 0 0,0-3 0 0,-1 3 0 16,1-9 0-16,-1 4 0 0,1-7 0 16,-1-3 0-16,1-2 0 0,-1 2 0 0,1-11 10 0,-1 0-10 0,1-7 10 15,-1 4-10-15,1-9 10 0,-1 0-10 16,1 0 10-16,3-3-10 0,-4 0 11 0,1-3-11 0,3 0 12 0,0 0-12 15,0-6-19-15,4 0-10 16,-1-6-3-16</inkml:trace>
  <inkml:trace contextRef="#ctx0" brushRef="#br0" timeOffset="47883.032">24567 10198 1523 0,'0'0'64'15,"-7"5"-51"1,0 1 23-16,4-6 4 0,-4 0 0 0,0 0 1 16,0 0-20-16,3 0-4 0,-3 6-1 0,0 0 0 15,3 0-6-15,1 0-2 0,-1 3 0 0,-3 2 0 16,4 1-8-16,-1 0 0 0,1 0 0 0,-1 2 0 15,1 1 0-15,-1 0 0 0,1 2 0 0,3-5 0 0,0 3 8 16,0 0-8-16,3-1 8 0,-3-2-8 16,4-6 12-16,-1 0-4 0,-3-6 0 0,7 3 0 15,0 3 10-15,0-3 2 0,0-1 0 0,4-2 0 16,0 0-20-16,-4-2 0 0,3-7 0 0,1 3 0 16,-1 3 9-16,1-9-1 0,0 0-8 0,-4 4 12 0,3-7-12 0,-3 6 0 15,0-3 0-15,0 1 0 0,-3-4 0 0,-1 3 0 0,1 0 0 0,0 1 0 16,-4-1 0-16,-4-3-10 0,4 3 2 0,-4 1 0 15,-3 5-30 1,4 0-6-16,-4-6 0 0,0 6-1 0,-4 0 28 0,1 0 5 0,-1 1 2 0,0 2 0 16,1 3 2-16,-4 3 0 0,0 2 0 0,0 1 0 15,-4 6 8-15,4-6 8 0,0 6-8 0,0-6 11 16,-1 11-11-16,5-2-11 0,-1-3 3 0,1 5 0 16,3-2 8-16,3-3 0 0,-3 5 0 15,7-5-8-15,0-6-39 0,4 3-7 16,-1-3-2-16</inkml:trace>
  <inkml:trace contextRef="#ctx0" brushRef="#br0" timeOffset="48377.31">24765 10233 1166 0,'0'0'49'16,"0"0"-39"-16,0 0 43 0,-4 6 9 0,4-6 2 0,0 6 0 15,-3 2 9-15,-1 1 3 0,4 0 0 0,-3 3 0 16,-1 0-10-16,4-1-2 0,-3-2 0 0,3 0 0 16,0 0-25-16,-4 3-6 0,4-1-1 0,0-5 0 15,0-6-9-15,0 6-3 0,0-6 0 0,0 0 0 16,0 0-9-16,0 0-3 0,0 0 0 0,0 0 0 15,4-6-8-15,3 6 12 0,0-12-12 0,0 1 12 16,0 2-12-16,0-3 10 16,0 0-10-16,0 1 10 15,0-1-10-15,-3-6 0 0,-1 6 0 0,4-2 0 0,-3 2 0 0,-4 6 0 0,3-6 0 0,1 1 0 16,-4 2 0-16,3 3 0 0,-3 0 0 0,0 6 0 16,4-6 0-16,-4 6 0 0,4-6 0 0,-4 6 0 15,0 0-8-15,0 0 8 0,0 0-10 0,0 0 10 16,0 0-12-16,7 0 3 0,0 6 1 0,-4-6 0 15,4 6-5-15,0-3-1 0,-3 6 0 0,-1 0 0 16,4 2 0-16,-3 1 0 0,-1 6 0 0,1-4 0 16,-4 1 14-16,4 0-9 0,-4 2 9 0,0-2-8 15,0 0 8-15,0 5 0 0,0-2 0 0,-4-3-8 16,4 2 8-16,0 1 0 0,0-6 0 0,0 2 0 16,0-5-13-16,-4 0-1 0,8-3 0 0,-4-6 0 15,0 6-139-15,0-6-28 0,7 6-6 0</inkml:trace>
  <inkml:trace contextRef="#ctx0" brushRef="#br0" timeOffset="49189.314">24966 10345 672 0,'0'0'19'0,"0"0"4"0,0 0-23 16,0 0 0-16,0 0 0 0,0 0 0 15,0 0 53-15,0 0 7 0,-3-6 0 0,3 6 1 0,0 0 3 0,0 0 1 0,0 0 0 0,0 0 0 16,0 0-25-16,0 0-6 0,0 0-1 0,0 0 0 16,0 0 12-16,0 0 3 0,0 0 0 0,0 0 0 15,0 0-2-15,0 0 0 0,0 0 0 0,0 11 0 16,3-5-26-16,1-6-4 0,-1 6-2 0,4-3 0 31,0 0 30-31,0-3 7 0,0 0 1 0,0 0 0 0,4 0-13 0,0-3-3 16,3 0 0-16,-4 3 0 0,1-6-6 0,-1 0-2 0,1 1 0 0,-4-7 0 15,0 3-16-15,0 0-3 0,-3 0-1 0,3 3 0 16,-7-5-8-16,3-1 0 0,-3 3 0 0,-3 0 0 16,3 0-20-16,-4-2-7 0,4-1-1 15,-7 6 0-15,4-6 1 0,-1 6 0 16,-3 1 0-16,0-1 0 0,7 6 15 0,-7-3 2 0,-4 0 1 0,1 3 0 15,-1 0 9-15,4 0 0 0,-3 0 0 0,3 0-8 16,-4 6 8-16,4 0-12 0,0 5 12 0,-4 1-12 16,4 0 12-16,0-3 0 0,0 5 0 0,-3-2 0 15,6 3 0-15,0 2 0 0,1-8 0 0,3 6 0 16,-4 0 0-16,8 2 0 0,-4-8 0 0,3 3 0 16,5 6 0-16,-5-7 0 0,4 1 0 0,4-3 0 15,-4 6 0-15,0-7 11 0,3-2-3 0,1 6 0 16,3-6 4-16,-3-6 0 0,3 6 0 0,0-6 0 15,0 0-1-15,4 0 0 0,-1-6 0 0,1 0 0 16,3 0-11-16,-3-3-9 0,-1-2 9 0,5-1-13 16,-5 0-119-16,-3 0-24 0,4-8-5 0</inkml:trace>
  <inkml:trace contextRef="#ctx0" brushRef="#br0" timeOffset="49492.499">25061 9986 1120 0,'-7'9'23'0,"7"-9"6"0,0 0-29 0,0 0 0 0,0 6 0 0,0-6 0 15,0 0 33-15,0 0 1 0,0 0 0 0,0 0 0 16,0 0 42-16,7 3 8 0,0-1 1 0,0-4 1 16,4-1-27-16,3-3-6 0,0-3-1 0,0 3 0 15,8-12-32-15,-5 10-8 0,4-7 0 0,4 0-1 16,-4-2-20-16,4-1-4 0,0-3-1 0,-4 4 0 16,3 5-146-16,-2-9-30 0</inkml:trace>
  <inkml:trace contextRef="#ctx0" brushRef="#br0" timeOffset="50072.993">25277 10321 930 0,'0'0'19'0,"0"0"5"0,0 0-24 0,0 0 0 0,0 0 0 0,0 0 0 16,0 0 29-16,0 0 1 0,0 0 0 0,0 0 0 15,0 0 27-15,3-6 6 0,-3 6 1 0,0 0 0 16,4-3-2-16,-1 0 0 0,1 3 0 0,3-3 0 15,0 3-14-15,0 0-2 0,0-3-1 0,0 0 0 16,3 3-19-16,1 0-4 0,0-11-1 0,3 11 0 16,0-6-21-16,0 0 0 0,0 0 0 0,0 0 0 15,-3-3 20-15,3-2 0 0,0 5 0 0,0-6 0 16,-3 0-32-16,-1 0-6 0,1 1-2 0,-4 2 0 16,4-3 0-16,-8 0-1 0,4 1 0 0,-7-1 0 15,4 3 8-15,-4 0 1 0,0 0 1 0,-4-2 0 16,4 11 11-16,0 0 0 0,-7-6 0 0,0 6 0 15,-4-6 0-15,4 6 0 0,-3-6 0 0,-1 12 0 16,1-6 0-16,-1 6 11 0,-3 0-1 0,3 11 0 16,-3-8-10-16,0 6 0 0,0-1 0 0,-4 4 0 15,8-3 13-15,-4 2-2 0,3 1-1 0,0 0 0 0,4-1-10 0,0 4 0 16,0-3 0-16,0-1 8 0,4 1 4 16,-1 2 0-16,1-2 0 0,-1 0 0 15,4-4-2-15,0-2 0 0,0 0 0 0,4-3 0 16,-1 2 8-16,1-2 2 0,-1 0 0 0,1 3 0 0,3-6-20 0,0 0 0 0,3 0 0 15,-2-1-9-15,2 1 9 0,4-3 0 0,-3 3 0 16,3-3 8-16,0 0-8 0,4-3 0 0,-4 6 0 16,3-6-8-16,1 0-36 15,-4-6-8-15,4 3 0 0</inkml:trace>
  <inkml:trace contextRef="#ctx0" brushRef="#br0" timeOffset="50747.16">26370 9789 672 0,'0'0'19'16,"0"0"4"-16,-3 6-23 0,3 0 0 0,0-6 0 0,-4 8 0 15,4 1 62-15,0 3 8 0,0-3 2 0,0 3 0 16,0-1 0-16,0 1 1 0,4 0 0 0,-4 3 0 16,0 8-21-16,3-8-5 0,-3 8-1 0,4 1 0 15,-4 5-23-15,0 4-5 0,-4-4-1 0,4 9 0 16,-3-11 7-16,-1 8 2 0,1-9 0 0,-5 4 0 15,5-1-4-15,-4-2-1 0,0-4 0 0,0 4 0 16,0-4 1-16,0-5 0 0,0 8 0 0,-4-8 0 16,4-3 15-16,-4-4 3 0,1 1 1 0,-1-6 0 15,4 0-33-15,0 0-8 0,0 0 0 0,7-6 0 16,0 0 0-16,-7 3 13 0,0-3-3 0,7 0-1 16,0 0-9-16,0 0-11 0,0 0 3 0,0 0 0 15,0 0-144-15,0 0-29 0,0 0-6 0</inkml:trace>
  <inkml:trace contextRef="#ctx0" brushRef="#br0" timeOffset="51243.85">26504 10227 1462 0,'0'0'30'0,"0"0"8"0,-3 6-30 0,3-6-8 0,-4 6 0 0,4-6 0 16,-7 6 40-16,7-6 8 0,-3 8 0 0,-1-2 1 15,4 0-3-15,0-6-1 0,-3 12 0 0,3-6 0 16,0-6-20-16,3 6-4 0,1 5-1 0,-4-11 0 16,3 6-20-16,4-3 0 0,-3 3 0 0,3-3 0 15,0-3 10-15,3 0-2 0,1 0-8 0,0 0 12 16,-1-3-12-16,1 3 0 0,-1-6 0 0,1 3 0 15,-1-3 16-15,1-5-4 0,0 5 0 0,-1-6 0 16,-3 3-12-16,0-3 0 0,4 1 0 0,-8 5 0 16,1-6 0-16,-4 6 0 0,3-6 0 0,-3 4 0 15,-3 2 0-15,3 6-16 0,-4-6 3 0,1 3 1 0,-4 0 3 16,0 3 1-16,0 0 0 0,-4 0 0 16,1 0-20-16,-1 3-3 0,0 3-1 0,1 3 0 0,-1-1 32 0,-3 4 0 15,4 0 0-15,-1 0 0 0,-3-6 0 0,7 8 0 0,-4-2 0 16,4 0 0-16,0 5 0 15,0-5 0-15,4 0 0 0,-1 3 0 0,0 2 13 16,1-8-4-16,-1 0-1 0,4 3 0 0,0 2-8 0,0-8 0 16,4 0 0-16,-1 0 0 0,1 3 0 15,0-3 8-15,3 5-8 0,0-2 8 0,0 0 7 0,-4-3 1 0,4-6 0 16,4 6 0 0,-1 0-40-16,1-6-7 0,0 9-1 0,3-6-1 15,0-3-24-15,0 0-5 0,4 0-1 0</inkml:trace>
  <inkml:trace contextRef="#ctx0" brushRef="#br0" timeOffset="52006.449">27383 10136 1409 0,'-7'-3'60'0,"-1"3"-48"16,-2 0 40-16,3 0 8 0,-4 3 1 0,1 0 1 16,3 0-42-16,0 3-9 0,0-6-2 0,-1 11 0 15,1-11-9-15,0 6 8 0,0 0-8 16,-3 0 8-16,3 0-8 0,0 3 0 0,3 8 0 0,-3-11 0 15,0 6 0-15,3-6 0 0,1 3 0 0,-1 2 0 16,1-5 0-16,3 3 13 0,0-9-1 0,-4 9-1 16,1 3-11-16,3-12 0 0,0 11 0 0,0-5 0 15,0-6 0-15,0 0 10 0,0 6-1 0,0-6 0 16,0 0-9-16,3 6 8 0,-3-6-8 0,4 6 8 16,-1 0-8-16,1-3 0 0,3-3 9 0,-3 6-9 15,3 0 12-15,0-6-1 0,0 5-1 0,0 1 0 16,3-6 7-16,-3 6 2 0,0-6 0 0,4 0 0 15,-4 3-19-15,4 0 0 0,-1-3 0 0,1 3 0 16,-4 0 0-16,3-3 0 0,1 3 0 0,-4 0 0 16,0-3 0-16,4 3 0 0,-4-3 0 0,0 0 0 15,0 3 0-15,0 3 0 0,0-6 0 0,-3 3 0 16,3 2 0-16,-4 1 0 0,1 0 0 0,-4-6 0 0,3 6 12 0,-3 3 1 16,0-3 1-16,0 3 0 0,0-1-3 15,0-8-1-15,0 6 0 0,-3 6 0 0,3-6-2 0,-4 0 0 16,-3 6 0-16,4-7 0 0,-5 4 21 0,1 0 4 0,0 0 1 15,0 3 0-15,0-1-34 0,0-8 0 0,0 6 0 16,0-3 0-16,0 0 0 0,0 3 0 0,-4-3 0 16,4-1 0-16,-3 1 11 0,-1-6-2 15,1 6 0-15,-5 0 0 0,5-6-9 0,-1 0 0 0,-3 0 0 16,4-6 0-16,-4 6 0 16,3 0 0-16,0-6 0 0,-3 6 0 15,0-6-46-15,4 1-8 0,-1-1-2 0,-3 0 0 0,3 3-20 0,4 0-4 16,4 3 0-16</inkml:trace>
  <inkml:trace contextRef="#ctx0" brushRef="#br0" timeOffset="52577.445">27665 10321 1197 0,'-11'6'50'16,"-3"0"-40"-1,0 0 51-15,0 5 11 0,-4-5 1 0,4 3 1 16,-3 0-8-16,-1 3-2 0,-3 8 0 0,3-8 0 15,0 0-36-15,1 5-8 0,3-2-2 0,0-3 0 0,-1 6-8 0,5-4-2 0,-1-2 0 0,1 12 0 16,3-13-8-16,0 4 0 0,0 3 0 0,3-7 0 16,0 4 18-16,4 0 2 0,0-3 0 0,0-4 0 15,0 4-10-15,4-6-2 0,3 3 0 0,0 0 0 16,0-6-8-16,4-3 8 0,3 3-8 0,0-6 8 16,0 3-8-16,4-6 0 15,-1 0 0-15,5-3 0 16,-5-3 0-16,4 0-17 0,1 1 4 0,-1-7 1 0,-4 3-16 15,1-8-4-15,-4 5 0 0,0-2 0 0,0-1 32 0,-7 3 0 16,4 1 0-16,-4-1 0 0,-3 0 19 0,3 1 9 0,-4 2 3 0,-3 3 0 16,4-5-11-16,-4 8-3 0,0 3 0 0,-4 0 0 15,1 0 25-15,3 6 5 0,-4 0 1 0,4 0 0 16,0 0-39-16,-7 0-9 0,3 0 0 0,-3 6 0 16,0 0 0-16,0 3 0 0,0 0 0 0,0 5 0 15,0-2 0-15,4 3 0 0,-4 5 0 0,3-5 0 16,0 3 0-16,1-1 0 0,-1-2 0 0,4 3 0 15,-3-1 0-15,3-8 0 0,3 3 0 0,-3 6 0 16,4-7 0-16,-1 1 0 0,5-6 0 0,-5 6 0 16,4-3-25-16,4-4-7 0,-4 7-2 0,3-6 0 15,1-6-125-15,0 0-25 0</inkml:trace>
  <inkml:trace contextRef="#ctx0" brushRef="#br0" timeOffset="53387.703">27831 10330 995 0,'0'0'42'0,"0"0"-34"15,0 0 81-15,0 0 16 0,0 0 3 0,0 0 1 16,0 0-62-16,0 0-13 0,0 0-2 0,0 0-1 16,0 0 5-16,0 0 2 0,0 0 0 0,0 0 0 15,0 0-6-15,0 9 0 0,0 2-1 0,-4 1 0 16,4-6 3-16,0 6 1 0,0 3 0 0,0-4 0 16,0 1-22-16,0 0-4 0,0 2-1 0,0-2 0 15,0 0 5-15,0 0 1 0,0-3 0 0,0-1 0 16,0 1-14-16,0 0 0 0,0 0 8 0,4 3-8 15,-4-12 29-15,0 0 3 0,0 0 1 0,0 0 0 16,0 0-33-16,0 0 0 0,0 0 0 0,0 0 0 16,7 0 14-16,-4-12-1 0,1 6 0 0,3-3 0 15,-4 0-13-15,4 1 0 0,-3-4 0 0,3 0-10 16,-4-3 2-16,5 4 0 0,-5-7 0 0,1 6 0 16,-1 0 8-16,1-2 0 0,-4 5 0 0,3 0 0 15,-3 3-30-15,7 0-1 0,-3-5 0 0,-1 5 0 16,-3-3 31-16,4 6 0 0,-4 3-8 0,0 0 8 0,0 0 0 15,0 0 0-15,0 0 0 0,0 0 0 0,0 0 0 0,0 0 0 16,3 0 0-16,1 3-9 0,-1 6 9 0,1-3-13 0,-1 5 5 16,1-5 8-16,0 3 0 0,-1 0 0 0,1-3 0 15,-1 8 0-15,1-2 0 0,-1 0 0 0,1 3 0 16,-4-7 0-16,0 1 0 0,0 3 0 0,0-6 0 16,3 0 12-16,-6 3-12 0,3-1 0 15,0-2 0-15,0-6-11 0,0 0 11 0,0 0 0 0,0 0 0 16,0 0-8-16,0 0 8 0,0 0 14 15,0 0-3-15,0 0-1 0,0 0-10 0,3 3 0 16,4-3 0-16,-7 0 0 0,4-6 0 0,-1 0 0 0,1-2 0 0,-1-4 8 16,1 6-8-16,-1-6 0 0,1 6 0 0,3-2 0 15,-3-4 0-15,-1 6-12 0,1 0 2 0,-1 0 1 16,-3 0 9-16,4 0 0 0,-1 1 0 0,-3-4 0 16,0 9 0-16,0 0-8 0,0 0 8 0,0 0 0 15,0 0 0-15,0 0-8 0,0 0 8 0,0 0 0 16,0 0 0-16,0 0 0 0,0 0 0 0,0 0 0 15,0 0-12-15,7 6 4 0,0-6 0 0,0 3 0 16,-3 2 8-16,-1 1 0 0,4 0 0 0,-3 6 0 16,0-9 0-16,-1 9 0 0,1-7 0 0,-4 4 0 15,3 0 0-15,-3 3 0 0,0-6 0 0,0 6 0 16,0-1 0-16,0 1 0 0,-3 3 0 0,-1-3 0 16,4-4 0-16,-3 1 0 0,3 0 0 0,-4-3 0 0,4 6 0 15,0-12-8-15,0 0 8 0,0 0-8 16,0 0-135-16,0 0-26 0,0 0-6 0</inkml:trace>
  <inkml:trace contextRef="#ctx0" brushRef="#br0" timeOffset="53901.643">28169 10412 1265 0,'0'0'36'0,"0"0"8"0,0 0-36 0,0 0-8 0,0 0 0 0,0 0 0 16,0 0 84-16,0 0 16 0,0 6 2 0,0-6 1 15,0 6-37-15,0-6-7 0,7 3-2 0,-3 0 0 16,-1 0-39-16,4-3-8 0,1 6-2 0,-1-6 0 15,0-6-8-15,0 3 0 0,3 3 9 0,-3-3-9 16,4 0 8-16,3-3-8 0,-3 0 8 0,3 0-8 16,0-5 8-16,-4-1-8 0,1 3 8 0,-4 3-8 15,0 0 0-15,0 0-8 0,-3-5 0 0,-1 5 0 16,1-3-3-16,-1 3 0 0,-3 0 0 0,0 0 0 16,0 0-37-16,0 6-7 0,-3-6-1 0,-4 6-1 15,7 0 40-15,-7-5 8 0,0-1 9 0,0 6-13 16,-4 0 13-16,0 0 0 0,1 0 0 0,-4 11 0 15,3-11 0-15,1 9 15 0,-1-3-3 0,0 6-1 16,1 0-11-16,-1 5 0 0,1-8 0 0,-1 6 0 0,4 5 13 16,-4-8-2-16,4 3-1 0,0 5 0 0,4-5 26 15,-4-3 4-15,3 0 2 0,4 2 0 0,-3-5-27 0,3 6-6 16,3-3-1-16,-3-1 0 0,4-5 3 0,-1 3 0 0,1-3 0 16,-1 0 0-16,4 6-2 0,0-7 0 0,0-5 0 0,0 6 0 15,1 0-9-15,2-6 0 0,1 6 0 0,-1-6-11 16,1 0-88-16,3 0-17 0,0-6-4 15</inkml:trace>
  <inkml:trace contextRef="#ctx0" brushRef="#br0" timeOffset="54588.086">28628 10450 1014 0,'0'0'43'16,"-7"-3"-35"-1,0 0 96-15,0 1 20 0,3-1 3 0,-3-3 1 16,0 3-20-16,0-3-3 0,4 0-1 0,-5 6 0 16,1-6-32-16,-3 0-6 0,3 6-2 0,0-6 0 15,-4 6-51-15,4 0-13 0,0 0 0 0,0 6 0 16,0-6 0-16,-4 6 0 0,4-6 0 0,0 6 0 15,0 3 0-15,4 6 0 0,-4-4 0 0,0 4 0 16,3-3 0-16,0 5 0 0,1-5 0 0,-1 3 0 0,1 3 0 16,3-7 0-16,0 4 0 0,0 3 0 15,0-1-24-15,3-8-7 0,1 0-1 0,-1 6-1 16,5-10 16-16,-5 7 3 0,4-6 1 0,0 0 0 0,4-6 2 0,-4 0 1 16,0-6 0-16,3 0 0 0,1-6 2 15,3 4 0-15,-3-7 0 0,3 0 0 16,0 3-20-16,0-14-3 0,0 8-1 0,0-5 0 0,0-1 32 0,0 4 0 0,-3-4-8 15,3-2 8-15,0 2 0 0,-3-2 0 0,-1 2 0 0,1-8 0 16,0 8 0-16,-4-8 0 0,3 3 0 0,-3-1 0 16,0-2 0-16,-3-6 0 0,3 2 0 0,-3 4 0 15,-4-3-18-15,0 3-4 16,0 8-1-16,-4-8 0 0,0 8-6 0,1-5-2 16,-1 2 0-16,-3 4 0 0,4-1 8 0,-1 7 2 0,4 2 0 0,-3-9 0 15,3 13 21-15,-4-1 0 0,4-3 12 0,-3 9-4 16,3 0-8-16,0 6 0 0,0 0 0 0,0 0-11 15,0 0-1-15,0 0 0 0,0 0 0 0,-4 0 0 16,-3 6 12-16,4 6-8 0,-1-6 8 0,-3 6-8 16,3-1 0-16,1 4 0 0,-1 3 0 0,1-4 0 15,-1 10 8-15,4 0 0 0,-3-4 0 0,-1 4 0 16,1 5 8-16,-1-3 3 0,1 4 1 0,-1 2 0 16,1 1 4-16,-1 8 2 0,1-6 0 0,-1 3 0 15,1 0 13-15,-1-2 2 0,0 2 1 0,1 0 0 16,-1-3-18-16,1-2-3 0,-1 2-1 0,4-6 0 15,-3 4-3-15,3-4-1 0,0 4 0 0,-4-13 0 16,4 9-8-16,0-11 0 0,0 0 9 0,4-4-9 0,-4 4 12 16,3-12-3-16,-3 6 0 0,4-3 0 0,-1-1-9 15,4-2 0-15,-3-3 0 0,3 3 0 0,-3-6 0 0,6 0 0 16,-3 0 0-16</inkml:trace>
  <inkml:trace contextRef="#ctx0" brushRef="#br0" timeOffset="54970.825">28931 10433 1552 0,'-3'9'44'0,"-1"-4"10"16,4-5-43-16,-7 9-11 0,7-9 0 0,-3 12 0 15,3-12 17-15,0 0 2 0,-7 0 0 0,0 6 0 16,3 6 10-16,0-6 3 0,1 2 0 0,-1 1 0 0,1 0-2 0,-1-3 0 15,1 6 0-15,3-1 0 16,0-8-22-16,0 6-8 0,0-3 0 0,0 0 0 16,3 3 0-16,-3 2 0 0,4-5 0 0,-4 0 0 15,3 0-29-15,1 0-12 0,-1 0-3 0,-3 0 0 16,0-6-57-16,0 0-12 0,8 3-3 0</inkml:trace>
  <inkml:trace contextRef="#ctx0" brushRef="#br0" timeOffset="55225.023">28843 10036 1094 0,'-7'-6'23'0,"0"6"5"0,0 0-28 0,0 0 0 0,3 6 0 0,-3 0 0 16,7-6 26-16,-7 0 0 0,7 0 0 0,-7 6 0 15,7-6-17-15,0 0-9 0,-3 3 10 0,3-3-10 16,0 0 0-16,3 11-18 0,1-5 2 0</inkml:trace>
  <inkml:trace contextRef="#ctx0" brushRef="#br0" timeOffset="55709.56">29270 10727 1896 0,'-14'6'40'0,"14"-6"8"0,-7 3-39 0,7-3-9 0,-7 2 0 0,0 1 0 15,0 0 16-15,0 0 2 0,0 3 0 0,7-6 0 16,0 0-18-16,-4 3 0 0,4-3 0 0,0 0 0 0,0 0 0 16,0 0 0-16,0 0-11 0,0 0 11 15,0 0-52-15,0 0-3 0,0 0-1 0</inkml:trace>
</inkml:ink>
</file>

<file path=ppt/ink/ink3.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5-01-07T15:23:55.761"/>
    </inkml:context>
    <inkml:brush xml:id="br0">
      <inkml:brushProperty name="width" value="0.05292" units="cm"/>
      <inkml:brushProperty name="height" value="0.05292" units="cm"/>
      <inkml:brushProperty name="color" value="#FF0000"/>
    </inkml:brush>
  </inkml:definitions>
  <inkml:trace contextRef="#ctx0" brushRef="#br0">14178 9098 363 0,'0'0'0'0,"0"0"16"0,0 0-16 0,0 0 0 0,0 0 0 0,-3 6 0 16,3-6 62-16,0 0 9 0,-7 6 1 0,7-6 1 16,-4 6-26-16,4-6-6 0,0 0-1 0,-4 9 0 15,4-9-20-15,-3 5-4 0,3 1 0 0,-4 3-1 16,4 0 39-16,0-3 8 0,0 6 2 0,0-1 0 16,0-5-37-16,0 6-7 0,0 3-2 0,0-4 0 15,4 1 9-15,-4 3 1 0,3 3 1 0,1-1 0 16,0 1-13-16,-1-1-4 0,4 4 0 0,0 3 0 15,4-4-3-15,-4 4-1 0,3-4 0 0,1 10 0 16,-4-13 0-16,4 7 0 0,-4 2 0 0,0-2 0 0,0 2-8 16,0 4 0-16,3-7 0 0,-2 9 0 0,-1-2 0 15,-4-4-16-15,4-5 4 0,-3 2 1 0,-1 1 11 0,1-4 0 0,-4 1 0 16,3 0 0-16,1-7 0 0,-4 7 0 0,3-6 0 16,-3-4 0-16,0 7 49 0,0-6 12 0,-3-3 3 0,3 2 0 15,0-5-52-15,0-6-12 0,0 0 0 0,0 0 0 16,0 0 54-16,0 0 8 0,0 0 2 0,-11 6 0 15,4 0-52-15,0-6-12 0,0-6 0 0,-4 0 0 16,4 0 0-16,-3 0 0 16,3 1 0-16,-7-4 0 0,3-3 0 0,-3 0 0 0,0-5 0 15,0 5 0-15,0-3 0 0,-1-2 0 0,1 5 0 0,0-6 0 16,0-2 0-16,0 2 0 0,-4-3 0 0,4 4 0 16,0-1 0-16,0 0 0 0,0-2 0 0,0 2 0 15,0 1 0-15,3 2 0 0,1 0 0 0</inkml:trace>
  <inkml:trace contextRef="#ctx0" brushRef="#br0" timeOffset="501.264">13769 9189 854 0,'0'0'17'0,"0"0"6"0,0-3-23 0,-4 0 0 0,1 3 0 0,-1-6 0 15,4 1 55-15,0-1 6 0,-3 0 2 0,3 0 0 16,-4-3-3-16,4 3-1 0,0 0 0 0,0 6 0 16,0 0-43-16,0 0-16 0,0 0 11 0,0 0-11 15,4 0 0-15,-1-6 0 0,4 4 0 0,-3-1 0 16,-1-3 26-16,5 6-1 0,-1 0 0 0,3-6 0 16,-3 6 11-16,4 6 3 0,3-6 0 0,-4 0 0 15,8 0-39-15,0 6 0 0,3-6 0 0,-3 3-8 16,3-1 8-16,0-2 0 0,0 3 10 0,4 0-10 15,-4-3 0-15,0 0 0 0,0 0 0 0,0-3 0 16,4 3 57-16,-4-3 6 0,0 3 1 0,1-2 0 16,-1 2-75-16,-4 0-14 15,1-3-3-15,3 6-1 0,-3-6 29 0,0 3 0 0,-1-6 0 0,-3 6 0 16,4 0 0-16,0 0 0 0,-1 0 0 0,-3 0 0 16,4 0-24-16,0 0-12 0,-4 0-3 0,3 0 0 15,-3 0-20-15,-3 0-4 0,3 6-1 0</inkml:trace>
  <inkml:trace contextRef="#ctx0" brushRef="#br0" timeOffset="1176.122">14369 9739 1074 0,'0'0'30'16,"0"6"8"-16,0-6-30 0,0 3-8 0,0-3 0 0,3 9 0 15,1-6 52-15,-1 2 10 0,4-2 2 0,0 6 0 16,0-3-52-16,4 0-12 0,3-6 0 0,-3 6 0 16,3 0 0-16,0-6 0 0,-4 0 0 0,5 3 0 15,-1 0 0-15,-4-1 0 0,1 1 0 0,-4 0 0 16,4-3 0-16,-4 0 0 0,3 0 0 0,-3-3 0 15,0 0 54-15,0 3 8 0,0-2 2 0,-3-4 0 0,3 0-52 0,-4 0-12 16,1-6 0-16,0 0 0 0,-1 4 8 0,1-1 0 16,-1 0-8-16,-3-9 12 15,0 12-12-15,4-8 0 0,-8 2 8 0,4 0-8 16,0 0 0-16,-3 1 0 0,-1 2 0 0,-3-3 0 16,3 6-9-16,-3 0 9 0,0 0-13 0,0 1 5 0,0 5 8 0,-3-6 0 15,3 6 0-15,0 0 0 16,0 0-53-16,-1 0-9 0,1 6-2 0,0-6 0 0,-3 5 52 0,-1 4 12 0,4 0 0 15,-3 12 0-15,-1-10 0 0,4 10 0 0,0 0 0 0,0-1 0 16,0 4 0-16,0-7 0 0,0 10 0 0,3-13 0 16,-3 10 0-16,3-6 0 0,4-4 0 15,0 7 0-15,0-6 9 0,0-4 5 0,4 7 1 16,0-6 0-16,-1 0 27 0,1-4 6 0,3 4 0 0,0 0 1 16,0-6-39-16,3 0-10 0,1 2 0 0,0-5 0 15,-1 6 20-15,4-3 3 16,-3-6 0-16,3 0 0 0,0 6-12 0,4-6-3 0,-1 0 0 0,1 0 0 15,0-6 20-15,3-3 4 0,0-2 1 0,0 5 0 16,-3 3-77 0,3 0-16-16,0 6-4 0</inkml:trace>
  <inkml:trace contextRef="#ctx0" brushRef="#br0" timeOffset="2225.89">15586 9665 942 0,'0'0'40'0,"0"0"-32"16,0 0 33-16,-4 6 7 0,4-6 2 0,-3 6 0 16,3 3 7-16,-4 0 2 0,4-3 0 0,0 3 0 15,0-4-18-15,0-5-3 0,0 6-1 0,0 6 0 16,4-6-13-16,-4 6-2 0,3-3-1 0,1 2 0 16,-4 7-21-16,3-6 0 0,1-6 0 0,-4 5 8 15,3 1-8-15,-3 3 0 0,4-9 0 0,-4 5 0 16,0-5 0-16,0 9 0 0,0-6 0 0,0 0 0 15,0-9 0-15,-4 6 0 0,4-6 0 0,0 0 0 16,0 0 0-16,0 0 0 0,0 0 0 0,0 0 0 16,0 0 42-16,0 0 7 0,0 0 2 0,0 0 0 15,0 0-19-15,0 0-3 0,-7 0-1 0,4-6 0 16,-1-3-28-16,1 3-18 0,3-3 2 0,0-3 1 16,0 4 15-16,0 2 0 0,3-6 0 0,-3 0 0 15,4-6 26-15,3 10 8 0,-4-10 2 0,1-3 0 16,3 10-28-16,-4-1-8 0,1 0 0 0,-1 0 0 15,5 1 8-15,-1-1-8 0,0-3 12 0,0 3-12 16,0 1 11-16,0-1-11 0,0-3 10 0,0 6-10 16,3 1 19-16,-2 2-3 0,-1 0 0 0,0-6 0 15,3 9-25-15,-3 0-6 0,0 0-1 0,4 0 0 16,-4 3 26-16,4 3 5 0,-4 0 1 0,0 3 0 0,3-6-28 16,-3 6-6-16,4-6-1 0,-4 6 0 0,-3 0 11 0,3 0 8 15,-4 5-12-15,4 1 12 0,-3 9 0 0,-1-10 0 16,1 1 0-16,-1 9 0 0,1-4 13 0,-8 1 10 15,4 3 1-15,-3-4 1 0,3 7-25 0,-4-10 0 16,4 4 0-16,0 0 0 16,0-6-46-16,0-1-14 0,0 1-4 0,0-3 0 0,0-9 52 0,0 6 12 0,0-6 0 0,0 0 0 15,0 0 0-15,0 0 0 0,0 0 0 0,0 0 0 32,4 6-54-32,-1-6-8 0,1 0-2 0</inkml:trace>
  <inkml:trace contextRef="#ctx0" brushRef="#br0" timeOffset="2825.848">16009 9704 900 0,'0'0'38'16,"0"0"-30"-1,0 0 54-15,0 0 11 0,0 6 3 0,0-6 0 0,0 0-7 0,4 5-1 0,-4-5 0 0,0 0 0 16,7 6-19-16,0-6-4 0,0 0-1 0,0 0 0 15,3 0-11-15,-3 0-2 0,4 6-1 0,0-6 0 16,-4 0-6-16,3 0-2 0,1 6 0 0,-1-6 0 16,-3-6-12-16,4 6-2 0,0-6-8 0,-4 0 12 15,3 1-12-15,-3-1 8 0,4-3-8 0,-4 3 0 16,-4-6 0-16,5 6 0 0,-5 0 0 0,1 1 0 16,-1-1 0-16,-3-3-12 0,4-3 12 0,-4 6-10 15,0 0 1-15,-4 0 0 0,1-5 0 0,-1 5 0 16,1 0-7-16,-5 0 0 0,1 0-1 0,-3 3 0 15,-1 3-16-15,4 0-3 0,-3 3-1 16,3 0 0-16,-4-3 37 0,0 0 0 0,4 0 0 0,-3 0 0 16,3 0 13-16,-4 3 11 0,4 9 1 0,4-6 1 15,-4 0-26-15,-1 5 0 0,5 1-14 0,3 9 5 16,-4-10 9-16,4 1 0 0,0 6 8 0,4 2-8 16,-1-8 10-16,-3 9-2 0,8-7-8 0,-5 7 12 15,1-3-12-15,3-10 9 0,0 10-9 0,-4 0 8 16,4-6-8-16,-3-4 12 0,-1 4-12 0,4-3 12 15,-3 0-1-15,-1-3 0 0,-3-6 0 0,4 6 0 16,-1-1 1-16,1 1 1 0,0 0 0 0,-4-6 0 16,7 3-13-16,-7-3 0 0,3 3 0 0,1-3 0 15,3 3-24-15,0-3-4 0,-4 3 0 0</inkml:trace>
  <inkml:trace contextRef="#ctx0" brushRef="#br0" timeOffset="3873.605">17522 9380 816 0,'0'0'16'0,"0"0"6"15,4-3-22-15,3-3 0 0,-3 4 0 0,-1-4 0 16,1 0 39-16,-1 0 3 0,1 0 1 0,-1 6 0 15,1-6 9-15,-1 0 3 0,-3 0 0 0,4 3 0 16,-1-2-12-16,-3-4-3 0,4 0 0 0,-4 3 0 16,3-6-22-16,-3-2-5 0,4-1-1 0,-4 0 0 15,0 3 4-15,0-5 0 0,0 2 0 0,0 3 0 16,-4 1 7-16,4-1 1 0,-3 6 1 0,-4-9 0 16,3 3-3-16,-3 1-1 0,0-7 0 0,-3 3 0 0,-1-5-3 0,-3 11-1 15,-4-9 0-15,1 4 0 0,-1 2-17 16,0 0 0-16,-3 6 0 0,4-6 0 0,-1 7 0 0,-3 5-9 15,3 0-1-15,-3 0 0 16,3 11-25-16,4-5-5 0,-3 3 0 0,2 0-1 0,1 3 13 16,4 2 2-16,-1 4 1 0,4-3 0 0,0 2 12 0,3 1 2 15,1 0 1-15,-1 2 0 0,4 10 10 0,4-7 0 16,-4 9 0-16,7-5 0 0,-3 2 0 0,3-2-13 0,0-7 5 16,0 13 8-16,0-10 0 0,0 10 0 0,3 2 0 0,-3-3 0 15,1 0 0-15,-1-2 0 0,0-10 0 0,0 10 0 16,0-7 44-16,-4 4 16 0,4 2 3 0,-3-2 1 15,3 2-52-15,-4-5-12 0,1 2 0 0,0 0 0 16,3-2 0-16,-4 0 0 0,4-4 0 0,-3 4 0 16,-1-7 0-16,1 1-15 0,3-3 3 0,-4 8 1 15,1-11 11-15,-1 6 16 0,-3 2-4 0,0-2-1 16,4-4-11-16,-1 1-12 0,-3 0 2 0,4-9 1 16,-4 0-37-16,0-6-7 0,0 0-2 0,0 0 0 15,0 0-54-15,0 0-11 0</inkml:trace>
  <inkml:trace contextRef="#ctx0" brushRef="#br0" timeOffset="4224.233">17053 9686 1250 0,'0'0'52'0,"0"0"-41"16,0 0 31-16,0 0 6 0,0 0 2 0,0 0 0 15,0 0-3-15,0 0-1 0,0 0 0 0,0 0 0 16,0 0-19-16,0 0-4 0,0 0-1 0,4 0 0 16,6 3-14-16,-3-3-8 0,4 0 8 0,0 3-8 15,-1 0 0-15,4 0 0 0,-3 0 0 0,3 0 0 31,0-3 0-31,0 0 0 0,4-3 0 0,-1 3 0 0,1 0 0 0,0 0 0 0,-1 0 0 0,1 3 0 16,-4-3 8-16,4 0-8 0,-4 3 8 0,0-3-8 16,0 0 0-16,4 0 0 0,-4-3 0 0,0 3 0 15,-3-3 0-15,-1 3-8 0,4-3 8 0,-3 0-8 16,-1 0-35-16,5 0-6 16,-5 3-2-16</inkml:trace>
  <inkml:trace contextRef="#ctx0" brushRef="#br0" timeOffset="4837.823">17699 9762 1212 0,'0'0'25'0,"0"0"6"0,0 0-31 0,0 0 0 0,-4-2 0 0,4 2 0 16,0 0 76-16,-7 2 8 0,7-2 3 15,-7 0 0-15,7 0-29 0,0 0-6 0,-7 0 0 0,0-2-1 32,4-1-25-32,-1 0-5 0,-3-3-1 0,7 6 0 0,0 0-10 0,-4 3-2 0,-3 0-8 0,4 3 12 15,-4-4-12-15,0 1 0 0,0 0-12 0,3 6 12 16,-3-3-9-16,4 6 9 0,-1-6 0 0,1 5-9 15,-4 4 9-15,3-3 0 0,0 0 0 0,-3 2-8 16,4 1 8-16,-1-6 0 0,1 3 0 0,-4-1 0 16,7 1 0-16,-4-3 0 0,4-3 0 0,0 3 0 15,-3-1 10-15,3-2-2 0,0-6-8 0,3 12 12 16,-3-6 2-16,4 0 0 0,-4 3 0 0,3-3 0 16,-3-6-4-16,0 0-1 0,7 5 0 15,-7-5 0-15,7 3-1 0,0-6-8 0,1 1 12 0,-1-1-4 16,0 3 1-16,0 0 0 0,0 0 0 0,3-3 0 15,-3 0 1-15,0-3 0 0,4 3 0 0,-4-9 0 16,0-8-1-16,4 2 0 0,-4 0 0 0,0-5 0 16,0 8-9-16,0-3 0 0,-4 1 0 0,1 5-11 15,-1-3-1-15,1 4 0 0,-4 5 0 0,0-6 0 16,0 6-25-16,0 0-6 0,0-3-1 0,0 9 0 16,0 0 36-16,0 0 8 0,0 0 0 0,0 0 0 15,-7 9-9-15,3 3 0 0,-3 0 0 0,4 2 0 16,-1 10 9-16,1-12 0 0,3 5-9 0,-4 4 9 15,1 2-9-15,-1-8 9 0,4 3-12 0,0-1 12 0,4 1 0 16,-1-9 0-16,1 3 0 0,3 2 0 0,-4 1-8 16,4-9 8-16,0 0 0 0,-3 3 0 0,3-4 0 0,0 1 0 15,0-3 0-15,0 3 0 16,0-6-117-16,0 0-20 0</inkml:trace>
  <inkml:trace contextRef="#ctx0" brushRef="#br0" timeOffset="50896.209">17946 9760 691 0,'0'0'29'15,"0"0"-29"1,0 0 0-16,0 0 0 0,-4 5 0 0,4-5 0 16,-3 6 26-16,3-6 12 0,0 0 2 0,0 0 1 15,0 0 4-15,0 0 1 0,0 0 0 0,0 0 0 16,0 0-17-16,0 0-3 0,0 0-1 0,0 0 0 15,0 12 0-15,-4-6 0 0,4-6 0 0,-3 6 0 16,3 0 3-16,0 2 0 0,-4-2 0 0,4 6 0 16,0 0-4-16,-3-6 0 0,-1 0 0 0,1 5 0 0,3 4-9 0,-4-3-3 15,1 6 0-15,-5-1 0 0,5-2 9 0,-1 2 2 0,1 7 0 0,-1-12 0 16,1 5 1-16,-1 4 1 0,4-3 0 0,-3-1 0 16,-1 4-13-16,4-9-2 0,-3-1-1 0,3 1 0 15,-4-6-9-15,4-6 12 0,0 0-12 0,0 0 12 16,0 0-12-16,0 0 0 0,0 0 0 0</inkml:trace>
  <inkml:trace contextRef="#ctx0" brushRef="#br0" timeOffset="51124.325">17865 9480 1044 0,'0'0'21'0,"0"0"7"16,0 0-28-16,0 0 0 0,0 0 0 0,0 0 0 15,0 0 0-15,0 0-11 0,0 0 1 0</inkml:trace>
  <inkml:trace contextRef="#ctx0" brushRef="#br0" timeOffset="51781.707">18274 9707 1314 0,'0'0'37'0,"0"0"8"0,0 0-36 0,0 0-9 0,0 0 0 0,0 0 0 15,-4-6 53-15,1 3 9 0,-1-3 2 0,4 6 0 16,0 0-52-16,0 0-12 0,0 0 0 0,-10 3 0 15,10-3 0-15,-7 0 0 0,7 0 0 0,-11 3 0 16,4 0 13-16,0 0 0 0,0 3 0 0,0-1 0 16,0 1-13-16,3 0-13 0,-3 6 2 0,0-6 1 15,4 0 10-15,-1 0 0 0,1-1 0 0,-1 4-8 16,-3 3 8-16,3-6 0 0,1 6 0 0,-1-6-8 16,1 2 8-16,3-8 0 0,0 0 0 0,-7 6 0 15,7-6 14-15,0 0-2 0,0 0 0 0,0 0 0 16,0 0-3-16,0 0-1 0,0 0 0 0,0 12 0 15,0-12-8-15,0 0 0 0,0 0 9 0,0 0-9 16,0 0 0-16,0 12 8 0,0-12-8 0,3 6 0 16,-3-6 0-16,0 0 8 0,4 0-8 0,-4 0 0 15,7 0 0-15,0 6 0 0,-3-6 0 0,-1 0 8 16,4 5-8-16,-3-5 0 0,3 0 0 0,0 3 0 16,-4 0 0-16,4 6 0 0,-3-6 0 0,3 3 0 15,-4 0-27-15,1 3 0 0,-1 2 0 0,5 1 0 0,-5-3 27 16,1 0 0-16,-1 3 0 0,1-4 0 15,-1 4 0-15,1-6 0 0,-4 0 0 0,3 3 0 16,-3 0 28-16,0 5 10 0,4-2 2 0,-4 0 1 0,0-6-14 16,0 0-3-16,0 5-1 0,0-5 0 0,0-6-23 0,0 6 0 0,0-6 0 15,-4 3 0-15,4-3 41 0,-3 12 4 0,-1-6 1 16,4-6 0-16,-3 0-30 0,3 0-5 0,0 0-2 0,-11 5 0 16,4 1 0-16,7-6 0 0,-11 0 0 0,4-6 0 15,0 6-9-15,0-5 12 0,0 5-12 0,0-6 12 16,-3 6-12-16,3-6-9 0,-1 0 9 0,-2 3-13 15,6-3-37-15,-3 0-7 0,4 3-2 0</inkml:trace>
  <inkml:trace contextRef="#ctx0" brushRef="#br0" timeOffset="53032.297">19212 9710 995 0,'0'0'42'15,"0"0"-34"1,0 0 1-16,0 0 0 0,0 0 0 0,0 0 0 0,0 0 7 0,0 0 0 0,0 0 1 0,0 0 0 15,0 0 24-15,0 0 5 0,0 11 1 0,0-11 0 16,0 0-24-16,0 6-5 0,4 6-1 0,-4-6 0 16,3 0-17-16,-3 3 0 0,4 2 0 0,-1 1 0 15,1 6 0-15,-1-10 0 0,1 10 0 0,3 0 0 16,4 5 0-16,-4 10 0 0,0-4 0 0,3 9 0 16,-3-2 0-16,0 8 0 0,4 0 0 15,-4 3 0-15,0-3 27 16,-3 6 1-16,-1-6 1 0,1 3 0 0,-4 3-14 0,0 3-3 0,0 0-1 0,-7-3 0 15,3-6 13-15,1 0 2 0,-4-3 1 0,-1-6 0 16,1-2-27-16,0-7 0 0,0-2 0 0,0-4 0 16,4 1 32-16,-4-6 12 0,3-4 1 0,1 1 1 15,3-12-23-15,0 0-5 0,0 0-1 0,0 0 0 16,-11-6 15-16,0 0 2 0,4 0 1 0,-3 1 0 16,3-10-15-16,-4-3-2 0,1 1-1 0,-1-7 0 15,4 6-17-15,-4-2 0 0,1-4 8 0,3 1-8 16,-4-4 0-16,1-2-11 0,-1 2 2 0,4-5 0 15,-4 9-82-15,4-10-16 0,-3 4-3 0</inkml:trace>
  <inkml:trace contextRef="#ctx0" brushRef="#br0" timeOffset="53270.532">19018 9413 1340 0,'-14'0'28'0,"14"0"7"0,0 0-35 0,0 0 0 0,0 0 0 0,0 0 0 15,0 0-25-15,0 0-12 0,0 0-3 16,0 0 0-16,0 0-32 0,7-6-8 0,-3 0 0 0</inkml:trace>
  <inkml:trace contextRef="#ctx0" brushRef="#br0" timeOffset="53912.437">19569 9851 1402 0,'0'0'29'0,"0"0"7"0,0 0-36 16,0 0 0-16,0-6 0 0,0 6 0 15,-4-6 58-15,4 6 5 0,0 0 1 0,-3-6 0 0,3 0 0 0,-4 0 1 0,0 0 0 16,1 0 0-16,3 6-48 0,-4-5-9 0,1 2-8 0,-1-3 9 15,1 0-9-15,-4 6 8 0,0-6-8 0,0 0 8 16,0 6-8-16,0-6 0 0,-4 6 0 0,4 0-11 16,0 0-4-16,0 0-1 0,0 0 0 0,0 6 0 15,-4 0 0-15,4 0 0 0,0 0 0 0,0 3 0 16,0-4 8-16,0 4 8 0,0 0-13 0,0-3 5 16,0 6 8-16,0-6-8 0,3 0 8 0,-3 2-8 15,4 4 8-15,-1-6 0 0,0 0 0 0,4-6 0 16,0 0 8-16,-3 6-8 0,3-6 10 0,0 0-10 15,-4 12 14-15,4-7-3 0,0 1-1 0,4 0 0 16,-1 3 5-16,1-3 1 0,3 0 0 0,0 3 0 16,0-1-16-16,4-2 0 0,-1 0 8 0,1 0-8 15,3 0 0-15,-3 0 0 0,3 0 0 0,-4-3 0 16,1-3 12-16,-1 0-3 0,1-3-1 0,0 0 0 16,-1 0-8-16,-3-3 0 0,0 6 9 0,-3-6-9 15,3 0 0-15,0-6 0 0,-4 4 0 0,1 2 0 16,0-3 0-16,-1 0 0 0,-3 3 8 0,0-6-8 15,0 7 0-15,0-1 0 0,0-3 0 0,0 3 8 16,0 6-8-16,-3-6 8 0,3 3-8 0,0 3 8 16,0 0-8-16,0 0 9 0,0 0-9 0,0 0 10 15,0 0-10-15,0 0 0 0,0 0 0 0,0 0 0 16,0 0-8-16,0 0 8 0,0 0-10 0,3 9 10 0,1-3 0 16,-1 3-9-16,1 2 9 0,-1 1 0 0,1-6 0 0,-1 3 0 0,4 0 0 15,0-1-8-15,0 4 8 16,0-6 0-16,1 6 0 0,2-12 0 0,1 6-10 15,-4 0 0-15,3-6 0 0,1 3 0 16,-4 0-182-16,0-1-36 0</inkml:trace>
  <inkml:trace contextRef="#ctx0" brushRef="#br0" timeOffset="54757.53">19819 9783 1384 0,'0'0'39'0,"0"0"9"15,0 0-38-15,-3 6-10 0,-1-6 0 0,4 0 0 16,-4 12 53-16,4-9 9 0,0 2 2 0,0 1 0 16,0 6-33-16,4-6-7 0,-4 6 0 0,4-6-1 15,-4 5-12-15,3 4-3 0,1-6 0 0,-1 6 0 16,1-4-8-16,-1 7 0 0,1-6 9 0,-1 0-9 16,1 2 8-16,-4-2-8 0,3-6 8 0,-3-6-8 15,0 0 12-15,0 0-3 0,0 0 0 0,0 0 0 0,0 0 15 16,0 0 2-16,0 0 1 0,4-6 0 0,-4-6-8 0,3-2-2 15,-3 2 0-15,0-3 0 0,0 0-9 0,0-2-8 0,0 2 9 16,0 0-9 0,-3 1 8-16,3 2-8 0,0 0 0 0,0-3 0 0,0 4 0 15,0 5 0-15,0-6 0 0,0 0 0 0,-4 6 0 16,4 1 0-16,-3-1 0 0,3 6 0 0,0 0 0 16,0 0 0-16,0 0 0 0,0 0-10 0,0 0 10 15,0 0-8-15,0 0 8 0,0 0-8 0,0 0 8 0,0 0-13 16,0 0 5-16,7 3 8 0,0 2-10 0,-4-2 10 15,4 0 0-15,1 6-9 0,-1-3 9 0,0 0 0 16,0 6 0-16,0-6-8 0,-4-1 8 0,4 1 0 0,-3-3 0 0,-1 6 0 16,1-6 0-16,-1 3 0 0,1 0 0 0,-4-6 0 15,3 6 0-15,-3-6 0 0,0 0 0 0,0 0 0 16,0 6 0-16,0-6 8 0,0 0-8 0,0 0 0 16,0 0 0-16,4 5 0 0,-4-5 0 0,0 0 8 15,0 0-8-15,0 0 0 0,7 0 0 0,-7 0 8 16,0 0-8-16,0 0 8 0,4 0-8 0,-1 0 8 15,1-5-8-15,-1 5 0 0,1-6 0 0,-1 6 0 16,1-12 0-16,-1 0-8 0,4-3 8 0,-3 7-12 16,3-1 4-16,-4 3 0 0,4 0 0 0,1-6 0 15,-5 9 8-15,4 0 0 0,-3 0 0 0,-1-2-8 16,1 2 8-16,-4 3 0 0,0 0 0 0,0 0 0 16,3-3 0-16,1 0 0 0,-1 3-9 0,-3 0 9 15,0 0-8-15,4 6 8 0,-1 0-10 0,1-1 10 16,-4 1 0-16,3 6 0 0,1-6 0 0,-1 0 0 15,-3 0 0-15,4 5 0 0,0 4 8 0,-1-3-8 16,-3-6 18-16,4 0-3 0,-1 0-1 0,1-1 0 0,-1-2-14 16,1 0 11-16,3 3-11 0,-4-3 10 0,4 0-1 0,0-3 0 15,4 0 0-15,0 3 0 0,-4 0-9 16,3-3 0-16,-3 0 0 0,4 3 8 0,-1-3-8 0,1 0 0 16,-4 0 0-16,0 3 0 0,4 0-11 0,-4 3-7 0,-7-6-2 15,10 6 0-15,1-6-148 16,-1 5-29-16,-2-5-7 0</inkml:trace>
  <inkml:trace contextRef="#ctx0" brushRef="#br0" timeOffset="55343.669">20486 9833 1044 0,'0'0'21'0,"0"0"7"16,0 0-28-16,-4 0 0 0,-3-3 0 0,4 0 0 15,-1-3 88-15,-3 0 13 0,4 0 3 0,-1 1 0 16,-3 2-40-16,3-9-8 0,1 6-2 0,-1-9 0 16,-3 9-32-16,4-2-6 0,-4-1-2 0,3 3 0 15,-3 6-6-15,4-6-8 0,3 6 11 0,-7-6-11 16,3 6 0-16,-3 6 0 0,4-6 0 0,-5 6-12 15,1-3 12-15,0 3-11 0,0 3 11 0,0-1-10 0,0 10 10 0,4-6-13 16,-4 2 5-16,0 4 8 0,-1 0 0 16,5-1 0-16,-1-2 9 0,1 0-1 0,-1 0 4 15,4-10 0-15,0 7 1 0,4-3 0 0,-4-9 25 0,0 0 5 16,3 6 1-16,-3-6 0 0,7 3-18 0,-7-3-3 16,11 0-1-16,-4 0 0 0,4 0-1 0,-1-3 0 15,-3 3 0-15,4-3 0 0,0 0-4 0,-1 0-1 16,1-3 0-16,-1 6 0 15,-3-12-7-15,4 7-1 0,-4-1-8 0,0-3 12 0,0 3-12 0,-3-3 8 0,3-3-8 16,0 4 0-16,-4 2 9 0,1-6-9 0,-1 0 8 0,1 0-8 16,-4 6 0-16,0-2 0 0,0 8 0 0,0-6 0 15,0 6 0-15,0 0 0 0,0 0 0 0,0 0 0 16,0 0-13-16,0 0-5 0,0 0-1 0,0 0 0 16,0 0 5-16,0 0 1 0,-4 6 0 0,-3 0 0 15,4 2 13-15,3-2 0 0,-4 6-10 0,4 0 10 16,0-6 0-16,0-6 16 0,0 6-2 0,4-1-1 15,-4-2 3-15,3 0 0 0,-3 6 0 0,7-3 0 16,-3 0-4-16,-1-3 0 0,4 0 0 0,0 3 0 16,0-6-12-16,1 0 0 0,-1 6 0 0,0-6 0 15,3 0-17-15,-3 0-10 0,7 0-1 0,-3 0-1 16,0-6-198-16,-1 6-39 0</inkml:trace>
  <inkml:trace contextRef="#ctx0" brushRef="#br0" timeOffset="55632.041">20726 9721 1007 0,'-4'18'42'0,"4"-12"-34"15,-3 3 85-15,-1-1 17 0,4-2 3 0,-3 9 1 16,3-15-19-16,-4 6-4 0,1 6-1 0,-1-6 0 16,0 2-36-16,4 4-7 0,0 0-2 0,-3-6 0 15,3 0-32-15,0 5-13 0,0-5 11 0,0 3-11 16,3 0 8-16,-3 0-8 0,4 3 0 0,-4-7 0 16,4 7 0-16,-4-9 0 0,0-3 0 0,3 9 0 31,1 0-103-31,-1 0-20 0,4-1-4 0</inkml:trace>
  <inkml:trace contextRef="#ctx0" brushRef="#br0" timeOffset="55819.536">20673 9542 1165 0,'-7'6'24'0,"3"-6"7"0,1 0-31 16,3 0 0-16,0 6 0 0,0-3 0 0,0 0 0 0,3 0 0 0,4-3 0 0</inkml:trace>
  <inkml:trace contextRef="#ctx0" brushRef="#br0" timeOffset="56439.957">21096 9689 1432 0,'-7'-3'60'16,"0"3"-48"-1,3 0 12-15,-3 0 3 0,0 3 0 0,4-3 0 16,-4 0 17-16,0-3 4 0,3-6 1 0,-3 9 0 16,4-6-23-16,-4 6-5 0,7 0-1 0,-8 0 0 15,1 6-20-15,0-6 0 0,0 3-10 0,4 6 10 16,-4 0-11-16,3-3 11 0,-3 5-10 0,4-5 10 15,-4 6-9-15,3-3 9 0,1-3-8 0,-1 0 8 16,0 2 0-16,4-8 0 0,-3 6 0 0,3-6 0 16,0 0 0-16,0 9 19 0,0-9-3 0,0 0-1 15,0 0 5-15,0 0 2 0,0 0 0 0,0 12 0 16,0-12-6-16,0 0-2 0,3 6 0 0,-3-6 0 0,0 0-2 0,0 0 0 16,0 0 0-16,0 0 0 0,8 0-4 0,-5 0 0 0,4-6-8 0,-7 6 12 15,4 6-12-15,-4-6 0 0,7 0 8 0,0 6-8 16,-4-6 0-16,1 6 0 0,3-6 0 0,-4 2 0 15,4-2 0-15,-7 0 8 0,4 3-8 0,-4-3 0 16,7 3 0-16,-3 3 0 0,-4-6 0 0,7 6 0 16,-4 6 8-16,1-6-8 0,-1 0 0 15,1 0 0-15,-4-6 0 0,0 0 8 16,0 0-8-16,0 8 0 0,0 4 0 0,0-3 0 16,0-3 0-16,-4 9 0 0,4-10 0 0,0 7 0 0,0-3 0 15,-3 0 0-15,3 0 0 0,-4 2 0 0,4-5 0 0,0-6 0 16,-3 12 0-16,3-12 0 0,-7 6 8 0,7-6-8 15,-8 0 0-15,8 0 0 0,-3 6 0 0,3-6 0 16,-11 3-48-16,4 0-7 0,7-3-1 16,-7 3 0-16,0 0-12 0,0-3-4 0,0 0 0 0</inkml:trace>
  <inkml:trace contextRef="#ctx0" brushRef="#br0" timeOffset="57610.385">22186 9745 1074 0,'0'0'30'0,"0"0"8"0,0 0-30 0,0 0-8 0,-7 3 0 0,0-3 0 15,-3 0 52-15,2 3 10 0,-2 0 2 0,-1-3 0 16,1 0-52-16,3 0-12 0,-4 0 0 0,-3 0 0 16,3 0 37-16,-3 3 5 0,4 0 1 0,-4 2 0 15,-1 1-29-15,-2 12-6 0,-1-6 0 0,4-4-8 16,0 4 29-16,-4 6-1 0,4-6 0 0,0 2 0 15,0 4 11-15,-4 0 1 0,1-7 1 0,3 10 0 16,3-6-25-16,-3-1-6 0,3-2-1 0,1 0 0 16,3-6-9-16,0 6 0 0,3-1 0 0,1-2 0 15,-1-3 9-15,4-6 0 0,0 6 0 0,0-6 0 16,0 0 7-16,7 6 2 0,0-6 0 0,0 0 0 16,4-6 6-16,3 6 2 0,-4-6 0 0,5-6 0 15,-1 3-6-15,0 1 0 0,0-1-1 0,4-3 0 16,-4-6-3-16,0 1 0 0,3-4 0 0,1-2 0 15,-4-10 0-15,4 10-1 0,-4-10 0 0,4 4 0 16,-1 0-6-16,-3-4-1 0,4 7 0 0,0-4 0 16,-4 4 8-16,-4 2 0 0,4 1 1 0,-3-4 0 0,-4 10-27 15,0-13-6-15,0 4 0 0,-3 2-1 0,3 1 17 0,-4 2 0 16,1 4 0-16,-4-10 0 0,3 16-19 0,-3-7 3 16,0 0 1-16,0 6 0 0,-3 1 3 0,3-4 0 0,-7 3 0 15,3 6 0-15,1-5 12 0,-4-1 0 0,3 6 0 16,-3 3 0-16,0-3-24 0,0 0 2 15,-4 6 0-15,4 0 0 16,0 0 10-16,0 0 1 0,0 6 1 0,0 0 0 0,0-3-1 0,3 3 0 16,1 6 0-16,-1-1 0 0,4 1 1 0,0 0 0 0,-3 6 0 15,3 2 0-15,0-2 10 0,3 2-12 0,-3 4 12 0,4-1-12 16,-1-2 12-16,1 2 0 0,0 1 0 0,-1 8 8 16,1-8-28-16,-1 2-4 15,1 4-2-15,-1-1 0 0,1 3 26 0,-4 1 0 0,3-4 0 0,-3 6 0 16,0-2 0-16,0-7 0 0,0 4 0 0,0-1 0 15,-3-2 0-15,3-10 0 0,0 1 0 0,0 2 0 16,0-8 22-16,0 0 10 0,3-6 1 16,-3 0 1-16,0 2-25 0,4 4-9 0,-1-6 0 0,-3 6 9 15,4-6-9-15,-4 0 8 0,3 0-8 0,-3-6 8 16,4 8-8-16,-1-5 0 0,1-3 0 0,3 6 0 16,-3-6-138-16,3-3-23 0,-7 3-5 15</inkml:trace>
  <inkml:trace contextRef="#ctx0" brushRef="#br0" timeOffset="58000.27">22334 9765 1824 0,'0'0'38'0,"-3"6"8"0,-4 0-37 0,3 0-9 0,1 0 0 0,-1 6 0 15,4-12 0-15,-3 3 0 0,3-3 0 0,0 5 0 16,-4 4 50-16,4 3 8 0,0-3 2 0,0 3 0 16,0-6-45-16,4-1-15 0,-1 7 9 0,1-6-9 15,3 3 0-15,0 3 0 0,3-6 0 0,-3-1 0 16,4 7 0-16,-4-6 0 0,0 3 0 0,4 0 0 16,-4-3 0-16,3-4 0 0,-3 4 0 0,1-6 0 15,2 0 32-15,-3 0 0 0,0 0 1 0,-3-6 0 16,3 4-11-16,0 2-2 0,-4-3-1 0,1-3 0 15,3 0-6-15,-4-3-1 0,1 3 0 0,0-11 0 16,-1 2-12-16,1 0 0 0,-1-5 0 0,-3 2 0 16,4-6 0-16,-4 10 0 0,0-10 0 0,0 4 0 15,0 5 0-15,0 0 0 0,0-2 0 0,0 5 0 16,0 0 0-16,-4-3 0 0,1 4 0 0,-1-1 0 16,1 3-44-16,-1-3-11 0,0 6-2 0,1 0-1 15,-1 1-112-15,4 5-22 0,0 0-5 0</inkml:trace>
  <inkml:trace contextRef="#ctx0" brushRef="#br0" timeOffset="58809.817">23393 9660 980 0,'-11'5'20'0,"4"-5"5"0,0 6-25 0,0 0 0 0,0-6 0 0,7 0 0 16,-7 3 76-16,3 3 11 0,4-6 1 0,-7 3 1 16,7-3-38-16,-10 3-8 0,10-3-2 0,-7 3 0 0,-4 0 3 0,4 0 1 0,0-3 0 15,0 3 0-15,0-3-32 0,0 3-13 16,-4-3 11-16,11 0-11 0,-7 3 0 0,4 2 0 0,3-5 0 0,-7 6 0 15,3 0 0-15,-3 0 0 0,3 6-10 0,1-3 10 16,-1-3 0-16,4 2 0 0,-3 1 0 0,3 3 0 16,0-6 0-16,-4 0 16 0,4 2-3 0,0-2 0 15,0-6 3-15,4 12 1 0,-4-12 0 0,3 6 0 16,-3-6 6-16,0 0 1 0,4 0 0 0,3 6 0 16,0-6-7-16,0 0-1 0,0 6 0 0,-3-6 0 15,3 0-7-15,0 0-1 0,0 0-8 0,-4 0 12 16,4 0-12-16,0 6 8 0,0-6-8 0,1 6 0 15,-1-1 8-15,0-2-8 0,-4 6 0 0,4-3 0 16,-3 0 8-16,-4-6-8 0,0 0 0 0,0 0 0 16,3 3 0-16,-3-3 8 0,7 3-8 0,-7-3 0 15,0 0 8-15,4 9-8 0,-4-9 11 0,3 6-11 16,-3-1 8-16,0-5-8 0,4 6 0 0,-4-6 0 16,0 6 0-16,0-6 0 0,0 0 0 0,-4 6 0 15,-3 3 0-15,0 0 0 0,0-1 8 0,-3 4-8 16,-1-6 0-16,0 0 0 0,-3-6 8 0,4 6-8 15,-8-3 0-15,1 0 0 0,-1 3 0 0,4-3 0 16,0-3-9-16,0 0-6 0,3 0-1 0,0 0 0 16,4 0-64-16,0 0-12 0,7 0-4 0</inkml:trace>
  <inkml:trace contextRef="#ctx0" brushRef="#br0" timeOffset="59304.6">23389 9233 1181 0,'-3'6'50'16,"3"-6"-40"0,-4 6 34-16,1-3 6 0,3-3 2 0,-7 6 0 15,7 3-11-15,-4-3-1 0,4 2-1 0,0 4 0 16,4-6-2-16,-4 6 0 0,3 0 0 0,1-1 0 15,-1 4-17-15,4 3-3 0,0-4-1 0,0 4 0 16,0 6-6-16,0-4-2 0,0 4 0 0,1-1 0 16,-1-2 0-16,-4-4 0 0,4 7 0 0,-3-7 0 15,-4 10 16-15,3-1 2 0,1 4 1 0,-4-1 0 16,0 4-11-16,3-4-3 0,-3 0 0 0,4 4 0 16,-4-7 3-16,-4-2 1 0,4 5 0 0,-3-2 0 0,3-10-6 15,0 4-2-15,3-4 0 0,-3 7 0 0,0-12-9 16,4-1 8-16,-4 4-8 0,3 3 8 0,-3-9-8 0,0 2 0 15,4-2 0-15,-1 0 8 16,-3-3-27-16,0-6-5 0,0 0-2 0,0 0 0 16,0 0-173-16,7-9-34 0</inkml:trace>
  <inkml:trace contextRef="#ctx0" brushRef="#br0" timeOffset="59846.059">23714 9642 922 0,'0'0'19'0,"0"0"5"0,0 0-24 0,0 0 0 0,0 0 0 0,0 0 0 15,0 0 114-15,0 0 18 0,0 0 3 0,0 0 1 16,0 0-46-16,0 0-9 0,0 0-1 0,0 0-1 15,0 0-21-15,0 0-4 0,0 0-1 0,0 0 0 16,-4 6-36-16,-3 0-7 0,0 0-2 0,0-1 0 16,-4 7-8-16,1-3 0 0,-1 0 0 0,-3 0 0 15,0 2-8-15,-4 1-4 0,4 3-1 0,0-3 0 16,0-4 5-16,0 7 8 0,0-3-13 0,0 0 5 16,3-6 0-16,1-1 0 0,-1 4 0 0,0 3 0 15,1-6 8-15,3 0 0 0,7-6 8 0,-7 6-8 16,0 0 11-16,0-1-3 0,3 1 0 0,4-6 0 15,0 0 5-15,0 0 1 0,0 0 0 0,0 0 0 0,0 0-1 16,0 0 0-16,-7 9 0 0,7-9 0 16,0 0 4-16,0 0 1 0,0 0 0 0,0 0 0 0,0 0 1 0,0 0 0 15,0 0 0-15,0 0 0 0,0 0-19 16,4 6 8-16,-1 0-8 0,1 0 0 0,-1 0 10 0,4 0-10 0,0-1 8 0,0 7-8 16,0-9 0-16,0 6 0 0,0 3 0 0,1-4 0 15,-1 10 0-15,0-6 0 0,0-6 0 16,0 3 8-16,0 8-31 0,-4-5-6 15,1 6-2-15,-1-10 0 0,1 7 43 0,-1 0 9 0,4-3 2 16,-3 5 0-16,0-8-23 0,-1 0 0 0,1 0 0 16,-1 8 0-16,1-11-12 15,-1 0-6-15,1 0-2 0,-1-3 0 0,1 0-37 0,3 0-8 16,-4-3-2-16,4 0 0 0,4-3 3 0,-4-3 0 16,0 0 0-16</inkml:trace>
  <inkml:trace contextRef="#ctx0" brushRef="#br0" timeOffset="60173.285">23820 9795 1459 0,'0'0'41'0,"0"0"10"0,0 0-41 0,0 0-10 0,0 0 0 16,0 0 0-16,0 0 47 0,0 0 7 0,0 0 2 0,0 0 0 16,-4 6-20-16,4 0-4 0,0-6-1 0,-4 8 0 15,4-2-9-15,0 6-2 0,-3-6 0 0,3 6 0 16,0-6-20-16,3 5 0 0,-3 7 0 0,0-3 8 16,4 2-8-16,-4-5 0 0,0 0 0 0,-4 0 0 15,4 8-14-15,0-8-4 0,-3 0-1 0,3 8 0 16,0-2 19-16,0-6 0 0,0-4 0 0,0 4 0 15,0-3 0-15,0 0 0 0,0-9 0 0,0 6 0 16,0-6-55 0,0 0-7-16,0 0-2 0</inkml:trace>
  <inkml:trace contextRef="#ctx0" brushRef="#br0" timeOffset="60386.417">23791 9557 1452 0,'-7'-3'41'0,"4"3"9"16,-4 0-40-16,0 0-10 0,3 0 0 0,4 0 0 15,0 0 0-15,0 0 0 0,0 0 0 0,0 0 0 0,0 0 0 0,0 0 0 16,0 0-12-16</inkml:trace>
  <inkml:trace contextRef="#ctx0" brushRef="#br0" timeOffset="60736.598">24038 10030 1337 0,'0'0'28'0,"0"0"6"16,-3 6-34-16,3-6 0 0,-4 6 0 0,4-6 0 16,0 0 20-16,0 0-2 0,0 0-1 0,0 0 0 15,0 0 24-15,0 0 5 0,0 0 1 0,4-6 0 16,-1 6-38-16,1-6-9 0,-1 0 0 0,1 0 0 16,-1-3-49-16,-3 6-12 0</inkml:trace>
  <inkml:trace contextRef="#ctx0" brushRef="#br0" timeOffset="68312.89">17494 10997 1362 0,'-3'-6'38'0,"-1"0"10"0,4 6-39 0,-3-5-9 16,-1-1 0-16,1 0 0 0,-1 0 36 0,1-6 6 15,-1 0 1-15,0 4 0 16,-3-1-14-16,4 0-2 0,-4 3-1 0,0 0 0 0,3 0-14 0,-3-3-4 16,0 4 0-16,-3-1 0 15,3 0-8-15,-1-6 10 0,-2 6-10 0,3 0 10 16,-4-5-10-16,1 2 8 0,-1 0-8 0,1 0 8 0,-1 6-8 16,0 3 0-16,1 0 0 0,-1 3 8 15,4 0-36-15,0 6-7 0,-4-3-1 0,4 3-1 0,0 2 37 0,-3 1 0 0,3 6 0 0,0-4 0 16,0 4 0-16,0 3 13 15,-4-4 0-15,4 13 0 0,0-10-13 0,0 10-18 0,0-4 4 0,3 1 1 16,-3 2 41-16,4-6 9 0,-1 7 2 16,4-7 0-16,-3 10-23 0,3-7-4 0,0 4 0 0,0-1-1 15,0-3-11-15,0 4 10 0,3-4-10 0,1-8 10 16,-4 0-10-16,7-10 8 0,-4 1-8 0,4 0 8 16,-3 3-8-16,3 0 0 0,0 8 0 0,0-2 0 15,-4-1 0-15,5 1 0 0,-1-6 0 0,-4 5 8 16,1-2-8-16,-1 3-14 15,1-6 3-15,-1 2 1 0,4-2-33 0,-3 0-6 16,-4 0-2-16,3-7 0 0,1 7 2 16,-4-3 0-16,0 0 0 0,-4 5 0 0,4-8-45 15,-3 0-9-15</inkml:trace>
  <inkml:trace contextRef="#ctx0" brushRef="#br0" timeOffset="68611.922">17046 11400 1342 0,'0'0'29'0,"0"0"7"0,0 0 0 0,0 0 3 0,0 0-31 0,0 0-8 0,-7-6 0 0,7 6 0 16,0 0 62-16,0 0 11 0,0 0 3 0,0 0 0 15,0 0-38-15,0 0-7 0,0 0-2 0,0 0 0 16,0 0-18-16,0 0-11 0,11 6 12 0,-1-6-12 15,-3 0 9-15,4 0-9 0,3 0 0 0,-3 6 9 16,3-6-9-16,0 6 0 16,0 0 0-16,4-6 0 15,-4 8 0-15,0-2-11 0,3 0 11 0,1 0-12 0,3-3 12 0,-3 6 0 16,7-9 0-16,-4 6 0 0,0 0-16 0,-3-6 0 0,3 5-1 16,-4 1 0-16,1-6-119 15,0 0-23-15,-1-6-5 0</inkml:trace>
  <inkml:trace contextRef="#ctx0" brushRef="#br0" timeOffset="69111.01">17544 11444 1288 0,'0'0'54'15,"-4"-3"-43"1,1 0 64-16,-4 3 13 0,-1-3 2 0,5 3 1 15,-4-3-26-15,0 3-5 0,0-3 0 0,7 3-1 16,-7 0-43-16,7 0-8 0,-7 0-8 0,7 0 12 16,-7 6-12-16,0-3-11 0,-1 3 3 0,1 0 0 0,0 6-1 15,4-6 0-15,-1 5 0 0,1-2 0 16,3-9-3-16,0 0 0 0,0 0 0 0,0 0 0 16,0 0 12-16,-4 9-8 0,4 0 8 0,-3 3-8 0,3-1 8 0,0-11 0 0,0 0 0 15,3 6-8-15,1 0 8 0,-4 0 0 0,0 3 0 0,3-3 0 16,-3-6 8-16,0 0-8 0,4-3 10 15,3-3-10-15,-7 6 12 0,7-3-3 0,0 0-1 16,0 3 0-16,0-6 4 0,0 0 0 0,0-6 0 0,0 7 0 16,-7 5-4-16,0 0 0 0,7-6 0 0,-7 6 0 15,0 0-8-15,0 0 0 0,7 0 0 0,-7 0 0 16,0 0-8-16,0 0-4 0,0 0-1 0,0 0 0 16,0 0-4-16,4-6-1 0,-4 6 0 0,0 0 0 15,0 0-2-15,0 0 0 0,0 0 0 0,0 0 0 16,7-3 4-16,-3-3 1 0,-1-3 0 0,-3 9 0 15,0 0 28-15,4 6 6 0,-1 6 1 0,1 5 0 16,-1-5 10-16,-3 0 2 0,4 0 1 0,-1 2 0 16,1-2-8-16,-4 0-1 0,0 0-1 0,3-1 0 15,-3-11-11-15,0 0-3 0,4 6 0 0,-4-6 0 16,3 3-9-16,-3-3 10 0,4 6-10 0,-4-6 10 16,7 6-34-16,4-6-6 0,-4-6-2 0</inkml:trace>
  <inkml:trace contextRef="#ctx0" brushRef="#br0" timeOffset="69382.569">17752 11559 1314 0,'-7'-6'37'0,"7"6"8"0,0 0-36 15,0 0-9-15,0 0 0 0,0 0 0 0,0 0 53 0,0 0 9 0,0 0 2 0,0 0 0 16,0 0-8-16,0 0-2 0,0 0 0 0,0 0 0 16,0 0-42-16,0 0-12 0,3 6 0 0,-3 3 0 15,4 2 0-15,3-5 0 16,-4 6 0-16,4-6 0 0,0 8 0 0,-3-2 0 0,3 0 0 0,0 0 0 16,-3 0 0-16,-1-4-13 0,1-2 5 0,-4-6 8 15,3 6-57-15,1-3-4 0,3 0-1 0</inkml:trace>
  <inkml:trace contextRef="#ctx0" brushRef="#br0" timeOffset="69604.006">17829 11318 1337 0,'-7'6'56'15,"4"2"-44"-15,3-8-12 16,-4 6 0-16,4-6 0 0,0 0 0 16,0 0 0-16,0 0 0 0,0 0 0 0</inkml:trace>
  <inkml:trace contextRef="#ctx0" brushRef="#br0" timeOffset="70071.93">18055 11482 858 0,'0'0'36'0,"0"0"-28"15,0 0 41-15,0 12 9 0,0-3 2 0,0 6 0 16,0-4 18-16,4-5 4 0,-4 3 1 0,3 0 0 16,-3-9-25-16,0 9-5 0,0-9-1 0,4 11 0 15,-4 1-23-15,3 0-5 0,-3-6 0 0,0 8-1 16,4-5-6-16,-8 0-1 0,4-9 0 0,0 12 0 15,0-12 4-15,0 0 0 0,0 0 0 0,0 0 0 16,0 0 4-16,0 0 0 0,0 0 1 0,0 0 0 16,-3-6 11-16,-1 0 3 0,1 0 0 0,-4 0 0 15,3-2 2-15,1-4 1 0,-1 6 0 0,1-6 0 16,3-3-20-16,-4 4-4 0,0-1-1 0,1 0 0 16,-1 6-17-16,4-5 10 0,-3 2-10 0,3 3 8 0,0 0-8 15,0 0 0-15,0 0 0 0,0 6 0 0,0 0 0 16,0 0 0-16,0 0-8 0,0 0 8 0,3 0-14 15,4 0 2-15,1 0 0 0,-1 0 0 16,0-3-28-16,3 3-6 0,1 0-1 0,-1 0 0 16,5-3 8-16,-1 3 2 0,0 0 0 0,3 0 0 15,1 0-134-15,0 3-26 0,-1 3-6 0</inkml:trace>
  <inkml:trace contextRef="#ctx0" brushRef="#br0" timeOffset="70507.269">18376 11488 1552 0,'0'0'44'0,"-7"0"10"32,0 0-43-32,0-3-11 0,0 0 0 0,0 0 0 0,0-3 0 15,7 6 0-15,0 0 53 0,0 0 9 0,0 0 2 0,0 0 0 16,0 0-23-16,0 0-4 0,10 6-1 0,1-6 0 0,3 9-6 0,4-3-2 15,-8-3 0-15,4-3 0 16,-3 3-28-16,0-3 0 0,3 0 0 0,-4 0 0 16,1 0 0-16,-1 0 0 0,-2 3 0 0,-8-3 0 15,3 0-18-15,-3 0 3 0,0 0 1 0,0 0 0 16,0 0 26-16,0 0 4 0,0 0 2 0,0 0 0 16,0-6-18-16,0 0 0 0,-3-3 0 0,-1 6 0 15,0-3-15-15,-3 1-6 0,0 5-2 0,4-6 0 16,-4 0 23-16,0 6 0 0,0-6 12 0,0 3-4 0,0 3 7 0,3 0 1 0,-3 3 0 15,0 3 0-15,3 0-16 0,-3-6 0 0,4 6 0 0,-4 5 0 32,0-5 0-32,3 0 0 0,-3 3 0 0,0-3 0 0,11 17 0 0,6-5 0 15,-3 5 15-15,0-8 0 0,-7-9 0 0,4 6 0 16,-1-12-15-16,-3 0 0 0,4 6 0 0,3 0 0 16,0-12 0-16,0 0 0 0,4 0 9 0,-1 6-9 15,1 0-16-15,3 0-8 16,-4 6-1-16</inkml:trace>
  <inkml:trace contextRef="#ctx0" brushRef="#br0" timeOffset="71268.72">19498 11324 1337 0,'-11'8'28'0,"4"-2"6"0,-3 0-34 0,-4 0 0 16,3 0 0-16,-3-6 0 0,0 6 58 0,0-3 5 0,0 3 1 0,-4-4 0 15,4 7 0-15,0-6 0 0,-4-3 0 0,4 9 0 16,0-3-20-16,0 6-4 0,3 2-1 0,4 1-63 31,4 6-12-31,-4-4-2 0,7-2 38 0,-4 0 0 0,1 11 0 0,-1 1 0 16,0 2 0-16,1-5 0 0,3-7 0 0,0-2 0 15,0 5 0-15,3-5 0 0,-3 0 0 0,0 2 0 16,4-5 44-16,-4-12 16 0,0 0 3 0,7-6 1 16,0 0-64-16,4-11 0 0,-1-1-9 0,4-2 0 15,-3 2 9-15,0-3 12 0,-1 4-2 0,1-1-1 16,-1-8-9-16,1 2 0 0,0-8 0 0,-4-3 0 15,3-1 0-15,1-2 0 0,-4 0 0 0,0-3 0 16,0 2 0-16,0 4 0 0,-4-6 0 0,1 6 0 16,-4-3 0-16,4 2 0 0,-4 7 0 0,0-3 0 15,0-1 0-15,-4 10 0 0,4-10 0 0,-4 10 0 16,1-1 0-16,-1 1 0 0,-3 2 0 0,0 9 0 16,4-2 53-16,-1-1 9 0,1 3 2 0,-4 9 0 15,7 3-103-15,0 0-20 0,0 0-4 0,0 0-1 16,0 0 52-16,0 0 12 0,0 0 0 0,-11 3 0 15,4 15 0-15,-4 0 0 0,4 5-10 0,0 6 10 0,0 4 0 16,7-1 0-16,0 3 0 0,0 10 0 0,0-10 0 0,4 3 0 0,-1 6 0 16,4-9 0-16,-3 4 0 0,-1-1 0 0,1 0 0 15,3-3 0 1,4-2 0-16,-4-4 0 0,0-5 0 0,0 2 0 0,-4-2 0 0,-3 5 0 16,4-3 0-16,-4-8 0 0,7-6 0 0,0 3 0 15,0-4 0-15,0-5 0 0,0 0 0 0,4 0 0 16,-1 0-46-16,1-6-14 15,-1 0-4-15</inkml:trace>
  <inkml:trace contextRef="#ctx0" brushRef="#br0" timeOffset="71615.774">19639 11294 1552 0,'0'0'44'0,"0"0"10"16,-7 6-43-16,4 3-11 0,-4 0 0 0,3 5 0 16,0-2 0-16,4 0 0 0,0-3 0 0,0 8 0 15,0 1 53-15,0 0 9 0,4-1 2 0,0 4 0 16,3 2-52-16,0-5-12 0,0 3 0 0,0-4 0 0,3-5 0 0,1 3 0 16,-1 2 0-16,1-5 0 15,0 0 0-15,-1-6 0 0,1 2 0 16,-1-5 30-16,4-8 3 0,1-1 1 0,-5 0 0 0,1 6-3 0,-1 0-1 0,1 3 0 15,-4 0 0 1,0-6-30-16,0 0 0 0,0-3 0 0,-3-6 0 16,-1 0 36-16,1-5 2 0,-4 2 0 0,3 3 0 15,-3-11-23-15,0 2-5 0,0-2-1 0,4 5 0 16,-4-5-9-16,-4 2 0 0,4 3 0 0,-3-5 0 0,-1 2-17 16,1-2-6-16,-4 2-1 0,3-2 0 15,4 11-152-15,-3-3-32 0</inkml:trace>
  <inkml:trace contextRef="#ctx0" brushRef="#br0" timeOffset="72107.674">20369 11332 1314 0,'4'-11'37'0,"-4"2"8"16,0 3-36-16,0 6-9 0,0 0 0 0,0 0 0 15,-4-3 53-15,4 3 9 0,0 0 2 0,0 0 0 16,-10 3-52-16,3 3-12 0,-4 3 0 0,4 8 0 15,-3-11 26-15,-1 0 2 0,0 0 1 0,1-3 0 0,-1 6-9 0,4 5-1 16,0-2-1-16,0 0 0 0,0 0-1 0,0 2 0 0,-4-2 0 0,8 0 0 16,-1-6 27-16,1 0 6 0,3-6 1 0,0 0 0 15,0 0-31-15,0 0-7 0,0 0-1 0,3 11 0 16,-3-11 4-16,4 0 0 0,-1 0 0 0,4 0 0 16,0 0-4-16,0-6 0 0,4 6 0 0,-4 0 0 15,0 0-12-15,0 0 9 0,4 0-9 0,-4 0 8 16,0 6-31-16,0-6-6 0,0 3-2 0,-3 3 0 31,3-3 31-31,-4-3 0 0,-3 0 0 0,0 0 0 0,7 15 0 16,-7 8 0-16,0-8 0 0,0 0 0 0,0-4 0 15,-7-2 0-15,4 3 0 0,-1-6 0 0,-6 0 0 0,2 0 0 16,-2 5 0-16,3 4 0 0,-4-3 0 0,4 6 0 16,0-13 0-16,0-2-9 0,0-6 9 0</inkml:trace>
  <inkml:trace contextRef="#ctx0" brushRef="#br0" timeOffset="72457.955">20616 10771 1872 0,'-10'12'39'0,"10"-12"9"0,0 0-38 16,-4 5-10-16,4-5 0 0,-3 9 0 16,-1 0 15-16,1 3 1 0,-1-3 0 0,-3 2 0 0,4 7 10 0,-1 6 2 0,4 8 1 0,-4-3 0 15,4 10-12-15,0-4-2 0,0 3-1 0,0 6 0 16,4-3-14-16,-4 3 0 0,0 6 0 0,0 0 0 15,4-6 8-15,-4 3-8 0,0-2 0 0,3-1 0 16,-3-15 8-16,0 3-8 0,4-5 0 16,-4 2 9-16,3-11-20 0,1 2-4 0,-1-2-1 0,1 0 0 15,-1-6-139 1,-3 2-28-16</inkml:trace>
  <inkml:trace contextRef="#ctx0" brushRef="#br0" timeOffset="72874.749">20881 11197 1094 0,'-14'12'23'0,"7"0"5"0,-4-1-28 15,4 10 0-15,-3 2 0 0,-1-2 0 16,-3-3 56-16,0 5 7 0,0-11 1 0,-1 0 0 0,1 5-52 0,0-2-12 16,4 9 0-16,-1-7-100 15,-3-5 29-15,3 3 6 0,1-4 52 0,-1-5 13 0,1 6 0 0,3 3 0 16,-4 2 0-16,8-5 0 0,-5-3 0 0,5-3 0 16,-1 3 0-16,4-9 0 0,0 0 0 0,-7 9 0 15,7-9 48-15,0 0 13 0,0 0 3 0,0 0 0 16,0 0-52-16,-7 2-12 0,7-2 0 0,0 0 0 15,0 0 31-15,0 0 3 0,0 0 1 16,0 0 0-16,0 0-13 0,0 15-2 0,0-15-1 0,4 6 0 16,-1 6 5-16,8-6 2 0,-4 5 0 0,4-5 0 15,-4-3-26-15,3-3-20 0,-3 3 3 0,4 0 1 16,-1 3 16-16,-3 0 0 0,4 0 0 0,-4 6 0 16,0-7 0-16,4 4 0 0,-4-3 0 0,0 0 0 15,0 0 0-15,0 6 0 0,-4-1 0 0</inkml:trace>
  <inkml:trace contextRef="#ctx0" brushRef="#br0" timeOffset="73121.359">20969 11418 1579 0,'-10'20'32'0,"2"-11"10"0,5 6-34 16,-1-4-8-16,-3 4 0 0,4 0 0 15,-1 5 0-15,-3-8 0 0,4 3 0 0,-1 3 0 16,1-1 42-16,3 1 6 0,0-6 2 0,0 2 0 16,3 4-36-16,1-6-14 0,-1-1 11 0,1 1-11 15,-1-3-38-15,1 3-14 0,3-1-2 0</inkml:trace>
  <inkml:trace contextRef="#ctx0" brushRef="#br0" timeOffset="73272.242">21015 11394 1606 0,'-4'-9'33'0,"4"9"9"0,0 0-34 0,0 0-8 0,0 0 0 0</inkml:trace>
  <inkml:trace contextRef="#ctx0" brushRef="#br0" timeOffset="78058.525">20959 10924 1190 0,'0'0'33'0,"0"0"9"15,0 0-34-15,0 0-8 0,0 0 0 0,0 0 0 16,0 0 34-16,0 0 5 0,0 0 1 0,0 0 0 16,0 0-12-16,0 0-1 0,0 0-1 0,0 0 0 15,-8 3-4-15,8-3-1 0,0 0 0 0,0 0 0 16,0 0 12-16,0 0 3 0,0 0 0 0,0 0 0 15,0 0 38-15,-3 0 8 0,3 0 2 0,0 0 0 16,0 0-55-16,0 0-10 0,0 0-3 0,-7-6 0 16,7 3-178-16,-4-3-36 0,4-6-7 0</inkml:trace>
  <inkml:trace contextRef="#ctx0" brushRef="#br0" timeOffset="79541.025">17519 12658 740 0,'0'0'15'0,"0"0"5"15,0 0-20-15,0 0 0 0,0 0 0 0,0 0 0 16,0 0 37-16,0 0 4 0,0 0 1 0,-11 0 0 15,11 0 22-15,-7 3 4 0,7-3 0 0,-14 0 1 16,4 3-3-16,-1-3-1 0,11 0 0 0,-11 3 0 16,1 0-21-16,-1-3-4 0,4 3 0 0,-3 3-1 15,-1 0-9-15,0 5-2 0,1 1 0 0,-1-6 0 16,1 6-12-16,-1-3-2 0,1 2-1 0,-1 1 0 0,0 6-5 0,1-4 0 16,-1 4-8-16,1 6 19 15,-1-7-9-15,4-2-2 0,0-3 0 0,3 5-8 0,-3-11 0 16,7 0 9-16,0-6-9 0,0 0 13 0,0 0-1 0,0 0-1 15,0 0 0-15,-3 3-11 0,3-3 0 0,0 0 0 0,3 6 0 16,1-6 28-16,-1 3 3 0,4 0 1 16,1 3 3-1,2 8-25-15,-3 1-10 0,4 3 8 0,-1 2-8 0,1-2 0 0,0 0 0 16,-4-13 0-16,3 4 0 0,1-3 0 0,-1-3 0 16,1-3 0-16,-4-3 0 0,4-6 0 0,-1-2 0 15,-3-1 0-15,0 6 0 0,4 6 0 0,-4 0 0 0,0 0 0 16,0 0 0-16,0 0 0 0,0 0 0 0,0 6 0 15,-7-6 0-15,7 0 0 0,0 6 0 0,0 0 0 16,-7-6 0-16,7 3 0 0,0-1 0 0,-3 7 0 16,3 0 0-16,-3 3 0 0,-4 8 0 0,3-8 0 15,1 0 0-15,-4 3 0 0,0-4 0 0,0-5 0 16,0-6-32-16,0 6-1 0,-4 0-1 0,1 0 0 16,-1 6 45-16,-3-6 9 0,0-1 1 0,-4-2 1 15,1 3-22-15,3-3 0 0,0 0-12 0,-4 3 4 16,0-6 0-16,1 0 0 0,-1 0 0 0,1 0 0 15,-1-6-32-15,4 3-5 0,-4 0-2 0,1 0 0 16,3-3-33-16,0 1-6 0,0-1-2 0</inkml:trace>
  <inkml:trace contextRef="#ctx0" brushRef="#br0" timeOffset="80117.71">17657 12326 573 0,'3'32'12'0,"-3"-32"3"15,0 0-15-15,0-3 0 0,-3-3 0 0,3-5 0 16,0 5 61-16,0 0 10 0,0 0 1 0,0-3 1 15,0 6-2-15,0 3-1 0,0-3 0 0,0 3 0 16,0 0-9-16,0 0-1 0,0 0-1 0,0 15 48 16,0 3-38-16,0 5-7 0,0 10-2 0,0 2-9 0,0-3-3 15,0-8 0-15,0-7 0 16,0 4-8-16,0-15-3 0,-4 3 0 0,4 2 0 16,0 7-5-16,0 6-2 0,0 5 0 0,0 3 0 15,4-8-10-15,-4 2-3 0,3-8 0 0,1 5 0 0,3 4-17 0,-4-4 8 16,4 1-8-16,0 2 0 0,0-2 8 0,-3 2-8 0,3-2 0 15,-4 2 0-15,1-2 0 0,-1-7 0 0,5 1 0 16,-5 3-12-16,-3-1 12 0,4 4 0 0,-1 2 0 0,1 1 0 16,-1-7 0-16,1-8 0 0,-1 6 0 0,1-7 0 15,-4 1 0-15,3-3 0 0,1 3 0 0,-4-12 0 16,0 0 0-16,0 0 0 0,0 0 0 0,0 0 0 16,0 0-115-16,7 0-20 0,0 0-4 15</inkml:trace>
  <inkml:trace contextRef="#ctx0" brushRef="#br0" timeOffset="80744.019">17879 12685 1337 0,'0'0'28'0,"0"0"6"16,0 0-34-16,0 0 0 0,0 0 0 0,-11 3 0 0,11-3 51 0,0 0 3 0,-3 8 1 0,-4 4 0 16,3-6-37-16,-3 3-7 0,4 0-2 0,-1 2 0 15,0-2-9-15,-3-3 0 0,4 0 0 0,-4 0 0 16,3 0 32-16,-3 0 4 15,0 2 0-15,4 1 1 16,-4 0-29-16,0 3-8 0,3 0 0 0,-3 2 0 16,3-2 0-16,-3-3 0 0,0-3 0 0,0 0 8 0,0 8 4 0,4-8 0 0,-4-6 1 0,3 9 0 15,-3-3-5-15,3 0 0 0,1 6-8 0,-1-4 12 16,-3 1-12-16,7 3 11 0,-3 6-11 16,-1-10 10-16,1 1-10 0,3-3 0 0,0-6 0 0,0 0 0 15,0 0 28-15,-4 9 3 0,4-9 1 0,0 0 0 16,0 0-20-16,0 0-4 0,0 0-8 0,0 0 12 15,0 0 4-15,0 0 0 0,0 0 0 0,0 0 0 16,0 0-6-16,0 0-1 0,0 0 0 0,0 0 0 16,0 0 11-16,0 0 3 0,0 6 0 0,0-6 0 15,0 0-37-15,0-6-7 0,0-3-2 0,4 3 0 16,-1 9 23-16,4 9 0 0,-3 0 0 0,6-1 0 16,-2-2 0-16,-1 0 0 0,0-6 0 0,3 0 0 15,1-3 0-15,-1-3 0 0,1-3 0 0,0 3 0 16,3 6 0-16,0 9 0 0,0 6 0 0,0-4 0 15,0-2 14-15,0-3 7 0,-3 3 2 0,-1-4 0 16,1 4-23-16,0 0 0 0,-1 3 0 0,1-1 0 16,-4 1 0-16,3-3 0 0,-3 0 0 0,4-1 8 15,-4-2-8-15,0-3 0 0,4 6 0 0,-8-6 0 16,4 0 0-16,-3-1 0 0,-1 1 0 0,1 0 0 16,3 0 0-16,-4 6-8 0,-3-6 8 0,4 3-12 15,-4-9-100-15,0 0-20 0,0 0-4 0</inkml:trace>
  <inkml:trace contextRef="#ctx0" brushRef="#br0" timeOffset="81061.813">18115 12908 988 0,'0'27'41'15,"-3"-1"-33"1,3-8 40-16,0-1 7 0,0-2 1 0,0-3 1 16,0-12 11-16,0 0 3 0,0 0 0 0,0 0 0 15,0 9-24-15,3 8-5 0,1 7-1 0,-4-7 0 16,3 1-18-16,1-3-4 0,-1-4-1 0,-3 1 0 15,4-6-8-15,-4 3-2 0,3 6 0 0,-3-4 0 16,4-2-8-16,-4 3 0 0,0 3 0 0,0-7 8 16,0 1-32-16,0-3-6 0,0 0-2 0</inkml:trace>
  <inkml:trace contextRef="#ctx0" brushRef="#br0" timeOffset="81254.556">18052 12732 1371 0,'-18'-3'28'0,"18"3"8"0,0 0-36 0,-7-3 0 16,7 3 0-16,-7-3 0 0,7 3 24 0,-4 0-1 0,-3-3-1 0,7 3 0 15,0 0-22-15,-3-6 0 0,3 6-10 0</inkml:trace>
  <inkml:trace contextRef="#ctx0" brushRef="#br0" timeOffset="81948.373">18313 13023 1337 0,'0'0'28'0,"0"0"6"0,-4-6-34 16,1 0 0-16,-1-9 0 0,1 3 0 0,3 7 58 0,0 5 5 15,0 0 1-15,0 0 0 0,0 0-15 0,0 0-2 0,3-6-1 0,4 3 0 16,-3 6-30-16,3-3-5 0,-4 0-2 0,4 6 0 16,-3-6-9-16,3 0 0 0,0 0 0 0,-3 5 8 15,3 1-8-15,0 3 8 0,0 3-8 0,0 0 8 16,-4-12-8-16,8 0 0 0,-4-12 9 16,-4 6-9-16,4 0 9 0,-3 0-9 15,0 3 12-15,-1-5 2 16,1-4-4-16,-4 3-1 0,3 3 0 0,1-9-9 0,-4 7 0 0,0 8 0 0,3-9 0 15,-3 9 0-15,4-9 0 0,-4 0 0 0,0 3 0 16,0 6 0-16,0 0 8 0,0 0-8 0,0 0 0 16,0 0 0-16,0-6 0 0,0 6 0 0,0 0 0 15,0 0 0-15,-7-6-9 0,7 6 0 0,0 0 0 16,-7-8-11-16,0 5-1 0,-1 0-1 0,5 3 0 16,-4 0-2-16,0 3-1 0,0-3 0 0,0 3 0 15,7-3-1-15,-7 8 0 0,7-8 0 0,-11 12 0 16,4-3 26-16,0 15 0 15,0-1 0-15,0 1 0 0,0-16 0 0,7-8 0 0,-11 0 0 16,11 0 0-16,-3 3 0 0,-4 6 0 0,3 3 0 16,4 6 0-16,0-4 0 0,0 4 0 0,0 5 0 15,0-8 26-15,0-3 10 0,4 3 3 0,-4-1 0 16,3-8-19-16,1 0-3 0,3 3-1 0,0 3 0 16,-4-6-7-16,1 2-1 0,-1 7-8 0,4-9 12 15,-3 6-12-15,3-3 0 0,0-1 8 0,0 1-8 16,0 0 16-16,4 6 0 0,-4-9 0 0,0-1 0 15,3-2-8-15,1-3 0 0,0 0-8 0,-1-3 12 0,1 3-4 0,-1 0-8 16,1 0 11-16,-4 0-11 16,4 3 0-16,-1-3 0 0,1 0 0 0,-1 0-12 15,1-3-112-15,0 3-21 0,-1-5-5 0</inkml:trace>
  <inkml:trace contextRef="#ctx0" brushRef="#br0" timeOffset="82517.894">18665 12914 1094 0,'0'29'23'0,"0"-5"5"16,0-4-28-16,-3-8 0 0,3 0 0 0,0-6 0 15,0-6 59-15,0 0 6 0,0 0 2 0,0 0 0 16,0 0 1-16,0 0 0 0,0 12 0 0,0-7 0 16,0 7-24-16,3 3-4 0,-3 3 0 0,4-1-1 15,0-5-18-15,-1 3-3 0,-3-7-1 0,4 1 0 16,-1 3-17-16,-3-6 0 0,4 3 0 0,-4-3 0 16,0 0 32-16,3-1 0 0,-3 1 0 0,0 0 0 15,0 0-13-15,0 0-3 0,-3 0-1 0,3 0 0 0,0-6-6 0,0 0-1 16,0 0 0-16,0 0 0 0,0 0 0 0,0 0 0 0,0 3 0 0,0-3 0 15,0 0-8-15,0 0 0 0,0 0 0 0,0 0 0 16,0 0 0-16,0 0 0 0,-7-3 0 0,7 3 0 16,-4-12 41-16,-3 6 3 0,7 0 1 0,0 6 0 15,-4-6-34-15,4 6-11 0,0 0 0 0,0 0 0 16,-7-6 0-16,4 1 0 0,3-4 0 0,-4-3 0 16,4 0 0-16,-3-8 0 0,3-4 0 0,0 12 0 15,0 1 0-15,0 11 0 0,0 0 0 0,0-15 0 16,0 3 0-16,3-8 0 15,-3-10 0-15,0 7 0 0,4-1 0 0,-1 6 0 0,1 4-12 0,-1-1 3 16,1 6 9-16,3 3 0 0,-3-8 0 0,-1 5 0 16,4 0 0-16,-3 0 0 0,-1 0 0 0,4-2-8 15,-3-1-24-15,-1 9-4 0,4 0 0 16,0 0-1-16,-3 0 37 0,3 0 0 0,0 0 0 0,0 0 0 16,0-3 0-16,-3 6 0 0,-1-3 0 0,-3 3 0 15,0 0-32-15,0 0 2 0,0 0 0 0,0 0 0 16,7 3-54-16,-3 0-12 0,3 3-1 0</inkml:trace>
  <inkml:trace contextRef="#ctx0" brushRef="#br0" timeOffset="86763.605">18496 13790 1132 0,'-14'12'24'0,"10"-9"4"16,1 3-28-16,-1-1 0 0,1 4 0 0,-1-3 0 16,4 0 20-16,-3-3-3 0,3-3 0 0,0 6 0 0,0-3 15 15,0 0 4-15,3 3 0 0,-3-3 0 16,4 2 12-16,-4 4 2 0,3 3 1 0,-3-6 0 15,4 3-30-15,-1 2-5 0,5 4-2 0,-5 0 0 16,1 3 18-16,3-4 4 0,-4 1 1 0,4 5 0 0,-3-5-28 0,-1-3-9 0,4 0 0 16,-3 11 0-16,-1-5 8 0,1 8-8 0,-4 4 0 0,0-1 0 15,3-2 9-15,-3-4-9 0,0 1 0 0,0-4 9 16,-3-2-9-16,3-1 0 0,0-2 0 0,-4-3 8 16,1 6-8-16,-1-4 10 0,1 4-10 0,-1 0 10 15,1-13 2-15,-1 1 1 0,-3-3 0 0,4 3 0 16,-4-3 41-16,3 0 8 0,-3 0 2 0,0-3 0 15,0-9-27-15,0-3-5 0,-4-2 0 0,1-10-1 16,-1 9-15-16,1-2-2 16,2 5-1-16,-2-3 0 0,-1 4-13 0,1-4 0 0,-4 3 0 0,3 3 0 15,0-2-19-15,-3-4 0 0,4 3 0 0,-1 3 0 16,1 0-12-16,-1-8-2 0,0 8-1 16,1-3 0-16,3 0-15 0,-4 1-3 0,4 5-1 15,0 0 0-15,0-3-9 0,0 0-2 0,0 6 0 0,3-8 0 16,1 2-51-16,3 3-10 0,-4-3-3 0</inkml:trace>
  <inkml:trace contextRef="#ctx0" brushRef="#br0" timeOffset="87140.433">18073 13590 823 0,'0'0'16'0,"0"0"7"0,0 0-23 16,0 0 0-16,0 0 0 0,0 0 0 16,0 0 61-16,0 0 8 0,0-6 2 0,0 6 0 0,0 0-18 0,0 0-3 0,0 0-1 0,0 0 0 15,0 0-9-15,0 0-1 0,7 0-1 0,0-6 0 16,0 6 2-16,0-6 1 0,0 6 0 0,4-5 0 15,-1 5-41-15,1 0 0 0,-1 0-11 0,5 5 3 16,-1-5 8-16,3 0 0 0,1 0 0 0,0 0 0 16,-1 0 8-16,4-5-8 0,-3 5 8 0,0 5-8 15,-1-5 0-15,1 0 0 0,3 0 0 0,0 0 0 16,0 0 0-16,-3 0 0 0,3 0 0 0,-3 0 0 16,-1 0 0-16,5 0 0 0,-8 0 0 0,3 0 0 15,-2 0 0-15,-1 6 0 0,0 0 0 0,-4-6 0 16,1 9-48-16,0-6-10 0,-1 0-2 0</inkml:trace>
  <inkml:trace contextRef="#ctx0" brushRef="#br0" timeOffset="87769.245">18637 14037 850 0,'0'0'17'0,"0"0"6"0,0 0-23 0,0 0 0 0,0 0 0 0,0 0 0 16,4 6 56-16,-4-6 6 0,0 0 2 0,3 3 0 15,4 3 0-15,0-3 0 0,0 5 0 0,4 1 0 16,-4-9-52-16,4 6-12 0,-1-6 0 0,1 6 0 16,-1-6 0-16,-3 3 0 0,4 3 0 0,0-3 0 15,-1 3 0-15,1 2 0 0,-1-5 0 0,1 0 0 16,0-3 54-16,-4 0 8 0,0-3 2 0,0-2 0 15,0-1-64-15,-4 0-13 0,1-3-3 0,-4 0 0 16,0-6 26-16,-4-2 5 0,1-1 1 0,-1 0 0 16,-3 1-16-16,0 5 0 0,0 3 0 0,0-2 0 15,-4-1 0-15,4 0 0 0,-3 0 0 0,-1 0 0 16,4 7 0-16,0 2 0 0,0 0 0 0,0 0 0 16,0 3 21-16,0 3 2 0,0 0 0 0,0 0 0 0,3 0-12 15,4-3-3-15,-7 2 0 0,4 7 0 0,-1 0-8 16,1-3 0-16,3 6 0 0,0-6 0 0,0 5-12 15,0-2 12-15,3 0-10 0,-3 0 10 0,4-3 0 16,3 11 0-16,0-11 8 0,-4 6-8 16,4 3 35-16,0-1 0 0,-3 1 0 0,3 3 0 15,-3-1-35-15,3-2 0 0,3 3 0 0,-3-4 0 16,4 4 0-16,-1 0 0 0,1-1 0 0,-4-2 0 0,4 0 0 0,-1 5-16 0,1-11 2 16,-4 3 0-16,3 0 14 0,1-4-12 0,-4 1 12 15,4-3-12 1,-4 0-20-16,3-6-4 0,1 6-1 0,-4-6 0 15,4 0-135-15,-1-6-28 0</inkml:trace>
  <inkml:trace contextRef="#ctx0" brushRef="#br0" timeOffset="88564.776">19780 13899 1314 0,'-7'3'37'16,"0"3"8"-16,0-1-36 0,0 1-9 0,0 0 0 0,0-3 0 15,-4-3 53-15,4 0 9 0,0 0 2 0,0 0 0 16,0 0 12-16,0 0 2 0,4 0 1 0,-5 0 0 16,1-3-39-16,4-3-7 0,-1-2-1 0,1 5-1 15,3 3-22-15,0 0-9 0,0 0 8 0,0 0-8 16,0 0 0-16,-7 3 0 0,3 5-12 0,-3 1 12 15,7 0-19-15,-3 3 4 0,-1-6 1 0,1 5 0 16,3-2 14-16,-4 0-12 0,4-9 12 0,-3 9-12 16,3 0-9-16,0-1-2 0,0 4 0 0,-4-6 0 15,4 3 23-15,-3-3 0 0,6 3 0 0,-3-9 0 16,0 8 0-16,0-8 0 0,0 0 0 0,4 6 0 16,-4-6 31-16,0 0 10 0,0 6 3 0,3-6 0 15,1 0-32-15,-4 0-12 0,7 0 8 0,-4 0-8 0,4 0 8 16,-3 0-8-16,3 0 0 0,0 0 8 0,0 6-8 15,0-6 0-15,0 6 0 0,0-3 0 0,0 0 0 0,-3 0 0 16,3-3 0-16,0 3 0 0,0 3 10 0,-4 0 3 0,1 2 1 0,-1-2 0 16,1 6-14-1,-4-12 0-15,0 0 0 0,0 0 0 0,3 6 0 0,-3-6 0 16,0 0 0-16,4 9 0 0,-4-9 0 16,0 8 0-16,0-8 0 0,0 6 0 15,0-6-14-15,-4 9-6 0,1-6 0 0,-1 3-1 0,-3 0 33 0,0 3 8 0,0-3 0 16,0-1 1-16,0 1-21 0,-3 0-10 0,-1-3 1 0,0 3 0 15,1-3 9-15,-4 0-8 0,3-3 8 0,1 3-8 16,-5-3-17-16,5 0-3 16,-1 0-1-16,-3 0 0 0,4-3-28 0,-5-3-6 0,1-3-1 15</inkml:trace>
  <inkml:trace contextRef="#ctx0" brushRef="#br0" timeOffset="89062.031">19872 13517 1314 0,'-4'5'37'0,"4"1"8"0,0 3-36 0,0 3-9 0,-3-3 0 0,3 5 0 16,-4-2 0-16,4 0 0 0,0 0 0 0,-3 2 0 15,3 4 53-15,-4 0 9 0,4 2 2 0,-3 4 0 16,6-1 0-16,-3 1 0 0,4 2 0 0,-4 1 0 16,3 2-52-16,-3-5-12 0,0 8 0 0,0-8 0 15,0 5 30-15,0 0 3 0,0-5 1 0,0 5 0 16,0-8-23-16,0-1-11 0,0 1 10 0,0-3-10 16,-3 5 11-16,3 1-11 0,0-1 12 0,-4 1-12 15,4-1 22-15,0-5-2 0,0 2-1 0,0-8 0 16,0 0-19-16,-3 3 0 0,3-4 0 0,0 1 0 15,0-6 0-15,0-6 0 0,0 0 0 0,0 0 0 16,0 0 0-16,0 0 0 0,0 0 0 0,0 0 0 16,0 0-48-16,0 0-12 0,0-12-4 0</inkml:trace>
  <inkml:trace contextRef="#ctx0" brushRef="#br0" timeOffset="89567.128">20017 13843 1150 0,'0'0'24'0,"0"0"6"0,0 0-30 15,0 0 0-15,0 0 0 0,0 0 0 0,0 0 45 0,0 0 3 0,0 0 1 0,0 0 0 16,0 0-39-16,0 0-10 0,-4 6 0 0,1 3 0 15,-1-6 53-15,0 8 9 0,1-8 2 0,-1 9 0 16,-3-6-52-16,4 0-12 0,-1 6 0 0,1 2 0 16,-1-2 0-16,1 0 0 0,-1 0 0 0,-3 2 0 15,4-5 0-15,-1 0 0 0,-3-3 0 0,4 5 0 16,-1 1 54-16,0-6 8 0,1 6 2 0,-1 0 0 16,1 2-52-16,-1-2-12 0,4-3 0 0,-3 0 0 15,-1 3 0-15,1-10 0 0,-1 1 0 0,4 3 0 16,0-6 0-16,0 0 0 0,0 0 0 0,0 0 0 15,0 0 0-15,0 0 0 0,0 0 0 0,0 0 0 16,0 0 0-16,-3 3 0 0,3-3 0 0,-4 3 0 16,4-3 0-16,0 0 0 0,0 0 0 0,4 9 0 15,-4-9 0-15,3 6 0 0,1-6 0 0,-4 0 0 16,0 0 37-16,0 0 5 0,0 0 1 0,7 0 0 16,0 0-28-16,0 6-6 0,-4-6-1 0,5 3 0 15,-1 5-8-15,0-5 8 0,-4 0-8 0,4 3 8 16,0-3-8-16,-3 0 0 0,3 3 0 0,-4 3 0 15,4 3-9-15,0-4-4 0,1 4-1 0,-5 0 0 16,4 3-19-16,-3-1-4 0,-1-5-1 0,1 3 0 16,-1 3 1-16,1-1 0 0,-4-2 0 0,3-6 0 15,1 6-40-15,-4-6-8 0,0-6-2 0</inkml:trace>
  <inkml:trace contextRef="#ctx0" brushRef="#br0" timeOffset="89861.442">20161 14099 1512 0,'0'11'64'15,"4"-2"-52"1,-4 0-2-16,3 3-1 0,-3-3 0 0,4 5 0 16,-1-2 0-16,-3 0 0 0,4 3 0 0,-1-4 0 15,-3 1-9-15,4 3 0 0,-4 8 0 0,0-14 0 16,0 3 0-16,-4 0 0 0,4-4 0 0,0-8 0 16,0 0 0-16,0 0 0 0,0 0 0 0</inkml:trace>
  <inkml:trace contextRef="#ctx0" brushRef="#br0" timeOffset="90051.696">20137 13746 1697 0,'-7'12'35'0,"-1"-1"9"0,5-5-35 16,3-6-9-16,0 0 0 0,0 0 0 0,0 0 0 0,-4 6 0 0,1 0 0 0,3-6 0 15,0 0-12-15,0 0 12 0,0 0-12 0,0 0 12 16,0 0-143-16,0 6-21 16</inkml:trace>
  <inkml:trace contextRef="#ctx0" brushRef="#br0" timeOffset="90682.506">20309 14049 1337 0,'4'3'28'0,"-1"-3"6"16,1 3-34-16,-4 2 0 0,4-5 0 0,3 3 0 15,-4 0 0-15,1 3 0 0,-1-6 0 0,4 0 0 16,-3 0 53-16,3 0 4 0,0 6 1 0,-4-6 0 16,4 6-30-16,-3-6-7 0,0 3-1 0,-1 0 0 15,4-3-11-15,-3-3-9 0,3 0 12 0,0-3-12 0,-4 6 12 0,4-6-12 0,-3 6 12 16,-1-9-12-16,1 6 12 0,-1-5-4 0,1 2 0 0,3 3-8 16,-7-3 8-16,4 3-8 0,-1-3 0 0,1 3 0 15,-4 0 8-15,3-3-8 0,1 0 0 0,-4 1 0 16,0 5 10-16,0 0-10 0,0 0 8 0,0 0-8 15,0 0-28-15,0 0-10 16,0 0-2-16,0 0-1 0,0 0 13 0,0 0 4 0,-7-3 0 0,-4-3 0 16,4 3 2-16,3-3 1 0,-3 0 0 15,7 6 0-15,0 0 1 0,0 0 1 0,-7 0 0 0,7 0 0 16,-10 0 67-16,-1 3 12 0,11-3 4 0,-7 0 0 16,7 0-52-16,-10 0-12 0,10 0 0 0,-8 6 0 15,1-3 0-15,0 9 0 0,4-1 0 0,-1 1 0 16,1-3 0-16,3-3 0 0,0-6 0 0,-4 9 0 15,4 2 0-15,-3 4 0 0,3-3 0 0,0 6 0 16,0-4 54-16,0-2 8 0,0 0 2 0,0-1 0 16,0 1-52-16,3 0-12 0,-3 3 0 0,0-4 0 15,4-2 44-15,-4 0 5 0,3 0 2 0,1 0 0 16,-1 5-32-16,1-8-7 0,-1 6 0 0,1 0-1 16,-1-3-11-16,5-6 0 0,-5 0 0 0,1-1 8 15,3 4-8-15,-4-3 0 0,1 3 0 0,3 0 0 16,-4 6-8-16,1-6-4 0,3 3-1 0,0-1 0 15,-4-2-31-15,4 0-5 0,-3 3-2 0,3-3 0 16,-3 0-10-16,3-6-3 0,0 0 0 0,0-6 0 16,-4 0 0-16,1 0 0 0,-1 0 0 0</inkml:trace>
  <inkml:trace contextRef="#ctx0" brushRef="#br0" timeOffset="95082.078">18433 15110 608 0,'-4'18'25'15,"1"-1"-25"-15,-1-5 56 0,4 0 7 16,0 0 1-16,0 8 0 15,0-5 0-15,0 5 0 0,0 1 0 0,0-3 0 16,0-4-44-16,0 1-8 0,0-6-1 0,0 3-1 16,0 2-10-16,-3-2 0 0,3 3 0 0,-4-1 8 0,4-2-8 0,0-3 8 15,0 0-8-15,0-9 8 0,0 0 32 0,0 0 7 0,0 0 1 0,0 0 0 16,0 0 1-16,0 0 1 0,0 0 0 0,0 0 0 16,0 0-6-16,0 0-2 0,0 0 0 0,0 0 0 15,-4-6-25-15,1 3-5 0,-1-3 0 0,1 3-1 16,3-3-11-16,0-8 0 0,0 2 0 0,-4 6 0 15,4 0 0-15,0 0 0 0,0 6 0 0,-3-6 0 16,3-5 0-16,0-1 0 0,-4 0-9 0,4-3 9 16,0-2 0-16,-3-1 0 0,-1-2 0 0,4 2 0 15,-3 6 0-15,3-11 0 16,3 8 0-16,-3-3 0 0,0 1 8 0,0 2 0 0,0 0-8 0,0 1 12 16,0 2 0-16,4 0-1 0,-4 6 0 0,3-6 0 15,-3 6-11-15,4 1 8 0,-1-4-8 0,-3 9 8 16,0 0-8-16,7-3 0 0,-7 3 0 0,7 0-11 15,4 0 11-15,-4 3 0 0,4-3 0 0,-4 3 0 16,3 3 0-16,-3-1 0 0,4 1-9 0,0 6 9 16,-1 0-9-16,1 0 9 0,-1-6-12 0,1 8 12 15,-1 1-10-15,1 6 10 0,-4-4-8 0,4 4 8 16,-1 2 0-16,1 1 0 0,-1 2 0 0,-2-5 0 16,2-1 0-16,1-5 0 0,-1 3 0 0,1-4 0 0,-1 4 0 0,1 0 0 15,0 5 0-15,-1-2 0 0,1 2 17 0,-1-5 3 16,-3-6 0-16,0 2 0 0,0-5-20 0,1-3 0 15,-8-6 0-15,0 0 0 0,3 9 0 0,-3-9-11 0,0 0 2 0,0 0 0 16,0 0 9-16,0 0 12 0,4-6-2 0,-1 0-1 16,-3-3 20-16,4 1 4 0,-4-7 1 15,0 3 0-15,0-9-5 0,0 1-1 0,0-1 0 16,0-8 0-16,0 5-20 0,0-2-8 16,0 2 0-16,0 4 0 0,0-7 0 0,0 7 0 15,0-1 0-15,0-2 0 0,0 5 37 0,-4-2 2 0,1-4 0 0,-1-2 0 16,4 8-31-16,-3-9-8 0,3 7 0 0,-4-4 0 31,0 1-30-31,1-1-7 0,-1 1-2 0,1-1 0 0,-1 4 28 0,1-1 11 0,3 1-8 0,-4 5 8 16,4 3-55-16,0-6-5 0,-3 10-2 15,3-4 0-15,3 6-102 0,-3-6-21 0,0 6-4 16,0 6-1-16</inkml:trace>
  <inkml:trace contextRef="#ctx0" brushRef="#br0" timeOffset="95714.208">18976 15333 1333 0,'0'0'28'0,"-4"-3"6"0,4 3-34 0,-7 0 0 0,7 0 0 0,-7 0 0 16,7 0 51-16,-7 0 3 0,0 0 1 0,0 0 0 15,0 3-26-15,0-3-5 0,0 3 0 0,0 0-1 16,0 3-13-16,3-3-2 0,-3 3-8 0,7-6 12 15,-7 0-12-15,7 0 0 0,-7-3 8 0,-3 0-8 16,10 3 0-16,-7 3 0 0,7-3 0 0,-8 6-10 16,5 3 10-16,-1 5-8 0,4-2 8 0,-3 3-8 15,-1 3 8-15,4-7 0 0,0 1 0 16,-3 0 0-16,3 3 0 0,3-7 8 0,1 1-8 0,-1 3 11 16,1 0-11-16,-1-6 12 0,1 2-12 0,3 1 12 15,-3-3-4-15,3 0-8 0,-4 3 12 0,4 3-4 16,-3-12 3-16,3 0 0 0,-7 0 0 0,0 0 0 15,7 0 0-15,3-6 0 0,-3 6 0 0,-7 0 0 16,8-6-2-16,-1 0 0 0,0 0 0 0,0 0 0 16,-4-6-9-16,4 1 0 0,-3-10 0 0,3 6 0 15,-7-2 0-15,3 5 0 0,-3 0 0 0,4-3 0 16,-8 1 0-16,4 2 0 0,-3 3 0 0,3-3 0 16,-4 4 0-16,1 2 0 0,-4 6 0 0,3-3 0 15,1 0-38-15,-4-3-10 0,0-3-1 0,0 3-1 16,-1 0 27-16,1 3 6 0,-3 3 1 0,3 0 0 15,0 0 0-15,-4 0 0 0,4 0 0 0,0 3 0 0,0 0 27 16,0 0 5-16,0 3 2 0,7-6 0 16,0 0-66-16,0 0-12 0,0 0-4 0,0 0 0 15,0 0 52-15,0 0 12 0,0 0 0 0,0 0 0 16,0 6-105-16,0 3-19 0</inkml:trace>
  <inkml:trace contextRef="#ctx0" brushRef="#br0" timeOffset="96748.906">19498 15348 900 0,'0'0'38'15,"0"0"-30"1,0 0 85-16,0 0 18 0,-7 0 3 0,7 0 1 0,-7-3-41 16,7 3-8-16,-4-3-2 0,4 3 0 0,-7 0 12 0,0 3 3 15,4 3 0-15,-4 0 0 0,3 0-79 16,-3 3-8-16,4-1-6 0,-4-2-1 0,3 0 15 0,-3 3 0 0,0-3 0 0,0 3 0 16,3 0 13-1,1-4 6-15,3-5 1 0,-7 6 0 16,7-6-32-16,-4 6-7 0,4-6-1 0,0 0 0 0,-3 6 20 0,-1 0 14 0,4 0-2 0,0-6-1 15,0 6-11-15,0-6-16 0,0 0 4 0,0 0 1 16,0 0 11-16,0 0 9 0,0 0-1 0,0 0-8 16,0 0 0-16,0 0 0 0,4 6 0 0,-4-6 0 15,7 5 8-15,-4-2-8 0,1 0 0 0,3 0 0 16,-4 3 8-16,1-3-8 0,3 6 0 0,-7-9 0 16,3 0 0-16,-3 0-11 0,8 0 0 0,-1 6 0 15,-4-6 11-15,4 0 0 0,0 6 0 0,-3 0 0 16,3-1 0-16,-4 1 0 0,4 3 0 0,-3 0 0 15,-1-3 0-15,1 3 0 0,-1-3 0 16,1-1 0-16,-4 1 0 0,4-3 0 0,-4-3 0 0,3 6 0 16,1 0 0-16,-4 3 0 0,0 3 0 0,0-4 0 15,-4-2 0-15,4 3 0 0,-3-3 0 0,-1 0 0 16,4-6 0-16,0 0 0 0,0 0 0 0,-7 9 0 16,3-6 0-16,-3 0 0 0,0-1 0 0,0 1 0 15,7-3-18-15,-7 3-2 0,0 0 0 0</inkml:trace>
  <inkml:trace contextRef="#ctx0" brushRef="#br0" timeOffset="98848.943">20002 15330 980 0,'0'0'20'0,"-7"-5"5"0,4 5-25 0,-4 0 0 0,7 0 0 0,-7 0 0 16,0 0 29-16,0 0 1 0,3 0 0 0,-3 0 0 15,0 0 41-15,0 5 8 0,0 1 1 0,0 0 1 16,3 0-28-16,4 3-5 0,-3-3-2 0,-1 3 0 16,4 5-20-16,-3-8-4 0,-1 3-1 0,1 0 0 15,3 0-5-15,-4 2 0 0,4 1-1 0,0-6 0 16,0 3-15-16,0 0 0 0,4 2 8 0,-4-2-8 16,3 0 0-16,-3 0 0 0,4-3 0 0,-4 0 0 15,3 0 0-15,-3-6 9 0,0 0-9 0,0 0 8 16,0 2-8-16,4 4 10 0,-4-6-10 0,0 0 10 15,0 0 8-15,0 0 2 0,0 0 0 0,7 0 0 16,-7 0-5-16,3-3-1 0,4-2 0 0,-3 2 0 16,-4 3-24-16,7-3-5 0,-3 3-1 0,3 0 0 15,-7 0 33-15,7 0 7 0,-7 0 0 0,3 0 1 16,-3 0-40-16,7 0-8 0,-7 0-1 0,7 6-1 16,-3-4 25-16,-1 4 0 0,4 0 0 0,0 3 0 15,-3-3 0-15,3 0 0 0,-3 9 0 0,-1-10 0 16,1 1 0-16,-4 6 0 0,3 6 0 0,-3-9 0 15,4 2 0-15,-4-5 0 0,0 0 0 0,0 0 0 0,0 3 12 16,0-3 8-16,0-1 2 0,0 4 0 0,0 0-35 0,0-3-7 0,0 0-2 16,-4 3 0-16,4-9 58 0,0 0 11 0,0 0 2 15,-7 0 1-15,0 3-36 0,-4-3-14 0,1 0 11 0,3 0-11 16,-4-3-45-16,1-6-15 16,-1 3-4-16</inkml:trace>
  <inkml:trace contextRef="#ctx0" brushRef="#br0" timeOffset="99298.602">20119 14957 1424 0,'-4'-9'29'0,"-3"9"8"0,7 0-29 15,0 0-8-15,0 0 0 0,0 0 0 0,0 0 40 16,-7 6 6-16,4 3 2 0,-4 0 0 0,3 3-13 0,1 8-3 0,-1-8 0 0,1 6 0 15,-1 5-5-15,1-2-2 0,3-1 0 0,-4 4 0 16,4 2 11-16,4 1 3 0,-4 5 0 0,3-3 0 16,4-8-20-16,-3 0-4 0,3-4-1 15,0 1 0-15,0 2-6 16,0 1-8-16,3 5 11 0,-6-5-11 16,7 5 10-16,-8 1-10 0,4-6 8 0,-3-1-8 0,-1 4 0 0,1-4 0 15,-1 1 8-15,1 2-8 0,-1-8 0 0,1 3 0 0,-4-7 0 0,0 4 0 16,3-3 0-16,-3 5 0 0,0-5 0 0,0 0 0 15,-3 3-12-15,3-4-4 0,-4 1 0 0,4-3-1 16,0 6-75-16,-3-15-16 0,3 6-2 0</inkml:trace>
  <inkml:trace contextRef="#ctx0" brushRef="#br0" timeOffset="99764.578">20221 15386 1314 0,'0'0'37'0,"0"0"8"16,0 0-36-16,0 0-9 0,0 0 0 0,0 0 0 16,0 0 53-16,0 0 9 0,0-6 2 0,0 6 0 15,0 0-52-15,0 0-12 0,0 0 0 0,0 0 0 16,0 0 54-16,0 0 8 0,0 0 2 0,0 0 0 15,0 0-52-15,0 6-12 0,-3 3 0 0,-1-3 0 16,4-6 0-16,-3 6 0 0,3-6 0 0,-4 6 0 0,1 6 0 16,-1-1 0-16,1 7 0 0,-1-9 0 0,0 5 0 0,1-5 0 0,3 3 0 0,-4 0 0 15,1-3 0-15,-1-4 0 0,1 4 0 0,-1-3 0 16,1 0 0-16,3-6 0 0,0 0 0 0,-4 6 0 16,1 0 0-16,3 3 0 0,-4-3 0 0,4-1 0 15,0-5 0-15,0 0 0 0,0 0 0 0,0 0 0 16,0 6 0-16,0 3 0 0,0 0 0 0,4 3 0 15,-4-6 32-15,0 2 3 0,0-8 1 16,3 6 0-16,1 0-28 0,-1 6-8 0,1 3 0 0,-1-7 0 16,4-2 0-16,-3-6 0 15,3 0 0-15,-3-3 0 0,3 3 0 0,0 3 0 0,0 6 0 0,0-3 0 16,0-6 0-16,0 6 0 0,0 0 0 0,3-3 0 16,-2 3 0-16,-1-1 0 0,-4 4 0 0,4-3 0 15,0 0 0-15,0 3-12 0,0-3 1 0,4 0 1 16,-4-3-58-16,4 2-11 0,-4 1-2 0</inkml:trace>
  <inkml:trace contextRef="#ctx0" brushRef="#br0" timeOffset="100022.06">20426 15410 1102 0,'-4'26'23'0,"1"-14"5"0,-1 0-28 0,1 8 0 0,3-2 0 0,-4 0 0 15,4-1 59-15,0-5 6 0,-3 0 2 16,3 3 0-16,0-4-16 0,0 4-3 0,0 3-1 16,0-7 0-1,0 4-27-15,3-3-6 0,1 0-1 0,-4-4 0 0,3-5-13 0,-3-6-8 0,4 0 8 0,-1-2-13 31,1-1-104-31,-1 0-21 0</inkml:trace>
  <inkml:trace contextRef="#ctx0" brushRef="#br0" timeOffset="100201.622">20415 15201 1579 0,'-7'0'32'0,"0"6"10"16,0-3-34-16,4 3-8 0,-4-3 0 0,3 3 0 15,4-6 0-15,0 0 0 0,0 0 0 0</inkml:trace>
  <inkml:trace contextRef="#ctx0" brushRef="#br0" timeOffset="100741.575">20701 15463 1314 0,'-4'-9'37'0,"1"9"8"0,3 0-36 0,0 0-9 0,0 0 0 0,0 0 0 16,0 0 53-16,-7 0 9 0,3 6 2 0,4-6 0 16,-7 0 0-16,0-3 0 15,0 0 0-15,4-3 0 0,-1 0-52 0,4 6-12 0,0 0 0 0,0 0 0 16,0 0 0-16,0 0 0 0,-3 6 0 0,-1 6 0 16,1 0 0-16,3-1 0 0,-4 1 0 0,1 3 0 15,3-3 0-15,0-1 0 0,0 1 0 0,0 0 0 16,3 3 0-16,1-10 0 0,-1-5 0 0,1 3 0 15,3 3 0-15,-4 0 0 0,1 3 0 0,3-3 0 16,-7-6 0-16,0 0 0 0,0 0 0 0,0 0 0 16,3 0 32-16,4 0 4 0,0-3 1 0,-3 0 0 15,3 0-14-15,0 0-3 0,-3 0-1 0,3 0 0 16,-4-3-9-16,1 0-2 0,-1 1 0 0,1-1 0 16,-1-3-8-16,-3 9 0 0,0 0 0 0,4-6 0 15,-1-3 0-15,1-3 0 0,-4-2 0 0,0 2 0 16,0-3 0-16,-4 6 0 0,4 1 0 0,-7-1 0 0,4 0 0 15,-1 3 0-15,1 0-10 0,-4 0 10 0,3 0-16 16,-3 3 4-16,0-5 0 0,0 5 0 16,3 3 23-16,-3-3 5 0,0 0 0 0,-3 3 1 15,3 6-36-15,-4-3-7 0,4 11-2 0,-4-5 0 16,1-3-6-16,3 0-2 0,0 0 0 0,0 0 0 16,7-6 36-16,-7 9 0 0,7-9 0 0,-7 5 0 15,7 4-28-15,-4 6 0 0,4-9 1 0</inkml:trace>
  <inkml:trace contextRef="#ctx0" brushRef="#br0" timeOffset="101193.435">20860 15392 881 0,'-4'9'18'0,"4"0"5"0,0 0-23 0,0 2 0 0,0 1 0 0,0 0 0 15,0 6 17-15,4-10-1 0,-1 7 0 0,-3-6 0 16,0 3 23-16,4-4 4 0,-8 1 1 0,4-3 0 16,4 3-23-16,-4-3-4 0,3 6-1 0,-3-1 0 15,4-8-7-15,-4 3-1 0,0-6-8 0,0 0 12 16,0 0 21-16,0 0 4 0,0-9 1 0,-4 4 0 15,8-10-38-15,-4 3 0 0,3 0 0 0,-3-2 0 16,0-1 0-16,4-6 0 0,-4 1 0 0,0 5 0 16,0-6 24-16,3 4 1 0,-3 2 0 0,0 6 0 0,4-5-6 15,-4 11-2-15,0 3 0 0,0 0 0 0,0 0 10 0,0 0 1 0,7 11 1 16,-7-11 0-16,0 0-17 0,4 0-4 0,-1-11-8 0,4 5 12 16,-3 6-12-16,-4 0 9 0,3 6-9 0,1 5 8 15,-1 1-8-15,1 3 8 0,-1-3-8 16,-3 11 8-16,4-11 1 0,-4 9 0 15,3-7 0-15,-3 1 0 0,4 3 3 0,-4-4 1 16,3 1 0-16,-3 6 0 16,4-10-13-16,-1 1 0 0,1 0 8 0,0 0-8 15,-4-9-28-15,3-3-9 0,4-6-2 0</inkml:trace>
  <inkml:trace contextRef="#ctx0" brushRef="#br0" timeOffset="101685.609">21213 15295 1824 0,'-8'6'76'0,"1"-6"-60"31,7 0-16-31,-3 3 0 0,3-3 0 0,-7 6 0 16,0-3 60-16,0 3 8 0,3 0 3 0,-3-1 0 0,7-5-54 15,0 0-17-15,0 0 10 0,-3 3-10 16,-4 6 0-16,3-3 0 0,1 0 0 0,3-6 0 16,0 0-13-16,0 0 5 0,-4-9 8 0,0 3-13 15,4 6 13-15,0 0 0 0,0 0 0 0,-3 6 0 0,3 0 0 0,0 0 0 0,0 0 0 0,3 0 0 16,-3-6-16-16,4 0 2 0,3 0 1 0,-3 0 0 15,-4 0 0-15,3-3 0 0,-3 3 0 0,7 3 0 16,-3 0-19 0,-1 5-4-16,4-2-1 0,-3-6 0 0,-1 6 37 0,-3-6 0 0,0 0 0 0,4 0 0 15,3 0 0-15,0 0 0 0,0 0 0 0,-3 3 0 16,3 3 0-16,-4-3 0 0,1 3 0 0,-1 0 0 16,1-3 0-16,-1 5 0 0,-3-8 0 0,4 6 0 15,-1 9 0-15,-3-3 0 0,0 11 0 0,-3-2 0 16,3-1 0-16,-4-5 0 0,1 0 0 0,-1 3 0 15,4-13 44-15,-3-5 16 0,3 0 3 0,0 0 1 16,-4 6-52-16,-3 3-12 0,4 3 0 0,-1 0 0 16,4-6-48-1,0-6-13-15,0 0-3 0</inkml:trace>
  <inkml:trace contextRef="#ctx0" brushRef="#br0" timeOffset="108193.049">19173 15236 684 0,'-10'21'14'0,"6"-15"3"0,1 0-17 0,-1 0 0 0,4 2 0 0,0-8 0 16,-3 6 8-16,3-6-8 0,0 0 12 0,0 0-12 16,0 0 18-16,0 0-3 0,0 0-1 0,0 0 0 15,0 0 22-15,0 0 4 0,-7 3 0 0,7-3 1 16,0 0-10-16,0 0-3 0,0 0 0 0,0 0 0 15,0 0-17-15,0 0-11 0,0 0 12 0,0 0-12 16,-7 6 17 0,3 0-3-16,1 3-1 0,-4-3 0 0,7-6 16 0,0 0 3 0,0 0 1 0,0 0 0 15,0 0-12-15,0 0-2 0,0 0-1 0,0 0 0 16,0 0-8-16,0 0-2 0,0 0 0 0,0 0 0 16,0 0-8-16,0 0 10 0,0 0-10 0,0 0 10 15,0 0-10-15,0 0 0 0,0 0 0 0,0 0 0 16,0-6 32-16,0 6 5 0,-4 6 1 0,4 5 0 15,-3-2-26-15,3-6-4 0,0-3-8 0,0 0 11 16,0 0 5-16,0 0 2 0,0 0 0 0,0 0 0 0,0 0-18 0,0 0 0 16,0 0 8-16,0 0-8 0,0-12 36 0,-4 7 4 15,4 5 1-15,0 0 0 0,0 0-29 0,0 0-12 16,0 0 11-16,0 0-11 0,0 0 20 0,0 0-1 16,0 0-1-16,-4 0 0 0,1 8-18 0,3-8 0 15,0 0-8-15,0 6 8 0,0-6 0 0,0 0 0 16,0 6 0-16,0 0 10 0,0-6-10 0,0 6-9 15,0 0 9-15,0-3-13 0,0-3 13 0,0 14 0 16,3-8 12-16,-3 0-12 0,0 0 0 0,4 0 0 16,-4 6-12-16,0-1 3 0,4-5 9 0,-4 3 0 15,0 3 0-15,0-6 0 0,3 0 0 0,-3-6 0 16,0 0 0-16,0 0 0 0,0 11 0 0,0-2 8 16,0 0-8-16,4 0 11 0,-4-9-11 0,0 0 10 0,0 0-10 0,0 0 10 15,3 6-10-15,1 0 8 0,-4-6-8 0,0 0 8 16,0 0-8-16,0 0 0 0,7 6-12 0,-7-6 12 15,7 0 0-15,-7 0 0 0,3 5 0 0,-3-5 0 16,0 0 0-16,0 0 0 0,7 3 0 0,-7-3 0 16,7 3 10-16,-7-3 10 0,0 0 1 0,7 6 1 15,0-3-22-15,-7-3 0 0,4 6 0 0,-4-6 0 16,0 0-13-16,0 0-7 0,7 3-2 0,-7-3 0 16,7 3 22-16,-7-3 0 0,7 0 0 0,-7 0 0 15,11 3 20-15,-11-3 8 0,0 0 1 0,7-3 1 16,0 0-15-16,-7 3-3 0,0 0-1 0,0 0 0 15,0 0 1-15,0 0 0 0,0 0 0 0,0 0 0 16,0 0-1-16,0 0 0 0,7-3 0 0,-7 3 0 0,7-6 0 16,-7 6 0-16,0 0 0 0,0 0 0 15,7-3-3-15,-7 3-8 0,0 0 12 0,0 0-4 16,11-6-8-16,-11 6 0 0,0 0 0 0,0 0 0 0,7-3-10 0,-4-5-7 16,4-10-2-16,-3 3 0 0,3 3 34 0,-4 1 6 15,-3 11 2-15,0 0 0 0,0 0-23 0,0 0 9 16,0-9-9-16,0 9 0 0,0 0 11 0,0 0-11 15,0 0 10-15,0 0-10 0,0 0 18 0,0 0-2 16,0 0-1-16,0 0 0 0,0 0-2 0,0 0 0 16,0 0 0-16,0 0 0 0,0 0-13 0,0-3 9 0,0-9-9 15,0 6 8-15,0 6-8 0,0 0 0 0,4-6 0 0,-4-5 0 16,0 5 0-16,3 0 0 0,-3 6 0 0,0-9 0 16,4 3 0-16,-4-6 0 0,0 4 0 0,3 2 0 15,-3 0 0-15,0 6 0 0,0-6 0 0,4 0 0 16,-4-3 0-16,0 9 0 0,0 6 0 0,0 3 0 15,0-9 0-15,0 0 0 0,0 0 0 0,0 0 0 16,0 0 0-16,0 0 0 0,0 0 0 16,-4-3 0-16,4 3 0 0,-3-3 0 0,3 3 0 0,-7-3 8 15,3 0-8-15,1 0 0 0,-1-3 0 0,-3 6 0 16,4-3 0-16,-1-2 8 0,1 5-8 0,3 0 0 16,0 0 0-16,-4-6 0 0,1 0 0 0,3 6 0 15,-4-6-9-15,1 0 9 0,-1-3-12 0,4 9 12 16,0 0-15-16,0 0 4 0,0-6 1 0,0 6 0 15,0 0-17-15,0 0-3 0,0 0-1 0,0 0 0 16,0 0-22-16,0 0-5 0,4 9-1 0,-1-3 0 16,1 0-17-16,-1 0-3 0,1 6-1 0,-1-7-408 15,-3-5-83-15</inkml:trace>
</inkml:ink>
</file>

<file path=ppt/ink/ink4.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5-01-07T15:27:42"/>
    </inkml:context>
    <inkml:brush xml:id="br0">
      <inkml:brushProperty name="width" value="0.05292" units="cm"/>
      <inkml:brushProperty name="height" value="0.05292" units="cm"/>
      <inkml:brushProperty name="color" value="#FF0000"/>
    </inkml:brush>
  </inkml:definitions>
  <inkml:trace contextRef="#ctx0" brushRef="#br0">16976 1581 512 0,'0'0'10'0,"0"0"4"0,0 0-14 0,0 0 0 0,0 0 0 0,0 0 0 15,0 0 13-15,0 0 0 0,0 0 0 0,0 0 0 16,0 0 31-16,0 0 7 0,0 0 1 0,0 0 0 16,0 0 30-16,0 0 6 0,0 0 2 0,0 0 0 15,0 0-7-15,-7 6-2 0,7-6 0 0,0 0 0 16,0 6-58-16,-4 0-12 0,4-6-3 0,0 11 0 16,0-2 1-16,4 3 0 0,-4 6 0 0,3-1 0 15,1-2 4-15,-4 8 1 0,3-5 0 0,-3 9 0 16,4-10 1-16,-1 7 0 0,1-4 0 0,3 10 0 15,-4-7 0-15,4 4 0 0,-3 2 0 0,3 3 0 16,-3-2 0-16,3-4 0 0,-4 4 0 0,4-4 0 16,-3 3 3-16,3 4 1 0,0-4 0 0,-4 4 0 0,4-4 9 15,0-3 3-15,1-2 0 0,-5-1 0 0,4-2-21 16,0 3-10-16,4-7 10 0,-8 4-10 0,4-9 8 0,0 5-8 16,-3-5 0-16,-1-3 9 0,1-3 0 0,-1 5 0 0,1-11 0 15,-4 0 0-15,0 0 1 0,0 0 0 16,0 0 0-16,0 0 0 0,0 0 23 0,0 0 5 0,0 0 1 15,0 0 0-15,0 0-15 16,0 0-4-16,0 0 0 0,0 0 0 0,-7 0 1 0,-4-5 0 0,4-1 0 16,-3-6 0-16,3 9 1 0,-4-9 0 0,1 6 0 0,2-5 0 15,-2-1-22-15,3-3-10 0,0-3 1 0,0 7 0 16,-4-1 9-16,4-9 0 0,0 10 8 0,0-7-8 16,0 0 0-16,3-2 8 0,-3-4-8 0,4 7 0 15,-1-10 11-15,1 4-3 0,-1-7 0 0,4 4 0 16,-3 2-8-16,-1-2 8 0,4-4-8 0,0 4 8 15,-3 2-8-15,3-5 0 0,3 8 0 0,-3-8 0 16,0 8 0-16,0-8 0 0,4 6 0 0,-4 2 0 16,0 3 0-16,0 1-11 0,0-4 3 0,0 3 0 0,0 1 8 15,0 2 0-15,-4-3 0 0,4 1 0 0,4 5 0 16,-4 0 0-16,3 3 0 0,1-2 0 0,-1-1 0 0,1 6 0 16,-1 0 0-16,-3 6-8 0,0 0 8 15,7-6 0-15,0 0 0 0,0-5-8 16,-7 11 8-16,11-3 0 0,0-3 0 0,-1 0-8 15,1 0 8-15,3 0 0 0,-3 6 0 0,-1-6 0 0,1 6-15 0,-1 0 3 16,4 0 0-16,-3 6 0 0,3-6 12 0,0 6 0 16,-3 6 0-16,-1-6 0 0,1 8-16 0,-4-2-1 15,4 0 0-15,-4 0 0 16,-4 5-24-16,4-2-5 0,-3-3-1 0,-4 0 0 0,0 5 38 0,-4-8 9 16,1 3 0-16,-1 0 0 0,1-1 0 0,-1 1 0 15,1-6 0-15,-5 9 0 0,1-4 0 0,0-5 0 0,0 6 0 0,-3 6 0 16,-1-12 27-16,-3 2 7 0,3-2 2 15,1 6 0-15,-4-6-18 0,3-6-3 0,-3 6-1 0,4 0 0 16,-5-12-2-16,1 0 0 0,0 6 0 0,0-6 0 16,3 0-12-16,-3-6 0 0,4 7 8 0,3-4-8 15,-4-3 0-15,4 6 0 0,0-6 0 0,0 6-10 32,3 1-26-32,1-1-4 0,3 6-2 0,0 0 0 15,0 0-138-15,0 0-28 0,3-9-6 0,-3 9-470 0</inkml:trace>
  <inkml:trace contextRef="#ctx0" brushRef="#br0" timeOffset="616.774">17466 1699 1463 0,'0'0'41'0,"0"0"10"0,0 0-41 0,0 0-10 0,0 0 0 0,0 0 0 16,0 0 25-16,0 0 3 15,0 0 1-15,0 0 0 0,0 0 8 0,0 0 2 16,0 0 0-16,0 0 0 0,0 0-24 0,0 0-5 0,4 5-1 15,-1 1 0-15,1 0-9 0,-1 0 0 0,4 0 0 0,-3 0 8 16,-1 3-8-16,1 2 0 16,-1 1 0-16,1 0 0 0,-1 6 0 0,1-4 0 0,-1 4 0 0,1 0 8 15,3-7-8-15,-3 4 8 0,-1 3-8 0,-3-7 8 16,4-5-8-16,-4 6 0 0,0-9 0 0,0-3 0 16,0 0 8-16,0 0-8 0,0 0 8 0,0 0-8 15,0 0 11-15,0 12-3 0,0-12-8 0,0 0 12 16,0 0 19-16,0 0 3 0,0 0 1 0,0 0 0 15,0 0 6-15,0 0 2 0,0 0 0 0,3-12 0 16,-3 3-14-16,0 3-2 0,0-5-1 0,0-1 0 16,0-6-7-16,0 9-2 0,0-8 0 0,0-1 0 0,0 0-7 15,-3 4-2-15,-1-4 0 0,1 0 0 16,-1 7-8-16,0-10 0 0,4 9 0 0,-3 1 8 0,-1-7-8 16,1 9 0-16,-1-3 0 0,1 1 0 0,-1-7 0 0,1 6 0 15,-1-3 0-15,1 4 0 0,3-1 0 16,0 6 0-16,0-6-10 0,0 6 10 15,0-8-12-15,0 8 3 0,0 0 1 0,0 0 0 0,7-6 8 0,-4 6-8 16,4 1 8-16,4-1-8 0,0-3-2 0,-1 6 0 16,4 0 0-16,0 3 0 0,4-6-5 0,-4 6-1 15,0 0 0-15,0 0 0 16,4 6-32-16,-4 0-6 0,4 3-2 0,-1 2 0 16,1-5-112-16,0 6-22 0,-1 0-5 0,1-3-442 0</inkml:trace>
  <inkml:trace contextRef="#ctx0" brushRef="#br0" timeOffset="1233.623">17716 1631 1177 0,'0'0'25'0,"0"0"6"0,0 0 1 0,0 0 2 0,4-6-34 0,-4 6 0 0,0 0 0 0,0 0 0 16,4 6 42-16,-1 0 2 0,4 0 0 0,0-6 0 0,0 6-3 16,0-6 0-16,0 0 0 0,0 5 0 0,4-5-29 0,0 0-12 15,3 0 8-15,0 0-8 0,0 0 35 0,0 0 1 16,4 0 1-16,-4 0 0 0,0 0-24 0,0 0-5 15,-3 0 0-15,3 0-8 0,0 0 12 0,-4-5-12 16,1 5 12-16,0-6-12 0,-4 6 14 0,0-6-4 16,0 6-1-16,-7 0 0 15,7 0-1-15,-7 0-8 0,3-6 12 0,-3 6-4 16,0 0 1-16,0 0 0 0,0-6 0 0,0 6 0 0,0 0 3 0,0-6 0 16,0 0 0-16,0 6 0 0,-7-3 3 0,4 3 1 15,-4-6 0-15,0 6 0 0,0-5 0 0,-4 5 1 16,4 0 0-16,-4 0 0 0,4 0-6 0,-3 0-2 15,-1 0 0-15,4 5 0 0,-4-5-9 0,4 0 0 16,0 0 0-16,4 6 0 0,-4-6 0 0,0 3 0 0,3 3 0 0,4-6 0 16,0 0-11-16,-3 6 3 0,-1 6 0 0,1 0 0 15,3-7 8-15,3 1-10 0,-3 6 10 0,0-9-10 16,0-3 10-16,0 6 0 0,4 0-9 0,-1 6 9 16,1-7 0-16,-1 1 0 0,1 0 0 0,-1 0 0 15,1 6 0-15,-1-3-11 0,4 2 11 0,-3 1-8 16,3 0 8-16,-3 0 0 0,-1-3 0 0,4 2 0 15,0 1 8-15,4-6 3 0,-1 6 1 0,1-1 0 16,-4-5-12-16,7 0 0 0,0 3 0 0,0-3-11 16,0 0 11-16,4 0 0 0,-4-6 0 0,4 0 0 15,-4 0-10-15,4 0-6 0,-1-6-2 0,1 6 0 16,-1-12-59-16,-2 0-12 16,2 3-3-16</inkml:trace>
  <inkml:trace contextRef="#ctx0" brushRef="#br0" timeOffset="1726.11">18263 1604 1074 0,'0'6'30'0,"4"3"8"0,-4-3-30 16,0 6-8-16,3-6 0 0,-3 0 0 0,4-1 45 0,-4 7 8 15,3-6 2-15,-3 3 0 0,0 3-31 0,4-6-7 0,-4 5-1 0,0-5 0 16,0 0 0-16,0 0 0 0,0-6 0 0,0 6 0 16,0-6 7-16,0 9 1 0,0-9 0 0,0 0 0 15,0 0 6-15,0 0 2 0,0 0 0 0,0 0 0 16,0 0 0-16,0 0 0 0,3 6 0 0,-3-6 0 16,0 0-13-16,0 0-3 0,0 0 0 0,0 0 0 15,8-6-16-15,-5 6 0 16,4-9 0-16,-3 9 0 0,3-6 35 0,-4 0 0 0,4 0 0 0,0 0 0 15,-3 0-19-15,3 1-3 0,-4 5-1 0,5-6 0 16,-8 6-12-16,3 0 9 0,-3 0-9 0,7 0 8 16,0 0-8-16,0-6 0 0,4 6 0 0,-1 0 0 15,1 0 10-15,0 6 3 0,3 0 1 0,-4-6 0 16,1 5-22-16,-4 7-5 0,3-6-1 0,-3 0 0 16,1 0 14-16,-1 3 0 0,3-3 0 0,-6-1 0 15,3 7 0-15,0 0 0 0,-4 11 10 16,4-2-10-16,-3-3 8 0,3-1-8 0,-3-2 0 0,-1 9 8 15,1-13 0-15,-1 4-8 0,1-3 12 0,-1-1-4 16,-3-5 0-16,0-6-8 0,0 0 12 0,0 0-4 16,0 0 1-16,0 0 0 0,0-11 0 0,4-1 0 15,-4-3-53-15,3-2-12 0,1-1-1 16,-1-3-1-16,1 4-126 0,3-7-24 0,0 4-6 0</inkml:trace>
  <inkml:trace contextRef="#ctx0" brushRef="#br0" timeOffset="2474.79">18845 1801 1693 0,'0'0'35'0,"0"0"9"0,0 0-35 0,0-5-9 0,-3-1 0 0,3 0 0 16,0-6 64-16,-4 6 12 0,1 0 1 0,-1-5 1 16,1 5-30-16,-1-9-5 0,1 9-2 0,-4-6 0 15,3 6-5-15,1 1-2 0,-4-7 0 0,3 6 0 16,0-3-20-16,1 3-4 0,-1 0-1 0,4 6 0 16,-3-6-9-16,-1 6 0 0,-3-5 0 0,4-1 0 15,3 6 0-15,-7-6 0 0,0 6 0 0,7 0 0 16,0 0 0-16,-7-6 0 0,0 6 0 0,7 0 0 15,-4 6 0-15,-3 0 0 0,3 5 0 0,1-960 0 16,3 1931 0-16,-4-959 0 0,1 1 0 0,3 2 0 0,0-2 0 16,0 2 0-16,3-8 0 0,1 0 0 0,-1-1 0 0,-3 4-14 15,4-9 5-15,-1-1 1 0,1 1 8 0,0 3 11 16,3-9-3-16,3 5 0 0,-3-5-8 0,0-6 0 16,-3 6 0-16,3-6 0 0,3-6 0 0,1 0 0 15,0 0 0-15,-1 1 0 0,1-7 12 0,-1-3 1 16,1 3 0-16,0-11 0 0,3 2 4 0,-4-8 1 0,1 5 0 15,-4-2 0-15,3 2-6 0,-2 4 0 0,-1-4-1 16,0 1 0-16,0 2-11 0,-4-2 10 0,-3-1-10 16,0 4 10-16,0-4-10 0,-3-5 0 0,-1 8 0 15,1-2 0-15,-4-4 0 0,3 4 8 16,-3-7-8-16,0 4 0 0,0 8 0 0,0-8 0 16,0 8 0-16,-4-6 0 0,4 10 0 0,0 2 0 0,-3 0 0 0,6 1 0 15,-3 5 0-15,3 0-9 0,-3 6 9 0,4 0 0 16,-1 0-11-16,1 6 11 0,3-6-10 0,-7 0 10 15,3 11-13-15,-3 1 3 0,4-6 1 0,-4 6 0 16,3 2-16 0,0-2-3-16,1 6-1 0,3-6 0 0,-4 14 29 0,4 4 0 0,0 2 0 0,-3-3 0 15,3 4 0-15,0-4 0 0,-4 3 0 0,4-2 0 16,4-4 0-16,-4-2 0 0,3-1 0 0,1-2 0 16,-1 8 0-16,5-2 0 0,-5 2 0 0,4-2 0 15,0 2 0-15,0-6 0 0,0-2 10 0,0-3-10 16,4-1 0-16,0 4 0 0,-1-4 8 0,1-5-8 0,-1 0 0 15,4 6 0-15,-3-4 0 0,0-2 8 0,-1-6-8 16,1 6 0-16,-4-12 0 0,0 6 0 0,0 0-11 16,0-6-4-16,0 0-1 0,-4 0 0 15,5 0-36-15,-8 0-7 0,0 0-1 0,3-6-1 16,4 0-140-16,-3 6-28 0,-4-12-6 16</inkml:trace>
  <inkml:trace contextRef="#ctx0" brushRef="#br0" timeOffset="2929.739">19103 1828 1440 0,'0'18'40'0,"-4"-13"11"0,4-5-41 0,0 0-10 0,0 6 0 0,0-6 0 15,0 6 26-15,0 3 3 0,0-9 1 0,0 12 0 16,0-6 4-16,4 0 1 0,-1-1 0 0,1 1 0 16,0 0-9-16,-1 3-2 0,4 3 0 0,0-6 0 15,0 5-15-15,-3-11-9 0,3 6 10 0,-7-6-10 16,3 6 37-16,1 0 2 0,3 6 0 0,-7-12 0 16,0 0-18-16,0 0-3 0,0 0-1 0,0 0 0 15,0 0 15-15,0 0 2 0,3-6 1 0,-3 0 0 16,4 0 17-16,-4 0 3 0,-4 0 1 0,4 0 0 15,-3-5-40-15,-4-1-8 0,3 3-8 0,-3-3 11 0,4 7-11 16,-4-7 0-16,3 0 0 0,-3 3 8 16,4 3-8-16,-1 0 0 0,1 1 0 0,-1-1 0 15,0-6-27-15,1 6 3 0,-1-6 0 16,4 1 0-16,0 2 24 0,0-9 0 0,-3 12 0 0,3 0 0 16,0 0 16-16,0 1 9 0,0 5 2 0,3 0 0 15,1-6-27-15,-4-3 0 0,3 9 0 0,1-6 0 16,0 0-26-16,3 6 2 0,0 0 1 0,0-6 0 15,0 6-33-15,3 0-6 0,1 0-2 0,-1 0 0 16,5 0-51-16,-1 0-10 0,0 0-3 0</inkml:trace>
  <inkml:trace contextRef="#ctx0" brushRef="#br0" timeOffset="3514.567">19417 1810 1317 0,'0'0'37'0,"0"0"9"0,-4-11-37 0,4 11-9 0,0 0 0 0,0 0 0 15,0 0 36-15,0 0 6 0,0 0 1 0,0 0 0 16,0 0-11-16,0 0-3 0,0 0 0 0,0 0 0 15,0 0 10-15,4-3 1 0,3-3 1 0,0 0 0 16,0 0 8-16,0 12 2 0,-3 0 0 0,3-6 0 0,0 0-8 0,0 0-2 16,3 0 0-16,-3 0 0 0,4-12-15 15,0 12-3-15,-1 0-1 0,1 0 0 0,-4 0-6 16,-7 0-2-16,10-6 0 0,-10 6 0 16,7 0-3-16,-7 0-1 0,0 0 0 0,0 0 0 0,8-6 1 0,-5-6 0 15,1 1 0-15,-4 2 0 0,0-3 0 0,0 6 0 16,-4-6 0-16,1 7 0 0,3-1-11 0,-4 0 0 15,-3 6 0-15,0-6 8 0,0 0-8 0,0 3-16 16,-7 3 4-16,3 0 1 0,-3 0 0 0,3 0 0 16,-3 0 0-16,0 3 0 0,0 3 11 0,3 0 0 15,-3-6-9-15,4 12 9 0,3-7-12 0,-4 7 3 0,4-6 0 16,0 6 0-16,0-3 9 0,3-3-8 0,1 5 8 16,-1 1-8-16,4 6 8 0,0-7 0 0,0-2 0 0,0 9-8 15,0 0 8-15,0-7 0 0,4 4-9 0,-1-3 9 16,1 0 0-16,3-1 0 0,0 1 0 0,-3 3 0 15,3-4 0-15,0 1 0 0,3-6-9 0,-3 12 9 16,7-9 0-16,-3 2 0 0,0 1 0 16,3 0 0-16,0 0 0 0,0-1 0 15,4-2 0-15,-4 3 0 0,0 0 0 0,0-6 0 0,0 5 0 0,4-5 0 16,-1-3 0-16,1 9 0 0,0-12 0 0,-1 6 0 16,1-6-16-16,0 6 4 0,-4-6 1 0,0 0 0 15,0 0-42-15,0-6-9 16,0 0-2-16,0 6-506 0,4-15-102 0</inkml:trace>
  <inkml:trace contextRef="#ctx0" brushRef="#br0" timeOffset="4323.397">20856 1860 1123 0,'-10'6'23'0,"3"0"7"0,7-6-30 0,-7 0 0 0,-1 0 0 0,-2 0 0 15,3 6 71-15,-4 0 8 0,1-6 1 0,3 6 1 16,-4-6-26-16,4 0-6 0,-4-6-1 0,8 6 0 15,3 0-23-15,0 0-5 0,0 0 0 0,0 0-1 16,-7 0-7-16,0 6 0 0,3 0-1 0,1 5 0 16,-1-5-11-16,4 0 0 0,0 9 9 0,0-9-9 15,0 5 0-15,0 1 8 0,4 6-8 0,-1-4 0 0,1-2 16 16,-1 0 0-16,1 0-1 0,3-6 0 0,-4 2 6 16,4-2 2-16,-3 0 0 0,-1 0 0 0,5 0 4 0,-1 0 1 15,0-6 0-15,0 6 0 0,3-6-5 16,-3 0-1-16,4 0 0 0,0 6 0 0,-1-6 0 0,4-6 0 0,0 6 0 15,0 0 0-15,1 0-8 0,2-6-2 16,-3 0 0-16,4 0 0 0,0 0 1 16,-1 0 0-16,-3 0 0 0,4-2 0 0,0 2-4 0,-4 0-1 0,0-6 0 15,0 0 0-15,-3 1-8 0,3 5 8 0,-4-3-8 16,-3-3 8-16,0 6 0 0,0-6 0 0,0 1 0 0,-3-4 0 16,0 3 8-16,-4 6 2 0,0-5 0 0,0 5 0 15,0-6-18-15,0 0 0 0,-4 3 0 0,4 4 0 16,-4-13 0-16,1 12 0 0,-4-6 0 0,3 6 0 15,-3 1 0-15,7 5-12 0,0 0 12 0,0 0-12 16,-3-3-31-16,3 3-5 0,0 0-2 0,0 0 0 16,-4-6-102-16,1-6-20 0,3 6-4 0,0 6-567 15</inkml:trace>
  <inkml:trace contextRef="#ctx0" brushRef="#br0" timeOffset="4861.624">21364 1951 1411 0,'0'0'31'0,"0"0"6"0,0 0 2 0,0 0 1 0,0 0-32 0,0 0-8 0,0 0 0 0,0 0 0 16,0 0 12-16,0 6 2 15,0 0 0-15,4 6 0 0,-4-12 2 0,0 6 1 0,3 0 0 0,-3 2 0 16,4-2-1-16,-4 6-1 0,0-12 0 0,0 6 0 16,3 0-5-16,-3-6-1 0,0 0 0 0,0 0 0 15,0 0 14-15,0 0 2 0,0 0 1 0,0 0 0 16,0 0 31-16,0 0 7 0,0 0 0 0,0 0 1 16,0 0-10-16,-7 0-3 0,4-12 0 0,-4 6 0 15,3-6-20-15,1 4-4 0,-1 2 0 0,4-12-1 16,-3 12-15-16,3-6-4 0,0 7 0 0,0-13 0 0,3 9-8 15,-3-3 0-15,0 1 0 0,4 5 0 16,-1-12 0-16,1 9 0 0,-1-2 0 0,4 5 0 16,-3-6 0-16,3 0 0 0,0 6 0 0,0-3-11 0,0 4 11 15,4-1-8-15,-1 6 8 0,-3-6-8 16,0 6 8-16,4 0-13 0,-4 0 5 0,0 6 8 0,4 0-13 16,-4-3 5-16,-4 8 8 0,4-5-13 0,0 6 3 15,0 6 1-15,0-4 0 0,-3 10 0 0,3-12 9 16,-4 5 0-16,1 10 0 0,0-10 0 0,-1 1 0 0,1 2 0 15,-1-2 0-15,-3 0 0 0,4-6 0 0,-1 2 0 16,1-2 0-16,-4 0 0 0,3-6 0 0,1-1 8 16,-4-5-8-16,0 0 0 0,3 6 0 0,-3-6-13 15,0 0 1-15,7 0 1 16,0 0-26-16,0 0-6 0,1-6-1 0,2 1 0 16,1-1-168-16,3 0-35 0,11-6-6 0,-4 0-2 0</inkml:trace>
  <inkml:trace contextRef="#ctx0" brushRef="#br0" timeOffset="5408.326">21721 1840 1314 0,'0'0'37'0,"0"0"8"0,-4 6-36 0,0-1-9 0,1 1 0 0,-1 0 0 15,4 3 53-15,4 3 9 0,-4-6 2 0,0 0 0 16,3-1 0-16,-3 1 0 0,8 0 0 0,-5 0 0 0,4 9-20 0,0-15-4 16,4 6-1-16,3-1 0 0,-4 1-22 15,5-6-4-15,-1 6-1 0,0 0 0 0,0-6 16 0,0 0 4 16,0 0 0-16,0 0 0 0,4 0-20 0,-4-6-4 16,-3 6-8-16,3-6 12 0,0 0 0 0,-4 1-1 15,1-1 0-15,-4 6 0 0,0-12-11 16,-3 9 0-16,-1-3 0 0,1 0 8 0,-4 6 0 0,0 0 0 15,3 0 0-15,-3 0 0 0,-3-6 4 0,3 1 1 16,-4-1 0-16,1 0 0 0,-4 0 8 0,-4 0 2 16,0 0 0-16,-3 0 0 0,0 3-23 15,-3-3 0-15,2 1 0 0,-2-1 0 0,-1 0-13 0,4 6-4 16,3 6-1-16,-3-6 0 0,4-6 18 0,-1 0 0 16,1 18 0-16,2-12 0 15,1 0 0-15,0 0 0 0,0-12-8 0,7 12 8 0,0 0 0 16,-3 12 0-16,3-6 0 0,0 5 0 0,0-8-11 15,0 9-5-15,3-12 0 0,1 12-1 0,-1 0 9 16,1-1 8-16,3-5-12 0,-4 9 12 0,5-3-8 0,-5-1 8 16,1 1 0-16,3 0 0 0,-4 0 0 0,4 2-8 0,-3-2 8 15,3 6 0-15,0-6 0 0,0 2 0 0,4 4 0 0,-4-6 0 16,3-1 0-16,-3 1 0 16,7 3-8-16,-3-3 8 0,0-7 0 0,-1 7 0 15,1-6-8-15,-1 0 8 0,4-6-31 0,0 0-2 16,1 0-1-16,2-6 0 0,1 0-24 0,-1 0-5 15,5-5-1-15</inkml:trace>
  <inkml:trace contextRef="#ctx0" brushRef="#br0" timeOffset="6305.042">23178 1822 1552 0,'-15'6'44'0,"5"0"10"0,3 0-43 0,-4-6-11 0,4-6 0 0,-3 0 0 16,-1 6 53-16,-7 0 9 0,4-6 2 0,0 6 0 15,3 6-37-15,1 6-7 0,-4-6-2 0,-4-1 0 16,8 7-18-16,-5-3-11 0,1 9 2 0,0-7 0 16,4 1 9-16,-1-3 0 0,1 9 8 0,2-7-8 0,1 1 10 0,0 0-2 15,0-3-8-15,4 2 12 0,-4 1-12 0,7 0 0 16,-4 0 0-16,4-6 0 0,0 2 0 0,4 4 0 16,-4-6 0-16,7 6 0 0,-7-12 10 0,0 0-1 15,0 0 0-15,7 6 0 0,3 0-9 0,-10-6 10 16,11 0-10-16,3 0 10 0,0 0-1 0,0-6 0 15,-3 0 0-15,3 0 0 0,4-6 8 16,-1 0 2-16,-3 4 0 0,0-10 0 0,1 0 3 16,-5 4 1-16,4-10 0 0,-3 12 0 0,-4-5 5 0,4-4 0 15,-4 4 1-15,0-7 0 16,0-2 4-16,0-4 1 0,-4-2 0 0,4-9 0 16,-3 2-6-16,-4 1-2 0,0-3 0 0,0 9 0 15,-4 2-16-15,1-2-10 0,-4 3 12 0,0 2-12 0,0-8 0 16,0 8 0-16,-4-2 0 0,0-3 0 0,-3 8 0 15,0-5 0-15,-3 8 0 0,2 4-9 0,5-4-3 16,-1 9-1-16,1 0 0 0,3 7 0 0,-4-1 0 0,8 0 0 16,-5 6 0-16,5 0 0 0,3 0 4 0,0 0 1 0,0 0 0 0,0 0 0 15,0 12-8-15,0-1-2 0,3 4 0 16,1 3 0-16,3 5 8 0,0 4 2 0,0 8 0 16,4-3 0-16,-4-8 8 0,0 5-8 0,-4-2 8 15,4 2-8-15,0 3 8 0,-3-2 0 0,3 2 0 0,-3 3 0 16,-4 4 0-16,3-7 0 15,-3 9 0-15,-3-3 0 0,3-2 0 0,0-4 0 0,0-3 0 0,0-2 0 16,3 2 0-16,-3-2 0 0,4-4 0 0,-1 4 0 16,1-4 8-16,-1 7-8 0,1-10 10 0,-1 9-10 15,-3-11 0-15,4 9 0 0,-1-10 0 0,1 4 0 16,3-9 0-16,-4-1 0 0,5-5 0 0,-1 6 9 16,-4-6-9-16,1-6 8 0,-4 0-8 0,3 6 8 15,-3-6-8-15,7 0 0 0,-3 0 0 0,-4 0 0 16,3 0-25-16,1-6-1 0,-4 0 0 0,7 6 0 15,-4-12-25-15,1 6-5 0,-1 6 0 0,1-6-1 16,0 1-59-16,3 5-11 0,-4-6-2 0</inkml:trace>
  <inkml:trace contextRef="#ctx0" brushRef="#br0" timeOffset="6802.927">23428 1907 1544 0,'0'0'34'0,"0"0"7"0,0 0 2 0,0 0 0 0,-7 6-35 16,0-6-8-16,0 0 0 0,-4 0 0 0,4 6 16 0,0-3 2 0,-3 3 0 0,2 0 0 15,1 0 26-15,0-6 6 0,-3 5 1 0,3 1 0 16,0-6-18-16,0 12-3 0,0-6-1 0,-1 0 0 15,5 3-21-15,3 2-8 0,-4-5 0 0,4 0 0 16,4 12 0-16,-4-12 0 0,0 6 0 0,3-4-10 16,1 4 10-16,0 0 0 0,-4-6 8 0,3 5-8 15,4-5 16-15,-3 0-2 0,-1 0 0 0,4 3 0 16,0-3 1-16,4 0 0 0,-4-6 0 0,0 6 0 0,4-6-4 0,3 0-1 16,-4 0 0-16,4-6 0 0,-3 0 5 0,0 0 1 15,3-3 0-15,-4 3 0 0,1-6 0 16,3 1 0-16,-3-1 0 0,-1 0 0 0,-3 0-8 15,4 4 0-15,-4-4-8 0,-4-6 12 16,1 12-12-16,-1-8 9 0,1 8-9 0,-1-6 8 16,-3 0 0-16,0 0 0 0,-3 1 0 0,-1-1 0 15,-3 9 0-15,-3-9-8 0,3 12 12 0,-7-6-4 16,3 1-8-16,-3-1-17 0,0 6 4 0,0 0 1 16,0-6 12-16,-4 6-12 0,4 0 12 0,-4 0-12 15,4 0 3-15,-4 6 1 0,4-6 0 0,4 6 0 16,-1-1 8-16,1 1 0 0,-1 0 0 0,0 3 0 15,4 3-22-15,0-6-2 0,4 5-1 0,-4-5 0 16,3 6-45-16,4 0-9 0,-3 2-1 0</inkml:trace>
  <inkml:trace contextRef="#ctx0" brushRef="#br0" timeOffset="7278.28">23696 1919 1220 0,'0'0'27'0,"0"0"5"0,0 0 2 0,0 0 0 0,-3 15-34 15,3-9 0-15,0-1 0 0,-4 1 0 0,4 0 84 0,-3 6 9 16,3-12 3-16,0 6 0 16,-4 3-27-16,4 2-5 0,0-5 0 0,0 6-1 15,0 0-15-15,0-6-2 0,-4 6-1 0,8-4 0 16,-4 4-20-16,0-6-4 0,4 6-1 0,-1-6 0 16,1-1-8-16,3 7-3 0,-4-9 0 0,4 9 0 0,0 0-9 15,4-6 12-15,-1-1-12 0,1 1 12 0,-4 0 4 0,4 0 2 16,-1 0 0-16,-3-6 0 0,4 3 1 0,-4-3 0 15,0-3 0-15,4 3 0 0,-4-12-2 16,0 6 0-16,0 0 0 0,0-5 0 0,0-1 5 16,0 0 1-16,0 3 0 0,0-8 0 0,-3 5-4 15,3-6-1-15,-7 4 0 0,3 2 0 16,1-6-7-16,-4 6-2 0,0-2 0 0,0 2 0 16,0-6 0-16,-4 7 0 0,1-7 0 0,-1 9 0 15,1-3-37-15,-1 7-8 0,0-7-2 0,4 6 0 16,-3 0-27-16,-1-3-6 0,1 6-1 0,-1 0 0 15,1 3-83-15,3-6-17 0,-4-5-3 0</inkml:trace>
  <inkml:trace contextRef="#ctx0" brushRef="#br0" timeOffset="7925.91">24165 1816 1450 0,'0'0'32'0,"0"0"6"0,0 0 2 0,0 0 1 0,0-6-33 15,0 6-8-15,0 0 0 0,0 0 0 0,0 0 37 0,7 6 6 16,-3-6 1-16,-1 6 0 0,4 0 5 0,1-6 2 0,-1 12 0 0,-4-12 0 16,-3 0-26-16,0 0-5 0,7 6 0 0,-7-6-1 15,4 0 1-15,-4 0 1 0,7 0 0 0,0 0 0 16,-4 0-9-16,-3 0-3 0,7-6 0 0,-7 6 0 16,0-6 1-16,4 0 0 0,-4 0 0 0,0 6 0 15,0-6-10-15,-4 0 10 0,1-3-10 0,-1 4 10 16,-3-1-10-16,4 0 10 0,-4 0-10 0,0 0 10 15,0 0-10-15,-4 6 0 0,0-6 0 0,1 0 0 16,-1 1 0-16,1 5 0 0,3 0 9 0,0 0-9 16,-1 11 8-16,1-5-8 0,0-6 10 0,0 6-10 15,0 0 9-15,0 0-9 0,4 0 8 0,-4 3-8 16,0-4 0-16,-1 7 0 0,1-6 0 0,0 0 0 16,4 0-8-16,3-6 8 0,0 0 0 0,-4 12 0 15,1-7-10-15,-1 4 10 0,4 3-13 0,-3 6 5 16,3-12 8-16,0 5 0 0,3 1 0 0,-3 3 0 15,4-9 0-15,-4 5 0 0,3 7 0 0,1-6 0 16,-1 2 0-16,4-8 0 0,-3 6 0 0,3 0 0 16,-3-6 0-16,-1 6 11 0,1-7-3 0,3 4 0 15,0-3 7-15,3-6 1 0,1 0 0 0,3 12 0 16,0-12-16-16,0 6 8 0,4-6-8 0,-4 6 0 16,0-6 9-16,0 0-9 0,0 0 8 0,0 0-8 15,1 0 0-15,-1 0 0 0,-4-6 0 0,1 0 0 16,-1 6-45-16,1-6-2 0,0 0 0 0,-1 0 0 15,-3 0-51-15,4 0-10 0,-4 4-3 0,0-10 0 16,0 6-9-16,0-6-3 0,-3 0 0 0</inkml:trace>
  <inkml:trace contextRef="#ctx0" brushRef="#br0" timeOffset="8646.673">24405 1166 1454 0,'0'0'32'0,"0"12"6"0,0 3 2 15,-3 3 1-15,6 5-33 0,-3-2-8 0,0 8 0 0,4-3 0 0,-4 10 77 0,0-4 14 16,0 3 2-16,0-8 1 0,0-4-49 0,3-2-9 16,1 2-3-16,-1 1 0 0,1-3 6 0,-1-4 1 15,-3 1 0-15,4 5 0 0,3-8-16 0,-4 9-4 16,5-1 0-16,-1-2 0 0,-4 2-8 0,4 10-1 16,0 2-1-16,0-9 0 0,0 10-10 0,0-10 12 15,0-2-12-15,0-1 12 0,1 3-12 0,2-8 10 16,-3 3-10-16,-3-4 10 0,3 1 3 0,0 0 1 15,-4-7 0-15,4 4 0 0,-3-3 4 0,-4-6 1 16,0-6 0-16,3 6 0 0,-3-6 0 0,0 0 0 0,0 0 0 16,0 0 0-16,0 0-5 0,0 0-1 0,0 0 0 0,0 0 0 15,0 0 11-15,0 0 1 0,0 0 1 0,0 0 0 16,0 0-4-16,-7-6-1 0,4 0 0 0,-4 6 0 16,3-12-21-16,1 0 0 0,-1 4 0 0,4 2 0 15,-7-6 0-15,4 0 0 16,-1 6 0-16,1 0 8 15,-1-5-8-15,1 2-15 0,3-3 4 0,-4 6 1 16,4-6 1-16,0 6 0 0,0 1 0 0,-4-1 0 0,4-6 9 0,0 9-10 0,0-3 10 16,0 0-10-16,0 6 10 0,0 0 0 0,0 0 0 0,0 0-8 15,4-6 8-15,3 1 0 0,0 5 0 0,-7 0 0 16,7-6-8-16,4 6 0 0,-4 0 0 0,3 0 0 16,1 0 8-16,0 6 0 0,3-6 0 0,0 0 0 15,-4 5 0-15,1 1 0 0,0-6 0 0,3 6 0 16,-4 0-13-16,1-3-1 0,-1 9 0 0,-3-12 0 15,1 6 22-15,-1-1 5 0,3 1 1 0,-3-6 0 0,-7 0-14 16,7 6 0-16,-7-6 0 0,4 6 0 0,-4-6-13 0,7 6 4 16,-7-6 1-16,3 12 0 0,1-3-1 0,-4-4 0 15,0-5 0-15,0 0 0 0,0 12-6 0,0-6-1 16,0 6 0-16,0 0 0 16,0-12-9-16,0 0-3 0,0 0 0 0,3 6 0 15,-3 2-23-15,0-8-5 0,0 0 0 0,0 0-1 16,7 6-115-16,-7-6-24 0,0 0-4 0,0 0-511 15</inkml:trace>
  <inkml:trace contextRef="#ctx0" brushRef="#br0" timeOffset="9283.554">24811 1907 1512 0,'0'0'32'0,"0"0"6"0,0 0-30 0,0 0-8 0,0 0 0 0,0 6 0 16,3 3 30-16,-3-9 5 0,0 0 1 0,4 12 0 16,-1-12 23-16,-3 0 5 0,7 6 0 0,1-6 1 0,-1 0-27 0,3 0-6 15,-3 0 0-15,4 0-1 0,-1 0 8 0,1 0 1 16,3-6 1-16,-3 6 0 15,3-6-26-15,0 6-6 0,0 0-1 0,0 0 0 16,0-6-8-16,0 6 8 0,-3 0-8 0,0 0 8 16,-1-3-8-16,-3 3 0 0,0-6 0 0,-3 6 0 15,3 0 0-15,-7 0 8 0,3-6-8 0,4 0 8 0,-7 6 1 0,0 0 0 16,4 0 0-16,-4 0 0 0,0 0 1 0,0 0 0 16,0 0 0-16,0 0 0 0,-4-5 7 0,4-1 2 15,-3 0 0-15,-1-6 0 0,1 6-8 0,-4 0-2 16,0 3 0-16,-4 3 0 0,4 0 2 0,-7-6 0 15,3 6 0-15,1 0 0 0,3-5-3 0,-4 5-8 16,1 0 12-16,3-6-4 0,-1 6-8 0,1 0 0 16,0 6 0-16,0-1-11 0,7-5 11 0,-10 0 0 0,3 0 0 15,0 0-8-15,0 6 8 0,7-6-8 0,0 0 8 0,-4 3-8 16,4 9 8-16,-4 0-10 0,4 0 10 16,0-7-10-16,0 7 10 0,0-3 0 0,4 9 0 15,0-7-8-15,-1 1 8 0,1 6 0 0,3-12 0 16,0 8 0-16,0-2 11 0,0 6-3 0,3-6 0 0,-3-4 0 15,1 4-8-15,2 0 12 0,-3-6-12 16,0 5 12-16,4-5-12 0,-4 3 12 0,3 3-12 0,-3-6 12 16,1 0-12-16,-1 0 0 0,-4-1 0 0,1 1 0 15,-4-6 0-15,3 6 0 0,4 0 0 0,0 0 8 16,-7-6-8-16,7 3 0 0,0 0 0 0,0 0 0 16,4 3 0-16,-4-6 0 0,0 6 0 0,0-6 0 15,0 0-18-15,4 5 1 0,-1-5 0 0,-3 0 0 16,4 0-43-16,0 0-8 0,-4 0-1 15,0 0-571-15,3 0-115 0</inkml:trace>
  <inkml:trace contextRef="#ctx0" brushRef="#br0" timeOffset="62352.335">26437 1851 467 0,'0'0'20'0,"0"0"-20"31,0 0 68-31,0 0 9 0,0 0 3 0,0 0 0 0,-3 0-39 0,3 0-7 15,0 0-2-15,-7 0 0 0,7 0-32 0,-7 6 0 0,7-6 0 0,-4 3 0 16,4-3 16-16,-7 6-3 0,3 0-1 0,4-6 0 16,0 6-3-16,0 0-1 0,0 0 0 0,4 0 0 15,-4-1 4-15,0 1 0 0,0 6 0 0,3 3 0 16,-3-9 6-16,4 5 2 0,0 1 0 0,-1 0 0 16,1 3 1-16,-1 2 1 0,1 1 0 0,-1 0 0 15,1 2 10 1,-1 4 1-16,1-7 1 0,-1 10 0 0,1-4-5 15,-4 4-1-15,0 2 0 0,0-2 0 0,0 8-37 0,0-12-8 0,0 10-2 0,3-7 0 16,-3 4 19-16,0-7 0 0,0 4 0 0,0-4 0 16,0-5 28-16,0 2 8 0,0-2 3 0,0 0 0 15,0-4-12-15,4-2-3 0,-4 0 0 0,0-6 0 16,0 5-24-16,0 1 0 0,0-6 8 0,0 0-8 16,0-3 0-16,0 3 0 0,0-6 0 0,0 6 0 15,0-6 33-15,0 0 5 0,0 0 1 0,0 0 0 0,0 0-11 0,0 0-3 16,0 0 0-16,0 0 0 0,0 0 9 0,0 0 2 15,0 0 0-15,0 0 0 0,0 0-20 0,0 0-4 16,0-15-1-16,0 3 0 0,3-6-11 0,-3 7 10 16,-3-7-10-16,3 3 10 0,0-2 2 15,-4-1 0-15,4-2 0 0,-3 2 0 0,-1-6-25 0,4 7-5 16,4 2-1-16,-4-8 0 0,0-1 31 0,0 3 5 16,-4-2 2-16,1 2 0 15,-1 4-35-15,1-1-8 0,-1-5 0 0,1 8-1 16,-1-9 25-16,4 7 0 0,-3-10 0 0,-1 10 0 15,4-1 0-15,0-9-8 0,0 10 8 0,0-1 0 16,0 4 0-16,0-4 0 0,0 0 0 0,4 6 0 16,-4-2 0-16,3-4 0 0,-3 6 0 0,4 1 8 0,-1-1-8 15,-3-3 9-15,4 9-9 0,-4 6 10 0,3-11-10 16,-3 11 0-16,0 0 0 0,0-6 0 0,0 6 0 0,4-6 0 16,-1-6 0-16,4 3 0 0,-7 9 0 0,4-6 0 0,3 0-14 0,0 6 5 15,0-5 9-15,0 5 0 0,0 0 0 0,0-6 0 16,0 6-8-16,4 0 0 0,-1 0 0 0,5 0 0 15,-5 6 8-15,8-6-8 0,-4 0 8 16,3 0-8-16,1 0 8 0,-4 0 0 0,4 5 0 16,-4-5-8-16,0 0 8 0,0 0 0 15,-3 0 0-15,-1 6 0 0,-3-3-28 0,-3 3-9 0,0 6-3 16,-1 0 0-16,-3-1-24 0,-3 7-6 16,-5 3-1-16,1-4 0 0,-3 1 47 0,-1 2 8 0,1-2 3 0,-4 6 0 15,-4-10 13-15,0 10 0 0,1-12 0 0,-1 5 0 16,0-2 18-16,1-3 0 0,-1-1 0 0,0-5 0 15,1 0 33-15,3 6 6 0,3-12 2 0,1 3 0 16,-1-3-18-16,4-3-3 0,0 3-1 0,0-12 0 16,3 6-23-16,4 0-5 0,-3-5-1 0,6-1 0 15,1-3-8-15,-1 3 0 0,4 1 0 0,0-1 0 16,0 0-40-16,4 6-9 0,0-2-3 0</inkml:trace>
  <inkml:trace contextRef="#ctx0" brushRef="#br0" timeOffset="62967.413">27037 1907 954 0,'0'0'20'16,"0"0"5"-16,0 0 1 0,0 0 2 0,-4 0-28 0,-6 0 0 0,3 6 0 0,0-6 0 15,7 0 55-15,-7 0 5 0,7 0 2 0,-4 6 0 16,-3 3-40-16,0-3-8 0,3 0-2 0,1-1 0 0,-1 1 16 0,1 0 4 15,-4 0 0-15,3 0 0 16,-3 0-32-16,4 3 0 0,-1 2 0 0,-3-5 0 16,4 6 12-16,3 0-3 0,0-6-1 0,0 0 0 15,0 2-8-15,-4-2 0 0,4 6 0 0,0-12 0 16,0 6 0-16,0 0 8 0,0-6-8 0,0 12 8 16,4-7 0-16,-4 1 0 0,0-6 0 0,3 6 0 15,1 0-8-15,-4-6 8 0,3 9-8 0,-3-9 8 16,0 0 2-16,11 6 0 0,-4-12 0 0,0 6 0 15,3-9 22-15,-2 3 5 0,2 0 1 0,-3 0 0 16,0 1-27-16,0-7-11 0,4 0 8 0,-4 0-8 16,-4 4 0-16,4-4 8 0,-3-6-8 0,0 6 0 15,-1-2 0-15,1 8 0 0,-1-6 0 0,1 0 0 0,-4 6 0 16,0 0 0-16,0 6-14 0,0 0 5 16,0 0-18-16,0 0-3 0,0 0-1 0,-4 0 0 0,1 0 10 0,-1 0 1 0,1 6 1 15,-1 0 0-15,0 6 19 0,1-6 0 0,-1 3 0 16,1 2 0-16,-1 1 0 0,4 0 0 0,-3 0 0 0,3 2 0 15,0-2 8-15,0 6 6 0,0-12 1 16,3 5 0-16,4-5-3 0,-3 0-1 0,-1 0 0 0,5 3 0 16,-8-9 5-16,10 6 2 0,-3-6 0 0,0 0 0 15,4 6-18-15,-1-6 0 0,-3 0 0 16</inkml:trace>
  <inkml:trace contextRef="#ctx0" brushRef="#br0" timeOffset="63509.005">27280 1975 900 0,'0'0'20'0,"-7"6"4"0,4 0 0 0,-1 2 1 0,4-2-25 16,-3 0 0-16,-1 0 0 0,1 6 0 0,-1-6 59 0,4 0 6 0,-3 2 2 0,3-2 0 16,0-6-35-16,0 6-6 0,0 0-2 0,0 6 0 15,3-6-4-15,-3-6-2 0,0 6 0 0,4-1 0 16,-1 1 2-16,1 0 0 0,-4-6 0 0,3 3 0 16,1 9-1-16,-4-12 0 0,0 0 0 0,7 0 0 15,-4 0 14-15,1 0 3 0,-1 6 1 16,-3-6 0-16,0 0-20 0,0 0-4 15,0 0-1-15,0 0 0 0,0 0 10 0,0 0 2 0,0 0 0 0,0 0 0 16,0 0 2-16,0 0 1 0,0 0 0 0,0 0 0 16,0 0-27-16,4-6 0 0,3-3 8 0,-4 3-8 15,-3 0 0-15,0 6 0 0,0-6 0 0,0 1 0 16,0-1 0-16,0 0 0 0,0-6 0 0,0 6 0 16,0 0-26-16,0-2-4 0,-3 2-1 0,3 0 0 15,0 0 31-15,-4-6 0 0,4 6 13 0,0 0-4 16,0 0-9-16,0 1-11 0,0-1 3 0,0 3 0 15,-3-3 8-15,3 6 0 0,3-6 0 0,-3 0 0 16,0 0 0-16,4 0 16 0,-4 0-4 0,3 1-1 16,1-1 14-16,0-6 3 0,-1 9 1 0,-3 3 0 15,7-6-15-15,-3 0-3 0,-4 6-1 0,7 0 0 16,0-6-10-16,0 1 0 0,0-1 0 0,0 6 0 16,-7 0-36-16,10 0-12 0,1 6-2 15,0-6-1-15,3 5-97 0,0-5-19 0,-4 0-4 0</inkml:trace>
  <inkml:trace contextRef="#ctx0" brushRef="#br0" timeOffset="64405.504">28635 1828 1191 0,'0'0'26'0,"0"0"6"0,0 0 0 0,0 0 2 0,0 0-34 16,-4-6 0-16,4 6 0 0,0-6 0 0,0 6 96 0,0-6 13 0,0 0 3 0,0 6 0 15,0 0-45-15,0 0-9 0,0 0-2 0,0 0 0 16,0 0-35-16,0 0-7 0,-7-3-2 0,0 3 0 16,0 0-12-16,0 0 0 0,7 0 0 0,-10 0 0 15,3 9 0-15,-4-9 0 0,4 6 0 0,-4 0 0 16,1 0 0-16,-1 0 0 0,1 0 0 0,-1 0 0 15,0-1 0-15,4 4 0 0,-3 3 0 0,-1 0 0 16,4-6 0-16,0 0 0 16,0-6 0-16,0 5 0 0,3 1 0 0,4-6 0 0,0 0 0 0,-3 0 0 15,3 0 0-15,-4 6 0 0,4-6 0 0,0 0 0 16,-3 6 0-16,3-6 0 0,-7 3 0 0,7-3 0 16,0 0 8-16,-4 12-8 0,4-12 11 0,0 0-11 15,0 0 8-15,0 0-8 0,-3 6 0 0,3-6 0 16,0 11 0-16,0-5 0 0,3 0 0 0,-3 6 0 15,4-6 0-15,-1 0 0 0,1 2 0 0,3-2 0 16,-7-6 10-16,3 6-10 0,-3-6 8 0,11 0-8 16,-4 0 0-16,0 6 0 0,4 0 0 0,-4-6 0 15,-7 0 0-15,7 6 0 0,3-6 0 0,-10 0 0 16,8 6 0-16,-1-6 0 0,0 6 0 0,-7-6 0 16,10 6 0-16,-3-4 0 0,0 1 0 0,-7-3 0 15,0 0 0-15,0 0 0 0,0 0 0 0,7 9 0 16,-7-9 0-16,4 6 0 0,-4 6 0 0,0-12 0 15,3 6 0-15,-3 0 8 0,0-6 0 0,0 5 0 16,0 1-8-16,0 0 0 0,0-6 9 0,-3 6-9 16,-4 3 0-16,0 3 0 0,0-6 0 0,-7-1 0 15,3 7 0-15,0 0 0 0,-3-6 0 0,4 3 0 16,-1 2 0-16,-3-5-15 0,0 6 3 0,0 0 0 0,0-12 12 16,0 6 0-16,3-3 0 0,0 0 0 0,1-3-9 0,-1-3 9 15,1 0-8-15,-1-3 8 0,4 0-17 0,-4-6 1 0,8 6 1 0,-4-5 0 31,3 5-35-31,4-3-7 0,-3 3-2 0</inkml:trace>
  <inkml:trace contextRef="#ctx0" brushRef="#br0" timeOffset="65130.511">28713 2110 1026 0,'0'0'28'0,"0"0"8"0,0 0-28 16,0 0-8-16,0 0 0 0,0 0 0 0,0 0 52 0,0 0 10 0,0 0 2 0,-4 9 0 16,4-9 25-16,0 0 6 0,0 6 1 0,0-6 0 15,0 12-59-15,0-12-11 0,0 5-2 0,0-5-1 16,4 0 19-16,-4 0 4 0,0 0 1 0,3 0 0 15,4 0-27-15,0 6-6 0,4-6-1 0,-4 0 0 16,3 0-13-16,1 0 8 16,-4 0-8-16,7-6 0 0,-3 6 13 0,-1-5-3 0,1-1-1 0,0 0 0 15,-1 0-9-15,1-3 0 0,-4 3 0 0,0 0 0 16,0 0 0-16,-7 6 0 0,3 0 0 0,-3 0 0 16,4-5 56-16,-1-1 5 0,1 0 2 0,-4 0 0 15,3 0-51-15,-3 0-12 0,0-3 0 0,0 4 0 16,0-1-48-16,0 0-13 0,-3 0-3 0,-1 6 0 15,1-12 43-15,-1 12 8 0,1-6 1 0,-1 0 1 16,-3 0 11-16,0 6 0 0,-3-5 0 0,3 2 0 16,0 0-10-16,-4 0 0 0,4 3 0 0,0 0 0 15,0 0 10-15,0 0 0 0,0 0 0 0,-4 3-8 16,4 0 0-16,0 5 0 0,0-2 0 0,0 0 0 16,0 0 8-16,3 6 0 0,-3 0 0 0,0-4-8 15,4 4 8-15,-4-6 0 0,0 6 0 0,3 0 0 16,0-1 0-16,1-2 0 0,-1 9 0 0,4-6 0 15,-3-7 0-15,3 7 0 0,0 0 0 0,0-3 0 16,3-3 0-16,-3 0 0 0,4-1 0 0,-1 7 0 16,5-6 12-16,-5 6-1 0,4-6-1 0,0 0 0 0,0 2-1 15,4-2 0-15,-1-6 0 0,1 12 0 0,3-12-9 0,0 6 10 16,0-6-10-16,0 0 10 0,1 0-10 0,-1 6-17 16,3-6 4-16,1 0 1 15,0 0-144-15,-1 0-29 0,1-6-6 0,3 6-1 0</inkml:trace>
  <inkml:trace contextRef="#ctx0" brushRef="#br0" timeOffset="66273.183">29136 2007 756 0,'0'0'16'0,"0"0"4"0,0 0 1 0,0 0 0 0,-4 6-21 0,4-6 0 0,-7 6 0 0,4 0 0 16,-1 0 36-16,4 0 2 0,0-6 1 0,-3 6 0 16,3-6-11-16,0 0-1 0,0 5-1 0,0-5 0 15,-4 9 11-15,4-9 3 0,-3 6 0 0,-1 6 0 16,4-6-13-16,0 0-3 0,-3-1 0 0,3 1 0 15,3 3 7-15,-3 3 1 0,0-6 0 0,0 0 0 16,0 5-16-16,4-5-4 0,-4 6 0 0,0-6 0 16,0 3-3-16,0-9-1 0,0 6 0 0,0 0 0 15,0 5 4-15,0-5 0 0,0-6 0 0,0 12 0 16,0-12 16-16,0 0 3 0,0 0 1 0,0 0 0 16,0 0-32-16,0 0 0 0,0 0 0 0,0 0 0 15,0 0 16-15,0 0-4 0,0 0 0 0,3-12 0 16,-3 6-3-16,0 0-1 0,4-5 0 0,-4 2 0 15,0 3 4-15,0-6 0 0,0 6 0 0,0-5 0 16,0 5-12-16,3-6 0 0,1 0 0 0,-4 3 0 16,3 3 0-16,1-5 0 0,-1 5 0 0,-3-6 0 15,4 6 0-15,-1 0 0 0,-3 6 0 0,4-3 0 0,-1 0 28 16,1 1 3-16,0-4 1 0,-4 6 0 16,3-6-52-16,-3 6-9 0,7 0-3 0,-7 0 0 15,4 0 32-15,3 6 0 0,-7-6 0 0,3 0 0 0,-3 0 0 0,4 6 0 0,-4-6 0 0,7 2 0 16,-4 1 0-16,1 6 0 0,-1-9 0 0,-3 0 0 15,4 6 0-15,-1 6 0 0,1-6 0 0,0 0 0 16,-1-1 0-16,-3 1 0 0,4 3 0 0,-4 3 0 16,0-12 0-16,3 6 0 0,-3-6 0 0,0 0 0 15,4 6 0-15,-4-6 0 0,0 0 0 0,0 0 0 16,0 0 0-16,0 0-9 0,0 0 9 0,0 0 0 16,0 0 20-16,3 0 10 0,-3 0 2 0,4 0 0 15,-1 0-24-15,1-6-8 0,-4 0 0 0,3-3 0 16,-3 3 12-16,0 6-4 0,4 0-8 15,-4 0 12-15,3 0-12 0,1-6 0 0,-1 6 0 0,1-6 0 16,-1 1 0-16,1-1 0 0,0 0 0 0,-4-6-10 16,0 6 10-16,3 0 0 0,1 0 0 0,-1 4 0 15,1-4 0-15,-1 6 0 0,1-6 0 0,-1 6 0 16,-3 0 0-16,0 0 0 0,4 0 0 0,-4 0 0 16,3 0 0-16,-3 0 0 0,7 0-9 0,0 0 9 15,0 0 0-15,-3 6 0 0,3 0 0 0,0-6 0 16,0 2 0-16,-3 1 0 0,3 0 0 0,0 3 0 15,-4 0 0-15,1 6 0 0,3-6 0 0,-4 0 0 16,1 5 0-16,-1-5 0 0,1-3 0 0,-4 9 0 16,3-6 0-16,1 6 0 0,-4-1 0 0,4 7 0 15,-4-9 0-15,3 3 0 0,1-1 0 0,-4-5 0 16,0 6 0-16,0 0 0 0,-4-3 0 0,4 2 0 0,-3-5 0 0,3 6 0 16,0-12 0-16,0 0 0 0,0 0 0 0,0 0 0 0,0 0 0 15,0 0 0 1,0 0-30-16,0 0-2 0,0 0 0 0,0 0-480 0,7-6-97 15</inkml:trace>
  <inkml:trace contextRef="#ctx0" brushRef="#br0" timeOffset="66868.289">29700 2075 1044 0,'0'-12'21'0,"0"12"7"0,0 0-28 0,0 0 0 0,-3-12 0 0,-1 6 0 15,4 6 92-15,0 0 12 0,0 0 4 0,0 0 0 16,0 0-47-16,0 0-9 0,-7 0-1 0,0 0-1 15,7 0-30-15,-7 0-5 0,0 0-2 0,-4 0 0 16,4 3-13-16,0 0 0 0,0-3 0 0,0 6 0 16,0 0 0-16,0-6 0 0,0 12 0 0,0-6 0 15,0 0 0-15,0 5 0 0,0-5 0 0,0 9 0 16,0-9 0-16,0 6 19 0,3-7-3 0,1 1 0 16,-1 6-6-16,1-6-2 0,-1 3 0 0,4-3 0 15,0 5 26-15,0-5 5 0,0 0 1 0,0 6 0 0,4-6-20 16,-1 3-4-16,1-3-1 0,-4-6 0 0,3 5 21 0,4-5 4 15,0 0 0-15,0 0 1 0,0 0-25 0,0-5-6 0,4 5-1 0,-4-3 0 16,4-3-1-16,3 0-8 0,0 0 12 0,-4 0-4 16,5 0-8-16,-1-6 0 0,-4 7 0 0,1-1 0 15,-1-6-16-15,1 3 2 0,-4-3 0 0,4 1 0 16,-4 5-14-16,0-6-4 16,0 0 0-16,0 9 0 0,-4-3 7 0,-3 0 1 0,4 1 0 0,-4 5 0 15,0 0 12-15,0 0 4 0,0 0 0 16,0 0 0-16,0 0-13 0,0 0-3 0,0 0 0 0,0 0 0 15,-4 5 13-15,1 1 3 0,-1 3 0 0,1 3 0 16,-1 0 8-16,1-6 0 0,-1 5 0 0,1 1 0 16,-1-3 12-16,4 3-1 0,0-6-1 0,4 5 0 15,-4-5 7-15,3 6 2 0,-3-6 0 0,4 3 0 16,-4-9-19-16,3 6 0 0,4-1 0 0,0 1 0 16,1-6 0-16,2 6 0 0,-3 0 0 0,4 0-527 15,-4-6-110-15</inkml:trace>
  <inkml:trace contextRef="#ctx0" brushRef="#br0" timeOffset="67219.764">29983 2181 922 0,'0'0'26'0,"-4"6"6"0,4-1-32 0,0-5 0 0,0 0 0 0,0 0 0 15,-3 12 54-15,-1-6 5 0,4 0 1 0,-4 6 0 16,4-9-39-16,0 8-7 0,0-5-2 0,0 6 0 15,0-12 0-15,4 6 0 0,-4 0 0 0,0 0 0 16,4 0 4-16,-1-1 0 0,-3 1 0 0,4 3 0 16,-1-3-16-16,1 6 9 0,-1-6-9 0,1 0 8 15,-1-1-35-15,1-5-7 0,-4 0-2 0</inkml:trace>
  <inkml:trace contextRef="#ctx0" brushRef="#br0" timeOffset="67406.843">29944 1957 980 0,'0'0'41'0,"0"0"-33"16,0 0-8-16,0 0 0 0,0 0 0 0,0 0 0 0,0 0 0 0,0 0 0 15</inkml:trace>
  <inkml:trace contextRef="#ctx0" brushRef="#br0" timeOffset="68071.173">30110 2148 957 0,'0'0'40'0,"0"0"-32"15,3 0 64-15,4 6 12 0,-3 0 2 0,-1 0 1 16,4-3-25-16,-3 9-5 0,-1-6-1 0,1-1 0 16,-1 1-12-16,1 0-4 0,-1 6 0 0,1-6 0 15,-4 3-32-15,3 2-8 0,1-5 0 0,-4 6 0 16,4-6 0-16,-4-6 0 0,0 0 9 0,0 0-9 16,0 0 0-16,0 6 8 0,0-6-8 0,0 6 0 15,0-6 10-15,0 0-2 0,0 6-8 0,0-6 12 16,0 0-1-16,0 0-1 0,0 0 0 0,0 0 0 15,0 0 9-15,0 0 1 0,0 0 1 0,0 0 0 16,0 0 0-16,0 0 0 0,0 0 0 0,0 0 0 0,0 0-21 0,0 0 0 16,0-6 0-16,3 0 0 0,-3 6 0 0,0-6-16 0,0 0 2 0,0-6 1 15,4 6 13-15,-4-5 0 0,0 2 9 0,3 3-9 16,-3-6 17-16,0 12-2 0,4-6-1 0,-1 0 0 16,-3 1-14-16,4-1 9 0,-1 0-9 0,1 0 8 15,-1 3-8-15,1-3 0 16,-1 0 0-16,1-6 0 0,-1 12 0 0,1-5 0 0,3-1-9 15,-3 0 9-15,-1 0 0 0,1 6-8 0,-4 0 8 0,7 0 0 16,-7 0-10-16,0 0 10 0,0 0-8 0,3 0 8 16,-3 0-9-16,7 0 9 0,0 0-10 0,-7 0 10 15,4 6-9-15,-1 0 9 0,1 0-8 0,-1-1 8 16,-3-5 0-16,4 6-8 0,-1 0 8 0,1 0 0 16,3 0 0-16,-7 0 0 0,4 3 0 0,-1-3 0 15,-3-1 0-15,4 1 0 0,-1 0 0 0,1 6 0 16,-4-6 0-16,3 3 0 0,1-3 0 0,-4-1 0 15,0 1 0-15,0-6 0 0,0 12 0 0,0-12-8 16,0 6 16-16,0-6 4 0,0 0 1 0,0 0 0 16,0 0-53-16,0 0-10 0,0 0-2 0</inkml:trace>
  <inkml:trace contextRef="#ctx0" brushRef="#br0" timeOffset="68788.119">30406 2098 1071 0,'0'0'30'0,"0"0"7"0,0 0-29 0,-4 6-8 0,1-3 0 0,3-3 0 16,0 0 59-16,0 0 10 0,0 0 3 0,0 0 0 15,0 0-13-15,3 12-3 0,1-12 0 0,-4 0 0 16,7 6-6-16,0 0-2 0,4-6 0 0,-4 0 0 16,0 0-16-16,3 0-3 0,-3 0-1 0,0 0 0 15,4 0-9-15,-4-6-3 0,4 6 0 0,-1-6 0 16,-3 6-16-16,0-12 10 0,4 9-10 0,-4-3 8 16,0 0-8-16,0 6 8 0,0-5-8 0,-3 5 8 15,3-6-8-15,-4 6 8 0,1-6-8 0,3 6 8 16,-4 0-8-16,1-6-17 0,-1 0 4 0,-3 6 1 15,0 0 12-15,4 0 0 0,-4-6 0 0,0 6 0 16,3 0 0-16,5-6-11 0,-5 6 11 0,1-3-10 16,-1 0 10-16,1 1 0 0,-1 2-9 0,-3 0 9 15,0 0-59-15,0 0-7 0,0 0-2 16,0 0 0-16,0 0-22 0,0 0-5 0,-7-6-1 0,4 0 0 16,3 6 20-16,-11 0 3 0,4-6 1 0,0 6 0 15,0 0 51-15,0 0 10 0,0 0 3 0,-4 6 0 16,4-6 25-16,0 0 6 0,0 0 1 0,0 0 0 15,0 6 24-15,0-6 4 0,0 6 2 0,0-1 0 16,3-2-5-16,-3 3-1 0,0 0 0 0,4 0 0 16,-5 0-24-16,1-6-6 0,0 6-1 0,4 0 0 0,-1-1 7 0,-3 1 0 15,4-6 1-15,3 0 0 0,0 0 12 0,0 0 3 16,0 0 0-16,0 0 0 0,-4 6-4 0,4-6 0 0,0 0 0 16,-3 15 0-16,-1-15-22 0,4 0-5 0,0 12-1 15,-3-6 0-15,3-6 2 0,-4 5 0 0,4 1 0 0,0-6 0 16,4 6-10-16,-4 6 12 0,0-12-12 0,3 6 12 15,-3 3-12-15,4-3 0 0,-4-1 9 16,3 7-9-16,1-12 8 0,-4 0-8 0,3 12 10 0,1-6-10 16,-1 0 0-16,1 3 0 0,-1 2 0 15,4 1 0-15,-3-6 0 0,-1-6 0 16,5 6 0-16,-1 0 0 0,-4-6 8 0,4 6-8 0,0-6 0 0,0 5 0 16,4-5 0-16,-4 3 0 0,4 0-11 0,-4 0 11 15,3 3-20-15,-3 0 3 0,0-6 1 0,0 6 0 16,0-6-10-1,0 0-2-15,0-6 0 0,1 6 0 0,-1 0-23 0,-4 0-5 0,4 0 0 0</inkml:trace>
  <inkml:trace contextRef="#ctx0" brushRef="#br0" timeOffset="69543.226">31094 2292 1026 0,'0'0'28'0,"0"0"8"0,0 0-28 0,0 0-8 0,0 0 0 0</inkml:trace>
  <inkml:trace contextRef="#ctx0" brushRef="#br0" timeOffset="176870.578">8290 4685 380 0,'-3'-11'16'0,"3"11"-16"15,0 0 36-15,0 0 4 0,0 0 0 0,0 0 1 16,0 0 2-16,0 0 0 0,-4-9 0 0,4 9 0 15,0 0 6-15,0 0 2 0,0 0 0 0,-3-6 0 16,3-6 1-16,-7 6 1 0,3-5 0 0,1-1 0 16,3 12-21-16,0 0-4 0,0 0 0 0,-4-6-1 15,4 6 8-15,-3-9 1 0,3 3 1 0,-4 0 0 16,4 6-29-16,0 0-8 0,0-6 0 0,0 6 0 16,0 0 0-16,0 0 0 0,0 0 0 0,0 0 0 15,0 0 0-15,0 0 0 0,0 0 0 0,0 0 0 16,0 0 0-16,0 0 0 0,0 0 0 0,0 0 0 15,-7 0 0-15,0 0 0 0,3 3 0 0,4-3 0 16,0 0 0-16,0 0 0 0,0 0 0 0,0 0 0 16,0 0 38-16,0 0 6 0,-7 3 2 0,7-3 0 15,0 0-23-15,0 0-5 0,0 0-1 0,0 0 0 16,-3 6-17-16,-1 9 0 0,4-9 0 0,0-6 0 0,0 0 0 16,0 0 0-16,0-6 0 0,0-6 0 0,0 6 0 0,0 6-9 15,0 0 1-15,0 0 0 0,0 0 8 0,0 0 0 0,0 0 0 0,0 0-8 16,0 0 8-16,0 0 0 15,0 0 0-15,0 0 0 16,0 0 0-16,-3 9 0 0,3 6 0 0,0-9 0 0,0-6 0 0,0 0 0 0,0 0 0 16,0 0 0-16,0 0 0 0,0 0 0 0,0 0 0 0,0 0 0 15,0 0 0-15,0 0 0 0,0 0 0 0,0 0 0 16,0 0 0-16,0 0 0 0,0 0 0 0,0 0 0 16,0 0 0-16,-4 11 16 0,1-5-4 0,3 0-1 15,0-6-11-15,0 0 0 0,0 0 0 0,0 0 0 16,0 9 0-16,0-3 0 0,0-6 0 0,-4 12 0 15,4-6 0-15,0-1 0 0,0 7 0 0,4 0 0 16,-4-6 0-16,0 3 0 16,3 2 0-16,-3 1 0 0,4 0-12 0,-4-12-5 0,0 6-1 0,3 0 0 15,1 2 18-15,-1-2 0 0,-3 6 0 0,4 0 0 16,-4-12 0-16,0 0 0 0,0 0 0 0,0 12 0 16,3-6 0-16,1 5 0 0,-1-2 0 0,-3-3 0 15,0-6 0-15,0 12 0 0,0-12 0 0,0 0 0 16,0 0 0-16,0 0 9 0,0 0-9 0,0 0 8 15,0 6-8-15,0-6 0 0,0 0 0 0,0 0 8 16,0 0-8-16,0 0 0 0,-3 11 0 0,3-11 8 16,0 0-8-16,0 0 10 0,0 0-10 0,0 0 10 15,0 0-10-15,0 0 0 0,0 0 0 0,0 0 0 16,0 0 0-16,0 0 0 0,0 0 9 0,0 0-9 0,0 0 0 16,0 0 0-16,0 0 0 0,0 0 0 0,0 0 0 0,0 0 0 15,0 0 0-15,0 0 0 0,0 0 0 0,0 0 0 16,0 0 0-16,0 0 0 0,0 0 0 0,0 0 0 0,0 0 0 15,0 0 0-15,0 0 0 0,0 0 0 0,0 0 0 0,0 0 0 16,0 0 0-16,0 0 0 0,0 0 0 16,0 0 0-16,0 0 0 0,0 0 0 0,0 0 0 15,0 0 0-15,-4-6 0 0,4 6 0 0,0-5 0 16,0-1 0-16,0 0 0 0,0-6 0 16,0 3 0-16,0-2 0 0,0-1 0 0,0-6 0 0,4 0 0 15,-4 4 0-15,0-4 0 0,3-2 0 0,-3 2 0 0,0-6 8 16,0 7-8-16,0-4-16 0,0 4 4 0,0 5 0 15,-3-6 2-15,3 9 0 0,0 3 0 0,-4 6 0 16,1-5 10-16,3-1-8 0,-4 0 8 0,4 6-8 16,0 0 8-16,0 0 9 0,0 0-1 0,0 0-8 15,0 0 0-15,-7 6 0 0,4 0 0 0,3-6 0 16,0 0 0-16,0 0 0 0,0-6 0 0,0 6 0 16,0 0 0-16,0 0 0 0,-4 6 0 0,4-6 0 15,0 0 0-15,0 0 0 0,0-12-15 0,0 6 5 16,0 6 10-16,0 0 0 0,0 0 0 0,0 0 0 15,0 0-32-15,0 0-5 0,0 12-1 0,0-6 0 16,0-6 49-16,0 0 9 0,0 0 3 0,0 0 0 16,0 5-37-16,4 1-7 0,-4 6-2 0,0 9 0 15,0 2 23-15,0 4 0 0,3 2 0 0,-3 3 0 0,4-8 33 16,-4-1 11-16,0 4 3 0,0-4 0 16,3 4-24-16,-3 8-5 0,4-3-1 0,-1 4 0 15,1 2-17-15,-4-12 0 0,3 4 0 0,-3-1 0 0,4-8 30 16,-4 2 2-16,0-2 1 0,0-3 0 15,0 5-20-15,0-5-4 0,0-4-1 0,0 4 0 16,0-6 10-16,-4 5 2 0,4-5 0 0,-3 3 0 0,-1-3-20 16,4 5 8-16,0-8-8 0,0 6 0 0,0-1 0 0,-3-2 0 15,3 0 0-15,0 0 0 0,0 0 0 0,0-4 0 16,3 4 0-16,-3-6 0 0,4 0 0 0,-4-6 0 0,0 0-15 16,0 0 5-16,0 0-87 0,0 0-18 15,0 0-3-15</inkml:trace>
  <inkml:trace contextRef="#ctx0" brushRef="#br0" timeOffset="177334.579">7916 4580 850 0,'-10'-6'17'0,"-1"6"6"15,4 0-23-15,0 6 0 0,0-1 0 0,3-2 0 16,-3-3 0-16,4-3 0 0,-4-8 0 0,3 5 0 16,-3-6 11-16,4 12-3 0,3 0 0 0,0 0 0 0,-7-6 27 0,7 6 5 15,-4 0 0-15,4 0 1 0,0 0-6 0,-3 6-2 0,-1 6 0 0,4 0 0 16,0-12-6-16,0 0-2 0,0 0 0 0,0-6 0 15,0 0 7-15,4 6 2 0,3-12 0 0,-7 12 0 16,7 6-9-16,3 0-1 0,1 0-1 0,-1 0 0 16,5-6-14-16,-5-6-9 0,4 0 12 0,-3 0-12 15,3 0 8-15,0 0-8 0,4 6 0 0,-1 0 0 16,1 6 0-16,3 0 0 0,0 6 0 0,-3-6 0 16,3-6 23-16,4-6-3 0,-4 0 0 0,0-6 0 15,0 12-20-15,0-6 0 0,4 6 0 0,-4 0 0 16,-3 6-10-16,7-6-6 0,-11 6-2 15,3 0 0-15,-2 0 18 0,2 0 0 0,-3-1 0 0,0-5 0 16,-3 6 0-16,3 0 0 0,-3-3 0 0,-1 9 0 16,-3-6-14-16,4 0 1 0,0 0 0 0,-4-1 0 15,3 1-114-15,-3 3-22 0</inkml:trace>
  <inkml:trace contextRef="#ctx0" brushRef="#br0" timeOffset="177731.724">7990 5517 965 0,'0'0'40'0,"7"3"-32"15,1 0 57-15,-1 0 11 0,0-3 3 0,3 3 0 16,-6 0-48-16,3 0-10 0,0-3-1 0,0 3-1 15,3-3 33-15,-2-3 6 0,2 3 2 0,1-3 0 16,-1 3-45-16,4-3-15 0,4 3 9 0,-4 0-9 16,4-3 0-16,-4 3 0 0,0-3 0 0,0 0 0 15,4 3 0-15,-8 0 0 0,4 6 0 0,-3-3 0 16,7 3 0-16,-11 3 0 0,3 3 8 0</inkml:trace>
  <inkml:trace contextRef="#ctx0" brushRef="#br0" timeOffset="178272.566">8551 4594 630 0,'0'18'27'0,"0"-6"-27"16,-3-6 71-16,3 5 9 0,-4-2 1 0,1 6 1 16,3 0-19-16,-4-4-4 0,1 10-1 0,3-4 0 15,-4 7-10-15,4 0-1 0,4 2-1 0,-4-2 0 16,0 8-37-16,0-9-9 0,0 10 0 0,-4 2 0 15,4-9 48-15,0 10 8 0,0-4 2 0,0-3 0 16,0 4-24-16,4-4-5 0,-1-8-1 0,-3 8 0 16,4-5-17-16,-4 2-11 0,0-2 12 0,-4-4-12 15,4 4 12-15,-3-7-4 0,3-2 0 0,0 3-8 16,-4 5 16-16,4-11-4 0,4 9-1 0,-4-4 0 16,0-5-11-16,3 0 0 0,-3 0 0 0,0-4 0 15,4 4 0-15,-1-6 0 0,1 0 0 0,-4-6 0 16,0 0-24-16,0 0-8 0,0 0 0 0</inkml:trace>
  <inkml:trace contextRef="#ctx0" brushRef="#br0" timeOffset="179094.792">10121 4821 684 0,'4'-12'28'0,"-4"6"-28"15,3 0 41-15,-3-6 3 0,4 4 0 0,-4 2 0 16,3 0 67-16,-3 0 13 0,-3 0 4 0,3-6 0 16,0 0-52-16,-4 1-9 0,1 2-3 0,3-3 0 15,-4 0-51-15,4 1-13 0,-3-1 0 0,-1-3 0 16,1 3 59-16,-1 7 9 0,-3-13 1 0,-4 3 1 16,4 3-61-16,-3 1-9 0,-1-1 0 0,1 0-12 15,-1-3 33-15,-3 4 7 0,3-1 2 0,-3 0 0 16,0 6-42-16,4 0-9 0,-8 6-2 0,4 0 0 15,0 0-5-15,0 6 0 0,-4 0-1 16,0 0 0-16,4 12 10 0,0-4 3 0,-4 4 0 0,4 11 0 16,4 4-8-16,-1-1-2 0,4 9 0 15,0-3 0-15,0 4 56 0,3 2 11 0,-3 0 3 0,0-3 0 16,4-9-21-16,3 7-4 0,-4-4-1 0,4 3 0 16,4-3-18-16,3-2 0 0,0 2 8 0,0-3-8 15,0-2 24-15,0-4 0 0,-3-2 1 0,-1-1 0 16,1 4-10-16,3-4-3 0,-4-2 0 0,4 2 0 15,0-5-4-15,-3 2 0 0,3-8-8 0,-4 6 12 16,1-3-4-16,0-4-8 0,-4 1 11 0,3 0-11 16,-3 0 0-16,4-7 0 0,-1 1 0 0,1 0 0 15,-1 0-21-15,-3-3-11 0,0 3-3 0,4 0 0 16,-4-6-126-16,0 12-26 0,0-7-5 0</inkml:trace>
  <inkml:trace contextRef="#ctx0" brushRef="#br0" timeOffset="179436.952">9684 5129 1067 0,'-11'-11'22'0,"11"11"6"16,0 0-28-16,-3-6 0 0,3 6 0 0,0 0 0 16,0 0 62-16,0 0 7 0,0 0 2 0,0 0 0 15,0 0-6-15,0 0-1 0,0 0 0 0,0 0 0 16,0 0-51-16,7 0-13 0,0 6 0 0,0-6 0 16,3 0 0-16,-3 5 0 0,4 1 0 0,3-6 0 15,-3 0 0-15,-1 0 0 0,4 0 0 0,1 0 0 0,-1 0 0 16,-4-6 0-16,4 1 0 0,0 5 0 0,4 0 0 0,-4 0 0 15,4 0 0-15,-1 0 0 0,-2 0 0 0,2 0 0 16,1 0 0-16,0 0 0 16,-1 0-153-16,1 5-31 0</inkml:trace>
  <inkml:trace contextRef="#ctx0" brushRef="#br0" timeOffset="179997.787">10368 5203 1094 0,'-7'0'46'15,"-4"0"-37"1,1 0 44-16,-1 0 9 0,1 6 2 0,-1-6 0 15,-3 3 0-15,3-3 0 0,1 0 0 0,-4 3 0 16,3 5 0-16,1 4 0 0,-1 0 0 0,-3 0 0 16,3 2-52-16,1-2-12 0,-1 6 0 0,1-1 0 15,3-5 0-15,-1 3 0 0,5 2 0 0,-4 1 0 16,3-6 0-16,1-6 0 0,-1 6 0 0,4-4 0 16,0-2 39-16,-3 6 5 0,3-6 0 0,3 0 1 15,-3 0-25-15,0-3-6 0,4 0-1 0,-1-1 0 16,1 4-13-16,3-3 11 0,0 6-11 0,4-3 10 15,-4-6-10-15,3 0 0 0,1 0 0 0,-1 0 0 0,1 0 0 16,0 0 0-16,-1 0 0 0,1 0 0 16,-1-6 12-16,1 0-4 0,3-3 0 0,-3 1 0 0,-4-1-8 15,0-3-14-15,0 0 3 0,0 0 1 0,-4-5-7 16,1 8-2-16,3-9 0 0,-4 1 0 0,-3 8 10 0,0 0 9 0,0 0-13 16,-3 3 5-16,-1-5 8 0,1 11 0 0,-1-12 0 15,-3 6 0-15,4 6 0 0,-1-6 0 16,4 6 0-16,-3 6 0 0,-1-6 0 0,-3 6-12 0,4 0 12 15,-1 0-12-15,1 5 12 0,-1 1-13 0,0-3 5 16,1 3 8-16,-1 5-26 0,1-5 2 0,3 3 1 16,0 2 0-16,0-5 44 0,3 0 9 0,4 0 2 15,-3 0 0-15,0-4-24 0,3 4-8 16,0-6 0-16,0 0 0 0,0 0 0 0,0 0 0 0,3-1 0 16,1 1-10-16,0 0-118 15,-1 0-24-15,1 0-5 0</inkml:trace>
  <inkml:trace contextRef="#ctx0" brushRef="#br0" timeOffset="180449.094">10573 5285 1094 0,'0'0'23'0,"0"0"5"0,0 0-28 16,0 0 0-16,0 0 0 0,0 0 0 0,0 0 56 0,0 0 7 0,0 0 1 0,0 0 0 15,0 0-8-15,-4 6 0 0,1 0-1 0,3 6 0 16,0-1-38-16,0-5-7 0,3 6-2 0,1 0 0 16,-1 2-8-16,1 4 0 0,-1-6 0 0,4 8 0 15,0-2 0-15,0-6 0 0,1 8 0 0,-5-2 0 16,4-6 56-16,-3 0 5 0,-1-7 2 0,1 1 0 15,3 0-50-15,0 0-13 0,0 3 0 0,3-3 0 16,-2 0 54-16,-1-6 6 0,3 0 0 0,-3-6 1 16,0 6-46-16,0 0-15 0,0 6 8 0,0-12-8 15,4 0 41-15,-4-3 5 0,0 0 1 0,-3 0 0 16,3-2-31-16,-4-1-7 0,1 0-1 0,-1 3 0 16,1-8 0-16,-1 5 0 0,1 0 0 0,-1-5 0 15,1 2-8-15,-1-3 0 0,1 6 0 16,0-11 0-16,-4 8 0 0,0-2 0 0,0 5 0 0,-4-6 0 15,4-2 0-15,-7-4 0 0,3-2 0 0,-3 2 0 16,4-5-148-16,-4 8-36 16,0 4-6-16,0-1-2 0,3 3 0 0,4-2 0 15</inkml:trace>
  <inkml:trace contextRef="#ctx0" brushRef="#br0" timeOffset="180940.019">10986 4624 1127 0,'0'0'32'0,"0"11"7"0,0 1-31 0,0 3-8 0,0-3 0 0,0 5 0 16,3 4 56-16,1-4 11 0,-1 7 1 0,1 0 1 15,3 2-15-15,-4-2-3 0,4 2-1 0,-3-3 0 16,3 7-20-16,-4 2-4 0,4-5-1 0,0 8 0 16,-3-12-11-16,0 10-2 0,-4-4-1 0,3-2 0 15,-3 2 9-15,4-2 3 0,-4-4 0 0,0 1 0 16,0 8 3-16,0-9 1 0,0 4 0 0,0 2 0 16,0-11 8-16,-4 8 1 0,4-2 1 0,-3-6 0 15,3 2-22-15,0-2-5 0,0-6-1 0,0 2 0 16,0 4-9-16,0-6 0 0,3-1 0 0,-3 1 8 15,0-3-8-15,4 3 8 0,-1-1-8 0,1-5 8 16,-4 6-8-16,3-6-11 0,1 9 3 0,-1-9 0 16,-3-6-52-16,0 0-11 0,0 0-1 0</inkml:trace>
  <inkml:trace contextRef="#ctx0" brushRef="#br0" timeOffset="181322.026">10873 5285 1094 0,'0'0'23'0,"0"0"5"0,0 0-28 0,0 0 0 0,0 0 0 0,0 0 0 15,0 0 25-15,0 0 0 0,0 0 0 0,3-3 0 16,4-3 11-16,-3 3 3 0,3 0 0 0,-4-2 0 16,4-1-31-16,-7 6-8 0,7 0 0 0,-3 6 0 15,3-12 18-15,0 6 2 0,-3 0 1 0,3 0 0 16,0 0-12-16,3 0-9 0,-3-6 12 0,4 6-12 16,-4 0-15-16,4 0-9 0,-4 6-3 0,0-6 0 15,3 0 73-15,1-6 14 0,-4 6 4 0,3-6 0 16,1 6-52-16,3 0-12 0,-3 0 0 0,3 0 0 15,0 6 0-15,0-6 0 0,-3 0 0 0,3-6 0 16,0 0-48-16,0 0-13 0,0 0-3 0,4-8 0 16,-1 8-39-16,-2 0-8 0</inkml:trace>
  <inkml:trace contextRef="#ctx0" brushRef="#br0" timeOffset="182413.471">12224 5135 1134 0,'0'0'32'0,"0"0"8"15,0 0-32-15,0 0-8 0,0 0 0 0,0 0 0 16,0 0 64-16,-7-6 12 0,7 6 3 0,-7 0 0 16,7 0-14-16,-4 0-2 0,4 0-1 0,-7-6 0 15,0 1-18-15,0 5-4 0,0 0-1 0,0-6 0 16,0 6-11-16,0 0-3 0,0-6 0 0,0 6 0 15,0 0-17-15,7 0-8 0,-8 0 0 0,-2 0 8 16,3 6-8-16,-4-6 0 0,4 6-10 0,-3 5 10 16,3-5 0-16,-4 0 0 0,4 3-8 0,0 0 8 15,0 5-24-15,0 4-1 0,0-6-1 0,0-3 0 16,3 2 26-16,4-11 0 0,0 0 0 0,-7 6 0 16,7-6 0-16,0 0 0 0,-3 12 0 0,3-12 0 0,0 0 0 0,0 0 0 15,0 0 0-15,0 0 0 0,0 0 0 16,0 0 0-16,0 0 0 0,0 0 0 0,0 0 0 0,0 0 0 15,0 0 0-15,3 0 0 0,4 6 0 0,-3-6 0 0,-1 6 0 16,4 0 0-16,0-6 0 0,0 11 0 0,4-11 0 16,-4 6 0-16,4 0 0 15,-4 3 0-15,3-3 0 0,-3 6 0 0,4-1 0 0,-4-5 16 16,0 3-3-16,0 3 0 0,0 0-13 0,0-1 0 16,-3-5 0-16,-1 6 0 0,4-6 0 0,-3 3-18 0,-1 2 4 0,1 1 1 15,-1-6 13-15,-3 6 0 0,0-6 0 0,4 3 0 16,-4-4 17-16,0-2 7 0,0-3 0 0,0 6 1 15,0-6-5-15,-4 9 0 0,1-9-1 0,-1 6 0 16,1 0-7-16,-1 6 0 0,4-12-1 0,-7 0 0 16,0 5-11-16,0-5 10 0,0 0-10 0,0 6 10 15,-4-6-10-15,4 0 0 0,7 0-10 0,-10 0 10 16,-1 3-19-16,1-3 3 0,-5 0 0 0,5 0 0 16,-1-3-19-16,1 3-3 0,-1 0-1 0,4-6 0 15,-3 1 29-15,2 5 10 0,1-12 0 0,-3 6-9 16,3 6-48-16,0-6-10 0,7 6-1 0,-7-9-1 15,3 3-43-15,4 6-8 0</inkml:trace>
  <inkml:trace contextRef="#ctx0" brushRef="#br0" timeOffset="183135.656">12305 5364 1337 0,'0'0'28'0,"0"0"6"0,0 0-34 0,0 0 0 0,0 0 0 0,0 0 0 16,0 0 58-16,0 0 5 0,0 0 1 0,0 0 0 16,0 0 0-16,0 0 0 0,0 0 0 0,0 0 0 15,0 0-52-15,0 0-12 0,0 0 0 0,0 0 0 16,0 0 0-16,0 0 0 0,3 6 0 0,-3-6 0 15,0 0 0-15,4 6 0 0,-4-6 0 0,7 6 0 16,-3-6 0-16,3 0 0 0,0 6 0 0,0-6 0 16,0 6 0-16,0-6 0 0,3 0 0 0,-3 3 0 15,0-3 0-15,4 0 0 0,-4 0 0 0,4 0 0 16,-4 0 0-16,3-3 0 0,1 3 0 0,-4-6 0 16,0 6 34-16,0 0 4 0,0-6 1 0,0 6 0 0,0 0-28 15,-3-6-11-15,-1 0 8 0,1 0-8 0,-1-5 22 0,1 8-1 16,-4-3 0-16,0 0 0 15,0 3-68-15,0 0-13 0,0-9-4 0,-4 12 0 0,1-11 38 16,-4 5 7-16,3 0 2 0,-3 0 0 0,0 0 0 0,0 3 0 16,0 0 0-16,-4-3 0 15,4 3-11-15,-3 3-1 0,-1-5-1 0,1-1 0 0,3 6 55 0,-4 0 11 0,0 0 3 16,4 0 0-16,0 0-11 16,-3 6-3-16,3-1 0 0,3-2 0 0,1 3-25 0,-4 0 0 0,3 6 0 0,1-6 0 15,-1 0 0-15,4 5 0 0,-4 1 0 16,1-6 0-16,3 6 0 0,0 2 0 0,0-2 0 0,0-6 0 15,0 6 0-15,3 6 0 0,-3-4 0 0,0-2 0 16,4 0 0-16,-4 0 0 0,4-1 0 0,-4 4 0 16,3-9 0-16,1 6 0 0,-4-1 0 0,3-2 0 15,4-3 0-15,-3 0 0 0,3 0 0 0,0 6 0 16,3-12 0-16,-3 5 0 0,4 1 0 0,0 0 0 16,-1 0 0-16,4-6-9 0,0 3 0 0,4 0 0 15,0 0-95-15,-1-3-20 0</inkml:trace>
  <inkml:trace contextRef="#ctx0" brushRef="#br0" timeOffset="184033.875">13476 5332 1552 0,'0'0'44'0,"0"0"10"15,0 0-43-15,0 0-11 0,-7-6 0 0,0 6 0 16,0-6 88-16,3 6 15 0,-3-11 3 0,-3 11 1 15,3-6-69-15,-4 6-14 0,1 0-2 0,-1 0-1 16,0-6-21-16,-3 6 0 0,4 0 0 0,-8-6 0 16,4 6 0-16,0 0 0 0,0 0 0 0,0 0 0 15,0 6 0-15,-1 0 0 0,1 0 0 0,0 5 8 16,0 1-8-16,3 0-13 0,1 3 3 0,-1 2 1 16,1-5 9-16,3 0-10 0,0 8 10 0,0-8-10 15,3 0 10-15,0-6 0 0,1 3 0 0,3-1 0 0,3 1 0 0,-3 3-8 16,4-6 8-16,0 6 0 0,3-7 0 0,-4 1 0 15,8 0 0-15,-4 0 0 0,3-3 0 0,1 0 0 16,0 0 8-16,-1-3-8 0,4 0 12 16,0-3-3-16,0 0 0 0,1-3 0 15,-1-3 9-15,3-2 2 0,-3-7 0 0,4-3 0 0,3-2-4 0,-3 5 0 16,3-11 0-16,-3 2 0 16,-4-2-8-16,3 3-8 0,-2-4 9 0,-5-2-9 0,4 2 9 0,-3-2-9 15,-4-6 8-15,3 8-8 0,-6-5 0 0,0 3 0 16,-1-1 0-16,-3-2 0 0,-3 3-14 0,-1-3 5 0,-3 2 1 0,-4 4 0 15,1-9 0-15,-1 5 0 0,-3 10 0 0,0-7 0 16,3 4 8-16,1 8 0 0,3 1 0 0,-4 5 0 16,4-3-16-16,4 9 3 0,-1 0 0 0,4 6 0 15,0 0 1-15,0 0 1 0,-7 0 0 0,3 6 0 16,-3 0-2-16,4 6-1 0,-1 3 0 0,4 2 0 16,-3 4 4-16,3 2 1 0,0 7 0 0,3-4 0 15,-3 10 9-15,4-4 0 0,3 9-9 0,-4-9 9 16,4 7 0-16,1 2 0 0,-1-3-9 0,0 3 9 15,0-3 0-15,3 1 0 0,-3-4 0 0,4 3 0 16,-4-3 0-16,0-2 0 0,-3-4 0 0,-1 3 0 16,4-5 0-16,-3-4 0 0,-4 1 0 0,3-6 0 15,1 2 17-15,-1-2-2 0,1-1-1 0,-1-5 0 16,-3 3-2-16,4-3 0 0,-1-7 0 0,-3 1 0 0,0 0-12 16,0-6 0-16,4 6 0 0,-4-6 0 0,3 3 0 15,-3-3 0-15,4 3 0 0,3 0 0 0,-3 0 0 16,-4-3 0-16,7 0 0 0,-4 0 0 15,1 0-148-15,3 0-35 0</inkml:trace>
  <inkml:trace contextRef="#ctx0" brushRef="#br0" timeOffset="184586.921">13794 5370 1493 0,'0'0'42'0,"-4"0"10"16,4 0-42-16,-7 6-10 0,0-6 0 0,0 0 0 15,0 6 48-15,0-6 7 0,3 0 1 0,-3 6 1 16,0 0-27-16,0-6-6 0,0 6 0 0,0 3-1 15,3-4-23-15,-3 1 0 0,4 0 0 0,-4 0 0 16,3 0 0-16,1 6 0 0,-4-3 0 0,3-1 0 16,1 7 36-16,-1-9 2 0,1 12 1 0,3-13 0 15,0 4-27-15,0-3-12 0,0 3 10 0,0 0-10 16,3-3 11-16,1 5-11 0,-1-5 12 0,1 0-12 16,3 0 11-16,0-3-11 0,3 3 10 0,-3 3-10 15,4-6 9-15,0 3-9 0,-1-6 8 0,1 5-8 0,-1-5 8 16,-3 0-8-16,1 0 8 0,2 0-8 0,1 0 0 0,-1-5 0 15,1-4 8-15,-1 0-8 0,1 0 0 0,0 3 0 0,3-6 0 16,-4 1 0-16,-3-1 0 0,0 0 0 0,0 3 0 16,0-2 0-16,-3-1 0 0,-4 0 0 0,4 0 0 0,-1 4 0 15,-6-4 0-15,3 0 0 0,-4 0 0 0,-3 6 0 16,3-11 0-16,-3 8 0 0,0-3 0 16,-3 0 0-16,-1 6 9 0,1-5 0 0,-1 5 0 15,-3 0 0-15,3 3-9 0,1 6-11 0,-1-3 3 0,1 6 0 16,-1 0-5-16,0 11-1 0,1-5 0 0,-1 0 0 15,1 8 2-15,-1-2 0 0,4 0 0 0,-4-1 0 16,4-2 12-16,4 9 0 0,-4-10-10 0,3 1 10 16,1 0 0-16,3-4 0 0,0 1 0 0,3-6 0 15,-3-6-33-15,4 6-3 0,3-3 0 0</inkml:trace>
  <inkml:trace contextRef="#ctx0" brushRef="#br0" timeOffset="185067.873">14034 5426 1257 0,'0'0'53'16,"0"0"-42"0,0 0 59-16,0 0 12 0,0 0 2 0,0 0 1 0,0 0-17 0,0 0-3 0,0 0-1 0,0 0 0 15,-4 6-51-15,4 0-13 0,0 0 0 0,0 0 0 16,-4 6 0-16,4-7 0 0,0 4 0 0,0 3 0 16,4-6 0-16,-4 6 0 0,4-1 0 0,-1-5 0 15,1 3 0-15,-1-3 0 0,4 0 0 0,-3 6 0 16,6-7 0-16,-3 1 0 0,0 0 0 0,4-6 0 15,-4 6 32-15,4-6 4 0,-1 0 1 0,1 0 0 16,-4 0-15-16,3 0-3 0,1 0-1 0,0-6 0 16,-1 6 4-16,4-6 1 0,-3 0 0 0,-1 1 0 15,1-1-3-15,-4 0-1 0,4-3 0 0,-1 3 0 16,-3 0-7-16,0 0 0 0,0 0-1 0,0 1 0 16,-3-7-11-16,0 0 10 0,-1 3-10 0,-3 0 10 15,0-5 4-15,0 8 1 0,-3-6 0 0,-1 0 0 16,0 4-15-16,1-7-12 0,-4 6 3 0,0-3 0 15,0 0-14-15,0 1-2 0,-4-4-1 0,-3 9 0 16,7-6-22-16,-4 1-5 0,1-1-1 0,3 6 0 16,0 0-90-16,3 0-19 0,1 0-3 0</inkml:trace>
  <inkml:trace contextRef="#ctx0" brushRef="#br0" timeOffset="185609.33">14559 5341 1094 0,'0'9'46'0,"0"0"-37"16,4-4 44-16,-4 1 9 0,0 0 2 0,3 0 0 16,-3 0 0-16,4 0 0 0,-1-3 0 0,-3 0 0 15,0-3 0-15,4 9 0 0,-4-9 0 0,0 0 0 16,0 0-52-16,0 0-12 0,0 0 0 0,0 0 0 16,0 0 54-16,-4-12 8 0,4 9 2 0,-3-9 0 15,3 6-52-15,0 6-12 0,0-6 0 0,-4 0 0 16,4-5 34-16,-3 8 4 0,-1-3 1 0,1 0 0 15,-1 0-63-15,1 0-12 0,-1 6-2 0,4 0-1 16,-7-6 39-16,0 6 0 0,-4 0 9 0,4 0-1 16,-3 0-20-16,3 0-3 0,-4 0-1 0,4 0 0 15,-4 0 7-15,4 6 1 0,-3 0 0 0,3 0 0 16,0 0 8-16,0 3 0 0,0 2 0 0,-1 1 0 16,1-6-8-16,4 6 0 0,-1-3 0 0,-3 8 0 15,7-5 8-15,-3 0 0 0,3 0 0 0,3-1 0 16,-3 4-33-16,4-3-5 0,-4 0-1 0,3-7 0 15,1 4 63-15,-1 0 12 0,1 0 2 0,-1-3 1 16,5 6-19-16,-1-7-3 0,0 1-1 0,0 0 0 0,0 0-5 16,0-3-2-16,0 3 0 0,0-3 0 0,0 3-9 15,4-3 0-15,-1 3 0 0,1-6 0 0,-1 0 0 0,1 0 0 16,0 0 0-16,-1-6 0 16,4-3-152-16,0 3-32 0</inkml:trace>
  <inkml:trace contextRef="#ctx0" brushRef="#br0" timeOffset="186268.428">14686 4779 1013 0,'0'0'20'0,"0"0"8"16,-3 6-28-16,-1 0 0 0,4 6 0 0,0-6 0 16,0-6 63-16,0 6 7 0,0-6 2 0,0 6 0 15,4 5-8-15,-1 1-2 0,-3 3 0 0,4-3 0 16,-1 5-13-16,1-5-2 0,3 3-1 0,0 2 0 15,0 7-18-15,0-6-3 0,0 8-1 0,0-3 0 0,0 10 1 0,0-4 0 0,0 4 0 0,0-1 0 16,-3-3-9-16,3 1-3 0,0-4 0 16,-4 4 0-16,1-4-1 0,0 3 0 0,-1-8 0 15,-3 8 0-15,4-11 4 0,-4 8 1 0,0-8 0 16,-4 0 0-16,4 2 4 0,0-8 1 0,0 0 0 0,0 5 0 16,0-11 3-16,0-3 1 0,0-3 0 0,0 0 0 15,0 0 4-15,0 0 1 0,0 0 0 0,0 0 0 16,0 0 0-16,0 0 0 15,0-3 0-15,0-8 0 0,0-1-22 0,0 6-9 0,4-6 8 16,-4 3-8-16,0 1 0 0,0-1 0 0,0-3 0 0,-4 6 0 16,4-6 0-16,0 4 0 0,4-1 0 0,-4 0 0 15,0 3-12-15,3 0 12 0,-3 6-10 0,0-12 10 16,4 6-18-16,-4-5 2 0,3 5 1 0,1-3 0 16,-1 6-7-16,-3 3-2 0,7-3 0 0,-3-3 0 15,3 6 2-15,0 0 0 0,0 0 0 0,0 0 0 16,0 0 8-16,0 6 2 0,0-3 0 0,0 3 0 15,-3 0-12-15,3 6-1 0,-4-7-1 0,4 7 0 16,-3-6 34-16,-1 6 6 0,4-9 2 0,-3 9 0 16,0-1-26-16,-1 1-5 0,1 0-1 0,-1 3 0 15,-3-4 16-15,4 1 0 0,-1 0 0 0,1 0 0 16,-4-7 0-16,0 4 0 0,3 0 0 0,-3 0 0 16,0-3 0-16,0-6 0 0,4 12 0 0,-4-12 0 15,3 5 28-15,-3-5 9 0,4 6 2 0,-4-6 0 16,0 0-63-16,0 0-12 0,0 0-2 0</inkml:trace>
  <inkml:trace contextRef="#ctx0" brushRef="#br0" timeOffset="186841.028">15141 5409 1440 0,'0'0'30'0,"0"0"6"0,0 0-28 0,0 0-8 0,0 0 0 0,4 11 0 16,-4-5 46-16,0 0 8 0,3 0 2 0,-3-6 0 15,0 12-15-15,4-6-2 0,-1 0-1 0,-3-6 0 16,4 5-10-16,-1-2-3 0,-3-3 0 0,7 6 0 15,-7-6-7-15,7 0-2 0,-3 6 0 0,3-6 0 16,0-6 4-16,0 3 1 0,0 0 0 0,0-3 0 16,-3 4-9-16,3-1-1 0,0-6-1 0,0 9 0 15,-3-6-2-15,3 0-8 0,-4-6 12 0,1 6-4 16,-1-2-8-16,1-4 10 0,-4 6-10 0,3-6 10 16,-3 6-10-16,0-6 0 0,0 7 0 0,-3-7-11 15,-1 3-5-15,4 3-2 0,-3-6 0 0,-4 1 0 16,0 5-14-16,3 0-4 0,-7 0 0 0,4 0 0 15,-3 3 5-15,-1-3 1 0,1 3 0 0,-5 0 0 16,5 3 30-16,-4 0 0 0,3 0 8 0,1 0-8 0,-1 3 26 16,0 3-2-16,1 0 0 0,3 0 0 15,0 6-12-15,0-6-4 0,0 5 0 0,0 1 0 16,3-3-8-16,1 3 0 0,-1 5 0 0,1-5 0 16,3 3 0-16,-4 2 0 0,4 1 0 0,0 0 0 15,0-6 12-15,4 2 0 0,-1 4 0 0,1-6 0 0,-1 2 9 16,1-2 3-16,-1 0 0 0,1 0 0 0,-1-1-4 0,1-5 0 15,3 3 0-15,-4-3 0 0,4 6-20 0,0-6 0 0,0-6 0 16,1 5 0-16,-1-5 0 0,0 6 0 0,3-6 0 0,-3 0-12 16,4 0-21-1,-1-6-5-15,5 6-1 0,-5-5 0 0,4-1-141 0,-3-3-28 16</inkml:trace>
  <inkml:trace contextRef="#ctx0" brushRef="#br0" timeOffset="187424.045">15416 5409 1288 0,'0'0'54'15,"0"0"-43"1,0 0 23-16,0 0 5 0,0 0 1 0,0 0 0 16,0 0-12-16,0 0-1 0,0 0-1 0,0 11 0 15,0-5 3-15,0 0 1 0,4 6 0 0,-1-6 0 0,-3 6-8 0,4-4-2 0,-1-2 0 16,-3 6 0-16,4-6 0 0,0 6 0 0,-1-7 0 0,-3 4 0 16,0-3 10-16,4 3 2 0,-4 0 0 0,0 3 0 15,0-12-10-15,3 5-2 0,1 1 0 16,-4-6 0-16,3 6-3 0,1 3-1 0,-4-3 0 0,0-6 0 15,0 0 4-15,3 9 0 0,-3-9 0 16,0 0 0-16,0 0-10 0,0 0-2 16,0 0 0-16,0 0 0 0,0 0 10 0,0 0 2 0,0 0 0 0,0 0 0 15,0 0-4-15,0 0 0 0,0 0 0 0,0 0 0 16,0 0-16-16,-3-6-16 16,3 0 4-16,-4 3 0 0,4 0 33 0,-3-3 7 0,-1 0 2 0,1 0 0 15,3 1-22-15,0-7-8 0,0 6 0 0,0-3 0 16,0 0 0-16,0 6 0 0,-4-8 0 0,4-1 0 15,0 6 0-15,-3 0 0 0,3-6 0 0,0 4 0 16,-4-4 0-16,4 0 0 0,0 0 0 0,0 0 0 16,0-2-10-16,4 2-8 0,-4 0-2 0,0-5 0 15,0 2 10-15,0 6 2 0,3 0 0 0,-3-8 0 16,0 11-10-16,0 0-2 0,0-6 0 0,0 3 0 16,0 3-19-16,4-5-4 0,-1-1-1 0,1 0 0 15,-1 0-19-15,1 4-4 0,-4 2-1 0,3 0 0 16,1 0 45-16,3 6 9 0,-4-6 2 0,4 0 0 15,0 6-8-15,1-6-2 0,2 6 0 0,-3 0 0 16,4 6-58-16,-1-6-11 0,1 6-2 0</inkml:trace>
  <inkml:trace contextRef="#ctx0" brushRef="#br0" timeOffset="190280.351">15402 5335 121 0,'0'0'0'0,"0"0"0"16,0 0 0-16,0 0 0 0,0 0 0 0,0 0 0 16,0 0 0-16,4-3 0 0,-4 3 0 0,0 0 0 15,0 0 48-15,0 0 4 0,0 0 0 0,0 0 1 16,0 0-15-16,0 0-3 0,0 0-1 0,0 0 0 16,0 0 22-16,0 0 4 0,0 0 0 0,0 0 1 15,0 0-13-15,0 0-4 0,0 0 0 0,0 0 0 16,0 0 16-16,0 0 4 0,0 0 0 0,0 0 0 15,0 0 0-15,0 0 0 0,0 0 0 0,0 0 0 16,0 0-103-16,0 0-20 0,0-6-4 0,0 6-1 16,0 0 52-16,0 0 12 0,0 0 0 0,0 0 0 15,0 0 8-15,0 0 4 0,0 0 0 0,0 0 1 16,0 0-13-16,0 0-18 0,0 6 4 0,0-6 1 16,0 0 13-16,3 6 0 0,-3-6 0 0,0 0 0 15,0 0 0-15,0 0 0 0,0 0 0 0,0 0 0 16,0 0 0-16,7 0 0 0,-3 3 0 0,3-3 0 15,-4-3 0-15,1 0 0 0,3 0 0 0,-3-3-9 16,-1 6 9-16,1-6 0 0,-1 1 0 0,1-1 0 16,-1 0 0-16,1 6 0 0,-1-6 0 0,-3 6 0 15,0 0 0-15,0 0 0 0,0 0 0 0,0 0 0 16,0 0-16-16,0 0 0 0,4-6-1 0,-4 6 0 16,0 0-7-16,0 0-2 0,7 6 0 0,-7-6 0 15,3 12 18-15,-3-12 8 0,0 0-8 0,0 0 8 16,0 6 0-16,0-6 0 0,0 5 0 0,0-5 0 0,0 0 0 0,0 0 0 15,0 0 0-15,0 0 8 0,0 0 8 0,0 0 3 0,0 0 0 0,0 0 0 16,0 0-2-16,0 0 0 0,0 0 0 0,0 0 0 16,0 0-9-16,0 0-8 0,0 0 9 0,0 0-9 15,0 0 9-15,0 0-9 0,0-5 8 0,0 5-8 16,0 0 0-16,0 0 0 0,0 0 0 0,0 0 0 16,0 0-10-16,0 0-7 0,0 0-2 0,0 0 0 15,0 0-19-15,0 0-4 16,0 0-1-16,-3 5 0 0,-1 1-22 0,1 0-5 0</inkml:trace>
  <inkml:trace contextRef="#ctx0" brushRef="#br0" timeOffset="192708.19">16655 4791 0 0,'-11'0'0'0,"0"-6"0"15,1 0 0-15,10 6 0 0,-7-2 0 0,0 2 0 16,0 0 7-16,3 0-7 0,-3-6 11 0,7 6-3 0,-7 0 55 0,7 0 11 0,0 0 2 0,-7 6 1 16,7-6 1-16,0 0 0 15,0 0 0-15,0 0 0 0,0 0-27 0,0 0-6 0,0 0-1 0,0 0 0 16,0 0-4-16,0 0 0 0,-3 5-1 0,-1 1 0 16,4-6 16-16,0 9 3 0,-4 3 1 0,4-6 0 31,0 0-19-31,0 0-4 0,4 5-1 0,-8-2 0 0,4 3-3 0,0 0 0 0,0-7 0 0,0 7 0 15,0 0-10-15,0 0-2 0,4 2-1 0,0 4 0 16,-4 0-9-16,3-4-2 0,1 10 0 0,-1-1 0 16,4 10-8-16,-3-4 0 0,-1 4 0 0,4-1 8 15,-3 3-8-15,-1-8 0 0,1 8 0 0,-1-3 8 16,-3-2-8-16,0 5 0 0,0 3 0 0,0-6 8 16,0-2-8-16,0-1 8 0,0-2-8 0,0-4 8 15,0 4-8-15,0-4 0 0,4-5 0 0,-8 8 8 16,4-14-8-16,-3 0 0 0,3-12 9 0,-4 9-9 15,1-1 23-15,3 1 0 0,0 3 0 0,-4-6 0 16,4-6-5-16,0 0-1 0,0 0 0 0,0 0 0 16,0 0-9-16,0 0-8 0,0 0 9 0,0 0-9 15,0 0-142-15,0 0-34 0</inkml:trace>
  <inkml:trace contextRef="#ctx0" brushRef="#br0" timeOffset="193100.591">16383 5315 1094 0,'0'0'23'0,"4"-6"5"0,-1 0-28 0,1 0 0 0,-1 0 0 0,4 0 0 16,-3 3 56-16,-1 3 7 0,-3 0 1 0,11 0 0 16,-1 0-52-16,1 0-12 0,3 0 0 0,4 0 0 15,-4 0 54-15,0-3 8 0,4 3 2 0,-8 0 0 16,4 0-52-16,0 3-12 0,1-3 0 0,-1 3 0 15,0 3 0-15,0 0 12 0,0-6-3 0,-3 6-1 16,3 0 0-16,-4-6 0 0,1 6 0 0,3-1 0 16,-4-5-8-16,1 0 0 0,3-5 0 0,-3-1 0 15,3 6 0-15,0-6 0 0,-3 0 0 0,3 0 0 16,0 0-112-16,0 3-25 0</inkml:trace>
  <inkml:trace contextRef="#ctx0" brushRef="#br0" timeOffset="193623.52">16859 5456 850 0,'4'3'17'0,"-8"0"6"0,4-1-23 0,0 4 0 0,0 0 0 0,0 0 0 15,4 0 56-15,-1 0 6 0,1-6 2 0,-4 12 0 16,3-12 0-16,1 11 0 0,-4-5 0 0,3 3 0 16,-3-3 0-16,4 6 0 0,-1-1 0 0,1-5 0 15,0 0-52-15,-1 0-12 0,1 3 0 0,-1 0 0 16,1 0 0-16,-4 2 0 0,0-5 0 0,3 6 0 16,-3-12 54-16,0 9 8 0,0-9 2 0,0 0 0 15,0 0 0-15,0 0 0 0,0 0 0 0,0 0 0 16,0 0-52-16,0 0-12 0,0 0 0 0,0 0 0 15,0 0 40-15,-3-9 6 0,3 9 1 0,0-6 0 16,-4 0-31-16,4 0-7 0,0 6-1 0,-3-6 0 16,3 1-8-16,-4-1 0 0,4-3 0 0,0 3 0 15,-3 0 0-15,3 0 0 0,0 0 0 0,0 0 0 16,-4 1 0-16,4-7 12 0,-4 3-12 0,1 0 12 16,-1 0-12-16,1 3 0 0,3-5 0 0,-4-1 8 15,4 0-8-15,0 0 0 0,0-2 0 0,4 2 0 16,-4 0 0-16,3-5 0 0,1 2 0 0,-1 3 0 15,1 0 0-15,0 6 0 0,-4-11 0 0,7 8 0 16,-4 3 0-16,1-6-12 0,3 7 4 0,-4-1 8 16,-3 6-14-16,7-6 5 0,0 6 1 0,0-6 0 15,4 6-32-15,-4 0-5 0,0 0-2 0,0 0 0 16,0 0-13-16,0 6-4 0,-3 0 0 0,3 0 0 16,0-1 0-16,-4 7 0 0,4-6 0 0,1 0 0 15,-1 3-102-15,0 2-21 0</inkml:trace>
  <inkml:trace contextRef="#ctx0" brushRef="#br0" timeOffset="194154.21">17325 5467 1337 0,'0'0'28'0,"-7"-5"6"16,0 2-34-16,0 0 0 0,3-3 0 0,-3 0 0 15,0 0 102-15,0 6 14 0,0 0 2 0,0-6 1 16,0 6-60-16,-4 0-12 0,4 0-3 0,-3 0 0 16,3 0-27-16,0-6-5 0,3 6-2 0,4 0 0 15,-7 0-10-15,7 0 0 0,0 0 0 0,-7 0-11 16,0 6 11-16,3 0 0 0,1 6 0 0,-1-6-8 16,1 2-4-16,-1 4 0 0,1 0 0 0,-1 0 0 15,4-1-12-15,0-2-2 0,-3 0-1 0,3 6 0 16,0-3 27-16,0-1 0 0,0 1 0 0,0 0 0 15,0 3 28-15,3-10 10 0,-3-5 2 0,0 12 1 16,4-6-20-16,-4-6-4 0,7 6-1 0,-4 0 0 16,4 0-4-16,-3 0-2 0,3-3 0 0,-4-1 0 15,4-2 2-15,1 0 0 0,-1-2 0 0,0-1 0 16,3-3-4-16,1 0 0 0,-1-6 0 0,1 6 0 16,0 0-24-16,-1-5-6 0,1-4-1 0,-1 3 0 15,-3 6 48-15,0-6 10 0,1 1 1 0,-1-4 1 16,-4 6-23-16,1 0-5 0,-1-2-1 0,-3-1 0 0,0 0-8 15,0 0 0-15,-3 4-12 0,-1-4 12 16,1 6-30-16,-4 0 2 0,3-6 0 0,-7 6 0 0,4-2 3 0,-3-1 1 16,-1 6 0-16,1 0 0 0,-1 0 9 0,0 3 3 0,4 0 0 15,-7 0 0-15,4 0 2 0,-1 3 1 0,4 0 0 16,-4 6 0-16,1-4-1 0,3 1 0 0,3 0 0 16,-3 6 0-16,0-6 1 0,4 6 0 0,-1-4 0 0,1 1 0 15,3 0-7-15,0 3-2 0,0-6 0 0,3 0 0 16,-3-6-82-16,4 5-17 15,3 1-3-15</inkml:trace>
  <inkml:trace contextRef="#ctx0" brushRef="#br0" timeOffset="194393.978">17438 5403 1337 0,'-4'11'56'16,"4"1"-44"-1,-3-6-12-15,3 6 0 0,0-6 0 0,0 6 0 16,0-1 0-16,0 4 0 0,3-3 0 0,-3 5 0 16,4-8 53-16,-4 9 9 0,3-1 2 0,1-5 0 0,-4 0-52 0,3 3-12 0,-3 2 0 0,0-11 0 31,4 6-48-31,-1-3-13 0,-3-9-3 0</inkml:trace>
  <inkml:trace contextRef="#ctx0" brushRef="#br0" timeOffset="194573.733">17403 5156 836 0,'0'0'24'0,"0"0"4"0,3 12-28 0,1-7 0 0</inkml:trace>
  <inkml:trace contextRef="#ctx0" brushRef="#br0" timeOffset="195132.119">17836 5320 850 0,'-3'6'17'0,"-4"3"6"0,3-3-23 0,-3 3 0 0,4-6 0 0,-4 8 0 31,0-5 112-31,3-6 19 0,4 0 3 0,-7 6 1 0,0 0-63 0,0 0-13 0,0 0-3 0,0-3 0 16,0 3-12-16,0 0-4 0,0-1 0 0,0 1 0 15,3 0-12-15,1 0-2 0,-5 0-1 0,5 0 0 16,-1 0-25-16,1 3 0 0,-1-1 0 0,4-2 0 16,-3 3 0-16,3-9 0 0,0 0 0 0,0 0 0 15,0 6 0-15,0-6 0 0,0 0 0 0,0 0 0 16,0 0 0-16,0 0 0 0,0 0 0 0,0 0 0 15,0 0 0-15,0 6 0 0,0-6 0 0,0 0 0 16,0 0 0-16,0 0 0 0,0 0 0 0,7 0 0 16,-7 0 0-16,3 6 0 0,-3-6 0 0,7 6 0 15,1-6 0-15,-5 0 0 0,-3 0 0 0,7 0 0 16,-3 0 0-16,6 0 0 0,-3 5 0 0,0-5 0 16,-3 6 0-16,3-6 0 0,0 3 0 0,-3-3 0 15,-4 0 0-15,7 6 0 0,-4 0 0 0,1 0 0 16,-1 0 0-16,1 0 0 0,3 0 0 0,-4-1 0 15,-3 1 0-15,4 0 0 0,-4 3 0 0,0 0 0 16,0 6 0-16,-4-10 0 0,4 7 0 0,-7 0 0 16,4 0 0-16,-4-3 0 0,0-4 0 0,7-5 0 15,-7 12 28-15,-1-6 1 0,-2-6 0 0,3 6 0 16,-4-6-13-16,1 0-4 0,-1 0 0 0,-3-6 0 16,3 6-12-16,1-6 0 0,-4 0 0 0,0-3 0 15,3 1-52-15,0 2-12 0,-3-3-4 0</inkml:trace>
  <inkml:trace contextRef="#ctx0" brushRef="#br0" timeOffset="195806.694">18948 4974 1454 0,'7'-30'30'0,"-4"18"8"0,1 6-30 0,-4-5-8 0,3 5 0 16,1-3 0-1,-4 3 77-15,0-6 15 0,0 6 2 0,0 1 1 0,-4-1 7 0,4 0 2 0,-3-6 0 0,-4 3 0 16,3-2-51-16,-3 5-9 0,0-6-3 0,-3 0 0 16,-1-3-29-16,-3 4-12 0,0-7 8 0,0 0-8 15,0 4-11-15,-1 2-7 0,1-6-2 0,-3 12 0 16,3-5 0-16,-4 11 0 0,0-9 0 0,1 9 0 16,-5 0 3-16,8 0 0 0,-3 9 0 0,-1-3 0 15,4 5 3 1,0 7 1-16,0-6 0 0,-4 8 0 0,8-2 3 15,-1 5 1-15,0 4 0 0,-3 2 0 0,7-2 9 0,-3 8 0 0,3-9-9 16,-1 10 9-16,1-4 0 0,4 6 0 0,3-2 0 0,-4 2 0 16,4-3 0-16,4-8 12 0,-1 8-12 0,1-9 12 15,-1 4-4-15,5-4-8 0,-1 4 12 16,-4-4-4-16,4 3-8 0,0-11 10 0,-3 8-10 0,3-2 10 16,-4-3-10-16,4-4 0 0,-3 1 0 0,-1-1 8 15,1 1-24-15,0-3-6 0,-1 8-1 0,1-11 0 16,-1 6 23-16,-3-4 0 0,4-2 0 0,-4 0 0 15,0-3-17-15,0-9 1 0,0 9 0 0,0-9 0 16,0 0-66-16,0 8-13 0,0-8-2 0</inkml:trace>
  <inkml:trace contextRef="#ctx0" brushRef="#br0" timeOffset="196078.895">18426 5350 1580 0,'0'0'67'16,"0"0"-54"-16,0 0-13 0,0 0 0 0,0 0 0 0,7 0 0 16,3-3 0-16,4 0 0 0,0 3 0 0,1-3 0 15,2 3 47-15,4 0 6 0,-3 0 2 0,3 0 0 16,0 0-44-16,1 3-11 0,2-3 0 0,-3 3 0 15,-3-3 9-15,3 3 0 0,-3-3 0 0,-1 3 0 16,-2 3-9-16,-1-1 0 0,0 1 0 0,-4 0 0 16,-3 0-100-16,0 0-23 0,1 0-4 0</inkml:trace>
  <inkml:trace contextRef="#ctx0" brushRef="#br0" timeOffset="196539.541">18860 5432 1337 0,'-11'6'28'0,"11"-6"6"15,-4 6-34-15,1 0 0 0,-4 6 0 0,3-7 0 16,-3 1 58-16,4 3 5 0,-1-3 1 0,1 0 0 15,-1 6-52-15,1-7-12 0,3 4 0 0,-4-3 0 16,4 3 54-16,-3 0 8 0,6 3 2 0,-3-7 0 0,0 1-40 16,0 0-7-16,0 0-1 0,4 3-1 0,-4 0-24 0,3 0-5 0,1-4-1 0,-1 1 0 15,-3-6 63-15,4 6 13 0,3 0 3 16,-7-6 0-16,3 0-52 0,4 6-12 0,-3-6 0 0,3 0 0 16,-4-6 18-16,5 6 1 0,-1-6 0 0,-4 0 0 15,4 0-31 1,0 1-5-16,0-10-2 0,0 6 0 0,-3 0 46 0,-1 3 9 0,1-5 1 0,-1-7 1 15,-3 9-30 1,0 0-8-16,0 0 0 0,-3 4 0 0,3-7-29 16,-4 0-7-16,1 6-2 0,-1 0 0 0,-3 0 38 0,0 1 0 0,4 2 0 15,-8-3 0-15,4 0 0 0,0 6 0 0,0-6 0 0,0 0 0 16,0 0-15-16,0 6 5 0,7 0 1 0,-7 0 0 16,0 0 9-16,3 0 12 0,-3 0-2 0,0 6-1 15,3 0-41-15,-3 0-8 0,0 0-1 0,4 6-1 16,-4-1 28-16,3-2 6 0,1 3 8 0,-1 0-13 15,4-1-28-15,4-2-6 0,-1 0-1 0</inkml:trace>
  <inkml:trace contextRef="#ctx0" brushRef="#br0" timeOffset="196813.568">19099 5414 1337 0,'-3'6'28'0,"-4"0"6"0,3 6-34 16,1-6 0-16,3 9 0 0,-4-4 0 15,1 1 0-15,-1 0 0 0,4 5 0 0,-3-8 0 0,3 3 58 0,-4 0 5 0,4 0 1 0,0-1 0 16,0 1-52-16,0-3-12 0,0 9 0 0,0-13 0 15,0-5 0-15,0 0 0 0,0 0 0 0,4 6 0 16,-4-6 0-16,0 0 0 0,3 6 0 0</inkml:trace>
  <inkml:trace contextRef="#ctx0" brushRef="#br0" timeOffset="196976.592">19050 5153 1414 0,'0'0'40'0,"0"0"9"16,0 0-39-16,0 0-10 0,0 0 0 0</inkml:trace>
  <inkml:trace contextRef="#ctx0" brushRef="#br0" timeOffset="197529.806">19516 5376 1337 0,'0'0'28'0,"0"0"6"0,0 0-34 0,-7 0 0 0,7 0 0 0,-7 6 0 15,-4-6 58-15,4 0 5 0,-4 6 1 0,4-6 0 16,-3 0-52-16,3 6-12 0,-4-6 0 0,4 3 0 16,-4 0 34-16,4 6 4 0,-3-6 1 0,3 5 0 15,-4-2-19-15,4 0-3 0,0-6-1 0,0 12 0 16,0-6-7-16,3-6-1 0,1 12-8 0,-1-7 12 15,4-5-12-15,0 0 0 0,0 0 8 0,0 0-8 16,0 0 0-16,0 0 0 0,0 0 0 0,0 0 0 16,0 0 0-16,0 6 0 0,0-6 0 0,0 0 0 15,0 0 0-15,0 9 0 0,0-9 0 0,0 0 0 16,4 6 0-16,-4-6 0 0,0 0 0 0,3 6 0 16,-3-6 0-16,4 6 0 0,3 0 0 0,-7-6 0 15,4 5 0-15,-4-5 0 0,0 0 0 0,3 0 0 16,4 6 0-16,0-6 0 0,-3 3 0 0,3 0 0 15,-4 0 0-15,-3-3 0 0,4 6 0 0,3 0 0 16,-4 0 0-16,1 0 0 0,3 0 0 0,-4-1 0 16,-3-5 0-16,4 6 0 0,-4-6 0 0,7 6 0 15,-3 0 0-15,-4-3 0 0,3 3 0 0,-3 3 0 16,0-9 0-16,0 9 0 0,0 2 0 0,0-11 0 16,-3 6 0-16,3-6 0 0,-7 6 0 0,-1 0 0 0,1 0 0 0,0-3 0 0,-3 0 0 15,-1 0 0-15,1-6 0 0,-1 3 0 16,-3-3 0-16,0 0 0 15,3-3-151-15,-3-6-33 0</inkml:trace>
  <inkml:trace contextRef="#ctx0" brushRef="#br0" timeOffset="198566.448">20232 5426 1094 0,'0'0'23'0,"0"0"5"0,0 0-28 0,0 0 0 0,0 0 0 0,0 0 0 16,0 0 56-16,0 0 7 0,0 0 1 0,0 0 0 16,0 0-52-16,0 12-12 0,0-6 0 0,-4 9 0 15,4-1 0-15,0 7 0 0,4-4 0 0,-8 4 0 16,4 3 0-16,0-1 0 0,0 4 0 0,0-4 0 16,0 6 54-16,4-8 8 0,-1 6 2 0,1-4 0 15,-1 1-52-15,1-1-12 0,-1 4 0 0,1-4 0 16,-4-2 54-16,0-4 8 0,0 7 2 0,0-12 0 15,0 2-52-15,-4 4-12 0,8-6 0 0,-8-1 0 16,4-8 0-16,0 3 0 0,-3 6 0 0,3-12 0 0,-4 0 0 16,4 0 0-16,0 0 0 0,0 0 0 0,-7 0 50 0,7 0 7 15,-3-9 2-15,-4 3 0 0,3 0-39 0,1 1-7 16,-4-7-1-16,3 6-1 16,-3-12-11-16,4 6 0 0,-1-2-12 0,0-4 12 15,1 6 0-15,-4-5 10 0,3 2 1 0,-3-3 0 0,4 1-11 0,3-4 8 16,-4 9-8-16,1-5 8 0,3-4-8 0,0 4 8 15,3-7-8-15,1 3 8 0,-1-2-8 0,1 5 8 0,-1-8-8 16,4 8 8-16,0-5-8 0,1 2 0 0,2-2 0 0,-3-1 0 16,4 6 8-16,-4 4 0 0,0-4 0 15,0 0 0-15,3 1-8 0,1 8-11 0,0-3 3 0,-1 0 0 16,1-2 8-16,-1 5 0 0,1 3 8 0,0 3-8 16,-4-3 0-16,3 0-8 0,1 6 0 15,-4 0 0-15,0 0 8 0,4 0 0 16,-4 0 0-16,0 0 0 0,3 0-14 0,-3 6-1 0,4-6 0 0,-4 6 0 15,3-3-1-15,-6 6-1 0,3 0 0 0,0 8 0 16,0-5-4-16,-3 0-1 0,-1-3 0 0,4 8 0 16,-3-5 9-16,-1 0 1 0,1 3 1 0,-4-1 0 15,3 1 11-15,-6 3 0 0,-1-13 0 0,1 7 0 16,-1-3 15-16,-3-3 5 0,4 0 0 0,-1 6 1 16,-3-7 7-16,0 1 0 0,4-6 1 0,-5 6 0 15,1-6-1-15,-3 0-1 0,3 0 0 0,-4 0 0 16,1 0-18-16,3 0-9 0,-8-6 10 0,5 0-10 15,-1 6 8-15,1-5-8 0,-1 5 0 0,-3-12 0 16,3 12-25-16,-3-9-11 0,0 3-3 0,0-3 0 16,0 6-121-16,0-3-25 0,-4 1-5 0</inkml:trace>
  <inkml:trace contextRef="#ctx0" brushRef="#br0" timeOffset="199104.405">20697 5412 1409 0,'0'0'29'0,"0"0"7"0,0 0-28 0,0 0-8 0,-3-3 0 0,3 3 0 16,0 0 57-16,0 0 11 0,0 0 1 0,-11 0 1 16,1 0-32-16,-1 5-6 0,1 1-2 0,-1 0 0 15,-3 6-30-15,0 0 0 0,0 0 0 0,0 2 0 16,-1-2 0-16,5 6 0 0,-1-4-11 0,1 1 11 16,-1 0-11-16,4 2 11 0,0-5-8 0,0-3 8 15,3 3 0-15,1-1-8 0,3-5 8 0,0 6 0 16,0-12 0-16,0 6-10 0,0-6 10 0,7 9 0 15,0-3 0-15,-3-3 0 0,-4-3 0 0,7 5 0 16,3-5 0-16,-3 0 8 0,0-5-8 0,4 2 9 16,3-3-1-16,-3-3-8 0,6-3 12 0,-3 6-4 15,0 0 0-15,1-5 0 0,-5-1 0 0,1 6 0 16,-4-3-40-16,0 3-8 0,0 0-1 0,-4 1-1 16,-3-7-18-16,0 6-3 0,0 3-1 0,-3-3 0 15,3 0 10-15,-4 0 2 0,4 6 0 0,0 0 0 16,0 0 52-16,0 0 0 0,-7 0 8 0,7 0 0 0,0 0 7 0,-7 0 1 15,7 0 0-15,-7 6 0 0,4 0-6 0,-1 0-1 0,4-6 0 0,-3 9 0 16,-1 3 42-16,4-7 8 0,0 1 1 0,0 0 1 16,0-6-46-16,0 9-15 0,4 0 8 0,-4-9-8 15,3 9 0-15,1-3 0 0,-1-1 0 0,4 1 0 16,-3-6 0-16,3 6 0 0,3 0 0 0</inkml:trace>
  <inkml:trace contextRef="#ctx0" brushRef="#br0" timeOffset="199811.531">20810 5517 1337 0,'0'0'28'0,"0"0"6"0,0 0-34 0,-3 3 0 0,3-3 0 0,-4 9 0 16,4-3 58-16,0 3 5 0,4-3 1 0,-4 0 0 15,3-1 15-15,-3-5 3 0,4 6 1 0,-1 0 0 16,1 0-31-16,-1 3-5 0,1 0-2 0,0 0 0 15,-1-4-36-15,-3-5-9 0,0 0 0 0,4 6 0 16,-4-6 0-16,3 6 0 0,1 0 0 0,-4-6 0 16,0 6 0-16,3 3 0 0,-3-9 0 0,0 0 0 15,0 0 0-15,0 0 0 0,0 0 0 0,0 0 0 16,0 0 0-16,0 0 0 0,0 0 0 0,0 0 0 16,0 0 0-16,0 0 0 0,0 0 0 0,0 0 0 15,0 0 39-15,0 0 5 0,0-3 2 0,4-3 0 16,-4 6-26-16,0-6-6 0,3 0-1 0,-3 0 0 15,0-5 7-15,4 5 2 0,-4-6 0 0,0 3 0 16,0-3-22-16,3 1 0 0,-3-1 0 0,0-3 0 16,0 3-12-16,0 1-8 0,0-7 0 0,0 0-1 15,4 4 21-15,-4-4-9 0,3 6 9 0,-3-5 0 16,4 2-8-16,-4 3 8 0,3 6 0 0,1-6 0 16,-1 1-11-16,-3 2 11 0,4 3-10 0,0 0 10 15,-4 6-13-15,3 0 3 0,4-6 1 0,0 6 0 16,-3-6-5-16,3 6-1 0,0 0 0 0,3 0 0 0,-3 0-8 15,4 0-1-15,0 0-1 0,3 6 0 16,-4-6-34-16,4 6-6 0,4-6-2 0,-4 3 0 16,4-3-105-16,-1 3-22 0</inkml:trace>
  <inkml:trace contextRef="#ctx0" brushRef="#br0" timeOffset="200685.091">21735 5409 1212 0,'0'0'25'0,"-7"-6"6"0,0 6-31 0,3-3 0 0,-3 0 0 0,0 3 0 15,0-3 75-15,0 3 9 0,0 0 1 0,0 0 1 16,-4 0-37-16,4 3-7 0,-4-3-2 0,1 3 0 16,-1 0-30-16,4 3-10 0,-3-1 0 0,-1 1 0 15,0 0 0-15,1 0 0 0,-1 6 0 0,4-6 0 16,0 6 0-16,0-7 0 0,0 4 10 0,0-3-10 15,3 0 17-15,4-6-1 0,-3 12-1 0,3-12 0 16,-4 6 5-16,4-6 2 0,0 0 0 0,0 0 0 16,0 0 2-16,-3 11 0 0,3-11 0 0,0 0 0 15,0 0-5-15,0 0-1 0,0 0 0 0,0 0 0 16,0 0-6-16,0 0-2 0,0 0 0 0,0 0 0 16,0 0-1-16,3 0 0 0,4 0 0 0,1 3 0 15,-5 0-9-15,4 0 0 0,0 0 0 0,0 0-11 16,0 0 11-16,0 0 0 0,4 3-9 0,-4 0 9 15,4 0 0-15,-4-6 0 0,3 5-9 0,-3 1 9 0,0 0 0 16,0 0-8-16,0-3 8 0,-3 3 0 0,0-3-10 0,-1 6 10 0,4-3-8 16,-7-6 8-16,0 11 0 0,4-5 0 0,-4-6 0 15,0 12 0-15,0-12 0 0,-4 9 0 0,4-9 0 16,-3 9 8-16,3-9-8 0,-7 5 0 0,-4 4 8 16,0-9-8-16,1 6 0 0,-1 0 0 15,1 0 0-15,-1 6 0 0,4-6 0 16,-4-3 0-16,1 2 0 0,3-2 0 0,-4 0 0 0,4 0 0 0,0 0 0 0,0 3-12 15,7-6-4-15,-7 0 0 0,7 0-1 0,-7-9 0 16,0 3-67 0,0 3-12-16,0-2-4 0</inkml:trace>
  <inkml:trace contextRef="#ctx0" brushRef="#br0" timeOffset="201256.898">21805 5573 1530 0,'0'0'32'0,"0"0"8"0,0 0-32 0,0 0-8 0,0 0 0 16,0 0 0-16,0 0 56 0,0 0 9 0,0 0 3 0,0 0 0 15,0 0-13-15,4 6-3 0,3-6 0 0,3 3 0 16,-3-3-28-16,8 0-5 0,-5 0-2 0,4-3 0 16,0 3-9-16,-3-6-8 0,3 6 9 0,-3-6-9 15,-1 0 0-15,1 6 0 0,-1-5 0 0,1 5 0 16,-4 0 0-16,0-6 0 0,-3 6-11 0,-4 0 11 15,0 0-34-15,0 0 1 0,3-6 0 0,-3 6 0 16,-3-9 12-16,3 3 2 0,-4-3 1 0,1 0 0 16,-5 4 18-16,5-7 0 0,-4 6 0 0,0-6 0 15,0 6 30-15,0 0 3 0,0 4 1 0,-4-4 0 16,4 0 6-16,-4 0 2 0,4 6 0 0,-3 0 0 16,-1 0-18-16,4 0-3 0,0 6-1 0,0 0 0 15,0 0-20-15,-4-1 0 0,4 4 0 0,0 3 8 16,0-6-8-16,4 6 0 0,-1-1 0 0,1 4 0 15,-1-3 0-15,4 5 0 0,0 1 0 0,0-6-8 16,0 8 8-16,4-8 0 0,3 6 0 0,-4-6 0 16,4 2 0-16,0-8 9 0,4-6-9 0,-4 6 0 15,0 0 8-15,4-6-8 0,-4 0 0 0,0 6 0 16,3-6 13-16,1 6-4 0,-4-6-1 0,4 0 0 16,-1 0-8-16,4-6 0 0,0 6 0 0,0-6 0 15,1 6-138-15,-1 0-23 0,3 0-5 0</inkml:trace>
  <inkml:trace contextRef="#ctx0" brushRef="#br0" timeOffset="202094.054">22207 5412 1409 0,'0'0'29'0,"0"0"7"0,0 0-28 0,-3 8-8 0,3-8 0 0,0 6 0 16,0 6 52-16,0-6 10 0,0 6 2 0,3-4 0 16,-3 1 5-16,4 0 2 0,-1 3 0 0,-3 0 0 15,4-7-31-15,-4 1-7 0,3 3-1 0,-3 0 0 16,0 0 1-16,4-3 0 0,-4 5 0 0,4-5 0 16,-4-6-20-16,0 0-4 0,-4 6-1 0,4-6 0 15,0 6 0-15,0-6 0 0,0 0 0 0,0 9 0 16,0-9-8-16,0 0 0 0,0 0 0 0,0 0 0 15,0 0 8-15,0 9 0 0,0-9 0 0,0 0 0 16,0 0-8-16,0 0 0 0,0 0 0 0,0 0 0 16,0 0 0-16,0 0 0 0,0 0 0 0,0 0 0 15,0 0 28-15,0 0 3 0,0 0 1 0,0 0 0 16,0 0-32-16,0-6 0 0,0 0 0 0,0 0 0 16,4 0 0-16,-4 6 0 0,0-12 0 0,3 7 0 15,1-7 0-15,-1 3 0 0,1 0 0 0,-1 0 0 16,1-2 0-16,-1-1 0 0,4 0 0 0,-3 3 0 15,-1 0 0-15,1 4 0 0,-1-4 0 0,1 3 0 16,-4 6 0-16,7-6 0 0,-7 6 0 0,0 0 0 16,3 0-13-16,5 0-9 0,-8 0-2 0,7 0 0 15,-4 0 14-15,4 6 10 0,0 0-13 0,-3-6 5 16,3 9 8-16,-4-4 0 0,1 1-9 0,3 0 9 0,-4 6 0 0,1-6 0 0,3 6 0 16,-3-1 0-16,-1-5 0 0,1 3 0 0,-4 3 0 0,3-6 0 15,-3 5 8-15,4-5-8 0,-1 0 0 0,-3-6 8 16,0 6 0-16,0-6-8 0,4 9 12 0,-4-9-4 15,0 0 11-15,0 0 1 0,0 0 1 0,0 0 0 16,0 0-10-16,0 0-3 0,0 0 0 0,0 0 0 16,0 0-8-16,0 0 8 0,0 0-8 0,0 0 8 15,0 0-8-15,0 0 0 0,-4-6 0 0,4 3-11 16,-3-3-25-16,3 6-4 0,-4-6-2 16,4 6 0-16,0-6 19 0,0 1 4 0,4-1 1 0,-1 0 0 15,-3 0 18-15,4-3-10 0,-1 6 10 0,1-3-8 16,-1 3 0-16,-3-3 0 0,4 1 0 0,-1-1 0 15,-3 0 8-15,4 0 11 0,-4 6-3 0,0-6 0 16,0 6 4-16,7 0 0 0,-3 0 0 0,3 0 0 16,0 0-4-16,-4 0 0 0,4 6 0 0,0-6 0 15,0 6-8-15,0-6 0 0,0 12 0 0,4-12 0 16,-4 5 0-16,0-5 0 0,0 6 0 0,0-3-11 16,4 3 11-16,-4 0 0 0,0 0 8 0,0 0-8 15,-4 6 0-15,1-7 8 0,0 1-8 0,-1 0 0 16,1 3 0-16,-1-3 8 0,1 6-8 0,-4-1 0 15,0-5 0-15,0 6 0 0,0-6 0 0,0-6 0 16,0 9 0-16,0-9 0 0,0 9 0 0,0-9 0 0,0 0 0 16,0 8 0-16,0-8 0 0,0 0 0 0,0 0 0 0,0 0 0 0,0 0 0 15,0 0 0-15,0 0-20 0,3-5-3 0,1-1 0 16</inkml:trace>
  <inkml:trace contextRef="#ctx0" brushRef="#br0" timeOffset="202746.805">22839 5506 1288 0,'0'0'54'16,"0"0"-43"-1,0 0 93-15,0 0 20 0,0 0 3 0,0 0 1 16,-7 5-20-16,0-5-3 0,0 0-1 0,0 0 0 16,0 0-64-16,-4 0-12 0,4 0-4 0,0 0 0 15,-4 0 13-15,4 0 3 0,0 0 0 0,0 6 0 16,0-6-29-16,-4 0-11 0,1 0 8 0,3 3-8 15,0-3 0-15,0 3 0 0,7-3 0 0,-7 6 0 16,0 0 0-16,3 3 0 0,-3-3 0 0,4 0 0 16,3-6-9-16,-4 11 9 0,4-5 0 0,-4 3 0 15,1 0 0-15,3 6 0 0,-4-4 0 0,1-5 0 0,3 6 0 16,-4-3 0-16,4-9 0 0,0 6 0 0,0-6 0 16,0 0 0-16,0 0 0 0,0 0 9 0,0 0 0 0,0 0 0 0,0 0 0 15,0 0 0-15,4 8-9 0,-4-8 8 0,3 9-8 16,4-9 8-16,1 6-8 0,2-6 0 0,-3 0 0 15,4-6 0-15,-4 6 8 0,-4-6 0 16,4 6 0-16,-3-3 0 0,-1-2-8 0,4 2 0 0,-3-3 0 0,3-3 0 16,-3 9 0-16,-4-6 0 0,3 0 0 0,-3 6 0 15,4-6 28-15,-4 6 3 0,0 0 1 0,0 0 0 16,0 0-32-16,0 0 0 0,0 0 0 16,0 0 0-16,0 0-20 0,0 0-9 15,0-6-3-15,0 6 0 0,0 0 32 0,0 0 0 0,0 0 0 0,0 0 0 16,0 0-16-16,0 0 4 0,0 0 0 0,3 6 0 15,-3 0 12-15,0 6 0 0,0-6 0 0,4 3 0 16,-4-1-9-16,3 1 1 0,-3-3 0 0,4 0 0 16,-1-6 8-16,1 6 0 0,-1 6 0 0,1-12 0 15,-1 6 0-15,4-3 0 0,-3-1 0 0,-4-2 0 16,3 3 0-16,-3-3 0 0,8 0 0 0,-1 0 0 16,0 0-100-16,0 0-17 0,3 0-4 0</inkml:trace>
  <inkml:trace contextRef="#ctx0" brushRef="#br0" timeOffset="203061.814">22983 5517 665 0,'0'0'28'0,"0"0"-28"16,0 3 110-16,4 6 17 0,-4-3 3 0,0 3 1 15,0 3-23-15,-4-7-5 0,4 7-1 0,-3-6 0 16,3 3-10-16,0 3-1 0,-4-1-1 0,4-5 0 16,0-6-58-16,0 12-11 0,0-6-2 0,0-6-1 15,0 15-2-15,-3-9-1 0,3 5 0 0,0-11 0 16,0 6-15-16,0-6 11 0,0 0-11 0,0 6 10 15,0-6-10-15,0 0 0 0,0 0-12 0,0 0 12 16,0 0-68-16,0 0-5 0,7 6-2 0</inkml:trace>
  <inkml:trace contextRef="#ctx0" brushRef="#br0" timeOffset="203250.4">22945 5335 1409 0,'0'0'60'15,"0"0"-48"-15,-7 9 0 0,3-3 0 0,-3 3 0 0,7-9 0 16,0 0 6-16,0 0 2 0,0 0 0 0,0 0 0 31,0 0-74-31,0 0-14 0,7 5-4 0</inkml:trace>
  <inkml:trace contextRef="#ctx0" brushRef="#br0" timeOffset="203838.86">23118 5473 1459 0,'0'0'41'0,"0"0"10"0,0 0-41 0,0 0-10 0,0 0 0 0,0 9 0 16,3-3 53-16,-3-6 9 0,4 6 2 0,-4 6 0 15,3-7 0-15,-3-5 0 0,4 6 0 0,-4 3 0 16,3 0-39-16,-3 0-7 0,4 8-2 0,-1-5 0 16,-3-6 10-16,0 6 2 0,4 3 0 0,-4-4 0 15,3-5-16-15,-3 6-4 0,0-3 0 0,0 3 0 16,0-1-8-16,0-11 8 0,0 6-8 0,0-6 8 15,0 12 0-15,0-12 0 0,0 0 0 0,0 0 0 16,0 0-8-16,0 0 0 0,0 0 0 0,0 0 0 16,0 0 8-16,0 0 0 0,0 0 0 0,0 0 0 0,0-6 0 0,0 6 0 0,0-6 0 0,-3 0 0 15,3 0-8-15,0 1 0 0,-4-1 0 0,4 0-11 16,0-3 11-16,-3 3-8 0,-1 0 8 0,1 0-8 16,3 0 0-16,0 1 0 0,0-1 0 0,0-3 0 15,3 3 0-15,-3 3 0 0,0 3 0 0,4-3 0 16,-1-3 8-16,1 0-8 15,-1 0 8-15,-3 1-8 16,0 5 8-16,0 0 0 0,0 0 0 0,4 0 0 0,3-12-8 16,0 12 0-16,0-6 0 0,0 3 0 0,0 0 8 0,0 0 0 15,-7 3 0-15,7 0 0 0,-3 0 0 0,3-3 0 0,0 3 0 0,0 3 0 16,0-3 0-16,0 6 0 0,-3-3 0 0,3 3 0 16,0 0 0-16,-4 0 0 0,4-1 0 0,0-5 0 15,-3 6 0-15,-1 0 0 0,-3 0 0 0,4 3 0 16,-1 0 8-16,-3 0 3 0,0-4 1 0,4 1 0 15,-4 0 3-15,0 6 1 0,0-6 0 0,3 3 0 16,-3-3-16-16,0-6 0 0,0 5 0 0,0-5 0 16,4 12-9-16,-4-12 9 0,3 6 0 0,-3-6-9 15,4 0-36-15,3 0-7 0,0 0-2 0</inkml:trace>
  <inkml:trace contextRef="#ctx0" brushRef="#br0" timeOffset="204435.881">23456 5538 1675 0,'0'0'35'0,"0"0"8"0,0 0-35 0,0 0-8 0,0 0 0 0,0 0 0 15,0 0 55-15,0 0 9 0,0 0 1 0,0 0 1 16,0 0-9-16,0 0-1 0,0 0-1 0,4 6 0 16,3 0-23-16,0 0-4 0,3-1 0 0,-3-5-1 15,1 0-14-15,2 0-2 0,1 0-1 0,-4 0 0 16,0 6-2-16,3-6 0 0,-3 0 0 0,0 0 0 16,1 0-8-16,-1 0 0 0,0 0 0 0,0-6 0 15,0 6 0-15,0 0 0 0,0-5 0 0,-4 5 0 16,4-6 17-16,-3 0 2 0,0 0 0 15,-1 0 0-15,1 0-9 0,-4 0-2 0,7-3 0 0,-4 4 0 16,1-7-8-16,-1 6-14 0,1-6 3 0,-1 0 1 16,-3 4-6-16,0-4 0 0,0 6-1 0,-3-6 0 15,3 6-3-15,-4-2 0 0,1-4 0 0,-4 6 0 16,0 6 4-16,0-6 0 0,-1 6 0 0,1 0 0 16,-3 0-20-16,-1 6-4 0,1-6-1 0,-1 3 0 15,0 3 21-15,-3 5 5 0,4 1 1 0,-1-6 0 16,-3 6 14-16,7-6 0 0,-4 8 0 0,1-2 0 15,3 0 0-15,0 6 13 0,0-7-2 0,0-2-1 16,3 3-2-16,-3 0-8 0,7-1 12 0,-3 1-4 16,-1-6 2-16,4 3 0 0,0 0 0 0,-3 0 0 15,3 2 8-15,0-5 2 0,0 6 0 0,3 0 0 0,-3-3-9 16,4-4-2-16,-1 7 0 0,1-6 0 16,3 0 2-16,-4-6 0 0,4 0 0 0,0 0 0 15,-3 6-11-15,3 0 8 0,0-6-8 0,0 6 8 0,-3-1-8 16,3-2 0-16,0 3 0 0,3 0 0 15,1 0-16-15,-4-6 2 0,3 6 0 0,1 0 0 16,0-6-30-16,-1 0-7 0,4 0-1 0,-3 6 0 16,-1-6-17-16,1 0-4 0,0 0-1 0</inkml:trace>
  <inkml:trace contextRef="#ctx0" brushRef="#br0" timeOffset="204796.427">23851 5753 1624 0,'0'0'46'0,"0"0"10"0,0 0-45 16,0 0-11-16,0 0 0 0,0 0 0 15,0 0 21-15,0 0 3 0,0 0 0 0,0 0 0 0,0 0-13 0,0 0-3 0,0 0 0 0,0 0 0 16,0 0-8-16,0 0 0 0,0 0 0 0,0 0 0 31,0 0-24-31,0 0-8 0,0 0 0 0</inkml:trace>
  <inkml:trace contextRef="#ctx0" brushRef="#br0" timeOffset="212844.593">16609 6088 452 0,'0'0'9'0,"0"0"3"0,0 0-12 0,0 0 0 0,0 0 0 0,0 0 0 16,0 0 29-16,0 0 4 0,0 0 1 0,0 0 0 16,0 0 12-16,-4-6 2 0,4 6 1 0,-3-3 0 15,-1-3 9-15,4-6 2 0,-3 6 0 0,-1 0 0 16,4 1-10-16,0 5-2 0,0-6 0 0,-3-3 0 15,3 3-24-15,0 0-6 0,-4-6-1 0,4 6 0 16,0 1-17-16,0 5 0 0,0-6 8 0,0 6-8 16,0-6 0-16,0 6 0 0,4-6 0 0,-4 6 0 15,0 0 0-15,0 0 0 0,0 0 0 0,0 0 0 16,0 0 13-16,0 0-1 0,0 0 0 0,0 0 0 16,0 0-4-16,0 0-8 0,0 0 11 0,0 0-11 15,0 0 13-15,0 0-4 0,0 0-1 0,0 6 0 16,0 6 2-16,3-12 0 0,-3 5 0 0,4 7 0 15,-4-6 5-15,3 3 1 0,-3 0 0 0,0 0 0 16,4 2 2-16,-4 1 1 0,0 0 0 0,3 0 0 16,-3 2 5-16,0 4 0 0,4-6 1 0,-4 5 0 15,-4 4-9-15,4-3-3 0,0 2 0 0,0-2 0 16,0-1 0-16,0 7 0 0,0-3 0 0,0 2 0 16,0-8-3-16,0-1-1 0,0 7 0 0,0-9 0 15,0-6-9-15,0 2 12 0,0 4-12 0,0 0 12 16,0-6-12-16,0 0 10 0,0 6-10 0,0-7 10 0,0 4-10 0,0-9 8 15,0 0-8-15,0 0 8 0,0 0-8 0,4 9 0 0,-4-3 9 16,-4 3-9-16,4-9 0 16,0 0 0-16,0 0 0 0,0 6 0 15,0 5-36-15,-3 1-9 0,3-6-2 0,0-6 0 16,-4 6-24-16,4-6-5 0,0 0 0 0</inkml:trace>
  <inkml:trace contextRef="#ctx0" brushRef="#br0" timeOffset="213309.161">16397 6241 1044 0,'0'0'21'0,"0"0"7"16,0 0-28-16,0 0 0 0,0 0 0 0,0 0 0 15,0 0 67-15,0 0 8 0,0 0 1 0,0 0 1 16,0 0-10-16,0 0-3 0,0 0 0 0,0 0 0 15,0 0-51-15,0 0-13 0,0 0 0 0,7 0 0 0,0 0 0 0,0 0 0 0,0 0 0 16,0 0 0-16,4 5 0 0,-4-5 0 16,4 0 0-16,-1 6 0 0,4 0 0 0,0 0 0 15,-3-6 0-15,3 9 0 0,0-6 0 0,-3 0 0 0,-1 0 0 16,1 6 0 0,0-9 28-16,-1 5 2 0,1-5 1 0,-4 6 0 0,7-6-22 0,-7 0-9 0,4 0 8 15,-4 0-8-15,0 0 8 0,0 6-8 0,-7-6 8 16,7 0-8-16,0 0 0 0,3 0 0 0,-3 0 0 15,4 6 0 1,0-6-19-16,-4 6-9 0,3-6-1 0,1 6-1 16,-1-6-86-16,1 6-16 0,-4 0-4 0</inkml:trace>
  <inkml:trace contextRef="#ctx0" brushRef="#br0" timeOffset="213925.774">16940 6352 1074 0,'0'0'30'0,"0"0"8"15,0 0-30-15,0 0-8 0,-3-9 0 0,-1 7 0 16,4 2 52-16,-3-6 10 0,3 6 2 0,-7-3 0 15,7 3 0-15,-4-6 0 0,1 6 0 0,3 0 0 0,0 0-1 0,-4-6 0 16,4 6 0-16,0 0 0 16,-7 0-50-16,7 0-13 0,0 0 0 0,0 0 0 0,-3 6 0 0,-4-6 0 15,3 9 0-15,-3-1 0 0,3 7-9 0,1-9 9 16,3 6-12-16,-4 0 12 0,1-4 0 0,3-2 0 0,0 6 0 0,-4-6 0 16,4 0-8-16,0-6 8 0,0 6 0 0,0-6 0 15,0 6 0-15,0 5 9 0,0-11 1 16,4 6 0-16,-4-6-10 0,0 0 0 0,0 0 0 15,0 0 0-15,7 6 0 0,3 0 0 0,1 3 0 16,0-3 0-16,-1-6 0 0,4 6 0 16,-3-1 0-16,-1-5 0 0,1 0 0 0,0 6 0 15,3-6 0-15,-4 6 0 0,-3-6 0 0,4 0 0 16,-11 0 0-16,11 0 0 0,-11 0 27 0,7-6 0 0,3 6 0 0,-6-6 0 16,3-5-16-16,-4 5-3 0,1 0-8 0,-1 0 12 15,-3-3-1-15,4 3-1 0,-4-11 0 0,0 5 0 16,0 6-10-16,0-6 12 0,3-2-12 0,-6 8 12 15,3-6-12-15,-4 0 10 0,1-5-10 0,-4 8 10 16,3-3-10-16,-3 0 0 0,0 0 9 0,0 7-9 16,0-4 0-16,-4 6 0 0,4-3-12 0,-3 3 4 15,-1 0-4-15,1 0 0 0,-4 3 0 0,3-6 0 16,0 6 12-16,1 0-8 0,-4 0 8 0,3 6-8 16,1-6-22-16,2 0-4 0,-2 6-1 0,3-3 0 15,-4 3 35-15,8 6 0 0,-4-7 0 0,3 7 0 16,4-6 0-16,-3 6 0 0,3-3 0 0,0-1 0 15,3 7-9-15,1-3 9 0,-1-6 0 0,4 6-9 16,0 2-43-16,0-2-8 0,-3 0-1 0</inkml:trace>
  <inkml:trace contextRef="#ctx0" brushRef="#br0" timeOffset="214575.279">17187 6370 899 0,'0'0'18'0,"0"0"6"0,0 0-24 0,0 0 0 0,0 0 0 0,0 0 0 15,0 0 71-15,0 0 9 0,0 0 1 0,0 0 1 16,0 0-30-16,0 0-7 0,0 0-1 0,0 0 0 16,0 0-17-16,0 0-4 0,0 6-1 0,0 0 0 15,0-6 7-15,4 8 2 0,-4 4 0 0,3-6 0 16,-3 0-23-16,4 6-8 0,-1-6 0 0,-3 0 9 16,4 5 3-16,-1-8 1 0,1 3 0 0,0 0 0 15,-4 0 13-15,3 0 2 0,1 0 1 0,-1 5 0 16,1-11-9-16,-1 6-1 0,4-6-1 0,-3 6 0 15,3-6-8-15,-4 6-2 0,4-3 0 0,-3 0 0 16,-1 0 0-16,5 0 0 0,-5-6 0 0,1 3 0 16,3 0 6-16,-4 0 1 0,4 0 0 0,-3 0 0 0,-4 0 8 15,3 0 1-15,-3 0 1 0,4 0 0 0,3-3-13 16,-4-3-2-16,4 6-1 0,1-6 0 0,-1 0 21 0,-4 0 4 16,4-5 1-16,-3 5 0 0,-1 0-20 0,4 0-4 15,0 0-1-15,0-3 0 0,-3 3-10 0,-1-5 0 16,1 5 0-16,-1 0 0 0,1 0 0 0,3-6 0 0,-3 6 0 15,-1-2 8-15,4 2-8 0,-3-6 0 0,-4 6 0 16,3-6 0-16,1 1 0 0,-1 2 0 16,-3 3 0-16,4 0 0 0,-4-6 8 0,0 6 0 0,0-5 0 0,-4 2 0 15,4 3-8-15,0 6 0 0,0 0 0 0,0 0 0 32,0 0-42-32,-3-6-10 0,3 6-3 0,-4 0 0 0,4 0 44 0,-3-6 11 0,-4 6 0 0,7 0 0 15,-4-6-53-15,-3 6-9 16,4 0-2-16,3 0 0 0,-4 0 52 0,4 0 12 0,-4 6 0 0,1-6 0 15,3 0-54-15,-7 6-8 0,7-6-2 0,0 3 0 16,0-3 52-16,-4 3 12 0,4-3 0 0,0 0 0 16,0 0-54-16,0 6-8 0,0-6-2 0</inkml:trace>
  <inkml:trace contextRef="#ctx0" brushRef="#br0" timeOffset="-214413.726">17678 5950 1026 0,'0'0'28'0,"0"0"8"0,0 5-28 0,-4-2-8 0,4 6 0 0,-3 0 0 15,3 3 46-15,0-6 8 0,0-1 2 0,0 1 0 16,0 0-7-16,-4 6-1 0,4-3 0 0,0 3 0 16,0-1-35-16,4 7-13 0,-1-6 9 0,1 8-9 15,-4-2 17-15,3 0-1 0,-3-7-1 0,0 10 0 16,0 2 1-16,0-5 1 0,0 9 0 0,0-4 0 16,0-5-17-16,0 8 0 0,0-8 0 0,0-1 0 15,0 10 57-15,0-9 5 0,4-1 1 0,-4-2 0 16,0 3-32-16,-4-1-7 0,4 4 0 0,0-4-1 15,0 1-36-15,0-6-7 0,0 8-2 0,4-2 0 16,-4-3 22-16,0-1 0 0,0 1 0 0,0-3 0 16,0-6 0-16,0-6 0 0,0 0 0 0,0 0 0 15,0 0-56-15,0 0-8 0,0 0 0 0,3-6-640 0</inkml:trace>
  <inkml:trace contextRef="#ctx0" brushRef="#br0" timeOffset="-214069.33">17568 6214 1094 0,'0'0'23'0,"0"0"5"0,0 0-28 0,0 0 0 0,0 0 0 0,0 0 0 16,0 0 56-16,0 0 7 0,0 0 1 0,0 0 0 15,0 0 0-15,0 0 0 0,0 0 0 0,0 0 0 16,0 0-3-16,0 0 0 0,0 0 0 0,7 6 0 16,-3-3-46-16,3 3-15 0,-3-6 8 0,3 6-8 15,-4 0 20-15,4-6 0 0,0 5 0 0,4-5 0 16,-4 6-20-16,3 0 8 0,-3-6-8 0,1 6 0 16,2-6 8-16,-3 3-8 0,4 0 0 0,-1 0 0 15,-3-3-13-15,4 3-10 0,-4 0-1 0,4-3-1 0,-4 0 34 0,3 0 7 16,-3-3 2-16,4 0 0 15,-4 3-80-15,4-3-16 0,-1 0-3 16,4 0-1-16,-3 3-104 0,-1-6-21 0,19-6-4 0,-8 7-1 0</inkml:trace>
  <inkml:trace contextRef="#ctx0" brushRef="#br0" timeOffset="-213557.009">17879 6291 1036 0,'0'0'23'0,"0"0"5"0,0 0 0 0,-7 5 1 0,7-5-29 0,-4 6 0 0,4 0 0 0,0-6 0 15,-3 6 57-15,3-6 6 0,0 0 1 0,0 12 0 16,3-9 0-16,-3 3 0 0,4 0 0 0,-1 5 0 16,-3-11-52-16,7 6-12 0,-3-6 0 0,3 6 0 15,0 0 34-15,0-6 4 0,0 6 1 0,0-6 0 16,4 6-26-16,-11-6-5 0,7 6 0 0,0-6-8 15,0 0 14-15,3 0-4 0,-3 2-1 0,-7-2 0 16,11 6-1-16,-11-6-8 0,0 0 12 0,7 0-4 16,-7 0-8-16,11 3 0 0,-11-3 0 0,7 0 8 15,-7 0-8-15,0 0 0 0,0 0 0 0,7-3 0 16,0-5 0-16,-4 8 0 0,1-6 0 0,-1 0 0 16,-3 0 0-16,4-6 0 0,-4 6 0 0,0-5 0 15,0 2 0-15,-4 3-9 0,4 0 9 0,-3 0-13 16,-1 0 5-16,1 6 8 0,-1-6-13 0,1 0 5 15,-1 1 8-15,1 5-8 0,-1 0 8 0,-3 0-8 16,0 5-31-16,0 1-5 0,-4 0-2 0,4 6 0 16,-3-6 68-16,3 0 14 0,-4 5 2 0,4 4 1 15,0-3-12-15,0-6-3 0,0 6 0 0,0-4 0 16,3 1-24-16,1 0 0 0,-1 3 8 0,1-6-8 0,-1 0 0 16,4 5 0-16,-3-2 0 0,3-3 0 0,0-6 32 15,0 0 4-15,0 0 0 0,0 0 1 0,3 12-26 16,-3-6-11-16,4 0 8 0,-1-1-8 0,1 1 0 0,-1 0 8 15,1 0-8-15,3 0 0 0,4 0 0 0,-4 0 8 16,3 2-8-16,1 4 0 16,-1-6-52-16,1 6-16 0,0-6-4 0</inkml:trace>
  <inkml:trace contextRef="#ctx0" brushRef="#br0" timeOffset="-212976.887">18355 6291 1314 0,'0'0'37'0,"0"0"8"15,0 0-36-15,0 0-9 0,0 0 0 0,0 0 0 16,0 0 53-16,0 0 9 0,0 0 2 0,0 0 0 15,0 0 0-15,0 0 0 0,0 0 0 0,0 0 0 16,0 0-52-16,0 0-12 0,0 0 0 0,-11 5 0 16,4-5 34-16,0 6 4 0,7-6 1 0,-7 6 0 15,-3 0-26-15,3 0-5 0,3-6 0 0,-3 6-8 0,0 0 8 16,0-3-8-16,7-3 0 0,-7 6 0 16,3-4 0-16,4-2 0 0,-7 15 0 0,4-9 0 15,3-6 0-15,0 0 0 0,0 0 0 0,-7 6 0 16,7-6 0-16,-4 6 0 0,-3 6 0 0,7-12 0 15,0 8 0-15,-3-2 0 0,-1 6 0 0,4-12 0 0,0 0 0 0,0 6 0 16,0-6 0-16,0 0 0 0,0 0 0 0,0 0 0 0,0 0 0 0,0 0 0 16,0 6 0-16,0-6 0 0,0 0 10 0,4 6-10 15,-4-6 0-15,0 6 0 0,0-6 8 0,3 11-8 16,4-11 0-16,-3 3 8 0,-1 0-8 16,-3-3 8-16,7 0-8 0,-3 3 0 0,-1-3 0 0,4 3 0 15,-7-3 0-15,4 3 0 0,-1 3 0 0,5 0 0 16,-5 0 0-16,-3-6 0 0,7 0-9 15,-3 11 9-15,-4-5 0 0,3 0 0 0,1 0 0 16,-4 3 0-16,3-3 0 0,-3 5 0 0,4 1 0 0,-4-6 0 16,0 6 0-16,-4-6 9 0,1 6-9 0,-1-7 8 15,4-5-8-15,0 9 0 0,-3 3 9 0,3-12-9 16,0 0 0-16,0 0 9 0,-4 6-9 0,-3-6 0 16,0 6 8-16,0-6-8 0,-4 0 0 0,4 0 0 15,-3 0 15-15,-4-6-1 0,3 6 0 0,-3-6 0 16,0 0-124-16,0 6-25 0,3-6-5 0</inkml:trace>
  <inkml:trace contextRef="#ctx0" brushRef="#br0" timeOffset="-212206.619">18874 6055 942 0,'0'0'40'15,"0"0"-32"-15,0 0 47 0,0 0 9 0,0 0 3 0,0 0 0 16,0 0-35-16,0 0-6 0,0 0-2 0,0 0 0 16,-7 6 16-16,3 0 4 0,1 0 0 0,-1 3 0 15,0-3-26-15,1 3-5 0,-1-1-1 0,1 4 0 16,3 0-3-16,0 0-1 0,0-4 0 0,0 10 0 15,3-6 4-15,-3 11 1 0,4-5 0 0,-4 3 0 16,3 2-13-16,-3-5 0 0,0 8 0 0,4-5 0 16,-4 2 43-16,0 1 5 0,4-4 2 0,-4 4 0 15,0-6-31-15,0 2-7 0,0 4 0 0,-4-7-1 16,4-5-11-16,-4-3 0 0,1 0 9 0,-1 5-9 16,1-975 0-16,-1 1934 0 0,1-967 0 0,3-6 0 15,0 0 0-15,0 0 0 0,0 0 0 0,-7 6 0 16,7-6 0-16,0 0 0 0,0 0 0 0,0 0 0 15,0 0-47-15,0 0-13 0,0 0-4 0</inkml:trace>
  <inkml:trace contextRef="#ctx0" brushRef="#br0" timeOffset="-211639.396">18969 6396 1362 0,'0'0'38'0,"0"0"10"0,0 0-39 0,0 0-9 0,0 0 0 16,0 0 0-16,0 0 33 0,0 0 5 0,0 0 1 0,0 0 0 15,0 0-16-15,7 6-3 0,-4-6-1 0,4 3 0 16,-3-3-8-16,3 0-2 0,4 3 0 0,-4-3 0 15,3 0-9-15,1 0 8 0,3 0-8 0,-3 0 8 16,-1-3 1-16,1 3 0 0,-1-3 0 0,-3 3 0 16,0 0-30-16,4-3-7 0,0 3 0 0,-4-3-1 15,0 3 29-15,-4 0 0 0,1 0 0 0,-4 0 0 16,3-8 45-16,1 8 15 0,-4-6 4 0,3 0 0 16,-3 0-52-16,4 0-12 0,-4 0 0 0,0 0 0 15,0-5 0-15,0 5 0 0,0-3 0 0,-4 3 0 16,1 0 0-16,-1 0 9 0,-3 0-9 0,0 0 8 15,4 6-8-15,-4-5 0 0,0 5 0 0,0 0-11 16,-1 0 11-16,1 0 0 0,0 0 8 0,0 5-8 16,0-5 0-16,0 6 0 0,0-6-12 0,0 6 4 15,0 0 0-15,3 0 0 0,-3 3 0 0,4 0 0 16,-1 5 8-16,1-8-10 0,-1 6 10 0,1 0-10 16,3-6 10-16,-4 5-8 0,1-2 8 0,3 3-8 15,0-6 8-15,3 6 8 0,1-1-8 0,-1-5 11 16,1 3-11-16,3 3 10 0,0-6-10 0,0 5 10 15,4-5 1-15,-4 0 0 0,3 0 0 0,1 3 0 16,-1-3 1-16,5 5 1 0,-5 1 0 0,4-6 0 0,-3 0-22 0,-1 0-5 16,4 0-1-16,1-6 0 0,-5 6 15 0,1 2 0 15,-1-5 0-15,1 6 0 0,3-3 0 0,-3-6 0 0,3 6 0 16,0 0 0 0,-4-6-156-16,5 0-29 0</inkml:trace>
  <inkml:trace contextRef="#ctx0" brushRef="#br0" timeOffset="-210673.424">19491 6273 851 0,'0'0'36'0,"0"0"-36"15,0 0 88-15,0 0 10 0,0 0 2 0,0 0 1 16,0 0-14-16,0 0-3 0,0 0-1 0,0 0 0 15,0 0-16-15,0 0-3 0,0 0-1 0,0 0 0 16,0 0-43-16,0 0-9 0,0 0-2 0,0 0 0 16,-7 3 0-16,7-3 0 0,0 0 0 0,-7 3 0 15,7-3-9-15,-7 3 0 0,0 0 0 0,0 3 0 16,7-6 0-16,-4 5-9 0,-3 7 9 0,7-12 0 16,-7 6-8-16,7-6 8 0,-3 6 0 0,3-6 0 15,-4 6-8-15,4-6 8 0,-4 6 0 0,1 0 0 16,3-6 0-16,0 0 0 0,0 5 0 0,0-5 0 15,0 0-8-15,0 0 8 0,0 0 0 0,0 0 0 16,3 9 0-16,1-3 0 0,-4-6 0 0,4 6 0 16,-4-6 0-16,0 0 0 0,3 6 0 0,-3-6 0 0,4 6 0 0,-1 0 0 0,-3-6 0 0,4 6 0 15,-4-6 0-15,3 8-8 16,1-2 8-16,-4-6 0 0,3 3 0 0,1 6 0 0,-4-9 0 0,3 6 0 16,1 0 0-16,-1 0 0 0,-3-6 0 15,0 0 0-15,7 0 0 0,-3 6 0 16,-4-6 0-16,3 5 0 0,-3-5 0 0,4 6 0 15,-4-6 0-15,3 6 0 0,1 0 0 0,-4-6 0 16,4 6 0-16,-4-6 0 0,3 9 0 0,-3-9 0 0,0 0 0 0,0 0 0 16,4 6 0-16,-4 0 0 0,0-1 0 0,0 7 0 15,0-6 33-15,0 3 1 0,0 3 0 0,-4-1 0 16,4 1-25-16,-7-6-9 0,3 6 0 0,1-6 9 16,-4 5-9-16,0 4 8 0,0-3-8 0,-4-6 8 15,4 5 2-15,-3-5 0 0,3-3 0 0,-4 3 0 16,0-3 3-16,1 0 1 0,-1-3 0 0,-3 0 0 15,4-3-2-15,-5-3 0 0,5 0 0 0,-4 0 0 16,3-5-26-16,1-1-6 0,2 6 0 0,-2-6-1 16,3 6-79-16,3-2-16 0,1 2-4 0</inkml:trace>
  <inkml:trace contextRef="#ctx0" brushRef="#br0" timeOffset="-209892.019">20447 6196 1105 0,'0'0'24'0,"-7"6"4"0,0-6 2 0,0 9 2 0,-4-3-32 0,4 0 0 16,-3 0 0-16,-4 0 0 16,3-6 84-16,0 6 9 0,1-1 3 0,-4 1 0 15,3 0 0-15,0-6 0 0,4 6 0 0,-3-3 0 16,3 0-26-16,0 0-5 0,0 3-1 0,0-3 0 15,7-3-41-15,-4 3-9 0,4-3-2 0,0 0 0 16,-7 6-12-16,3-6 0 0,4 0 0 0,0 0 0 16,-7 0 0-16,7 0 0 0,-3 5 0 0,3-5 0 0,0 0 0 15,0 0 0-15,0 6 0 0,0-6-10 0,3 12 10 0,-3-12 0 0,0 0 0 0,4 6 0 16,-1 0-8-16,-3-6 0 0,0 0 0 0,8 6 0 16,-1 0 8-16,-4-1 0 0,-3-5 0 0,0 0 0 15,11 9 0-15,-4-3 0 0,-7-6 0 0,7 6 0 16,-7-6 0-16,7 6 0 0,-7-6 0 0,7 6 0 15,0 0 0-15,-7-6 0 0,7 6 0 16,0-4 0-16,-3 7 0 16,3-3 0-16,0 3 0 0,0-3 0 0,-4 0 0 0,1 0 0 0,-4-6 0 0,3 6 0 15,-3-6 0-15,7 11 0 0,-7-11 0 0,0 0 0 16,4 6 0-16,-4-6 0 0,4 6 0 0,-1 0 0 16,-3 3 0-16,0-9 0 0,0 0 0 0,0 0 0 15,0 0 0-15,-3 6 11 0,-1-6-3 0,-3 6 0 16,0-1-8-16,0-5 0 0,0 6 0 0,0-6 0 15,-4 6 0-15,4-6 0 0,-7 0 0 0,3 0 0 16,-3 0 0-16,7 0-12 0,-3 0 4 0,-1 6 8 16,0-6-46-16,1 6-2 0,-1-3 0 0,1 0 0 15,3 0-23-15,0 0-5 0,0 0 0 0,-4 2-1 16,4 1-133-16,3-6-26 0</inkml:trace>
  <inkml:trace contextRef="#ctx0" brushRef="#br0" timeOffset="-209277.405">20496 6388 1440 0,'0'0'60'0,"0"0"-48"16,0 0 10-16,0 0 2 0,0 0 0 0,0 0 0 16,0 0 16-16,0 0 3 0,0 0 1 0,0 0 0 15,0 0 6-15,0 0 2 0,0 0 0 0,0 0 0 16,0 0-36-16,0 0-6 0,0 0-2 0,4 2 0 15,-4-2-8-15,3 6 0 0,-3-6 0 0,7 6 0 16,-3-3 0-16,3 6 8 0,0-9-8 0,0 6 8 0,0 0-8 0,0 0 0 16,0-6 0-16,0 0 0 15,4 0 8-15,-4 0 0 0,4 0 0 0,-4-6 0 16,3 6-8-16,-3-6 0 0,4 6 0 0,-4-6 8 16,0 0 2-16,-3 0 0 0,3 3 0 0,0-6 0 15,-4 7-2-15,-3-4 0 0,4 6 0 0,-4 0 0 16,0 0-8-16,0-6-17 0,-4 0 4 0,4 6 1 15,-7-6-13-15,7 6-3 0,-3-6 0 0,-8 0 0 16,4 6 0-16,-4-11 0 0,1 5 0 0,-1 3 0 16,-3-3 28-16,4 6 0 0,-1 0 0 0,0 0 0 0,4 0 0 15,-3 3 0-15,-1 0 0 0,4 6 0 0,-4 2-8 16,4-5 8-16,0 6-8 0,-3-6 8 0,6 6 0 16,-3-1 0-16,0-2 0 0,4 3 0 0,-1 6 20 0,4-7 10 15,0 1 2-15,0 3 0 0,0 2-20 16,0-11-3-16,4 6-1 0,-4-6 0 0,3 3 4 0,4 2 0 15,-3 1 0-15,-1 0 0 0,4-6-4 16,0 6 0-16,4-1 0 0,-4-2 0 16,4 3-8-16,-1-6 0 0,1 6 0 0,-4-7-11 0,3-2 11 0,1 0 0 0,0 0 8 0,-1 0-8 31,1 0-33-31,-1 0-11 0,1-3-3 0</inkml:trace>
  <inkml:trace contextRef="#ctx0" brushRef="#br0" timeOffset="-208068.412">20736 6432 1190 0,'0'0'33'0,"-3"-6"9"0,3 6-34 15,-4-6-8-15,1 0 0 0,-1-3 0 16,1 3 53-16,-1-3 9 0,1 7 2 0,3 2 0 0,0 0-12 0,0 0-1 16,0 0-1-16,0 0 0 0,0 0-32 0,0 0-6 0,0 0-2 15,0 0 0-15,0 2-10 0,-4 7 0 0,4-3 0 0,0 3 0 16,0 3 0-16,0 0 0 0,4 5 8 0,-4-2-8 16,3 3 15-16,1-1-3 0,-1-2 0 0,1 2 0 15,-1 1-2 1,1-6-1-16,-1 6 0 0,1-4 0 0,-1-2 19 15,1 0 3-15,-1-6 1 0,-3-6 0 0,0 0-20 0,0 0-3 0,0 0-1 0,0 0 0 16,0 0 13-16,0-6 3 0,4-6 0 0,-4 0 0 16,0-8 6-16,0 2 2 0,-4 0 0 15,4-5 0-15,0 2-32 0,-3 4 0 0,3-4 0 0,0 3 0 16,0 1 0-16,0-4 0 0,0 4-13 16,0 5 4-16,0 0 9 0,0 0 11 0,3 1-3 0,-3 11 0 15,0 0-32-15,0-6-6 0,4 0-2 16,-1 3 0-16,-3 3 32 0,0 0 0 0,4-6 0 0,-4 6 0 15,7 0 0-15,0-6-12 0,0 12 0 0,0-6 0 16,0 0 12-16,0 6-9 0,4-6 9 16,-1 6-8-16,1 0 0 0,0 8 0 0,-1-2 0 0,1-6 0 15,-4 6 8-15,3-4-8 0,-2 4 8 0,-1 0-8 16,-4 0 8-16,4-6 0 0,-3 5 0 0,-1-5 0 16,1 0 0-16,-4-6 0 0,0 9 0 0,0-3 0 0,0-6 0 15,0 0 0-15,0 0 8 0,0 0-8 16,0 0 11-16,0 0-3 0,0 0 0 0,0 0 0 15,0 0 4-15,3-3 0 0,1 0 0 0,-1-3 0 16,-3-3-12-16,4-2 0 0,-1 5 0 0,1-6 0 16,-4-3 8-16,3 0 0 0,4 7 0 0,-7-4 0 15,4 0-8-15,0-3-14 0,-1 7 3 0,1 2 1 16,-1 3 10-16,-3-9 0 0,4 6 0 0,-1 6 0 0,-3 0 0 16,0 0-12-16,0 0 2 0,0 0 0 0,0 0-10 0,0 0-1 0,0 0-1 15,0 6 0-15,0 0 22 16,0 0 0-16,0 3 0 0,0-3 0 0,4 5 0 0,-1 1 0 0,1-6 0 0,-1 0 0 15,1 6-20-15,-1-10 0 0,4 4 0 0,0 3 0 16,-3 0 32-16,-1-3 6 0,5 0 2 0,-5 0 0 16,1 0-20-16,3-6-17 0,0 11 3 0,0-11 1 15,-4 3 21-15,4 3 4 0,0-3 0 0,0 3 1 16,-3 3-5-16,3-3 0 0,0 0-8 0,0-1 12 16,-3 1-12-16,-1 6 0 0,8-6 0 0,-8 3 0 15,8 2 0-15,-8 1 0 0,1 0 0 0,0 0 0 16,-1 2 0-16,-3-2 0 0,4-6 0 0,-1 0 0 15,1 6 0-15,-4-12-8 0,3 11 8 0,1-11-13 16,-1 3-134-16,4-6-26 16,7-8-6-16,0-7-1 0</inkml:trace>
  <inkml:trace contextRef="#ctx0" brushRef="#br0" timeOffset="-207553.772">21385 6364 1220 0,'0'0'34'0,"0"0"9"0,0 0-35 0,0 0-8 0,0 0 0 0,0 0 0 16,-7 6 53-16,4-6 9 0,3 0 2 0,-11 6 0 15,4 0-42-15,0-6-8 0,-3 6-2 0,2-4 0 16,-2 7-12-16,-1-3 0 0,4 3 0 0,-3-3 0 15,-1 6 28-15,4-6 4 16,-4 8 0-16,1-2 0 16,3 0-17-16,0-6-3 0,-4 11-1 0,8-11 0 0,-1 0-2 0,1 3 0 0,3-3 0 0,-4 0 0 15,4 5 3-15,-3-5 0 0,3-6 0 0,0 6 0 16,0-6 16-16,0 0 3 0,0 0 1 0,3 6 0 16,-3-6-16-16,7 0-4 0,-3 6 0 0,3-6 0 15,0 0 0-15,3 0 0 0,-3 0 0 0,0 0 0 16,4-6-3-16,0 0-1 0,-1-6 0 0,4 1 0 15,-3 5-8-15,-1-3-11 0,-2 3 3 0,2-6 0 16,-3 6-13-16,-3-5-3 0,-1 5 0 0,1-3 0 16,-4 9-6-16,0 0-2 0,0 0 0 0,0 0 0 15,0 0 16-15,0 0 4 0,-4-6 0 0,4 0 0 16,0 6 3-16,0 0 1 0,0 0 0 0,0 0 0 16,-3 9 16-16,-1 3 3 0,4-12 1 0,-3 12 0 0,-4-1 22 0,3 1 5 15,4-3 1-15,-3 3 0 16,3-1-13-16,0 1-3 0,3 0 0 0,-3 0 0 0,0-1-12 0,0 4-4 15,4-9 0-15,-1 0 0 16,1 0 20-16,-1 5 3 0,1-11 1 0,3 3 0 16,-4 0-61-16,4-3-12 0,4 0-3 0</inkml:trace>
  <inkml:trace contextRef="#ctx0" brushRef="#br0" timeOffset="-207282.891">21579 6414 1146 0,'0'0'32'0,"0"0"8"0,0 0-32 0,0 0-8 0,-3 6 0 0,-1 0 0 15,4-6 64-15,0 6 11 0,-3 0 2 0,3 5 1 16,3-2-20-16,-3 3-4 0,-3 0-1 0,6-1 0 15,-3 1-37-15,4-3-7 0,-4 3-1 0,0-1-8 16,3 1 13-16,-3 0-4 0,4-6-1 0,-1 0 0 16,-3 6-18-16,0-12-4 0,0 0-1 0,0 0 0 15,0 0-118-15,0 0-24 0</inkml:trace>
  <inkml:trace contextRef="#ctx0" brushRef="#br0" timeOffset="-207127.029">21534 6185 1148 0,'0'0'51'0,"-4"6"10"0,0 5-49 16,4-5-12-16,-3 0 0 0</inkml:trace>
  <inkml:trace contextRef="#ctx0" brushRef="#br0" timeOffset="-206632.447">21689 6364 1371 0,'0'0'60'0,"-4"6"14"0,4 0-59 0,0-6-15 0,0 6 0 0,4 2 0 0,-1 1 36 16,-3-3 5-16,4 3 1 0,-1-3 0 15,1 6-2-15,3-6 0 0,-4 5 0 0,5 1 0 16,-1-3-28-16,-4 3-12 0,1-1 8 0,-1 1-8 0,1-6 0 0,3 6 0 16,-4-6 0-16,1 8 0 0,-1-8 8 0,-3-6-8 15,0 0 8-15,0 0-8 16,0 0 28-16,0 0 0 0,0 0 0 0,0 0 0 0,0 0-7 0,0 0-1 15,0 0 0-15,0-12 0 16,0 4-6-16,0-1-2 0,0 0 0 0,0 3 0 0,0-6-12 0,0 1 9 16,-3-4-9-16,-1 6 8 0,4 0-8 0,0 3 0 15,0-5 0-15,4 5-11 0,-4 6 11 0,0-6-8 16,0 0 8-16,0 6-8 16,0 0-7-16,0 0-1 0,0 0 0 0,0 0 0 0,0 0 16 15,0 0 0-15,0 0 0 0,0 0 0 0,0 0 0 16,10 0-11-16,-3 0 11 0,0 0-10 0,1 6 10 0,-1 0-13 15,3-6 5-15,-3 12 8 0,0-7 0 0,4 4 0 16,-4 0 0-16,0 6 0 0,-3-3 0 0,6-1 0 0,-3 1 9 16,0 0-1-16,0-3-8 0,0 8 0 0,0-5 0 15,0-6 0-15,1 3 0 0,-1 2 0 0,-4-8 0 0,4 6 0 32,-3-3-28-32,-1 0-9 0,-3-6-3 0,0 0-476 0,0 0-96 15</inkml:trace>
  <inkml:trace contextRef="#ctx0" brushRef="#br0" timeOffset="-205675.445">22045 6420 1384 0,'0'0'39'16,"0"0"9"-16,0 0-38 0,0 0-10 0,0 0 0 0,0 0 0 16,0 0 53-16,0 0 9 0,0 0 2 0,0 0 0 0,0 0 0 0,0 0 0 0,4 6 0 0,-1-6 0 31,4 6-40-31,0-6-7 0,0 0-1 0,4 0-1 15,-4-6 27-15,4 6 6 0,-1-6 0 0,1 6 1 16,-1-6-29-16,1 6-7 0,3-9-1 0,-3 6 0 0,-1 3-3 0,-3-3-1 0,0-8 0 0,-3 5 0 16,-1 0 0-16,4 6 0 0,-7 0 0 0,4-6 0 15,-4 6-8-15,3-6-11 0,1 0 3 0,-4 6 0 32,0 0-26-32,0 0-5 0,-4-6-1 0,4 6 0 15,0 0 4-15,0 0 0 0,0 0 0 0,-7-11 0 0,0 5 22 0,0 6 5 0,-3-3 1 0,-1 3 0 16,4 0 0-16,-4 0 0 0,1 0 0 0,-1 0 0 15,4 3 8-15,-3 0 11 0,3 0-3 0,-4-1 0 16,4 7-8-16,3-3 0 0,-3 0 0 0,4 0 0 16,-4 0 0-16,3 0 0 0,1 0 0 15,-1 5 0-15,1 4 0 0,-1-9 0 0,4-6 0 0,-3 6 0 16,-1 6 8-16,4-1 0 0,-3-5 0 0,-1 3 0 16,0 3-8-16,1 0 8 0,3-1-8 0,-4 1 8 0,4-6-8 15,-3 6 0-15,3 2 0 0,0-8 0 16,0 0 0-16,0 6 0 0,-4-6 0 0,4 0 0 15,-3 2 0-15,3-8 0 0,0 12 0 0,0-12 0 16,0 0 9-16,0 0-9 0,0 0 10 0,0 0-10 16,0 0 13-16,0 0-3 0,0 0-1 0,0 0 0 0,0 0 1 0,0 0 0 15,0 0 0-15,0 0 0 16,0 6-10-16,0-6 12 0,0 0-12 0,0 0 12 16,3 6-12-16,-3-6 0 0,0 0 0 0,0 0 0 15,0 0 0-15,0 0 0 0,0 0 0 0,0 0 0 16,0 0 0-16,0 0 0 0,0 0 0 0,0 0 0 0,0 0 8 15,0 0-8-15,0 0 8 0,0 0-8 0,0 0 0 0,0 0 0 0,0 0 8 0,0 0-8 16,0 0 0 0,0 0 0-16,0 0 0 0,0 0 8 0,0 0-8 15,4 6 0-15,-4-6 0 0,0 0 8 0,0 0-8 0,0 0 0 0,0 0 0 0,3 6 0 16,-3-6 0-16,4 6 0 16,-1-1 0-16,-3-5 0 0,0 0 0 0,4 0 0 0,0 3 9 0,3 0-9 15,-4 0 0-15,1 3 9 0,-1-3-9 16,1 0 0-16,-4-3 8 0,3 6-8 0,1 0 0 0,-4-6 0 15,0 0 8-15,3 0-8 0,4 6 0 0,-7-6 0 16,4 0 0-16,-4 0-22 0,0 0 3 0,0 0 1 16,0 0 18-16,0 0 0 0,3 6 0 0,-3-6 0 15,0 0 0-15,0 0 0 0,4 5 0 0,3 1 0 16,-7-6 0-16,0 0 0 0,0 0 0 0,4 0 0 16,-1 6 0-16,4-6 0 0,0 3 0 0,-3 0 0 15,3 0 0-15,-4 0 0 0,4 0 0 0,0 3 0 16,0-6-14-16,1 3 1 0,-1-3 0 0,-7 0 0 15,7 0-31-15,-7 0-5 0,10 0-2 0,-10 0 0 16,0 0 19-16,0 0 4 0,7 0 1 0,0 0 0 16,-7 0-8-16,7-3-1 0,-7 3-1 0,7 0-424 15,-3-3-85-15</inkml:trace>
  <inkml:trace contextRef="#ctx0" brushRef="#br0" timeOffset="-204447.38">22504 6358 694 0,'3'-6'31'0,"1"-8"6"0,-1 8-29 0,1 0-8 16,-1-6 0-16,1 6 0 15,-1-6 46-15,1 7 8 0,-4 5 2 0,3-6 0 16,-3 6-31-16,0 0-5 0,0 0-2 0,0 0 0 0,0 0-1 0,0 0 0 16,0 0 0-16,0 0 0 15,0 0 4-15,0 0 1 0,0 0 0 0,-3 11 0 0,-1 1-9 0,1-6-1 16,-4 6-1-16,3-9 0 0,-3 3 12 15,4 11 2-15,-1-11 1 0,-3 6 0 0,4 0 6 0,-4-6 2 0,3 5 0 0,0-5 0 32,1 3 3-32,3-9 1 0,-4 6 0 0,4-6 0 15,0 0 11-15,0 0 3 0,0 0 0 0,0 0 0 0,0 0-13 0,0 0-3 16,0 0 0-16,0 0 0 0,0 0-16 0,0 0-3 0,0 0-1 0,-3 6 0 16,3-6-16-16,0 0 0 0,0 0 8 0,-4 6-8 15,4-6 0-15,0 0 0 0,0 0 0 0,-3 6-9 16,-1 5 9-16,4-11 0 0,-3 3-9 0,3-3 9 15,-4 9 0-15,4-9 0 0,0 0-9 0,0 0 9 16,-3 6 0-16,3 3 0 0,0-3 0 0,0-6 0 16,0 0 0-16,0 11 0 0,0-5 0 0,0-6 0 15,0 0 0-15,0 0 0 0,0 0 8 0,3 6-8 16,1 0 12-16,-1-6-4 0,-3 0-8 0,4 6 12 16,-1-3-12-16,4 0 9 0,-7-3-9 0,4 0 8 15,3 3-8-15,0-3 0 0,-3 6 0 0,3-1 8 16,-4 1-8-16,4-6 0 0,0 6 0 0,-3-6 0 15,-1 6 0-15,-3-6 0 0,7 0-9 0,-3 6 9 16,-4 0 0-16,3 0 0 0,1-3 0 0,-1 8 0 16,-3-8 0-16,4 6 0 0,-4-3 0 0,0 6 0 15,0-12 9-15,-4 6-1 0,4 0 0 0,0-1 0 0,-3 4 8 0,-1-3 2 16,1 0 0-16,-1 0 0 0,1 0-7 0,-1 6-2 16,1-7 0-16,3-5 0 0,-11 6-9 0,4 0 10 15,0-3-10-15,0 0 10 16,-4 0-10-16,4 0 0 0,0-3 0 0,0 0 0 0,7 0-22 0,-7-3 3 15,0 0 1-15,-3 3 0 16,-1-6-24-16,4 6-5 0,-4-6-1 0</inkml:trace>
  <inkml:trace contextRef="#ctx0" brushRef="#br0" timeOffset="-204166.163">22800 6767 694 0,'0'0'20'0,"0"0"4"16,0 0-24-16,-7 9 0 0,3-6 0 0,4-3-293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6FD6F6-CAA6-4148-9B56-6DF49C804D15}" type="datetimeFigureOut">
              <a:rPr lang="en-US" smtClean="0"/>
              <a:t>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2A62B2-EAD3-4085-BCCE-10EC2598967B}" type="slidenum">
              <a:rPr lang="en-US" smtClean="0"/>
              <a:t>‹#›</a:t>
            </a:fld>
            <a:endParaRPr lang="en-US"/>
          </a:p>
        </p:txBody>
      </p:sp>
    </p:spTree>
    <p:extLst>
      <p:ext uri="{BB962C8B-B14F-4D97-AF65-F5344CB8AC3E}">
        <p14:creationId xmlns:p14="http://schemas.microsoft.com/office/powerpoint/2010/main" val="39356758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2A62B2-EAD3-4085-BCCE-10EC2598967B}" type="slidenum">
              <a:rPr lang="en-US" smtClean="0"/>
              <a:t>2</a:t>
            </a:fld>
            <a:endParaRPr lang="en-US" dirty="0"/>
          </a:p>
        </p:txBody>
      </p:sp>
    </p:spTree>
    <p:extLst>
      <p:ext uri="{BB962C8B-B14F-4D97-AF65-F5344CB8AC3E}">
        <p14:creationId xmlns:p14="http://schemas.microsoft.com/office/powerpoint/2010/main" val="3804540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3FA4E6-1A48-4782-8997-A24A22606861}" type="datetimeFigureOut">
              <a:rPr lang="en-US" smtClean="0"/>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412937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60485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65085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73565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3FA4E6-1A48-4782-8997-A24A22606861}" type="datetimeFigureOut">
              <a:rPr lang="en-US" smtClean="0"/>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809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3FA4E6-1A48-4782-8997-A24A22606861}" type="datetimeFigureOut">
              <a:rPr lang="en-US" smtClean="0"/>
              <a:t>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12838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3FA4E6-1A48-4782-8997-A24A22606861}" type="datetimeFigureOut">
              <a:rPr lang="en-US" smtClean="0"/>
              <a:t>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528557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3FA4E6-1A48-4782-8997-A24A22606861}" type="datetimeFigureOut">
              <a:rPr lang="en-US" smtClean="0"/>
              <a:t>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7176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FA4E6-1A48-4782-8997-A24A22606861}" type="datetimeFigureOut">
              <a:rPr lang="en-US" smtClean="0"/>
              <a:t>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747062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2456750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69620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FA4E6-1A48-4782-8997-A24A22606861}" type="datetimeFigureOut">
              <a:rPr lang="en-US" smtClean="0"/>
              <a:t>1/7/2025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351F9-1B01-40F4-8CBB-23344923DAD8}" type="slidenum">
              <a:rPr lang="en-US" smtClean="0"/>
              <a:t>‹#›</a:t>
            </a:fld>
            <a:endParaRPr lang="en-US" dirty="0"/>
          </a:p>
        </p:txBody>
      </p:sp>
    </p:spTree>
    <p:extLst>
      <p:ext uri="{BB962C8B-B14F-4D97-AF65-F5344CB8AC3E}">
        <p14:creationId xmlns:p14="http://schemas.microsoft.com/office/powerpoint/2010/main" val="1206807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ustomXml" Target="../ink/ink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a:xfrm>
            <a:off x="838200" y="1421296"/>
            <a:ext cx="10515600" cy="4755667"/>
          </a:xfrm>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French 1</a:t>
            </a:r>
          </a:p>
          <a:p>
            <a:pPr marL="0" indent="0" algn="ctr">
              <a:buNone/>
            </a:pPr>
            <a:endParaRPr lang="fr-FR" dirty="0"/>
          </a:p>
          <a:p>
            <a:pPr marL="0" indent="0" algn="ctr">
              <a:buNone/>
            </a:pPr>
            <a:r>
              <a:rPr lang="fr-FR" dirty="0"/>
              <a:t>mardi, le sept janvier</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69815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dirty="0"/>
          </a:p>
          <a:p>
            <a:pPr marL="0" indent="0" algn="ctr">
              <a:buNone/>
            </a:pPr>
            <a:r>
              <a:rPr lang="en-US" dirty="0"/>
              <a:t>pp. 186 - 187</a:t>
            </a:r>
          </a:p>
          <a:p>
            <a:pPr marL="0" indent="0">
              <a:buNone/>
            </a:pPr>
            <a:endParaRPr lang="en-US" dirty="0"/>
          </a:p>
          <a:p>
            <a:pPr marL="0" indent="0">
              <a:buNone/>
            </a:pPr>
            <a:r>
              <a:rPr lang="en-US" dirty="0" err="1"/>
              <a:t>souvent</a:t>
            </a:r>
            <a:endParaRPr lang="en-US" dirty="0"/>
          </a:p>
          <a:p>
            <a:pPr marL="0" indent="0">
              <a:buNone/>
            </a:pPr>
            <a:r>
              <a:rPr lang="en-US" dirty="0" err="1"/>
              <a:t>parfois</a:t>
            </a:r>
            <a:endParaRPr lang="en-US" dirty="0"/>
          </a:p>
          <a:p>
            <a:pPr marL="0" indent="0">
              <a:buNone/>
            </a:pPr>
            <a:r>
              <a:rPr lang="en-US" dirty="0" err="1"/>
              <a:t>rarement</a:t>
            </a:r>
            <a:endParaRPr lang="en-US" dirty="0"/>
          </a:p>
          <a:p>
            <a:pPr marL="0" indent="0">
              <a:buNone/>
            </a:pPr>
            <a:r>
              <a:rPr lang="en-US" dirty="0" err="1"/>
              <a:t>jamais</a:t>
            </a:r>
            <a:r>
              <a:rPr lang="en-US" dirty="0"/>
              <a:t> </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B452D260-7132-4C02-8DB9-204E2D9BB400}"/>
                  </a:ext>
                </a:extLst>
              </p14:cNvPr>
              <p14:cNvContentPartPr/>
              <p14:nvPr/>
            </p14:nvContentPartPr>
            <p14:xfrm>
              <a:off x="4950360" y="3231000"/>
              <a:ext cx="3708720" cy="2449080"/>
            </p14:xfrm>
          </p:contentPart>
        </mc:Choice>
        <mc:Fallback>
          <p:pic>
            <p:nvPicPr>
              <p:cNvPr id="4" name="Ink 3">
                <a:extLst>
                  <a:ext uri="{FF2B5EF4-FFF2-40B4-BE49-F238E27FC236}">
                    <a16:creationId xmlns:a16="http://schemas.microsoft.com/office/drawing/2014/main" id="{B452D260-7132-4C02-8DB9-204E2D9BB400}"/>
                  </a:ext>
                </a:extLst>
              </p:cNvPr>
              <p:cNvPicPr/>
              <p:nvPr/>
            </p:nvPicPr>
            <p:blipFill>
              <a:blip r:embed="rId3"/>
              <a:stretch>
                <a:fillRect/>
              </a:stretch>
            </p:blipFill>
            <p:spPr>
              <a:xfrm>
                <a:off x="4941000" y="3221640"/>
                <a:ext cx="3727440" cy="2467800"/>
              </a:xfrm>
              <a:prstGeom prst="rect">
                <a:avLst/>
              </a:prstGeom>
            </p:spPr>
          </p:pic>
        </mc:Fallback>
      </mc:AlternateContent>
    </p:spTree>
    <p:extLst>
      <p:ext uri="{BB962C8B-B14F-4D97-AF65-F5344CB8AC3E}">
        <p14:creationId xmlns:p14="http://schemas.microsoft.com/office/powerpoint/2010/main" val="1431135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dirty="0"/>
              <a:t>pp. 178 - 179</a:t>
            </a:r>
          </a:p>
        </p:txBody>
      </p:sp>
    </p:spTree>
    <p:extLst>
      <p:ext uri="{BB962C8B-B14F-4D97-AF65-F5344CB8AC3E}">
        <p14:creationId xmlns:p14="http://schemas.microsoft.com/office/powerpoint/2010/main" val="91046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sp>
        <p:nvSpPr>
          <p:cNvPr id="8" name="Content Placeholder 7"/>
          <p:cNvSpPr>
            <a:spLocks noGrp="1"/>
          </p:cNvSpPr>
          <p:nvPr>
            <p:ph idx="1"/>
          </p:nvPr>
        </p:nvSpPr>
        <p:spPr/>
        <p:txBody>
          <a:bodyPr/>
          <a:lstStyle/>
          <a:p>
            <a:pPr marL="0" indent="0">
              <a:buNone/>
            </a:pPr>
            <a:r>
              <a:rPr lang="en-US" dirty="0" err="1"/>
              <a:t>Écrivez</a:t>
            </a:r>
            <a:r>
              <a:rPr lang="en-US" dirty="0"/>
              <a:t> un </a:t>
            </a:r>
            <a:r>
              <a:rPr lang="en-US" dirty="0" err="1"/>
              <a:t>loisir</a:t>
            </a:r>
            <a:r>
              <a:rPr lang="en-US" dirty="0"/>
              <a:t> que </a:t>
            </a:r>
            <a:r>
              <a:rPr lang="en-US" dirty="0" err="1"/>
              <a:t>vous</a:t>
            </a:r>
            <a:r>
              <a:rPr lang="en-US" dirty="0"/>
              <a:t> </a:t>
            </a:r>
            <a:r>
              <a:rPr lang="en-US" dirty="0" err="1"/>
              <a:t>faites</a:t>
            </a:r>
            <a:r>
              <a:rPr lang="en-US" dirty="0"/>
              <a:t> </a:t>
            </a:r>
            <a:r>
              <a:rPr lang="en-US" dirty="0" err="1"/>
              <a:t>souvent</a:t>
            </a:r>
            <a:r>
              <a:rPr lang="en-US" dirty="0"/>
              <a:t>, </a:t>
            </a:r>
          </a:p>
          <a:p>
            <a:pPr marL="0" indent="0">
              <a:buNone/>
            </a:pPr>
            <a:r>
              <a:rPr lang="en-US" dirty="0"/>
              <a:t>	  un </a:t>
            </a:r>
            <a:r>
              <a:rPr lang="en-US" dirty="0" err="1"/>
              <a:t>loisir</a:t>
            </a:r>
            <a:r>
              <a:rPr lang="en-US" dirty="0"/>
              <a:t> que </a:t>
            </a:r>
            <a:r>
              <a:rPr lang="en-US" dirty="0" err="1"/>
              <a:t>vous</a:t>
            </a:r>
            <a:r>
              <a:rPr lang="en-US" dirty="0"/>
              <a:t> </a:t>
            </a:r>
            <a:r>
              <a:rPr lang="en-US" dirty="0" err="1"/>
              <a:t>faites</a:t>
            </a:r>
            <a:r>
              <a:rPr lang="en-US" dirty="0"/>
              <a:t> </a:t>
            </a:r>
            <a:r>
              <a:rPr lang="en-US" dirty="0" err="1"/>
              <a:t>parfois</a:t>
            </a:r>
            <a:r>
              <a:rPr lang="en-US" dirty="0"/>
              <a:t>,</a:t>
            </a:r>
          </a:p>
          <a:p>
            <a:pPr marL="0" indent="0">
              <a:buNone/>
            </a:pPr>
            <a:r>
              <a:rPr lang="en-US" dirty="0"/>
              <a:t>	  un </a:t>
            </a:r>
            <a:r>
              <a:rPr lang="en-US" dirty="0" err="1"/>
              <a:t>loisir</a:t>
            </a:r>
            <a:r>
              <a:rPr lang="en-US" dirty="0"/>
              <a:t> que </a:t>
            </a:r>
            <a:r>
              <a:rPr lang="en-US" dirty="0" err="1"/>
              <a:t>vous</a:t>
            </a:r>
            <a:r>
              <a:rPr lang="en-US" dirty="0"/>
              <a:t> </a:t>
            </a:r>
            <a:r>
              <a:rPr lang="en-US" dirty="0" err="1"/>
              <a:t>faites</a:t>
            </a:r>
            <a:r>
              <a:rPr lang="en-US" dirty="0"/>
              <a:t> </a:t>
            </a:r>
            <a:r>
              <a:rPr lang="en-US" dirty="0" err="1"/>
              <a:t>rarement</a:t>
            </a:r>
            <a:r>
              <a:rPr lang="en-US" dirty="0"/>
              <a:t>,</a:t>
            </a:r>
          </a:p>
          <a:p>
            <a:pPr marL="0" indent="0">
              <a:buNone/>
            </a:pPr>
            <a:r>
              <a:rPr lang="en-US" dirty="0"/>
              <a:t>	  un </a:t>
            </a:r>
            <a:r>
              <a:rPr lang="en-US" dirty="0" err="1"/>
              <a:t>loisir</a:t>
            </a:r>
            <a:r>
              <a:rPr lang="en-US" dirty="0"/>
              <a:t> que </a:t>
            </a:r>
            <a:r>
              <a:rPr lang="en-US" dirty="0" err="1"/>
              <a:t>vous</a:t>
            </a:r>
            <a:r>
              <a:rPr lang="en-US" dirty="0"/>
              <a:t> ne </a:t>
            </a:r>
            <a:r>
              <a:rPr lang="en-US" dirty="0" err="1"/>
              <a:t>faites</a:t>
            </a:r>
            <a:r>
              <a:rPr lang="en-US" dirty="0"/>
              <a:t> </a:t>
            </a:r>
            <a:r>
              <a:rPr lang="en-US" dirty="0" err="1"/>
              <a:t>jamais</a:t>
            </a:r>
            <a:r>
              <a:rPr lang="en-US" dirty="0"/>
              <a:t>.</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3052774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endParaRPr lang="en-US" dirty="0"/>
          </a:p>
          <a:p>
            <a:pPr marL="0" indent="0">
              <a:buNone/>
            </a:pPr>
            <a:r>
              <a:rPr lang="en-US" dirty="0"/>
              <a:t>Speak to the other class members</a:t>
            </a:r>
          </a:p>
          <a:p>
            <a:pPr marL="0" indent="0">
              <a:buNone/>
            </a:pPr>
            <a:r>
              <a:rPr lang="en-US" dirty="0"/>
              <a:t>Write down what one person does frequently, what one does occasionally, what one does rarely, and what one never does. </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158736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dirty="0"/>
              <a:t>Devoirs</a:t>
            </a:r>
          </a:p>
        </p:txBody>
      </p:sp>
    </p:spTree>
    <p:extLst>
      <p:ext uri="{BB962C8B-B14F-4D97-AF65-F5344CB8AC3E}">
        <p14:creationId xmlns:p14="http://schemas.microsoft.com/office/powerpoint/2010/main" val="1046648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br>
              <a:rPr lang="en-US" sz="2800" b="1" dirty="0"/>
            </a:br>
            <a:r>
              <a:rPr lang="en-US" sz="2800" b="1" dirty="0"/>
              <a:t>Billet de sortie</a:t>
            </a:r>
            <a:br>
              <a:rPr lang="en-US" sz="2800" b="1" dirty="0"/>
            </a:br>
            <a:endParaRPr lang="en-US" sz="2800" b="1"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dirty="0"/>
              <a:t>Write a sentence which uses “</a:t>
            </a:r>
            <a:r>
              <a:rPr lang="en-US" dirty="0" err="1"/>
              <a:t>il</a:t>
            </a:r>
            <a:r>
              <a:rPr lang="en-US" dirty="0"/>
              <a:t> </a:t>
            </a:r>
            <a:r>
              <a:rPr lang="en-US" dirty="0" err="1"/>
              <a:t>faut</a:t>
            </a:r>
            <a:r>
              <a:rPr lang="en-US" dirty="0"/>
              <a:t>.” </a:t>
            </a:r>
          </a:p>
          <a:p>
            <a:pPr marL="0" indent="0">
              <a:buNone/>
            </a:pPr>
            <a:r>
              <a:rPr lang="en-US" dirty="0"/>
              <a:t>Write a sentence which uses “</a:t>
            </a:r>
            <a:r>
              <a:rPr lang="en-US" dirty="0" err="1"/>
              <a:t>il</a:t>
            </a:r>
            <a:r>
              <a:rPr lang="en-US" dirty="0"/>
              <a:t> ne </a:t>
            </a:r>
            <a:r>
              <a:rPr lang="en-US" dirty="0" err="1"/>
              <a:t>faut</a:t>
            </a:r>
            <a:r>
              <a:rPr lang="en-US" dirty="0"/>
              <a:t> pas.”</a:t>
            </a:r>
          </a:p>
          <a:p>
            <a:pPr marL="0" indent="0">
              <a:buNone/>
            </a:pPr>
            <a:r>
              <a:rPr lang="en-US" dirty="0"/>
              <a:t>Write a sentence which uses a properly conjugated form of the verb “faire.”</a:t>
            </a:r>
          </a:p>
          <a:p>
            <a:pPr marL="0" indent="0">
              <a:buNone/>
            </a:pPr>
            <a:endParaRPr lang="en-US" dirty="0"/>
          </a:p>
          <a:p>
            <a:pPr marL="0" indent="0">
              <a:buNone/>
            </a:pPr>
            <a:endParaRPr lang="en-US"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08F56F56-FAA0-4D0B-A56E-2AE8DE361918}"/>
                  </a:ext>
                </a:extLst>
              </p14:cNvPr>
              <p14:cNvContentPartPr/>
              <p14:nvPr/>
            </p14:nvContentPartPr>
            <p14:xfrm>
              <a:off x="2815560" y="253800"/>
              <a:ext cx="8378640" cy="2187000"/>
            </p14:xfrm>
          </p:contentPart>
        </mc:Choice>
        <mc:Fallback>
          <p:pic>
            <p:nvPicPr>
              <p:cNvPr id="4" name="Ink 3">
                <a:extLst>
                  <a:ext uri="{FF2B5EF4-FFF2-40B4-BE49-F238E27FC236}">
                    <a16:creationId xmlns:a16="http://schemas.microsoft.com/office/drawing/2014/main" id="{08F56F56-FAA0-4D0B-A56E-2AE8DE361918}"/>
                  </a:ext>
                </a:extLst>
              </p:cNvPr>
              <p:cNvPicPr/>
              <p:nvPr/>
            </p:nvPicPr>
            <p:blipFill>
              <a:blip r:embed="rId3"/>
              <a:stretch>
                <a:fillRect/>
              </a:stretch>
            </p:blipFill>
            <p:spPr>
              <a:xfrm>
                <a:off x="2806200" y="244440"/>
                <a:ext cx="8397360" cy="2205720"/>
              </a:xfrm>
              <a:prstGeom prst="rect">
                <a:avLst/>
              </a:prstGeom>
            </p:spPr>
          </p:pic>
        </mc:Fallback>
      </mc:AlternateContent>
    </p:spTree>
    <p:extLst>
      <p:ext uri="{BB962C8B-B14F-4D97-AF65-F5344CB8AC3E}">
        <p14:creationId xmlns:p14="http://schemas.microsoft.com/office/powerpoint/2010/main" val="4232913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Travail de cloche</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a:t>Translate into French: I rarely sing songs by “Panic! At the Disco.”</a:t>
            </a:r>
          </a:p>
        </p:txBody>
      </p:sp>
      <mc:AlternateContent xmlns:mc="http://schemas.openxmlformats.org/markup-compatibility/2006">
        <mc:Choice xmlns:p14="http://schemas.microsoft.com/office/powerpoint/2010/main" Requires="p14">
          <p:contentPart p14:bwMode="auto" r:id="rId3">
            <p14:nvContentPartPr>
              <p14:cNvPr id="4" name="Ink 3">
                <a:extLst>
                  <a:ext uri="{FF2B5EF4-FFF2-40B4-BE49-F238E27FC236}">
                    <a16:creationId xmlns:a16="http://schemas.microsoft.com/office/drawing/2014/main" id="{029B6739-E902-4CC8-BD5C-4FE028EE7ED7}"/>
                  </a:ext>
                </a:extLst>
              </p14:cNvPr>
              <p14:cNvContentPartPr/>
              <p14:nvPr/>
            </p14:nvContentPartPr>
            <p14:xfrm>
              <a:off x="1585080" y="2062440"/>
              <a:ext cx="8885160" cy="1091520"/>
            </p14:xfrm>
          </p:contentPart>
        </mc:Choice>
        <mc:Fallback>
          <p:pic>
            <p:nvPicPr>
              <p:cNvPr id="4" name="Ink 3">
                <a:extLst>
                  <a:ext uri="{FF2B5EF4-FFF2-40B4-BE49-F238E27FC236}">
                    <a16:creationId xmlns:a16="http://schemas.microsoft.com/office/drawing/2014/main" id="{029B6739-E902-4CC8-BD5C-4FE028EE7ED7}"/>
                  </a:ext>
                </a:extLst>
              </p:cNvPr>
              <p:cNvPicPr/>
              <p:nvPr/>
            </p:nvPicPr>
            <p:blipFill>
              <a:blip r:embed="rId4"/>
              <a:stretch>
                <a:fillRect/>
              </a:stretch>
            </p:blipFill>
            <p:spPr>
              <a:xfrm>
                <a:off x="1575720" y="2053080"/>
                <a:ext cx="8903880" cy="1110240"/>
              </a:xfrm>
              <a:prstGeom prst="rect">
                <a:avLst/>
              </a:prstGeom>
            </p:spPr>
          </p:pic>
        </mc:Fallback>
      </mc:AlternateContent>
    </p:spTree>
    <p:extLst>
      <p:ext uri="{BB962C8B-B14F-4D97-AF65-F5344CB8AC3E}">
        <p14:creationId xmlns:p14="http://schemas.microsoft.com/office/powerpoint/2010/main" val="2163509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a:xfrm>
            <a:off x="838200" y="1421296"/>
            <a:ext cx="10515600" cy="4755667"/>
          </a:xfrm>
        </p:spPr>
        <p:txBody>
          <a:bodyPr>
            <a:normAutofit/>
          </a:bodyPr>
          <a:lstStyle/>
          <a:p>
            <a:pPr marL="0" indent="0" algn="ctr">
              <a:buNone/>
            </a:pPr>
            <a:r>
              <a:rPr lang="fr-FR" dirty="0"/>
              <a:t>mardi, le quatre janvier</a:t>
            </a:r>
          </a:p>
          <a:p>
            <a:pPr marL="0" indent="0" algn="ctr">
              <a:buNone/>
            </a:pPr>
            <a:endParaRPr lang="fr-FR" dirty="0"/>
          </a:p>
          <a:p>
            <a:pPr marL="0" indent="0" algn="ctr">
              <a:buNone/>
            </a:pPr>
            <a:r>
              <a:rPr lang="fr-FR" dirty="0"/>
              <a:t>un moment de culture francophone</a:t>
            </a:r>
          </a:p>
          <a:p>
            <a:pPr marL="0" indent="0" algn="ctr">
              <a:buNone/>
            </a:pPr>
            <a:r>
              <a:rPr lang="fr-FR" dirty="0"/>
              <a:t>faire</a:t>
            </a:r>
          </a:p>
          <a:p>
            <a:pPr marL="0" indent="0" algn="ctr">
              <a:buNone/>
            </a:pPr>
            <a:r>
              <a:rPr lang="fr-FR" dirty="0"/>
              <a:t>il faut</a:t>
            </a:r>
          </a:p>
          <a:p>
            <a:pPr marL="0" indent="0" algn="ctr">
              <a:buNone/>
            </a:pPr>
            <a:endParaRPr lang="fr-FR" dirty="0"/>
          </a:p>
          <a:p>
            <a:pPr marL="0" indent="0" algn="ctr">
              <a:buNone/>
            </a:pPr>
            <a:r>
              <a:rPr lang="fr-FR" dirty="0"/>
              <a:t>The </a:t>
            </a:r>
            <a:r>
              <a:rPr lang="fr-FR" dirty="0" err="1"/>
              <a:t>students</a:t>
            </a:r>
            <a:r>
              <a:rPr lang="fr-FR" dirty="0"/>
              <a:t> </a:t>
            </a:r>
            <a:r>
              <a:rPr lang="fr-FR" dirty="0" err="1"/>
              <a:t>will</a:t>
            </a:r>
            <a:r>
              <a:rPr lang="fr-FR" dirty="0"/>
              <a:t> </a:t>
            </a:r>
            <a:r>
              <a:rPr lang="fr-FR" dirty="0" err="1"/>
              <a:t>be</a:t>
            </a:r>
            <a:r>
              <a:rPr lang="fr-FR" dirty="0"/>
              <a:t> able to </a:t>
            </a:r>
            <a:r>
              <a:rPr lang="fr-FR" dirty="0" err="1"/>
              <a:t>conjugate</a:t>
            </a:r>
            <a:r>
              <a:rPr lang="fr-FR" dirty="0"/>
              <a:t> the </a:t>
            </a:r>
            <a:r>
              <a:rPr lang="fr-FR" dirty="0" err="1"/>
              <a:t>verb</a:t>
            </a:r>
            <a:r>
              <a:rPr lang="fr-FR" dirty="0"/>
              <a:t> faire and </a:t>
            </a:r>
            <a:r>
              <a:rPr lang="fr-FR" dirty="0" err="1"/>
              <a:t>understand</a:t>
            </a:r>
            <a:r>
              <a:rPr lang="fr-FR" dirty="0"/>
              <a:t> the use of the expression « il faut »</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700492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2334"/>
          </a:xfrm>
        </p:spPr>
        <p:txBody>
          <a:bodyPr>
            <a:normAutofit/>
          </a:bodyPr>
          <a:lstStyle/>
          <a:p>
            <a:pPr algn="ctr"/>
            <a:r>
              <a:rPr lang="en-US" sz="3200" b="1" dirty="0"/>
              <a:t>Pourquoi </a:t>
            </a:r>
            <a:r>
              <a:rPr lang="en-US" sz="3200" b="1" dirty="0" err="1"/>
              <a:t>tombons</a:t>
            </a:r>
            <a:r>
              <a:rPr lang="en-US" sz="3200" b="1" dirty="0"/>
              <a:t>-nous?</a:t>
            </a:r>
          </a:p>
        </p:txBody>
      </p:sp>
      <p:sp>
        <p:nvSpPr>
          <p:cNvPr id="5" name="Content Placeholder 4"/>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endParaRPr lang="en-US" dirty="0"/>
          </a:p>
          <a:p>
            <a:pPr marL="0" indent="0" algn="ctr">
              <a:buNone/>
            </a:pPr>
            <a:r>
              <a:rPr lang="en-US" sz="4000" dirty="0"/>
              <a:t>Nous </a:t>
            </a:r>
            <a:r>
              <a:rPr lang="en-US" sz="4000" dirty="0" err="1"/>
              <a:t>tombons</a:t>
            </a:r>
            <a:r>
              <a:rPr lang="en-US" sz="4000" dirty="0"/>
              <a:t> pour </a:t>
            </a:r>
            <a:r>
              <a:rPr lang="en-US" sz="4000" dirty="0" err="1"/>
              <a:t>apprendre</a:t>
            </a:r>
            <a:r>
              <a:rPr lang="en-US" sz="4000" dirty="0"/>
              <a:t> comment se lever.</a:t>
            </a:r>
          </a:p>
        </p:txBody>
      </p:sp>
      <p:pic>
        <p:nvPicPr>
          <p:cNvPr id="6" name="Picture 5"/>
          <p:cNvPicPr>
            <a:picLocks noChangeAspect="1"/>
          </p:cNvPicPr>
          <p:nvPr/>
        </p:nvPicPr>
        <p:blipFill>
          <a:blip r:embed="rId2"/>
          <a:stretch>
            <a:fillRect/>
          </a:stretch>
        </p:blipFill>
        <p:spPr>
          <a:xfrm>
            <a:off x="5314950" y="1966912"/>
            <a:ext cx="1562100" cy="2924175"/>
          </a:xfrm>
          <a:prstGeom prst="rect">
            <a:avLst/>
          </a:prstGeom>
        </p:spPr>
      </p:pic>
    </p:spTree>
    <p:extLst>
      <p:ext uri="{BB962C8B-B14F-4D97-AF65-F5344CB8AC3E}">
        <p14:creationId xmlns:p14="http://schemas.microsoft.com/office/powerpoint/2010/main" val="2712689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dirty="0" err="1">
                <a:solidFill>
                  <a:srgbClr val="FF0000"/>
                </a:solidFill>
              </a:rPr>
              <a:t>Sommes</a:t>
            </a:r>
            <a:r>
              <a:rPr lang="en-US" dirty="0">
                <a:solidFill>
                  <a:srgbClr val="FF0000"/>
                </a:solidFill>
              </a:rPr>
              <a:t>-nous </a:t>
            </a:r>
            <a:r>
              <a:rPr lang="en-US" dirty="0" err="1">
                <a:solidFill>
                  <a:srgbClr val="FF0000"/>
                </a:solidFill>
              </a:rPr>
              <a:t>prêts</a:t>
            </a:r>
            <a:r>
              <a:rPr lang="en-US" dirty="0">
                <a:solidFill>
                  <a:srgbClr val="FF0000"/>
                </a:solidFill>
              </a:rPr>
              <a:t>?</a:t>
            </a:r>
          </a:p>
          <a:p>
            <a:pPr marL="0" indent="0" algn="ctr">
              <a:buNone/>
            </a:pPr>
            <a:endParaRPr lang="en-US" dirty="0"/>
          </a:p>
          <a:p>
            <a:pPr marL="0" indent="0" algn="ctr">
              <a:buNone/>
            </a:pPr>
            <a:r>
              <a:rPr lang="en-US" dirty="0">
                <a:solidFill>
                  <a:srgbClr val="002060"/>
                </a:solidFill>
              </a:rPr>
              <a:t>Nous </a:t>
            </a:r>
            <a:r>
              <a:rPr lang="en-US" dirty="0" err="1">
                <a:solidFill>
                  <a:srgbClr val="002060"/>
                </a:solidFill>
              </a:rPr>
              <a:t>sommes</a:t>
            </a:r>
            <a:r>
              <a:rPr lang="en-US" dirty="0">
                <a:solidFill>
                  <a:srgbClr val="002060"/>
                </a:solidFill>
              </a:rPr>
              <a:t> </a:t>
            </a:r>
            <a:r>
              <a:rPr lang="en-US" dirty="0" err="1">
                <a:solidFill>
                  <a:srgbClr val="002060"/>
                </a:solidFill>
              </a:rPr>
              <a:t>prêts</a:t>
            </a:r>
            <a:r>
              <a:rPr lang="en-US" dirty="0">
                <a:solidFill>
                  <a:srgbClr val="002060"/>
                </a:solidFill>
              </a:rPr>
              <a:t> !</a:t>
            </a:r>
          </a:p>
        </p:txBody>
      </p:sp>
    </p:spTree>
    <p:extLst>
      <p:ext uri="{BB962C8B-B14F-4D97-AF65-F5344CB8AC3E}">
        <p14:creationId xmlns:p14="http://schemas.microsoft.com/office/powerpoint/2010/main" val="1378313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800" b="1" dirty="0"/>
              <a:t>Victor Hugo was a XIX century French writer of novels, plays, and poetry. He also spoke forcefully in support of liberty and against tyranny, resulting in his exile during the reign of Napoleon III. Throughout France there are streets named in his honor.</a:t>
            </a:r>
          </a:p>
        </p:txBody>
      </p:sp>
      <p:pic>
        <p:nvPicPr>
          <p:cNvPr id="5" name="Content Placeholder 4"/>
          <p:cNvPicPr>
            <a:picLocks noGrp="1" noChangeAspect="1"/>
          </p:cNvPicPr>
          <p:nvPr>
            <p:ph idx="1"/>
          </p:nvPr>
        </p:nvPicPr>
        <p:blipFill>
          <a:blip r:embed="rId2"/>
          <a:stretch>
            <a:fillRect/>
          </a:stretch>
        </p:blipFill>
        <p:spPr>
          <a:xfrm>
            <a:off x="4040659" y="2150077"/>
            <a:ext cx="3410465" cy="3484604"/>
          </a:xfrm>
          <a:prstGeom prst="rect">
            <a:avLst/>
          </a:prstGeom>
        </p:spPr>
      </p:pic>
    </p:spTree>
    <p:extLst>
      <p:ext uri="{BB962C8B-B14F-4D97-AF65-F5344CB8AC3E}">
        <p14:creationId xmlns:p14="http://schemas.microsoft.com/office/powerpoint/2010/main" val="1281137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77F2F-15A7-4C53-9F69-C9F5204799FC}"/>
              </a:ext>
            </a:extLst>
          </p:cNvPr>
          <p:cNvSpPr>
            <a:spLocks noGrp="1"/>
          </p:cNvSpPr>
          <p:nvPr>
            <p:ph type="title"/>
          </p:nvPr>
        </p:nvSpPr>
        <p:spPr>
          <a:xfrm>
            <a:off x="838200" y="365126"/>
            <a:ext cx="10515600" cy="17158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26AC6FA-48B5-4412-8B91-302C47C9E152}"/>
              </a:ext>
            </a:extLst>
          </p:cNvPr>
          <p:cNvSpPr>
            <a:spLocks noGrp="1"/>
          </p:cNvSpPr>
          <p:nvPr>
            <p:ph idx="1"/>
          </p:nvPr>
        </p:nvSpPr>
        <p:spPr>
          <a:xfrm>
            <a:off x="838200" y="655983"/>
            <a:ext cx="10515600" cy="5520980"/>
          </a:xfrm>
        </p:spPr>
        <p:txBody>
          <a:bodyPr>
            <a:normAutofit fontScale="92500" lnSpcReduction="10000"/>
          </a:bodyPr>
          <a:lstStyle/>
          <a:p>
            <a:pPr marL="0" indent="0" algn="ctr">
              <a:buNone/>
            </a:pPr>
            <a:r>
              <a:rPr lang="en-US" dirty="0"/>
              <a:t>pp. 186 - 187</a:t>
            </a:r>
          </a:p>
          <a:p>
            <a:pPr marL="0" indent="0">
              <a:buNone/>
            </a:pPr>
            <a:endParaRPr lang="en-US" dirty="0"/>
          </a:p>
          <a:p>
            <a:pPr marL="0" indent="0">
              <a:buNone/>
            </a:pPr>
            <a:r>
              <a:rPr lang="en-US" dirty="0"/>
              <a:t>faire</a:t>
            </a:r>
          </a:p>
          <a:p>
            <a:pPr marL="0" indent="0">
              <a:buNone/>
            </a:pPr>
            <a:r>
              <a:rPr lang="en-US" dirty="0"/>
              <a:t>to do, to make</a:t>
            </a:r>
          </a:p>
          <a:p>
            <a:pPr marL="0" indent="0">
              <a:buNone/>
            </a:pPr>
            <a:r>
              <a:rPr lang="en-US" dirty="0"/>
              <a:t>je </a:t>
            </a:r>
            <a:r>
              <a:rPr lang="en-US" dirty="0" err="1"/>
              <a:t>fais</a:t>
            </a:r>
            <a:endParaRPr lang="en-US" dirty="0"/>
          </a:p>
          <a:p>
            <a:pPr marL="0" indent="0">
              <a:buNone/>
            </a:pPr>
            <a:r>
              <a:rPr lang="en-US" dirty="0" err="1"/>
              <a:t>tu</a:t>
            </a:r>
            <a:r>
              <a:rPr lang="en-US" dirty="0"/>
              <a:t> </a:t>
            </a:r>
            <a:r>
              <a:rPr lang="en-US" dirty="0" err="1"/>
              <a:t>fais</a:t>
            </a:r>
            <a:endParaRPr lang="en-US" dirty="0"/>
          </a:p>
          <a:p>
            <a:pPr marL="0" indent="0">
              <a:buNone/>
            </a:pPr>
            <a:r>
              <a:rPr lang="en-US" dirty="0" err="1"/>
              <a:t>elle</a:t>
            </a:r>
            <a:r>
              <a:rPr lang="en-US" dirty="0"/>
              <a:t> fait</a:t>
            </a:r>
          </a:p>
          <a:p>
            <a:pPr marL="0" indent="0">
              <a:buNone/>
            </a:pPr>
            <a:r>
              <a:rPr lang="en-US" dirty="0"/>
              <a:t>nous </a:t>
            </a:r>
            <a:r>
              <a:rPr lang="en-US" dirty="0" err="1"/>
              <a:t>faisons</a:t>
            </a:r>
            <a:endParaRPr lang="en-US" dirty="0"/>
          </a:p>
          <a:p>
            <a:pPr marL="0" indent="0">
              <a:buNone/>
            </a:pPr>
            <a:r>
              <a:rPr lang="en-US" dirty="0" err="1"/>
              <a:t>vous</a:t>
            </a:r>
            <a:r>
              <a:rPr lang="en-US" dirty="0"/>
              <a:t> </a:t>
            </a:r>
            <a:r>
              <a:rPr lang="en-US" dirty="0" err="1"/>
              <a:t>faites</a:t>
            </a:r>
            <a:endParaRPr lang="en-US" dirty="0"/>
          </a:p>
          <a:p>
            <a:pPr marL="0" indent="0">
              <a:buNone/>
            </a:pPr>
            <a:r>
              <a:rPr lang="en-US" dirty="0" err="1"/>
              <a:t>ils</a:t>
            </a:r>
            <a:r>
              <a:rPr lang="en-US" dirty="0"/>
              <a:t> font</a:t>
            </a:r>
          </a:p>
          <a:p>
            <a:pPr marL="0" indent="0">
              <a:buNone/>
            </a:pPr>
            <a:endParaRPr lang="en-US" dirty="0"/>
          </a:p>
          <a:p>
            <a:pPr marL="0" indent="0">
              <a:buNone/>
            </a:pPr>
            <a:r>
              <a:rPr lang="en-US" dirty="0"/>
              <a:t>Nous </a:t>
            </a:r>
            <a:r>
              <a:rPr lang="en-US" dirty="0" err="1"/>
              <a:t>faisons</a:t>
            </a:r>
            <a:r>
              <a:rPr lang="en-US" dirty="0"/>
              <a:t> </a:t>
            </a:r>
            <a:r>
              <a:rPr lang="en-US" dirty="0" err="1"/>
              <a:t>nos</a:t>
            </a:r>
            <a:r>
              <a:rPr lang="en-US" dirty="0"/>
              <a:t> devoirs après la </a:t>
            </a:r>
            <a:r>
              <a:rPr lang="en-US" dirty="0" err="1"/>
              <a:t>classe</a:t>
            </a:r>
            <a:r>
              <a:rPr lang="en-US" dirty="0"/>
              <a:t> </a:t>
            </a:r>
            <a:r>
              <a:rPr lang="en-US" dirty="0" err="1"/>
              <a:t>est</a:t>
            </a:r>
            <a:r>
              <a:rPr lang="en-US" dirty="0"/>
              <a:t> </a:t>
            </a:r>
            <a:r>
              <a:rPr lang="en-US" dirty="0" err="1"/>
              <a:t>finie</a:t>
            </a:r>
            <a:r>
              <a:rPr lang="en-US" dirty="0"/>
              <a:t>.</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46BF50B2-C0AE-4DFD-A8C6-C8D66532D076}"/>
                  </a:ext>
                </a:extLst>
              </p14:cNvPr>
              <p14:cNvContentPartPr/>
              <p14:nvPr/>
            </p14:nvContentPartPr>
            <p14:xfrm>
              <a:off x="3182760" y="488880"/>
              <a:ext cx="7373880" cy="4373280"/>
            </p14:xfrm>
          </p:contentPart>
        </mc:Choice>
        <mc:Fallback>
          <p:pic>
            <p:nvPicPr>
              <p:cNvPr id="4" name="Ink 3">
                <a:extLst>
                  <a:ext uri="{FF2B5EF4-FFF2-40B4-BE49-F238E27FC236}">
                    <a16:creationId xmlns:a16="http://schemas.microsoft.com/office/drawing/2014/main" id="{46BF50B2-C0AE-4DFD-A8C6-C8D66532D076}"/>
                  </a:ext>
                </a:extLst>
              </p:cNvPr>
              <p:cNvPicPr/>
              <p:nvPr/>
            </p:nvPicPr>
            <p:blipFill>
              <a:blip r:embed="rId3"/>
              <a:stretch>
                <a:fillRect/>
              </a:stretch>
            </p:blipFill>
            <p:spPr>
              <a:xfrm>
                <a:off x="3173400" y="479520"/>
                <a:ext cx="7392600" cy="4392000"/>
              </a:xfrm>
              <a:prstGeom prst="rect">
                <a:avLst/>
              </a:prstGeom>
            </p:spPr>
          </p:pic>
        </mc:Fallback>
      </mc:AlternateContent>
    </p:spTree>
    <p:extLst>
      <p:ext uri="{BB962C8B-B14F-4D97-AF65-F5344CB8AC3E}">
        <p14:creationId xmlns:p14="http://schemas.microsoft.com/office/powerpoint/2010/main" val="3098927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56427-3B55-4465-9E55-F30366C9311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9533CDA-FD20-4E86-8006-E4A7DA2327FB}"/>
              </a:ext>
            </a:extLst>
          </p:cNvPr>
          <p:cNvSpPr>
            <a:spLocks noGrp="1"/>
          </p:cNvSpPr>
          <p:nvPr>
            <p:ph idx="1"/>
          </p:nvPr>
        </p:nvSpPr>
        <p:spPr/>
        <p:txBody>
          <a:bodyPr/>
          <a:lstStyle/>
          <a:p>
            <a:pPr marL="0" indent="0">
              <a:buNone/>
            </a:pPr>
            <a:r>
              <a:rPr lang="en-US" dirty="0" err="1"/>
              <a:t>il</a:t>
            </a:r>
            <a:r>
              <a:rPr lang="en-US" dirty="0"/>
              <a:t> </a:t>
            </a:r>
            <a:r>
              <a:rPr lang="en-US" dirty="0" err="1"/>
              <a:t>faut</a:t>
            </a:r>
            <a:endParaRPr lang="en-US" dirty="0"/>
          </a:p>
          <a:p>
            <a:pPr marL="0" indent="0">
              <a:buNone/>
            </a:pPr>
            <a:r>
              <a:rPr lang="en-US" dirty="0"/>
              <a:t>one must</a:t>
            </a:r>
          </a:p>
          <a:p>
            <a:pPr marL="0" indent="0">
              <a:buNone/>
            </a:pPr>
            <a:endParaRPr lang="en-US" dirty="0"/>
          </a:p>
          <a:p>
            <a:pPr marL="0" indent="0">
              <a:buNone/>
            </a:pPr>
            <a:r>
              <a:rPr lang="en-US" dirty="0" err="1"/>
              <a:t>falloir</a:t>
            </a:r>
            <a:endParaRPr lang="en-US" dirty="0"/>
          </a:p>
          <a:p>
            <a:pPr marL="0" indent="0">
              <a:buNone/>
            </a:pPr>
            <a:r>
              <a:rPr lang="en-US" dirty="0"/>
              <a:t>to be obliged to</a:t>
            </a:r>
          </a:p>
          <a:p>
            <a:pPr marL="0" indent="0">
              <a:buNone/>
            </a:pPr>
            <a:endParaRPr lang="en-US" dirty="0"/>
          </a:p>
          <a:p>
            <a:pPr marL="0" indent="0">
              <a:buNone/>
            </a:pPr>
            <a:r>
              <a:rPr lang="en-US" dirty="0" err="1"/>
              <a:t>Falloir</a:t>
            </a:r>
            <a:r>
              <a:rPr lang="en-US" dirty="0"/>
              <a:t> is only conjugated in the third person singular, and is always followed by a verb in the infinitive. The subject pronoun for </a:t>
            </a:r>
            <a:r>
              <a:rPr lang="en-US" dirty="0" err="1"/>
              <a:t>falloir</a:t>
            </a:r>
            <a:r>
              <a:rPr lang="en-US" dirty="0"/>
              <a:t> is always the impersonal “</a:t>
            </a:r>
            <a:r>
              <a:rPr lang="en-US" dirty="0" err="1"/>
              <a:t>il</a:t>
            </a:r>
            <a:r>
              <a:rPr lang="en-US" dirty="0"/>
              <a:t>.”</a:t>
            </a:r>
          </a:p>
        </p:txBody>
      </p:sp>
    </p:spTree>
    <p:extLst>
      <p:ext uri="{BB962C8B-B14F-4D97-AF65-F5344CB8AC3E}">
        <p14:creationId xmlns:p14="http://schemas.microsoft.com/office/powerpoint/2010/main" val="1300901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E0E54-2623-4CFD-8FEC-092D11507239}"/>
              </a:ext>
            </a:extLst>
          </p:cNvPr>
          <p:cNvSpPr>
            <a:spLocks noGrp="1"/>
          </p:cNvSpPr>
          <p:nvPr>
            <p:ph type="title"/>
          </p:nvPr>
        </p:nvSpPr>
        <p:spPr>
          <a:xfrm>
            <a:off x="838200" y="365125"/>
            <a:ext cx="10515600" cy="21134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DDF5791-F300-4C05-991E-1AD4D29A9F1D}"/>
              </a:ext>
            </a:extLst>
          </p:cNvPr>
          <p:cNvSpPr>
            <a:spLocks noGrp="1"/>
          </p:cNvSpPr>
          <p:nvPr>
            <p:ph idx="1"/>
          </p:nvPr>
        </p:nvSpPr>
        <p:spPr>
          <a:xfrm>
            <a:off x="838200" y="1028700"/>
            <a:ext cx="10515600" cy="5148263"/>
          </a:xfrm>
        </p:spPr>
        <p:txBody>
          <a:bodyPr>
            <a:normAutofit lnSpcReduction="10000"/>
          </a:bodyPr>
          <a:lstStyle/>
          <a:p>
            <a:pPr marL="0" indent="0">
              <a:buNone/>
            </a:pPr>
            <a:r>
              <a:rPr lang="en-US" dirty="0"/>
              <a:t>Il </a:t>
            </a:r>
            <a:r>
              <a:rPr lang="en-US" dirty="0" err="1"/>
              <a:t>faut</a:t>
            </a:r>
            <a:r>
              <a:rPr lang="en-US" dirty="0"/>
              <a:t> </a:t>
            </a:r>
            <a:r>
              <a:rPr lang="en-US" dirty="0" err="1"/>
              <a:t>obéir</a:t>
            </a:r>
            <a:r>
              <a:rPr lang="en-US" dirty="0"/>
              <a:t> à </a:t>
            </a:r>
            <a:r>
              <a:rPr lang="en-US" dirty="0" err="1"/>
              <a:t>maman</a:t>
            </a:r>
            <a:r>
              <a:rPr lang="en-US" dirty="0"/>
              <a:t>.</a:t>
            </a:r>
          </a:p>
          <a:p>
            <a:pPr marL="0" indent="0">
              <a:buNone/>
            </a:pPr>
            <a:endParaRPr lang="en-US" dirty="0"/>
          </a:p>
          <a:p>
            <a:pPr marL="0" indent="0">
              <a:buNone/>
            </a:pPr>
            <a:r>
              <a:rPr lang="en-US" dirty="0"/>
              <a:t>The negative of “</a:t>
            </a:r>
            <a:r>
              <a:rPr lang="en-US" dirty="0" err="1"/>
              <a:t>il</a:t>
            </a:r>
            <a:r>
              <a:rPr lang="en-US" dirty="0"/>
              <a:t> </a:t>
            </a:r>
            <a:r>
              <a:rPr lang="en-US" dirty="0" err="1"/>
              <a:t>faut</a:t>
            </a:r>
            <a:r>
              <a:rPr lang="en-US" dirty="0"/>
              <a:t>”, “</a:t>
            </a:r>
            <a:r>
              <a:rPr lang="en-US" dirty="0" err="1"/>
              <a:t>il</a:t>
            </a:r>
            <a:r>
              <a:rPr lang="en-US" dirty="0"/>
              <a:t> ne </a:t>
            </a:r>
            <a:r>
              <a:rPr lang="en-US" dirty="0" err="1"/>
              <a:t>faut</a:t>
            </a:r>
            <a:r>
              <a:rPr lang="en-US" dirty="0"/>
              <a:t> pas” can be thought of as meaning “one must not.”</a:t>
            </a:r>
          </a:p>
          <a:p>
            <a:pPr marL="0" indent="0">
              <a:buNone/>
            </a:pPr>
            <a:endParaRPr lang="en-US" dirty="0"/>
          </a:p>
          <a:p>
            <a:pPr marL="0" indent="0">
              <a:buNone/>
            </a:pPr>
            <a:r>
              <a:rPr lang="en-US" dirty="0"/>
              <a:t>Il ne </a:t>
            </a:r>
            <a:r>
              <a:rPr lang="en-US" dirty="0" err="1"/>
              <a:t>faut</a:t>
            </a:r>
            <a:r>
              <a:rPr lang="en-US" dirty="0"/>
              <a:t> pas laver un </a:t>
            </a:r>
            <a:r>
              <a:rPr lang="en-US" dirty="0" err="1"/>
              <a:t>hippopotame</a:t>
            </a:r>
            <a:r>
              <a:rPr lang="en-US" dirty="0"/>
              <a:t> dans la piscine de </a:t>
            </a:r>
            <a:r>
              <a:rPr lang="en-US" dirty="0" err="1"/>
              <a:t>l’hôtel</a:t>
            </a:r>
            <a:r>
              <a:rPr lang="en-US" dirty="0"/>
              <a:t>.</a:t>
            </a:r>
          </a:p>
          <a:p>
            <a:pPr marL="0" indent="0">
              <a:buNone/>
            </a:pPr>
            <a:endParaRPr lang="en-US" dirty="0"/>
          </a:p>
          <a:p>
            <a:pPr marL="0" indent="0">
              <a:buNone/>
            </a:pPr>
            <a:r>
              <a:rPr lang="en-US" dirty="0"/>
              <a:t>If you wish to say that something is not required, but is permissible, the expression which is used is “</a:t>
            </a:r>
            <a:r>
              <a:rPr lang="en-US" dirty="0" err="1"/>
              <a:t>il</a:t>
            </a:r>
            <a:r>
              <a:rPr lang="en-US" dirty="0"/>
              <a:t> </a:t>
            </a:r>
            <a:r>
              <a:rPr lang="en-US" dirty="0" err="1"/>
              <a:t>n’est</a:t>
            </a:r>
            <a:r>
              <a:rPr lang="en-US" dirty="0"/>
              <a:t> pas </a:t>
            </a:r>
            <a:r>
              <a:rPr lang="en-US" dirty="0" err="1"/>
              <a:t>nécessaire</a:t>
            </a:r>
            <a:r>
              <a:rPr lang="en-US" dirty="0"/>
              <a:t> de…”</a:t>
            </a:r>
          </a:p>
          <a:p>
            <a:pPr marL="0" indent="0">
              <a:buNone/>
            </a:pPr>
            <a:endParaRPr lang="en-US" dirty="0"/>
          </a:p>
          <a:p>
            <a:pPr marL="0" indent="0">
              <a:buNone/>
            </a:pPr>
            <a:r>
              <a:rPr lang="fr-FR" dirty="0"/>
              <a:t>Il n’est pas nécessaire de rire à la plaisanterie ringarde du jour. </a:t>
            </a:r>
          </a:p>
        </p:txBody>
      </p:sp>
    </p:spTree>
    <p:extLst>
      <p:ext uri="{BB962C8B-B14F-4D97-AF65-F5344CB8AC3E}">
        <p14:creationId xmlns:p14="http://schemas.microsoft.com/office/powerpoint/2010/main" val="2173529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32788</TotalTime>
  <Words>420</Words>
  <Application>Microsoft Office PowerPoint</Application>
  <PresentationFormat>Widescreen</PresentationFormat>
  <Paragraphs>109</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Bonjour!</vt:lpstr>
      <vt:lpstr>Travail de cloche</vt:lpstr>
      <vt:lpstr>Bonjour!</vt:lpstr>
      <vt:lpstr>Pourquoi tombons-nous?</vt:lpstr>
      <vt:lpstr>PowerPoint Presentation</vt:lpstr>
      <vt:lpstr>Victor Hugo was a XIX century French writer of novels, plays, and poetry. He also spoke forcefully in support of liberty and against tyranny, resulting in his exile during the reign of Napoleon III. Throughout France there are streets named in his honor.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Billet de sortie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Bonjour!</dc:title>
  <dc:creator>Steven Gerson</dc:creator>
  <cp:lastModifiedBy>Steven Gerson 🦅</cp:lastModifiedBy>
  <cp:revision>356</cp:revision>
  <dcterms:created xsi:type="dcterms:W3CDTF">2016-10-03T16:25:09Z</dcterms:created>
  <dcterms:modified xsi:type="dcterms:W3CDTF">2025-01-07T16:48:44Z</dcterms:modified>
</cp:coreProperties>
</file>