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56" r:id="rId3"/>
    <p:sldId id="367" r:id="rId4"/>
    <p:sldId id="357" r:id="rId5"/>
    <p:sldId id="351" r:id="rId6"/>
    <p:sldId id="350" r:id="rId7"/>
    <p:sldId id="358" r:id="rId8"/>
    <p:sldId id="354" r:id="rId9"/>
    <p:sldId id="359" r:id="rId10"/>
    <p:sldId id="360" r:id="rId11"/>
    <p:sldId id="362" r:id="rId12"/>
    <p:sldId id="361" r:id="rId13"/>
    <p:sldId id="364" r:id="rId14"/>
    <p:sldId id="365" r:id="rId15"/>
    <p:sldId id="366" r:id="rId16"/>
    <p:sldId id="368" r:id="rId17"/>
    <p:sldId id="369" r:id="rId18"/>
    <p:sldId id="363" r:id="rId19"/>
    <p:sldId id="355" r:id="rId20"/>
    <p:sldId id="35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356"/>
            <p14:sldId id="367"/>
            <p14:sldId id="357"/>
            <p14:sldId id="351"/>
            <p14:sldId id="350"/>
            <p14:sldId id="358"/>
            <p14:sldId id="354"/>
            <p14:sldId id="359"/>
            <p14:sldId id="360"/>
            <p14:sldId id="362"/>
            <p14:sldId id="361"/>
            <p14:sldId id="364"/>
            <p14:sldId id="365"/>
            <p14:sldId id="366"/>
            <p14:sldId id="368"/>
            <p14:sldId id="369"/>
            <p14:sldId id="363"/>
            <p14:sldId id="355"/>
            <p14:sldId id="352"/>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4" y="2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7T19:32:20.764"/>
    </inkml:context>
    <inkml:brush xml:id="br0">
      <inkml:brushProperty name="width" value="0.05292" units="cm"/>
      <inkml:brushProperty name="height" value="0.05292" units="cm"/>
      <inkml:brushProperty name="color" value="#FF0000"/>
    </inkml:brush>
  </inkml:definitions>
  <inkml:trace contextRef="#ctx0" brushRef="#br0">4554 6167 417 0,'0'0'8'0,"0"0"3"0,0 0 0 0,0 0 2 16,-3-12-13-16,-1 3 0 0,4 9 0 0,0 0 0 0,0 0 61 0,0-5 10 16,0-1 1-16,0 6 1 0,0 0-30 0,0 0-7 15,0 0 0-15,0 0-1 0,0 0 22 0,0 0 5 16,-3 6 1-16,3-6 0 0,0 0-45 0,0 0-9 16,0 3-1-16,0-3-8 0,0 0 10 0,0 0-10 15,-4 5 8-15,1 1-8 0,3-6 15 0,0 0-3 16,0 0 0-16,0 0 0 0,0 12 24 0,0-12 5 15,0 0 1-15,3 6 0 0,-3 0-42 0,4 0-16 16,-4 0 1-16,3 5 0 0,-3-2 28 0,4 0 6 16,-4 6 1-16,3-4 0 0,1 7 0 0,-4-6 0 0,3 8 0 15,-3-2 0-15,0 3-3 0,0 2 0 16,0-5 0-16,-3 8 0 0,-1 4-1 0,-3-4 0 0,4 4 0 0,-1-1 0 16,1 3 3-16,-4-2 0 0,3 14 0 0,-3-6 0 15,4-3-3-15,-8 3-1 0,4-8 0 0,3 2 0 16,-3 3-35-16,4-8-6 15,-4 5-2-15,3 4 0 0,-3-10 74 0,4 3 14 0,-4-11 4 0,0 6 0 16,3-4-64-16,0-2-23 16,1-1 1-16,-1-5 0 0,-3 3 22 0,4-3 8 0,-1-6 0 0,4-6 0 15,0 0 5-15,0 0 1 0,0 11 0 0,0-11 0 16,-3 6-14-16,3-6 0 0,0 0 0 0,0 0 0 16,0 0 0-16,0 0 0 0,0 0 0 0,0 0 0 0,0 0 0 15,0 0 0-15,3 3 0 0,-3 3 0 16,4-6 0-16,-1 0 0 0,-3 0 0 0,4-6 0 15,-1 3 0-15,-3 0 0 0,0 3 0 0,0 0 0 0,0-3 32 0,4-3 3 32,-4-5 1-32,0-1 0 0,3-15-22 0,-3 16-4 0,0 5-1 0,0-6 0 0,0 0 1 0,4-5 0 15,-4-4 0-15,4-2 0 0,-1-10-10 0,-3-2 0 16,4 8 0-16,-1 4 0 0,-3-4 0 0,0-2 0 16,4-12 0-16,-1 9-11 0,1-7 11 0,-1 4 0 15,4 3 0-15,-3-1 0 0,-4 4 0 0,3-6 0 16,-3 2 0-16,0 1 0 0,4 3 0 0,-1-1-10 15,-3 4 10-15,0 2-10 0,0-2 10 0,4 8-10 0,-8 1 10 16,4-4-10-16,0 9 10 0,4-5 0 0,-4 5 0 0,-4 3 0 16,4 9 0-16,0 0 0 0,0 0 0 0,0 0-8 15,0 0 8-15,0 0 0 0,0 0-9 0,0 0 9 16,0 0-12-16,0 0 3 0,0 0 0 0,0 0 0 16,7 0 9-16,-3 0-10 0,-1 3 10 15,8 3-10-15,-4-6 10 0,-3 0 0 16,3 6 0-16,0-6 0 0,-4 6 0 0,1-1-8 0,6 7 8 0,-3-6-8 15,1 0 8-15,-1 0 0 0,0 9-9 0,0-10 9 16,3 13 0-16,-3-6 0 0,0 3-9 0,0 8 9 16,1-5-14-16,2 2 1 0,-6-2 0 0,-1 0 0 15,4 8 13-15,-3-2 0 0,-1-7 0 0,1 4 0 16,-1 2 0-16,1 1 0 0,-1-7 0 0,1 16 0 16,3-1 0-16,-4 3 0 0,5-14 0 0,-1 2 0 15,-4-5 0-15,4 3 0 0,0-13 0 0,-3 1 0 0,3 3 24 16,-4 0 8-16,1 3 2 0,3 2 0 15,-4 7-54-15,12-7-12 0,-8-2-1 16,0 3-1-16,-4-7 34 0,1 1 0 0,-1 0 0 0,4 3 0 0,0-4 44 0,0 1 16 16,0 6 4-16,1-12 0 15,-1 0-74-15,0 2-14 0,0 4-4 16,0-6 0-16,0 0 28 0,3 6 0 0,1-6 0 0,3 2 0 0,-7-2 20 16,0 12 5-16,-3-6 2 0,3-6 0 15,3-6-43-15,-3 0-9 0,4 0-2 0,-7 0 0 0,-1 0 27 0,-3 0 9 16,4 0 0-16,-1-6 0 0,4-6 7 0,-7 0 2 15,0 0 0-15,0-2 0 0,4 2 21 0,-1-6 4 16,1 6 1-16,-1-2 0 0,-3 2-25 0,0-6-5 16,0 4-1-16,4-1 0 0,-1 6-5 0,1 3 0 0,-1-5-8 15,-3-1 12-15,4 0-12 0,-1 0 0 16,1 3 0-16,-4-2 0 0,0-7 0 0,7 3 0 0,-3 4 0 0,-4-1 0 16,3-6 0-16,1-5 0 0,-4-10 0 0,0-2 0 15,0 9 8-15,0-4-8 0,0 4 11 0,0-7-11 16,0-2 8-16,-4 0-8 0,1 8 0 0,-1-2 0 15,4-3 0-15,-7 5 0 0,7-2 8 0,-4-4-8 16,1 10 0-16,-1-6 0 0,1-4 0 0,-1 10 0 16,1 2-8-16,-1 3 8 0,1 1-13 0,-1 5 5 15,1-6-65 1,-4 10-13-16,3-4-2 0,1 6-1 0,-1 0-124 16,4 6-25-16</inkml:trace>
  <inkml:trace contextRef="#ctx0" brushRef="#br0" timeOffset="733.672">5387 6796 1036 0,'0'0'23'0,"0"0"5"0,0 0 0 0,-4-6 1 0,1 0-29 0,-1 3 0 0,1-2 0 0,-1 2 0 16,-3-3 57-16,7 6 6 0,0 0 1 0,0 0 0 16,-7 0-30-16,7 0-6 0,-3-6 0 0,3 6-1 15,0 0-15-15,-4-3-2 0,-3-3-1 0,7 6 0 16,0 0 15-16,0 0 4 0,0 0 0 0,0 0 0 16,0 0-28-16,-7 6 0 0,3-3 0 0,-3 9 0 15,0-4 0-15,4 7-11 0,-1-3 1 0,1 3 0 16,-1-1 20-16,1 1 4 0,-1 3 1 0,1-7 0 15,3 1-3-15,0 3-1 0,-4 8 0 0,1-5 0 16,3 0 11-16,0-4 2 0,-4-8 1 0,4 6 0 0,4 0-1 16,-4-6-1-16,3 0 0 0,-3 2 0 0,4-2-23 15,-1 0 0-15,1 0 0 0,3 0-12 16,-4-6 12-16,4 6 0 0,0 0 10 0,4-6-10 16,0 0 18-16,-1 0-2 0,1 6-1 0,-1-6 0 0,1 2-3 0,3-2 0 15,-3-2 0-15,-4-4 0 0,3 0 6 0,1-6 1 16,-1-6 0-16,1 7 0 0,0 2-7 0,-1-3-2 15,-3 0 0-15,4 1 0 0,-1 2-2 0,1-3 0 16,-8 0 0-16,5 0 0 0,-1 7-8 0,-7-7 0 16,3 0 0-16,-3 6 0 0,0 6 0 0,0-6 0 15,-3-3 0-15,3 4 0 0,0-13 0 0,-7 3-12 0,-1 9 4 16,-2 0 8-16,3 1-16 0,-4-1 5 0,1 0 1 0,-4 0 0 16,-1 0 22-16,-2 0 5 0,3 6 1 0,3-6 0 15,1 6-18-15,-8 0 0 0,7 0 0 0,1 0 0 16,-1 0-13-16,4 0-7 0,7 0 0 0,0 0-1 31,-3 6-18-31,-4 0-3 0,7 0-1 0,-4 6 0 0,8-3 35 0,-4 2 8 0,3 7 0 0,1-6 0 31,-1-1-53-31,1 1-9 0,-1 0-2 0,1 3-640 0</inkml:trace>
  <inkml:trace contextRef="#ctx0" brushRef="#br0" timeOffset="1306.822">5588 6843 877 0,'0'0'24'0,"0"0"7"0,0 0-31 0,0 0 0 0,0 0 0 0,0 0 0 15,0 0 70-15,0 0 8 0,0 0 2 0,0 0 0 16,0 9-6-16,0 3-1 0,0-12 0 0,0 0 0 16,0 6-13-16,0 5-2 0,0-5-1 0,0 6 0 15,0-6-13-15,0 9-2 16,0-4-1-16,0 1 0 0,0-6-14 0,0 9-3 0,4-3-1 0,-4-7 0 15,0-5-11-15,0 6-1 0,3 0-1 0,-3 0 0 16,4 6-10-16,-1 0 0 0,1-4 0 0,-1 4 0 16,1-6 0-16,-1 6 0 0,1 2 0 0,-1-5 8 15,-3-9-8-15,7 3 0 0,-3 9 0 0,6 0 0 16,-2-12 0-16,-1 6 0 0,0 0 0 0,-4-1 8 16,1 1-8-16,3-6 10 0,0 0-10 0,-4 0 10 15,1 6-2-15,-4-6 0 0,3-3 0 0,-3 3 0 16,7 3 0-16,-3 6 0 0,-4-9 0 0,7 0 0 0,-3-12 22 15,-1 9 4-15,-3 3 1 0,4-11 0 16,-1-1-15-16,1 0-4 0,-1 0 0 0,1 3 0 16,-1 4-6-16,1-1-2 0,-1 0 0 0,1-6 0 15,-1-6-8-15,-3 10 8 0,-3-1-8 0,3 0 8 0,0-3-8 0,-4-5 0 16,4-10 9-16,-3 9-9 16,-4-5 0-16,3 8 0 0,1 3 0 0,-1 1 0 15,1-1-53-15,-4-3-9 0,7 15-2 0,-4-3 0 16,4-3-4-16,0 6 0 0,0 0-1 0,0 0 0 15,0-5-174-15,0 5-34 0</inkml:trace>
  <inkml:trace contextRef="#ctx0" brushRef="#br0" timeOffset="1955.091">6227 6752 1184 0,'-11'6'26'0,"11"-6"6"0,-4 0 0 0,-3 3 1 0,4 0-33 0,-4-3 0 0,0 0 0 0,0 0 0 15,0 3 106-15,3 3 14 16,-3 0 4-16,4-1 0 0,-5 1-41 0,-2 0-8 0,-1-12-2 0,4-3 0 16,-3 4-39-16,3 2-8 0,-4 3-2 0,4-6 0 15,0 3-24-15,-4 3 0 0,4 3 0 0,0 3 0 16,0-3-15-16,0 2-1 0,0-2-1 0,7 3 0 16,-7 6-13-16,3 0-2 0,1 0-1 0,-4 2 0 15,3-2 13-15,1-6 4 0,-1 12 0 0,1-7 0 0,3 1 16 0,0-3-10 16,0 3 10-16,0-6-8 0,0-6 8 0,0 0 8 15,0 0-8-15,0 0 11 0,0 0 15 0,3 5 3 16,1-5 1-16,-4 0 0 0,0 0 1 0,0 0 0 16,0 0 0-16,0 0 0 0,0 0 3 15,7 0 1-15,7-5 0 0,-14 5 0 0,7 0-13 0,-7 0-2 16,7-6-1-16,0 0 0 0,4-3-19 0,-11 9 0 16,0 0 0-16,7-3 0 0,3-3 0 0,-10 6 0 15,11 0 0-15,-4 3 0 0,0 0 0 0,0 0-9 16,0 0 1-16,0 9 0 0,-3-6-7 0,-1-1-1 0,4 7 0 0,-3 0 0 15,3 3 5-15,-4-4 1 0,1 7 0 0,-4-6 0 16,0 2 10-16,0 4 0 0,0 0 0 0,0-4-8 16,-4 1 8-16,1 6 0 0,3-9 8 0,0-1-8 15,0-5 0-15,-7 6 0 0,3-3 0 0,1-3 0 16,3-6 14-16,-4 0-2 0,-3 0 0 0,0-6 0 16,4 6 14-16,-4 0 2 0,0 6 1 0,-4-6 0 15,4 11-46 1,-4-11-10-16,-3-6-1 0,0 1-1 0,3 5-15 15,-6 0-4-15,3-6 0 0,0 6 0 0,3-6-112 16,0 3-22-16,-3 6-5 0,7-9-1 0</inkml:trace>
  <inkml:trace contextRef="#ctx0" brushRef="#br0" timeOffset="17241.123">7137 6852 806 0,'0'0'17'0,"0"0"4"0,0 0 1 0,0 0 2 0,0 0-24 0,-4 6 0 0,1 6 0 0,3-12 0 16,0 6 56-16,0-6 6 0,0 0 2 0,0 5 0 15,-4 1-52-15,4-6-12 0,0 6 0 0,0-6 0 16,0 0 34-16,0 9 4 0,0 9 1 0,-3-7 0 16,3-11-19-16,0 12-3 0,0-3-1 0,0 15 0 15,3-7-6-15,-3 1-2 0,0-6 0 0,0 8 0 16,0-8-8-16,0 0 0 0,0 2 0 0,0-2 0 16,0 0 0-16,0-6 0 0,0-6 0 0,0 0 0 15,0 0 37-15,0 0 3 0,0 0 0 0,0 0 0 0,0 0-20 16,0 0-3-16,0 0-1 0,0 0 0 15,-3 12 10-15,3-7 2 0,0-5 0 0,0 0 0 16,0 0-15-16,0 0-2 0,0-5-1 0,-4-7 0 16,4 0-10-16,0 0 0 0,0 12 0 0,0-6 0 15,0-2-22-15,0-4-6 0,4 0-2 0,-4 6 0 0,0-6 50 16,0 4 11-16,0-4 1 0,0-6 1 0,0 1-19 0,3 5-4 16,-3 0-1-16,4 3 0 0,-1-3 0 0,-3 1 0 15,4-1 0-15,-1 3 0 0,1-9-9 0,3 7 8 16,0-7-8-16,-7 3 8 0,7 1-8 0,-4-1 0 15,5-3 0-15,-1 9 0 0,3 1 0 0,-3-7 0 16,0 3 0-16,4 0 0 0,-4 7 0 0,0-7 0 0,0 9-9 16,0 3 9-16,0 3-12 0,0-3 2 0,-3 0 0 15,-1 3 0 1,-3 11-24-16,0 4-5 0,4 3-1 0,-4 2 0 16,7 1 8-16,-7-4 0 0,-7 10 1 0,7-13 0 0,0 16 21 0,0-10 10 15,0 1-10-15,0 2 10 0,7-5 0 0,-7 2 0 16,0 1 0-16,0-10 0 0,3-2 0 0,-3 6 15 0,0-6-2 0,0-6 0 15,0-6 8-15,0 0 2 0,0 0 0 0,4 5 0 16,3-5-7-16,-7 0 0 0,3-5-1 0,1-1 0 16,-1 6-4-16,1-6-1 0,3-6 0 0,-3 3 0 15,3 6-10-15,-7 3-11 0,0-9 3 0,0 9-459 16,0 0-91-16</inkml:trace>
  <inkml:trace contextRef="#ctx0" brushRef="#br0" timeOffset="18001.648">7546 6931 712 0,'-7'-23'20'0,"3"17"5"0,1 3-25 0,3 3 0 0,0-6 0 0,-11 3 0 15,11 3 89-15,-3-3 13 0,-4-3 2 0,3 6 1 16,4 0-39-16,-7-5-8 0,0 5-2 0,0 0 0 15,3-6 8-15,4 6 0 0,0 0 1 0,-10 6 0 16,10-6-37-16,-7 5-7 0,-4 7-1 0,4-3-1 16,0 3-19-16,0 0 0 0,0 5 8 0,0-5-8 15,0 9 8-15,3-10-8 0,1 7 12 0,-8 0-12 16,8-4 18-16,-1-2-3 0,-3 6-1 0,4-12 0 16,-1-1 4-16,4 4 1 0,-3 3 0 0,3-12 0 15,0 0-7-15,0 0-2 0,0 12 0 0,0 0 0 16,0-12-10-16,0 0 12 0,0 0-12 0,0 5 12 15,3 4-12-15,-3-9 0 0,4-3 0 0,-1 9 0 16,4 6 0-16,-3 3 0 0,6-10 0 0,-3 13 8 0,-3-9-8 16,6 3 0-16,-2-1 0 0,-1 1 0 15,3 6 0-15,-3-9 0 0,4 2 0 0,-1 1 0 0,1 0 8 0,-4-6-8 16,4-6 8-16,-4 0-8 0,0-6 12 0,7 0-2 16,-11 0-1-16,8 0 0 0,-4-3 1 15,4 1 0-15,-8-7 0 0,4-3 0 0,0-2 1 0,0 2 0 16,-3 12 0-16,-1-6 0 0,1 1 1 0,-1-10 0 15,-3 4 0-15,4-1 0 0,-1 0-12 0,-3 6 10 16,0 4-10-16,-3 2 10 0,3 0-10 0,0 0 0 16,-4 0 9-16,4 0-9 0,0-6 0 15,-3 4 0-15,-1 2-10 0,1-6 10 0,3 12 0 0,-7-6 11 16,0 0 0-16,0 0 0 0,3 1-19 0,-3 5-4 16,0-9-1-16,0 6 0 0,0-6-7 0,0 3 0 15,-4 6-1-15,11 0 0 16,0 0-7-16,-10 0-2 0,-4 0 0 0,3 0 0 0,0 0 14 0,1 6 2 0,3 3 1 0,-4-3 0 15,8 0 13-15,-4-1 0 0,7-5-10 0,-11 6 10 16,7 0 0-16,4-6 0 0,0 0-9 0,0 0 9 16,-7 6-16-16,4 6 0 0,3-12 0 0,0 0 0 31,0 0-40-31,0 3-7 0,0 3-1 0,0 2-1 0,3 7-90 16,1-3-17-16</inkml:trace>
  <inkml:trace contextRef="#ctx0" brushRef="#br0" timeOffset="18765.745">7719 7025 806 0,'0'0'17'0,"0"0"4"0,0 0 1 0,0 0 2 0,0-2-24 0,0 2 0 0,0 0 0 0,0 0 0 15,0 0 0-15,0 0 0 0,0 0 0 0,0 0 0 16,0 0 0-16,0 0 0 0,0 0 0 0,0 0 0 16,3 8 33-16,-3-2 3 0,0-6 0 0,0 0 0 15,0 0-8-15,0 0 0 0,0 6-1 0,0 6 0 16,0-12-3-16,0 0 0 0,4 12 0 0,-4-6 0 15,3 5-1-15,-3-2-1 0,0-9 0 0,-3 12 0 16,6-6 16-16,-3 6 3 0,0-7 1 0,0 7 0 16,0 3-8-16,4-3-2 0,-4 5 0 0,0 1 0 15,0-6-18-15,3-4-4 0,1-2-1 0,-1 6 0 0,5 0 5 16,-5 0 1-16,1-4 0 0,-1-2 0 0,4 6-24 0,-3-6-5 16,-4-6-1-16,10 6 0 0,-6 6 15 0,-1-7 0 15,1-2 0-15,-4-3 0 16,7 6 28-16,-7-6 9 0,0 0 2 0,3 0 0 15,4 0-20-15,-7 0-4 0,0 0-1 0,11 3 0 0,-4-3-2 16,0 6-1-16,0 3 0 0,0-3 0 0,0-6-2 0,-7 0 0 16,7 0 0-16,4 0 0 0,-4 0-1 0,4 0-8 15,-1 0 12-15,-6-6-4 0,3-3 0 0,3-3-8 16,-3 6 12-16,1 1-4 0,2-1 7 0,-3 0 1 16,0-12 0-16,4-2 0 0,-4 2 0 0,0-6 1 15,0 1 0-15,-4 2 0 0,5-2-2 0,-5 2-1 16,-3 4 0-16,4-7 0 0,-1 4-14 0,1-4 0 15,-4 3 8-15,0 4-8 0,0-1 0 0,-4 1 8 0,1-7-8 0,-1 3 0 16,1 4 0-16,-5-1-10 0,5 9 0 16,-4-8 0-1,0 5-15-15,3-3-3 0,1 3-1 0,-4 4 0 16,3-1-1-16,1 3 0 0,-1-6 0 0,1 6 0 0,3 6-10 16,0 0-1-16,0 0-1 0,-4-6 0 0,4 1-158 15,0 5-32-15</inkml:trace>
  <inkml:trace contextRef="#ctx0" brushRef="#br0" timeOffset="19524.79">8290 6955 836 0,'0'0'24'0,"0"0"4"0,0 0-28 0,0 0 0 0,0 0 0 0,0 0 0 15,0 0 29-15,0 0 0 0,-7-6 0 0,7 6 0 16,0 0 5-16,0 0 1 0,0 0 0 0,-3 0 0 16,-4-6 14-16,0 6 3 0,7 0 1 0,0 0 0 15,0 0-15-15,-11 0-3 0,4 0-1 0,7 0 0 16,0 0-2-16,-7 6 0 0,0-6 0 0,-4 3 0 15,4-3-18-15,0 3-4 0,-3-3-1 0,-1 9 0 16,4-6 43-16,0 6 9 0,7-9 2 0,0 0 0 16,-7 0 1-16,7 0 1 0,-7 5 0 0,3 1 0 0,-3 0-65 0,7-6-11 15,0 0-3-15,0 0-1 0,0 0 24 16,-3 12 5-16,3-12 1 0,0 0 0 0,0 0-15 0,0 6 0 16,0 3 0-16,0-9 0 0,3 5 0 0,-3 7 0 15,7-12 0-15,-3 6 0 0,3-6 0 0,0 6 0 16,-4 0 0-16,4 0 0 0,0-6 0 0,1 0 0 15,-5 6 0-15,4-6 0 0,4 0 0 16,-8 0 0-16,4 6 0 0,0-4 0 0,0 7 0 16,0 0 0-16,1 3 0 0,-1-6 0 0,0 0-17 0,0-6-7 15,3 11 0-15,-3-5-1 16,0 0-11-16,-3 9-3 0,3-9 0 0,0 0 0 0,0-6 83 0,0-6 16 16,0 6 3-16,-7 0 1 0,0 0-52 0,7 6-12 15,-3 5 0-15,3 1 0 0,-7-12 0 0,0 0 0 0,0 0 0 0,0 0 0 16,3 9 0-16,-3 0 0 0,4 0 0 0,-4-4 0 15,0 7 0-15,-4 0 0 0,1-6 0 0,-4 3 0 32,0-1-30-32,0 7-9 0,-4 3-1 0,4-1-1 15,-4-8 7-15,1 3 2 0,-1 0 0 0,1-6 0 0,-8-6 12 0,7 6 4 0,1 5 0 0,-1-11 0 16,1 6-7-16,-1-6-1 0,4 3 0 0,0 0 0 16,7-3-44-16,0 0-8 15,-4-6-3-15,4 6 0 0</inkml:trace>
  <inkml:trace contextRef="#ctx0" brushRef="#br0" timeOffset="36577.582">9917 6981 836 0,'0'0'24'0,"0"0"4"0,0 0-28 0,0 0 0 0,-4 6 0 0,4-6 0 15,0 0 11-15,0-6-11 16,0 6 12-16,0-5-12 0,0 5 46 0,-3-12 2 0,-1 0 1 0,0 3 0 16,4 9 15-16,0 0 4 0,0 0 0 0,-7 6 0 15,0-6-20-15,7 0-4 0,-7 0-1 0,0 0 0 16,7 0-14-16,-7 0-2 0,0 0-1 0,0 0 0 16,7 0 30-16,0 0 7 0,-7-6 1 0,7 6 0 15,-7 0-20-15,7 0-4 0,-7 0-1 0,7 0 0 16,0 0-24-16,-7 0-5 0,0 0-1 0,0 0 0 15,7 0-9-15,-7 0 0 0,0 6 9 0,0-6-9 16,3 6 8-16,-3 0-8 0,-4-3 8 0,4 0-8 16,0 6 0-16,4-9 0 0,-8 5 0 0,4 1 8 15,0 0-8-15,0 0 0 0,0 0 0 0,0 0 8 16,0-3-8-16,3 3 0 0,-3-3 0 0,7-3 8 16,-7 2-8-16,7-2 0 0,0 0 0 0,0 0 0 0,0 0 0 15,0 0 0-15,0 0 0 0,0 0 0 16,0 0 0-16,0 0 0 0,0 0 0 0,0 0 0 0,0 0 0 0,0 6-10 15,0-6 10-15,0 0 0 0,0 0 0 0,0 0 0 16,0 0 0-16,0 0 0 16,0 0-8-16,0 0 8 0,4 6 0 0,-1 0 0 15,1 0 0-15,-1 6 0 0,1-6 0 0,-4-6 0 0,7 6-8 0,-4-6 8 16,5 2 0-16,-1 1 0 0,0-3 0 0,0 0-8 16,0 3 8-16,-7-3 0 0,7 3 8 0,0 0 4 0,3 0 2 15,-3 0 0-15,1 3-14 0,-1 0-15 0,3 0 3 16,-3 0 1-16,0 0 11 0,4-1-8 0,-4 1 8 0,0 0-8 15,0 3 8-15,-7-9 0 0,7 0 0 0,0 6 0 16,0 6 0-16,0-1 0 0,0 1 0 0,-3 3 0 16,3-3 0-16,-7-1 0 0,7-5 0 0,-7 6 0 15,3-6 0-15,-3 3 0 16,4-1 0-16,0-2 0 0,-4 3 0 0,0-9 0 0,0 0 0 0,0 0 0 16,0 6 0-16,0 0 0 0,0 6 8 0,-4-6-8 15,4-1 10-15,-4 4-2 0,1 0-8 0,-4 0 12 16,3 3-4-16,-3-1 0 0,0-5-8 0,0 3 12 15,0-3-12-15,4 3 0 0,-4 0 0 0,-4 2 0 16,4-5 0-16,0 0 0 0,0 0 0 0,-4 0 0 16,4-6 12-16,4 0-4 0,-8 0-8 0,0 0 12 15,1-6-3-15,-1 6-1 0,1 0 0 0,-1 0 0 16,1 0-8-16,-5-6 10 0,-2 0-10 0,3 0 10 0,0 1-10 16,-1 5 10-16,1 0-10 0,4 0 10 15,-4-6-31-15,3 0-7 0,0 3 0 16,1 3-1-16,3-3 29 0,7 3 0 0,-7 0 0 0,7 0 0 0,-11 3-15 0,11-3 3 15,0 0 1-15,0 0 0 16,0 0-41-16,0 0-8 0,0 0-1 0,0 0-471 16,-3-6-93-16</inkml:trace>
  <inkml:trace contextRef="#ctx0" brushRef="#br0" timeOffset="37182.86">10298 7067 1497 0,'0'0'32'0,"0"0"8"0,0 0 0 0,0 0 4 0,0 0-36 0,0 0-8 0,-7 0 0 0,-4 0 0 16,0 0 0-16,1 6 0 0,-4-4 0 0,3 1 0 16,1 0 44-16,-1 3 8 0,0 0 0 0,1 6 1 15,-1 0-41-15,4-6-12 0,-3 5 0 0,2-2 8 0,1 3-8 0,0 0 0 16,0-1 0-16,0 7 0 16,7-6 0-16,-3 2 0 0,-1-2 0 0,1 6 0 15,3-9 0-15,-4-1 12 0,4 7 0 0,0-9-1 0,0-6-11 0,0 0 0 16,0 12 0-16,4 0 0 0,-4-4 0 0,3 1 8 15,-3 12 0-15,4-15 0 0,-4-6-8 16,10 6 0-16,1-1-12 0,-1 1 12 0,-2-6 0 0,2 0 0 16,1 6 0-16,3-6 0 0,3 0 0 0,-2-6 0 15,-1 6 0-15,0 0 0 0,-4 0 0 0,-3-6 18 16,4 1-2-16,0-1 0 0,-1 0-8 0,-3 6-8 16,-7 0 12-16,0 0-12 0,7-6 12 0,0-9-4 15,-3 3 0-15,-1 1-8 0,1 5 15 0,-4-12-4 16,3 18-1-16,-3-15 0 0,0-2 1 15,-3-7 0-15,-1 13 0 0,-3-4 0 0,4 3-11 16,-1 0 12-16,-3 1-12 0,0-1 12 0,0 6-12 0,-3-3 12 16,2 6-12-16,-2 0 12 0,-1-3-12 0,1 1-9 15,-4 5 9-15,-4-6-13 0,0 0 5 0,4 6 8 16,0 0-13-16,0 0 5 0,0 0 8 0,3 6-8 16,-3 0 8-16,4-6-8 0,-1 5-4 0,4-5 0 0,0 6 0 15,7-6 0 1,-4 6-16-16,4-6-3 0,0 0-1 0,0 0 0 15,-3 21-25-15,6-15-6 0,-3 5-1 0,7-5-409 0,0 0-83 0</inkml:trace>
  <inkml:trace contextRef="#ctx0" brushRef="#br0" timeOffset="38012.51">10601 7128 982 0,'0'0'21'0,"0"0"5"0,0 0 1 0,-7 0 1 0,0 6-28 0,3-3 0 0,1 3 0 16,-1 3 0-16,4-9 69 0,-3 9 8 15,-1-3 2-15,-3-1 0 0,4 7-12 0,-1-6-3 16,4 3 0-16,-3 0 0 0,-1 0-51 0,4-4-13 0,0-5 0 0,-3 12 0 16,3 6 31-16,0-9 3 0,0 5 1 0,0 1 0 15,-4 3-27-15,4-7-8 0,0-5 0 0,0 9 0 16,0-3 8-16,0 0-8 0,4-1 0 0,-4 1 0 16,3-6 14-16,-3-6-4 0,0 0-1 0,0 0 0 15,0 0 6-15,0 0 1 16,0-6 0-16,0 3 0 0,-3-6 38 0,3-2 8 0,0-7 2 0,0-3 0 15,0 4-52-15,0-1-12 0,3 0 0 0,1 4 0 16,-1-4 0-16,1 0 0 0,-4-2 0 0,3 2 0 16,-3 6 0-16,0 7 0 0,4-7 0 0,-1 0 0 15,-3 3 0-15,0 9 0 0,0 0 0 0,0 0 0 16,0-6 0-16,0 6 0 0,4-5 0 0,-4 5 0 16,0 0 0-16,0 0 0 0,0 0 0 0,0 0 0 15,10 5 0-15,-6 4 0 0,6 3 0 0,-3 0 0 16,1-6 0-16,-1 5 0 0,-4 1 0 0,4 6 0 0,-3-4 0 15,-1-2 0-15,1 6 0 0,-1-6 0 0,1-1 0 16,-1 4 0-16,1-3 0 0,-1-6 0 0,-3-6 0 0,4 11 0 16,-4-2 0-16,3 3 0 0,-3-12 0 0,0 0 0 15,0 0 0-15,0 0 0 0,0 0 0 0,0 0 0 16,0 0-12-16,8-9 12 0,-1 0-24 0,0 1 3 16,0 2 0-16,0-6 0 0,-7 0 3 0,3 6 1 15,1-3 0-15,-1 7 0 0,-3 2 8 0,0 0 9 16,0 0-13-16,0 0 5 0,4-6 8 0,-4 6-13 15,0 0 5-15,0 0 8 0,0-3-21 0,0 3 3 16,0 0 1-16,0 0 0 0,0 0 17 0,0 0-8 0,0 0 8 0,0 0 0 16,0 0-8-16,10 6 8 0,-2 5 0 0,-1-2 0 15,0 9-8-15,0-12 8 0,-7-6 0 16,0 0 0-16,0 0 0 0,0 0 0 16,14 6 0-16,-4 2 0 0,1-2 0 0,-11-6 8 0,0 0-8 0,11 9 9 15,-4 6-9-15,0-9 8 0,-7-6-8 0,0 0 8 16,0 0 0-16,10 6-8 15,-3-1 12-15,0 7-4 0,-3 0-8 0,-1 3 0 0,1-9 0 0,-1 5 0 16,4 1 15-16,-3-6 1 0,0 0 0 0,-4 3 0 16,3-1-26-16,-3-8-5 0,0 0-1 0,0 0 0 15,0 0 25-15,0 0 5 0,11 3 1 0,-1-6 0 16,1 1-75-16,-1-1-16 16,-3 3-2-16,4-6-402 0,0-3-81 0</inkml:trace>
  <inkml:trace contextRef="#ctx0" brushRef="#br0" timeOffset="38736.106">11120 7234 1280 0,'0'0'36'0,"0"0"8"0,0 0-35 0,0 0-9 16,0 0 0-16,0 0 0 0,-4 12 60 0,4-12 11 0,0 0 1 15,0 0 1-15,0 6 15 0,0-6 2 0,0 0 1 0,0 0 0 16,0 6-62-16,0 0-12 0,0 2-2 0,4 4-1 16,-4 0-14-16,0 0 0 0,3-6 8 0,-3 2-8 15,0 10 20-15,0-6 0 0,0 0 1 0,0-1 0 16,0 1-32-16,0 0-6 0,0 3-2 0,0-10 0 15,0 7 19-15,-3 0 0 0,3-12 0 0,0 0 9 16,0 0 5-16,0 0 1 0,0 0 0 0,0 0 0 16,0 0-15-16,0 0 0 0,0-12 0 0,0 0 0 15,0 1 0-15,7-1 0 0,-7 0 0 0,3-3 0 16,1 4 0-16,-4-1 0 0,3-6 0 0,1 9 0 16,-4-2 0-16,3-1 0 0,-3 0 0 0,4 6 0 15,-1 0 21-15,1 1 2 0,-4-4 0 0,0 3 0 16,0 6-23-16,0 0 0 0,0 0 0 0,0 0-8 15,0 0 0-15,0 0 0 0,0 0 0 0,0 0 0 0,0 6-3 16,3 5 0-16,-3-2 0 0,0 3 0 16,0 0 11-16,0 0 0 0,0-1 0 0,-3 10 0 15,3-3 0-15,-4-1 0 0,4 1 0 0,0-3 0 16,4-4 0-16,-1 1 0 0,-3-12 0 0,0 0 0 16,0 0 32-16,0 6 8 0,0-3 1 0,4-6 1 0,3-15-16 0,-4 7-3 15,1-1-1-15,0 3 0 16,-1-9-22-16,4 7 0 0,0-7 0 0,0 0 0 0,0 9 0 0,0-2 0 15,-3 5 0-15,-1-6 0 0,1-3 0 0,-1 9 0 0,-3 1 0 16,0-1 0-16,0 6 0 16,0 0 0-16,0 0 0 0,0 0 0 15,0 0-47-15,0 0-13 0,0 0-4 0,4 6 0 0,-4-1 52 0,0 4 12 16,4-3 0-16,-4 6 0 0,0 0 0 0,0-1 0 0,0-2 0 0,-4 9 0 16,4-12 0-16,0 11 0 0,0 1 0 0,4-3 0 15,-4 2 48 1,0-5 13-16,3 0 3 0,-3-6 0 0,0-6-52 0,0 0-12 15,7 6 0-15,-7-6 0 16,4 6-48-16,-4-6-13 0,0 0-3 0,0 0 0 0,10 8 52 0,1 4 12 0,-4-6 0 0,3-6 0 16,1 6-156-16,-4-6-29 15,4 0-6-15,-4 0-1 0</inkml:trace>
  <inkml:trace contextRef="#ctx0" brushRef="#br0" timeOffset="39250.475">11356 7425 1486 0,'-4'12'66'0,"4"0"14"0,-3-3-64 0,-1-1-16 16,4 1 0-16,0-9 0 0,0 0 65 0,0 6 11 15,4 6 1-15,-4-12 1 0,0 0-37 0,7 0-7 16,0-6-2-16,0 6 0 0,0 0-15 0,0 0-3 0,4 0-1 0,-1 0 0 16,1 0-5-16,3 0 0 0,0-6-8 0,0 6 12 15,-3-12-12-15,3 7 9 0,4 2-9 0,-8-3 8 16,4 3-8-16,-3-6-11 0,-1-9 3 0,-3 12 0 31,4 1-41-31,-7-1-8 0,-1-3-2 0,-3 6 0 0,0 3 47 0,0 0 12 0,0 0 0 0,4-6 0 16,-4 6 0-16,0 0 0 0,-4-6 0 0,4 6 0 15,-7-9 0-15,4 9 0 0,-5-11 0 0,1 5 0 16,0 0 0-16,0 0 16 0,0 0-4 0,-3 3-1 16,-1-3 5-16,4 3 2 15,-4 0 0-15,1 0 0 0,3 3-3 0,0 0-1 0,0-3 0 0,0 3 0 16,3 3-14-16,-3 3-8 0,0-6 8 0,0 3-13 16,3 6 0-16,1 3 0 0,-4-6 0 0,3 5 0 15,4 4 13-15,-3 0 0 0,3 5 0 0,-4-2 0 16,4-6 0-16,0 3 0 0,0 2 0 0,0-5 10 15,0-12-10-15,4 6 0 0,-1 6 9 0,1 2-9 16,3-2 0-16,-4-6 0 0,4-6 0 0,4 6 0 0,-4-6 0 0,4 6 8 16,3-6-8-16,0 0 0 15,0 0-21-15,0 0-9 0,0 0-2 0,4-6 0 16,0 6-128-16,3-6-25 0,21-21-6 0,-10 16-1 0</inkml:trace>
  <inkml:trace contextRef="#ctx0" brushRef="#br0" timeOffset="39821.513">12093 7252 1551 0,'0'0'68'0,"0"0"16"0,0 0-68 0,0 0-16 0,-3 9 0 0,-4-6 0 16,0 2 61-16,-4 1 9 0,4 3 2 0,-4 3 0 15,4-12-34-15,-3 6-6 0,-1 0-2 0,4 0 0 16,-3-6-22-16,2 0-8 0,1 5 0 0,0-5 0 16,7 0 0-16,-7 3 0 0,4 3 0 0,3-6 0 15,-4 0 0-15,-3 3-8 0,4 12 8 0,3-9-10 16,0-6 10-16,0 0-8 0,0 0 8 0,0 6-8 0,0 0 8 15,0-1 0-15,0-5 0 0,0 0 0 0,0 0 18 0,0 0-1 16,0 0 0-16,0 0 0 0,0 0-17 0,3 6 0 16,1 12 0-16,-1-9 0 0,-3-9 21 0,7 6-2 15,4 5-1-15,-11-11 0 0,0 0-10 0,7 0-8 16,0 6 9-16,-7-6-9 0,11 6 0 16,-11-6 0-16,7 6 0 0,3 0 0 0,-3 0 9 15,-7-6-9-15,11 3 8 0,-11-3-8 16,10 3-16-16,-10-3-9 0,7 9-2 0,-7-9 0 0,8 5 40 0,-8-5 8 15,0 0 2-15,0 0 0 16,10 12-37-16,-3-6-7 0,-7-6-2 0,7 6 0 0,-7-6 23 0,4 6 0 16,3 9 0-16,-4-1 0 0,-3-14 17 0,0 15 8 15,0-3 2-15,-3-1 0 0,-4-2-19 0,3 0-8 16,1-3 8-16,-4 3-8 0,-4-3 12 0,4 0-4 0,-4-6 0 16,4 5 0-16,0-5-8 0,-3 6 8 0,-1-6-8 0,-3 6 8 15,0-6 11-15,0-6 1 0,0 0 1 16,0 1 0-1,-4-7-68-15,4 0-13 0,0 0-4 0,-4 3 0 0,7-2 15 16,1-1 2-16,-1 6 1 0,4-6-778 0</inkml:trace>
  <inkml:trace contextRef="#ctx0" brushRef="#br0" timeOffset="57248.181">13144 7346 1074 0,'-10'6'30'0,"10"-6"8"0,-7 6-30 0,3 0-8 0,-3 5 0 0,0-5 0 0,0-3 19 15,7-3 2-15,-3 0 1 0,-4 3 0 0,0 0 16 0,7-3 3 16,0 0 1-16,0 0 0 0,0 0 18 0,0 0 3 16,-4-3 1-16,4 3 0 0,0 0-52 0,0 0-12 15,-4-3 0-15,1-6 0 16,-1 9 0-16,4 0 0 0,0 0 0 0,0 0 0 0,0 0 0 0,0 0 0 16,0 0 0-16,0 0 0 15,0 9 22-15,0 0 2 0,0 0 0 0,0 3 0 0,0-1-24 0,0 7 0 16,0-6 0-16,0 8 0 0,0-2 0 0,0-6 0 15,0-3 8-15,0 5-8 0,-3 1 8 0,3 3-8 16,0-13 10-16,0 4-10 0,0-9 34 0,0 0 1 16,0 6 0-16,0-6 0 0,0 0 3 15,0 0 1-15,-4-6 0 0,4-3 0 0,4 4-7 0,-4 5 0 0,0 0-1 16,-4 0 0-16,1-6-9 0,-1 0-2 16,1 0 0-16,-1 6 0 0,1-6-7 0,3 0-1 0,0 0-1 0,-4 0 0 15,1 3-3-15,3-5-8 0,-4 5 12 0,4-3-4 16,0-6-8-16,0 6 0 0,0-6 0 0,0 7 0 15,0-4 0-15,0-3 0 0,4 0 0 16,-1 0 0-16,4-5 0 0,-7-1 0 0,4-2 0 0,3 8 0 16,-4-12 0-16,1 10 0 0,-1-4-9 15,1 0 9-15,-1 9 14 0,1 1 6 0,-4-1 2 0,0 3 0 16,4-6-35-16,-1 6-7 0,-3 6-2 0,4-6 0 16,-4 1 22-16,0-1-9 0,3 0 9 0,1 3 0 15,-1 0-9-15,4-6 9 0,-3-3 0 0,3 1-9 16,0 5 9-16,3-12 0 0,1 9 0 0,3-2-8 15,0-1 8-15,0 6 0 0,0-12 0 0,1 9 0 16,-1 4 0-16,-4-1-8 0,4 0 8 0,1 6 0 16,-5-6-52-16,1 6-4 0,3 0-2 0,-4 6 0 15,4 0-34-15,1 2-8 0,-1 4 0 0,0 12-391 16,-4-7-77-16</inkml:trace>
  <inkml:trace contextRef="#ctx0" brushRef="#br0" timeOffset="58031.067">13540 7314 1119 0,'0'0'24'0,"0"0"6"0,0 0 1 0,0 0 1 0,0 0-32 0,0 0 0 0,0 0 0 0,0 0 0 16,0 0 39-16,0 0 1 0,0 0 1 0,0 0 0 0,0 0 50 0,0 0 9 15,0 0 3-15,0 0 0 0,0 0-77 16,0 0-15-16,0 0-3 0,0 5-8 0,0-5 0 0,3 6 0 16,4 0 0-16,-3 3 0 15,-1-3 21-15,4 0-2 0,0 0-1 0,0 0 0 0,0-1-18 0,1-5 0 16,-1 6 0-16,0-6 0 0,3 0-11 0,-3 9-5 15,0-6-2-15,0 3 0 0,0-3 18 0,4 0-10 16,-4 0 10-16,4 3-8 0,-4-6 8 0,-4-6 0 16,4 6 0-16,-7 0 0 0,4-3 10 0,-4 3-2 15,0 0-8-15,0 0 12 0,7-6 7 0,-7 6 1 0,0 0 0 16,0-6 0-16,3-6-2 0,1 6 0 0,-8 1 0 0,4-1 0 16,-3 0-18-16,-4 0 0 0,3-9 0 0,-3 6 0 15,4 1 0-15,-1 2-19 0,-3-6 4 0,0 6 1 16,0-6 6-16,0 6 8 0,-4 1-13 0,1 2 5 15,3 0 8-15,-4 3 0 0,1 0 0 0,-1 0 0 16,0 3 0-16,4 2 0 0,-3 1-10 0,3 3 10 16,3-3-14-16,-3 6 4 0,0-6 1 15,4 5 0-15,-1-5 9 0,1 6 12 16,3 3-2-16,-4-9-1 0,4 0-9 0,0-1 0 0,-4 7 0 0,1-6 0 16,3 3 0-16,0-3 15 0,0 6-4 0,0-7-1 15,0-5-10-15,0 6-12 0,0 12 2 0,0-12 1 16,0 6 9-16,3-4 0 0,1 4 0 0,-4-6 0 15,4 6 0-15,-4-6 0 0,7 5 0 0,0 4 0 16,0-9 0-16,-4 0 0 0,-3-6 0 0,11 12 0 16,-4-6 0-16,3-1 0 0,-3 13 0 0,4-9 0 0,0 3 21 15,3-6 7-15,-4 5 0 0,1-5 1 0,-1-6-29 0,1 0 0 16,0 0 0-16,3-6 0 0,-4 6-10 0,4-11-2 16,1 5 0-16,-1-6 0 15,0 0-32-15,0-3-8 0,0-2 0 0,0-4-1 16</inkml:trace>
  <inkml:trace contextRef="#ctx0" brushRef="#br0" timeOffset="58488.339">13889 6629 836 0,'0'0'24'0,"0"5"4"0,0 1-28 0,0-6 0 0,0 0 0 0,0 0 0 16,0 0 69-16,-4 9 8 0,4 3 2 0,0 0 0 15,-3 5-7-15,3-2-2 0,3-3 0 0,1 11 0 16,-1-11-22-16,1 12-5 0,3-4-1 0,-4 7 0 16,5 2-10-16,-1 0-3 0,3-5 0 0,1 8 0 15,-1 7-1-15,1-4-1 0,3-3 0 0,0 3 0 0,0 10-16 0,-3-1-3 16,3-3-8-16,-3 3 12 16,-1-6-3-16,1-6-1 0,-4-2 0 0,0-1 0 15,0 4-8-15,-4-4 0 0,1-8-12 0,-1 8 12 0,-3-6 44 16,0 10 16-16,4-7 3 0,-4-2 1 0,4-1-64 0,-4-14-13 15,0-9-3-15,0 0 0 0,0 0 16 0,0 0 0 16,0 0 9-16,0 0-9 0,0 0 0 0,0 0 0 16,0 0 0-16,3-3 0 15,1-3-46-15,-1 6-2 0,1-11-1 0,-1 11-486 16,1-6-97-16</inkml:trace>
  <inkml:trace contextRef="#ctx0" brushRef="#br0" timeOffset="58827.721">13839 7190 882 0,'0'0'19'0,"0"0"4"0,0 0 1 0,0 0 1 0,-3-6-25 0,3 6 0 0,0 0 0 0,0 0 0 16,0 0 71-16,0 0 9 0,0 0 1 0,0 0 1 15,0 0-46-15,0 0-8 0,0 0-3 0,7 0 0 0,0 6-13 0,4 0-2 16,-1 0-1-16,1 3 0 0,3 2-1 0,0-5 0 16,7 0 0-16,-3 6 0 0,3-6-20 0,0 0-4 15,4 0 0-15,-4-1-1 0,0 1 17 0,0-6 0 16,1 3 0-16,-1-6 0 0,-4-3 48 0,4 1 12 15,-3 2 4-15,0 0 0 16,-1-9-138-16,1 0-27 0,10-5-6 0,-7 2-1 16</inkml:trace>
  <inkml:trace contextRef="#ctx0" brushRef="#br0" timeOffset="59428.855">14333 7284 1299 0,'0'0'28'0,"0"0"7"0,0 0 1 0,0 0 0 0,0 0-28 0,0 0-8 0,0 0 0 0,0 0 0 15,0 0 45-15,0 0 8 0,0 0 2 0,0 0 0 16,0 0 0-16,0 12 0 0,0 0 0 0,0-6 0 15,0-1-37-15,4 1-7 0,-1 0-2 0,-3 9 0 16,4-3 7-16,-4 5 2 0,3-8 0 0,1 6 0 16,0 0-29-16,3-4-5 0,-4 7-2 0,1-6 0 15,-4-1 18-15,3 10 0 0,1-9 0 0,-1 3 0 16,1-4 14-16,-1 1 6 0,-3 0 2 0,4 0 0 16,-1-7-35-16,-3 7-7 0,4-6-2 0,-4 0 0 0,0 3 62 15,0-9 12-15,0 0 2 0,0 0 1 16,0 0-37-16,0 0-7 0,0 0-2 0,3 6 0 0,-3-6-9 0,0 0 10 15,0 0-10-15,0 0 10 0,0 0-10 0,0 0 0 16,0 0-10-16,0 0 10 0,0 0 33 0,0 0 13 16,0 0 2-16,0 0 1 0,0-6-27 0,-3-3-6 15,3 3 0-15,-4-3-1 0,1-5 17 0,3 2 4 16,-4 6 1-16,1-6 0 0,-1-3-27 0,1 4-10 16,-1-1 0-16,1 0 9 0,-1-8-9 0,-3 8 8 15,4 0-8-15,-1-6 8 0,-3 7-8 0,3 2 0 16,4-3 0-16,-3 0-11 0,3 1 3 0,-4-1 0 15,4-3 0-15,0 0 0 0,0 7 0 0,4 2 0 0,-1 0 0 16,1-6 0-16,-1 0-13 0,1 6-3 16,0-2 0-16,3 2 0 0,0 0 24 0,0 0 0 15,3 0-9-15,-3 0 9 0,4 6-20 0,-1-6 0 0,1 6 0 0,0 0 0 32,3 0-18-32,0 0-4 0,0 6-1 0,4-6 0 15,-8 6-16-15,4 0-3 0,-3 0-1 0,-4 0 0 16,4 0-52-16,-1 2-10 0,-3 4-3 0,4 0 0 0,-4 0-51 15,-4-6-10-15,8 11-3 0,0-2-179 0</inkml:trace>
  <inkml:trace contextRef="#ctx0" brushRef="#br0" timeOffset="59979.032">14803 7340 1256 0,'0'0'28'0,"0"0"5"0,0 0 2 0,0 0 0 0,-4 6-35 0,4-6 0 15,-7 6 0-15,0-6 0 0,0 6 111 0,0 0 15 16,7-6 3-16,-7 0 1 0,0 0-40 0,0 0-8 16,7 0-2-16,-7 5 0 0,0-10-38 0,7 5-8 15,0 0-2-15,-8 5 0 0,8-5-32 0,-7 6 0 16,0-6 0-16,4 9 0 0,3-9 0 0,-7 6 0 15,3 0 0-15,1 0 0 0,-1 0 0 0,4 5-9 0,0-5-1 0,0 6 0 16,0 0 10-16,0 0 0 0,0 2 0 0,0-2-8 16,4 0 8-16,-1 0 0 0,1 2 8 0,-1 4-8 15,1-12 0-15,-1 6 0 0,4-1 0 0,-3-2 0 16,3-6 17-16,0 6-1 0,0-3 0 16,0 0 0-16,0 0-6 0,-3-6-2 0,3 5 0 0,0 1 0 15,0-6-8-15,4 0 0 0,-4-6 0 0,3 1 0 16,1 5 0-16,-4-6 0 0,0 0 0 0,-4 0 0 15,4 0 0-15,-3 0 0 0,7 0 0 0,-8-3 0 16,4 9 0-16,-3-5 0 0,-1-1 0 0,1 0 0 16,-1-6 0-16,-3 6 0 0,0 0 0 0,0-3 0 15,0 1 0-15,0 5 0 0,0 3 0 0,-3-6 0 16,-4 0 0-16,3 0 0 0,1 0 0 0,-4 0 0 16,-1-3 0-16,1 4-11 0,0-1 1 0,0-3 0 15,-3 0-1-15,-1-3 0 0,1 6 0 0,-1 1 0 16,0-1 11-16,4 6 0 0,0 0 0 0,0 0 0 0,0-6 0 15,0 6-15-15,0 6 3 0,7-6 0 0,-7 0-4 0,3 6-1 16,1 5 0-16,-1 1 0 16,-3-6-14-16,4 0-2 0,3 3-1 0,0-3 0 15,0-6-112-15,0 11-22 0,0-5-5 0</inkml:trace>
  <inkml:trace contextRef="#ctx0" brushRef="#br0" timeOffset="60622.377">15067 7364 1314 0,'-3'11'37'0,"3"-11"8"0,0 0-36 0,0 0-9 0,-4 6 0 0,4-6 0 16,-3 6 53-16,3-6 9 0,-4 6 2 0,1 0 0 0,-1-3 0 16,0 3 0-16,1 5 0 0,3-11 0 0,0 0-52 0,0 0-12 15,0 0 0-15,0 0 0 0,0 0 0 0,0 0 0 16,0 0 0-16,0 0 0 0,0 0 54 0,3 0 8 15,-3 0 2-15,0 12 0 0,8-6-64 16,-5 0-8-16,-3-6-4 0,0 0-1 0,0 0 21 0,0 6 4 16,4 0 0-16,-4 0 1 0,3-1 5 15,-3-5 1-15,0 0 0 0,4 9 0 0,-4 3-31 0,3-6-5 16,1 6-2-16,-1-6 0 0,-3-1 47 0,4 10 8 16,-4-3 3-16,3 0 0 0,1-6-25 0,-4 5-5 15,0-2-1-15,3 0 0 0,-3 0 8 0,4-3 0 16,-4-6 1-16,3 6 0 0,4-1-17 0,-7-5 0 15,4-5 0-15,-1-1 0 0,5 6 0 0,-1-6 8 16,0 6-8-16,3 0 0 0,1 0 23 0,-4-6-3 0,7 6 0 0,-3-3 0 16,-1 0-7-16,1 0-1 0,-1-3-1 0,1 0 0 15,-1 0-2-15,1-5 0 0,0 5 0 0,-1 0 0 16,-3-6 1-16,4-3 0 0,-4 7 0 16,0-1 0-16,-3 3 0 0,3-6 0 0,-4 0 0 0,1 4 0 15,-1-1-10-15,1 0 0 0,-4 3 0 0,3-12 0 16,-3 13 0-16,-3-10 0 0,-1 3 0 0,1-6 0 15,-1 7-46-15,1-7-14 16,-4 0-4-16,-1 4 0 0,5 2 38 0,-1-6 7 0,-3 9 2 0,4-2 0 31,-1-1-38-31,1 0-7 0,-1 6-2 0,1 0 0 16,-1-2-20-16,4 8-4 0,0 0 0 0,0 0-421 0,0 0-84 0</inkml:trace>
  <inkml:trace contextRef="#ctx0" brushRef="#br0" timeOffset="61760.509">15653 7322 1074 0,'0'0'30'0,"0"0"8"0,0 0-30 0,-4-3-8 15,-3 3 0-15,4-5 0 0,-1-1 52 0,4 6 10 16,-3-6 2-16,-4 6 0 0,7 0-52 0,-4-6-12 0,-3 0 0 16,7 6 0-16,0 0 0 0,-7-6 0 0,7 6 0 0,0 0 0 15,0 0 0-15,-7 0 0 0,0 6 0 0,7-6 0 16,-7-6 0-16,7 6 0 0,0 0 0 0,-7 6 0 16,7-6 0-16,-4 6 0 0,4-6 0 0,-7 0 0 15,7 0 0-15,-7 6 0 0,0 0 0 0,7-6 0 16,0 0 26-16,0 0 2 0,-7 0 1 0,7 0 0 15,0 0-13-15,0 0-2 0,-4 6-1 0,4-6 0 16,0 0 7-16,0 0 2 0,0 0 0 0,0 0 0 16,0 0 15-16,0 0 3 0,0 0 1 0,0 0 0 15,0 0-4-15,0 0-1 0,0 0 0 0,0 0 0 16,0 0-36-16,0 0-13 0,0 0 0 0,0 0 0 16,0 0 39-16,0 0 8 0,4 5 2 0,-1-2 0 15,1 6-28-15,0 0-8 0,-1-3 0 0,4 0 0 16,-3 6 0-16,3-7 0 0,0 10 0 0,-4-6 0 15,4-3 0-15,0 9 0 0,-3-4 0 0,3 7 0 0,0-9 25 0,0 3 2 16,-3 5 0-16,3-5 0 0,0 0-39 0,-4-3-7 16,4 2-1-16,-3 1-1 0,3-6 33 0,0 0 8 15,-4 0 0-15,1 5 1 0,-1-11 10 0,-3 0 1 16,4 9 1-16,0-6 0 0,3 3-1 0,-4 0-1 16,1 3 0-16,-4-9 0 0,0 0-31 15,7 0 0-15,-4 6 0 0,4 0 0 0,-3-6 0 0,-4 0 0 16,3 11 0-16,-3-11 0 0,4 6 0 15,-4-6 0-15,0 0 0 0,0 0 0 0,7 0 0 0,-7 0 0 16,0 0 0-16,0 0 0 0,7 0 0 0,0-6 0 16,-3 6 0-16,-1-11 0 0,4 5 57 0,-3 0 6 15,-4-3 1-15,0 0 0 0,3-6-52 0,1 10-12 0,-1-7 0 16,1 0 0-16,-4-6 24 0,3 7 3 0,-3 2 0 16,4-3 0-1,-1 0-43-15,-3-2-9 0,4 2-2 0,-4 0 0 0,0-6 27 16,0 7 0-16,3 2 0 0,-3-6 0 0,4 0 0 0,0-2 0 0,-4 2 0 0,3-3 0 15,1 7 0-15,-1-13 0 0,1 9 0 0,-1-2 0 16,1-1 0-16,3 6-8 0,-4-2 8 16,1-4 0-16,-1 6-55 15,1-5-5-15,-4 5-2 0,3 0 0 0,1 3-60 0,3-2-12 16,-4-1-2-16,1-6-1 0,0 4 7 0,3 2 2 16,7-6 0-16,-4 3 0 0</inkml:trace>
  <inkml:trace contextRef="#ctx0" brushRef="#br0" timeOffset="62515.076">16020 7384 1267 0,'0'0'28'0,"0"0"5"0,0 0 2 0,0 0 1 0,0 0-36 0,0 0 0 0,0 0 0 0,0 0 0 16,0 0 109-16,0 0 15 0,0 0 4 0,0 0 0 15,0 0-77-15,0 0-15 0,0 0-4 16,0 0 0-16,0 0-22 0,0 0-10 0,7-9 8 0,-4 9-8 16,-3 0 0-16,7 6 0 0,-3 0 0 0,3 0 0 15,0-3 0-15,0 3 0 0,4 0 0 0,-4 0 0 16,0-6 0-16,0 0 8 0,3 0-8 0,1 0 0 16,-1 5 0-16,-2-5 0 0,2 0 8 0,-3 0-8 15,0 0 8-15,0 0 0 0,0 0 0 0,0-5 0 16,-3 5 8-16,3-6 0 0,-4 0 1 0,5 3 0 15,-5-3 38-15,1 3 7 0,-1-3 2 0,-3-3 0 16,4 3-55-16,-4 1-9 0,3-1 0 0,-3 0 0 16,0-6 0-16,0 0 0 0,0 6 0 0,-3 3 0 0,3-8 0 15,0 5 0-15,-4-6 0 0,1 0 0 0,-1 9-11 16,1-3-4-16,-1 4-1 0,-3-4 0 16,0-3-24-16,3 3-6 0,-3 6-1 0,0-12 0 15,-3 6 38-15,3 0 9 0,0 6 0 0,0-5 0 0,-1 5 0 16,-2 0 0-16,3 5 0 0,0-5 0 0,0 6 0 15,0 0 0-15,3 6 0 0,-3-6 0 0,4 3 0 16,-4 2 0-16,3 1 0 0,0 6 0 0,1-6-13 0,-1-1-1 16,1 10 0-16,3-9 0 0,0 5 14 0,0-5 0 15,0 3 0-15,0-3 0 0,3 5 0 0,1-5 8 16,-1-3-8-16,5 5 10 0,-5 7-10 0,-3-3 10 16,4 2-10-16,-1-2 10 0,1 0-10 0,-1-13 0 15,1 10 0-15,-1-6 8 0,4 0-8 0,-3 3 0 0,3-1 0 16,-4-2 0-16,-3-3 0 0,7 3 0 0,-3-3 0 0,-1 2 0 15,5 4 0-15,-5 0 0 0,1-6 0 0,-1 0 0 16,4 0 0-16,0-3 0 0,0 0 0 0,0 2 0 16,0-5 0-16,4 0 0 0,-4-5 0 0,4 2 0 15,-1-6-46 1,4-3-14-16,0 0-4 0,1-5 0 0,2 8-102 16,1-6-21-16,21-23-4 0,-15 0-1 0</inkml:trace>
  <inkml:trace contextRef="#ctx0" brushRef="#br0" timeOffset="63162.009">16214 6999 728 0,'0'0'20'0,"0"0"5"16,0 0-25-16,0 0 0 0,0 0 0 0,0 0 0 0,0 0 68 0,0 0 8 16,0 0 1-16,0 0 1 0,0 0 5 0,0 0 1 15,0 0 0-15,0 0 0 0,0 0-38 0,0 0-7 16,0 0-2-16,0 0 0 0,0 0-1 15,0 0-1-15,0 0 0 0,0 0 0 16,0 0-15-16,3-6-4 0,1 0 0 0,-1-5 0 0,4 5-2 0,0 0-1 16,0-6 0-16,-3 3 0 0,3 3-5 0,-3-5-8 15,3-1 11-15,0-3-11 0,3 6 8 0,1 0-8 16,-4 4 0-16,3-13 0 0,-3 6 10 0,4 0-10 16,0 4 8-16,-1-4-8 15,1 0-106-15,-1 0-26 0,12-5-6 0,-8 2-1 0</inkml:trace>
  <inkml:trace contextRef="#ctx0" brushRef="#br0" timeOffset="93531.032">16570 7340 612 0,'0'0'17'0,"0"0"4"0,0 0-21 0,0 0 0 0,0 0 0 0,0 0 0 15,0 0 72-15,0 0 9 0,0 0 3 0,0 0 0 16,0 0-31-16,0 0-5 0,-7 6-2 0,7-6 0 15,0 0-7-15,0 0-2 0,0 0 0 0,0 0 0 16,0 0 6-16,0 0 1 0,0 0 0 0,0 0 0 16,0 0 13-16,0 0 3 0,-7 6 1 0,7-6 0 15,0 0-15-15,0 0-3 0,0 0-1 0,0 0 0 0,0 0-18 16,0 0-3-16,0 0-1 0,0 0 0 16,0 0-6-16,0 0-2 0,0 0 0 0,0 0 0 0,0 0-4 15,0 0-8-15,0 0 11 0,0 0-11 16,0 0 0-16,0 0 0 0,0 0 0 0,0 0 0 0,0 0 0 0,0 0 0 15,7 0 0-15,0 6 0 0,-3 0 0 0,-4-6 0 16,7-6 0-16,0 6 0 0,-4 0 0 0,4 0 0 16,0-6 0-16,0 6 0 0,0 6 8 0,0-6-8 15,0 0 0-15,-3 0 0 0,3 0 0 0,0 6 0 16,-7-6 0-16,4 0 0 0,3 0 0 0,0 0 0 16,0 0 0-16,0 0 0 0,0 0 0 0,-7 0 0 0,3-6 8 15,1 6-8-15,-1 0 0 0,1 0 0 0,0 0 8 0,-1 0-8 16,1-6 0-16,-1 6 0 0,1 0 8 0,-4 0-8 15,0 0 0-15,0 0-11 0,0 0 2 16,3 0 0-16,1-6 9 0,-1 0-13 0,-3-3 5 16,0 3 8-16,4 0-10 0,-4-5 10 15,0 11 0-15,-4-6-9 0,4 0 9 0,-3 0 0 0,-4 0 0 16,7 6 8-16,0 0-8 0,-7-9 0 0,0 3 0 0,3-2 0 16,-3 5 0-16,0-9 9 0,3 12-9 0,4 0 10 15,0 0-10-15,-7 0 8 0,0-12-8 0,-3 12 8 16,3 0-8-16,0 6 0 0,3-12 0 0,-3 12 0 15,0 0 0-15,0-6 0 0,0 0 0 16,7 0 0-16,-7 0 0 0,7 0 0 0,0 0 0 0,-7 0 0 16,0 0 0-16,7 0 0 0,0 0 0 0,0 0 0 15,-4 6 0-15,1 0 0 0,-4-6-12 0,0 6 12 16,7-1-12-16,-4 1 12 0,0 3-10 0,1-3 10 16,3 6 0-16,-7-6-9 0,3 5 9 0,1-5 0 15,-1 6 0-15,4-3 0 0,-3-3 0 0,-1 6-8 16,1-7 8-16,-1 10 0 0,-3 9 0 0,4-13 0 0,3-11 0 15,0 6 0-15,-4 15 0 0,1-12 0 16,3-9 0-16,0 0 0 0,0 0 0 0,0 0 0 16,0 0 0-16,0 0 0 0,0 0 0 0,3 9 0 0,1-4 0 0,-1 7 0 15,1-6 0-15,-4-6-8 0,7 6 8 16,-4 0 0-16,4 0 0 0,0-3-8 0,0 0 8 0,0 2 0 16,1-2 0-16,-1 6 0 0,0 0 0 0,0-3 0 15,0-6 0-15,-4 6 0 0,4 0 0 0,0-6 0 16,0 6 0-16,0-1 0 0,1 4 0 0,-1-3 0 15,-4 0 0-15,4-3 0 0,-3 0 8 0,-1 3-8 16,-3-6 8-16,4 6-8 0,6-6 0 0,-3 6 0 0,-3-6 0 0,3 0 0 16,0 0 0-16,0 0 9 0,0 0-9 0,0 0 0 15,4 0 0-15,-1-6 0 0,1 0 0 0,3 0 0 16,4 3 0-16,-8 0 0 0,4 0 0 0,-3-3 0 16,3 3 0-16,0 0-11 0,0-3 11 0,4-5-540 15,-4 5-101-15</inkml:trace>
  <inkml:trace contextRef="#ctx0" brushRef="#br0" timeOffset="94318.911">17381 7217 1206 0,'0'0'26'0,"0"0"6"0,0 0 0 0,0 0 3 0,0 0-35 0,0 0 0 0,0 0 0 0,0 0 0 16,-7-3 85-16,7 3 11 0,-7-3 1 15,7 3 1-15,0 0-26 0,-7-3-6 0,4 0-1 0,-4 0 0 16,0 3-45-16,0 0-8 0,-1-3-3 16,1 3 0-16,0 0-9 0,0 3 0 0,-3-3 0 0,-1 6 0 15,1-3 0-15,-1 0 0 0,4 5 0 0,-4-2 0 16,4 0 0-16,-3 0 0 0,3 0 0 0,0 0 0 15,-1 3 0-15,-2-1 0 0,3 1 0 0,0 3 8 16,3 0 2-16,-3-6 0 0,4 0 0 0,-1-1 0 16,-3-2-1-16,4 3 0 0,-1 6 0 0,4-6 0 15,-3 0-9-15,-1 0 0 0,4-6 0 0,0 0 8 16,0 0-8-16,0 0 0 0,0 0 0 0,0 0 0 16,0 0 0-16,4 6 0 0,-4-6 0 0,0 0 0 15,0 0 0-15,0 5 0 0,0-5 0 0,3 6 0 0,-3-6 0 16,7 6 0-16,-7-6 0 0,4 6 0 0,-4-6 0 15,3 6 0-15,4 0 0 0,-3 3 0 0,3-3 0 0,-7-6 0 16,0 5 0-16,0-5 0 16,7 0 0-16,-4 6 0 0,-3-6-9 0,4 12 9 15,3-6 0-15,-7-6 0 0,3 0 0 0,-3 0 0 0,8 6 0 0,-8-6 0 16,0 0 0-16,0 0 0 0,0 0 0 0,0 0 0 16,0 0 8-16,7 3-8 0,-7-3 0 0,3 0 0 15,-3 0 0-15,0 0 0 0,0 0 0 0,0 0 0 16,0 0 0-16,7 6 0 0,0 2 0 0,0 1 0 15,-7-9 0-15,4 12 0 0,-4-6 0 0,0 6 0 16,3-3 0-16,-6 2 0 0,3 1 0 0,-4 0 8 16,1 5-8-16,-4-2 0 0,0 3 8 0,0-6-8 0,0-1 0 15,-4 4 9-15,7-3-1 0,-6-6 0 0,3-1 0 0,-4 1 0 16,4 0-8-16,-3 0 0 0,-1 0 0 0,4-6 0 16,0 0 21-16,-4 0 3 0,1 0 0 0,3 0 0 15,-4-6-24-15,1 0-16 0,-1 0 2 0,-3 6 1 31,3 0-28-31,-3-6-6 0,4-8-1 0,-5 2 0 16,5 0-97-16,-1 6-20 0,4-5-4 0,0 11-1 0</inkml:trace>
  <inkml:trace contextRef="#ctx0" brushRef="#br0" timeOffset="105276.825">18708 7514 1094 0,'0'0'24'0,"0"0"4"0,0 0 2 0,0 0 2 0,0 0-32 0,0 0 0 0,-4-6 0 0,1 3 0 15,-1-3 14-15,1 0-3 0,3 6-1 0,0 0 0 16,0 0-10-16,0-12 0 0,0-20 0 0,0 8 0 0,-4 13 0 0,4 5 0 16,0-3 0-16,-3 3 0 0,-4-3 0 0,3 0 10 15,-3 9-10-15,0-6 10 16,7 6 5-16,-7 0 1 0,-4 0 0 0,1 6 0 0,-4-6-2 0,3 6 0 15,-3 0 0-15,0 0 0 16,0 3-5-16,0 3-1 0,-4 11 0 0,4-11 0 0,-4-12 2 16,4 3 0-16,-4 3 0 0,1 0 0 0,3-1 9 0,-4 7 1 15,4 0 1-15,3 0 0 0,1-3 19 0,3 5 4 16,-7 1 1-16,3-3 0 0,0-1-20 0,1 1-4 16,-1 0-1-16,4 3 0 0,-3-9 2 0,3 11 0 15,-4-8 0-15,7 0 0 0,-3-3-14 0,4-3-8 16,-1 8 10-16,1-5-10 0,3-6 0 0,0 0 0 15,0 0 0-15,0 0 0 0,0 0 18 0,3 6-2 16,4 0-1-16,0 0 0 0,1-3-24 0,2 0-5 16,-3 0-1-16,4 0 0 0,-4-3 15 0,3 0 0 0,1 0 0 15,0 0 0-15,-1-3 0 0,4-3 0 16,-3 3 0-16,3-3 0 0,-3 0 0 0,-1 0 0 0,4-6 0 16,-3 4 0-16,-4 2 0 0,3-3 0 0,-3 0 12 15,4-3-12-15,-4-5 11 0,4 5-11 16,-4 0 10-16,-4 3-10 0,4-2 9 0,-3-1-9 0,-1 0 8 0,1-5-8 15,-1 2 0-15,1 9 0 0,-4 6 0 0,4-6 0 16,-4-15 8-16,3 16-8 0,-3 5 0 0,0 0 8 16,-3-18-24-16,3 0-6 0,0 7-1 0,-4 5 0 15,4-3 12-15,0 3 3 0,0 0 0 0,0 6 0 16,0 0 8-16,0 0 0 0,0 0 0 0,0 0 0 16,0 0-11-16,0 3-3 0,4 3-1 0,-4 6 0 15,3-1 6-15,1 1 1 0,-4-12 0 0,0 0 0 0,3 12 8 16,-3-6 0-16,7 6 0 0,-3 8 0 15,-1-8 0-15,1 3 0 0,-1 2 0 0,1 1 0 0,3 0 0 0,-4-1 0 16,1-5 0-16,-1 3 11 0,1 2-3 16,3 1 0-16,-3-3 0 0,3 2 0 0,0 1-8 0,0-6 10 15,-4 8-10-15,8-8 10 0,-4 0-10 0,3-6 0 16,1 5 0-16,0-2 0 0,-4-3-10 16,3 0 10-16,1-6-13 0,-1 0 5 15,1 0-44-15,-4 0-8 0,0-6-1 0,0 0-1 0</inkml:trace>
  <inkml:trace contextRef="#ctx0" brushRef="#br0" timeOffset="105714.64">18863 7514 921 0,'0'0'20'0,"0"0"4"0,0 0 0 0,0 0 4 0,-3 11-28 0,3-11 0 0,0 0 0 0,-8 3 0 15,5 6 48-15,-1-3 5 0,1 6 1 0,-4-1 0 16,7-2-10-16,-4 0-1 0,4 6-1 0,0-3 0 16,0 11-22-16,0-5-4 0,0-10 0 0,0 4-1 15,0 0 27-15,0-3 6 0,0 3 0 0,4 5 1 0,-4-5-49 16,3-6 0-16,1 6-9 0,-4-4 1 0,3 1 23 0,1-3 5 15,-4-6 0-15,7 9 1 0,-7-9 7 0,4 6 0 16,3 0 1-16,-7-6 0 0,7 0-1 16,0 0 0-16,-4 0 0 0,4-6 0 0,0 6-3 0,0 0-1 15,0 0 0-15,0-6 0 0,4 6-4 0,-4-9-2 16,-3 3 0-16,3-3 0 0,0 1-1 0,0 2 0 16,-4-6 0-16,4 0 0 0,0-8-1 0,0 8-1 15,1-6 0-15,-5 1 0 0,4 5-7 0,0-3 0 16,-3-8-8-16,-1 5 12 0,1-3-12 0,-1 4 8 15,1-4-8-15,-1 4 0 0,1 5 0 0,-4 0 0 16,3 6 0-16,-3-11 0 16,4-1-32-16,-4 3-7 0,0 3-1 0,0 1-828 0</inkml:trace>
  <inkml:trace contextRef="#ctx0" brushRef="#br0" timeOffset="106562.458">19837 7566 974 0,'0'0'28'0,"0"0"5"0,0 0-33 0,0 0 0 16,-4-5 0-16,-3 5 0 0,4-6 101 0,-1 0 14 16,4 6 2-16,-7-6 1 0,0 0-24 0,0-3-5 15,0 0-1-15,0 4 0 0,3-4-19 0,-6 3-4 16,-1 6-1-16,-3 0 0 0,3 0-25 0,1 0-6 15,-4 0-1-15,3 6 0 0,1-6-32 0,-5 3 0 16,5 5 0-16,-1 1 0 0,1-3 0 0,3 6 0 16,-4-6-13-16,0 6 5 0,1 2 8 0,3-2-8 15,-4 6 8-15,4-7-8 0,-3 1 8 0,6-3 0 16,-3 3 0-16,3-1-8 0,4-5 8 0,0 6-10 16,0-6 10-16,4 3-10 0,0-3 10 0,3 0 0 0,-4-3 0 0,4 2 0 15,4-2 0-15,-1 3-8 0,4 0 8 0,1-6 0 16,2 0 0-16,-3 6 0 0,4 0 0 0,-4-6 0 15,4 0 0-15,-4-6 0 0,0 0 0 0,-4 6 0 16,5-12 0-16,-5 4 0 0,1-1 0 0,-1 0 0 16,-3 3 0-16,0-6 0 0,1 0 0 0,-5 4 0 15,1-4 26-15,-1 0 1 0,1 6 0 0,-1-11 0 16,1 2-27-16,-4 3 0 0,0 6 0 0,0-5 0 16,-4 5 0-16,4-6 0 0,-3 12 0 0,3 0 0 15,0 0 0-15,-4-6 0 0,4 6 0 0,0 0 0 16,0 0 0-16,0 0 0 0,-3 6-14 0,-1 0 5 15,4 6-27-15,0 2-4 16,0 4-2-16,0 11 0 0,4-11 52 0,-1 2 10 0,-3 10 3 0,4-4 0 16,-4-2-23-16,3 5 0 0,1-2 0 0,3-1 0 0,0-8 0 0,-4 11 0 15,4-5 0-15,-3 2 0 0,-4-14 0 16,3 0 0-16,-3 2 0 0,4 4 0 0,-4 11 0 0,0-2 0 16,0 2 0-16,0 4 0 0,-4-10 0 0,4 4 0 15,0 2 0-15,0-5 0 0,-3 2 0 0,-4-2 0 16,3-7 0-16,1 4 0 0,-1-4 0 0,-3-5 0 15,4 3 0-15,-8 2 0 0,4-5 0 0,0 0 0 16,0-6 0-16,3 3 0 0,-3 2 0 0,0 1 0 0,0-6 0 16,0 0 0-16,0 0 0 0,0 0 0 15,-4-6 0-15,1 0 0 0,-4 0 0 0,0 0 0 0,0-6 0 16,-4 0 0-16,4 0 0 0,-4-9 0 0,1 4 0 16,-1-1 0-16,0-6 0 0,-3 1 0 0,7-7 0 15,-4 3 0-15,4 4 0 0,4-10 0 0,-4 10 0 16,3-13 0-1,0 10-98-15,4-4-24 0,0 4-5 0,4 2-615 0</inkml:trace>
  <inkml:trace contextRef="#ctx0" brushRef="#br0" timeOffset="107151.511">19957 7622 1267 0,'0'0'28'0,"0"0"5"0,0 0 2 0,0 0 1 0,0 0-36 0,0 0 0 0,0 0 0 0,-4 6 0 16,4-6 55-16,0 6 4 0,0 0 1 0,-3 0 0 15,6 3-24-15,-3-4-5 0,0 7-1 0,4 0 0 16,-4-6-14-16,3 0-2 0,-3 0-1 0,4 5 0 15,-1-2-1-15,1-3-1 0,-4 6 0 0,3 0 0 16,4-1-2-16,-3-2 0 0,3 3 0 0,-4-967 0 16,4 1928-1-16,1-962-8 0,-1-5 12 0,0 0-4 15,0 0 5-15,0 0 1 0,0-3 0 0,0 3 0 16,0-6 14-16,0 6 4 0,0-1 0 0,-3-5 0 16,6 0 2-16,-3 0 1 0,4 0 0 0,-4 0 0 15,0-11-6-15,0 5-1 0,4 0 0 0,-1-3 0 16,1-3-5-16,-1-5-2 0,1-1 0 0,-1-5 0 15,-2 2-21-15,-1-8 0 0,0 2 0 0,0-5-8 0,0 2 21 16,-4 1 5-16,-3 8 1 0,0-2 0 16,0-6-44-16,0 14-9 0,0 15-2 0,-7-12 0 15,4-14 7-15,-4 8 1 0,3-6 0 0,1 13 0 16,-1 2-56-16,4 9-10 0,0 0-2 0,0 0-1 16,-3-6-35-16,3 6-8 0,0 0 0 0,0 0-1 15</inkml:trace>
  <inkml:trace contextRef="#ctx0" brushRef="#br0" timeOffset="107493.016">20408 7466 1090 0,'0'9'48'0,"0"3"11"0,0-6-47 0,0 6-12 0,-3-3 0 0,3 8 0 16,0 1 74-16,-4-6 13 0,4 11 2 0,-3-2 1 15,3 2-13-15,-4-5-2 0,1 2-1 0,-1-2 0 16,1 0-49-16,3 2-9 0,0-2-3 0,0-6 0 15,0 5 17-15,-4-2 3 0,4-9 1 0,0 6 0 0,4-1-26 0,-4-11-8 16,0 0 0-16,0 0 0 16,0 0-22-16,0 0-11 0,0 0-3 0,0 0 0 15,0 0-124-15,0 0-26 0,0-17-5 0,3 5-1 16</inkml:trace>
  <inkml:trace contextRef="#ctx0" brushRef="#br0" timeOffset="107658.411">20433 7172 1191 0,'0'0'26'0,"0"0"6"0,-4 0 0 0,1 6 2 0,-1-6-34 0,1 6 0 0,-1 0 0 15,4-6-523-15</inkml:trace>
  <inkml:trace contextRef="#ctx0" brushRef="#br0" timeOffset="108089.504">20842 7414 1450 0,'0'0'32'0,"0"0"6"0,0 0 2 0,-7 0 1 0,7 0-33 0,-7 0-8 15,-4 0 0-15,1 0 0 0,3 0 63 0,-4 0 10 16,4 0 3-16,-3 5 0 0,-1-5-29 0,0 6-6 15,1 0-1-15,3 0 0 0,-4 0-30 0,4 3-10 16,-3-3 0-16,2 2 0 0,-2 7 0 0,3-3 0 16,0-6 0-16,3 9 0 0,-3-1 0 0,4 1 0 15,-1-3 0-15,1-1 0 0,3 1 0 0,-4 0 0 16,4-3 10-16,0 3-10 0,0-1 18 0,4-2-2 16,-1 0 0-16,1 3 0 0,-1-4-8 0,1 4-8 15,-1 6 9-15,1-9-9 0,3 0 0 0,0 5 0 16,0-8 0-16,0 6 0 0,0-6 0 0,4 0 0 15,-1 2 0-15,4-5 0 0,-3 0 0 0,3 0 0 0,0-3 0 16,0 0 0-16,4-6 0 0,0-2-16 0,-1-1 1 0,1 3-557 16,-1-12-111-16</inkml:trace>
  <inkml:trace contextRef="#ctx0" brushRef="#br0" timeOffset="108717.075">20902 6887 990 0,'0'0'21'0,"0"0"5"0,0 0 1 0,0 0 1 0,0 0-28 0,0 0 0 31,0 0 0-31,0 0 0 0,0 0 99 0,0 0 13 0,0 0 4 0,4 3 0 0,-1 3-28 0,1 0-4 16,-1 0-2-16,-3 6 0 0,4-6-26 0,-1 5-4 15,1 1-2-15,-1 6 0 0,1 2-14 0,-4 4-4 16,3-4 0-16,-3 10 0 0,4 2-11 0,-1 3-2 16,1 4-1-16,-4-1 0 0,3 3-6 0,1-3-2 15,0-3 0-15,-1 4 0 0,-3-10-10 0,4 3 0 0,-1-8 9 16,1-1-9-16,-1 4 8 0,1-12-8 0,-4 5 8 15,3-5-8-15,1-3 9 0,-1-1-9 0,-3-11 12 0,0 0-12 16,0 0 18-16,0 0-3 0,0 0-1 0,0 9 0 16,4-3 9-16,-4-6 1 0,0 0 1 0,0 0 0 15,0 0-4-15,-4-3-1 0,4-3 0 0,0-5 0 16,0-1-20-16,0 0 8 0,0-6-8 0,4 7 0 16,-4 2 0-16,3-3 0 0,-3 0 0 0,0 1 0 15,4 2 0-15,-1 3-10 0,-3 0 10 0,7 0 0 16,-3-6-9-16,-1 6 9 0,1 1 0 0,0-1-9 15,-1-3 9-15,1 9-10 0,3-3 10 0,0 3-10 16,-4 0 10-16,1 3-8 0,6-3 8 0,-3 3-8 16,0 3-2-16,4 0 0 0,-4-1 0 0,0 1 0 15,0 6 10-15,0-6 8 0,0 3-8 0,4 3 11 16,-4 5-11-16,0 1-11 0,-3-6 3 0,-1 8 0 16,1 4 8-16,-4-7 0 0,0 4 0 0,0-3 0 0,3 5 0 0,-3-5 11 15,-3 2-3-15,-1-2 0 0,4-3-8 0,0 2 0 16,0-11 0-16,0 6 0 0,0-6 0 0,0 0 0 15,4-3 0-15,-4-3 0 0,0 0 0 0,3 5-11 16,1-2 3-16,-1-3 0 16,1-3-45-16,-1 3-9 0,4-8-2 0,0 8-875 0</inkml:trace>
  <inkml:trace contextRef="#ctx0" brushRef="#br0" timeOffset="109399.429">21442 7446 742 0,'-11'9'20'0,"4"-6"7"15,0 3-27-15,4-1 0 0,-4 7 0 0,3 0 0 0,-3-6 111 0,-4 3 17 16,4-1 3-16,0 7 1 0,0-3-14 0,-3-6-2 15,3 6-1-15,3-1 0 0,1-5-51 0,-1 0-9 16,4-6-3-16,0 0 0 0,0 9-34 0,0-9-7 16,0 0-2-16,0 0 0 0,4 6 18 0,-4-6 3 15,7 6 1-15,0 0 0 0,-7-6-2 0,7 0 0 16,3 11 0-16,1-11 0 0,-4 0-10 0,0 0-3 16,0 0 0-16,0-6 0 0,4 1-6 0,-4 5-2 0,0-6 0 15,0-6 0-15,3 6 0 0,-6-3 0 16,3 6 0-16,0-6 0 0,0 4-8 0,0-1 10 15,-3-6-10-15,-1 0 10 0,1 6-10 0,-1-3 0 0,1 1 0 16,-4-1 8-16,0 3-8 0,0 0-9 16,0 0 9-16,0-6-13 0,0 7 3 0,0 5 1 0,0 0 0 0,0 0 0 15,-7-12-3-15,0 6-1 0,-4 3 0 16,1 3 0-16,-1 3 13 0,4 6-9 16,-4-3 9-16,-3-6-8 0,4-9 8 0,-1 6-12 15,-3 3 12-15,0 3-12 0,3 3 12 0,-3 2 0 0,0 7 8 0,0 3-8 16,7-1 0-16,-7 10 0 0,3-4 0 0,4 4 0 15,0 2 8-15,3-11-8 0,-3 2 8 0,4-2-8 16,-1-6 11-16,4 3-3 0,4 2 0 0,-1-5 0 16,1 0 7-16,3-6 1 0,0 2 0 0,4-5 0 15,-1 3 8-15,1 0 1 0,3-3 1 0,-3 3 0 16,6-15-26-16,1 6 0 0,-1 3-14 0,1-6 5 16,3-5-73-16,0 2-14 0,8-9-4 0,-1-2-787 15</inkml:trace>
  <inkml:trace contextRef="#ctx0" brushRef="#br0" timeOffset="109760.693">21735 6643 946 0,'0'0'20'0,"0"0"5"0,0 0 1 0,0 0 2 0,0 0-28 0,3 6 0 16,-3 6 0-16,4-6 0 0,-4 11 98 0,3-5 14 16,-3 0 4-16,4 9 0 0,-1-10-23 0,1 7-4 0,-4 5-1 0,0-2 0 15,3 3-19-15,-3 2-4 0,0 3-1 0,0 4 0 16,0 8-16-16,0 9-3 0,0 0-1 0,-3 6 0 16,3-6-22-16,-4-6-5 0,4-3-1 0,-3 3 0 15,-1-9-16-15,4 9 0 0,-3 1 0 0,3-4 0 16,0 9 10-16,0-12-2 0,0 0 0 0,0 3 0 15,3-11-8-15,-3 2 0 0,4 0 0 0,-1-2 0 16,1-10 0-16,-4 4 0 0,7-12 0 0,-7 5 0 16,3-5-20-16,1-3-7 15,-1 3-1-15,4-1 0 0,1 10-35 16,-5-3-7-16,4-1-2 0,-3-17 0 0,3-6-128 16,0-5-25-16,7-10-6 0,0 9-1 0</inkml:trace>
  <inkml:trace contextRef="#ctx0" brushRef="#br0" timeOffset="110068.849">21445 7308 1191 0,'0'0'52'0,"0"0"12"0,0 0-51 0,0 0-13 0,0 0 0 0,0 0 0 16,0 0 51-16,0 0 7 0,0 0 2 15,0 0 0-15,0 0 38 0,0 0 8 0,0 0 2 0,0 0 0 16,0 0-54-16,0 0-10 0,0 0-3 0,0 0 0 16,0 0-9-16,0 0-1 0,4-6-1 0,-1 6 0 15,1-6-22-15,3 6-8 0,0 0 0 0,4 0 0 16,3 0 0-16,0 0 0 0,7 6 0 0,4-6-10 16,3 6 10-16,4-6 0 0,-1 6 8 15,1-1-8-15,-4-2 0 0,8 0-8 0,-1 0 0 16,0 0 0-16,-3 3-36 15,-7-3-6-15,6 3-2 0,-6-6 0 16,7 6-136-16,-4 0-27 0,50 0-5 0,-29-6-376 0</inkml:trace>
  <inkml:trace contextRef="#ctx0" brushRef="#br0" timeOffset="111023.994">22782 7561 1483 0,'0'0'32'0,"-3"0"8"0,-4-6 0 0,0 6 2 0,0-6-34 0,0 6-8 16,-4 0 0-16,0-6 0 0,1 6 24 0,-4 0 2 15,-4-6 1-15,8 6 0 0,3 0-16 0,-4-6-3 16,0 3-8-16,-3 3 12 0,0 3-12 0,0 3 0 0,3-6 0 0,-3 6 0 15,4 0 0-15,-1 0 0 0,1 5 0 0,-1-2 0 16,0 3-8-16,4 0 8 0,-3 0-12 0,-1 5 12 16,4-8 0-16,0 3 0 0,4 5 0 0,-1 1 0 15,0-6 11-15,-3 5 9 16,7-2 1-16,0 3 1 0,-3-9 0 0,6 5 0 16,-3-5 0-16,4 3 0 0,3-6-7 0,-3 5-2 0,6-5 0 15,-3 3 0-15,0-6-1 0,7 0 0 0,-3-3 0 0,-1 0 0 16,5 0 5-16,-5-6 1 0,1 3 0 0,-4-3 0 15,0-11 0-15,0 5 0 0,0 0 0 0,0-5 0 16,0 2-18-16,0-3 0 0,0 1 0 0,0 2 0 16,-3-3 0-16,3-5 0 0,-4 5 0 0,1 3 0 15,-1 4-10-15,-3-1 10 0,4 0-10 0,-4 3 10 16,0 3-15-16,0 6 3 0,0 0 1 0,0 0 0 16,0 0-1-16,0 0-1 0,0 0 0 0,0 0 0 15,0 0 1-15,0 0 0 0,4 0 0 0,-1 9 0 0,1-3 12 16,-1 6 0-16,1 6 0 0,-1-7 0 0,1 4 0 15,-1-3 0-15,1 5 0 0,-1 1 0 0,1-6 0 16,-4 8 0-16,3-2 0 0,1 0 0 0,-1-1 0 16,1-2 0-16,-4-3 0 0,3-1 0 0,-3-2-9 15,4-3 1-15,-1 3 0 0,1-3 0 0,0-3 8 16,-1 3-10-16,1-6 10 0,3 0-10 16,0 0-22-16,0 0-4 0,0-6 0 0,0 3-460 15,0 0-92-15</inkml:trace>
  <inkml:trace contextRef="#ctx0" brushRef="#br0" timeOffset="111413.258">22878 7652 1461 0,'0'0'32'0,"0"0"6"0,0 0 2 0,0 0 2 0,0 0-34 0,0 0-8 0,0 0 0 0,0 0 0 16,0 0 52-16,0 0 9 0,0 0 2 0,0 0 0 16,-4 3-27-16,-3 8-6 0,4-5-1 0,3 6 0 15,-4-6-14-15,4 0-3 0,0 3-1 0,0 2 0 16,0 7 3-16,4-6 1 0,-1 2 0 0,-3-2 0 16,4 0-1-16,3 0 0 0,0 5 0 0,0-8 0 15,3 0 2-15,-3 0 0 0,0-3 0 0,4 5 0 0,0-5 4 0,-1-6 0 16,1 6 1-16,-1-6 0 15,4 0 7-15,-3 0 2 0,3 0 0 0,0 0 0 16,0-6-7-16,-3 0-2 0,0 6 0 0,-1-11 0 0,1-1-3 0,3 0-1 16,-7 3 0-16,3-8 0 0,1-1-17 15,-4 0 10-15,0-2-10 0,0 2 8 0,-3-8-8 0,-1 2-17 16,1-5 4-16,-4 8 1 16,0-2-28-16,-4-1-6 0,4-2-1 0,-3 2 0 15,-4-2-17-15,0 8-4 0,0-5-1 0,0 8-517 16,3-9-103-16</inkml:trace>
  <inkml:trace contextRef="#ctx0" brushRef="#br0" timeOffset="111870.135">23223 6905 1026 0,'0'0'28'0,"0"0"8"16,0 0-28-16,0 0-8 0,-10 3 0 0,10-3 0 15,0 0 33-15,0 0 6 0,-4 6 1 0,4-6 0 0,0 6 24 0,4 5 4 16,-4-11 2-16,0 6 0 0,0 0-6 0,3 0-2 16,-3 0 0-16,4 3 0 0,-1 3-8 0,4-1-2 15,-3 1 0-15,-1 12 0 0,8 2-31 0,-4 6-6 16,4 4-2-16,-1 2 0 0,4-3-13 0,0 9 9 16,1-9-9-16,-5 4 8 0,4-1-8 15,-3-9 0-15,-1 15 9 0,1-2-9 16,0 8 8-16,-4 0-8 0,3-6 8 0,-3-3-8 0,0 3 8 0,0-12-8 15,-3-2 8-15,0 2-8 0,-1-9 8 0,-3 4-8 16,0 8 8-16,0-11-8 0,-3 2 0 0,3-14 0 16,0-12 0-16,0 0 0 0,0 0-15 0,0 0-7 0,0 0-2 15,0 0 0 1,0 0-48-16,0 0-9 0,-4 6-3 0,4-6-643 0</inkml:trace>
  <inkml:trace contextRef="#ctx0" brushRef="#br0" timeOffset="112131.827">23248 7396 1407 0,'-7'3'31'0,"3"0"6"0,4-3 2 0,-7 6 1 0,0 0-32 0,4-6-8 0,3 0 0 0,0 0 0 16,-4 5 62-16,4-5 11 0,0 0 3 0,0 0 0 15,0 0-7-15,0 0-1 0,0 0 0 0,0 0 0 16,4 6-26-16,3 0-6 0,-4 0 0 0,8-6-1 15,0 6-12-15,-1-6-3 0,1 0 0 0,-1 0 0 16,4 6-11-16,1-3-9 0,-1-3 12 0,3 3-12 16,-3-6 8-16,4 3-8 0,0 0 0 0,-1 0 0 15,1 3-15-15,3 0-9 0,0-3-3 0,0 3 0 16,-3-3-173-16,7 3-36 0,21-1-6 0,-18 1-2 0</inkml:trace>
  <inkml:trace contextRef="#ctx0" brushRef="#br0" timeOffset="112553.348">23805 7519 1566 0,'0'0'34'0,"0"0"7"0,-3-3 2 0,-4 3 1 0,0 0-35 0,0 0-9 0,3 0 0 0,-3 3 0 15,-3 3 53-15,3-6 9 0,-1 3 2 16,1 0 0-16,-3 3-32 0,3 0-7 15,0 0-1-15,-4 6 0 0,4-7-12 0,0-5-4 0,-4 12 0 0,4-3 0 16,0 9-8-16,4-1 0 0,-4 4 0 0,3 2 0 16,-3 1 0-16,4 2 0 0,-4-2 0 0,3-1 0 15,1-2 0-15,-1-3 12 0,0-1-2 0,4-2 0 16,0-3 10-16,0 5 3 0,0-11 0 0,0 0 0 16,4 0-2-16,0 0 0 0,-1-3 0 0,4 9 0 15,-3-1 1-15,-4-11 0 0,7-6 0 0,3 1 0 16,-3-1 0-16,4 3 0 0,0-6 0 0,3 0 0 15,-4 3-11-15,4-6-3 0,-3-5 0 0,-1 2 0 0,1-3-8 16,-4 1-11-16,4-4 3 0,-8 4 0 0,4-1 8 0,-3 6 0 16,-4-8 0-16,-4 8 0 15,4-6-40-15,-3 1-4 0,-4 2 0 0,-4-3 0 16,4 1 1-16,0-1 0 16,-4 3 0-16,1-2 0 0,-4 5 3 0,0 6 0 0,3-6 0 0,-3 3 0 15,0 12-45-15,0 3-9 0,0 0-2 0,-4 0 0 16,0 6-92-16,1 0-20 0,-1 2-3 0,0 1-1 0</inkml:trace>
  <inkml:trace contextRef="#ctx0" brushRef="#br0" timeOffset="113683.181">23777 7622 550 0,'0'0'12'0,"0"0"2"0,4 6 1 0,-4 0 1 0,7 0-16 0,-4 3 0 0,4 2 0 0,-3 1 0 16,3 0 56-16,0-3 8 0,4 3 2 0,-4 5 0 16,-4-5-23-16,8 0-5 0,-4 2-1 0,0 1 0 15,0 0 2-15,0-9 0 0,-7 11 0 0,4-8 0 16,-1-3 1-16,1 0 0 0,-1 6 0 0,-3-6 0 15,4 5-10-15,-4-11-2 0,0 0 0 0,0 6 0 0,-4 0-2 16,4-6-1-16,0 0 0 0,0 0 0 0,0 0-4 0,0 0-1 16,0 0 0-16,0 0 0 0,0 0 3 0,-10-6 0 15,2-6 0-15,-2-5 0 0,6 8-15 0,-3-3-8 16,4-5 10-16,-1 5-10 0,4-3 16 0,-3 0-2 16,3 1-1-16,0 2 0 0,0 0 3 15,0-5 1-15,0 5 0 0,0 3 0 0,-4-3-6 16,4 6-2-16,4-5 0 0,-4 8 0 0,3-3 0 0,-3 0 0 15,4 3 0-15,-4 3 0 0,0 0-9 0,0 0 0 16,0 0 9-16,3-3-9 0,4 3 0 0,-7 0 0 16,0 0-12-16,4 6 4 0,3-3 8 0,-4 3-10 15,1 0 10-15,3 5-10 0,0 1 2 0,0 0 0 16,0-3 0-16,0 8 0 0,-3-5 8 0,3 0 0 16,0 0 8-16,0 2-8 0,0-2 0 0,0 0 0 0,-3 0 0 0,3-1 0 15,-4-11 0-15,4 6 0 0,-3 0 0 0,6-3-8 16,-3-6 32-16,0 0 6 0,4 3 2 0,0-6 0 31,-4-3-52-31,0-2-9 0,0 5-3 0,0-6 0 0,-4-3 32 0,1 4 0 0,-1-1 0 16,1 0 0-16,-4 6 0 0,3-11 0 0,-3 2 0 0,0 3 0 15,0-11 19-15,0 8 9 0,0 3 3 16,0-5 0-16,0 11-8 0,0 0-2 0,0 6 0 16,0 0 0-16,0 0-4 0,0 0-1 0,0 0 0 15,0 0 0-15,0 0-16 0,0 0-9 0,0 0 1 0,0 0 0 16,0 0 0-16,4 6 0 0,3 5 0 0,0 1 0 15,0-6 8-15,4 3 0 0,-4 0 0 0,3-1 0 16,1 4 0-16,-4 0 0 0,4-6 0 0,-1 6 0 16,-3 2 0-16,0-2 0 0,4 0 8 0,-4 0-8 15,0-4 8-15,0-2-8 0,0 3 8 0,0 0-8 0,0-3 9 16,-3 0-9-16,-1 0 12 0,1 5-12 0,3-11 8 16,-4 6-8-16,-3-6 0 0,7 3 0 0,-3-3 0 15,3 3-19-15,0-6 3 0,0 6 0 16,0-3-32-16,4 0-7 0,-1 0-1 0,1 0 0 15,0-3-112-15,-1 0-22 0,4-3-5 0</inkml:trace>
  <inkml:trace contextRef="#ctx0" brushRef="#br0" timeOffset="114150.564">24479 7505 1146 0,'-14'3'32'0,"4"0"8"0,-1 0-32 0,0 2-8 0,1 7 0 0,-4 0 0 16,3-6 57-16,1 6 11 0,-1 2 1 0,-3-2 1 15,7 6-26-15,-4-7-4 0,4 4-2 0,0-3 0 16,0 5-5-16,3 1-1 0,-3-12 0 0,4 9 0 16,-1-1-9-16,1 1-3 0,3-3 0 0,-4 8 0 15,4-8 10-15,0 0 2 0,4 0 0 0,-1 5 0 16,1-8-20-16,-1 0-3 0,1-3-1 0,-1 3 0 15,5-3 4-15,-1-1 0 0,0 1 0 0,3-6 0 16,-3 0 0-16,4 0 0 0,-1 6 0 0,1-12 0 16,3 0 16-16,-3 1 3 0,-1-7 1 0,1 0 0 15,0-3-20-15,-1-2-4 0,1-1-8 0,-4 0 12 16,3-2-31-16,-6 2-6 16,3-8-2-16,-4 8 0 0,-3-8 11 0,4 8 1 0,-4 6 1 0,0 1 0 15,0-1 3-15,0 0 1 0,-4 6 0 0,4 6 0 16,-7-3-9-16,7 3-1 0,0 0-1 0,-3 6 0 15,-8 0-8-15,4 3-2 0,4 8 0 0,-4-2 0 16,3 3 31-16,1-1 0 0,-1 1 0 0,1 0 0 0,-1 2 0 0,4-2 0 16,-4-6 0-16,4 8 0 15,4-8 0-15,0 6 0 0,-1-4 0 0,1-2 0 0,3 0 0 0,0 0 13 16,0-1-1-16,0-5 0 0,0 3-12 0,3 3-16 16,1 5 3-16,0-5-491 15,-4-12-99-15</inkml:trace>
  <inkml:trace contextRef="#ctx0" brushRef="#br0" timeOffset="114518.897">24744 6908 1177 0,'0'0'25'0,"-7"0"6"0,0 6 1 0,7-6 2 0,0 0-34 0,-7 6 0 0,0-6 0 0,0 6 0 16,3-1 42-16,4-5 2 0,-7 6 0 0,3 0 0 0,1 0-6 0,-1 9-1 16,-3-3 0-16,7-1 0 0,-3 13 5 0,3 2 1 15,0 4 0-15,0 8 0 0,3-3-11 0,1 9-3 16,-1 0 0-16,1 0 0 0,3 6-9 0,0-3-1 15,0-14-1-15,0 11 0 0,0 3-2 0,-3 3 0 16,3-6 0-16,0 0 0 0,-4 3 0 0,4-9 0 16,-3-2 0-16,-1-10 0 0,1-2-8 0,3 5-8 15,-3 9 12-15,-1-11-12 0,4-4 12 0,-3-5-4 16,-1-18 0-16,1 0-8 0,-4 6 0 0,0-6-9 16,0 0-1-16,0 0 0 15,0 0-175-15,0 0-35 0</inkml:trace>
  <inkml:trace contextRef="#ctx0" brushRef="#br0" timeOffset="114780.816">24546 7531 1378 0,'0'0'30'0,"0"0"6"0,0 0 2 0,0 0 2 0,0 0-32 0,0 0-8 0,-3-6 0 0,3 6 0 15,0 0 57-15,0 0 11 0,0-9 1 0,0 9 1 16,0 0-10-16,0 0-1 0,0 0-1 0,7 0 0 16,0 0-31-16,3 0-7 0,5 0 0 0,-5 3-1 0,4 3 11 0,0 0 2 15,0 0 1-15,4 0 0 0,-4-6-33 16,4 6 0-16,0 0-12 0,-1-6 3 0,1 6-1 0,-1-6 0 16,1 0 0-16,0 0 0 15,3 0-157-15,0-6-31 0,21 6-6 0,-13-6-2 16</inkml:trace>
  <inkml:trace contextRef="#ctx0" brushRef="#br0" timeOffset="115014.282">25047 7696 1335 0,'0'0'29'0,"-3"9"7"0,-1 8 0 0,1-5 2 0,-1 6-30 0,4-4-8 0,0 4 0 0,0-6 0 16,0-1 11-16,0 1 1 0,4-3 0 0,-4 0 0 16,0 0 4-16,0 2 2 0,0 7 0 0,3-6 0 15,-3-12-18-15,0 6 0 0,0 8 0 0,-3-2 0 32,3-12-116-32,0 0-28 0,0 6-4 0,0-6-2 0</inkml:trace>
  <inkml:trace contextRef="#ctx0" brushRef="#br0" timeOffset="115186.215">25040 7352 1459 0,'0'0'41'0,"0"0"10"0,0 0-41 16,0 0-10-16,0 0 0 0,0 0 0 0,-3 12 0 0,3-12 0 15,0 0 0-15,-7 5-11 0,7-5 3 0,0 6 0 16,0-6 0-16,3 9 0 0</inkml:trace>
  <inkml:trace contextRef="#ctx0" brushRef="#br0" timeOffset="115912.818">25471 7655 1681 0,'0'0'36'0,"0"0"8"0,0 0 2 0,0 0 2 0,0 0-38 0,-4 0-10 0,-3 0 0 0,0 0 0 16,0 0 38-16,-4 5 6 0,4-5 0 0,-3 6 1 15,-1 6-5-15,0-6-2 0,-3 0 0 0,4 0 0 16,-1 3-21-16,4 2-4 0,-3 1-1 0,-1 0 0 15,4 0-12-15,-4 2 0 0,4-2 0 0,0 0 0 16,0 5 0-16,0-5 0 0,0-3 0 0,0 3 0 16,7-6 0-16,0 5 0 0,0-5 0 0,0 0 0 15,0 3 0-15,4 6 0 0,-1 5-8 0,1-14 8 16,-4-6 0-16,3 6 0 0,4 0 0 0,0 0 0 16,0-12 9-16,0 0-1 0,0 12 0 0,0-6 0 15,0-12-8-15,4 0 8 0,-4-2-8 0,4 8 8 16,-4-3-8-16,0 6 0 0,0-9 9 0,0 6-9 15,0-5 0-15,0 2 0 0,-3 3 0 0,3-3 0 16,-4 6 0-16,-3 3 0 0,0 0 0 0,0-6 0 0,0-5 11 0,0 11-3 16,0 0 0-16,0 0 0 0,0 0-8 0,0 0-12 15,0 0 2-15,0 0 1 0,0 0 9 0,-3 11-8 16,-1-8 8-16,1 6-8 0,-1-3 8 0,1 3-13 16,-1 3 5-16,4-1 8 0,0 1 0 0,-4 3 0 15,1 14 0-15,3-5 0 0,0-13 0 0,-4 4 0 0,4 9 0 16,-3 2 0-16,3 9 0 0,-4-8 0 0,1 8 0 0,-1-2 0 15,1-4-8-15,-1 3 8 0,-3-2 0 16,0-7 0-16,4 4 0 0,-4-1 8 0,-1 9 0 0,1-5 0 16,0-13-8-16,0 4 0 15,0-3 0-15,0 8 0 0,4-2 12 0,-4 5 1 0,3 9 0 16,1-11 0-16,-1-4 10 0,1-5 1 16,3-3 1-16,0 2 0 0,0 1-25 0,0-4 0 15,0-2 0-15,0 0 0 0,0 0 0 0,0-12 0 0,0 0 0 0,0 0 0 16,0 0 0-16,0 0-9 0,0 0 0 0,0 0 0 15,3-6 9-15,1-6 12 0,-1 0-2 0,1-2-1 16,-1-4-9-16,-3-8 0 0,4 2 0 0,-1-5 0 16,1 8 24-16,-1-8 2 0,1-4 1 0,-1 10 0 15,1-4-27-15,-1 10 0 0,-3-7 0 0,4 4 0 16,3 8-12-16,0-6 12 0,-3 6-10 0,-1-2 10 16,1-1-37-16,-1 6-2 0,1 3 0 0,3-5 0 15,-4 5-138-15,4-9-28 0,0 12-6 0,-3-6-1 0</inkml:trace>
  <inkml:trace contextRef="#ctx0" brushRef="#br0" timeOffset="116433.938">25583 7646 918 0,'0'0'20'0,"0"0"4"0,0 0 0 0,0 0 3 0,0 0-27 0,0 0 0 0,0 0 0 0,0 6 0 16,4 2 72-16,-4-2 10 0,3 6 2 0,-3-6 0 15,0 6-24-15,4 0-5 0,-4 8-1 0,0-8 0 16,0 3 9-16,4 2 1 0,-1-5 1 0,4 0 0 16,-3-1-9-16,-1 1-3 0,4 0 0 0,0 3 0 15,0-4-26-15,0 7-6 0,0-3-1 0,1 2 0 16,-5-17 10-16,4 6 2 0,0 6 0 0,0-6 0 15,0-12-4-15,0 6 0 0,4 12 0 0,-4-12 0 16,0-12 13-16,-3 12 3 0,3 6 0 0,0-12 0 0,0-6-20 16,0 1-3-16,0-4-1 0,-4 6 0 0,1 6-6 0,-1-9-2 15,4 1 0-15,-3-1 0 0,-4 0-12 0,0-3 0 16,4 4-12-16,-4-7 12 16,0 3-28-16,-4-2 2 0,8-1 0 0,-4-3 0 15,0 4-14-15,0-1-4 0,3-5 0 0,-3 2 0 16,0-2-13-16,4 5-3 0,-1 3-1 0,4-2 0 15,-3 5-111-15,3 6-21 0,0-9-5 0,0 3-1 0</inkml:trace>
  <inkml:trace contextRef="#ctx0" brushRef="#br0" timeOffset="116990.355">25912 7837 1558 0,'0'0'34'0,"0"0"7"0,0 0 2 0,0 0 1 0,0 0-35 0,0 0-9 0,0 0 0 0,0 0 0 16,0 0 38-16,0 0 6 0,0 0 0 0,0 0 1 15,0 0 10-15,0 0 1 0,0 0 1 0,0 0 0 0,0 0-24 0,3 0-5 16,4 0 0-16,0 3-1 0,-3-3-27 0,3 6 0 15,3-6 0-15,-3 6 0 0,0-12 0 0,1 6 0 16,6 6 8-16,-7-6-8 0,3 0 8 0,-10 0 0 16,0 0 0-16,0 0 0 0,7 0-8 0,4-6 8 15,-1 6-8-15,-2 0 8 0,2 0 7 0,-3-9 1 16,0 0 0-16,4 3 0 16,-8-3-7-16,4 3-1 0,0-5 0 0,-3-1 0 15,3 0-8-15,-3-5 0 0,-1 2 0 0,1 3 0 0,-4-3-9 0,0 1-1 16,0-1 0-16,-4-3 0 0,1-2-6 0,-1 5 0 15,-3 0-1-15,0 4 0 0,0-4 6 0,-4 9 2 16,4 0 0-16,7 6 0 16,0 0-18-16,-7 0-3 0,-3 3-1 0,-1 6 0 0,-3 6 15 0,0 8 4 0,3-8 0 15,-3 2 0-15,0 7 12 0,0-3 0 0,0 2 0 0,0 1-9 16,3-7 9-16,0 4 16 0,4 2-4 0,0-8-1 16,0-3-3-16,4 5 0 0,6-11 0 0,-3 6 0 15,0-6 7-15,0-6 1 0,7 3 0 0,0 3 0 16,0 6 7-16,4-7 1 0,0 1 1 15,-1 0 0-15,1 0-13 0,-1 0-4 0,5 0 0 0,-5 0 0 16,4-6-8-16,-3 9 0 0,-1-7 0 0,1 1 8 16,0 0-28-1,-1 0-7-15,8-6-1 0,-4 3 0 16,3 0-121-16,-2-3-25 0,2 0-5 0,1 1-1 0</inkml:trace>
  <inkml:trace contextRef="#ctx0" brushRef="#br0" timeOffset="117280.493">26469 7869 1698 0,'0'0'48'0,"0"0"11"0,0 0-47 0,0 0-12 0,0 0 0 0,-4 6 0 16,4 0 63-16,0-6 10 0,-3 3 3 0,3-3 0 15,0 0-10-15,-4 6-2 0,4-6 0 0,0 0 0 16,0 0-25-16,0 0-6 0,0 0-1 0,0 0 0 31,0 0-57-31,0 0-12 0,0 0-3 0,0 0-923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7T19:38:57.086"/>
    </inkml:context>
    <inkml:brush xml:id="br0">
      <inkml:brushProperty name="width" value="0.05292" units="cm"/>
      <inkml:brushProperty name="height" value="0.05292" units="cm"/>
      <inkml:brushProperty name="color" value="#FF0000"/>
    </inkml:brush>
  </inkml:definitions>
  <inkml:trace contextRef="#ctx0" brushRef="#br0">3461 6208 458 0,'0'0'12'0,"0"0"5"0,0 0-17 0,0 0 0 15,0 0 0-15,0 0 0 0,0 0 33 0,0 0 3 16,0 0 1-16,0 0 0 0,0 0-3 0,0 0-1 15,-4-6 0-15,-3 0 0 0,7 1 0 0,-3-1 0 0,-1 0 0 0,4 0 0 16,0 0-9-16,0 6-1 0,0 0-1 0,0 0 0 16,0-967-8-16,0 1934-2 0,0-967 0 0,0 0 0 15,0 0 4-15,-3-6 1 0,3-3 0 0,-4 3 0 16,4 6-5-16,0 0 0 0,0 0-1 0,0 0 0 16,0 0 22-16,0 0 5 0,0 0 1 0,0 0 0 15,0 0-39-15,0 0 0 0,0 0-12 0,0 0 4 16,0 0 8-16,0 0-8 0,0 0 8 0,0 0-8 15,0 0-16 1,0 0-2-16,0 0-1 0,0 0 0 0,0 0 43 0,7 3 9 0,0-3 2 0,-7 0 0 16,0 0-27-16,7 3 8 0,-3 6-8 0,-4-9 0 15,0 0 15-15,3-6-3 0,-3 6 0 0,0 0 0 16,0 0 9-16,0 0 2 0,4-3 0 0,-4 3 0 16,0 0-7-16,0 0 0 0,0 0-1 0,0 0 0 15,0 0-7-15,0 0-8 0,0 0 11 0,0 0-11 16,7 0 0-16,-7 0 0 0,0 0 0 0,3-3 0 0,4 0 0 0,-3 1 0 15,-4 2 0-15,3-3 0 0,-3 3 0 0,8 0 0 16,-5-6 0-16,-3 6 0 0,11 0 0 0,-11 0 0 16,7 0 0-16,-7 0 0 0,0 0 0 0,0 0 0 15,7-6 0-15,-7 6 0 0,7 0 0 0,-7 0 0 16,7 0 0-16,-7 0 0 0,7 0 8 0,-7 0-8 16,3-6 0-16,5 6 0 0,2 0 8 0,-3 0-8 15,0 0 0-15,0-6 0 0,-7 6 8 0,7 0-8 16,0 0 0-16,-7 0 0 0,11 0 0 15,-4 0 0-15,-7 0 0 0,7 0 0 0,-3-6 0 0,-4 6 0 16,10 6 0-16,1-6 0 0,-4 0 0 0,-7 0 0 16,0 0 0-16,7 0 0 0,-4 0 8 0,4 0-8 15,-7 0 0-15,4 0 0 0,3 0 0 0,0 0 0 0,-7 0 0 16,7 0 0-16,0-6 13 0,-3 6-4 16,-4 0-1-16,7 0 0 0,-4 0 1 0,-3 0 0 0,7-6 0 0,-3 6 0 15,-1-6 5-15,4 4 1 0,1-4 0 0,2 6 0 16,-3-3-15-16,-3 3 8 0,3-6-8 0,0 3 0 15,0 3 0-15,-4-6 0 0,4 0 0 0,-3 0 0 16,3 6 0-16,4 0 0 0,-4-6 0 0,0 0 0 16,0 6 12-16,0-5-4 0,0 5-8 0,4 0 12 15,-4 0-12-15,3-6 0 0,-3 6 0 0,-3-3 0 16,3 3 0-16,0 0 0 0,-4 0 0 0,1 0 0 16,3 3 0-16,-7-3 0 0,3-3 0 0,1 3 0 15,3 0 0-15,0 0 0 0,-7 0 0 0,0 0 0 0,7 0 0 16,-3 0 0-16,3 0 8 0,0 0-8 0,0 0 0 0,-4 0 0 15,-3 0 0-15,7 0 0 0,4-3 0 0,3 3 0 16,-7 3 0-16,0-3 0 0,4-3 0 0,-4 0 0 16,3 3 0-16,-2 0 0 0,2 0 0 15,1 0 0-15,-4-3 0 0,0 3 0 16,3-3 0-16,-3 0 0 0,4 0 0 0,-11 3 0 0,11-6 0 0,-4 6-12 16,0 0 3-16,0 0 0 0,-7 0 17 0,7 0 4 15,-4-6 1-15,4 6 0 0,4 0-13 0,-4 0 8 16,-3-6-8-16,-4 6 0 0,7 0 9 0,0 0-9 15,-4-5 8-15,4 5-8 0,-3 0 10 0,3 0-10 16,-4 0 12-16,4 0-12 16,-3 0-14-16,3-6-10 0,4 6-1 0,-4 0-1 0,-4 0 49 0,4 0 9 0,-3 0 3 15,-1 0 0-15,4 0-27 0,0 0-8 0,4 0 0 0,-4 0 0 16,4 0 8-16,-4 0-8 0,0 0 0 0,0-6 0 16,3 6 0-16,-3 0 0 0,1-6 0 0,6-3 0 15,-7 9 8-15,0 0-8 0,0 0 0 0,-4 0 0 16,8 9 8-16,-4-18-8 0,4 6 0 0,-1 3 0 15,-3-3 0-15,0 3 0 0,0 3 0 0,-3-3 0 16,3 3 0-16,0 6 10 0,0-18-10 16,4 9 8-16,-4 9-8 0,0-9 8 0,0 0-8 0,0 0 8 15,-4 6-8-15,4-6 0 0,0 6 9 0,0-6-9 16,1 6 0-16,-1-6 8 0,0 5-8 0,-7-5 0 16,7 0 0-16,-7 0 8 0,7 0-8 0,3 0 0 15,-3 0 0-15,0 0 8 0,-7 0-8 0,8 0 0 16,2 0 0-16,-10 0 8 0,7 0-8 0,0 0 0 15,0 0 0-15,-7 0 0 0,0 0 0 0,4 0 0 0,3-5 0 0,0 5 9 16,0 0-9-16,-7 0 0 0,3 0 0 16,-3 0 0-16,8 0 0 0,-1 0 0 0,0 0 0 0,-4 0 0 15,4 0 0-15,-3 0 0 0,3 0 0 0,-7 0 0 16,0 0 0-16,3 0 0 0,4 0 0 0,0 0 0 16,-3 5 0-16,-1-5 0 0,5 0 0 0,-1 0 0 15,-4 0 0-15,1-5 0 0,3 5 0 0,-7 5 0 16,3-5 0-16,1 6 0 0,3-6 0 0,0-6 0 15,-4 6 0-15,1 0 0 0,3-5 0 0,0 5 0 0,-3 0 0 16,3 0 0-16,-4 0 0 0,1 0 0 16,-1 0 0-16,4 0 0 0,-3 0 0 0,3 0 0 15,0 0 0-15,0 0 0 0,0 0 0 0,-3 0 0 16,3 0 0-16,0 0 0 0,0 0 12 0,-4 0-4 16,4 5 0-16,0-5-8 0,-3 0 0 0,3 0 0 0,0 0 0 0,-7 0 0 15,4 6 0-15,-1-6 0 0,-3 0-10 0,7 0 10 16,-3 0 0-16,3 0 0 0,0 0 14 0,-7 0-4 15,0 0-10-15,0 0 0 0,0 0 0 0,3 0 0 16,-3 0 0-16,7 0 0 0,0 0 0 0,-7 0 8 16,0 0-8-16,0 0 0 0,7 6 0 0,4-6 0 15,-11 0 0-15,0 0 0 0,7 0 0 0,0 0 0 16,0 0 0-16,-3 0 0 0,3 0 0 0,-7 0 0 16,10 0-12-16,-10 0 3 0,7 6 0 0,4-3 0 15,-4 0 9-15,0 0 12 0,-7-3-2 0,7 3-1 16,-7-3-9-16,0 0 0 0,11 0 0 0,-4 3 0 15,0 0 0-15,-7-3 0 0,10 0 0 0,-2 9 0 0,-1-4 0 0,-4 1-12 16,-3-6 2-16,0 0 1 0,0 0 9 16,0 0 16-16,7 0-4 0,-7 0-1 0,0 0-11 0,4 6-16 15,-4-6 4-15,0 0 1 0,0 0 22 16,0 0 4-16,0 0 1 0,0 0 0 0,0 0-26 16,0 0-5-16,0 0-1 0,0 0 0 0,0 0 35 0,0 0 6 15,3 0 2-15,-3 0 0 16,4 6-43-16,-1 0-9 0,-3-6-2 0,0 0 0 0,0 0 27 0,4 0 0 15,-4 0 0-15,3-6 0 0,1 6 0 0,-4 0 0 16,0 0 0-16,0 0 0 0,0 0 0 0,0 0 0 16,0 0 0-16,0 0 0 0,7 0 0 0,-4 0 0 0,4 6 0 15,-7-6 0-15,0 0 0 0,0 0 0 0,0 0 0 0,0 0 0 16,4 6 0-16,-4-6-8 0,0 0 8 0,0 0 0 16,0 0-9-16,0 0 9 0,0 0-10 0,0 0 10 15,0 0 0-15,0 0 0 0,0 0 11 0,0 0-3 31,0 0-58-31,0 0-11 0,0-6-3 0,0 6 0 0,0 0-49 16,0 0-11-16,0-12-1 0,0 12-1 0</inkml:trace>
  <inkml:trace contextRef="#ctx0" brushRef="#br0" timeOffset="1559.395">3570 5179 590 0,'0'0'12'0,"0"0"4"0,0 0 0 0,0 0 1 0,0 0-17 0,0 0 0 16,0 0 0-16,0 0 0 0,0 0 58 0,0 0 8 15,0 0 2-15,0-6 0 0,0-5-27 0,0 5-5 0,4-3 0 0,-4 3-1 16,0 6-19-16,0 0-3 0,0 0-1 0,3-6 0 16,1 0-12-16,-1 0 0 0,4 1 0 0,-3 5 0 15,-1 0 0-15,4 0-10 0,-3 11 10 0,3-5-8 16,0 0 18-16,4 0 4 0,-1-6 1 0,1 6 0 15,-4 0-29-15,0 3-6 0,-4 2 0 0,8-5-1 16,0 0 21-16,3 0 0 0,-7-6 0 0,0 0 0 16,3 6 0-16,1 0 0 0,-4-6 0 15,7 3 0-15,-3-3 0 0,-1 0 0 0,1 0 0 0,-4 0 0 16,4-3 12-16,3 3 8 0,-4 0 0 0,1 0 1 16,3-6-21-16,0 0-13 0,4 0 1 0,-4 0 1 15,0 6 21-15,4-6 4 0,3 0 1 0,0 1 0 16,0-1-6-16,4 3-1 0,-8 0 0 0,1 0 0 15,3-3-8-15,0 6 8 0,-3-6-8 0,7 6 8 16,-11-6-8-16,0 0 0 0,0 6 0 0,4-6 0 16,-1 12 0-16,1-6 12 0,3 0-12 0,-7 0 12 0,0-11-12 15,-3 11 0-15,7 0 0 0,-1-6 0 0,1 6-8 0,-1-6 8 16,8 6 0-16,-7-6 0 0,-4 3 0 0,7 6 0 16,-3 3 0-16,-1 0 0 0,1-6 0 0,0 0 0 15,-1 0 0-15,-3-6 0 0,4 6 0 0,0 0 0 16,-1 0 0-16,1-9 0 0,3 6 0 0,-7 0 0 15,0-3 0-15,0 6 0 0,8 0-19 0,-5 3 1 16,-3-3 0-16,0-3 0 0,8 3 18 0,-8 0 0 16,0 0 0-16,0 0 0 0,0 0 0 0,0-6 0 15,0 12 0-15,-3-6 0 0,3-12 12 0,0 12 7 16,-3 0 1-16,-4 0 0 0,3-5-20 0,1-1 0 16,-4 0 8-16,4 6-8 0,-1 0 0 0,-3 0 0 0,0 0 0 15,0 0 0-15,0 0 0 0,0 0 0 0,-3 0 0 16,-1 0 0-16,8 0 0 0,-4 0 0 0,-7 0 0 0,0 0 0 15,7 0 0-15,-3 0 0 0,-1 6 0 0,1-6 0 16,3 6 0-16,0-6 0 0,0 5 0 0,0 1 0 16,4 0 0-16,-4-6 0 0,0 3 0 0,0 3-9 15,0-3 9-15,-4 0 0 0,1 3 0 0,-1-6 0 16,4 6 0-16,-3-6 0 0,7 0 0 0,-8 0 0 16,4 6 0-16,0-6 0 0,-3 0 0 0,-1 11-8 15,4 1-7-15,-3-6-1 0,-4 0 0 0,7 3 0 16,-4-3 16-16,4-6 0 0,-3 11 0 0,3-5 0 15,-3 0 0-15,-4 0 0 0,3 0 0 0,-3 3 0 16,4 2 0-16,-1 1 0 0,-3-12 0 0,0 0 0 16,0 6 0-16,4 0 0 0,-1 6 0 0,-3-1 0 15,4-5 0-15,-4 9 0 0,0-9 0 0,3 6 0 16,1-1 0-16,-1-5 13 0,1 6-2 0,-4-3-1 16,3-3-10-16,1 5-14 0,-4 1 3 0,3 0 1 15,1-3 10-15,-1 6 0 0,4-1 0 0,-3-2 0 0,3-6 0 0,-3 9 0 16,-1-7 0-16,1 7 0 0,-4-9 0 0,0 12 0 15,3-7 0-15,1-2 0 0,-1 0 0 0,1 6 0 16,-4-4 0-16,3 1 0 0,-3-3 0 0,0 0 0 16,0 6 0-16,4-4 0 0,-4 1 49 0,3-6 12 15,-3 9 3-15,0-7 0 0,0 1-64 0,0 3-28 0,0-12 3 0,0 6 0 16,0 6 25-16,-3-6 0 0,6 2 0 0,-3 1 0 16,-3 0 15-16,3-9 8 0,0 0 1 15,0 12 1-15,3-6-40 0,1 0-8 0,-4-6-1 0,0 11-1 31,3-5-11-31,-3 3-3 0,0-9 0 0,4 6 0 0,-1 0 50 0,-3 0 9 0,4 0 3 0,-4 5 0 16,0-11-37-16,0 6-7 0,4 0-2 0,-1 3 0 16,1-6 23-16,-1 3-9 15,1-3 9-15,-1 8 0 16,-3-5-40-16,4 12-2 0,-1-12 0 0,-3 3 0 0,-3-4 18 0,3 7 4 0,0-6 1 0,0 6-351 16</inkml:trace>
  <inkml:trace contextRef="#ctx0" brushRef="#br0" timeOffset="20131.076">8371 13640 558 0,'11'24'12'16,"-7"-19"2"-16,-4 1 1 0,0-6 1 0,0 0-16 0,0 0 0 0,-4 9 0 0,4-9 0 0,0 0 34 0,0 0 3 16,0 0 1-16,0 0 0 0,0 0-11 0,0 0-3 15,0 0 0-15,-7 0 0 0,7 0-24 0,0 0 0 16,0 0-9-16,-7 0 9 15,7 0-52-15,-7 3-3 0,0 0-1 16,7-3 0-16,-11 0 1 0,4 0 0 0</inkml:trace>
  <inkml:trace contextRef="#ctx0" brushRef="#br0" timeOffset="20736.9">8230 13731 544 0,'0'0'15'0,"0"0"5"0,0 0-20 0,0 0 0 0,0 0 0 15,0 0 0-15,0 0 52 0,0 0 6 0,-7 0 2 0,7 0 0 16,0 0 4-16,0 0 0 0,0 0 1 0,0 0 0 15,0 0-44-15,0 0-9 0,-7 3-1 0,7-3-1 16,0 0-2-16,0 0-8 0,0 0 12 0,0 0-4 16,0 0-8-16,0 0-9 0,0 0 9 0,0 0-13 15,0 0 13-15,0 0 8 0,0 0 0 0,0 0-8 16,0 0 0-16,0 0 0 0,0 0 0 0,0 0 0 16,0 0 0-16,0 0 0 0,4 3 0 0,-4-3 0 15,0 0 24-15,0 0-1 0,0 0-1 0,0 0 0 16,3 3-1-16,1-3 0 0,-1 3 0 0,1 0 0 0,-1-3-13 0,4 0-8 15,-3 0 8-15,3-3-8 0,4-3 0 0,-4 3 0 16,3 0 0-16,-3-3 0 0,0 6 18 0,0 0-1 16,4 6 0-16,0 0 0 0,-4-3-27 0,0 3-6 15,0-3 0-15,0-3-1 0,0 3 17 0,3 3 0 16,-3-6-8-16,4 0 8 0,-4-6 0 0,4 3 0 16,-1 3 0-16,1 0 0 0,-4 9 0 0,4-9 0 15,-1 0 0-15,1 6 0 0,-1-6 0 0,-3 0 0 16,0 0 0-16,0 0 0 0,4 5 0 0,-4 1 0 0,0-3 0 15,0 0 0-15,-3 0 0 0,3-3 0 16,0 0 0-16,0-3 0 0,3 3 16 0,1-3 1 16,-4 0 0-16,4 3 0 0,-4-6-17 0,3 6 0 15,1-5 0-15,3 5 0 0,-7-6 0 0,7 6 0 16,0-6 0-16,0 3 0 0,-3 0-10 0,3 0-6 0,4 0 0 0,-1 3-1 16,-3 0 17-16,1 0-10 0,2 0 10 15,-3 3-8 1,0 0-16-16,4-3-2 0,-4 3-1 0,0 0 0 0,0 3-18 15,1-6-4-15,-5 6-1 0,1-6-244 0,-1 5-49 0</inkml:trace>
  <inkml:trace contextRef="#ctx0" brushRef="#br0" timeOffset="24749.788">5091 7561 576 0,'0'0'12'0,"0"0"4"0,-4-6 0 0,1 0 0 0,-1 0-16 0,-3 6 0 0,3-12 0 0,4 12 0 16,0 0 71-16,0 0 11 0,0 0 2 0,0 0 1 15,-3-6-44-15,3 6-9 0,0 0-1 0,0 0-1 16,0 0-6-16,0 0-2 0,0 0 0 0,0 0 0 16,0 0-22-16,0 0 9 0,0 0-9 0,0 0 0 15,0 0 0-15,0 0 0 0,0 0 0 0,0 0 0 0,0 0 0 16,0 0 0-16,0 0 0 0,0 0 0 0,0 0 0 16,3 3-9-16,8 0 9 0,-4 3 0 0,4 0 0 0,-1 0 0 15,1 6 0-15,-1-7-8 0,8-5 8 0,-4 9-13 16,-3-6 5-16,3 3 8 0,7-6 0 15,-3 3 0-15,3 0 0 0,7 0-309 16,-3-3-59-16</inkml:trace>
  <inkml:trace contextRef="#ctx0" brushRef="#br0" timeOffset="25589.8">5429 8672 477 0,'0'0'13'0,"0"0"4"0,0 0-17 0,0 0 0 0,0 6 0 0,4 0 0 0,-4-4 0 0,0-2 0 15,0 0 8-15,0 0-8 0,3 3 0 16,-3 6 0-16,4-3 8 0,-4-6-8 0,0 0 9 0,0 0-1 15,0 0-8-15,3 12 12 0,-3-12-4 16,0 0 0-16,0-12-8 0,0 12 12 0,-3 12 21 0,3-12 4 16,0 0 1-16,0 0 0 0,0 0 6 0,0 0 2 15,0 0 0-15,0 0 0 0,0 0-35 0,0 0-11 16,0 0 0-16,0 0 0 0,3 0 0 0,-3 0 0 16,0 0 0-16,14 0 0 0,1 0 0 0,-5-6 0 15,4 3 0-15,4-3-248 16,0-3-46-16</inkml:trace>
  <inkml:trace contextRef="#ctx0" brushRef="#br0" timeOffset="26505.851">7031 10098 442 0,'0'0'9'0,"0"0"3"0,0 0 0 0,-4 11 1 0,4-2-13 0,-7 0 0 0,7 0 0 0,0-3 0 15,0 5 0-15,7-5 11 0,-3 6-11 0,-1-6 10 16,-3-3 2-16,4 3 1 0,6-3 0 0,1 0 0 16,0-3 1-1,3 0 0-15,0-3 0 0,0 3 0 0,0 6 9 0,0-6 1 0,4-9 1 0,-4 3 0 16,4 3 15-16,-1-3 4 0,1-6 0 0,3 1 0 15,-3-1-34-15,-1 3-10 0,4 0 0 0,-3 0-356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7T20:06:48.320"/>
    </inkml:context>
    <inkml:brush xml:id="br0">
      <inkml:brushProperty name="width" value="0.05292" units="cm"/>
      <inkml:brushProperty name="height" value="0.05292" units="cm"/>
      <inkml:brushProperty name="color" value="#FF0000"/>
    </inkml:brush>
  </inkml:definitions>
  <inkml:trace contextRef="#ctx0" brushRef="#br0">4290 7425 823 0,'-14'44'16'0,"10"-20"7"0,1-9-23 0,3 5 0 0,-4 1 0 0,4 2 0 16,0-2 97-16,0-3 15 0,0 2 4 0,4 1 0 15,-4-1-49-15,3-8-10 0,1 3-1 0,-1 2-1 16,1-5-24-16,3 6-5 0,-4-4-1 0,1-2 0 15,3 6-17-15,-4-6-8 0,4 2 0 0,-3-2 8 16,3 6 43-16,0-1 8 0,0-5 1 0,-3 6 1 16,-1 8-46-16,1-2-15 0,-1-4 8 0,1 16-8 15,-1-13 36-15,-3 9 4 0,0-2 1 0,0 2 0 16,-3 3-22-16,3-2-5 0,-4-1-1 0,1 3 0 16,-1 4-13-16,1-7 0 0,-4-3 0 0,0 7 0 15,0 2 0-15,3-12 0 0,0 10 0 0,-3-4 9 16,4-3-1-16,-1-2 0 0,1-4 0 0,-1 1 0 0,4-7-8 15,-3 4 0-15,3-9 0 0,-4 0 0 0,1-4 0 0,-1 4 0 16,1-6 0-16,3-6 0 0,-7 6 0 0,7-6 0 0,-11 0 0 16,0 0 0-16,1 0 23 0,-4 0 2 15,0-9 1-15,-4 3 0 0,0-6-39 0,4 1-8 0,-3-1-2 16,-8-9 0-16,4 7 7 0,-4-1 2 0,0-9 0 16,4 1 0-16,-4 2-2 0,8-5-1 15,-4 2 0-15,0 1 0 0,6-1-15 16,1 4-4-16,0-4 0 0,0 4 0 0,0-4-23 15,7 1-5-15,0-1 0 0,0 3-1 16,0-8-113-16,3 9-22 0</inkml:trace>
  <inkml:trace contextRef="#ctx0" brushRef="#br0" timeOffset="407.44">3902 7319 1074 0,'-4'3'30'0,"1"3"8"15,3-6-30-15,-4 9-8 0,4-9 0 0,0 0 0 16,0 9 52-16,0-9 10 0,-7 6 2 0,7-6 0 16,0 0-52-16,7 6-12 0,-7-6 0 0,7 0 0 15,-3 6 0-15,3-6 0 0,3 5 0 0,-6-5 0 16,6 6 41-16,1-6 6 0,0 0 1 0,3-6 0 0,0 6-31 0,0 0-5 0,4-5-2 16,-1 5 0-16,-3 0-10 0,0 0 0 0,8 0 9 15,-5 0-9-15,4 5 0 16,4-5 0-16,-4 0 0 0,0 6 0 0,4-6 0 0,-4 9 0 0,11-12 0 15,-7 3 0-15,-4-6 0 0,7 12 0 16,-3-3 0-16,7 0 0 0,-8 0 0 16,1 3 8-16,7-3-8 0,-1 0 0 0,1 3-61 15,-11-6-17-15</inkml:trace>
  <inkml:trace contextRef="#ctx0" brushRef="#br0" timeOffset="1108.761">5253 7896 975 0,'0'0'21'0,"0"0"5"0,0 0 1 0,-4 11 1 0,-3-5-28 0,4 0 0 0,-1 0 0 0,-3 0 0 15,4 0 64-15,-1 6 8 0,-3-4 2 0,4 4 0 16,-1-6-10-16,0 0-3 0,1 0 0 0,-1 6 0 16,4-12-18-16,0 5-4 0,0 4-1 0,0-3 0 15,0 0-12-15,4 0-2 0,-4 0-1 0,3 6 0 16,1-7-8-16,-4 7-2 0,4-6 0 0,-1 3 0 16,1 9-13-16,-4-13 0 0,3 7 0 0,-3 0 0 15,4 3 0-15,-1 2 0 0,4 1 0 0,-3 0 0 16,-1-4 0-16,1 10 0 15,-1-4 0-15,-3 4 0 0,4-7 0 0,-4 4 0 0,0 0 0 0,0-1 0 16,3-8 0-16,-3-3 0 0,0-3 0 0,0-6 0 16,0 0 32-16,0 0 4 0,0 0 1 0,0 0 0 15,0 0-16-15,0 0-3 0,4-6-1 0,-1 3 0 16,-3-9-5-16,7 6-2 0,-7 0 0 0,0 0 0 16,4-2-10-16,-4 8-12 0,0 0 2 0,0-6 1 15,4 0 9-15,-4 6 12 0,0-9-2 0,0 6-1 16,0 3-9-16,0-6 0 0,-4 0 0 0,0 6 0 15,4 0 0-15,-7 0 0 0,4-6 0 0,-1 6 0 16,-3 0-12-16,0 0-5 0,0 0-1 0,0 0 0 16,0 0 29-16,0 0 5 0,0 0 2 0,-7 0 0 15,3 0-18-15,1 0 0 0,3 0 0 0,-7 0 0 16,-1 6 0-16,5-6 0 0,-4 0 0 0,3 0 0 0,1 0 0 16,-1 0-17-16,-3 0 3 0,0 0 1 0,3 0 13 0,4 0 0 15,-3 6-10-15,-5-6 10 16,5 0-43-16,-1 0-4 0,4 0-1 0,-3 0 0 15,3-6-124-15,3 0-24 0</inkml:trace>
  <inkml:trace contextRef="#ctx0" brushRef="#br0" timeOffset="1971.978">5659 7746 1170 0,'0'0'25'0,"0"0"6"0,0 0 1 0,-7 6 1 0,3-3-33 0,-7 5 0 0,4-2 0 0,4 3 0 16,-4 3 44-16,3-6 1 0,1 5 1 15,-1-2 0-15,1 3 10 0,-1-3 1 0,4 0 1 0,0 8 0 16,0-5-10-16,0-3-1 0,4 3-1 0,-1 11 0 16,1-5-13-16,3-1-2 0,-4 10-1 0,4-1 0 15,0-2-9-15,8 11-1 16,-8 3-1-16,0 1 0 0,0-4-8 0,-4 3-2 0,4-3 0 15,-7 4 0-15,4-7 0 0,-1-3 0 16,-3 4 0-16,0-10 0 0,-3 1 15 0,-1-4 4 0,1 4 0 16,-1-1 0-16,1-2 13 0,-4 2 3 0,7-5 1 0,-7 6 0 15,0-4-16-15,-1-2-3 0,-2-9-1 0,6 2 0 16,1 1-13-16,-1-6-4 0,1-6 0 0,3 0 0 16,0 0 12-16,-4 0 1 0,1-6 1 0,-1 6 0 15,4-12-10-15,-3 4-3 0,-1-4 0 0,4-6 0 16,0-2-9-16,-3 2-11 0,3-6 3 0,0 4 0 15,0-4 8-15,0 1-13 0,-4-1 5 0,4 4 8 16,0-4-8-16,-3 1 8 0,-1-4 0 0,0 4 0 16,-3 2 0-16,0-2 0 0,0-7 0 0,0 10 0 0,0-13 0 15,-3 10 0-15,6-7 0 0,-3-2 0 16,0 9 0-16,-4-10 0 0,4 4 0 0,4-1 0 16,-4 4 0-16,3-3 0 0,4 2 0 0,-3-5 0 15,3 8 0-15,3-8 0 0,1 8 0 0,-4-11 0 0,3 3 0 16,1-1-9-16,3 4 9 0,-4 0 0 0,8 5-9 0,0-2 9 15,-4-1 0-15,0 4-9 16,3-4 9-16,1 4 0 0,3-1-9 0,4-8 9 16,-1 8-11-16,1 1 3 0,3 5 0 0,-10 3 0 15,3 4-4-15,0-1 0 0,3 3 0 0,-6 0 0 16,3 9-1-16,0-3-1 0,-3 6 0 0,3 0 0 16,-3 3 0-16,-1 3 0 0,1-3 0 0,-1 6 0 0,-3-1 6 15,7 1 8-15,-6 3-13 0,2 2 5 0,-3 1-2 0,-3-3 0 0,-1-1 0 0,-3 7 0 16,4-3 10-16,-1-7 0 0,1 10 0 0,-4-9 0 15,0 0 0-15,-4-7 0 0,1 7 0 16,-4-3 0-16,3-6 11 0,-3 0-3 0,-3 3 0 16,-1 0 0-16,-3-6-8 0,3 6 0 0,-3-6 0 15,0 5 0-15,-4 1 0 0,4-6 0 0,-3 6 0 0,3-3 8 16,-4-3-8-16,4 0 10 0,0 0-10 0,3-3 10 16,-7 3-10-1,1-6 0-15,-1 0 0 0,1 1 0 16,2-1-83-16,1-6-18 0,7 3-4 0,-3-3-759 0</inkml:trace>
  <inkml:trace contextRef="#ctx0" brushRef="#br0" timeOffset="4788.591">7126 8481 676 0,'-7'-6'28'0,"0"0"-28"16,0 6 68-16,3-6 8 0,-3 0 2 0,0 3 0 16,0 3 12-16,7 0 2 0,-7-3 1 0,0 3 0 15,7 0-29-15,-7 3-5 0,7-3-2 0,-7 9 0 16,7-9-27-16,0 0-6 0,-4 6 0 0,4-6-1 16,0 0-4-16,-7 6-1 0,7-6 0 0,0 0 0 15,0 0 25-15,0 0 5 0,-3 6 0 0,3-6 1 16,0 0-17-16,0 0-4 0,0 0-1 0,0 0 0 15,0 0 8-15,0 0 1 0,0 0 1 0,0 0 0 16,0 0-9-16,0 0-1 0,0 0-1 0,0 0 0 16,0 0-13-16,0 0-2 0,0 0-1 0,0 0 0 15,0 0-10-15,0 0 0 0,0 0 0 0,0 0 0 16,0 6 0-16,-4-1 0 0,4 1 0 0,0 0 0 16,0 6-9-16,4-3 9 0,-4-3 0 0,0 5 0 15,3 1-11-15,-3 0 11 0,4 3-10 0,-1 2 10 16,1 1 0-16,0-6 0 0,-1 2 0 0,-3 10 0 0,4-12 0 0,3 2 0 0,-4 4 0 0,1-6-9 15,-1 5 25-15,1-2 6 0,3 0 1 0,-4 0 0 16,1-4-36-16,-1 1-7 0,1-6-2 0,-1 3 0 16,1-3 22-16,0-1 0 0,-1 1 0 0,1 0 0 15,-1 0 0-15,1 0 0 0,-4-6 0 0,3 0 8 16,-3 0-8-16,4 0 0 0,-1 6 0 0,1-6 0 16,-4 0 0-16,0 0 0 0,0 0 0 0,0 0 0 15,0 0 10-15,0 0-10 0,0 0 12 0,0 0-12 16,10-6 15-16,-10 6-4 0,4-12-1 0,-1 0 0 15,4 1-10-15,1-1 0 0,-1 3 0 0,3-8 0 16,-3 2 0-16,4 0 0 0,-4 0 0 0,3-2 0 16,-3 2 0-16,1-3 0 0,2 1 0 0,-3 5 0 15,0-6 0-15,7 4 0 0,-10 2 0 0,3-6 0 16,-4 7 32-16,1 2 2 0,-1 0 0 0,-3 9 0 16,4-9-34-16,-4 3 0 0,0 0 0 0,0 6 0 15,4-11-15-15,-4 11-3 0,0 0-1 0,0-6 0 16,0-3-15-16,0 3-3 0,0 0-1 0,0-3 0 15,0 0-23-15,0-2-5 0,3-1-1 0,1 0 0 16,-1-3-11-16,4-2-2 0,0-1-1 0,4 1 0 16,-1 2-11-16,1-9-1 0,0 7-1 0,3-4 0 15,0 9-14-15,-4-5-2 0</inkml:trace>
  <inkml:trace contextRef="#ctx0" brushRef="#br0" timeOffset="5156.323">7493 8413 1161 0,'0'0'24'0,"0"0"7"0,0 0-31 0,0 0 0 0,0 0 0 0,0 0 0 16,0 0 68-16,0 0 7 0,0 0 1 0,0 12 1 16,0-6-17-16,0 0-4 0,0-1-1 0,0 4 0 15,0 3-21-15,0 0-4 0,0 0-1 0,0-1 0 16,0 1-11-16,0 0-2 0,4 3-1 0,-4-4 0 16,0 4-15-16,0 0 9 0,-4-1-9 0,4 4 8 15,0-6-8-15,0 0 0 0,0-1 0 0,0 10 0 0,0-15 0 16,0 6 0-16,-4-4-12 0,4 7 12 15,0-6 0-15,0-3 0 0,0 6 0 0,-3-7 0 16,3 1-32-16,0 0 0 0,0-6 1 0,0 6 0 16,0-6-53-16,0 6-10 0,0-6-2 0,0 0-325 15,0 0-65-15</inkml:trace>
  <inkml:trace contextRef="#ctx0" brushRef="#br0" timeOffset="5331.445">7479 8140 1235 0,'0'0'52'0,"0"0"-42"16,0 0-10-16,0 0 0 0,0 0 0 0,0 0 0 16,0 0-21-16,7 0 0 0</inkml:trace>
  <inkml:trace contextRef="#ctx0" brushRef="#br0" timeOffset="5977.966">7832 8345 1094 0,'0'0'46'16,"0"0"-37"0,-4 0 95-16,4 0 20 0,0 0 3 0,-3-5 1 15,-4-1-2-15,3 3 0 0,0 0 0 0,-3 0 0 16,7 3-48-16,0 0-10 0,-3-3-1 0,-1-3-1 16,4 6-23-16,-7-3-5 0,0 3-1 0,4 0 0 15,-8 0-21-15,4 0-5 0,0 0-1 0,0 3 0 16,3 3-10-16,-6-3 0 0,3 0 0 0,0 3-11 15,0 0 3-15,0-1 0 0,0 7 0 0,0-6 0 16,3 6-22-16,-3-3-4 0,3 2-1 0,-3 1 0 16,4 0 35-16,-1 0 0 0,1-6 0 0,-1 5 0 15,4-2 0-15,-3 3 0 0,3-6 0 0,-7 0 0 16,7-6 0-16,0 0 0 0,0 0 0 0,0 0 0 0,0 0 0 16,0 0 0-16,0 6 0 0,0-6 0 0,7 5 0 0,-7-5 0 15,3 6 0-15,4 0 0 0,-7-6 0 0,7 6 0 0,-7-6 0 16,7 3 0-16,1 0 0 0,-1 0 0 0,0 0 0 0,0 0 0 15,0 3 0-15,0-6 0 16,0 6 0-16,0-1 0 0,0-5 0 0,0 6 0 0,-7-6 0 16,4 0 0-16,3 12-11 15,-4-12 11-15,1 3-10 0,3 0 10 0,0 3-14 0,-4 0 3 16,-3 0 1-16,4 2 0 0,-1 4 10 0,-3 0-13 0,4-3 5 0,-1 3 8 16,-3-4-8-16,0 7 8 0,-3-3 0 15,3 0 0-15,0-4 0 0,0 7 0 0,0-6 0 0,0 3 0 31,-4-1-32-31,4-5-9 0,0-6-2 0,-3 6 0 0,3-6 69 0,0 9 14 0,0-9 2 0,0 0 1 16,0 0-18-16,0 6-3 0,0-6-1 0,-4 6 0 0,4-6-21 16,0 0 0-16,0 0 0 0,-3 6 0 15,3-6-47-15,-14 6-13 0,7-1-4 0,-4 1 0 16,0-6 52-16,1 0 12 0,-1-6 0 0,-3 1 0 0,7 5-14 0,-3 0 0 16,-5-6 0-16,1 0 0 15,4 0-31-15,-1 0-7 0,1 0 0 0,-1 0-1 16,4-3-27-16,3-2-6 0,1 5-1 0</inkml:trace>
  <inkml:trace contextRef="#ctx0" brushRef="#br0" timeOffset="6328.398">8001 8581 1337 0,'-7'3'56'0,"3"5"-44"16,1-2 76-16,-4 6 16 0,3-6 4 0,1 3 0 15,-1 0-30-15,-3 2-6 0,4 4 0 0,-1-3-1 16,1-6-36-16,-1 5-7 0,4 1-2 0,-3-3 0 16,3 3-17-16,-4-6-9 0,4 0 10 0,0-6-10 15,0 5 0-15,4 4 8 0,-4-3-8 0,0-6 0 16,3 6 0-16,1 0 0 0,-4-6-12 0,3 6 12 16,1 0-85-16,-4-6-11 0,7 0-1 0</inkml:trace>
  <inkml:trace contextRef="#ctx0" brushRef="#br0" timeOffset="6550.028">8012 8084 1337 0,'-7'-6'28'0,"-1"0"6"0,1 3-34 15,7 3 0-15,-3-3 0 0,3 3 0 0,-7 0 58 0,7 0 5 0,-7 0 1 0,7 0 0 16,0 0-14-16,-7 0-2 0,7 0-1 0,0 0 0 16,0 0-24-16,0 0-5 0,0 0-1 0,0 0 0 15,0 0-65-15,0 0-12 0,0 0-4 0</inkml:trace>
  <inkml:trace contextRef="#ctx0" brushRef="#br0" timeOffset="6906.636">8290 7875 1094 0,'-3'12'23'0,"-1"8"5"15,4-8-28-15,-3 6 0 0,3 2 0 0,0-2 0 16,3 6 56-16,-3-13 7 0,4 10 1 0,-1-3 0 0,4-1 0 0,-3 1 0 0,3 8 0 0,0-8 0 16,0 8 0-16,0-2 0 0,0 5 0 15,0 4 0-15,0-4-52 0,-3 3-12 0,-1 4 0 0,1 2 0 16,-4-6 0-16,0 1 0 0,0 8 0 16,0-9 0-16,-4 3 0 0,1 1 0 0,-1 2 0 15,1 0 0-15,-4-12 0 0,3 4 0 0,-3 2 0 0,4-8 0 16,3 5 0-16,-4-11 0 15,4 2 0-15,4-2 0 0,-4-6 0 0,3 0 0 16,1 2 0-16,-4-2 0 0,7-6 0 0,-4 0 0 16,1 0 0-16,-4-6 0 0,0 0 0 0,3 0 0 0,4-6 0 0</inkml:trace>
  <inkml:trace contextRef="#ctx0" brushRef="#br0" timeOffset="7227.777">8093 8610 1314 0,'0'0'37'0,"0"0"8"16,0 0-36-16,3 6-9 0,4-6 0 0,-3 6 0 15,3-6 104-15,0 0 20 0,4 0 3 0,-1-6 1 16,4 6-103-16,-3-6-25 0,3-6 0 0,4 6 0 16,-4 1 56-16,3-1 7 0,-3 0 1 0,1-3 0 15,6 3-52-15,-7-6-12 0,3 6 0 0,5-5 0 16,-5 5 18-16,-3 0 1 0,0 0 0 0,1-3 0 16,-1 6-19-16,-4 3 0 0,1-3 0 0,-1 3 0 0,1 0-16 0,-4 0-3 15,4 0-1-15,-4 0 0 16,3 3-162-16,-3-3-33 0</inkml:trace>
  <inkml:trace contextRef="#ctx0" brushRef="#br0" timeOffset="7746.716">8774 8492 1337 0,'0'0'28'0,"0"0"6"0,0 0-34 0,0 0 0 0,-4-5 0 0,4 5 0 15,-3-6 58-15,3 6 5 0,-4-6 1 0,4 6 0 16,-7-6 0-16,7 6 0 0,-4 0 0 0,4 0 0 16,-7-6-8-16,0 0 0 0,7 6-1 0,-7-3 0 15,7 3-37-15,-7 3-7 0,0 3-2 0,-3 0 0 16,3 0 2-16,-1 0 0 0,-2 0 0 0,3 5 0 16,-4 1 3-16,4-3 1 0,0 3 0 0,-3-1 0 15,2 7-2-15,1-3 0 0,0 2 0 0,0 1 0 16,0-6-4-16,4 3-1 0,-1 2 0 0,-3 1 0 15,4-6-8-15,3-4 10 0,0 4-10 0,0 0 10 16,0-12 3-16,0 0 1 0,0 0 0 0,7 0 0 16,-7 0 6-16,10 6 0 0,-3-6 1 0,4 0 0 15,-4-6-5-15,4 6 0 0,-1-12-1 0,-3 6 0 16,4-6-7-16,-1 4-8 0,1-4 11 0,0 0-11 0,-1-5 23 16,-3 8-3-16,0-3 0 0,0 0 0 15,0 0-20-15,-3 1 0 0,-1-1 0 0,1 3 0 16,-4-3 0-16,0 1 0 0,0 5 0 0,0-6 0 15,0 6 0-15,0 6 0 0,0 0 0 0,0 0 0 16,0 0-47-16,0 0-13 0,0 0-4 0,0 0 0 0,0 0 52 0,-4 12 12 0,-3 0 0 0,4 5 0 16,-4-2 0-16,3 0 0 0,1 5 0 15,-1 1 0-15,1-4 0 0,-1 7 0 0,1-4 8 16,-1 10-8-16,1-12 0 0,3-1 0 0,0-2 0 16,0 3-9-16,0-7 9 0,3 1 0 0,1-3 0 0,-1-3 0 15,4 0 0-15,-3-3 0 0,3-1 0 0,-4-2 0 16,4 6 8-16,0-6 3 0,-3 0 1 0,3 0 0 15,4-6-104-15,-1 1-20 0,4-1-4 16</inkml:trace>
  <inkml:trace contextRef="#ctx0" brushRef="#br0" timeOffset="8059.627">8950 8560 1579 0,'0'0'32'0,"0"0"10"0,-4 3-34 16,4-3-8-16,-7 3 0 0,7-3 0 0,-3 3 90 0,3-3 16 0,-7 6 3 15,3 0 1-15,1 5-74 0,-1-5-14 0,1 6-3 0,-1-6-1 16,4 0 17-16,0 3 3 0,-3-1 1 0,3-2 0 15,0 9-27-15,0-9-4 0,0 0-8 0,3 6 11 16,-3-4-11-16,0 4 0 0,4 0 0 0,-4 0 0 31,0-1-36-31,3-2-7 0,-3 0-1 0,4 0 0 16,-1 3-67-16,-3-6-13 0,4 5-4 0</inkml:trace>
  <inkml:trace contextRef="#ctx0" brushRef="#br0" timeOffset="8265.311">8911 8325 1094 0,'-3'6'46'15,"-4"0"-37"1,3-3 44-16,1 2 9 0,3-5 2 0,-4 12 0 15,4-12-52-15,0 0-12 0,0 0 0 0,0 0 0 16,0 0-100-16,0 0-22 0</inkml:trace>
  <inkml:trace contextRef="#ctx0" brushRef="#br0" timeOffset="9342.5">9165 8616 823 0,'0'0'16'0,"0"0"7"0,0 0-23 0,-3-6 0 0,3 6 0 0,0 0 0 16,0 0 72-16,0 0 11 0,0 0 1 0,-4-6 1 15,4 6-13-15,-3-6-2 0,3 6-1 0,-7 0 0 16,7 0-29-16,-8 0-5 0,8 0-2 0,-7 0 0 16,0 0 23-16,0 6 5 0,0 0 1 0,0 0 0 15,0 0-17-15,4-6-3 0,3 0-1 0,-7 6 0 16,7-6-25-16,0 0-4 0,0 0-2 0,0 0 0 15,0 0 28-15,0 0 6 0,0 0 0 0,0 0 1 16,7 0-16-16,3 0-3 0,1-3-1 0,3 0 0 16,-4-3-15-16,5 0-10 0,-1 0 12 0,0 0-12 15,0 0 18-15,0 1-3 0,4-1-1 0,-8 0 0 16,4 3-14-16,-3-3 0 0,0 3 0 0,-4 0 0 16,0 3 0-16,0-12 0 0,-4 12 8 0,-3 0-8 15,0 0 0-15,0 0 0 0,0 0 0 0,0 0 0 16,0 0 0-16,0 0-15 0,0 0 3 0,0 0 1 15,-3-6-4-15,-4 1-1 0,3-1 0 0,-3 6 0 0,0-9 16 16,3 6 0-16,-3 0 0 0,0-3-9 16,0 0-22-16,0 3-4 0,0 3-1 0,0-3 0 0,0 3 57 0,-3 3 11 0,2 0 3 15,1 6 0 1,-3-3-56-16,3 6-11 0,0-6-3 0,-4 5 0 0,4 4 35 0,0-3 0 16,-4 5 0-16,4-5 0 0,0 6 0 0,0-6 0 0,0 8 0 15,4-2 0-15,-1-6 0 0,1 2 0 0,-1 4 0 0,1-6 0 16,3-1 0-16,-4 1 0 0,4-3 0 15,0-3 0-15,0 6 24 16,4-6 12-16,-4-6 3 0,3 5 0 0,1 1-23 16,3 0-5-16,0 0-1 0,0 0 0 0,0-3 4 15,-4 0 1-15,8 3 0 0,-4-3 0 0,4-3-15 0,3 3 0 0,0-1 0 16,0-2 0-16,4 0 0 0,-1-2 0 0,-3-1 0 0,4 0 0 16,0-3-21-16,-1 0-7 15,4 0-2-15,-3 0 0 0,3 0-44 0,-3-5-9 0,-1-4-1 16</inkml:trace>
  <inkml:trace contextRef="#ctx0" brushRef="#br0" timeOffset="9789.934">9521 8554 1295 0,'-3'6'27'0,"3"-6"6"0,-4 6-33 15,4-6 0-15,0 0 0 0,-3 9 0 0,3-3 78 0,-4 5 9 0,4-5 1 0,0 0 1 16,0 6-22-16,0-6-5 0,0 0-1 0,0 3 0 16,4-4-23-16,-4 7-5 0,3-6-1 0,-3 0 0 15,0-6-19-15,0 6-4 0,0-6-1 0,0 0 0 16,0 0-8-16,0 0 8 0,0 0-8 0,0 0 8 16,0 0 1-16,0 0 0 15,0 0 0-15,0 0 0 0,4-6-9 0,-4 0 0 0,0-9 0 0,3 7 0 16,-3-4-14-16,0 3 2 0,4-3 0 0,0 0 0 15,-4 4 12-15,3-1 0 0,1 3 0 0,-1 0-9 16,1 3 9-16,-4 3 0 0,0-12 0 0,3 12-8 16,4-6 8-16,-7 6 0 0,4-5-9 0,3 5 9 15,-7 0 0-15,7 0-11 0,-4-6 11 0,1 6-8 16,3 0 8-16,0 0 0 0,0 0-9 0,-3 6 9 16,3-6 0-16,0 5-11 0,-4 1 11 0,4 6-8 15,0-12-20-15,-3 6-3 0,3 0-1 0,-4 3 0 16,1 2 32-16,3-5 0 0,-7 12 0 0,4-9 0 15,-4 3 0-15,-4 5 0 0,4-5 0 0,0 0 0 16,-3-4 21-16,3 7 11 0,0 0 1 0,-4-3 1 16,4-6-54-16,0 5-12 15,4-5-1-15,-4 3-1 0,3-3-24 0,-3-6-5 0,4 3-1 0</inkml:trace>
  <inkml:trace contextRef="#ctx0" brushRef="#br0" timeOffset="10290.013">9966 7728 874 0,'0'0'36'0,"0"0"-28"16,0 0 91-16,0 0 18 0,0 0 4 0,0 0 1 16,0 0-46-16,-7 6-10 0,3 0-2 0,-3 0 0 15,4 0-8-15,3-3-3 0,-4 8 0 0,1-2 0 16,3 6-8-16,0-3-1 0,0-1-1 0,0 4 0 15,0 3-10-15,0 5-1 0,0-5-1 0,0 8 0 16,0 4-14-16,3-4-2 0,1 9-1 0,-1-2 0 16,1 2-14-16,-1 3 8 0,1-5-8 0,-1 2 0 15,-3 0 0-15,0 3-20 0,0 1 4 0,0-1 0 16,4-3 28-16,-8 9 5 0,4-9 2 0,0 10 0 16,0-13-19-16,-3 3 0 0,-1-5 8 0,4 2-8 15,0-3-13-15,0 4-7 0,0-7 0 0,4 4-1 16,-4-7 39-16,0 4 8 0,0-4 2 0,0-8 0 15,3 8-45-15,-3-11-9 0,0 0-2 0,4-3 0 16,-4 2 52-16,4-5 9 0,-4-6 3 0,0 0 0 16,0 0-58-16,0 0-11 0,0 0-3 0,3-3 0 15,1-3 7-15,-1-5 1 0,1 5 0 0</inkml:trace>
  <inkml:trace contextRef="#ctx0" brushRef="#br0" timeOffset="10636.556">9691 8251 1094 0,'-4'6'23'0,"4"-6"5"16,0 0-28-16,0 0 0 0,0 0 0 0,0 0 0 16,0 0 108-16,0 6 16 0,0 0 3 0,4 3 1 15,-1-3-52-15,4 0-9 0,0-6-3 0,4 0 0 16,0 5-7-16,3-5-1 0,0-5-1 0,0 5 0 16,4 0-37-16,-4 0-7 0,0 0-2 0,3 0 0 15,-2 0 8-15,-1 0 2 0,-4-6 0 0,4 6 0 16,-3 0-19-16,0 0 0 0,-1 0 8 0,-3 0-8 15,4 0-20-15,-4 0-8 0,0 0-2 0,0 0 0 16,0 0-174-16,4 0-34 0</inkml:trace>
  <inkml:trace contextRef="#ctx0" brushRef="#br0" timeOffset="14191.44">11095 7822 851 0,'0'0'36'16,"0"0"-36"-1,0 0 89-15,0 0 11 0,0 0 3 0,-4 6 0 16,1-3-27-16,-4 6-6 0,3-3-1 0,1 5 0 15,-1-5-39-15,1 6-8 0,-1-6-2 0,1 6 0 16,-1 2 48-16,4-2 10 0,-3 0 2 0,3 6 0 16,0-4-62-16,-4 4-18 0,4 0 8 0,0-4-8 15,0 10 8-15,4-7-8 0,-1 4 10 0,-3 8-10 16,4-5-13-16,3-1-9 0,0 4-2 0,-4 2 0 0,4 4 24 16,0-10 0-16,0 9 0 0,0-2 0 0,-3-4 0 0,-1 1 0 15,5-968 0-15,-5 1941 0 0,1-980 0 0,-1 10 0 0,1-7 0 16,3 4 0-16,-4-4 0 0,-3-5 0 0,0 2 0 15,4 4 0-15,-8-12 0 0,4 8 0 0,0-8 0 16,-3 0 0-16,3-6 0 0,0-6 0 0,0 0 0 0,0 2 0 16,0-2 0-16,0 0 0 0,3 3 0 0,-3-3 0 15,0-3 0-15,0 1 0 0,0-4 0 0,0 0 0 16,-3-6 0-16,3-9 0 16,0 7 0-16,3-1 0 0,-3-3 0 0,0-5 0 0,0 2 0 15,0 4 0-15,0-13 27 0,0 10 9 0,0-10 3 16,4 4 0-16,-4-1-11 0,0 4-3 0,0-1 0 0,0-2 0 15,3-4-25-15,-3 4-9 0,4 3 0 0,-4-10 0 16,0 10 9-16,0-1 12 0,-4-2-2 0,1-4-1 16,3 4-9-16,0 2 0 0,3-5 0 0,-3 2 0 15,4-2 0-15,-1-3 0 0,1 8 0 0,-1-11 0 16,4 8 0-16,-3-8 0 0,3 3 0 0,0 2 0 16,4 4-8-16,-1-3-4 0,4 2-1 0,1 1 0 15,-5 2 13-15,4 1 0 0,-3 2 0 0,-1 3 0 16,1 1-9-16,-4 5 9 0,4 0-8 0,-4 3 8 15,0 4 0-15,0 2-10 0,0 3 10 0,0 0 0 16,0 3-41-16,0 0-2 0,0 2 0 0,0 7 0 16,4 0 35-16,-1 0 8 0,1-1 0 0,-1 1 0 15,-3 3 0-15,4-3 0 0,-4 5 0 0,4-2 0 16,-8 0 0-16,4-1 0 0,-3 4 0 0,-4-3 0 16,-4 8 12-16,1-11 5 0,-1 6 1 0,-3 2 0 15,-7-2-29-15,0-1-5 0,0 1-2 0,-7 3 0 16,3-4 40-16,-3 1 8 0,0-3 2 0,0 2 0 0,3 1 0 15,-3-6 0-15,0 2 0 0,3-2 0 0,-3 0-46 16,3 0-9-16,4-1-1 0,-4-5-1 0,4 0 25 16,0 0 0-16,0-3 0 0,3 3 8 0,-3-6-8 0,4 0 0 0,-1 6-8 15,1-6 8-15,-1 0-17 0,4 0 1 0,0-6 1 0,0 6 0 32,0-6-40-32,-4 3-8 0,4 0-1 0</inkml:trace>
  <inkml:trace contextRef="#ctx0" brushRef="#br0" timeOffset="14701.068">11441 8295 1500 0,'-4'0'42'0,"-3"-5"10"15,0 5-41-15,-4 5-11 0,4-5 0 0,-3 6 0 16,-1 0 50-16,4 0 8 0,0 6 2 0,-4 0 0 16,4-4-34-16,-3 10-6 0,-1-3-2 0,1 0 0 0,3-1-18 0,-4 4 0 0,4-6 0 0,0 5 0 31,3 4 29-31,1-9 3 0,3-1 0 0,3 4 0 0,1-3-20 0,-1 0-4 0,4-1-8 0,1-5 12 15,2 0 0-15,-3-3-1 16,7-3 0-16,-3 3 0 16,3-3 2-16,0 0 1 0,0-3 0 0,4 0 0 15,-4 3-14-15,0-12 0 0,4 1 0 0,-4 5 0 16,0-9 0-16,-3 0 0 0,-1 6 0 0,1-2 0 0,-1-1 0 16,-3-3 0-16,0 3 0 0,-3 7 0 0,-1-7 0 0,-3 6 0 0,0-6 0 0,0 0 0 15,0 7 0-15,0 5 0 0,0 0 0 0,0 0 0 16,0 0-48-1,0 0-13-15,-7 0-3 0,7 0 0 0,-7 3 52 0,4 2 12 0,-1 4 0 0,1 9 0 16,3-12 0-16,-4 8 0 0,4-2 0 0,4 6 0 16,-4-1 0-16,3-8 0 0,4 6 0 0,-3 0 0 15,3-9 0-15,0-1 0 0,0 1 0 0,0 0 0 16,4 0 0-16,-4-3 0 0,3 0 0 16,1 3 0-16,-1-6 0 0,1 0 0 0,-4 0 0 0</inkml:trace>
  <inkml:trace contextRef="#ctx0" brushRef="#br0" timeOffset="15165.518">11733 8407 1337 0,'0'0'28'0,"0"0"6"0,0 0-34 16,0 0 0-16,0 0 0 0,0 0 0 15,0 0 58-15,0 0 5 0,0 0 1 0,0 0 0 16,0 6 0-16,0 0 0 0,0 6 0 0,4-6 0 0,-4-1-23 0,0 4-4 0,3 3-1 0,-3 0 0 16,4 0-17-16,0-7-4 0,-1 7-1 0,-3 0 0 15,4-3-14-15,-1 3 11 0,1-7-11 0,-4 1 10 16,0-6-10-16,0 0 0 0,0 0 9 0,3 12-9 16,-3-12 8-16,0 0-8 0,4 3 8 0,-4-3-8 15,0 0 17-15,0 0-1 0,0 0 0 0,0 0 0 16,0-3 5-16,0-9 1 0,0 6 0 0,-4 1 0 15,4-1-11-15,0-6-3 0,-3 3 0 16,3-3 0-16,0 1-8 0,-4 5 0 0,4-6 0 0,0 0 8 16,-3 3-8-16,3 1 0 0,-4 5 0 0,1-9 0 15,3 6 0-15,0 6 0 0,0 0 0 0,0-12 0 16,0 3 0-16,0 4 0 0,3-1 0 0,-3-3 0 16,4 0 0-16,3-3 0 0,0 6 0 0,0-8 0 15,0 5 0-15,0-6 0 0,0 3-10 0,3 6 10 16,-2-5-12-16,2-4 12 0,1 6-13 0,-1 0 5 15,4 4-3-15,-3 5 0 0,0-6 0 0,-1 0 0 16,1 6-9-16,-1 0-3 0,1 0 0 0,-1 6 0 16,1-6-33-16,0 6-6 0,-1-1-2 0,4 1 0 15,-3 0-138-15,0 0-28 0</inkml:trace>
  <inkml:trace contextRef="#ctx0" brushRef="#br0" timeOffset="15425.935">12121 8290 1314 0,'-3'5'37'0,"-4"1"8"0,3 0-36 0,1 0-9 0,-1 6 0 0,1-3 0 16,-1 2 83-16,4-5 14 0,-3 6 3 0,3 0 1 15,-4 0-59-15,4-1-12 0,-3 10-2 0,3-9-1 16,0-1 13-16,0 4 4 0,0 9 0 0,0-13 0 16,0 7-34-16,3-3-10 0,-3 2 0 0,0-5 0 15,4 0-30-15,-4-3-13 0,3 0-2 0</inkml:trace>
  <inkml:trace contextRef="#ctx0" brushRef="#br0" timeOffset="15634.254">12128 8104 1314 0,'0'0'37'0,"0"0"8"16,0 0-36-16,0 0-9 0,0 0 0 0,0 0 0 15,0 0 0-15,0 0 0 0,0 0 0 0,4 0 0 16,3 6 0-16,4-6 0 0,-1 0 0 0</inkml:trace>
  <inkml:trace contextRef="#ctx0" brushRef="#br0" timeOffset="16141.143">12513 8151 851 0,'-3'3'36'0,"-1"3"-36"16,0 0 160-16,-3 0 26 0,0 6 5 0,4-6 1 16,-4 0-79-16,0-1-15 0,0 1-3 0,-4 0-1 15,4 3-22-15,0-3-4 0,-4 0 0 0,4 0-1 16,0 0-45-16,0-1-9 0,7-5-1 0,-7 0-1 15,7 0 0-15,0 0 0 0,-7 3 0 0,4 3 0 16,3-6-3-16,-8 6 0 0,1-3 0 0,4 6 0 16,3-9-8-16,-7 12 0 0,3-12 0 0,-3 5 0 15,7-5 0-15,-3 12 0 0,-1-6 0 0,4 3 0 16,-3 0 0-16,3 0 0 0,0 2-8 0,0-5 8 16,0 6-15-16,0-3 2 0,0-3 0 0,0 3 0 15,3-4 2-15,-3 4 1 0,0-9 0 0,4 12 0 16,-1-6 2-16,-3 0 0 0,4 0 0 0,-4-6 0 0,7 3 8 15,-4-1-10-15,1 1 10 0,3 0-10 0,-4 0 10 16,-3-3 0-16,4 3 0 0,-4-3 8 0,0 0 0 16,0 0 0-16,7 3 0 0,-7-3 0 0,0 0 4 15,0 0 0-15,0 0 1 0,0 0 0 0,0 0 3 16,0 0 0-16,0 0 0 0,0 0 0 16,0 0-16-16,0 0 0 0,0 0 0 0,0 0 0 0,0 0 14 0,-3 12-3 15,3-12-1-15,-8 6 0 0,1 0-10 0,4-6 0 0,3 0-10 0,-7 11 10 31,0-5-30-31,0-3 0 0,3 0 0 0,-3 6 0 0,4-3-14 16,-1 0-4-16,4-6 0 0,-7 6 0 0,0 0-108 16,0-1-21-16</inkml:trace>
  <inkml:trace contextRef="#ctx0" brushRef="#br0" timeOffset="18187.567">3080 13108 1355 0,'0'0'28'0,"0"0"8"0,-7 3-36 16,7-3 0-16,-7 3 0 0,0 6 0 16,7-9 24-16,-4 6-1 0,-3-1-1 0,7 1 0 15,0-6-1-15,-4 6 0 0,1 0 0 0,3-6 0 16,-4 6-3-16,4-6-1 0,0 0 0 0,-3 12 0 0,-1-6 3 0,4-6 1 0,-3 8 0 0,3 1 0 16,-4 0-6-16,4 3-2 0,0-3 0 0,4-1 0 15,-4 1 13-15,3 6 2 0,1 6 1 0,-1-10 0 16,1 10-29-16,-4 2 0 0,3-5 0 15,1 14 0-15,-4-2 0 0,0-4-15 0,0 4 2 0,-4-1 0 16,4-3 21-16,0-5 4 0,-3 0 0 0,3-1 1 16,0 1 31-16,-4-4 5 15,4 7 2-15,0-12 0 0,0 2-35 16,4-2-8-16,-1 0 0 0,-3-6-8 0,4 0 8 0,0 0-8 16,-1-3 0-16,4-1 0 0,0-2 12 0,0 3-4 0,0-3 0 0,0 3-8 15,4-3 8-15,-4 6-8 0,4-6 0 0,-1 3 0 16,4-3 0-16,-3 0 0 0,-1-3 8 0,1 3-8 15,-4 0 0-15,4 0 0 0,-1 0-11 0,1 6 11 16,-1-3 0-16,1 0 0 0,-4 0 0 0,4 3 0 16,3 0 0-16,-4 0 0 0,1-1 0 0,-1 1 0 15,1-3 0-15,0 3 0 0,3 0 0 0,-4 0 0 16,1-3-109-16,3-3-15 0,4 3-4 0</inkml:trace>
  <inkml:trace contextRef="#ctx0" brushRef="#br0" timeOffset="18663.944">3757 13622 1004 0,'0'0'28'0,"-7"3"7"0,-4-3-35 15,4 3 0-15,-3-3 0 0,-1 6 0 0,1 0 87 0,-1-6 10 0,0 0 3 16,4 6 0-16,-3-6-10 0,-1 6-2 0,4-6 0 0,-3 0 0 16,10 0-52-16,-7 6-10 0,7-6-2 0,-7 3-1 15,7-3 1-15,-4 3 1 0,-3 2 0 0,3 1 0 16,4 3-25-16,0 3 0 0,0-973-12 0,0 1934 12 16,0-964-9-16,4-1 9 0,-1 4 0 0,1-3 0 15,0 3-20-15,-1-6 4 0,1-1 0 0,-4-5 0 16,7 6 31-16,3-6 6 0,-3 0 2 0,0 0 0 15,0-6-6-15,0 1-1 0,0-1 0 0,1-6 0 16,-1 0-3-16,0-3-1 0,3 4 0 0,-3-1 0 16,0-9-12-16,-3 7 11 0,3-1-11 0,-4-3 10 15,1 7-10-15,-4-1 0 0,3 3 0 0,-3-3 8 16,0 6-8-16,0 0 0 0,0-2 0 0,0 8 0 16,0 0 0-16,0 0 0 0,0 8 0 0,-3-2 8 15,-1 6-8-15,1 0 0 0,-1 3-10 0,1 2 10 16,-1 1-9-16,4-1 9 0,-3 4-8 0,-1 3 8 15,4-7 0-15,0 1 0 0,4-3 0 0,-4 5-8 16,3-8 8-16,1 0 0 0,-1-4 0 0,1 1-8 16,-4-9-32-16,0 0-7 0,10 0-1 0,1 0 0 15,0-6-35-15,3 3-7 0,-4-5-2 0</inkml:trace>
  <inkml:trace contextRef="#ctx0" brushRef="#br0" timeOffset="19400.874">4032 13517 1267 0,'0'0'28'0,"-3"11"5"0,-1-8 2 0,1 9 1 16,-1-3-36-16,4 0 0 0,-3 2 0 0,-4-5 0 0,7 0 58 0,-4 6 5 16,4-6 1-16,-4 0 0 0,1 3 0 0,3-4 0 15,0-5 0-15,-4 6 0 0,4-6-52 0,0 12-12 16,0-12 0-16,0 0 0 0,0 0 0 0,0 6 0 15,0-6 0-15,0 0 0 0,0 0 40 0,0 0 6 16,0 0 1-16,0 0 0 0,0 0-24 0,0 0-5 16,0 0-1-16,0 0 0 0,0 0-17 0,0 0 0 15,0 0-11-15,4 6 11 0,-1-6 0 0,1 3 0 16,-4-3 0-16,0 0 0 0,0 0 0 0,0 6 0 16,0-6 0-16,0 0 0 0,0 0 0 0,4 6 0 0,-4 2 0 15,7 4 0-15,-7-12 8 0,0 0-8 0,0 9 0 0,0-3 0 16,0 0 0-16,0 0 0 0,0-6 0 0,0 5 0 15,0 1 0-15,0 6 0 0,0-12 0 0,0 9 0 16,3 3 0-16,1-6 0 0,-4-1 0 16,3 7 0-16,4-3 27 0,-3-3-1 0,3 3 0 0,-4 0 0 15,1-4-26-15,3 7 0 0,4-3 0 0,-4-3 0 16,3 0 8-16,1 0-8 0,-1-6 0 0,-3 3 8 16,0-3 0-16,4 0-8 0,0-3 12 0,-1 0-4 15,-3-3 12-15,4 3 3 0,-4-3 0 0,3 3 0 16,-2-9-5-16,6 1-1 0,-4-1 0 0,-3 0 0 15,4 3-7-15,-4-3-2 16,0 7 0-16,0-10 0 0,4 9-8 16,-4-3 0-16,3 0 0 0,-3 3 0 0,-7 1-12 0,7-1-7 0,0-6-1 0,-3 12-1 15,-4 0 21-15,0 0 0 0,0 0 0 0,7-9 0 16,0 0 0-16,0 0 0 0,-3-2 0 0,-1-1 0 16,-3 0 28-16,4-3 11 0,-4 4 1 0,3-1 1 0,-3 0-14 15,0 0-3-15,-3-2-1 0,-1-7 0 16,1 6-23-16,-1-5 0 0,1-1 0 0,-4 7 0 15,3-10-47-15,0 9-13 0,4 4-4 0,-3-1 0 16,3 0-3-16,-4 0-1 0,4 4 0 0,0 2 0 16,0 0-116-16,0 3-23 0,0-6-5 0,0 9 0 0</inkml:trace>
  <inkml:trace contextRef="#ctx0" brushRef="#br0" timeOffset="20303.916">3831 13605 1036 0,'0'0'23'0,"0"0"5"0,0 0 0 0,0 0 1 0,0 0-29 0,0 0 0 0,0 0 0 0,0 0 0 15,0-6 45-15,0 3 3 0,0-9 1 0,0 6 0 16,0 0-27-16,4-2-6 0,-4 2 0 0,0 0-1 15,0-3-15-15,0 0 0 0,0 3 0 0,0 6 0 16,0 0 40-16,-4 0 4 0,1-6 2 0,-4 1 0 16,7 5-22-16,-7 0-5 0,-4 0-1 0,4 0 0 15,3 0 22-15,-3 0 5 0,0 5 1 0,0 1 0 16,0 3-21-16,-3 3-4 0,2-3-1 0,1 5 0 16,0 4-20-16,4 0 0 0,3 2 0 0,-4 4 0 15,4-9 39-15,0 5 9 0,0 7 3 0,0-7 0 0,4-2-31 16,-1 5-5-16,1-2-2 0,-1-6 0 0,4-1-13 15,1 1 0-15,2-6 0 0,-3 3 0 0,0-1 25 16,0-2 3-16,0 3 0 0,-3-6 0 0,6 0-19 0,1 0-9 16,0-4 10-16,-1 4-10 0,1-6 31 0,-4-6 0 15,3 6 0-15,1-2 0 0,3-4-31 0,-3 0-18 16,-4 0 2-16,3-12 1 0,1-2 15 0,0 2 10 16,-1-5-2-16,1 2 0 0,-4-3-8 0,0 4 0 15,-4-4 9-15,4 7-9 0,-3-4 0 0,-1-2 8 16,-3 5-8-16,0-3 0 0,0 4 0 15,-7-1 0-15,4 0 0 0,-4 7-12 0,-4-7-4 0,4 3-2 16,-7 4 0-16,3-4 0 16,-3 9-18-16,4-3-3 0,-4 6-1 0,-7 0 0 15,6-3-18-15,1 6-4 0,-3 6-1 0,-1 0 0 16,4 3-21-16,0 6-5 0,0-9-1 0</inkml:trace>
  <inkml:trace contextRef="#ctx0" brushRef="#br0" timeOffset="20759.571">4727 13484 1267 0,'0'0'28'0,"-7"12"5"0,0-3 2 0,0 3 1 0,0-1-36 0,0 4 0 0,3-3 0 0,-3 5 0 16,4-5 93-16,-1 0 12 0,1 0 3 0,3 2 0 16,0 4-71-16,0-6-13 0,3-6-4 0,-3 5 0 15,4-5 36-15,-1 6 6 0,1-3 2 0,-4-9 0 16,3 0-52-16,1 6-12 0,-1-6 0 0,5 0 0 15,-1 0-48-15,0-6-13 16,0 6-3-16,-4-9-742 0</inkml:trace>
  <inkml:trace contextRef="#ctx0" brushRef="#br0" timeOffset="20920.141">4717 13240 1036 0,'0'0'23'0,"0"0"5"0,0 9 0 0,3-3 1 0,-3-6-29 0,4 15 0 15,-1-9 0-15,1-1-301 16,3-2-67-16</inkml:trace>
  <inkml:trace contextRef="#ctx0" brushRef="#br0" timeOffset="21305.697">5115 13602 1497 0,'-7'0'32'0,"0"0"8"0,0-3 0 0,0 0 4 0,-4 3-36 0,1-3-8 0,-1 0 0 0,1 3 0 16,3 0 53-16,-4-6 9 0,4 6 2 0,-4 0 0 15,4 0-52-15,0 0-12 0,0 6 0 0,0 0 0 16,0-3 0-16,4 6 0 0,-1 0 0 0,1 2 0 16,-1 1 0-16,4 0 0 0,0 0 0 0,0-1 0 15,0 1 0-15,4-3 0 0,-1 3 0 0,1-6 0 16,-1-3-48-16,1-1-13 0,-1 1-3 0,4-3 0 16,-3 0 52-16,6 0 12 0,-3 0 0 0,8 0 0 15,-5-3-24-15,-3 1-1 0,4 2-1 0,-1-3 0 16,1 3 26-16,0 3 0 0,-1-3 0 0,-3 5 0 15,4-2 0-15,-8 6 0 0,4-3 0 0,-3 3 0 16,-4 0 0-16,0-3 8 0,0 5 0 0,-4 1 0 16,1 0 5-16,-4 3 2 0,0 2 0 0,-7-2 0 0,-1-3-15 0,1 2 8 15,-3 7-8-15,3-9 0 16,-8 2-45-16,5-5-15 0,-1-6-4 0,1 0 0 16</inkml:trace>
  <inkml:trace contextRef="#ctx0" brushRef="#br0" timeOffset="21795.377">5228 13619 867 0,'0'0'19'0,"7"0"4"0,4 0 1 0,-4-2 0 0,3 2-24 0,1 2 0 0,0-2 0 0,-4 3 0 16,3 3 87-16,-3-6 12 0,4 0 2 0,-1 6 1 16,-2 0-33-16,2 0-6 0,-3-6-2 0,0 6 0 15,0-3-39-15,-3 0-8 0,3-3-2 0,-7 0 0 0,0 0-12 0,0 0 0 16,0 0 0-16,0 0 0 0,0 0 0 0,0 0 0 16,0 0 0-16,3-3 0 0,1 0 54 0,3-3 8 15,-7 0 2-15,0-9 0 0,0 7-64 16,-7-1-13-16,7-3-3 0,-4 0 0 15,1 0 16-15,-1-2 0 0,1 2 0 0,-1 0 10 0,1 6-10 16,-1-5 0-16,1 5 0 0,-1 6 0 0,4 0 0 0,-3-9 0 16,3 9 0-16,0 0 0 0,0 0 9 0,-7 9 3 15,0-9 1-15,-1 6 0 0,1 5-13 0,0-5 0 16,0 12 0-16,0-3 0 0,0 2 30 0,4 4 3 16,-1-4 1-16,-3 7 0 0,0-3-3 0,3 2-1 15,-6 1 0-15,6-4 0 0,4 4-30 0,-3-4 0 16,3-2 0-16,0 0 0 0,3-7 40 0,1 1 3 15,-1 0 0-15,8 0 0 0,-4 5-18 0,0-8-3 16,0 3-1-16,0-9 0 16,7 0-21-16,0 3 0 0,1-4-12 0,-5-2 4 15,4 0-40-15,0 0-7 0,8-2-1 0,-5-4-551 16,1 0-109-16</inkml:trace>
  <inkml:trace contextRef="#ctx0" brushRef="#br0" timeOffset="22506.026">6650 13337 1112 0,'0'0'32'0,"-11"6"6"0,4-6-30 0,0 12-8 0,-3-6 0 0,3 6 0 16,-1 2 55-16,1-2 9 0,0 6 3 0,0 2 0 15,0 4-13-15,0-7-2 0,0 7-1 0,4-4 0 16,-1 4 13-16,1-3 4 0,3 2 0 0,0-5 0 15,0 2-27-15,0 4-5 0,0-9 0 0,0 5-1 16,3-5-9-16,1 2-2 0,-4 1 0 0,3 3 0 16,1-10-24-16,-1 7 0 0,-3 0 8 0,0-7-8 15,4 10 11-15,-4-12 0 0,-4 3 0 16,1-4 0-16,-1 1-11 0,-3-3-16 0,0 0 4 0,0-6 1 16,0 0 20-16,-7-6 4 0,3-3 1 0,1-2 0 15,3-7-14-15,-4 0 0 0,4-2 8 0,3-4-8 16,1 1-10-16,-1-1-5 0,4 4-1 0,4-7 0 15,-1 4 32-15,4 5 5 0,1-6 2 0,-1 7 0 0,0-4-10 16,0 9-1-16,-4-5-1 0,4-1 0 0,4 9 3 16,-4-2 1-16,-4-1 0 0,1 3 0 0,-1-3-7 0,5 3-8 15,2 4 11-15,1 2-11 0,-4-9 0 0,7 0 0 16,-4 3 0-16,5 0 0 0,-1-2 0 0,7 2 0 16,-11-3 0-16,8 0 0 0,0 1 0 0,-4 5 0 15,0-3 0-15,0 0 0 16,0 6 0-16,7-3 0 0,-7 6 0 0,1-6 0 15,-1 6-42-15,7 0-9 0,-4 6-1 0,1-6-1 16,-4 6-23-16,4-3-5 0,-8 6-1 0</inkml:trace>
  <inkml:trace contextRef="#ctx0" brushRef="#br0" timeOffset="23022.959">6780 13561 1486 0,'0'0'32'0,"0"0"8"0,-7 0 0 0,7 0 3 0,0 0-35 0,0 0-8 0,0 0 0 0,0 0 0 15,0 0 48-15,0 0 8 0,0 0 2 0,0 0 0 0,0 0-39 0,0 0-8 16,0 0-2-16,0 0 0 0,0 0-9 0,7 6 0 15,0-1 0-15,0 1 0 0,4 0 28 0,0 3 3 16,-4-3 1-16,3 0 0 0,1-3-16 0,-1 0-4 16,-2 0 0-16,2-3 0 15,1 3-12-15,-1-3 0 0,8 0 8 0,-7 0-8 16,3-6 10-16,0 0-1 0,0-3 0 0,0-9 0 16,-3 4 1-16,3-4 0 0,-4-6 0 0,4-2 0 15,-7 3-10-15,-3-7 0 0,-1 7 9 0,1-4-9 16,-8 4 0-16,4-1 0 0,-3 4 0 0,-1 2-8 15,-3-3 8-15,-7 10 11 0,4-1-3 0,-1-3 0 0,-3 9-8 0,0 0 0 16,-4 0-10-16,1 6 10 0,-1 6-12 0,0 0 12 16,1 3-13-16,-1 9 5 0,-3-7 8 0,3 4 0 15,1 9 0-15,-1-1 0 0,0-5 0 0,4 8 0 0,0-2 0 16,3-1 0-16,1 4 0 0,-1-7 0 0,4 4-10 16,0-1 10-16,4-5 0 0,-1-3 0 0,1-4 0 15,3 7 0-15,0-9 0 0,0 0 9 16,3 0-9-16,1-4 12 0,6 7 18 15,4-6 4-15,0 0 1 0,1 0 0 0,6-6-35 16,0 3 0-16,0-3 0 0,4 0 0 16,-1-3-28-16,5 3-13 0,-1-6-3 0</inkml:trace>
  <inkml:trace contextRef="#ctx0" brushRef="#br0" timeOffset="23707.528">7430 13467 1267 0,'0'0'28'0,"0"0"5"0,0-6 2 0,0 6 1 0,-4-6-36 16,0 6 0-16,1-12 0 0,3 12 0 0,-7-3 109 0,3 0 15 15,-3 3 4-15,-3-3 0 0,10 3-59 0,-7 3-11 16,-4 0-2-16,-3 0-1 0,3 9-37 0,1-6-7 15,-4 0-2-15,0 0 0 0,-1 2 35 0,5 1 8 0,-4 3 0 0,0 3 1 16,3-4-36-16,4-5-7 16,-4 3-2-16,4 3 0 0,0 0-8 0,4-1 0 0,-4 10-12 15,3-6 12-15,1-1-9 16,3 10 9-16,0-7 0 0,0 4 0 0,0-3 0 0,0-7-8 16,3 10 8-16,-3-9 0 0,4 0 0 0,-1-7 0 15,-3-5 0-15,7 6 0 0,-3 0 12 0,-4-6-3 0,7-3-1 16,0 0 0-16,0 3-8 0,0-6 0 15,0 1 0-15,4-10 0 0,-4 3 17 0,3-6-1 0,-3 1-1 0,0-7 0 16,4 4-24-16,-4-4-5 0,0-2-1 0,-3-4 0 16,3 4 15-16,0 2 0 0,-4-5 0 0,1 3 0 15,-4 8 0-15,3-6 0 0,-3 4 0 0,4 2 0 16,-4 6 0-16,0 1 0 0,0-1 0 0,-4 0 0 16,4 12 0-16,0 0 0 0,0 0 0 0,0 0 0 15,0 0 0-15,0 0 0 0,0 0 0 0,0 0 0 16,0 0 0-16,0 0 0 0,0 0 0 0,0 0 0 15,4 9 0-15,-1 0 0 0,-3-9 0 0,0 0 0 16,4 6 0-16,-1-3 12 0,1 2-3 0,0 4 0 16,3-3-9-16,0 0-12 0,-4 0 2 0,1 0 1 15,6 0 9-15,-6 2 0 0,-1-2 0 0,1 3 0 0,3 6 0 0,-4-3 0 16,5-4 0-16,-5 4 0 0,1 6 0 16,-1-1 0-16,-3-5 0 0,4 9 0 0,-1-4 0 15,-3 7 0-15,0-6 0 0,0 8 0 0,0-8 0 0,0-1 0 16,-3 4 0-16,3-3 0 0,-4-1 0 0,1-2 0 15,3 3 0-15,-4 2 0 0,4-5 0 0,0 0 0 16,4 2 0-16,-4-8 0 0,0-9 0 0,3 6 0 16,-3 0 0-16,4 3 0 0,-4-9 0 0,0 0 0 15,0 0 0-15,0 0 0 0,0 0 0 0,3 3 0 0,-3-3 0 16,0 0 0-16,0 0 0 0,0 0 0 0,0 0 0 0,0 0 0 31,0 0-104-31,0 0-20 0,0 0-3 0,0 0-717 0</inkml:trace>
  <inkml:trace contextRef="#ctx0" brushRef="#br0" timeOffset="24170.822">6724 13578 982 0,'0'0'21'0,"0"0"5"0,0 0 1 0,0 0 1 0,0 0-28 0,0 0 0 15,0 0 0-15,0 0 0 0,0 0 69 0,0 0 8 0,0 0 2 0,0 0 0 16,-4 6-12-16,4-6-3 0,0 9 0 0,0-3 0 16,0 3-2-16,4 0-1 0,3 2 0 15,-3 7 0-15,6-6-46 0,-3 5-15 0,4 4 8 0,3 0-8 16,-7-1 35-16,7 1 3 15,0-1 1-15,0 1 0 0,-3-4-19 0,3 7-3 0,-3-6-1 0,-1 2 0 16,-3-5-16-16,4-3 0 0,3-4 0 0,-7 4 0 16,0-6 0-16,4-6 0 0,3 3 0 0,0-6-9 15,3-3-136-15,-2 0-27 16</inkml:trace>
  <inkml:trace contextRef="#ctx0" brushRef="#br0" timeOffset="24935.59">8001 13511 1758 0,'-11'6'50'0,"11"-6"10"0,-7 0-48 0,-3 5-12 0,3-5 0 0,0 0 0 16,0 0 16-16,7 0 0 0,-7 6 0 0,7-6 0 16,-7 0 0-16,7 0 0 0,-8 0 0 0,8 0 0 15,-7 0-6-15,4 0-1 0,3 0 0 0,-11 0 0 16,4 0-9-16,-7 0 0 0,7 0-10 0,-7 0 10 16,3 6-28-1,1-3 1-15,-1 9 0 0,1-3 0 0,3 0 27 0,-4 2 0 0,4 1 0 0,0 3 0 16,0-1 0-16,3 7 0 0,1-3 0 0,-4 11 0 15,3-8 0-15,4-4 0 0,0 4 0 0,0-3 0 16,0-7 20-16,4-2 10 0,3 0 2 0,-7-9 0 16,0 0-2-16,7-3 0 0,3-6 0 0,1-3 0 15,3 1 0-15,4-13 0 0,-1-2 0 0,5-4 0 16,2 4-3-16,-6-12-1 0,3 2 0 16,-3-8 0-16,3 0-14 0,0 9-4 0,-3-12 0 0,-1 0 0 15,1 3-8-15,-4 3 0 0,0-6 0 0,-3-1 8 16,-1 13-8-16,-3-6 8 0,0 9-8 0,0-4 8 15,-3 4-8-15,-4 6 0 0,4-4 0 0,-8 1-11 16,4 8 11-16,-4-5 0 0,-3 5 0 0,0 1 0 16,0-1 0-16,0 3 0 0,-3 1 0 0,-1 5 0 15,0-3 0-15,4 4-10 0,0 2 10 0,-3 3-10 16,3 6 0-16,-4 0 0 0,4 6 0 0,0 3 0 0,4 8-4 0,-5 4-1 16,5 5 0-16,-4 4 0 15,3 8 15-15,-3 3-12 0,4 3 12 0,-1 6-12 0,4-3 12 0,-3 6 0 0,3 0 0 16,0 6-9-1,0 0-14-15,0-4-2 0,0 1-1 0,0 0 0 0,3-3 42 16,1-12 8-16,-4 6 1 0,0-6 1 0,3-5-26 0,-3-1 8 0,0-12-8 0,0 4 0 16,0-4 8-16,0-8-8 0,0-3 0 0,0-6 8 15,0 0 0-15,0-3-8 0,4 0 12 0,-4-3-4 16,0 0-8-16,0 0 0 0,7-15-10 0</inkml:trace>
  <inkml:trace contextRef="#ctx0" brushRef="#br0" timeOffset="25440.938">8389 13537 1314 0,'0'0'37'0,"0"0"8"0,0 0-36 16,-3-6-9-16,-1 3 0 0,4 3 0 15,0 0 53-15,-4-6 9 0,4 6 2 0,-3 0 0 0,3 0 37 0,-7-5 8 16,7 5 2-16,-7 0 0 0,3 0-75 0,4 0-16 16,0 0-2-16,-10 0-1 0,3 5-17 0,-4 1 0 15,4 0 0-15,0 3 0 0,-4 0 33 0,4 3 3 16,0-4 1-16,-3 4 0 0,3 6-28 0,0-6-9 16,3 2 0-16,-3 4 0 0,3-3 12 0,4-7-12 0,-3 7 12 15,-1-3-12-15,4 0 0 0,0-6 0 0,0-1 0 0,0 1 0 16,0 3 15-16,0-9-4 0,0 0-1 0,4 3 0 15,3 0-1-15,-3-3 0 0,3 0 0 0,0 0 0 16,0-3-9-16,-4 0 0 0,4-6 0 0,-3 3 0 16,6 1 0-16,-6-1 0 0,-1 0 0 0,1 0 0 15,-1-6 0-15,1 0 0 0,0 7 0 0,-1-4 0 16,1 3 0-16,-4 0 0 0,0 6 0 16,0 0 0-16,3-6 0 0,-3 6 0 0,0 0 0 0,0 0 0 15,0 0 0-15,0 0 0 0,0 0 0 0,0 0 0 16,0 0 12-16,0 0 0 0,0 0 0 0,0 0 0 15,7 6-12-15,-3 0-17 0,-1 0 4 0,1 0 1 16,-1 2 12-16,1-2 0 0,-1 12 0 0,-3-12 0 16,4 0 0-16,-1 3 0 0,1-4 0 0,-1 4 0 15,-3-9 0-15,8 6 0 0,-1-3 0 0,0 0 0 16,0 0-45-16,3-6-3 0,1 0-1 0,-1 0 0 16,5-3-177-16,-1-6-35 0</inkml:trace>
  <inkml:trace contextRef="#ctx0" brushRef="#br0" timeOffset="25636.984">8618 13737 1792 0,'0'0'40'0,"0"0"8"0,-3 9 1 0,3-3 1 0,-4 6-40 15,1-7-10-15,-1 4 0 0,4-9 0 0,0 0 42 0,0 0 6 16,0 0 2-16,0 0 0 0,0 0-30 0,0 0-7 15,0 0-1-15,0 0 0 16,4-9-46-16,3 4-10 0,-4-7-1 0,4 0-805 0</inkml:trace>
  <inkml:trace contextRef="#ctx0" brushRef="#br0" timeOffset="25811.583">8654 12849 1213 0,'0'0'34'16,"-4"6"8"-16,1 0-34 0,-1 0-8 0,1 0 0 0,-1 0 0 16,0 8 0-16,4-8 0 0,0 0 0 0,0 3 0 0,0 0 8 0,0 0 0 15,0-9 0-15,8 3 0 16,-1 2-144-16,0-2-30 16,0-3-6-16,0 6 0 0</inkml:trace>
  <inkml:trace contextRef="#ctx0" brushRef="#br0" timeOffset="26131.632">8982 12802 2188 0,'0'0'48'0,"-4"9"11"0,-3 6 1 0,4 2 1 0,-1 1-49 0,-3 0-12 0,4 8 0 15,-1 4 0-15,0 2 54 0,1-3 8 0,3 4 2 0,-4-7 0 16,4 9 0-16,-3-11 0 0,3 8 0 0,-4 1 0 31,4-4-72-31,-3 3-15 0,3 4-2 0,0-10-1 0,0 3 26 0,0-2 0 0,0 2 0 0,3 1 0 16,1-7 18-16,-1 4 6 0,1-4 0 0,-1 4 1 16,5-1-77-1,-1-5-16-15,0-1-4 0,0 1 0 16,0-1 28-16,0 7 4 0,0-10 2 0,0 10 0 0,-4-9 4 15,4 5 1-15,1-2 0 0,-5-4 0 16,4-5-75-16,-3 0-14 0,3-3-3 0,-4-3-432 0,4-4-87 0</inkml:trace>
  <inkml:trace contextRef="#ctx0" brushRef="#br0" timeOffset="26377.868">8745 13326 1663 0,'0'0'36'0,"0"5"8"15,-3 7 2-15,3-6 1 0,0 6-38 0,0-3-9 0,3-1 0 0,1 1 0 0,-1-3 68 0,1 6 11 16,3-6 2-16,0 0 1 0,0 0-14 0,0 2-4 16,0-2 0-16,0-3 0 0,0-3-51 0,0 0-13 0,4 0 0 15,0 0 0-15,-1 3 27 0,4-3 2 16,0 6 1-16,4-6 0 0,0-6-30 0,-4 6 0 15,3 0-11-15,-2 0 11 16,2 0-118-16,1-3-16 0,-1 0-3 0</inkml:trace>
  <inkml:trace contextRef="#ctx0" brushRef="#br0" timeOffset="27070.022">10075 13202 1263 0,'0'0'28'0,"0"0"5"0,-3 6 2 0,-1 0 1 0,4-6-36 0,-3 9 0 0,-1-1 0 0,-3 4 0 16,4 9 76-16,-1-9 9 0,4 5 2 0,-3 4 0 15,3 2-36-15,0-2-7 0,3-1-2 0,-3 7 0 16,4-4-22-16,3 4-4 0,-4-7 0 0,1 1-1 15,3 0-24-15,-4-10-5 0,4 7-1 0,-3-6 0 16,3-3 15-16,-4-4 0 0,-3-5 0 0,0 0 0 16,0 0 37-16,0 0 11 0,4 6 1 0,-4-6 1 15,0 0-29-15,4 0-5 0,3-6-2 0,-4 1 0 16,-3-1 40-16,4-3 8 0,-1-6 2 0,1 6 0 16,-4 3-25-16,3-5-5 0,-3-1-1 0,4-3 0 0,-1 4-21 0,1-1-4 15,-1 0 0-15,1-3-8 16,-1 4 9-16,4-1-9 0,-3-6 0 0,3 3 9 15,-3 7-9-15,3-4 0 0,0-3 0 0,-4-2 0 0,4 2 21 0,0-3-1 16,0 6 0-16,0-5 0 0,1 2-30 0,-1 3-6 16,0 1-2-16,-4 2 0 0,4 0 18 15,0-3 0-15,-3 3-8 0,-1 3 8 16,1 1-39-16,-4 5-4 0,0 0-1 0,0 0 0 16,0 0-118-16,0 0-24 0,0 0-5 0,3 5-1 0</inkml:trace>
  <inkml:trace contextRef="#ctx0" brushRef="#br0" timeOffset="27329.149">10446 13346 1321 0,'-7'3'28'0,"0"9"7"0,0-6 1 0,-4 2 2 0,0 4-30 0,4 6-8 0,-3-9 0 0,3 5 0 16,0-2 81-16,0 9 15 0,0-9 4 0,3-1 0 16,0 7-39-16,4-9-7 0,0-3-2 0,0 5 0 15,0-5-18-15,0 6-4 0,4-3-1 0,-4 0 0 16,4-1-13-16,3-2-4 0,-4 6 0 0,1-6 0 0,-1-3-12 0,4 3-8 16,-3-3 8-16,3 0-600 15,0 0-112-15</inkml:trace>
  <inkml:trace contextRef="#ctx0" brushRef="#br0" timeOffset="27531.169">10492 13079 1623 0,'0'0'36'0,"0"0"7"0,0-6 1 0,0-3 2 15,0 9-37-15,0 0-9 0,0 0 0 0,0 0 0 0,0 0 25 0,0 0 3 16,0 0 1-16,0 0 0 0,0 0-29 0,0 0 0 0,0 0 0 0,0 0 0 31,10 3-164-31,-3 3-40 0</inkml:trace>
  <inkml:trace contextRef="#ctx0" brushRef="#br0" timeOffset="28006.165">10784 13246 1497 0,'0'0'32'0,"0"0"8"0,0 0 0 0,0 0 4 0,0 0-36 0,-7 3-8 0,0 0 0 0,0 9 0 15,0-12 53-15,-3 6 9 0,3 0 2 0,-4 2 0 0,-3 4-5 0,3 3-1 16,-3 0 0-16,4-4 0 0,3 7-26 0,-1-6-6 15,1-1-1-15,0 4 0 0,0-3 1 0,4-3 0 16,-4-3 0-16,3 2 0 0,4-5-16 0,0-3-10 16,0 0 12-16,0 0-12 0,0 0 10 0,0 0-10 15,4 6 8-15,3-3-8 0,-7-3 12 0,3 0-4 16,4 0 0-16,0 0 0 16,0 0-8-16,1 0 10 0,-1 0-10 0,-4-3 10 0,4 3-10 0,0 0 0 15,0 0 0-15,0 3 0 0,0-3 0 0,-7 0 0 16,0 0 0-16,4 15 8 0,-1-9-8 0,1 0-9 15,0 2 9-15,-4 4-13 0,3 6 13 0,1-1 0 16,-4-8-10-16,0 6 10 0,0 0 0 0,0-4 0 0,0 7 0 16,-4-3 8-16,1-1-8 0,-1 7 0 0,0-9 0 15,-3 3 0-15,4-4 14 0,-1 7 1 0,4-12 0 16,-3 0 0-16,3-6-24 0,0 0-5 0,0 0-1 0,-4 6 0 16,4-6 34-16,0 0 6 0,0 0 2 0,0 0 0 31,0 0-43-31,0 0-9 0,0 0-2 0,0 0 0 0,0 0 16 0,0 0 11 0,0 0-13 0,0 0 5 15,-7 0-142 1,4-6-28-16,-4 0-6 0,3 0 0 0</inkml:trace>
  <inkml:trace contextRef="#ctx0" brushRef="#br0" timeOffset="28327.646">11028 13455 1638 0,'-4'12'36'0,"1"-4"7"0,-1 1 1 0,4 6 3 0,-3 3-38 0,3-7-9 0,0 4 0 0,0 0 0 16,0-1 66-16,-4-2 11 0,4 6 3 0,0-6 0 16,-3 2-48-16,3-2-10 0,0 0-2 0,0-9 0 15,0-3-20-15,0 0 0 0,0 0 0 0,0 0 0 32,0 0-49-32,0 0-11 0,3-3-3 0,1 3 0 15,-1-12-119-15,1 0-24 0</inkml:trace>
  <inkml:trace contextRef="#ctx0" brushRef="#br0" timeOffset="28528.405">10936 12826 1552 0,'0'0'44'0,"0"12"10"0,0-7-43 0,0 4-11 0,-3 0 0 0,3-3 0 15,0 3 42-15,0-6 6 0,0-3 2 0,0 14 0 16,0-14-39-16,3 6-11 0,1-6 0 0,-4 0 0 16,3 6-167-16,-3-6-37 0,14 0-8 0,-14 0-2 0</inkml:trace>
  <inkml:trace contextRef="#ctx0" brushRef="#br0" timeOffset="28859.347">11271 12608 1497 0,'-7'9'32'0,"4"-3"8"0,-1 3 0 0,1 11 4 0,-1-8-36 0,1 6-8 0,-4 8 0 16,-1-5 0-16,1 5 110 0,0 1 20 0,0 5 4 0,0 6 1 15,4-3-63-15,-1 1-12 0,4 8-2 0,-3-9-1 16,-1 6-45-16,1 0-12 0,3-11 0 0,0 8 0 16,3 0 0-16,1 1 0 0,-1 2 0 15,1-9 0-15,3 3 0 0,0-2 0 0,0 5 0 0,0-3 0 16,0 0 0-16,0 4 0 0,0-4 0 0,0-3 0 16,4 1 0-16,-8 2 0 0,1-3 0 0,-1-2 0 15,1-4 0-15,-1 3 0 0,-3-5 0 0,4-6 0 16,-4-4-152-16,3-2-32 0,-3 0-6 15,0-3-590-15</inkml:trace>
  <inkml:trace contextRef="#ctx0" brushRef="#br0" timeOffset="29142.082">11134 13326 1519 0,'0'0'43'0,"0"0"9"0,0 0-41 15,0 0-11-15,-4-9 0 0,4 9 0 0,0 0 110 16,0 0 20-16,0 0 4 0,0 0 1 0,0 0-55 0,0 0-12 16,0 0-1-16,0 0-1 0,7 0-53 0,0-3-13 15,0 3 0-15,0 3 0 0,0-3 0 0,4 3 0 0,0-3 0 16,-1 0 0-16,4 6 0 0,0-6 0 0,1 0 0 0,-5 0 0 15,4 0-20-15,0 0-4 0,-3 0-1 0,3 0 0 32,0 0-191-32,-3 0-37 0</inkml:trace>
  <inkml:trace contextRef="#ctx0" brushRef="#br0" timeOffset="29548.584">11416 13461 1861 0,'0'0'40'0,"0"0"9"0,0 9 2 0,0-1 2 0,0 1-42 0,0 0-11 0,3 0 0 15,-3-3 0-15,0-6 54 0,4 6 9 0,3-1 1 0,0 1 1 0,-3-6-32 16,3 3-6-16,-4 0-2 0,4-3 0 16,4 0-25-16,-4 0 0 0,0 0 8 0,0-6-8 15,0 6 0-15,4-6 0 0,-4 1 0 0,0-1 0 0,3-6 0 0,-3 0 0 16,0 3 0-16,0 1 0 0,1-1-11 0,-5-3 11 15,1-3-8-15,-4 6 8 0,0 1 0 0,0-1 0 16,0 0 12-16,0-3-4 0,-4 3-20 0,1 1-4 16,-1-1-1-16,-3-3 0 0,3 6 17 0,-3 0 0 15,4-5 0-15,-4 5 0 0,0 0 16 0,3 0-4 16,-3 0 0-16,7 6 0 0,-7 6-12 0,0-3-13 0,0 0 2 16,-4 3 1-1,4 5-34-15,0 1-6 0,0 0-2 0,0 6 0 0,4 2 52 0,-1 1 20 16,1 2 0-16,-1 1-1 0,4-4-31 0,0 10-5 0,0-13-2 15,4 10 0-15,-1-4 19 0,1-2 0 0,-4-3 0 0,3 5 0 16,4-8 0-16,0-1 0 0,0 1 0 0,0-3 0 16,4 6 0-16,0-10 0 0,-1 7-8 0,4-6 8 15,-3 3-166-15,-1-6-30 16</inkml:trace>
  <inkml:trace contextRef="#ctx0" brushRef="#br0" timeOffset="30287.534">12591 13405 1497 0,'0'0'32'0,"0"0"8"0,0 0 0 0,0 0 4 0,0 0-36 0,0 0-8 0,-7 0 0 0,7 0 0 16,-7-6 104-16,-1 6 20 0,1 0 3 0,0 0 1 15,0 0-52-15,0 0-9 0,-3 0-3 0,-1 0 0 16,4 0-16-16,-4 6-4 0,4-6-1 0,-3 0 0 15,-1 0-29-15,4 3-6 0,-3-3 0 0,3 0-8 0,-1 6 0 16,1 0 0-16,-3-1 0 0,3 4 0 0,0 0-8 0,-4 15 8 16,4-10-13-16,0 7 5 0,0-1 8 0,3-5-10 15,1 6 10-15,-1-1-10 0,1-2 10 0,3 0 0 16,0-7-9-16,0 10 9 0,0-12 0 16,0 3 0-16,3-4 0 0,1 1 0 0,-4-9 0 15,3 6 0-15,1 0-9 0,3-6 9 16,-3 0 0-16,3 0 0 0,0 0 0 0,3-6 0 0,-3 0 0 15,4-3 8-15,-1-2-8 0,1-1 0 16,0 0-22-16,-1-3-10 0,1 1-3 0,-1-1 0 0,1-3 35 0,-4 7 0 16,0-1 0-16,0 0 0 0,0-3 0 0,-3 9-8 15,-1-5 8-15,-3 5 0 0,4 0-13 0,-4 6 1 16,0 0 0-16,0 0 0 0,0 0 0 0,0 0 0 0,0 0 0 0,0 0 0 31,0 6-22-31,-4 6-4 0,4-1-1 0,0-2 0 0,0 6 59 16,0-3 12-16,4 2 3 0,-4 7 0 0,3-9-27 0,-3 2-8 15,4 7 0-15,-1-9 0 0,4 2 8 16,-3 4-8-16,3 0 0 0,0-9 0 0,-3-1 0 0,3 4 0 0,0-6 0 0,0 0 0 16,-4 3-24-1,4-9-12-15,-7 0-3 0,0 0-559 0,4 0-112 0</inkml:trace>
  <inkml:trace contextRef="#ctx0" brushRef="#br0" timeOffset="30661.627">12361 12770 1155 0,'0'0'25'0,"0"0"6"0,-3 6 1 0,-4-6 0 0,3 6-32 0,1 2 0 15,-1-2 0-15,1 0 0 0,3-6 96 0,0 6 12 16,0 0 2-16,-4 0 1 0,4 6-27 0,0-6-6 16,0-1-1-16,4 4 0 0,-1 0-36 0,4 3-7 15,0 2-2-15,0-2 0 0,0-3-24 0,4 6-8 16,0 2 0-16,-1-2 0 0,1 3 0 0,-1-1 0 0,4 4 0 0,-3-3 0 15,3-7 0-15,-3 1-12 0,3 0 0 0,-4 8 0 32,5-14-32-32,-5 3-5 0,4 0-2 0,-3-3 0 15,-1 3-61-15,1-3-13 0,0-1-3 0,-1 1-512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mardi, le sept janvier</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753991"/>
          </a:xfrm>
        </p:spPr>
        <p:txBody>
          <a:bodyPr/>
          <a:lstStyle/>
          <a:p>
            <a:endParaRPr lang="en-US" dirty="0"/>
          </a:p>
        </p:txBody>
      </p:sp>
      <p:sp>
        <p:nvSpPr>
          <p:cNvPr id="8" name="Content Placeholder 7"/>
          <p:cNvSpPr>
            <a:spLocks noGrp="1"/>
          </p:cNvSpPr>
          <p:nvPr>
            <p:ph idx="1"/>
          </p:nvPr>
        </p:nvSpPr>
        <p:spPr>
          <a:xfrm>
            <a:off x="838200" y="1310185"/>
            <a:ext cx="10515600" cy="4866778"/>
          </a:xfrm>
        </p:spPr>
        <p:txBody>
          <a:bodyPr>
            <a:normAutofit lnSpcReduction="10000"/>
          </a:bodyPr>
          <a:lstStyle/>
          <a:p>
            <a:pPr marL="0" indent="0">
              <a:buNone/>
            </a:pPr>
            <a:r>
              <a:rPr lang="en-US" dirty="0" err="1"/>
              <a:t>rendre</a:t>
            </a:r>
            <a:endParaRPr lang="en-US" dirty="0"/>
          </a:p>
          <a:p>
            <a:pPr marL="0" indent="0">
              <a:buNone/>
            </a:pPr>
            <a:r>
              <a:rPr lang="en-US" dirty="0"/>
              <a:t>to return, give back, to cause</a:t>
            </a:r>
          </a:p>
          <a:p>
            <a:pPr marL="0" indent="0">
              <a:buNone/>
            </a:pPr>
            <a:endParaRPr lang="en-US" dirty="0"/>
          </a:p>
          <a:p>
            <a:pPr marL="0" indent="0">
              <a:buNone/>
            </a:pPr>
            <a:r>
              <a:rPr lang="en-US" dirty="0"/>
              <a:t>je rends</a:t>
            </a:r>
          </a:p>
          <a:p>
            <a:pPr marL="0" indent="0">
              <a:buNone/>
            </a:pPr>
            <a:r>
              <a:rPr lang="en-US" dirty="0" err="1"/>
              <a:t>tu</a:t>
            </a:r>
            <a:r>
              <a:rPr lang="en-US" dirty="0"/>
              <a:t> rends</a:t>
            </a:r>
          </a:p>
          <a:p>
            <a:pPr marL="0" indent="0">
              <a:buNone/>
            </a:pPr>
            <a:r>
              <a:rPr lang="en-US" dirty="0" err="1"/>
              <a:t>elle</a:t>
            </a:r>
            <a:r>
              <a:rPr lang="en-US" dirty="0"/>
              <a:t> / </a:t>
            </a:r>
            <a:r>
              <a:rPr lang="en-US" dirty="0" err="1"/>
              <a:t>il</a:t>
            </a:r>
            <a:r>
              <a:rPr lang="en-US" dirty="0"/>
              <a:t> rend</a:t>
            </a:r>
          </a:p>
          <a:p>
            <a:pPr marL="0" indent="0">
              <a:buNone/>
            </a:pPr>
            <a:r>
              <a:rPr lang="en-US" dirty="0"/>
              <a:t>nous </a:t>
            </a:r>
            <a:r>
              <a:rPr lang="en-US" dirty="0" err="1"/>
              <a:t>rendons</a:t>
            </a:r>
            <a:endParaRPr lang="en-US" dirty="0"/>
          </a:p>
          <a:p>
            <a:pPr marL="0" indent="0">
              <a:buNone/>
            </a:pPr>
            <a:r>
              <a:rPr lang="en-US" dirty="0" err="1"/>
              <a:t>vous</a:t>
            </a:r>
            <a:r>
              <a:rPr lang="en-US" dirty="0"/>
              <a:t> </a:t>
            </a:r>
            <a:r>
              <a:rPr lang="en-US" dirty="0" err="1"/>
              <a:t>rendez</a:t>
            </a:r>
            <a:endParaRPr lang="en-US" dirty="0"/>
          </a:p>
          <a:p>
            <a:pPr marL="0" indent="0">
              <a:buNone/>
            </a:pPr>
            <a:r>
              <a:rPr lang="en-US" dirty="0" err="1"/>
              <a:t>ils</a:t>
            </a:r>
            <a:r>
              <a:rPr lang="en-US" dirty="0"/>
              <a:t> / </a:t>
            </a:r>
            <a:r>
              <a:rPr lang="en-US" dirty="0" err="1"/>
              <a:t>elles</a:t>
            </a:r>
            <a:r>
              <a:rPr lang="en-US" dirty="0"/>
              <a:t> </a:t>
            </a:r>
            <a:r>
              <a:rPr lang="en-US" dirty="0" err="1"/>
              <a:t>rendent</a:t>
            </a:r>
            <a:endParaRPr lang="en-US" dirty="0"/>
          </a:p>
          <a:p>
            <a:pPr marL="0" indent="0">
              <a:buNone/>
            </a:pPr>
            <a:r>
              <a:rPr lang="en-US" dirty="0"/>
              <a:t>past participle = </a:t>
            </a:r>
            <a:r>
              <a:rPr lang="en-US" dirty="0" err="1"/>
              <a:t>rendu</a:t>
            </a:r>
            <a:endParaRPr lang="en-US" dirty="0"/>
          </a:p>
        </p:txBody>
      </p:sp>
    </p:spTree>
    <p:extLst>
      <p:ext uri="{BB962C8B-B14F-4D97-AF65-F5344CB8AC3E}">
        <p14:creationId xmlns:p14="http://schemas.microsoft.com/office/powerpoint/2010/main" val="276875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800" b="1" dirty="0" err="1"/>
              <a:t>J’ai</a:t>
            </a:r>
            <a:r>
              <a:rPr lang="en-US" sz="2800" b="1" dirty="0"/>
              <a:t> </a:t>
            </a:r>
            <a:r>
              <a:rPr lang="en-US" sz="2800" b="1" dirty="0" err="1"/>
              <a:t>visité</a:t>
            </a:r>
            <a:r>
              <a:rPr lang="en-US" sz="2800" b="1" dirty="0"/>
              <a:t> Paris </a:t>
            </a:r>
            <a:r>
              <a:rPr lang="en-US" sz="2800" b="1" dirty="0" err="1"/>
              <a:t>où</a:t>
            </a:r>
            <a:r>
              <a:rPr lang="en-US" sz="2800" b="1" dirty="0"/>
              <a:t> </a:t>
            </a:r>
            <a:r>
              <a:rPr lang="en-US" sz="2800" b="1" dirty="0" err="1"/>
              <a:t>j’ai</a:t>
            </a:r>
            <a:r>
              <a:rPr lang="en-US" sz="2800" b="1" dirty="0"/>
              <a:t> </a:t>
            </a:r>
            <a:r>
              <a:rPr lang="en-US" sz="2800" b="1" dirty="0" err="1"/>
              <a:t>rendu</a:t>
            </a:r>
            <a:r>
              <a:rPr lang="en-US" sz="2800" b="1" dirty="0"/>
              <a:t> </a:t>
            </a:r>
            <a:r>
              <a:rPr lang="en-US" sz="2800" b="1" dirty="0" err="1"/>
              <a:t>visite</a:t>
            </a:r>
            <a:r>
              <a:rPr lang="en-US" sz="2800" b="1" dirty="0"/>
              <a:t> à mon </a:t>
            </a:r>
            <a:r>
              <a:rPr lang="en-US" sz="2800" b="1" dirty="0" err="1"/>
              <a:t>amie</a:t>
            </a:r>
            <a:r>
              <a:rPr lang="en-US" sz="2800" b="1" dirty="0"/>
              <a:t>.</a:t>
            </a:r>
          </a:p>
        </p:txBody>
      </p:sp>
      <p:pic>
        <p:nvPicPr>
          <p:cNvPr id="9" name="Content Placeholder 8"/>
          <p:cNvPicPr>
            <a:picLocks noGrp="1" noChangeAspect="1"/>
          </p:cNvPicPr>
          <p:nvPr>
            <p:ph idx="1"/>
          </p:nvPr>
        </p:nvPicPr>
        <p:blipFill>
          <a:blip r:embed="rId2"/>
          <a:stretch>
            <a:fillRect/>
          </a:stretch>
        </p:blipFill>
        <p:spPr>
          <a:xfrm>
            <a:off x="4476466" y="1978892"/>
            <a:ext cx="3355255" cy="4189896"/>
          </a:xfrm>
          <a:prstGeom prst="rect">
            <a:avLst/>
          </a:prstGeom>
        </p:spPr>
      </p:pic>
    </p:spTree>
    <p:extLst>
      <p:ext uri="{BB962C8B-B14F-4D97-AF65-F5344CB8AC3E}">
        <p14:creationId xmlns:p14="http://schemas.microsoft.com/office/powerpoint/2010/main" val="366066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se </a:t>
            </a:r>
            <a:r>
              <a:rPr lang="en-US" dirty="0" err="1"/>
              <a:t>rendre</a:t>
            </a:r>
            <a:endParaRPr lang="en-US" dirty="0"/>
          </a:p>
          <a:p>
            <a:pPr marL="0" indent="0">
              <a:buNone/>
            </a:pPr>
            <a:r>
              <a:rPr lang="en-US" dirty="0"/>
              <a:t>to go</a:t>
            </a:r>
          </a:p>
          <a:p>
            <a:pPr marL="0" indent="0">
              <a:buNone/>
            </a:pPr>
            <a:endParaRPr lang="en-US" dirty="0"/>
          </a:p>
          <a:p>
            <a:pPr marL="0" indent="0">
              <a:buNone/>
            </a:pPr>
            <a:r>
              <a:rPr lang="fr-FR" dirty="0"/>
              <a:t>Parce que j’aime la crème glacée, je me rends à Walrus le vendredi.</a:t>
            </a:r>
          </a:p>
          <a:p>
            <a:pPr marL="0" indent="0">
              <a:buNone/>
            </a:pPr>
            <a:endParaRPr lang="fr-FR" dirty="0"/>
          </a:p>
          <a:p>
            <a:pPr marL="0" indent="0">
              <a:buNone/>
            </a:pPr>
            <a:r>
              <a:rPr lang="fr-FR" dirty="0"/>
              <a:t>Hier, je me suis rendu à la librairie pour acheter </a:t>
            </a:r>
            <a:r>
              <a:rPr lang="fr-FR" i="1" dirty="0"/>
              <a:t>Manon des sources</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082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B10F-000E-4370-9D6A-1DB0720FCB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478C43-39A6-4DA3-8E4D-B78B2BD3857C}"/>
              </a:ext>
            </a:extLst>
          </p:cNvPr>
          <p:cNvSpPr>
            <a:spLocks noGrp="1"/>
          </p:cNvSpPr>
          <p:nvPr>
            <p:ph idx="1"/>
          </p:nvPr>
        </p:nvSpPr>
        <p:spPr/>
        <p:txBody>
          <a:bodyPr/>
          <a:lstStyle/>
          <a:p>
            <a:pPr marL="0" indent="0">
              <a:buNone/>
            </a:pPr>
            <a:r>
              <a:rPr lang="en-US" dirty="0"/>
              <a:t>Se </a:t>
            </a:r>
            <a:r>
              <a:rPr lang="en-US" dirty="0" err="1"/>
              <a:t>rendre</a:t>
            </a:r>
            <a:r>
              <a:rPr lang="en-US" dirty="0"/>
              <a:t> </a:t>
            </a:r>
            <a:r>
              <a:rPr lang="en-US" dirty="0" err="1"/>
              <a:t>compte</a:t>
            </a:r>
            <a:r>
              <a:rPr lang="en-US" dirty="0"/>
              <a:t> de = to take notice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Nous </a:t>
            </a:r>
            <a:r>
              <a:rPr lang="en-US" dirty="0" err="1"/>
              <a:t>nous</a:t>
            </a:r>
            <a:r>
              <a:rPr lang="en-US" dirty="0"/>
              <a:t> </a:t>
            </a:r>
            <a:r>
              <a:rPr lang="en-US" dirty="0" err="1"/>
              <a:t>rendons</a:t>
            </a:r>
            <a:r>
              <a:rPr lang="en-US" dirty="0"/>
              <a:t> </a:t>
            </a:r>
            <a:r>
              <a:rPr lang="en-US" dirty="0" err="1"/>
              <a:t>compte</a:t>
            </a:r>
            <a:r>
              <a:rPr lang="en-US" dirty="0"/>
              <a:t> </a:t>
            </a:r>
            <a:r>
              <a:rPr lang="en-US" dirty="0" err="1"/>
              <a:t>d’une</a:t>
            </a:r>
            <a:r>
              <a:rPr lang="en-US" dirty="0"/>
              <a:t> </a:t>
            </a:r>
            <a:r>
              <a:rPr lang="en-US" dirty="0" err="1"/>
              <a:t>fente</a:t>
            </a:r>
            <a:r>
              <a:rPr lang="en-US" dirty="0"/>
              <a:t> dans le </a:t>
            </a:r>
            <a:r>
              <a:rPr lang="en-US" dirty="0" err="1"/>
              <a:t>mur</a:t>
            </a:r>
            <a:r>
              <a:rPr lang="en-US" dirty="0"/>
              <a:t>.</a:t>
            </a:r>
          </a:p>
        </p:txBody>
      </p:sp>
      <p:pic>
        <p:nvPicPr>
          <p:cNvPr id="4" name="Picture 3">
            <a:extLst>
              <a:ext uri="{FF2B5EF4-FFF2-40B4-BE49-F238E27FC236}">
                <a16:creationId xmlns:a16="http://schemas.microsoft.com/office/drawing/2014/main" id="{CC8BD563-B273-4DB9-97AD-55FF2072DDEE}"/>
              </a:ext>
            </a:extLst>
          </p:cNvPr>
          <p:cNvPicPr>
            <a:picLocks noChangeAspect="1"/>
          </p:cNvPicPr>
          <p:nvPr/>
        </p:nvPicPr>
        <p:blipFill>
          <a:blip r:embed="rId2"/>
          <a:stretch>
            <a:fillRect/>
          </a:stretch>
        </p:blipFill>
        <p:spPr>
          <a:xfrm>
            <a:off x="2710483" y="2740093"/>
            <a:ext cx="2143125" cy="2143125"/>
          </a:xfrm>
          <a:prstGeom prst="rect">
            <a:avLst/>
          </a:prstGeom>
        </p:spPr>
      </p:pic>
    </p:spTree>
    <p:extLst>
      <p:ext uri="{BB962C8B-B14F-4D97-AF65-F5344CB8AC3E}">
        <p14:creationId xmlns:p14="http://schemas.microsoft.com/office/powerpoint/2010/main" val="7589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A4EE-F110-441B-B742-C5BC4D3566C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CB30446-95A7-4D31-8163-B32C196B474D}"/>
              </a:ext>
            </a:extLst>
          </p:cNvPr>
          <p:cNvPicPr>
            <a:picLocks noGrp="1" noChangeAspect="1"/>
          </p:cNvPicPr>
          <p:nvPr>
            <p:ph idx="1"/>
          </p:nvPr>
        </p:nvPicPr>
        <p:blipFill>
          <a:blip r:embed="rId2"/>
          <a:stretch>
            <a:fillRect/>
          </a:stretch>
        </p:blipFill>
        <p:spPr>
          <a:xfrm>
            <a:off x="4542183" y="1880980"/>
            <a:ext cx="3232114" cy="4410489"/>
          </a:xfrm>
          <a:prstGeom prst="rect">
            <a:avLst/>
          </a:prstGeom>
        </p:spPr>
      </p:pic>
    </p:spTree>
    <p:extLst>
      <p:ext uri="{BB962C8B-B14F-4D97-AF65-F5344CB8AC3E}">
        <p14:creationId xmlns:p14="http://schemas.microsoft.com/office/powerpoint/2010/main" val="3400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0529-8091-40C2-8B51-F660DA7D764C}"/>
              </a:ext>
            </a:extLst>
          </p:cNvPr>
          <p:cNvSpPr>
            <a:spLocks noGrp="1"/>
          </p:cNvSpPr>
          <p:nvPr>
            <p:ph type="title"/>
          </p:nvPr>
        </p:nvSpPr>
        <p:spPr/>
        <p:txBody>
          <a:bodyPr>
            <a:normAutofit/>
          </a:bodyPr>
          <a:lstStyle/>
          <a:p>
            <a:pPr algn="ctr"/>
            <a:r>
              <a:rPr lang="en-US" sz="2800" b="1" dirty="0" err="1"/>
              <a:t>rendez-vous</a:t>
            </a:r>
            <a:endParaRPr lang="en-US" sz="2800" b="1" dirty="0"/>
          </a:p>
        </p:txBody>
      </p:sp>
      <p:pic>
        <p:nvPicPr>
          <p:cNvPr id="4" name="Content Placeholder 3">
            <a:extLst>
              <a:ext uri="{FF2B5EF4-FFF2-40B4-BE49-F238E27FC236}">
                <a16:creationId xmlns:a16="http://schemas.microsoft.com/office/drawing/2014/main" id="{645DF2CF-C027-458C-9494-241421493E0E}"/>
              </a:ext>
            </a:extLst>
          </p:cNvPr>
          <p:cNvPicPr>
            <a:picLocks noGrp="1" noChangeAspect="1"/>
          </p:cNvPicPr>
          <p:nvPr>
            <p:ph idx="1"/>
          </p:nvPr>
        </p:nvPicPr>
        <p:blipFill>
          <a:blip r:embed="rId2"/>
          <a:stretch>
            <a:fillRect/>
          </a:stretch>
        </p:blipFill>
        <p:spPr>
          <a:xfrm>
            <a:off x="1220641" y="2276061"/>
            <a:ext cx="4174571" cy="2777987"/>
          </a:xfrm>
          <a:prstGeom prst="rect">
            <a:avLst/>
          </a:prstGeom>
        </p:spPr>
      </p:pic>
      <p:pic>
        <p:nvPicPr>
          <p:cNvPr id="5" name="Picture 4">
            <a:extLst>
              <a:ext uri="{FF2B5EF4-FFF2-40B4-BE49-F238E27FC236}">
                <a16:creationId xmlns:a16="http://schemas.microsoft.com/office/drawing/2014/main" id="{4A9144F3-88E4-4F3D-8DBE-EDC76A3B8561}"/>
              </a:ext>
            </a:extLst>
          </p:cNvPr>
          <p:cNvPicPr>
            <a:picLocks noChangeAspect="1"/>
          </p:cNvPicPr>
          <p:nvPr/>
        </p:nvPicPr>
        <p:blipFill>
          <a:blip r:embed="rId3"/>
          <a:stretch>
            <a:fillRect/>
          </a:stretch>
        </p:blipFill>
        <p:spPr>
          <a:xfrm>
            <a:off x="6796789" y="2276061"/>
            <a:ext cx="4002075" cy="2777987"/>
          </a:xfrm>
          <a:prstGeom prst="rect">
            <a:avLst/>
          </a:prstGeom>
        </p:spPr>
      </p:pic>
    </p:spTree>
    <p:extLst>
      <p:ext uri="{BB962C8B-B14F-4D97-AF65-F5344CB8AC3E}">
        <p14:creationId xmlns:p14="http://schemas.microsoft.com/office/powerpoint/2010/main" val="81297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BDED-D123-43CC-B5EE-375998B5712A}"/>
              </a:ext>
            </a:extLst>
          </p:cNvPr>
          <p:cNvSpPr>
            <a:spLocks noGrp="1"/>
          </p:cNvSpPr>
          <p:nvPr>
            <p:ph type="title"/>
          </p:nvPr>
        </p:nvSpPr>
        <p:spPr/>
        <p:txBody>
          <a:bodyPr>
            <a:normAutofit/>
          </a:bodyPr>
          <a:lstStyle/>
          <a:p>
            <a:pPr algn="ctr"/>
            <a:r>
              <a:rPr lang="en-US" sz="2800" b="1" dirty="0"/>
              <a:t>Les </a:t>
            </a:r>
            <a:r>
              <a:rPr lang="en-US" sz="2800" b="1" dirty="0" err="1"/>
              <a:t>défenseurs</a:t>
            </a:r>
            <a:r>
              <a:rPr lang="en-US" sz="2800" b="1" dirty="0"/>
              <a:t> de </a:t>
            </a:r>
            <a:r>
              <a:rPr lang="en-US" sz="2800" b="1" dirty="0" err="1"/>
              <a:t>l’Alamo</a:t>
            </a:r>
            <a:r>
              <a:rPr lang="en-US" sz="2800" b="1" dirty="0"/>
              <a:t> </a:t>
            </a:r>
            <a:r>
              <a:rPr lang="en-US" sz="2800" b="1" dirty="0" err="1"/>
              <a:t>ont</a:t>
            </a:r>
            <a:r>
              <a:rPr lang="en-US" sz="2800" b="1" dirty="0"/>
              <a:t> </a:t>
            </a:r>
            <a:r>
              <a:rPr lang="en-US" sz="2800" b="1" dirty="0" err="1"/>
              <a:t>refusé</a:t>
            </a:r>
            <a:r>
              <a:rPr lang="en-US" sz="2800" b="1" dirty="0"/>
              <a:t> de se </a:t>
            </a:r>
            <a:r>
              <a:rPr lang="en-US" sz="2800" b="1" dirty="0" err="1"/>
              <a:t>rendre</a:t>
            </a:r>
            <a:r>
              <a:rPr lang="en-US" sz="2800" b="1" dirty="0"/>
              <a:t>.</a:t>
            </a:r>
          </a:p>
        </p:txBody>
      </p:sp>
      <p:pic>
        <p:nvPicPr>
          <p:cNvPr id="4" name="Content Placeholder 3">
            <a:extLst>
              <a:ext uri="{FF2B5EF4-FFF2-40B4-BE49-F238E27FC236}">
                <a16:creationId xmlns:a16="http://schemas.microsoft.com/office/drawing/2014/main" id="{210568F4-981C-447C-B53D-1064446656A4}"/>
              </a:ext>
            </a:extLst>
          </p:cNvPr>
          <p:cNvPicPr>
            <a:picLocks noGrp="1" noChangeAspect="1"/>
          </p:cNvPicPr>
          <p:nvPr>
            <p:ph idx="1"/>
          </p:nvPr>
        </p:nvPicPr>
        <p:blipFill>
          <a:blip r:embed="rId2"/>
          <a:stretch>
            <a:fillRect/>
          </a:stretch>
        </p:blipFill>
        <p:spPr>
          <a:xfrm>
            <a:off x="3697356" y="1831250"/>
            <a:ext cx="4415493" cy="4415493"/>
          </a:xfrm>
          <a:prstGeom prst="rect">
            <a:avLst/>
          </a:prstGeom>
        </p:spPr>
      </p:pic>
    </p:spTree>
    <p:extLst>
      <p:ext uri="{BB962C8B-B14F-4D97-AF65-F5344CB8AC3E}">
        <p14:creationId xmlns:p14="http://schemas.microsoft.com/office/powerpoint/2010/main" val="172162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A368-CB4B-4F8A-B1F9-DE1D8A92C85E}"/>
              </a:ext>
            </a:extLst>
          </p:cNvPr>
          <p:cNvSpPr>
            <a:spLocks noGrp="1"/>
          </p:cNvSpPr>
          <p:nvPr>
            <p:ph type="title"/>
          </p:nvPr>
        </p:nvSpPr>
        <p:spPr/>
        <p:txBody>
          <a:bodyPr>
            <a:normAutofit/>
          </a:bodyPr>
          <a:lstStyle/>
          <a:p>
            <a:pPr algn="ctr"/>
            <a:r>
              <a:rPr lang="en-US" sz="2800" b="1" dirty="0"/>
              <a:t>Les Pirates </a:t>
            </a:r>
            <a:r>
              <a:rPr lang="en-US" sz="2800" b="1" dirty="0" err="1"/>
              <a:t>ont</a:t>
            </a:r>
            <a:r>
              <a:rPr lang="en-US" sz="2800" b="1" dirty="0"/>
              <a:t> </a:t>
            </a:r>
            <a:r>
              <a:rPr lang="en-US" sz="2800" b="1" dirty="0" err="1"/>
              <a:t>gagné</a:t>
            </a:r>
            <a:r>
              <a:rPr lang="en-US" sz="2800" b="1" dirty="0"/>
              <a:t>!</a:t>
            </a:r>
            <a:br>
              <a:rPr lang="en-US" sz="2800" b="1" dirty="0"/>
            </a:br>
            <a:r>
              <a:rPr lang="en-US" sz="2800" b="1" dirty="0" err="1"/>
              <a:t>Ça</a:t>
            </a:r>
            <a:r>
              <a:rPr lang="en-US" sz="2800" b="1" dirty="0"/>
              <a:t> me rend </a:t>
            </a:r>
            <a:r>
              <a:rPr lang="en-US" sz="2800" b="1" dirty="0" err="1"/>
              <a:t>heureux</a:t>
            </a:r>
            <a:r>
              <a:rPr lang="en-US" sz="2800" b="1" dirty="0"/>
              <a:t>!</a:t>
            </a:r>
          </a:p>
        </p:txBody>
      </p:sp>
      <p:pic>
        <p:nvPicPr>
          <p:cNvPr id="4" name="Content Placeholder 3">
            <a:extLst>
              <a:ext uri="{FF2B5EF4-FFF2-40B4-BE49-F238E27FC236}">
                <a16:creationId xmlns:a16="http://schemas.microsoft.com/office/drawing/2014/main" id="{DB768D18-FD62-4E1D-9367-22FCB5438C0E}"/>
              </a:ext>
            </a:extLst>
          </p:cNvPr>
          <p:cNvPicPr>
            <a:picLocks noGrp="1" noChangeAspect="1"/>
          </p:cNvPicPr>
          <p:nvPr>
            <p:ph idx="1"/>
          </p:nvPr>
        </p:nvPicPr>
        <p:blipFill>
          <a:blip r:embed="rId2"/>
          <a:stretch>
            <a:fillRect/>
          </a:stretch>
        </p:blipFill>
        <p:spPr>
          <a:xfrm>
            <a:off x="3087974" y="1999589"/>
            <a:ext cx="5832931" cy="3881551"/>
          </a:xfrm>
          <a:prstGeom prst="rect">
            <a:avLst/>
          </a:prstGeom>
        </p:spPr>
      </p:pic>
    </p:spTree>
    <p:extLst>
      <p:ext uri="{BB962C8B-B14F-4D97-AF65-F5344CB8AC3E}">
        <p14:creationId xmlns:p14="http://schemas.microsoft.com/office/powerpoint/2010/main" val="148985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err="1"/>
              <a:t>obtenir</a:t>
            </a:r>
            <a:endParaRPr lang="en-US" dirty="0"/>
          </a:p>
          <a:p>
            <a:pPr marL="0" indent="0">
              <a:buNone/>
            </a:pPr>
            <a:r>
              <a:rPr lang="en-US" dirty="0" err="1"/>
              <a:t>visiter</a:t>
            </a:r>
            <a:endParaRPr lang="en-US" dirty="0"/>
          </a:p>
          <a:p>
            <a:pPr marL="0" indent="0">
              <a:buNone/>
            </a:pPr>
            <a:r>
              <a:rPr lang="en-US" dirty="0" err="1"/>
              <a:t>rendre</a:t>
            </a:r>
            <a:r>
              <a:rPr lang="en-US" dirty="0"/>
              <a:t> </a:t>
            </a:r>
            <a:r>
              <a:rPr lang="en-US" dirty="0" err="1"/>
              <a:t>visite</a:t>
            </a:r>
            <a:endParaRPr lang="en-US" dirty="0"/>
          </a:p>
          <a:p>
            <a:pPr marL="0" indent="0">
              <a:buNone/>
            </a:pPr>
            <a:r>
              <a:rPr lang="en-US" dirty="0" err="1"/>
              <a:t>rendre</a:t>
            </a:r>
            <a:endParaRPr lang="en-US" dirty="0"/>
          </a:p>
          <a:p>
            <a:pPr marL="0" indent="0">
              <a:buNone/>
            </a:pPr>
            <a:r>
              <a:rPr lang="en-US" dirty="0"/>
              <a:t>se </a:t>
            </a:r>
            <a:r>
              <a:rPr lang="en-US" dirty="0" err="1"/>
              <a:t>rendre</a:t>
            </a:r>
            <a:endParaRPr lang="en-US" dirty="0"/>
          </a:p>
          <a:p>
            <a:pPr marL="0" indent="0">
              <a:buNone/>
            </a:pPr>
            <a:r>
              <a:rPr lang="en-US" dirty="0" err="1"/>
              <a:t>rendre</a:t>
            </a:r>
            <a:r>
              <a:rPr lang="en-US" dirty="0"/>
              <a:t> </a:t>
            </a:r>
            <a:r>
              <a:rPr lang="en-US" dirty="0" err="1"/>
              <a:t>compte</a:t>
            </a:r>
            <a:r>
              <a:rPr lang="en-US" dirty="0"/>
              <a:t> de</a:t>
            </a:r>
          </a:p>
          <a:p>
            <a:pPr marL="0" indent="0">
              <a:buNone/>
            </a:pPr>
            <a:r>
              <a:rPr lang="en-US" dirty="0" err="1"/>
              <a:t>rendez-vous</a:t>
            </a:r>
            <a:endParaRPr lang="en-US" dirty="0"/>
          </a:p>
          <a:p>
            <a:pPr marL="0" indent="0">
              <a:buNone/>
            </a:pPr>
            <a:endParaRPr lang="en-US" dirty="0"/>
          </a:p>
        </p:txBody>
      </p:sp>
    </p:spTree>
    <p:extLst>
      <p:ext uri="{BB962C8B-B14F-4D97-AF65-F5344CB8AC3E}">
        <p14:creationId xmlns:p14="http://schemas.microsoft.com/office/powerpoint/2010/main" val="49216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134329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p>
        </p:txBody>
      </p:sp>
      <p:sp>
        <p:nvSpPr>
          <p:cNvPr id="3" name="Content Placeholder 2"/>
          <p:cNvSpPr>
            <a:spLocks noGrp="1"/>
          </p:cNvSpPr>
          <p:nvPr>
            <p:ph idx="1"/>
          </p:nvPr>
        </p:nvSpPr>
        <p:spPr>
          <a:xfrm>
            <a:off x="863183" y="1300969"/>
            <a:ext cx="10515600" cy="4351338"/>
          </a:xfrm>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endParaRPr lang="en-US" dirty="0"/>
          </a:p>
          <a:p>
            <a:pPr marL="0" indent="0">
              <a:buNone/>
            </a:pPr>
            <a:r>
              <a:rPr lang="en-US" dirty="0"/>
              <a:t>Translate into French: We met each other at the automatic teller machine.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3A50D8F-2146-4E60-8C5D-EB21CE54D06B}"/>
                  </a:ext>
                </a:extLst>
              </p14:cNvPr>
              <p14:cNvContentPartPr/>
              <p14:nvPr/>
            </p14:nvContentPartPr>
            <p14:xfrm>
              <a:off x="1590120" y="2202120"/>
              <a:ext cx="7939080" cy="938160"/>
            </p14:xfrm>
          </p:contentPart>
        </mc:Choice>
        <mc:Fallback>
          <p:pic>
            <p:nvPicPr>
              <p:cNvPr id="4" name="Ink 3">
                <a:extLst>
                  <a:ext uri="{FF2B5EF4-FFF2-40B4-BE49-F238E27FC236}">
                    <a16:creationId xmlns:a16="http://schemas.microsoft.com/office/drawing/2014/main" id="{B3A50D8F-2146-4E60-8C5D-EB21CE54D06B}"/>
                  </a:ext>
                </a:extLst>
              </p:cNvPr>
              <p:cNvPicPr/>
              <p:nvPr/>
            </p:nvPicPr>
            <p:blipFill>
              <a:blip r:embed="rId3"/>
              <a:stretch>
                <a:fillRect/>
              </a:stretch>
            </p:blipFill>
            <p:spPr>
              <a:xfrm>
                <a:off x="1580760" y="2192760"/>
                <a:ext cx="7957800" cy="956880"/>
              </a:xfrm>
              <a:prstGeom prst="rect">
                <a:avLst/>
              </a:prstGeom>
            </p:spPr>
          </p:pic>
        </mc:Fallback>
      </mc:AlternateContent>
    </p:spTree>
    <p:extLst>
      <p:ext uri="{BB962C8B-B14F-4D97-AF65-F5344CB8AC3E}">
        <p14:creationId xmlns:p14="http://schemas.microsoft.com/office/powerpoint/2010/main" val="159860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28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a:t>Billet de sortie</a:t>
            </a:r>
          </a:p>
          <a:p>
            <a:pPr marL="0" indent="0" algn="ctr">
              <a:buNone/>
            </a:pPr>
            <a:endParaRPr lang="en-US" dirty="0"/>
          </a:p>
          <a:p>
            <a:pPr marL="0" indent="0">
              <a:buNone/>
            </a:pPr>
            <a:endParaRPr lang="en-US" dirty="0"/>
          </a:p>
          <a:p>
            <a:pPr marL="0" indent="0">
              <a:buNone/>
            </a:pPr>
            <a:endParaRPr lang="en-US" dirty="0"/>
          </a:p>
          <a:p>
            <a:pPr marL="0" indent="0">
              <a:buNone/>
            </a:pPr>
            <a:r>
              <a:rPr lang="en-US" dirty="0"/>
              <a:t>Translate into French: Jacques and Pierre were visiting Paris while Louise was visiting her uncle in London.</a:t>
            </a:r>
          </a:p>
          <a:p>
            <a:pPr marL="0" indent="0">
              <a:buNone/>
            </a:pPr>
            <a:endParaRPr lang="en-US" dirty="0"/>
          </a:p>
          <a:p>
            <a:pPr marL="0" indent="0">
              <a:buNone/>
            </a:pPr>
            <a:endParaRPr lang="en-US" dirty="0"/>
          </a:p>
          <a:p>
            <a:pPr marL="0" indent="0">
              <a:buNone/>
            </a:pPr>
            <a:r>
              <a:rPr lang="en-US" dirty="0"/>
              <a:t>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C606AE4-9ED6-42AD-B426-DB17CE72E369}"/>
                  </a:ext>
                </a:extLst>
              </p14:cNvPr>
              <p14:cNvContentPartPr/>
              <p14:nvPr/>
            </p14:nvContentPartPr>
            <p14:xfrm>
              <a:off x="1088280" y="2634840"/>
              <a:ext cx="3454920" cy="2381760"/>
            </p14:xfrm>
          </p:contentPart>
        </mc:Choice>
        <mc:Fallback>
          <p:pic>
            <p:nvPicPr>
              <p:cNvPr id="4" name="Ink 3">
                <a:extLst>
                  <a:ext uri="{FF2B5EF4-FFF2-40B4-BE49-F238E27FC236}">
                    <a16:creationId xmlns:a16="http://schemas.microsoft.com/office/drawing/2014/main" id="{7C606AE4-9ED6-42AD-B426-DB17CE72E369}"/>
                  </a:ext>
                </a:extLst>
              </p:cNvPr>
              <p:cNvPicPr/>
              <p:nvPr/>
            </p:nvPicPr>
            <p:blipFill>
              <a:blip r:embed="rId3"/>
              <a:stretch>
                <a:fillRect/>
              </a:stretch>
            </p:blipFill>
            <p:spPr>
              <a:xfrm>
                <a:off x="1078920" y="2625480"/>
                <a:ext cx="3473640" cy="2400480"/>
              </a:xfrm>
              <a:prstGeom prst="rect">
                <a:avLst/>
              </a:prstGeom>
            </p:spPr>
          </p:pic>
        </mc:Fallback>
      </mc:AlternateContent>
    </p:spTree>
    <p:extLst>
      <p:ext uri="{BB962C8B-B14F-4D97-AF65-F5344CB8AC3E}">
        <p14:creationId xmlns:p14="http://schemas.microsoft.com/office/powerpoint/2010/main" val="428986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r>
              <a:rPr lang="fr-FR" dirty="0"/>
              <a:t>mardi, le sept janvier</a:t>
            </a:r>
          </a:p>
          <a:p>
            <a:pPr marL="0" indent="0" algn="ctr">
              <a:buNone/>
            </a:pPr>
            <a:endParaRPr lang="fr-FR" dirty="0"/>
          </a:p>
          <a:p>
            <a:pPr marL="0" indent="0" algn="ctr">
              <a:buNone/>
            </a:pPr>
            <a:r>
              <a:rPr lang="fr-FR" dirty="0" err="1"/>
              <a:t>Students</a:t>
            </a:r>
            <a:r>
              <a:rPr lang="fr-FR" dirty="0"/>
              <a:t> </a:t>
            </a:r>
            <a:r>
              <a:rPr lang="fr-FR" dirty="0" err="1"/>
              <a:t>will</a:t>
            </a:r>
            <a:r>
              <a:rPr lang="fr-FR" dirty="0"/>
              <a:t> </a:t>
            </a:r>
            <a:r>
              <a:rPr lang="fr-FR" dirty="0" err="1"/>
              <a:t>be</a:t>
            </a:r>
            <a:r>
              <a:rPr lang="fr-FR" dirty="0"/>
              <a:t> able to use the </a:t>
            </a:r>
            <a:r>
              <a:rPr lang="fr-FR" dirty="0" err="1"/>
              <a:t>verb</a:t>
            </a:r>
            <a:r>
              <a:rPr lang="fr-FR" dirty="0"/>
              <a:t> rendre in </a:t>
            </a:r>
            <a:r>
              <a:rPr lang="fr-FR" dirty="0" err="1"/>
              <a:t>its</a:t>
            </a:r>
            <a:r>
              <a:rPr lang="fr-FR" dirty="0"/>
              <a:t> </a:t>
            </a:r>
            <a:r>
              <a:rPr lang="fr-FR" dirty="0" err="1"/>
              <a:t>various</a:t>
            </a:r>
            <a:r>
              <a:rPr lang="fr-FR" dirty="0"/>
              <a:t> </a:t>
            </a:r>
            <a:r>
              <a:rPr lang="fr-FR" dirty="0" err="1"/>
              <a:t>idiomatic</a:t>
            </a:r>
            <a:r>
              <a:rPr lang="fr-FR" dirty="0"/>
              <a:t> </a:t>
            </a:r>
            <a:r>
              <a:rPr lang="fr-FR" dirty="0" err="1"/>
              <a:t>forms</a:t>
            </a:r>
            <a:r>
              <a:rPr lang="fr-FR" dirty="0"/>
              <a:t>.</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457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t>Victor Hugo was a </a:t>
            </a:r>
            <a:r>
              <a:rPr lang="en-US" sz="2800" b="1" dirty="0" err="1"/>
              <a:t>XIXème</a:t>
            </a:r>
            <a:r>
              <a:rPr lang="en-US" sz="2800" b="1" dirty="0"/>
              <a:t> century French writer of novels, plays, and poetry. He also spoke forcefully in support of liberty and against tyranny, resulting in his exile during the reign of Napoleon III. Throughout France there are streets named in his honor.</a:t>
            </a:r>
          </a:p>
        </p:txBody>
      </p:sp>
      <p:pic>
        <p:nvPicPr>
          <p:cNvPr id="5" name="Content Placeholder 4"/>
          <p:cNvPicPr>
            <a:picLocks noGrp="1" noChangeAspect="1"/>
          </p:cNvPicPr>
          <p:nvPr>
            <p:ph idx="1"/>
          </p:nvPr>
        </p:nvPicPr>
        <p:blipFill>
          <a:blip r:embed="rId2"/>
          <a:stretch>
            <a:fillRect/>
          </a:stretch>
        </p:blipFill>
        <p:spPr>
          <a:xfrm>
            <a:off x="4040659" y="2150077"/>
            <a:ext cx="3410465" cy="3484604"/>
          </a:xfrm>
          <a:prstGeom prst="rect">
            <a:avLst/>
          </a:prstGeom>
        </p:spPr>
      </p:pic>
    </p:spTree>
    <p:extLst>
      <p:ext uri="{BB962C8B-B14F-4D97-AF65-F5344CB8AC3E}">
        <p14:creationId xmlns:p14="http://schemas.microsoft.com/office/powerpoint/2010/main" val="109038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La vie d’un(e) </a:t>
            </a:r>
            <a:r>
              <a:rPr lang="en-US" sz="2800" b="1" dirty="0" err="1"/>
              <a:t>touriste</a:t>
            </a:r>
            <a:endParaRPr lang="en-US" sz="2800" b="1" dirty="0"/>
          </a:p>
        </p:txBody>
      </p:sp>
      <p:pic>
        <p:nvPicPr>
          <p:cNvPr id="4" name="Content Placeholder 3"/>
          <p:cNvPicPr>
            <a:picLocks noGrp="1" noChangeAspect="1"/>
          </p:cNvPicPr>
          <p:nvPr>
            <p:ph idx="1"/>
          </p:nvPr>
        </p:nvPicPr>
        <p:blipFill>
          <a:blip r:embed="rId2"/>
          <a:stretch>
            <a:fillRect/>
          </a:stretch>
        </p:blipFill>
        <p:spPr>
          <a:xfrm>
            <a:off x="3299254" y="1779373"/>
            <a:ext cx="5189837" cy="4015946"/>
          </a:xfrm>
          <a:prstGeom prst="rect">
            <a:avLst/>
          </a:prstGeom>
        </p:spPr>
      </p:pic>
    </p:spTree>
    <p:extLst>
      <p:ext uri="{BB962C8B-B14F-4D97-AF65-F5344CB8AC3E}">
        <p14:creationId xmlns:p14="http://schemas.microsoft.com/office/powerpoint/2010/main" val="82246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un </a:t>
            </a:r>
            <a:r>
              <a:rPr lang="en-US" sz="2800" b="1" dirty="0" err="1"/>
              <a:t>guichet</a:t>
            </a:r>
            <a:r>
              <a:rPr lang="en-US" sz="2800" b="1" dirty="0"/>
              <a:t> </a:t>
            </a:r>
            <a:r>
              <a:rPr lang="en-US" sz="2800" b="1" dirty="0" err="1"/>
              <a:t>automatique</a:t>
            </a:r>
            <a:r>
              <a:rPr lang="en-US" sz="2800" b="1" dirty="0"/>
              <a:t> / un </a:t>
            </a:r>
            <a:r>
              <a:rPr lang="en-US" sz="2800" b="1" dirty="0" err="1"/>
              <a:t>distributeur</a:t>
            </a:r>
            <a:r>
              <a:rPr lang="en-US" sz="2800" b="1" dirty="0"/>
              <a:t> </a:t>
            </a:r>
            <a:r>
              <a:rPr lang="en-US" sz="2800" b="1" dirty="0" err="1"/>
              <a:t>automatique</a:t>
            </a:r>
            <a:endParaRPr lang="en-US" sz="2800" b="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127158" y="1690687"/>
            <a:ext cx="3805880" cy="4486275"/>
          </a:xfrm>
          <a:prstGeom prst="rect">
            <a:avLst/>
          </a:prstGeom>
        </p:spPr>
      </p:pic>
    </p:spTree>
    <p:extLst>
      <p:ext uri="{BB962C8B-B14F-4D97-AF65-F5344CB8AC3E}">
        <p14:creationId xmlns:p14="http://schemas.microsoft.com/office/powerpoint/2010/main" val="43083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346" y="1837981"/>
            <a:ext cx="10515600" cy="4351338"/>
          </a:xfrm>
        </p:spPr>
        <p:txBody>
          <a:bodyPr>
            <a:normAutofit lnSpcReduction="10000"/>
          </a:bodyPr>
          <a:lstStyle/>
          <a:p>
            <a:pPr marL="0" indent="0">
              <a:buNone/>
            </a:pPr>
            <a:r>
              <a:rPr lang="en-US" dirty="0" err="1"/>
              <a:t>obtenir</a:t>
            </a:r>
            <a:r>
              <a:rPr lang="en-US" dirty="0"/>
              <a:t>  =  to get, to obtain</a:t>
            </a:r>
          </a:p>
          <a:p>
            <a:pPr marL="0" indent="0">
              <a:buNone/>
            </a:pPr>
            <a:r>
              <a:rPr lang="en-US" dirty="0" err="1"/>
              <a:t>j’obtiens</a:t>
            </a:r>
            <a:endParaRPr lang="en-US" dirty="0"/>
          </a:p>
          <a:p>
            <a:pPr marL="0" indent="0">
              <a:buNone/>
            </a:pPr>
            <a:r>
              <a:rPr lang="en-US" dirty="0" err="1"/>
              <a:t>tu</a:t>
            </a:r>
            <a:r>
              <a:rPr lang="en-US" dirty="0"/>
              <a:t> </a:t>
            </a:r>
            <a:r>
              <a:rPr lang="en-US" dirty="0" err="1"/>
              <a:t>obtiens</a:t>
            </a:r>
            <a:endParaRPr lang="en-US" dirty="0"/>
          </a:p>
          <a:p>
            <a:pPr marL="0" indent="0">
              <a:buNone/>
            </a:pPr>
            <a:r>
              <a:rPr lang="en-US" dirty="0" err="1"/>
              <a:t>elle</a:t>
            </a:r>
            <a:r>
              <a:rPr lang="en-US" dirty="0"/>
              <a:t> / </a:t>
            </a:r>
            <a:r>
              <a:rPr lang="en-US" dirty="0" err="1"/>
              <a:t>il</a:t>
            </a:r>
            <a:r>
              <a:rPr lang="en-US" dirty="0"/>
              <a:t> </a:t>
            </a:r>
            <a:r>
              <a:rPr lang="en-US" dirty="0" err="1"/>
              <a:t>obtient</a:t>
            </a:r>
            <a:endParaRPr lang="en-US" dirty="0"/>
          </a:p>
          <a:p>
            <a:pPr marL="0" indent="0">
              <a:buNone/>
            </a:pPr>
            <a:r>
              <a:rPr lang="en-US" dirty="0"/>
              <a:t>nous </a:t>
            </a:r>
            <a:r>
              <a:rPr lang="en-US" dirty="0" err="1"/>
              <a:t>obtenons</a:t>
            </a:r>
            <a:endParaRPr lang="en-US" dirty="0"/>
          </a:p>
          <a:p>
            <a:pPr marL="0" indent="0">
              <a:buNone/>
            </a:pPr>
            <a:r>
              <a:rPr lang="en-US" dirty="0" err="1"/>
              <a:t>vous</a:t>
            </a:r>
            <a:r>
              <a:rPr lang="en-US" dirty="0"/>
              <a:t> </a:t>
            </a:r>
            <a:r>
              <a:rPr lang="en-US" dirty="0" err="1"/>
              <a:t>obtenez</a:t>
            </a:r>
            <a:endParaRPr lang="en-US" dirty="0"/>
          </a:p>
          <a:p>
            <a:pPr marL="0" indent="0">
              <a:buNone/>
            </a:pPr>
            <a:r>
              <a:rPr lang="en-US" dirty="0" err="1"/>
              <a:t>ils</a:t>
            </a:r>
            <a:r>
              <a:rPr lang="en-US" dirty="0"/>
              <a:t> / </a:t>
            </a:r>
            <a:r>
              <a:rPr lang="en-US" dirty="0" err="1"/>
              <a:t>elles</a:t>
            </a:r>
            <a:r>
              <a:rPr lang="en-US" dirty="0"/>
              <a:t> </a:t>
            </a:r>
            <a:r>
              <a:rPr lang="en-US" dirty="0" err="1"/>
              <a:t>obtiennent</a:t>
            </a:r>
            <a:endParaRPr lang="en-US" dirty="0"/>
          </a:p>
          <a:p>
            <a:pPr marL="0" indent="0">
              <a:buNone/>
            </a:pPr>
            <a:endParaRPr lang="en-US" dirty="0"/>
          </a:p>
          <a:p>
            <a:pPr marL="0" indent="0">
              <a:buNone/>
            </a:pPr>
            <a:r>
              <a:rPr lang="en-US" dirty="0"/>
              <a:t>past participle = </a:t>
            </a:r>
            <a:r>
              <a:rPr lang="en-US" dirty="0" err="1"/>
              <a:t>obtenu</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6464348-DEE6-43D1-BF5F-51A663EF0AE0}"/>
                  </a:ext>
                </a:extLst>
              </p14:cNvPr>
              <p14:cNvContentPartPr/>
              <p14:nvPr/>
            </p14:nvContentPartPr>
            <p14:xfrm>
              <a:off x="1236960" y="1820160"/>
              <a:ext cx="1976400" cy="3142440"/>
            </p14:xfrm>
          </p:contentPart>
        </mc:Choice>
        <mc:Fallback>
          <p:pic>
            <p:nvPicPr>
              <p:cNvPr id="4" name="Ink 3">
                <a:extLst>
                  <a:ext uri="{FF2B5EF4-FFF2-40B4-BE49-F238E27FC236}">
                    <a16:creationId xmlns:a16="http://schemas.microsoft.com/office/drawing/2014/main" id="{16464348-DEE6-43D1-BF5F-51A663EF0AE0}"/>
                  </a:ext>
                </a:extLst>
              </p:cNvPr>
              <p:cNvPicPr/>
              <p:nvPr/>
            </p:nvPicPr>
            <p:blipFill>
              <a:blip r:embed="rId3"/>
              <a:stretch>
                <a:fillRect/>
              </a:stretch>
            </p:blipFill>
            <p:spPr>
              <a:xfrm>
                <a:off x="1227600" y="1810800"/>
                <a:ext cx="1995120" cy="3161160"/>
              </a:xfrm>
              <a:prstGeom prst="rect">
                <a:avLst/>
              </a:prstGeom>
            </p:spPr>
          </p:pic>
        </mc:Fallback>
      </mc:AlternateContent>
    </p:spTree>
    <p:extLst>
      <p:ext uri="{BB962C8B-B14F-4D97-AF65-F5344CB8AC3E}">
        <p14:creationId xmlns:p14="http://schemas.microsoft.com/office/powerpoint/2010/main" val="111661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faire la queue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398108" y="1825626"/>
            <a:ext cx="4917989" cy="3697844"/>
          </a:xfrm>
          <a:prstGeom prst="rect">
            <a:avLst/>
          </a:prstGeom>
        </p:spPr>
      </p:pic>
    </p:spTree>
    <p:extLst>
      <p:ext uri="{BB962C8B-B14F-4D97-AF65-F5344CB8AC3E}">
        <p14:creationId xmlns:p14="http://schemas.microsoft.com/office/powerpoint/2010/main" val="405237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pPr algn="ctr"/>
            <a:r>
              <a:rPr lang="en-US" dirty="0"/>
              <a:t>Je </a:t>
            </a:r>
            <a:r>
              <a:rPr lang="en-US" dirty="0" err="1"/>
              <a:t>visite</a:t>
            </a:r>
            <a:r>
              <a:rPr lang="en-US" dirty="0"/>
              <a:t> le </a:t>
            </a:r>
            <a:r>
              <a:rPr lang="en-US" dirty="0" err="1"/>
              <a:t>Musée</a:t>
            </a:r>
            <a:r>
              <a:rPr lang="en-US" dirty="0"/>
              <a:t> du Louvre</a:t>
            </a:r>
          </a:p>
        </p:txBody>
      </p:sp>
      <p:pic>
        <p:nvPicPr>
          <p:cNvPr id="9" name="Content Placeholder 8"/>
          <p:cNvPicPr>
            <a:picLocks noGrp="1" noChangeAspect="1"/>
          </p:cNvPicPr>
          <p:nvPr>
            <p:ph sz="half" idx="2"/>
          </p:nvPr>
        </p:nvPicPr>
        <p:blipFill>
          <a:blip r:embed="rId2"/>
          <a:stretch>
            <a:fillRect/>
          </a:stretch>
        </p:blipFill>
        <p:spPr>
          <a:xfrm>
            <a:off x="969372" y="2505075"/>
            <a:ext cx="4898619" cy="3684588"/>
          </a:xfrm>
          <a:prstGeom prst="rect">
            <a:avLst/>
          </a:prstGeom>
        </p:spPr>
      </p:pic>
      <p:sp>
        <p:nvSpPr>
          <p:cNvPr id="7" name="Text Placeholder 6"/>
          <p:cNvSpPr>
            <a:spLocks noGrp="1"/>
          </p:cNvSpPr>
          <p:nvPr>
            <p:ph type="body" sz="quarter" idx="3"/>
          </p:nvPr>
        </p:nvSpPr>
        <p:spPr/>
        <p:txBody>
          <a:bodyPr/>
          <a:lstStyle/>
          <a:p>
            <a:pPr algn="ctr"/>
            <a:r>
              <a:rPr lang="en-US" dirty="0"/>
              <a:t>Je rends </a:t>
            </a:r>
            <a:r>
              <a:rPr lang="en-US" dirty="0" err="1"/>
              <a:t>visite</a:t>
            </a:r>
            <a:r>
              <a:rPr lang="en-US" dirty="0"/>
              <a:t> à ma </a:t>
            </a:r>
            <a:r>
              <a:rPr lang="en-US" dirty="0" err="1"/>
              <a:t>tante</a:t>
            </a:r>
            <a:endParaRPr lang="en-US" dirty="0"/>
          </a:p>
        </p:txBody>
      </p:sp>
      <p:pic>
        <p:nvPicPr>
          <p:cNvPr id="10" name="Content Placeholder 9"/>
          <p:cNvPicPr>
            <a:picLocks noGrp="1" noChangeAspect="1"/>
          </p:cNvPicPr>
          <p:nvPr>
            <p:ph sz="quarter" idx="4"/>
          </p:nvPr>
        </p:nvPicPr>
        <p:blipFill>
          <a:blip r:embed="rId3"/>
          <a:stretch>
            <a:fillRect/>
          </a:stretch>
        </p:blipFill>
        <p:spPr>
          <a:xfrm>
            <a:off x="6839866" y="3006726"/>
            <a:ext cx="3791741" cy="2840145"/>
          </a:xfrm>
          <a:prstGeom prst="rect">
            <a:avLst/>
          </a:prstGeom>
        </p:spPr>
      </p:pic>
    </p:spTree>
    <p:extLst>
      <p:ext uri="{BB962C8B-B14F-4D97-AF65-F5344CB8AC3E}">
        <p14:creationId xmlns:p14="http://schemas.microsoft.com/office/powerpoint/2010/main" val="401464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29939</TotalTime>
  <Words>300</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Bonjour!</vt:lpstr>
      <vt:lpstr>Travail de cloche</vt:lpstr>
      <vt:lpstr>Bonjour!</vt:lpstr>
      <vt:lpstr>Victor Hugo was a XIXème century French writer of novels, plays, and poetry. He also spoke forcefully in support of liberty and against tyranny, resulting in his exile during the reign of Napoleon III. Throughout France there are streets named in his honor.</vt:lpstr>
      <vt:lpstr>La vie d’un(e) touriste</vt:lpstr>
      <vt:lpstr>un guichet automatique / un distributeur automatique</vt:lpstr>
      <vt:lpstr>PowerPoint Presentation</vt:lpstr>
      <vt:lpstr>faire la queue</vt:lpstr>
      <vt:lpstr>PowerPoint Presentation</vt:lpstr>
      <vt:lpstr>PowerPoint Presentation</vt:lpstr>
      <vt:lpstr>J’ai visité Paris où j’ai rendu visite à mon amie.</vt:lpstr>
      <vt:lpstr>PowerPoint Presentation</vt:lpstr>
      <vt:lpstr>PowerPoint Presentation</vt:lpstr>
      <vt:lpstr>PowerPoint Presentation</vt:lpstr>
      <vt:lpstr>rendez-vous</vt:lpstr>
      <vt:lpstr>Les défenseurs de l’Alamo ont refusé de se rendre.</vt:lpstr>
      <vt:lpstr>Les Pirates ont gagné! Ça me rend heureux!</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347</cp:revision>
  <dcterms:created xsi:type="dcterms:W3CDTF">2016-10-03T16:25:09Z</dcterms:created>
  <dcterms:modified xsi:type="dcterms:W3CDTF">2025-01-07T20:43:49Z</dcterms:modified>
</cp:coreProperties>
</file>