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58" r:id="rId3"/>
    <p:sldId id="374" r:id="rId4"/>
    <p:sldId id="272" r:id="rId5"/>
    <p:sldId id="261" r:id="rId6"/>
    <p:sldId id="344" r:id="rId7"/>
    <p:sldId id="356" r:id="rId8"/>
    <p:sldId id="378" r:id="rId9"/>
    <p:sldId id="366" r:id="rId10"/>
    <p:sldId id="348" r:id="rId11"/>
    <p:sldId id="353" r:id="rId12"/>
    <p:sldId id="367" r:id="rId13"/>
    <p:sldId id="368" r:id="rId14"/>
    <p:sldId id="369" r:id="rId15"/>
    <p:sldId id="342" r:id="rId16"/>
    <p:sldId id="351" r:id="rId17"/>
    <p:sldId id="345" r:id="rId18"/>
    <p:sldId id="350" r:id="rId19"/>
    <p:sldId id="357" r:id="rId20"/>
    <p:sldId id="360" r:id="rId21"/>
    <p:sldId id="379" r:id="rId22"/>
    <p:sldId id="375" r:id="rId23"/>
    <p:sldId id="377" r:id="rId24"/>
    <p:sldId id="354" r:id="rId25"/>
    <p:sldId id="373" r:id="rId26"/>
    <p:sldId id="359" r:id="rId27"/>
    <p:sldId id="3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58"/>
            <p14:sldId id="374"/>
            <p14:sldId id="272"/>
            <p14:sldId id="261"/>
            <p14:sldId id="344"/>
            <p14:sldId id="356"/>
            <p14:sldId id="378"/>
            <p14:sldId id="366"/>
            <p14:sldId id="348"/>
            <p14:sldId id="353"/>
            <p14:sldId id="367"/>
            <p14:sldId id="368"/>
            <p14:sldId id="369"/>
            <p14:sldId id="342"/>
            <p14:sldId id="351"/>
            <p14:sldId id="345"/>
            <p14:sldId id="350"/>
            <p14:sldId id="357"/>
            <p14:sldId id="360"/>
            <p14:sldId id="379"/>
            <p14:sldId id="375"/>
            <p14:sldId id="377"/>
            <p14:sldId id="354"/>
            <p14:sldId id="373"/>
            <p14:sldId id="359"/>
            <p14:sldId id="35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8T14:50:35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10545 6073 580 0,'-11'12'12'0,"7"-6"4"0,4-6-16 0,-3 6 0 0,-1 2 0 0,4-8 0 15,0 0 66-15,0 0 10 0,0 0 3 0,0 0 0 16,-7 0 19-16,7 0 4 0,0 0 1 0,0 0 0 15,0 0-18-15,0 0-3 0,0 0-1 0,0 0 0 16,0 0-17-16,0 0-4 0,0 0-1 0,-7 0 0 16,7 0-12-16,-7-6-3 0,4 4 0 0,3 2 0 15,-7-3-15-15,7 3-3 0,-4-3-1 0,4 3 0 16,-7 0 8-16,0 0 2 0,7 0 0 0,-7 0 0 16,0 3-22-16,0 0-4 0,0-1-1 0,-4 4 0 15,8-6-8-15,3 0 0 0,0 0 0 0,-7 12 0 16,7-12 0-16,-7 0 8 0,7 0-8 0,-4 0 0 15,4 0 12-15,-7 0-2 0,0 0-1 0,3-6 0 16,-3 0 0-16,0-2 0 0,4 2 0 0,-4-3 0 16,0 0-9-16,3 3 0 0,-3-6 0 0,3 6 0 15,-6 1 0-15,3-4 0 0,0 3 0 0,-4 0 8 16,1 3-8-16,-1 0 0 0,0-3 0 0,1 6 0 16,-1-6 0-16,-3 6-9 0,4 0 9 0,-4 0-10 15,-1 6 10-15,1-6 0 0,4 9 8 0,-4-3-8 0,-1 3 0 0,1 0 0 16,0 2 0-16,4 7 0 15,-1-12 0-15,0 3 0 0,1 0 0 0,-1 5 0 0,4-2-9 0,0 6-7 0,-3-7 0 0,3 10-1 16,0 2 17-16,-1-5-10 0,1 3 10 16,4 2-8-16,-4-2 8 0,3-4 0 0,1 1 0 15,-1 0 0-15,1-7 0 0,-1 10 0 0,4-9 0 0,-3 0-8 16,3 2 8-16,0-2 0 0,0 0 0 16,-4 0 0-16,8-1 0 0,-4 1 0 0,3 3 0 0,-3 2 0 15,4-11 0-15,-1 6 0 0,1-6 0 0,-1 6-8 16,4 2 8-16,4-2 0 0,-4-6 0 15,4 6 0-15,3-6 0 0,0 5 0 16,3-2 0-16,1-3 0 0,3 0 0 0,-3-6 0 0,0 0 0 0,6 0 0 16,-3 0 0-16,4 0 0 0,0 0 0 0,-4 0 0 15,4-6-28 1,-4 6-11-16,3-6-1 0,1 6-1 0,-4 0 28 0,1 0 13 0,-1-6-12 0,0 3 12 16,0 3-68-16,0-5-7 0,0-1-1 0</inkml:trace>
  <inkml:trace contextRef="#ctx0" brushRef="#br0" timeOffset="806.879">11053 6414 939 0,'-8'-12'20'0,"5"6"5"0,3-2 1 0,-7 2 1 0,3 0-27 0,-3 0 0 0,4-6 0 0,-4-3 0 16,0 7 77-16,-4-1 11 0,4 3 1 0,0-6 1 15,-4 0-21-15,4 7-4 0,0-4-1 0,0 0 0 16,0 6-14-16,0-3-3 0,-3 6-1 0,2-6 0 16,-2 6-22-16,3 0-4 0,0 6 0 0,0-3-1 15,0 3-19-15,0 0 0 0,0 6 0 0,-1-1 0 16,1 1 0-16,0 0 0 0,0 3 0 0,-3 2 0 0,3-5 0 16,-4 6 0-16,4 2 0 0,0 4 0 0,0-4 0 15,0 4 0-15,0-7 0 0,-4 4 0 0,4 2 0 16,0 1 0-16,0 2 0 0,0-2 0 0,0-6 0 15,0 2 0-15,0 4 0 0,0-1 0 0,3-11 0 16,1 0 0-16,-1 2 0 0,4-2 0 0,0 0 0 16,0 3 0-16,7-7 0 0,-3 7 0 0,3-9 55 15,-4 6 7-15,-3-12 2 0,11 6 0 0,-11-6-52 16,14 6-12-16,0 2 0 0,0-5 0 0,0-3 0 0,4-3 0 16,-4 0 0-16,0-2 0 15,0-7 0-15,4 6 0 0,-4 0 0 0,0 0 0 0,0-6 8 0,-3 1-8 16,0-4 11-16,-1 3-11 0,1-5 0 0,-4-10 0 0,0 4 0 15,-4 5-9-15,4 3-7 0,-3 9-2 0,-1 0 0 0,1-5 0 32,-4 5-9-32,4 0-1 0,-4-6-1 0,0 6 0 0,-4 0 8 0,4 4 1 15,-4-4 1-15,1 3 0 0,3 0 7 0,-7-3 2 0,3 6 0 0,1-6 0 16,-1 0 10-16,4 6 0 0,-3-6 0 0,-1 6 0 16,1 0 0-16,3 0-8 15,-4 6 0-15,4-6 0 0,0 0-2 0,0 6 0 0,0-6 0 0,4 6 0 16,-1 3 10-16,1 2 0 0,-1 1 0 0,1 0 0 15,-1 0 0-15,4 5 0 16,-3 4 0-16,3 2 0 0,0-5 0 0,-3 0 14 0,-1 8-3 16,1-5-1-16,-1 2 10 0,1-5 3 0,-1 3 0 0,-3-4 0 15,4 7-2-15,-4-7 0 0,3-5 0 0,-3 9 0 16,4-10-13-16,-1 1-8 0,1-3 8 0,3 3-8 16,-4 0 0-16,4-7 9 0,-3 1-9 0,3 0 0 15,0 0 11-15,0-6-11 0,4 0 10 0,-1 0-10 16,1 0-25-16,-1-6-11 0,1 0-3 0,0 6 0 15,3-6-122-15,-4 1-25 0,15-19-5 0,-7 9-1 16</inkml:trace>
  <inkml:trace contextRef="#ctx0" brushRef="#br0" timeOffset="1458.734">11197 6476 850 0,'-3'6'17'0,"-1"5"6"0,4-11-23 0,0 6 0 0,0-6 0 0,4 6 0 16,-1 0 56-16,1 3 6 0,-1-3 2 0,4 5 0 16,-3 1 0-16,-1-6 0 0,1 6 0 0,-1 6 0 15,1-4 0-15,3-2 0 0,-3 11 0 0,3-11 0 16,-4 3-52-16,4 8-12 0,0-11 0 0,-3 3 0 16,-1 8 0-16,1-11 0 0,3 0 0 0,-4 6 0 15,4-4 54-15,-3-2 8 0,-1 0 2 0,1 5 0 0,0-8-52 0,-1 3-12 16,-3-6 0-16,0-6 0 0,0 0 0 0,0 0 0 15,0 12 0-15,0-12 0 0,0 0 54 0,4 0 8 16,-4-12 2-16,0 6 0 0,0-3-52 0,0 0-12 16,0 1 0-16,0-4 0 15,0 0 0-15,0 6 0 0,0-6 0 0,0 4 0 16,-4-4 0-16,1 0 0 0,3 6 0 0,-4-6 0 16,0-5 0-16,1 2 0 0,3 3 0 0,-4-11 0 15,1 8 0-15,-1 0 0 0,-3 1 0 0,4 2 0 0,3-6 0 16,-4 4 0-16,1 2 0 0,3 0 0 15,-4 0 0-15,4-5 0 0,-3 5 0 0,3 3 0 0,3-3 0 16,-3 1 0-16,7-4 0 0,-3 3 0 16,-1 0-48-16,4 1-13 0,0-7-3 0,-3 9 0 0,3-8 52 15,0 5 12-15,0 6 0 0,0-6 0 0,0-5 0 0,-3 5 0 0,3 3 0 16,3-3 0-16,-3 0 0 0,0 7 0 16,1-7 0-16,-1 6 0 0,3 0 0 0,-3 3 0 0,4-3 0 0,-4 6 0 15,0 0 0-15,-4 0 0 0,5 0 0 0,-1 6 0 16,-4 0 0-16,4 3 0 0,0 3 0 0,0-7 0 15,4 7-54-15,-4-6-8 16,4 0-2-16,-4 0 0 0,3-3 12 16,1 3 3-16,-1 0 0 0,-3-4 0 15,4 7-127-15,0-9-24 0</inkml:trace>
  <inkml:trace contextRef="#ctx0" brushRef="#br0" timeOffset="2031.066">11744 5706 900 0,'-7'5'38'0,"0"-2"-30"16,0 3 75-16,0 3 15 0,0-3 3 0,3 0 1 15,1 6-21-15,-1-7-4 0,1 4-1 0,-1 0 0 16,4 6-37-16,-3-3-8 0,3-1-2 0,0 1 0 15,0 3-11-15,0 2-2 0,3-5-1 0,1 6 0 16,-1-1 20-16,4 4 4 0,0 3 1 0,0 2 0 16,0-3-27-16,0 4-5 0,0 2 0 0,4 1-8 15,-4 2-14-15,0-5-10 0,4 8-1 0,-4-6-1 16,0 4 72-16,0-4 14 0,0 3 4 16,0-2 0-16,-3 2-54 0,3-8-10 0,-4 8 0 15,4-3 0-15,-3-2 0 0,-1 2 0 0,1-2 0 0,-1 8 0 16,1-9 0-16,-1 4 0 0,1-4 0 0,-1-2 0 15,-3-1 0-15,0-8 0 0,0 3 0 16,0-1 0-16,0-5 0 0,0 3 0 0,0 2 0 0,0-5 0 16,0 0 0-16,0 0 0 0,-3-4 0 0,3 1 0 0,0 0 0 0,0-9 0 15,0 6 0-15,0-6 0 16,0 0 0-16,0 0 0 0,0 0 0 0,0 0 0 0,0 0 0 0,0 0 0 16,0 0 0-16,0 0 0 15,0 0-47-15,0 0-13 0,0 0-4 0,0 0 0 16,3-15 25-16,1 1 5 0,-4-1 1 0</inkml:trace>
  <inkml:trace contextRef="#ctx0" brushRef="#br0" timeOffset="2512.508">11659 6370 850 0,'-17'0'17'0,"17"0"6"16,0 0-23-16,-7 0 0 0,7 0 0 0,-11 6 0 16,11-6 74-16,-7 0 10 0,7 0 3 0,0 0 0 15,0 0-7-15,0 0 0 0,0 0-1 0,0 0 0 16,0 0-43-16,0 0-8 0,0 0-1 0,0 0-1 15,0 0 30-15,0 0 7 0,0 0 1 0,0 0 0 16,0 0-52-16,0 0-12 0,0 0 0 0,0 0 0 16,0 0 54-16,0 0 8 0,0 0 2 0,0 0 0 15,0 0-20-15,0 0-4 0,0 0-1 0,0 0 0 16,0 0-19-16,0 0-3 0,7-6-1 0,0 6 0 16,0 0-5-16,4-6-2 0,-1 6 0 0,1-6 0 15,-1 6-9-15,1 0-12 0,3-6 2 0,0 6 1 16,0 6 9-16,1-6 12 0,2 0-2 0,-3 6-1 0,0 0-9 15,4-6 0-15,-4 6 0 0,0 0 0 0,0-6 0 16,0 6 0-16,-3 2 0 0,3-2 0 0,-3-3-12 16,3 6-4-16,-4-9 0 0,5 6-1 15,-5 0-25-15,1 0-5 0,3-6-1 0,-4 0 0 16,5 0-33-16,-1 0-7 0,-4 0-2 0,4-6 0 16,0 0-9-16,1 0-1 0,2-6-1 0,1 0 0 15,-4 4-22-15,4 2-4 0,-1 0-1 0</inkml:trace>
  <inkml:trace contextRef="#ctx0" brushRef="#br0" timeOffset="3315.298">12206 6511 851 0,'-3'-6'36'16,"-1"0"-36"-1,4 6 109-15,-3-6 15 0,-1 1 4 0,4 5 0 16,-4-6-52-16,1-6-9 0,-1 6-3 0,4 6 0 16,-3-6 0-16,3 6 0 0,0 0 0 0,0 0 0 15,-4-3-51-15,4 3-13 0,-3-6 0 0,3 6 0 16,0 0 47-16,0 0 6 0,0 0 2 0,-7 3 0 15,7-3-37-15,-7 6-7 0,7-6-2 0,-4 6 0 16,4-3-9-16,0 6 0 0,0-3 0 0,4 5 0 0,-4-11-8 0,0 0-4 0,0 0-1 0,3 0 0 16,1 6 21-16,-4 0 4 0,3 0 0 0,1-3 1 15,3 0-13-15,-4 0 0 0,4-3 0 0,1 3 0 16,-1-3 0-16,3 0 0 0,-3 3 0 0,4-3 0 16,-4 0 0-16,3 0 0 0,1 0 0 0,0-3 0 15,-4 3 0-15,3 0 0 16,-3-6 0-16,4 6 0 0,-4-3 0 0,4 0 0 15,-4 3 0-15,0-6 0 0,3 0 0 0,-3 0 0 16,0 6 0-16,0-11 0 0,0 11 0 0,-3 0 0 16,3-6 0-16,-3 6 0 0,-1 6 0 0,1-6 0 15,-1 11 0-15,-3-11 0 0,0 0 0 0,4-5 0 0,-4-1 0 0,3 0 0 32,1-3-48-32,-4 3-13 0,3 0-3 0,1 0 0 0,-1 0 52 0,-3 1 12 15,0-1 0-15,0 0 0 0,0-6-68 0,-3 0-10 0,3-2-2 16,-4 8-1-16,1-6 33 0,-1 0 6 15,1-5 2-15,-4 8 0 0,0-3 6 0,3 0 2 0,-7 0 0 0,4 1 0 16,0 5-6-16,-3 0-1 0,3 6 0 0,-4 0 0 16,4 0 39-16,0 6 0 0,3-3 0 0,-3 6 0 15,0 2 0-15,0 1 0 0,4 0 0 0,-4 0 0 16,3 8 0-16,-3-8 0 0,4 6 0 16,-4-4 0-16,0 4 0 0,-1 0 0 0,1-1 0 0,0-2 0 15,0 8 44-15,0-5 16 0,0-3 3 0,0 8 1 16,4-11 0-16,-1 3 0 0,1 2 0 0,-1 1 0 15,0-6-52-15,4-1-12 0,-3 1 0 0,3-3 0 16,0 3 0-16,-4 0 0 0,4-1 0 0,0-2 0 16,4 0 0-16,-4 0 0 0,7 3 0 0,-3-7 0 0,-1 1 54 0,1 0 8 0,-1 0 2 15,4 0 0-15,0 0-52 0,0 3-12 16,4-3 0-16,-4-4 0 0,4 7 0 0,-4-9 0 16,3 6 0-16,-3 0 0 0,4 0 0 15,-1-6 0-15,-3 6 0 0,4-6 0 0,0 0 0 16,-1 6 0-16,4-3 0 0,-3 0 0 0,3 2 0 0,-3-2-12 15,3 0 3-15,-4 0 0 16,4 3-38-16,-3 0-7 0,0 0-2 0,3 0 0 0,-4 0-44 0,4-6-10 16,-3 0-2-16</inkml:trace>
  <inkml:trace contextRef="#ctx0" brushRef="#br0" timeOffset="4126.917">12827 6320 629 0,'0'0'12'0,"0"0"6"0,4-6-18 0,-4 6 0 15,0 0 0-15,0 0 0 0,0 0 60 0,3-6 9 16,-3 6 2-16,0 0 0 0,0-12-4 0,0 12-1 0,0 0 0 0,0 0 0 16,0 0-2-16,0 0 0 0,0 0 0 0,0 0 0 15,0 0-12-15,0 0-4 0,0 0 0 0,0 0 0 16,0 0 7-16,-7 0 1 0,0 0 0 0,7 0 0 15,-7 0-23-15,0 0-4 0,0 0-1 0,0 6 0 16,0 0-20-16,-4 0-8 0,4 0 0 0,-4 3 9 16,4 0-9-16,0 5 10 0,-3-2-10 0,-1-6 10 15,4 12 0-15,-7-4 0 0,3-2 0 0,1 6 0 16,3-1-2-16,0-8 0 0,0 9 0 16,0-1 0-16,0-5-8 0,3 0 0 0,-3 8 0 0,3-2 8 15,1-6-8-15,-1-3 0 0,4 5 0 0,0 1 8 16,-3-9-8-16,3 6 0 0,0-6 0 0,0-1 8 15,0 1-8-15,0-6 12 0,0 0-12 0,3 6 12 16,1-3-4-16,-1 3-8 0,4 0 12 0,-3 0-4 16,0 0 0-16,-4-6-8 0,7 6 12 0,0-1-4 15,0-5-8-15,0 0-9 0,0 6 9 0,3-6-13 16,-3 0 13-16,1 0 0 0,2 6 0 0,-3-6 0 16,0 0 0-16,0 0 0 0,0 3 0 0,0 0 0 15,0-3 0-15,1 3 0 0,-1-3 0 0,0 3 0 16,0 0 0-16,0 0 0 0,0 0 0 0,-4 0-9 15,8-3 9-15,-4 9-10 0,0-9 10 0,0 0-10 0,-3 0 10 16,-1 0 0-16,-3 0 0 0,4 0-8 0,-1 0 8 16,4 0 0-16,-3 0 0 0,-4 0 0 0,3 0 0 0,1 5 0 15,-1-5 0-15,1 6-8 0,-1 0 8 0,-3-6 0 16,4 0 0-16,-4 6-8 0,0-6 8 16,3 6 0-16,-3-3 0 0,0 9-8 15,0-6 8-15,0-1-8 0,0 1 8 0,0 6-8 16,0-6 21-16,0 9 5 0,0-7 1 0,-3 4 0 0,3 3-32 0,-4-3-7 15,1 5 0-15,-1-8-1 0,1 3 21 0,-1 0 0 0,1-1 0 16,-1 1 0-16,-3-3 0 0,4 6 0 0,-1-6 0 0,1 2 0 16,-1-5 0-16,4-6 12 0,0 0-12 0,-11 6 12 15,4-6-4-15,0 0 0 0,0 0 0 0,-3 0 0 16,3-6-24-16,0 0-4 0,-4 6-2 0,4-6 0 16,0 1-63-16,0 5-13 0,-4 0-2 15</inkml:trace>
  <inkml:trace contextRef="#ctx0" brushRef="#br0" timeOffset="5988.276">7786 6376 615 0,'-4'12'26'16,"-6"-4"-26"0,-1-2 64-16,4-3 7 0,7-3 1 0,-7 3 1 15,-4 3-1-15,4-6 0 0,-3 0 0 0,-1 6 0 16,4-6-22-16,7 0-5 0,-7-6-1 0,0 6 0 15,0 0-19-15,0 0-4 0,7 0-1 0,-7 0 0 16,0 0-6-16,0 0-2 0,-4 0 0 0,4 0 0 16,-3 0-3-16,2 6-1 0,1-6 0 0,0 6 0 15,0-6-8-15,-3 6 10 0,3 0-10 0,0-1 10 16,-4 1-10-16,4 3 12 0,-4 0-12 0,1 0 12 0,6 3-12 16,-6-1 0-16,3 1 0 0,0 0 0 0,0 2 11 15,3 4 0-15,-3-6 0 0,3-3 0 0,1 5-11 16,3 1 0-16,-4 3 0 0,4-7 0 0,0 1 0 0,0-6 0 15,0 3 0-15,0-3 0 0,0-6 0 0,0 6 0 16,0-6 9-16,4 11-9 0,-1-5 0 0,4 0 0 16,-3-3 0-16,3 0 0 0,0 3 0 0,-3-3 0 0,3 0 0 15,3 0 0-15,-10-3 29 0,4 3 2 16,-1-3 0-16,4 9 0 16,4-9-19-16,-4 0-3 0,4 5-1 0,-1-5 0 0,1 0-8 0,-1 0 12 0,1 0-12 0,0 0 12 15,-1 0 5-15,1 0 2 0,-1-5 0 0,1-4 0 16,-4 6-19-16,4 0 0 0,-4-3 0 15,0 0 0-15,3 0 0 0,1 0 0 0,-1-11 0 0,1 11 0 16,-4-6 0-16,0 3-17 0,0-3 3 0,-3 7 1 16,3-1 13-16,0 0 13 0,-4 0-2 0,1 0-1 15,-1 0-10-15,4-3 0 0,0 4 0 0,-3-4 0 16,-1 0 0-16,5 3 8 0,-5 0-8 0,4 0 0 16,0-6 0-16,0 1 0 0,0-1 0 0,0 3 0 15,0-3 0-15,0 1 0 0,4-7-12 0,-7 9 12 16,3-3-16-16,3 1 4 0,-6 5 0 0,-4 0 1 15,3 0 0-15,4 0 0 0,-3 3 0 0,-4 3 0 16,0 0-8-16,0 0-1 0,7-3-1 0,0 6 0 16,-3 6 1-16,-1 3 0 0,1 0 0 0,-1 2 0 15,-3-5 20-15,0-9-11 0,0 0 11 0,0 9-8 0,0 3 8 16,0-1 0-16,0 7 8 0,0-6-8 0,0 8 12 0,0-8-3 16,0 6 0-16,-3 2 0 0,3-2 2 0,0-6 0 15,0 2 0-15,0-2 0 0,0 0 5 0,0 0 0 0,0-1 1 16,0 1 0-16,3-3-1 0,-3 3 0 0,0 0 0 0,0-1 0 15,4-5-8-15,-4 0-8 0,3 0 12 16,1 0-12-16,-1-3 0 0,1 6 0 16,-1-6 0-16,1 2 0 0,-4-5 15 15,3 6-4-15,-3-6-1 0,4 6 0 0,-4-6-10 0,3 0-11 0,4-6 3 16,0 6 0 0,1-6-109-16,2 1-22 0,4-1-4 0</inkml:trace>
  <inkml:trace contextRef="#ctx0" brushRef="#br0" timeOffset="6681.778">8230 6370 725 0,'-7'6'31'0,"0"0"-31"31,0 0 44-31,0-4 4 0,7-2 0 0,0 0 0 0,-3 9 0 0,-1-3 0 0,4-6 0 16,0 0 0-16,0 0-20 0,0 0-3 0,0 0-1 0,-4 9 0 15,4-9-12-15,0 6-4 0,-3 0 0 0,3 0 0 16,0-6 0-16,0 0 0 0,0 0 0 0,0 0 0 16,0 0-8-16,-4 6 12 0,4-6-12 0,0 0 12 15,-3 11 11-15,-1-5 2 0,1 0 1 0,-1 0 0 16,4-6 5-16,-3 9 1 0,3-9 0 0,0 6 0 16,-4 5-7-16,4-5-1 0,0-6 0 0,0 6 0 15,-3 0-12-15,6 3-4 0,-3-9 0 0,0 6 0 16,0 5 4-16,4-5 0 0,-1 6 0 0,1-6 0 15,-1 0-12-15,4 3 0 0,-3 2 0 0,-1 1 0 16,1 0 0-16,3 0 0 0,-3-1 0 0,3-5 0 16,0 3-13-16,0 3-5 0,-4-6-1 0,4 6 0 15,0-7 19-15,4 1 0 0,-4 3 0 0,4-3 0 16,-1 0 48-16,4 3 12 0,0 5 4 0,-3-8 0 16,3 0-64-16,-3 0-23 0,-1 0 1 0,4-6 0 15,-3 6 22-15,0-3 0 0,-1 6 0 0,1-6 8 16,-1-1-8-16,1-2 0 0,-4 0 0 0,0 0 8 15,0 0 1-15,-7 0 0 0,4 0 0 0,3-2 0 16,0-4 16-16,-4-6 3 0,4 3 1 0,0-3 0 16,-3 1-11-16,-1-4-2 0,1 3-1 0,-1 0 0 15,1-5-7-15,0-1-8 0,-1 3 11 0,1-2-11 16,3-1 8-16,-4 3-8 0,1-2 0 0,-1-1 0 16,1 6 0-16,-4-8 0 0,0 8 0 0,3 0 0 15,-3-5 0-15,0 2 0 0,0 3 0 0,4 6 0 0,-4-5 0 16,0-1 0-16,3 0-8 0,1 6 8 15,-4-3-23-15,0-2 2 0,-4 5 0 0,4-6 0 16,0 6-137-16,0 0-27 0,4 0-6 0</inkml:trace>
  <inkml:trace contextRef="#ctx0" brushRef="#br0" timeOffset="7230.798">8770 6326 922 0,'0'0'19'0,"-3"9"5"0,-1-3-24 0,0 5 0 15,4-11 0-15,-7 6 0 16,7 0 56-16,0-6 7 0,0 6 1 0,0-6 0 0,0 12-26 15,0-6-5-15,4-4-1 0,-4 7 0 0,3-3 0 0,-3 3 0 0,4-3 0 0,-4 0 0 16,4 0-19-16,-1 0-4 0,4 5-1 0,-3-5 0 16,-1 3 5-16,4-3 1 0,-3 0 0 0,3 6 0 15,-4-1-5-15,4-5-1 0,0 6 0 0,-3-3 0 16,3 2 3-16,0 1 0 0,0 0 0 0,0 0 0 16,0 2 0-1,0-2 0-15,4 0 0 0,-4 0 0 0,0 5-2 16,4-5 0-16,-4 3 0 0,0-3 0 0,0-1-9 0,0-2 12 15,-4 0-12-15,4 0 12 0,0 3-12 0,1-1 0 0,-1-5 0 16,0 6 8-16,0 3-8 0,0-7 0 0,0 7 0 0,0-3 8 16,-4-6-27-16,4 6-5 15,-3-4-2-15,3 1 0 0,-3 0-15 0,-1 3-3 0,1-6-1 0,-1 0 0 16,1-1-133-16,-1-5-26 0</inkml:trace>
  <inkml:trace contextRef="#ctx0" brushRef="#br0" timeOffset="7682.716">8689 6852 665 0,'0'0'28'0,"0"0"-28"16,0 0 96-16,0 0 13 0,0 0 3 0,0 0 1 15,0 0-39-15,0 0-8 0,0 0-2 0,0 0 0 16,0 0 0-16,0 0 0 0,0 0 0 0,0 0 0 15,0 0 0-15,0-6 0 0,3 0 0 0,1 0 0 16,0-2-51-16,-1-4-13 0,4 6 0 0,4-6 0 16,-1-3 54-16,1-2 8 0,6-1 2 0,1 6 0 15,-4-11-73-15,4 2-15 0,-1-2-2 0,5 2-1 16,-5-2 27-16,1 5 0 0,3 0 0 0,-3-2 0 16,-4 2 0-16,-4 1-10 0,1 2 10 0,0 3 0 15,-4 0-16-15,0 1 3 0,3-1 1 0,-3 3 0 16,0-3-11-16,0 1-1 0,4-1-1 0,-4 6 0 15,0-9-10-15,4 6-1 0,-4-5-1 0,0 8 0 16,0-6-27-16,-4 6-6 0,4-9-1 0</inkml:trace>
  <inkml:trace contextRef="#ctx0" brushRef="#br0" timeOffset="85338.293">20602 6376 995 0,'-10'6'20'0,"-1"0"6"16,0-4-26-16,4 4 0 0,7-6 0 0,0 0 0 16,0 0 73-16,-7 6 10 0,7-6 1 0,-7 0 1 15,7 0-4-15,0 0-1 0,-3-6 0 0,-1 0 0 16,4 6-23-16,0 0-5 0,0 0 0 0,0 0-1 16,0 0-29-16,0-2-6 0,0-4 0 0,0 6-1 15,0 0-15-15,4-6 0 0,3 6 0 0,3 0 0 16,-3 0 0-16,4 0-18 0,3 0 4 0,-3 6 1 15,-1-6 13-15,1 6 0 0,0-4 0 0,-1 7 0 0,1-3 0 16,-1 3 0-16,1-3 0 0,-1 6 0 0,-3-6 0 0,1 5 0 0,-1-11 0 16,0 6 0-16,0-3 0 0,0-3 0 0,0 0 0 0,-4 0 0 15,4-3 0-15,4-3 0 0,-4 6 0 0,0-11 0 16,0 5 26-16,0 0 8 0,0-6 2 0,4 3 0 16,-4 0-28-16,0-5-8 0,0 2 0 0,0 6 0 15,0-6 0-15,-3 1 0 0,3 5 0 0,-7 3 0 16,0 3 0-16,3-6 0 0,1 0 8 0,-4 6-8 15,0-6 0-15,-4 0 0 16,4-6 0-16,-7 12 0 0,4-5-18 0,-1 5-1 0,-3-9 0 0,0 6 0 16,-4-3-17-16,1 3-4 15,-1-3-1-15,-3 0 0 0,4-6 9 16,-8 1 1-16,0-1 1 0,1 0 0 0,-1 3 15 0,0-2 3 0,-3 5 1 0,0 0 0 16,0 0 11-16,0 0 0 0,3 6 0 0,0 0 0 15,4 0 0-15,0 6 0 0,0 0 0 0,3 6 0 16,-3-7 14-16,4 10 5 0,3-3 1 0,-4 6 0 15,1-1-32-15,-1 4-7 0,4 2-1 0,-4 1 0 16,1 8 20-16,3-8 0 0,-4 2 0 0,4 4 0 16,0-4 30-16,-4 3 10 0,8-2 1 0,-4 2 1 15,3-11-25-15,4 5-5 0,-3-2 0 0,3-3-1 16,0-4 0-16,0 4 0 0,3-6 0 0,-3 5 0 16,4-8-3-16,3 0-8 0,0 0 12 0,0 3-4 0,4-1 0 0,-1-5 0 15,1 6 0-15,3-9 0 0,-4 3-8 16,5 0 10-16,2 0-10 0,-3-6 10 0,7 2-24 0,-3-2-5 15,3 0-1-15,0 0 0 0,1 0 20 0,2-2 0 16,1 2 0-16,-4-6 0 0,-3 0-9 16,3 0 9-16,-3 3-13 0,-1-9 5 15,4 6-139-15,-6 0-27 0,2 1-6 0</inkml:trace>
  <inkml:trace contextRef="#ctx0" brushRef="#br0" timeOffset="85699.697">20652 6005 1314 0,'0'0'37'0,"0"0"8"15,0 0-36-15,0 0-9 0,0 0 0 0,0 0 0 16,0-6 53-16,0 1 9 0,7-7 2 0,-4-3 0 16,4 3 0-16,0 1 0 0,0-7 0 0,0 6 0 15,4-5-52-15,-4 8-12 0,4-9 0 0,-1 6 0 16,1-2 0-16,3-4 0 0,0 6 0 0,0 1 0 15,-3-1 15-15,-1-3 0 0,4 3 0 0,-3 6 0 0,0 1-15 16,-4-7 0-16,0 12-12 0,0-12 12 16,-7 12-64-16,0 0-7 0,7 0-1 0</inkml:trace>
  <inkml:trace contextRef="#ctx0" brushRef="#br0" timeOffset="86417.308">21181 6123 1074 0,'0'0'30'0,"0"0"8"0,0 0-30 15,0 0-8-15,0 0 0 0,0 0 0 0,0 0 96 0,0 0 19 0,0 0 3 0,0 0 1 16,0 0-88-16,0 0-18 0,0 0-3 0,0 0-1 16,0 0-9-16,0 0 0 0,0 0 0 0,0 6 0 31,3 0 0-31,-3 0 0 0,4-1 0 0,-1 1 0 0,-3 3 0 0,4-3 0 0,-4-6 0 16,3 6 0-16,1 0 0 0,-4-6 0 0,3 0 0 0,-3 0 0 15,0 0 0-15,0 0 0 0,0 0 0 0,0 0 0 16,0 0 0-16,0 0 0 0,0 0 0 0,0 0 0 15,0 0 0-15,0 0 0 0,0 0 0 0,-7 0 0 16,7 0-49-16,-7 0-12 0,0 0-3 0,0-6 0 16,0 6 51-16,0 6 13 0,-3-6 0 0,3 0 0 15,-4 0 0-15,0 0 0 0,4 6 0 0,-3-6 0 16,3 6 0-16,-4 5 0 0,0-2 0 0,1 3 0 16,3 0 0-16,-4-1 8 0,4 7 0 15,-3 0 0-15,3-4 0 0,-1 10 0 0,1-12 0 0,0 8 0 16,0 4-19-16,4-4-3 0,-4 4-1 0,3-6 0 15,1 11 60-15,-1-3 12 0,4-2 3 0,-3 8 0 16,3-8-31-16,0-4-5 0,0 4-2 0,0-7 0 16,0 4 2-16,3-3 0 0,-3 5 0 0,4-14 0 15,-1 3 1-15,1 0 1 0,3-7 0 0,0 7 0 16,-4-12-26-16,8 12 0 0,-4-9 0 0,4 0 0 16,-1 0 16-16,4 3 12 0,0-3 1 0,-3-6 1 15,7 3-17-15,-4-6-3 0,0 0-1 0,4-3 0 16,-1-3-38-16,-3 1-8 0,4-10-2 0,-4 9 0 15,0-11-71-15,4 5-14 0,-4 0-4 0</inkml:trace>
  <inkml:trace contextRef="#ctx0" brushRef="#br0" timeOffset="87193.944">21364 5667 684 0,'0'0'14'0,"-3"6"3"16,3-6-17-16,0 0 0 0,0 0 0 0,3 12 0 15,-3 0 84-15,0-1 14 0,4 4 2 0,-4 9 1 16,0-7-12-16,3 10-2 0,-3-4-1 0,0 7 0 16,4 2-13-16,-4 6-2 0,3-2-1 0,1 8 0 15,-1-3-16-15,-3 3-3 0,4 0-1 0,-4 6 0 16,3-9-18-16,-3 3-3 0,0 0-1 0,4-3 0 15,-4 4-3-15,4-7-1 0,-4-6 0 0,3 9 0 16,-3-11-15-16,0 2-9 0,0 6 10 0,0-8-10 16,0-4 0-16,0 9 0 0,0-11 0 0,0 2 0 0,0-2 0 15,0 2 0-15,0-8 0 0,0 3 0 16,0-7 0-16,0 1 0 0,4-3 0 0,-4-1 0 0,0-2 57 0,0 0 6 16,3 0 1-16,-3-9 0 0,0 0-64 0,0 0-28 0,0 0 3 0,0 0 0 15,0 0 40-15,0-9 8 0,-3-3 1 16,3 1 1-1,0-7-71-15,0-6-14 0,3 4-4 0,-3-4 0 0,0-2 52 0,4 8 12 0,-4-11 0 16,0 8 0-16,3-8 0 0,1 5 0 16,-1-2-10-16,1 2 10 0,3 4-53 0,-4 2-7 15,4 0 0-15,-3 1-1 0,-1 2 49 0,4 3 12 0,-3-5 0 0,3 2 0 16,-3 3 0-16,3 1 0 0,-4 5 0 16,1-6 0-16,-1 6 0 0,1-3 0 0,3 3 0 0,-4-3 0 15,4 7 0-15,-3 2 0 0,3-6 0 0,-4 6 0 16,5 0-10-16,-1 0 1 0,-4 0 0 0,4 0 0 15,0 0 1-15,4 0 0 0,-4 0 0 0,3 6 0 16,-2 2 0-16,2-2 0 0,-3 6 0 0,0-6 0 16,0 6-8-16,0-6 0 0,0 5-1 0,0-2 0 15,1 3 1-15,-5 0 1 0,1 5 0 0,-1-5 0 16,1 3 15-16,-4 8 0 0,0-5 0 0,3 5 0 16,-3-2 0-16,0 2 0 0,0-2 0 0,0 8 0 15,0-11 16-15,-3 9 5 0,3-10 2 0,-4 10 0 16,4-10 1-16,0 7 1 0,0-7 0 0,0-2 0 15,0-3-13-15,4 0-4 0,-4-6 0 0,0-6 0 16,3 5-8-16,-3-5 0 0,0 0 0 0,0 0 0 16,0 0-48-16,7 0-12 0,0-5-3 0</inkml:trace>
  <inkml:trace contextRef="#ctx0" brushRef="#br0" timeOffset="87818.408">21826 6443 1094 0,'0'0'23'0,"0"0"5"16,-3 6-28-16,-1 0 0 0,-3 0 0 0,7-6 0 15,0 0 56-15,0 0 7 0,0 0 1 0,0 0 0 16,0 0 0-16,0 6 0 0,0 3 0 0,0-9 0 16,4 6-20-16,-1 5-4 0,1-11-1 0,-1 6 0 15,4 0-10-15,0-6-1 0,4 0-1 0,-4 0 0 16,4-6-11-16,-1 6-3 0,1 0 0 0,-1-6 0 15,1-5-5-15,0 5 0 0,-1-6-8 0,1 3 12 16,-1 3-12-16,1-5 11 0,0 5-11 0,-1-6 10 16,1 6-10-16,-4-3 0 0,0 0 0 0,0 1 0 15,-4-4-24-15,1 6-1 0,-1 0 0 0,1-6 0 0,-4 3 11 16,3 1 2-16,-3 5 1 0,0 3 0 0,0 0-4 16,-3-6-1-16,3 6 0 0,-4-6 0 0,1 0 1 15,-4 0 0-15,3 0 0 0,-6 0 0 0,3 1 3 0,-4-1 1 16,1 3 0-16,-1 0 0 0,-3 3 11 0,3-3-8 0,1 0 8 15,-4 3-8-15,-1 3 8 0,1 3-8 0,0 3 8 16,4 2-8-16,-4 1 8 0,3 0-13 16,4 3 5-16,-4 8 8 0,4-11-12 0,4 8 12 0,-1-2-12 15,1 6 12-15,-1 2 0 0,4 3 0 0,0 1 0 16,4 2 0-16,3 0 0 16,-4-2 10-16,4-1-2 0,4-2-8 0,-4-4 8 0,0-2-8 0,4 2 0 15,-4-5 0-15,3-3 15 0,1-4-1 0,-1 1 0 16,-3-6 0-16,4 6-2 0,-4-3 0 0,4-6 0 0,-4 2 0 15,0-2 0-15,0 0-1 0,3-6 0 0,-3 0 0 16,4 1-11-16,-4-4 0 0,0-3 0 0</inkml:trace>
  <inkml:trace contextRef="#ctx0" brushRef="#br0" timeOffset="88384.615">22313 6202 1212 0,'-3'12'25'0,"-1"3"6"0,4-3-31 15,-3 5 0-15,3-5 0 0,0 3 0 0,0 2 72 0,3 1 8 0,-3-6 1 0,0 8 1 16,4-2-27-16,-1 0-6 0,1 2-1 16,-1-2 0-16,1-6-24 0,-1-7-6 0,-3-5-1 0,0 0 0 15,0 0-8-15,4 6-1 0,-4-6-8 0,0 0 12 16,0 0 9-16,3 0 2 0,1-6 0 0,-1 1 0 16,-3-1-4-16,4 0-1 0,-1-6 0 0,-3 6 0 15,0 0-18-15,0-6 0 0,-3 10 0 0,-1-4-9 16,1 0-7-16,-1 0 0 0,1-6-1 0,-4 6 0 15,0-5-3-15,3 5 0 0,-3 0 0 0,0 3 0 16,0 3 8-16,0-6 0 0,-4 6 1 0,4 0 0 16,-3 0-14-16,3 6-3 0,-4-6-1 0,4 6 0 15,0-3 29-15,3 3 0 0,1-4 0 0,-4 7 0 16,0 3 0-16,0-6 0 0,0 6 0 0,-4 2 0 16,4-2 0-16,4 0 0 0,-4 6 0 0,3-4 0 15,-3 4 0-15,7 5 10 0,-4-2 0 0,4 8 0 16,0-5-10-16,0-4 8 0,0 4-8 0,0 2 8 15,4-2 6-15,-4-1 1 0,3 1 0 0,-3 2 0 16,4-2 0-16,0-6 0 0,-4 2 0 0,3-8 0 16,1 6-15-16,-1-4 8 0,1-2-8 0,-1 0 0 15,4 0 0-15,-3-1 0 0,6-8 0 0,-3 6 0 16,0-6 33-16,4 0 1 0,0 0 0 0,-1-3 0 16,1 0-20-16,3-3-4 0,3 0-1 0,-2 0 0 15,2-3-41-15,1 0-9 0,0 0-2 0</inkml:trace>
  <inkml:trace contextRef="#ctx0" brushRef="#br0" timeOffset="89095.88">22726 6308 1713 0,'0'0'48'0,"0"0"12"16,0 0-48-16,0 0-12 0,-4 6 0 0,4-6 0 15,0 0 63-15,-7 0 10 0,7 0 3 0,-7 0 0 16,7 0-39-16,0 0-7 0,0 0-2 0,0 0 0 15,0 0-16-15,0 0-3 0,0 0-1 0,-10 6 0 16,10-6-8-16,-7 0 0 0,7 0 0 0,-11 0 0 16,11 0 0-16,-3 6-11 0,-4-6 3 0,7 0 0 0,-8 6 8 15,1-3 0-15,4 3 0 0,-4 5 0 16,7-5-24-16,-4 6-4 0,4-6 0 0,-3 6 0 0,-1-4 10 0,1 1 2 0,-1 0 0 0,1 3 0 16,-1 0 6-16,1-1 2 0,-1 4 0 15,1-3 0-15,-1-6 8 0,4 5 0 0,-4 1 0 0,4-6 0 16,0 0 0-16,0 3-8 0,4-3 8 0,-4 5-8 15,0-5 8-15,0 0 0 16,4 6 8-16,-4-6-8 0,0-6 11 16,3 3-3-16,-3-3 0 0,0 0 0 0,0 0 7 0,0 0 1 0,0 0 0 0,4 9 0 15,3-7-7-15,0 4-1 0,0 0 0 16,0-6 0-16,0 6 10 0,0 0 2 0,0 0 0 0,0 0 0 16,0 0-20-16,0-1 0 0,0 1 0 15,0 0 0-15,-3 0 0 0,3-3 0 16,0 3 0-16,0 0 0 0,-4-6-12 0,1 6-5 0,-4-6-2 0,7 0 0 15,-3 6 19-15,-1-1 0 0,1 1 0 0,-1 0 0 16,1-3 0-16,3 3 0 0,-4-3 0 16,1 3 0-16,-1 0 0 0,-3 3 0 15,4-4 0-15,-1 7 0 0,1-6 0 0,-4 0 0 0,3 0 0 0,1 3 0 16,-4-1 0-16,3 1 0 0,-3-9 0 0,0 6 0 16,0 0 0-16,0 0 0 0,0 0 0 0,-3 6 0 15,3-7 0-15,-4 4 0 0,1-3 0 0,-1 6 0 16,1 0 0-16,-4-6 0 0,3 5 0 0,-3-5 0 15,0 0 0-15,0 0 0 0,0-3 0 0,0 3 0 16,0 0 0-16,-4-6 0 0,1 6 0 0,-1-6 0 16,1 0-14-16,-1-6 1 0,0 6 0 0,4-6 0 15,-3 0-82-15,10 6-16 0,0 0-3 0</inkml:trace>
  <inkml:trace contextRef="#ctx0" brushRef="#br0" timeOffset="155357.141">4413 12302 597 0,'0'0'16'0,"0"0"5"16,-7 0-21-16,7 0 0 0,-7 0 0 0,7 0 0 15,-7 0 56-15,-3 0 6 0,10 0 2 0,-8 0 0 16,1 0 18-16,0 6 4 0,4-3 1 0,-4 12 0 16,3-9-28-16,-3 0-6 0,4 0-1 0,-1-1 0 15,1 4-8-15,-4 0-1 0,7 3-1 0,-4-3 0 16,0 2-25-16,1 1-5 0,3 0 0 0,-4 3-1 15,1 2-11-15,3 7 0 0,-4-1 0 0,4 4 0 16,0-7 0-16,0 4 0 0,0-6 0 0,0 5 0 16,-3 4 0-16,3-1 0 0,0 9 0 0,0-5 0 15,0 8 0-15,0-6 0 0,0 4 0 0,0-1 0 0,-4-3 0 16,4 0 0-16,0-2 0 0,0-4 0 16,0-2 20-16,0 2 1 0,-3-8 1 0,3 5 0 15,-4-8-6-15,1 0 0 0,-1 2-1 0,4-8 0 16,-3 3-15-16,-1-9 9 0,4 3-9 0,0-6 8 15,0 0 4-15,0 0 0 0,0 0 0 0,0 0 0 16,0 0-12-16,-7-9 8 0,0 3-8 0,3-6 8 16,1 1-28-16,3-4-7 0,0 0-1 0,-4 1 0 15,8-10-5-15,-4 6-2 0,0-2 0 0,0-4 0 0,0-2 10 0,0-4 1 0,3-2 1 16,1 0 0-16,-4 2-7 16,7-2-2-16,-3 3 0 0,-1 2 0 0,1-2 21 0,-1 5 11 0,1-11-12 0,-4 9 12 15,3-4 0-15,1 4 0 0,-4-1 0 0,0-2 0 16,3 2 0-16,-3 7 0 0,0-7 0 0,0 7 0 15,0-4 0-15,0-2 0 0,4-1 0 16,-4 7 0-16,3 2 0 0,-3 0 0 0,0 7 0 0,0 2 0 16,0 9 0-16,0 0 8 0,0 0-8 0,0 0 0 15,0 0 0-15,0 0 0 0,0 0 0 0,4 6 0 16,-1 3 0-16,1-1 0 0,-1 1 0 0,1 9 0 16,3-6 0-16,0 5 0 0,0 1 0 0,0 2 0 15,4-2 0-15,-4-3 0 0,3 0 0 0,1 5 0 16,3 1 0-16,-3 8 0 0,-1-2 0 0,1-4 0 15,-1-5 0-15,5-12-12 0,-1-1 12 0,-4 1-10 16,4 0 10-16,-3 6 8 0,0 3-8 0,-1 8 11 16,-3-8-1-16,4 8 0 0,-4 4 0 0,3-4 0 0,-3 1-10 15,4-4 12-15,0-2-12 0,-1 0 12 16,-3-1-12-16,0-8 0 0,4 0 0 0,-4 0 8 16,4 0-8-16,-4-1 0 0,0-2 0 0,-4 0 8 15,-3-6-23-15,4 0-5 0,-4 0 0 0,0 0-1 0,0 0 46 0,3 0 10 0,1 0 1 16,-1 0 1-16,1-6-37 0,-1 6 0 0,-3 0 0 0,4-6 0 15,-1 6 27-15,1-8 1 0,-1 5 0 0,-3 3 0 16,8-6-45 0,-5 3-9-16,1 0-2 0,-4 3 0 0,3-3 28 0,1 0-8 0,-1 0 8 0,-3 0 0 15,4-3 0-15,3 3 0 0,-4-8 0 0,1 5 0 16,-1-9 19-16,1-3 9 0,-1 1 1 0,1-7 1 16,-1-5-30-16,1-3 0 0,-1-1 0 15,5-2 0-15,-5 3-8 0,1 8-8 16,-1 1-2-16,-3 2 0 0,4-11 18 0,-4 8 0 0,3-8 11 0,-3 2-11 15,4-2 9-15,-4 3-9 0,0-7 0 0,0 10 9 16,0-6-9-16,0 2 0 0,0 7 0 0,0-4 0 16,0 10 0-16,0-10 0 0,0 9 0 0,3 1 0 15,-3-1 0-15,0 3-12 0,4 4 2 0,-4-7 1 16,3 6-56-16,-3-2-11 0,4-4-3 0</inkml:trace>
  <inkml:trace contextRef="#ctx0" brushRef="#br0" timeOffset="156092.736">5105 12652 914 0,'-11'-11'25'0,"4"2"7"15,-4 0-32-15,4 3 0 0,0-3 0 0,4 3 0 16,-4-5 41-16,0 5 2 0,3 0 0 0,1-6 0 16,-1 6-11-16,-3 3-3 0,7 3 0 0,-3-9 0 15,-8 4-7-15,11 5-2 0,0 0 0 0,-4-6 0 16,4 6-4-16,-7 0 0 0,7 0-1 0,-7 3 0 15,0 2 0-15,0 4 0 0,4 0 0 0,-8 6 0 16,8-3-15-16,-4 5 0 0,-1-2 0 0,1 8 0 16,4-2 0-16,-1 3 0 0,-3 5 0 0,4-3 0 15,-1 4 0-15,1-4 0 0,3 10 0 0,-4-10 0 16,1 9 26-16,3-14 2 0,-4 8 1 0,4-11 0 16,0-3-13-16,0-4-4 0,4-5 0 0,-4-6 0 0,0 6-12 15,0-6 0-15,3 6 8 0,-3-6-8 0,4 6 15 0,6 0 0 16,-3-6 0-16,4 6 0 0,0-12-15 0,-1 6-12 15,1-6 3-15,3 0 0 0,-4 6 25 0,1-15 4 16,7 6 2-16,-8 1 0 0,1-4-14 0,-1 0-8 16,1 0 8-16,0-5-8 0,-1 5 0 0,-3-3 9 0,4 3-9 15,-4-8 0-15,0 5 13 0,-4-5-4 16,1-1-1-16,-1 3 0 0,-3 1-33 16,8 5-7-16,-8-6-2 0,0 4 0 0,-8 2-22 0,1 0-5 0,4-8-1 15,-8 5 0-15,1 0 2 0,-1-2 1 0,1-1 0 0,-5 3 0 16,1-2 21-16,0 11 4 0,4-9 1 15,-8 9 0-15,4 0 13 0,0 3 2 0,0 3 1 0,0 0 0 16,3 6-3-16,0 0 0 0,1 6 0 0,3-6 0 16,7 5-15-16,-4 4-3 0,1 0-1 15,-1 0 0-15,4 2-5 0,0-5 0 0</inkml:trace>
  <inkml:trace contextRef="#ctx0" brushRef="#br0" timeOffset="156640.378">5278 12685 1094 0,'0'0'23'0,"0"0"5"0,0 0-28 0,0 0 0 0,0 0 0 0,0 0 0 16,0 0 62-16,0 0 7 0,0 0 2 0,0 0 0 16,0 0-11-16,0 0-3 0,0 0 0 0,0 0 0 15,0 0-45-15,-4 3-12 0,4-3 0 0,-4 14 0 16,4-8 0-16,4 6 0 0,-4-3 0 0,4 5 0 15,-4 1 40-15,3-3 5 0,1 0 2 0,-1 5 0 16,1-2-24-16,-1 3-5 0,1 2-1 0,3-2 0 16,-4 5-17-16,4-8-11 0,-3 0 2 15,3 2 0-15,0-8 9 0,-3 3 0 0,-1-3 0 0,4 3 0 16,-7-12 0-16,4 5 0 0,-4-5 0 0,7 9 0 16,-4-6 0-16,4 0 12 0,0 0-2 0,0-3-1 15,4-3-9-15,-4 3 0 0,0-6 0 0,0 3 0 16,0-3 0-16,0-2 0 0,4-4 0 0,-4 6 0 15,3-12 53-15,-2 1 9 0,-1-1 2 0,0 3 0 16,0-8-52-16,0 5-12 0,0-2 0 0,0-4 0 16,-4 1 0-16,8 2-12 0,-8 0 3 0,-3 1 0 15,4 11 9-15,0-9 0 0,-1 1 0 0,1 2 0 16,-4 3 0-16,0-8 12 0,0-1-2 0,0 1-1 16,0-7-58-16,-4 4-12 0,1 5-3 0,-5-11 0 15,5 2-71-15,-8-8-14 0,4 2-3 0</inkml:trace>
  <inkml:trace contextRef="#ctx0" brushRef="#br0" timeOffset="157311.8">5740 12555 850 0,'-4'-11'17'0,"4"11"6"15,0 0-23-15,0 0 0 0,0 0 0 0,0 0 0 16,0 0 56-16,0 0 6 0,0 0 2 0,0 0 0 15,-3 5 40-15,-1 4 9 0,4-9 2 0,0 0 0 16,0 0-39-16,0 0-7 0,-10-3-1 0,2-3-1 16,8 6-46-16,-7-3-9 0,0 3-1 0,7 0-1 15,-7 0 25-15,7 0 5 0,-10 9 0 0,3 0 1 0,0 0-33 16,0 3-8-16,0 5 0 0,-1-5 0 0,1 0 0 0,0 3 0 0,4-4 0 16,-4-5-11-1,3 3-21-15,1 0-4 0,-1 0 0 0,1 8-1 0,3-5 37 16,0-3 0-16,0 3 0 0,0 2 0 0,3-5 0 0,-3 3 0 15,4-6 14-15,-4 0-4 16,3-3-10-16,1 5-9 0,-1-2 9 0,1 0-13 16,-1-3 5-16,-3-3 8 0,0 0-13 0,4 0 5 0,6 0 8 15,-6 0 0-15,0 0 0 0,3 0-8 0,-4 0 8 0,1-3 0 0,-1 3 0 0,4-3 0 16,-3 3 0-16,3 0 0 0,0 0 0 0,-4-3 0 16,4 3 0-16,0 0 0 0,1-3 0 0,-1 3 0 15,0 0 0-15,-4 3 0 0,4 0 8 16,-3 0-8-16,3 0 0 0,0 0 0 0,3-3 0 0,-6 6-8 15,3 3 8-15,-7-3 0 0,4 8 10 16,-1-2-10-16,-3 0 9 0,0-3-9 16,0-1 8-16,4 10-8 0,-8-3 11 0,4 14-3 0,0 4-8 0,-3-4 12 15,-1-3-12-15,-3-2-12 0,3-6 3 0,-6-4 0 16,3-5 34-16,0-3 7 0,0-3 2 0,-4 0 0 16,4 6-3-16,0-1-1 0,-4 7 0 0,4-9 0 15,-3 3-19-15,3 3-11 0,-4-6 12 0,4-1-12 16,-3-5 0-16,-5 3 0 0,5-3 0 0,-1 0-12 15,-3-3 12-15,4 3-9 0,-1-5 9 0,-3 2-8 16,7 0-44-16,-4-3-9 0,4-3-2 0</inkml:trace>
  <inkml:trace contextRef="#ctx0" brushRef="#br0" timeOffset="158074.723">6981 12558 781 0,'0'0'16'0,"0"0"4"0,0 0 1 0,0 0 3 0,0 0-24 15,-3-9 0-15,-1 4 0 0,1-4 0 0,3 3 64 0,-4 0 9 0,1 0 2 0,3 6 0 16,0 0-12-16,0 0-3 15,0 0 0-15,0 0 0 0,0 0 0 0,0 0 0 0,0 0 0 0,0 0 0 16,0 0-44-16,0 0-16 0,0 0 9 0,0 6-9 16,0 6 32-16,3-3 0 0,-3 2 1 0,4 1 0 15,-1 6-14-15,-3-7-3 0,4 4-1 0,-4 3 0 16,3 5 1-16,1-5 0 16,0 3 0-16,-1 14 8 15,-3 3-10-15,4 6-2 0,-1 9-1 0,1-6 5 0,-1 0 2 0,-3-3 0 0,0-3 0 16,0-2 14-16,0-7 2 0,-3 3 1 0,-1-2 0 15,1-4-1-15,-1-6 0 0,1 1 0 0,-1-3 0 16,0-13-4-16,1 4-1 0,-4-6 0 0,3 3 0 16,-3 0-13-16,4 2-2 0,-4-5-1 0,0 6 0 15,3 0-13-15,-3-6 11 0,0 0-11 0,0-4 10 16,0-2 2-16,7 0 0 0,-7-2 0 0,-7-1 0 0,3-6-12 0,1-3 12 16,-1 0-12-16,-3 1 12 15,0 2-38-15,0 0-7 0,3-6-2 0,-3 3 0 0,7 7 35 16,-11-16 0-16,8 12 0 0,-1-3 0 15,1-2-58-15,-1 2-5 0,0-6-1 16,-3 1 0-16,4-1 0 0,-1 3 0 0,4-11 0 0,0 8 0 16,3-5-80-16,1-1-17 0,-4-2-3 0</inkml:trace>
  <inkml:trace contextRef="#ctx0" brushRef="#br0" timeOffset="158379.199">6720 12079 1337 0,'-7'26'56'0,"-3"1"-44"16,3-6 41-16,-4-7 9 0,4 1 2 0,0 0 0 15,4-4-10-15,-1 1-2 0,0-6 0 0,4-6 0 16,0 9-32-16,0-9-6 0,0 0-2 0,4 6 0 16,3-3-163-16,0-3-33 0</inkml:trace>
  <inkml:trace contextRef="#ctx0" brushRef="#br0" timeOffset="159007.188">7299 12529 1337 0,'0'0'56'0,"-7"0"-44"16,7 0 41-16,0 0 9 0,0 0 2 0,-7 6 0 15,3-3 29-15,-6-3 7 0,-1 3 0 0,4 0 1 16,-3-3-59-16,2 0-12 0,-2 0-2 0,3 0-1 15,0 0-7-15,0 2-2 0,0-2 0 0,0 0 0 16,7 0-29-16,-7 3-5 0,7-3-2 0,-7 0 0 16,7 0 26-16,0 0 6 0,0 0 1 0,-4 12 0 15,4 0-24-15,-4 6-5 0,4 5-1 0,0 4 0 16,0-7 15-16,0 1 0 0,4-1 0 0,-4 1-9 16,4 2 9-16,-1 1 0 0,-3-1 0 0,4 4 0 15,-4 5 0-15,3 3 0 0,1 1 0 0,-4 2 0 16,3-12 0-16,1-2 0 0,-1-12 0 0,4-1 0 15,-3-2 0-15,3 0 0 0,-4 0 0 0,-3-9 0 16,0 0 0-16,0 0 0 0,0 0 0 0,11-9 8 16,-4-3-8-16,0-5 12 0,4-10-4 0,-1 4 0 15,1 5-8-15,-8-2 11 0,4 2-11 0,4 0 12 16,-4-2-21-16,0-1-4 0,0-5-1 0,0 5 0 16,0 3 14-16,-3-5 0 0,-1 8 0 0,1-8 0 15,-1 5 20-15,1-11 6 0,-4 5 2 0,0-2 0 16,-4 8-45-16,1-3-9 0,-1 10-2 0,-3-4 0 15,-3 6 28-15,3-3 17 0,-8 7-2 0,5-1-1 16,-1 6-37-16,8 0-7 0,-11 0-2 0,3 6 0 16,1-6-11-16,-5 2-2 0,1-2-1 0,0 0 0 0,4 3 28 0,-1 3 6 15,4 0 0-15,-4 3 1 16,8 6-37-16,-1 5-7 0,-6 7-1 0,6-1-1 16,4-2-3-16,0-4 0 0,0-2 0 0,4-3 0 15,3-1-93-15,0 1-19 0</inkml:trace>
  <inkml:trace contextRef="#ctx0" brushRef="#br0" timeOffset="159614.088">7415 12558 881 0,'0'0'37'0,"0"0"-29"31,0 0 66-31,0 0 14 0,0 0 2 0,0 0 1 16,0 0-23-16,4 9-5 0,-4 9-1 0,0-7 0 15,0-2-12-15,0-3-2 0,0-6-1 0,0 0 0 16,0 0 4-16,0 6 1 0,3 0 0 0,1 0 0 0,-4 0-12 0,4 5-3 0,-1 1 0 0,1 0 0 16,-4 0-10-16,3 8-3 0,1-8 0 0,-4-3 0 15,0 3-24-15,3 2 0 0,-3-5 0 0,4 3 0 16,-4 0 0-16,3 2 0 0,4 1 0 0,0 0 0 15,-3 2 0-15,3-5 0 16,0 0 0-16,0 8 0 0,0-2 0 0,0 0 0 16,0 8 0-16,7-5 0 0,-10-4 0 15,3-5 0-15,3 0 0 0,-3-6 0 0,1 0 0 0,-1-6 0 0,-7 0 0 16,7 6 0-16,0-6 0 0,0-6 0 0,0 6 0 0,0-12 0 31,0 3 0-31,0-6 0 0,0-5 0 0,0-4 0 0,0 4 0 0,-3 2 0 0,3 0 0 16,-4-2 33-16,1-1 5 0,-1-5 1 0,1 5 0 15,-4-2-27-15,3 2-12 0,-3-5 10 0,0 5-10 16,0-5 8-16,-3 2-8 0,3-2 0 0,-4 5 0 16,1 6 0-16,-1 10 0 0,4-1 0 0,-10 0-10 15,6 0-26-15,-3-3-6 0,4 0-1 16,-1-11 0-16,1-13-169 0,-1 4-33 0</inkml:trace>
  <inkml:trace contextRef="#ctx0" brushRef="#br0" timeOffset="160323.51">8015 12517 1094 0,'-28'6'23'16,"17"0"5"-16,1-6-28 0,-4 6 0 0,3-3 0 0,0 5 0 15,1 1 115-15,-4 3 17 0,3 0 4 0,1 0 1 16,-1-1-65-16,0-2-14 0,1 3-2 0,3 0-1 16,-4-1-21-16,4 1-4 0,4-3-1 0,-1 0 0 15,1 0-29-15,3-3 0 0,-4 5 0 0,4-5 0 16,4-6 0-16,-4 6-8 0,0 0 8 0,3-3-10 15,-3 3 10-15,4-3-8 0,-1 3 8 0,1 5-8 16,-1-2 8-16,1 9 0 0,3-9 0 0,-4 11-8 16,1-5-7-16,3-3-1 0,-4 2 0 0,1 1 0 15,3 3 16-15,-3 8 0 0,-1-5 0 0,1 2 0 0,3-5 8 16,3 2 4-16,-6-8 0 0,3 0 1 16,0-6-13-16,0 0-18 0,4-6 4 0,-1-6 1 0,-3-6 21 0,4-6 4 15,-1-8 0-15,1 8 1 0,-1 1-13 0,-2 5-18 16,-1 6 4-16,0-3 1 0,3-11 13 0,-6-1 0 15,-1-5 0-15,4-1 0 0,-3 4 0 0,-1-4 0 16,1 4 0-16,-1 5 0 0,1-11 24 0,-4 5 8 16,0 4 2-16,0-4 0 0,-4 3-25 0,4 4-9 0,0-4 0 15,-3 7 9-15,-1 5-9 0,1 3 8 16,3 6-8-16,-7 0 8 0,-4-6-8 0,4 6 0 16,-3-6 0-16,-5 0 0 0,5 6-36 0,-1 0-2 15,4 0-1-15,-3 0 0 0,-1-3 19 0,1-3 3 0,2 3 1 16,-2 6 0-16,-1 12-8 15,8 3-2-15,-11 8 0 0,7 4 0 0,0-4 3 0,-1 3 1 0,8-5 0 0,-3 8 0 16,3-5 2-16,3-1 0 0,1 1 0 0,0-4 0 16,3-2-64-16,-4-4-13 0,4-5-3 15</inkml:trace>
  <inkml:trace contextRef="#ctx0" brushRef="#br0" timeOffset="160839.176">8209 12561 915 0,'0'0'19'0,"0"0"5"0,0 0-24 15,0 0 0-15,0 0 0 0,0 0 0 16,-3 6 93-16,3 6 15 0,-4-6 2 0,4 5 1 0,4 4-38 0,-4 0-7 0,7 5-2 0,-4-2 0 16,-3-3-14-16,4 8-3 0,-4-5-1 0,3-6 0 15,-3 8-22-15,4-8-5 0,-4 0-1 0,3 5 0 16,1-5-18-16,-4 0 0 0,0 3 0 0,0-1 0 16,3-5 0-16,1-6 0 0,-1 0 0 0,-3-3 0 15,0-6 33-15,4-3 3 0,-4-5 1 0,0 2 0 16,0 0-24-16,0 3-5 0,0-5 0 0,3 5-8 15,-3-3 0-15,4 0 0 0,0-2 0 0,3-1 0 16,-4 0 0-16,1-2 0 0,3 2 0 0,-4 0 0 16,1-5-8-16,3 5 8 0,0-3-13 0,-4 6 5 15,4 1 8-15,-3-1-8 0,-1 3 8 0,1 0-8 16,0 3 8-16,3 3 0 0,-4 3-9 0,4-2 9 16,-7 2-12-16,4 0 3 0,-1 2 0 0,4 7 0 15,-3 0 9-15,3 6-10 0,-4 2 10 0,4 4-10 16,-3 3 10-16,0-4 0 0,-1 4 0 0,1 5 0 15,3-8 0-15,-4 8 0 0,1-8 10 0,3 5-10 16,-4 6 9-16,1-2-9 0,3 5 8 0,0-3-8 16,-4-11 0-16,1-3 0 0,0-10 8 0,-1 1-8 15,1 6 0-15,-4-9-11 0,3 9 3 0</inkml:trace>
  <inkml:trace contextRef="#ctx0" brushRef="#br0" timeOffset="161495.783">8872 12541 1264 0,'0'0'26'15,"0"0"7"-15,0 0-33 0,0 0 0 0,0 0 0 0,-10 0 0 16,10 0 62-16,-7 3 6 0,0-3 0 0,-4 0 1 16,4 2-26-16,-4-2-6 0,1 3-1 0,-1 3 0 15,1 0-46-15,-4 3-10 0,3 6-1 0,0-9-1 16,1 5 41-16,-1-5 8 0,4-3 1 0,-3 0 1 15,-1 3 5-15,4 3 1 0,-4-3 0 0,1 5 0 16,-1 1-27-16,4-6-8 0,-3 3 0 0,-1 3 0 16,4-1 0-16,0 1 0 0,0 0 0 0,0-3 0 15,3 0 35-15,1 2 6 0,3-11 2 0,0 0 0 0,0 0-29 16,0 0-6-16,0 0 0 0,0 6-8 0,0-6 11 0,0 3-11 0,0-3 10 16,3 6-10-16,4 0 8 15,-3-6-8-15,3 0 0 0,3 0 9 0,-2 0-9 0,2 0 0 16,-3 0 0-16,0 0 0 0,4 0 0 15,-4 6 0-15,3-6 0 0,-2 6 0 0,2-6 0 16,1 3 0-16,-4-3 0 0,3 0 0 16,-3 0 0-16,0 5 0 0,0-2 0 0,1 0 0 0,-1 0 0 0,0 6 0 0,0-3 0 0,0 6 0 15,0-6 0-15,0 5 0 0,0-2 0 0,-4 3 0 16,4 11 0-16,-3-2 0 0,0 8 0 0,-4 1 0 16,3-10 0-16,1-5 0 0,3 0 0 0,-4-3 8 15,-3-7-8-15,0-5 0 0,0 0 0 0,0 0 8 16,0 0-8-16,-3 6 10 0,3 3-10 0,-7 3 10 15,3 0-10-15,-3-1 12 0,3-5-12 0,-3 3 12 16,0 0-3-16,0-3 0 0,0 0 0 0,0 0 0 16,-3-3-9-16,3-3 0 0,0 0 9 0,-1-3-9 15,-2-3 0-15,-4-6-12 0,3 3 2 0,-6 0 0 16,2 3-22-16,1 1-5 0,0-7-1 0,0 6 0 16,4 0-50-16,2 3-11 0,1 0-1 0</inkml:trace>
  <inkml:trace contextRef="#ctx0" brushRef="#br0" timeOffset="162360.274">9920 12735 1086 0,'0'0'46'16,"-7"3"-37"-1,7-3 98-15,-7 5 19 0,7-5 4 0,-7 6 1 16,0-3-18-16,-4-3-3 0,4 3-1 0,-3-3 0 16,3 0-31-16,0 3-6 0,-4-3-2 0,0 0 0 15,1 0-36-15,-1 6-7 0,1-6-2 0,-4 6 0 16,3-6-16-16,-3 6-9 0,3 0 10 0,-3 5-10 16,0 1 0-16,0 0 0 0,3 3 0 0,-6 8-16 15,3-2 1-15,3 8 0 0,-3-8 0 0,7 8 15 0,-4-17 0 16,4-6 0-16,0 0 0 15,4-1 0-15,-4 7 0 0,-1 3 0 0,1 3 0 16,4-1 0-16,-1 1 0 0,1 8 0 0,3-11 0 0,0 0 0 0,0-4 0 0,0-11 0 0,0 0-9 16,3 9 9-16,-3-9 0 0,7 6 0 0,0 0-8 15,1-6 8-15,2 0 0 0,1 0 0 0,-1-6 0 16,1 0-9-16,3 0 9 0,-3 1-10 0,3-10 10 16,0 0-12-16,3 0 12 0,-2-11-13 0,2 8 5 15,-6 10-3-15,3 5 0 0,-4 6 0 0,1-3 0 16,-4-9-5-16,4-15 0 0,-4-5-1 0,-4 2 0 15,1 4 5-15,-1 8 2 0,-3 3 0 0,4-2 0 16,-4 2 10-16,0 0 0 0,0 0 0 0,0 1 0 16,0-1 0-16,0 6 0 0,3 0-9 0,-3 6 9 15,0 0 0-15,0-6 0 0,0 6 0 0,0 0 0 16,0 0 0-16,0 0 0 0,0 0 0 0,0 0 0 16,0 0 0-16,0 6-9 0,0 3 9 0,4 6-13 15,-4-4 13-15,0-2 0 0,0 3-10 0,0 0 10 16,3 11 0-16,-3-8 0 0,4 8 0 0,-1 1 0 15,1 5 0-15,-4 4 0 0,0-4 11 0,4 3-11 16,-4-5 8-16,0-4-8 0,0-2 0 0,0 3 0 16,3-10 8-16,1 7-8 0,-1-9 0 0,1-1 0 15,-1-5 0-15,-3-6 0 0,7 0 0 0,0-3 0 16,0 0-78-16,4-3-22 0,-4 4-4 0</inkml:trace>
  <inkml:trace contextRef="#ctx0" brushRef="#br0" timeOffset="162834.983">10160 12873 1094 0,'0'0'23'0,"0"0"5"0,0 0-28 0,0 0 0 0,0 0 0 0,-11 6 170 31,1 2-54-31,3-2-10 0,0 0-29 0,-4-6-5 0,8 24-2 0,3 8 0 16,0-3-41-16,-4-14-8 0,1-9-1 0,-1 0-1 16,4-6 17-16,-4 6 4 0,4-6 1 0,0 15 0 15,0-4-19-15,0 7-4 0,4 5-1 0,0-11 0 16,-1-3-9-16,4 0-8 0,0 0 12 0,4-1-12 15,-4 1 0-15,3 3 0 0,1-6 0 0,-4 6 0 16,4-3 16-16,-4-1-4 0,3-2-1 0,-3 3 0 16,4-3-11-16,0 0-16 0,3-3 4 0,-4 3 1 15,1-6 11-15,-1 3 0 0,1-3 0 0,0-3 0 16,-4 3 0-16,0-3 0 0,3 0 0 0,-3 0 0 16,0-3 0-16,4 0 0 0,-4-3 0 0,0 3 0 0,0-5 0 15,-3 2 0-15,-1-6 0 0,1 3 0 16,-1-5 33-16,1-4 9 0,-1 3 2 0,-3-5 0 15,4 11-33-15,-4 6-11 0,0 3 0 0,0-5 9 16,0-13-9-16,0 0 0 0,-4-8-12 0,1 3 12 16,3 2-40-16,-4 12-1 0,4 0 0 0,0 1 0 15,0-1-27-15,0-3-6 0,0-2-1 0</inkml:trace>
  <inkml:trace contextRef="#ctx0" brushRef="#br0" timeOffset="163315.148">10657 12826 1314 0,'0'0'37'0,"0"0"8"0,-3 6-36 16,-1 5-9-16,4-2 0 0,0 0 0 0,-3-6 53 0,3-3 9 15,0 0 2-15,0 9 94 16,0-3-79-16,-4 8-16 0,4-8-43 0,-3 0-9 0,17 24-2 0,4 8 0 16,-1-6-9-16,-3-14 0 0,-3-18 0 0,3 0-11 15,-3 6 11-15,3-3 0 0,0 5 0 0,3 7 0 16,-2 3 10-16,2-1 4 16,-3 4 1-16,0 2 0 0,0-2-24 0,-3 0-5 0,0-10-1 0,-4 4 0 31,3 3 15-31,-3-7 0 0,0 1 0 0,0-3 0 0,-3 3 0 0,3 0 0 0,-3-12 0 15,3 5 0-15,-4 4-26 16,1-3-2-16,-1 6-1 0,-3-3 0 0,4-6-44 0,-1 3-9 0,1-6-2 16</inkml:trace>
  <inkml:trace contextRef="#ctx0" brushRef="#br0" timeOffset="163613.922">10707 13399 1337 0,'-4'-6'56'16,"4"6"-44"0,0 0 41-16,0 0 9 0,0 0 2 0,0 0 0 15,0 0 0-15,0-6 0 0,4-3 0 0,-4-2 0 16,3-1-8-16,-3 0 0 0,4-5-1 0,-4 5 0 15,7-6-30-15,0 3-5 0,0 4-2 0,0-13 0 16,4 7-18-16,-1-4 0 0,1 3 8 0,-1-2-8 16,5 2 0-16,-5-5-14 0,1-1 2 0,-1 9 1 0,1-2 11 0,-1-1 11 0,1 3-3 15,-4 7 0-15,0 5-19 0,0 6-4 0,4 5-1 0,-4-2 0 32,0 0-37-32,0-3-8 0,0 0-2 0</inkml:trace>
  <inkml:trace contextRef="#ctx0" brushRef="#br0" timeOffset="164341.379">11931 12708 1686 0,'0'0'35'0,"0"0"9"0,0 0-36 16,0 0-8-16,0 0 0 0,-7 6 0 0,3 0 81 0,-3 0 15 0,4 3 2 0,-1 5 1 16,-3-5-39-16,4 3-8 15,-1-6-2-15,1 3 0 16,3 5-28-16,-4 1-6 0,1 3 0 0,3-4-1 0,0-5-15 0,-4 0 0 0,4-9 0 0,0 0 0 15,-4 3 0-15,4-3 0 0,0 6 0 0,0-6 0 16,0 0 0-16,0 0 0 0,0 0 0 0,0 0 0 16,0 0 0-16,0 0 0 0,0-6 0 0,0-3 0 15,-3 0-51-15,3 3-9 0,0-5-3 16,-4-1 0-16,1 9 17 0,3 3 3 0,0 0 1 0,-7-3 0 16,0 0-2-16,-4-3-1 0,4 0 0 0,-3 3 0 15,3 0 14-15,-4 0 3 0,-3 3 1 0,3 0 0 16,-3 0 11-16,4 3 1 0,-5 0 1 0,1 6 50 31,0 3-4-31,0 3-1 0,4-1-1 0,-1 1 0 0,-3 23 0 0,0 6 0 16,0-3-3-16,3-20-1 0,4-15 0 0,0 6 0 15,3-1 0-15,1 1 0 0,-1 3 0 0,1 8 0 16,-1-14-9-16,4 3-1 0,0-3-1 0,0 0 0 16,4-1-15-16,-4 1 0 0,3 3 0 0,1-6 0 15,-1 6 24-15,4-3 1 0,-3-4 1 0,-1 4 0 16,5 0-26-16,-1 3 8 0,0-3-8 0,3 2 0 15,1-5 0-15,-1 3 0 0,1 6 0 0,3-9 0 16,0-6 0-16,0 6 0 0,0-6 8 0,1 5-8 16,-1-5 0-16,0 0 0 0,0-5-12 0,0 5 12 15,0-6-104-15,7 0-12 0,-3-6-4 0</inkml:trace>
  <inkml:trace contextRef="#ctx0" brushRef="#br0" timeOffset="164858.836">12220 12996 1337 0,'-10'-26'28'0,"-1"-1"6"16,0 4-34-16,-3 2 0 0,4 9 58 0,-1-8 5 0,1 8 1 15,3 3 0-15,-4 6-3 0,0-8 0 0,1 5 0 16,-1 0 0-16,4 3-46 0,0 3-15 0,0 0 8 15,4 9-8-15,-5-3 22 0,1 0 1 0,11 29 0 0,-1 12 0 16,-3-6-23-16,-3-15 0 0,-1-14 0 0,-3 0 0 16,0 6 0-16,0-4 9 0,0 4-9 0,0 5 10 15,-3-5 0-15,3 6 0 0,-1-4 0 0,5 4 0 16,-4-10 5-16,3 4 1 0,4-3 0 0,-3-3 0 16,3-7 1-16,0 1 1 0,3-3 0 0,-3 0 0 15,4-3-18-15,-4 0 0 0,3 0-13 0,1-3 5 16,3 0 31-16,4 0 6 0,-1 0 2 0,4 0 0 15,-3-5-31-15,-1-1 0 0,5-3 0 0,-5 0 0 0,1 1 8 16,-1-7-8-16,1 3 0 0,-1-2 0 0,1-4 0 0,-4 3 0 16,-3-5 0-16,3 8 0 0,-4 6-21 15,1 9 2-15,-4 0 1 0,0 0 0 0,0 0-1 0,0 0 0 16,0 0 0-16,0 0 0 0,0 0 5 16,-4-6 1-16,4-2 0 0,0 8 0 15,0 0-4-15,-3 8-1 0,-1 10 0 0,1 6 0 16,-1-7 18-16,1 1 16 0,3-1-4 0,-4 4 0 0,4-6 8 0,-4 2 0 15,4 1 1-15,-3 0 0 0,6-7-9 0,-3 1-1 16,4-3-1-16,0 3 0 0,-1-6 3 0,1 0 1 0,3-1 0 0,-4-5 0 16,4 3-3-16,0-3-1 0,0 3 0 0,4-3 0 15,-4 0-10-15,0 0-17 0,4 3 4 0,-1-3 1 16,1-6-160-16,-1-2-31 0</inkml:trace>
  <inkml:trace contextRef="#ctx0" brushRef="#br0" timeOffset="165282.719">12337 12987 1378 0,'0'9'28'0,"0"-9"8"0,0 0-28 0,0 0-8 0,-4-9 0 0,4 9 0 16,0 0 85-16,0 0 16 0,0 0 3 0,0 9 1 15,0 0-30-15,0 9-7 0,0 2 0 0,0-5-1 16,4 6-47-16,-4-10-8 0,3 4-3 0,-3 0 0 16,4-1 23-16,-1-2 5 0,1 3 1 0,-1 0 0 15,-3-1-30-15,7-2-8 0,-3 3 0 0,-1-3 0 16,1-4 0-16,-4-5 0 0,3 3 0 0,-3-6 0 16,0 0 11-16,0 0-3 0,0 0 0 0,0 0 0 0,0 0 5 0,0 0 1 0,0 0 0 0,0 0 0 15,0-12-14-15,-3-2 0 0,-1 2 0 0,1-6 0 16,-1 4 0-16,4-4 8 0,-3 6-8 0,-1-3 0 15,1-8 0-15,-1-1 0 0,1-5 0 0,-4 3 0 32,3-7 0-32,4 10 0 0,-3 5 0 0,3 3 0 0,0 1 0 0,0 2 0 15,0 3 0-15,0 9 0 16,0-6-8-16,0 6-1 0,7 0 0 0,-7 0-19 0,3-6-3 16,4 6-1-16,0-6 0 0,4 6-8 15,-1 0-1-15,1 0-1 0,3 0-115 16,4 6 68-16,-1-6 13 0,1 0-20 15,3 0-4-15,29 12 0 0,-19-3-1 0</inkml:trace>
  <inkml:trace contextRef="#ctx0" brushRef="#br0" timeOffset="165733.9">12774 12250 957 0,'0'0'20'0,"0"5"4"0,0 4-24 0,-3-3 0 0,-1 6 0 0,1-6 0 15,3-3 75-15,0 3 9 16,0-3 3-16,0-3 0 0,0 0-15 0,0 0-4 0,0 0 0 0,0 0 0 16,3 14-9-16,-3 16-3 0,4 5 0 0,-1 6 0 15,1-6-16-15,-1 4-4 0,1-4-1 0,-4 6 0 16,3-3-11-16,1-5-3 0,-4 5 0 0,3 3 0 16,-3 3 3-16,0-6 0 0,0 6 0 0,0 3 0 15,-3-3 12-15,-1 1 4 0,1 2 0 0,3-12 0 16,-4 3-12-16,4-6-3 0,0-5 0 0,-3 2 0 15,3-2 8-15,-4-7 2 0,4 7 0 16,0-10 0-16,0-2-25 0,0 3-10 0,0-1 8 0,0-5-8 16,0-6 0-16,0 6 0 0,0-9 0 0,0-3 0 15,0 0-25-15,0 0-4 0,0 0-1 16,0 0 0-16,4-3-124 0,3-3-25 0,-4-6-5 0</inkml:trace>
  <inkml:trace contextRef="#ctx0" brushRef="#br0" timeOffset="166013.583">12601 12893 1094 0,'0'0'46'0,"-10"0"-37"32,3 0-9-32,0 0 0 0,-1 0 53 0,5-6 9 0,3 6 2 15,0 0 0-15,0 0 0 0,0 0 0 0,0 0 0 16,0 0 0-16,3 6 0 0,1 0 0 0,3 27 0 0,0 2 0 15,4-6-52-15,3-14-12 0,-4-15 0 0,1 0 0 16,3 0 26-16,-3 0 2 0,6 0 1 0,-3 6 0 16,4-6-8-16,-4 0-1 0,4 0-1 0,-4 0 0 15,4 6-4-15,-4 3-1 16,3-1 0-16,-3-2 0 0,1-3-14 0,-1 0 0 16,3-3 8-1,-3-15-8-15,0 1 0 0,1-7 0 16,-1-2-98-16,-4-1-19 0,1 9-4 0</inkml:trace>
  <inkml:trace contextRef="#ctx0" brushRef="#br0" timeOffset="166541.513">12996 13032 1534 0,'0'0'44'0,"0"5"8"16,0 4-41-16,0 0-11 0,0 3 0 0,4 0 0 0,-4-1 75 0,3-11 13 16,4 6 2-16,-3-3 1 15,0 0-31-15,-4-3-5 0,7 3-2 0,0-3 0 0,0 3-53 0,0-3 0 0,-7 0-16 16,0 0 4 0,10 3 32-16,-3 0 5 0,4 3 2 0,-11-6 0 15,11 0-43-15,-4 0-9 0,-7 0-2 0,10 3 0 0,-10-3 40 0,11 0 8 0,-4-3 2 16,0-3 0-16,0 3-37 0,0-6-7 0,0-3-2 0,-3 6 0 15,-1-5 23-15,1 2 0 16,-4 9 0-16,3-9 0 0,1 3-13 0,-1 0-2 0,-3-3 0 0,0 4 0 16,0-7-5-16,0 12 0 0,0-6-1 0,0 6 0 15,0 0-2-15,0 0 0 0,-3 12 0 0,-1-6 0 16,1-1 1-16,3-5 0 0,0 0 0 0,-7-2 0 16,-1-1-21-16,1-9-4 15,0 6-1-15,0-9 0 0,-3 12 39 0,3-3 9 0,-4 6 0 16,4 0 0-16,-4 3 28 0,4 0 7 0,0 3 1 0,-3 6 1 15,-1-6-9-15,1 9-1 0,3 2-1 0,-4-2 0 16,0 5-26-16,4-8 0 0,0 0 8 0,0 3-8 16,4-4 0-16,-1 1 0 0,1 0 0 0,3 3 0 15,0-4 42-15,0 1 6 0,0 6 2 0,3-6 0 16,-3-1-29-16,7-2-5 0,-3 9-2 0,3-12 0 16,0 0-14-16,0-1 0 0,4-2 0 0,-1 3 0 15,1 0 0-15,-1 6 0 0,1 0 0 0,-1-1 0 16,1-5 0-16,3 0-10 0,-3-6 2 0,3 0 0 15,0 0-134-15,0 0-26 0,4-6-6 0</inkml:trace>
  <inkml:trace contextRef="#ctx0" brushRef="#br0" timeOffset="167164.407">13536 12984 1824 0,'0'0'38'0,"0"0"8"0,-10 6-37 0,2 6-9 0,1 3 0 0,0-3 0 15,7-12 62-15,-3 0 10 0,-4-12 3 0,3 0 0 16,1 3-28-16,-1 3-6 0,4 6-1 0,0 0 0 15,0 0-20-15,-7 12-4 0,4 3 0 0,-4-3-1 16,7-12-15-16,0 0 0 0,-4-6 0 0,-3 0 0 16,7 6 0-16,0 0 0 0,-11 0-8 0,4 12 8 15,4-4 0-15,-4 7-12 0,3 6 12 0,-3-4-10 16,4-5 10-16,3 0 9 0,-4 0-1 0,1-4-8 16,3 4 0-16,0-6-17 0,3 3 1 0,-3 3 1 15,0-6 3-15,-3 2 0 0,3-2 0 0,0 3 0 16,0-3-2-16,3-6 0 0,1 9 0 0,-1-6 0 15,-3-3 14-15,0 6-11 0,0-6 11 0,0 0-10 16,0 0 10-16,4 5 0 0,-4-5 0 0,0 0 0 16,0 0 0-16,0 0 11 0,3 3-3 0,-3-3 0 15,0 0 8-15,0 0 0 0,0 0 1 0,0 0 0 16,4 0-17-16,-4 0 10 0,7 0-10 0,-7 0 8 16,0 0-8-16,0 0 8 0,0 0-8 0,3 3 8 15,4-3-8-15,-3 3 8 0,-1 0-8 0,4 0 8 16,-3 3-8-16,0-3 0 0,3 6 0 0,-4-3 0 15,1 0 0-15,-4-6 0 0,0 0 0 0,3 5 0 0,1-2 0 16,-1 12 13-16,-3 0-1 0,4 2-1 0,-4-5-11 16,0-6-16-16,0 6 4 0,0-3 1 0,0-1 11 15,-4 1-12-15,1-3 12 0,3-6-12 0,-4 6 4 0,-3-6 0 16,7 0 0-16,-10 6 0 0,2-3 8 0,1 3-8 0,-3 0 8 16,-1-1-8-16,1-5 8 0,-4 0-10 15,-1-2 10-15,1-4-10 0,0 0-19 16,0 0-4-16,0 0-1 0,0-6 0 15,3 6-63-15,1 0-13 0,-1 1-2 0</inkml:trace>
  <inkml:trace contextRef="#ctx0" brushRef="#br0" timeOffset="167860.451">14206 12476 1212 0,'-3'6'51'16,"3"-6"-41"-1,0 0 40-15,0 0 8 0,0 0 2 0,-7 0 0 16,7 0 4-16,-4 6 0 0,1 0 1 0,-1 11 0 16,4-5-16-16,0 3-3 0,0 5-1 0,0 1 0 15,4 2-25-15,-4 1-6 0,3 8-1 0,-3-5 0 16,0 2-13-16,0 3 0 0,0-2 0 0,-3 5 0 16,-1-3 9-16,1 1-9 0,-4 2 8 0,0 3-8 15,3-3 12-15,-3 4-2 0,0-4-1 0,-4 3 0 16,4-3 20-16,0-5 4 0,-3 2 1 0,-1 1 0 15,4-7-14-15,3 3-2 0,-3-8-1 0,0 3 0 16,4-7-9-16,3 4-8 0,-4-12 9 0,1 5-9 0,3-8 10 0,-4 6-10 16,4-9 10-16,0-3-10 0,0 0 0 0,0 0 0 0,0 0 0 0,0 0 0 31,0 0-31-31,0 0 1 0,0 0 0 0,0 0 0 0,4-3-136 16,3-3-27-16,0 6-6 0</inkml:trace>
  <inkml:trace contextRef="#ctx0" brushRef="#br0" timeOffset="168380.961">14242 13046 851 0,'0'0'36'0,"0"0"-36"15,0 0 100-15,0 0 14 0,0 0 2 0,0 0 1 16,0 0-17-16,0 0-4 0,0 0-1 0,0 0 0 16,0 6-55-16,3 6-12 0,1 8-1 0,-1-8-1 15,4 0-6-15,4 3-2 0,-1-7 0 0,1 1 0 16,3-3-18-16,0 0 0 0,0 3 0 0,0-3 0 16,4-3 12-16,0 0 0 0,-4-3-1 0,3 0 0 15,-2-3-11-15,-5 0-16 0,4-3 4 0,-3 0 1 0,-1 3 11 0,1-3 0 0,-4-6 0 0,4 4 0 16,-8-7 49-16,4 0 12 15,-3-2 3-15,-1 2 0 0,-3 6-64 0,0 9-15 16,0 0-1-16,-3-6-39 16,-1-6 7-16,-3-2 0 0,0-13 1 0,0 1 47 0,-3 5 8 15,-1 7 3-15,0-1 0 0,1 6-11 0,-4 3 8 16,3 0-8-16,0 12 8 0,1 6 0 16,-1 11-8-16,4 4 12 0,-3 2-4 0,-1-2-8 15,4-1 0-15,0 4 0 0,3-13 0 0,-3 7-16 0,0-4-4 0,4-8-2 16,-1 12 0-16,1-7 55 0,3 7 11 0,-4-4 3 0,4 7 0 15,0-10-31-15,0-2-7 0,0 3-1 0,4-1 0 16,-4-5 1-16,3-6 0 0,1 9 0 0,3-6 0 16,-4 5-9-16,4-8 0 0,4 6 0 0,0-9 0 15,-1 6 9-15,1-1 0 0,-1-2 0 0,4 0 0 16,1-3-20-16,-1-3-4 0,3 0-1 0,1-3 0 16,3 0-136-16,-3 0-27 0,3 0-5 15</inkml:trace>
  <inkml:trace contextRef="#ctx0" brushRef="#br0" timeOffset="169532.071">15004 13146 741 0,'0'0'31'16,"0"0"-31"-1,0 0 68-15,0 0 8 0,0 0 2 0,0 0 0 0,0 0-22 0,0 0-5 16,0 0-1-16,0 0 0 0,0 0 6 0,0 0 2 15,0 0 0-15,0 0 0 0,0 0-7 0,0 0-2 0,0 0 0 0,0 6 0 16,0-6-13-16,0 3-4 0,0 3 0 0,0 6 0 16,3-6-11-16,-3 2-2 0,4-2-1 0,-4 9 0 31,3-6-18-31,1 3 0 0,-4-4 0 0,3 7 0 0,1 3 9 0,-4 2-1 0,0 4-8 16,0-1 12-16,0-5-12 0,3-3-8 15,-3 2 8-15,4-5-13 0,-4-6 13 0,0-6 0 0,0 0 0 0,0 0 0 16,0 0 0-16,0 0 0 0,0 0 0 0,0 0 0 15,0-12 24-15,0 0 8 0,0-8 2 0,0 2 0 16,0-5-34-16,0 2 0 0,3 3 0 0,-3 1 0 16,4-4 0-16,-1 1-14 0,5-1 4 0,-5 0 1 15,4 1 9-15,0 5-10 0,0 0 10 0,0-11-12 32,0 5 12-32,0-8 0 0,0 3 0 0,-3-10 0 0,3 10-8 0,-3 8 8 0,-1 6 0 15,1 1 0-15,-1 5-10 0,-3 0 10 0,0 6-8 16,0 0 8-16,7 9-13 0,-3 5 5 0,-1-2 8 15,4 6 0-15,-7-6 0 0,4 2 0 0,-4 4 0 16,0 3 0-16,0 2 0 0,0 12 0 0,0-11 0 16,0 2 0-16,0-8 0 0,0 0 11 0,0-4-11 15,-4 4 9-15,4-6-9 0,4-1 8 0,-4-2-8 16,0 0 8-16,0-9-8 0,0 0 0 0,0 0 8 16,0 0-8-16,0 0 0 0,0 0 0 0,0 0 8 15,0 0-8-15,0 0 0 0,0 0 0 0,0 0 8 16,3-3-8-16,1-3 0 0,-1 0 0 0,1 1 0 15,-1-1 0-15,-3 0-9 0,4 3 9 0,-1-3-13 16,-3-6 4-16,4 6 1 0,0 0 0 0,-4-2 0 0,0 8 8 16,0 0-13-16,0 0 5 0,7-3 8 15,-4 0-47-15,1 0-1 0,-1-6-1 16,1 3 0-16,3-6 27 0,-4-5 6 0,1-7 0 0,-1 9 1 0,4-5 15 0,-3 8 0 0,3 6 0 0,-3 0 0 16,-1 3 0-16,1-2 0 0,3 2 0 0,-7 3 0 15,7 0 21-15,0 8-2 0,0 7-1 0,0-3 0 16,0 3-2-16,0-10 0 0,0 1 0 15,0 3 0-15,0-3 9 0,0 3 2 0,4 6 0 0,-4-4 0 16,-4 4-27-16,4 3 0 16,-3-1 0-16,-1 1 0 0,1 0 17 0,-4-4-1 0,4 10-1 15,-8-7 0-15,4 16-7 0,-4-10 0 0,1-11-8 0,3 3 12 16,-4-6-12-16,4-4 0 0,0 4 0 0,0-9 0 16,0 0-15-16,0 0-5 0,0 0-2 0,0 0 0 15,0 0-34 1,0 0-6-16,0 0-2 0,0 0 0 0,4-14-102 0,-4-1-21 0</inkml:trace>
  <inkml:trace contextRef="#ctx0" brushRef="#br0" timeOffset="170072.626">15533 12993 1196 0,'-7'24'24'0,"3"-12"8"0,1-4-32 0,-1 7 0 0,4 0 0 0,0 8 0 16,0-14 88-16,0 6 11 15,0 0 2-15,4-4 1 16,-1 1-50-16,1 3-9 0,-1-6-3 0,1 2 0 0,3-2-22 0,0 3-5 0,0 0-1 0,4-3 0 15,-1-4 4-15,4 1 1 0,-3-6 0 0,-1 0 0 16,1 0-5-16,0 0-2 0,-1 0 0 0,1-3 0 16,-1-3-21-16,1 4-4 0,-4-7-1 0,4-3 0 15,-4 6 16-15,0-3 0 0,-4 0 0 0,1 1 0 16,-4-10-54-16,0 0-8 0,0-2-2 16,-4-1 0-16,1 6 8 0,-4-5 0 15,3 8 1-15,-7 3 0 0,4 3 39 0,0 6 16 16,-3 6-12-16,-1-3 12 0,1 0 15 0,-4-3 10 0,-1 0 3 0,1-6 0 15,0 0 8-15,0 1 1 0,0-10 1 16,0 9 0-16,0 0-12 0,3 6-2 0,1 6-1 0,-1 6 0 16,-3-1-13-16,7 7-2 0,-4 3-8 0,4 2 12 15,0 1 3-15,0-4 0 0,0 1 0 0,3 2 0 16,1 1 2-16,3-9 1 0,0 2 0 0,3 7 0 16,1-7-2-16,-4 4 0 0,4 8 0 0,3-11 0 15,0 0-3-15,0-10-1 0,3-5 0 0,1 6 0 16,3 9-12-16,0 0 11 0,-3 8-11 0,6-5 10 15,-3-7-10-15,1-2 0 0,-1-9 0 0,3 0 8 16,-3-3-8-16,4-3 0 0,0 0 0 0,-4-6 0 16,3 3-36-16,-2-2 0 0,2 2 0 0</inkml:trace>
  <inkml:trace contextRef="#ctx0" brushRef="#br0" timeOffset="170565.789">15833 13114 1094 0,'0'0'46'0,"0"0"-37"16,0 0 78-16,0 0 15 0,-4 9 3 0,4-9 1 16,0 6-18-16,0-6-4 0,0 0-1 0,4 5 0 15,-1 1-33-15,1 6-6 0,-1-9-2 0,4 3 0 16,-3 9-18-16,-1-7-4 0,4 4-1 0,0 0 0 15,-3 0-11-15,0-1-8 0,-1-2 12 0,1 0-12 16,-4-3 0-16,3 9 0 0,-3-9 0 0,0-1 0 16,0 4 0-16,0 0 0 0,4 3 0 0,-4-3 0 15,0-3 38-15,0-6 1 0,0 0 0 0,0 0 0 16,0 0-26-16,0 0-5 0,0 0 0 0,0 0-8 16,0 11 16-16,0-5-4 0,0-3-1 0,0-3 0 15,0 0-3-15,0-3-8 0,3-9 12 0,-3 1-4 16,4 2-8-16,-4 0 0 0,0 3 0 0,0 0 0 15,0-3 0-15,0 4 0 0,0-7 0 0,0-6 0 16,-4 6 0-16,4 1 0 0,0-4 0 0,0 0 0 0,-3 3 0 16,3 1 0-16,0-1 0 0,0 0 0 15,0 6 0-15,3-8 0 0,1 2 0 0,-4 0 0 16,3 0 0-16,-3-11 0 0,0 2 0 0,4 7 0 0,-1-1 0 16,4 9 12-16,-3-3-12 0,3 9 12 15,-7 0-12-15,3 9 0 0,4 3-10 0,-3-1 10 0,3-2-11 16,0 0 11-16,0-3-12 0,0-3 12 0,4-6-14 0,-1-3 4 15,1-6 1-15,0 4 0 16,-1 5-23-16,1 3-4 0,-4 3 0 0,3-1-1 0,1 4-50 16,0 0-9-16,-4 0-3 0</inkml:trace>
  <inkml:trace contextRef="#ctx0" brushRef="#br0" timeOffset="171156.715">16369 13108 1074 0,'0'0'30'0,"0"0"8"0,0 0-30 16,0 0-8-16,0 0 0 0,0 0 0 0,0 0 52 16,0 0 10-16,0 0 2 0,0 0 0 0,0 0-8 0,0 0-2 0,0 0 0 0,0 0 0 15,-4 12-35-15,-3-6-7 0,4-1-2 0,3-5 0 16,0 0 23-16,0 0 5 0,0 0 1 0,0 0 0 15,0 0-11-15,0 0-3 0,0 0 0 0,0 0 0 16,0 0-25-16,0 0 0 0,0 0 0 0,-7-2 0 16,-4-4 0-16,4-6 0 0,4 0 0 15,-5 3 0-15,1-2 0 0,0 5 0 0,4-3 0 0,-4 6 0 16,0-3 18-16,-4 3-2 0,4 0 0 0,0 0 0 16,-4 3-25-16,4 0-6 0,-3 3-1 0,3 3 0 15,-4 3 16-15,4 11 0 0,0-8 0 0,0 6-9 16,0 2 9-16,0-2-13 0,0 0 5 0,0-1 8 15,0 4 0-15,0 2 0 0,0 10 0 0,3-16 0 16,1 4 23-16,-1 3 12 0,4-7 2 0,-3 1 1 0,3 2-11 16,3 4-3-16,-3-1 0 0,4 4 0 0,-1-15-3 0,1-1-1 15,-1-2 0-15,1 6 0 16,3-6-4-16,-4-3 0 0,4-1-1 0,4 1 0 16,-4-6-31-16,4 6-7 0,-1-3-1 0,4-3 0 15,0 0 24-15,0 0 0 0,4-3 0 0,0-3 0 16,-1-5-107-16,5-16-17 0,-5 4-3 0</inkml:trace>
  <inkml:trace contextRef="#ctx0" brushRef="#br0" timeOffset="171645.577">16524 13170 1295 0,'0'0'27'0,"0"0"6"0,0 0-33 0,0 0 0 16,0 6 0-16,0-6 0 0,0 5 90 0,0 4 11 0,0 3 3 0,4 0 0 16,-4 0-24-16,0-1-5 0,3-2-1 0,-3 0 0 15,0-9-38-15,-3 9-8 0,3 3-2 0,3-1 0 16,-3 13-5-16,0 2-1 0,0-8 0 0,0 2 0 15,0-2-32-15,0 3-8 0,0-4 0 0,0 1-1 16,0-6 44-16,0-3 9 0,0-1 1 0,0-8 1 16,0 0-26-16,0 0-8 0,0 0 0 0,0 0 0 15,0 0 13-15,0 0-4 0,0 0-1 0,0 0 0 16,0-5 4-16,-3-7 1 0,3-9 0 0,-4 6 0 16,1 1-5-16,3-4-8 0,0 3 11 0,-4 1-11 0,4-7 8 0,-3 9-8 15,-1 1 0-15,0-7 0 0,1 0 8 0,3 4-8 16,-4-10 0-16,4 9 0 0,-3-2 0 0,3-1 0 15,-4 3 8-15,1 4-8 16,3-4 0-16,0 12 0 0,0-3 0 0,3 0 0 16,1 0-11-16,-1 1 11 0,4-1-12 0,-3-3 12 0,3 0-12 15,0 0 4-15,0 3 8 0,0-5-13 0,4-1 0 16,-4 6 0-16,0 0 0 0,0 3 0 16,4 0-11-16,-1 0-1 0,1 3-1 0,-4 3 0 15,7-3-41-15,-4 3-8 0,1-3-1 0,0 3-1 16,-1-3-67-16,4 3-14 0,-3 0-2 0</inkml:trace>
  <inkml:trace contextRef="#ctx0" brushRef="#br0" timeOffset="172367.87">16976 13217 452 0,'0'0'9'0,"-11"0"3"15,4 0-12-15,0 0 0 0,0 0 0 0,0 0 0 16,7 0 24-16,-7 0 2 0,0 0 1 0,0 0 0 15,0 0-39-15,0 0-7 0,7 0-1 0,-7 0-1 16,-1 0 21-16,1 0-11 0,0-3 11 0,-3 3-8 16,3 0 24-16,0 3 6 0,0 0 1 0,-4-3 0 15,11 0 41-15,-7 3 9 0,0 0 2 0,0 0 0 16,7-3-5-16,-7 5-1 0,7-5 0 0,-7 6 0 16,0-3 30-16,7-3 5 0,-7 6 2 0,7-6 0 15,0 0-34-15,-4 6-6 0,4-6-2 0,0 0 0 16,0 0-33-16,0 0-7 0,0 0-2 0,0 0 0 0,0 0 12 15,0 0 2-15,4 9 1 0,-1-9 0 0,4 0-18 0,4 6-4 0,3-6-1 0,-3 0 0 16,3 0-14-16,0 6 9 0,0-6-9 0,3 0 8 16,-2 5-8-16,-1-5 0 0,0 3 0 0,0-3 0 15,0 0 10-15,-3 0-10 0,-1 0 12 0,-3-3-12 16,4 3 0-16,-8 0 0 0,-3 0 0 0,7 0-12 16,-7 0 12-16,4-5-12 0,-1 5 12 0,1-6-12 15,-4-9-2-15,0 6 0 0,0 0 0 0,-4 1 0 16,1-4-5-16,-4-3-1 0,0 0 0 0,-4 7 0 15,4-4 11-15,-7-3 9 0,3 9-13 16,-3 0 5-16,0 0-1 0,0 1 0 0,4 2 0 0,-8 3 0 16,4 0 37-16,-4 0 7 0,1 3 1 0,-1 2 1 15,0 7-26-15,1 0-11 0,3 9 8 0,-1 2-8 16,1-2 0-16,4 2 0 0,-1 7 0 0,4-7 0 16,0 9 0-16,0-5 0 0,3 2 0 0,1-5 0 15,-1-4 8-15,1 4-8 0,3-6 0 0,0-4 8 16,0 4 4-16,0-6 0 0,3-7 0 0,4 1 0 15,-3 0-4-15,7 3 0 0,-4-3 0 0,3 0 0 16,4 0-8-16,4-3 0 0,0-3 0 0,3 3 0 16,0 2 0-16,0-5 0 0,4-5 0 0,-1 5 0 15,-2 0 0-15,-1 0 0 0,3 5-12 0,-2-10 12 16,-1 2-54-16,0-3-3 0,0 0-1 0,0-9 0 16,-7 6-162-16,4-2-33 0</inkml:trace>
  <inkml:trace contextRef="#ctx0" brushRef="#br0" timeOffset="173075.521">17431 13229 1552 0,'-7'0'44'0,"3"0"10"0,-3 0-43 0,0-3-11 0,0 3 0 0,0 0 0 15,-4 0 104-15,1 3 20 0,-4-3 3 0,0 5 1 16,-1-2-55-16,-2 3-10 0,3 3-3 0,-4 3 0 16,7-12-44-16,-3 6-16 0,0-6 9 0,7 6-9 15,-3-6 0-15,10 0 8 0,-7 5-8 0,-4-2 0 16,4 6 0-16,3 6 0 0,-3-6 0 0,4 5 0 15,3-2-12-15,-4 0 3 0,4 0 0 0,0 2 0 16,0-2-5-16,0 3-1 0,4-3 0 0,-4-4 0 16,3 4-19-16,1 3-4 0,-1-3-1 0,1-6 0 15,-1 2 47-15,4-2 8 0,-3 3 3 0,3 0 0 16,0-3-19-16,4 0-16 0,-1 5 4 0,1-11 0 16,3 0-2-16,-3 0 0 0,3-6 0 0,0-5 0 15,0-1 14-15,0-9 0 0,0-2 0 0,0-4 0 16,4 4 8-16,-4-9-8 0,-3 2 9 0,3 4-9 0,-4-7 0 15,4 13 0-15,-3-13-13 0,0 4 4 0,-4-3 9 0,3-4 8 16,-3 1-8-16,0-3 11 0,-3 6 1 0,-1-10 1 0,-3 4 0 16,-3-3 0-16,-1 6-5 0,-3 5 0 0,0-8-8 15,-3 3 12-15,3-3-12 0,-4 8 8 0,0-8-8 0,-3-9-11 32,4 3-8-32,-4 0-1 0,3-6-1 0,0 6 21 0,1 8 0 15,-1 10 0-15,1 2 0 0,3 13 0 0,0-1 0 0,0 0 0 16,3 24 0-16,0 6-20 0,1 14 0 0,-1 12 0 0,1-3 0 15,-1-14-20-15,4-7-3 0,-3-5-1 0,-1-3 0 16,4 11 36-16,-3 4 8 0,3 8 0 0,-4 21 0 31,4-3 0-31,-3 3 0 0,-1 8 0 0,4-5 0 0,-3-6 0 0,3-9 0 0,0 3 0 16,3 0 32-16,4 6 9 0,0 3 2 0,0 0 0 16,0-9-29-16,0-3-6 0,4-6 0 0,-4-3-8 15,4-2 11-15,-4-7-11 0,3-2 10 0,-3-4-10 16,0 1 13-16,0-6-3 0,1-4-1 0,2 1 0 15,-3-3 4-15,0-3 1 0,0 0 0 0,0-3 0 16,0 0-4-16,0-3-1 0,0-3 0 0,1 3 0 16,-1-6-22-16,0 3-5 0,-4-3-1 0</inkml:trace>
  <inkml:trace contextRef="#ctx0" brushRef="#br0" timeOffset="173424.841">17731 13129 1337 0,'-7'5'56'0,"3"7"-44"16,0-6 68-16,1 3 13 0,3 6 3 0,-4-4 1 16,4 4-6-16,0-3-2 0,-3 3 0 0,3-1 0 15,0 7-66-15,-4-1-14 0,1 7-9 0,3-1 12 16,0-8 8-16,-4 0 3 0,4-4 0 0,0 4 0 16,0-9-23-16,0 2 0 0,4-2 0 0,-4-3 0 15,0-6 0-15,3 9-15 0,1-3 3 0,3-6 0 16,-4 6-51-16,-3-6-9 0,4 6-3 0,3-6 0 15,-7 0-117-15,4-6-24 0</inkml:trace>
  <inkml:trace contextRef="#ctx0" brushRef="#br0" timeOffset="173663.105">17667 12749 957 0,'0'0'40'0,"0"0"-32"15,-3 3 67-15,-4 0 13 0,3 0 2 0,4-3 1 16,0 0-47-16,-7 6-10 0,7-6-2 0,0 0 0 16,0 0-7-16,0 0-1 0,0 0-1 0,0 0 0 15,0 0-4-15,0 0-1 0,0 0 0 0,0 0 0 16,0 0-60-16,0 0-12 0,0 0-2 0</inkml:trace>
  <inkml:trace contextRef="#ctx0" brushRef="#br0" timeOffset="174756.943">18359 13111 1519 0,'0'0'43'16,"0"0"9"-16,0 0-41 0,0 0-11 0,0 0 0 0,0 0 0 15,0 0 9-15,0 0 0 0,-11 9 0 0,4-3 0 16,3 2-9-16,-3-2 0 0,4 6 0 0,-1-6 0 15,1 9 0-15,-1-4 0 0,1 1 0 0,3 9 0 16,-4-7 53-16,4 7 9 0,0 3 2 0,4-7 0 16,-4 4-52-16,0-4-12 0,3-5 0 0,1 0 0 15,-1 3 0-15,1 2 0 0,-1 4 0 0,1-4 0 16,3-5 0-16,-7 6 0 0,3-12 0 0,-3-6 0 16,0 0 0-16,0 0 0 0,0 0 0 0,4-6 0 15,0 6 0-15,-1-6 0 0,1-3 0 0,-1 3 0 16,1-3 19-16,-1-2 1 0,1 2 0 0,-1-9 0 15,-3 1-34-15,4 2-6 0,-1-3-2 0,1 1 0 16,-4-4 22-16,3 3 0 0,-3 1 0 0,4-4 0 0,-4 7 0 16,0-1 0-16,3 3 0 0,-3-3 0 0,0 7 0 0,0 2 0 15,0 6 0-15,0 0 0 0,0 0 0 0,0 0 16 16,0 0-2-16,0 0-1 0,0 0 1 0,0 0 0 16,0 0 0-16,0 0 0 0,0 0-14 0,0 0 0 0,0 0 0 15,0 0 0-15,7 3 0 0,0 0 0 0,1 2 0 0,-1 4 0 16,0 0 0-16,0 3 0 15,3-3 0-15,-3-1 0 0,0 7-17 16,-3 3-7-16,3-6 0 0,-4 2-1 0,5 4 49 0,-5-6 9 0,4-1 3 0,-3 4 0 16,-1 3-27-16,-3-1-9 0,0 7 0 15,0-9 9-15,0-4-9 0,0-2 8 0,0 6-8 0,0-15 8 16,0 0 0-16,0 0-8 0,0 0 12 0,0 0-4 16,0 0 28-16,0 0 4 0,0 0 2 0,0-12 0 15,0 0-18-15,0-2-4 0,4-4-1 0,-1-6 0 16,1 4-19-16,-1-4 0 0,1 4 0 0,3-7 0 15,0 7 0-15,-4-4-9 0,5 4 9 0,-1-4 0 16,-4 9 0-16,4 4 0 0,0-1 0 0,-3 6-8 16,3-6 8-16,0 6 0 0,-4 1 0 0,1-1 0 15,-4 6 0-15,0 0 0 0,3 8-9 0,-3-8 9 16,4-2-12-16,0-7 3 0,-1-9 0 0,1 12 0 16,-4 6 1-16,0 9 0 0,3 9 0 0,-3 5 0 0,4-2 8 15,-4-1 0-15,3 7 0 0,-3-1-8 0,4 4 8 16,-1-4 0-16,-3 4 0 0,4-7 0 0,-1 1-12 0,1-4-8 15,3-5 0-15,-4 0-1 0,1-4 36 0,-4-2 7 0,3 3 2 16,1-6 0-16,-1 0-39 0,1-3-7 0,0 0-2 0,-1-1 0 16,1-2 24-16,3 0 0 0,-4 0 0 15,4-2 0-15,0 2 0 0,0 0 0 0,0-3 0 16,0 0 0 0,0-3-56-16,1-12-6 0,-1 3-2 0,3 4 0 15,-3-1-102-15,4 6-21 0,-4 0-4 0</inkml:trace>
  <inkml:trace contextRef="#ctx0" brushRef="#br0" timeOffset="175414.704">17882 13478 1029 0,'0'0'21'0,"0"0"6"0,0 0-27 0,-3 6 0 0,-4 6 0 0,3-6 0 16,4-6 70-16,0 0 9 0,0 0 1 0,0 0 1 16,0 0-13-16,0 0-4 0,0 0 0 0,0 9 0 15,-3-3-4-15,-1-1 0 0,4 4-1 0,-3 3 0 16,-4 0-43-16,3-3-16 0,-3 5 11 0,-4 1-11 16,1 3 39-16,-1 11 1 0,1-8 1 0,-8 8 0 15,4-2-41-15,-4 5 0 0,1 0 0 0,2-5 0 16,1 2-36-16,-3-2-10 0,3 2-2 0,0-11 0 15,3-1-118-15,-3-5-24 0</inkml:trace>
  <inkml:trace contextRef="#ctx0" brushRef="#br0" timeOffset="176436.261">19110 13173 1317 0,'0'0'27'0,"0"0"8"0,-7-3-35 0,0 3 0 0,0 0 0 0,0 0 0 16,0 0 72-16,0 3 8 0,0-3 2 0,0 3 0 16,-1-3-14-16,1 3-4 0,-3 2 0 0,3-2 0 15,0 3-19-15,-4 3-4 0,1-9-1 0,-1 6 0 16,0 3-4-16,4-3-2 0,0 2 0 0,-3-2 0 16,3 0-17-16,-4 3-3 0,4 3-1 0,0-6 0 15,0 0-13-15,3-1 0 0,1-5 0 0,-4 9 0 16,7 9 0-16,-4 0 0 0,4 2 0 0,-3 7 0 15,6-7-10-15,-3-2 10 0,4-1-8 0,-1-5 8 16,1 9 0-16,3-12 0 0,-4-1 0 0,4 1 0 16,-3 0 0-16,3 0 0 0,-3-3 0 0,-1-6-8 15,4 6 8-15,0-6 0 0,0 5 0 0,0-5 0 16,0 0 0-16,0-5 12 0,0-1-4 0,1-3 0 0,-1-3 2 16,3-3 1-16,-3 7 0 0,4-19 0 15,-4 10-3-15,0-7-8 0,0 0 12 0,0-2-4 0,-3 3-8 0,-1-1 0 0,1 3 0 16,-4 4 0-16,3-7 0 0,-3 10 8 0,-3-4-8 0,3 6 0 15,-4 3 0-15,4 1 0 0,0 8 0 16,0 0 0-16,0 0 0 0,0 0 0 0,0 0 0 0,-7 5-11 16,0 1-1-16,3 6-1 0,-3 3 0 0,4-1 0 15,-1 7 13-15,1 3-11 0,-1 2 11 0,1 3-10 16,-1-5 10-16,4-1 0 0,0 4 0 0,0-7 0 16,0 4 0-16,0 0 0 0,4-7 0 15,-1 10 0-15,1-16 0 0,-1 4 0 0,1-3 0 16,-1-3 0-16,4-1 0 0,1-2 0 0,-1 6 0 0,3-6 0 15,-3-3-24-15,4 0-10 0,-1-3-2 0,1 0 0 16,3-3-84-16,0-3-18 16,4-3-3-16</inkml:trace>
  <inkml:trace contextRef="#ctx0" brushRef="#br0" timeOffset="176740.638">19403 13176 1203 0,'-11'3'24'0,"4"-3"8"0,7 0-32 16,0 0 0-16,0 0 0 0,-3 5 0 0,-4-2 86 0,3 3 10 0,-3 3 3 0,3-3 0 15,4 6-39-15,-3-3-7 0,3 2-1 0,0-2-1 16,0 6-7-16,0-9 0 0,0 0-1 0,-4 2 0 15,4 4-15 1,0 9-2-16,0 5-1 0,-3-8 0 0,3-1-12 16,0 4-2-16,0-9-1 0,-4 0 0 0,4-1-10 0,-3-2 0 0,3 3 0 0,0-6 0 31,0 3-27-31,0-4-7 0,3 4-2 0,-3-3 0 16,0 3-148-16,0-3-29 0,0-6-7 0</inkml:trace>
  <inkml:trace contextRef="#ctx0" brushRef="#br0" timeOffset="176966.121">19325 12817 1094 0,'-10'15'46'15,"3"-1"-37"1,-1-2 95-16,1-3 20 0,4 0 3 0,3-9 1 15,0 0-103-15,0 0-25 0,0 0 56 0,3-3 7 0,-3 9 1 16,-3 8 0 0,3-2-103-16,3-12-20 0,8 0-4 0,-4-6-1 15,7 6-28-15,-3-6-5 0,10 6-2 0</inkml:trace>
  <inkml:trace contextRef="#ctx0" brushRef="#br0" timeOffset="177545.026">19752 13032 1337 0,'0'0'56'0,"0"0"-44"15,0 0 92-15,0 0 20 0,0 0 3 0,-18 5 1 16,8 4-52-16,-1 0-9 0,1 3-3 0,3 0 0 15,7-12-36-15,-11 0-7 0,-3-12-1 0,3 6-1 16,11 6-19-16,0 0 0 0,0 0 0 0,-14 3 0 16,7 6 0-16,-3 2 0 0,3-2-8 0,-1 3 8 15,1 3-8-15,4-6 8 0,-1-4 0 0,1 7-9 16,3-6 9-16,-4 0 0 0,4-3-9 0,-3 9 9 16,-1-6 0-16,4 2 0 0,0-2-9 0,0 3 9 15,0 3 0-15,4-6 0 0,-4 3 0 0,3-7 0 16,1 4 0-16,-4-6 0 0,3 3 0 0,1 0 0 15,-4 0 0-15,3 3 8 0,4-3-8 0,-3 6 12 16,0-9-3-16,-1 0-1 0,4 0 0 0,-3 0 0 16,-1 0-8-16,1 0 12 0,-1 6-12 0,1-6 12 15,3 6-32-15,-4-6-5 0,4 0-2 0,-3 5 0 16,-1-5 43-16,1 0 9 0,-1 0 2 0,1 0 0 0,3 0-27 0,-3 0 0 16,-1 0 0-16,4 6 0 0,-3 3 0 0,-1 3 0 0,1 6 0 15,-1-7 0 1,1 1-16-16,-1 3-9 0,1-6-2 0,-1 5 0 0,1-8 56 0,-4-6 11 15,0 0 3-15,0 12 0 0,0-9-25 0,0 6-5 16,0-1-1-16,-4 1 0 0,4-3-3 16,0-6-1-16,-3 15 0 0,3-15 0 0,-7 6 0 15,3 0-8-15,-3 0 12 0,-3-1-4 0,3 1-8 0,-4 0 0 0,0 0 0 16,1-6 0-16,-4 3 0 0,0 0 0 0,-4-3-10 16,4 3 10-16,-4 3 0 0,1-6-9 0,2 0 9 0,-2 6 0 15,-1-6-14-15,4 0 2 0,-4 0 1 0,1 0 0 16,3 0-5-16,0 0-2 0,3 0 0 0,0-6 0 15,4 6-35-15,0 0-7 0,4-6-2 0</inkml:trace>
  <inkml:trace contextRef="#ctx0" brushRef="#br0" timeOffset="178643.256">20468 13161 1140 0,'-17'9'24'0,"17"-9"4"0,-4 6-28 15,4-6 0-15,-4 5 0 0,4 1 0 0,0-6 40 0,-3 6 3 0,3-6 0 16,0 9 0-16,-4-3 8 0,4 0 1 0,-3 0 1 0,3 3 0 16,0-1-4-16,-4 1-1 0,4 0 0 0,-3 6 0 15,3-4-20-15,0-2-5 0,-4 3-1 0,4 3 0 16,-3-6-9-16,3 2-1 0,0-5-1 0,0 9 0 15,0 0-11-15,0-1 0 0,0 4 0 0,0-3 0 16,-4-7 0-16,4-2 8 0,0-6-8 0,0 0 0 16,0 0 16-16,0 0-3 0,0 0 0 0,0 0 0 15,0 0 5-15,0 0 1 0,0 0 0 0,0-3 0 16,4-5-19-16,-1-4 0 0,-3-6 0 0,4 3 0 16,-1 1 0-16,1-7-12 0,-1 4 1 0,1 2 1 15,-1-3-10-15,1 6-1 0,0 1-1 0,-1-4 0 16,-3 0 22-16,0 4 0 0,4-1 0 0,-4 3 0 15,0-6 13-15,0 9 7 0,0-2 2 0,0 2 0 16,0 6-35-16,0 0-7 0,0 0-2 0,0 0 0 16,0 0 45-16,0 0 9 0,0 0 1 0,3-3 1 15,1-6-26-15,-1 6-8 0,1 0 0 0,3 0 0 16,0 3 0-16,-4-6 0 0,4 0 0 0,0 6 0 16,4-6 0-16,-4 6 0 0,0 0 0 0,4 0 0 15,-4 0-32-15,0 0 0 0,0 0 0 0,0 6 0 16,0-6 32-16,0 0 0 0,0 0 0 0,0 6 0 0,-3 3 0 15,3 6 0-15,-4-1 0 0,1 10 0 0,-1-3 0 16,-3 2 0-16,0 6 0 0,0 1 0 0,0-4 0 0,0 1 0 0,-3-4 0 0,3 1 0 16,-4-7 21-16,4-2 11 0,-3 3 1 0,3-12 1 15,0 2-22-15,0-2-4 0,0-3 0 0,0-3-8 16,0 0 9-16,0 0-9 0,0 0 0 0,0 0 9 16,0 0-42-16,3 3-9 0,1-3-2 15,3 0 0-15,-4-3-84 0,8-3-16 0</inkml:trace>
  <inkml:trace contextRef="#ctx0" brushRef="#br0" timeOffset="179246.602">20934 13202 1161 0,'0'0'24'0,"0"0"7"16,0 0-31-16,-7-6 0 0,3 3 0 0,4 3 0 16,-7 0 105-16,7 0 15 0,-7 0 4 0,0 3 0 0,4-3-28 15,-4 6-6-15,-1-6-1 0,1 6 0 0,0 0-37 0,4 0-7 0,-4-3-1 16,3 3-1-16,-3-1-23 0,4 1-4 0,-4 0 0 0,0 0-1 15,3 6-15-15,0-6 11 0,-3 5-11 0,4-5 10 16,3 3-10-16,-4 6 8 0,1 0-8 0,-1-4 8 16,1 7-8-16,-1-3 0 0,1 2 0 15,-1-5 0-15,1 3 0 16,3-4 0-16,0 1 0 0,3 0 0 16,1 0 0-16,-1-6 0 0,4 2 0 0,0-2 0 0,4 0 0 0,0-3 0 0,-1 6 0 15,1-6 0-15,3 6 12 0,-4-9 11 0,5 0 1 0,-1 6 1 16,0-6-37-16,-4 0-8 0,4-6-2 0,-3 0 0 15,0 0 22-15,3-3 0 0,0 0 8 0,-4 1-8 16,1 2 11-16,0-12-3 0,-4 0-8 0,0 4 12 16,-4-10-3-16,4 4-1 0,-3-4 0 0,-4 6 0 15,3-2-8-15,-3 8 0 0,0 3 9 0,0 0-9 16,-3 4 8-16,3-1-8 0,-4-9 8 0,-3 9-8 16,4 0 0-16,-4 0 0 0,0 3-10 0,-1 0 10 15,1 1-15-15,0-1 4 0,-3 0 1 0,3 0 0 16,-4 3-4-16,1 0-1 0,-5-3 0 0,5 3 0 15,-4 3 5-15,0 0 1 0,3 0 0 0,-3 2 0 16,0 1 1-16,0-3 0 0,3 3 0 0,-3 3 0 16,7 0-11-16,-4-3-1 0,4 0-1 0,-3 5 0 15,6 1 21-15,1 6 0 0,-1 2 0 0,1-8 0 16,-1 3-13-16,4-9 1 0,0-1 1 0,0-5 0 16,0 12-36-16,7-6-7 0,-3 0-2 0</inkml:trace>
  <inkml:trace contextRef="#ctx0" brushRef="#br0" timeOffset="179725.777">21209 13220 1485 0,'0'0'31'0,"0"0"7"0,0 0-30 0,-7 3-8 0,0 3 0 0,0-1 0 16,3 1 21-16,1 0 3 0,3-6 1 0,-7 6 0 16,3 6 31-16,4 0 7 0,-3-7 1 0,-1 4 0 15,4 9-24-15,0 0-5 0,0-1-1 0,0 7 0 16,4-10-20-16,-1 4-4 0,1-9-1 0,3 3 0 15,0-4-9-15,0 1 0 0,3 3 0 0,-2 0 0 16,-1-6 10-16,0-3-10 0,0 0 12 0,0-1-12 16,0-2 18-16,0 3-3 0,0-3-1 0,3-3 0 15,-2 1 22-15,-1-1 4 0,3 0 0 0,-3-9 1 16,0 6-9-16,0-6-3 0,4 3 0 0,-4 1 0 16,0-4-9-16,-3-3-3 0,-1 0 0 0,1 1 0 0,-1-4-6 15,1 3-2-15,-4 1 0 0,3-4 0 0,1 3-9 16,-4 7 0-16,3-16 0 0,-3 9 8 0,0 4-8 0,0-7-11 15,4 6 3-15,-8-3 0 0,4-5-9 16,0-1-2-16,-3-5 0 0,-1 5 0 16,1 7-5-16,3-7 0 0,-7 9-1 0,3 6 0 15,4 3-16-15,-3 6-3 0,-1 3-1 0,1 0 0 16,3-6-119-16,0 0-23 0,0 0-5 0</inkml:trace>
  <inkml:trace contextRef="#ctx0" brushRef="#br0" timeOffset="180383.431">21703 13114 1751 0,'0'-18'36'0,"-4"12"9"0,1-5-36 0,3 11-9 0,0 0 0 0,-4 11 0 15,4-11 68-15,-7 0 12 0,0 6 3 0,0-3 0 16,7-3-16-16,-7 3-3 0,-3 0-1 0,2-3 0 16,1 3-42-16,7-3-8 0,-7 3-1 0,-3 0-1 15,3-3-11-15,0 0 0 0,0-3 9 0,0 0-9 16,-1-3 0-16,1 0 8 0,4 0-8 0,-4 0 0 15,7 6 0-15,-4 6 0 0,1 3 0 0,-4 0 0 0,3 3-13 16,1-6 2-16,-1-3 1 0,1 2 0 0,3-5 10 0,0 12-12 0,-4-6 12 0,4-3-12 16,0 3 12-16,0 6-10 0,0-6 10 0,0-1-10 15,0-5 2-15,4 9 0 0,-4-6 0 16,0-3 0-16,0 0-1 0,0 0 0 0,7 6 0 16,-7-6 0-16,7 0 9 0,-4 0 0 0,-3 0-9 0,4 0 9 15,-4 0 0-15,7 6 0 0,-4-6 0 16,-3 0 0-16,0 0 0 0,7 0 0 0,-7 0 0 0,7 0 0 15,-3 6 0 1,3-3 0-16,-3 0 0 0,-4-3 0 0,3 6 0 0,-3-6 0 0,7 3 0 16,-3 2 8-16,-1 1 0 0,-3 0 0 0,4 3 0 0,-1 0 0 15,-3-9-8-15,4 6 12 0,-4-6-12 0,3 6 12 16,1-1-12-16,-1 4 0 0,1 9 0 0,-1-6 0 16,1-1 11-16,-4 1-3 0,0-6-8 0,4 9 12 15,-4-9-12-15,0 2 0 0,0-8 0 0,0 0 0 16,0 0 0-16,0 0 8 0,0 0-8 0,-4 9 0 15,-3 3 0-15,3-3 0 0,-3 0 0 0,0 2 0 16,4-2 0-16,-4-3 0 0,3 6 0 0,-3 0 0 16,0-6 0-16,0-1 0 0,-4 4 0 0,4 0 0 15,0-3 18-15,-3-3-2 0,-1 3-1 0,1-6 0 16,2 0-15-16,1 0 0 0,-3-6 8 0,-1 3-8 16,1-3-14-16,-1 0-6 0,1 0 0 0,-1 3-1 15,0-3-24-15,1 4-5 0,-1-4-1 0</inkml:trace>
  <inkml:trace contextRef="#ctx0" brushRef="#br0" timeOffset="181380.785">22218 13152 1074 0,'-7'6'30'0,"0"-3"8"0,7-3-30 0,0 0-8 15,0 0 0-15,-4 9 0 0,4-9 84 0,-3 6 15 0,3-6 3 0,-7 8 1 16,7-8-21-16,-4 6-4 16,4 0-1-16,0-6 0 0,-3 6-52 0,3 0-10 0,-4 3-3 0,4-3 0 15,0 2 25-15,-3 1 5 0,3-3 1 0,0 3 0 16,0 6-31-16,0-9-12 0,0 2 11 0,0 4-11 16,0 3 8-16,-4 0-8 0,1-4 0 0,-1 1 0 15,1 0 0-15,3 0 8 0,-4 2-8 0,0-8 0 16,4 6 8-16,0-9 0 0,-3 3-8 0,3-6 12 15,0 0-12-15,0 0 0 0,0 0 0 0,0 0 0 16,0 0 0-16,0 0-10 0,0 0 2 0,0-6 0 16,0-3 8-16,0-3 0 0,0 3 0 0,3-2 0 15,1-1 0-15,-4 0 0 0,4 0 0 0,-1-2-8 16,1-1 8-16,-1 3-8 0,1 3 8 0,-4-2-8 16,3-7 8-16,1 3 0 0,-1 4 0 0,-3-1 0 15,4 0 0-15,-4 3 0 0,0 0 8 0,0 4-8 16,0-4 0-16,0 0 8 0,0 6-8 0,3-3 0 15,-3 0 8-15,0 0-8 0,4 0 10 0,-4 6-10 16,0 0 0-16,0 0 8 0,0 0-8 0,0 0 0 0,3 0 0 16,-3 0 0-16,7 0 0 0,0 0 0 15,-3 0 0-15,3 0-12 0,0 0 12 0,0 0-13 16,0 0 13-16,0 6-9 0,4-6 9 0,-4 6-8 16,0-6 8-16,-4 6 0 0,4-6 0 0,1 6 0 0,-1 3 0 0,-4 0 0 15,4-1 8-15,0 4-8 0,-3 6 11 0,-1-3-3 16,1 2 0-16,-1 7 0 0,-3-7 5 0,-3 7 1 0,3-4 0 15,0 4 0-15,-4-6 3 0,4 2 1 0,0-5 0 0,-3-3 0 16,3-1-3-16,-4-2-1 0,1 6 0 0,-1-3 0 16,4-9-14-16,0 2 9 0,4 1-9 0,-4-6 8 15,0 0-8-15,0 0 0 0,0 0 0 0,0 0 0 16,0 0-9-16,0 0-4 0,0 0-1 0,0 0 0 16,0 0-18-16,0 0-3 0,0 0-1 15</inkml:trace>
  <inkml:trace contextRef="#ctx0" brushRef="#br0" timeOffset="181991.128">22581 13170 1579 0,'0'0'32'0,"-3"6"10"0,-4 2-34 16,3 1-8-16,1 0 0 0,-4 6 0 0,3-3 72 0,1-1 12 0,3 1 2 0,-4 6 1 16,4-7-39-16,0-2-7 0,4 9-1 0,-4-6-1 15,3 5-27-15,1-8-4 0,-1 6-8 16,1-3 11-16,-1-4-1 0,1-2 0 0,-1 0 0 0,4 0 0 31,-3-6-19-31,-1 0-4 0,4 0-1 0,-7 0 0 0,4-6 39 16,3 0 8-16,-3-6 2 0,-1 1 0 15,4 2-56-15,0-3-11 0,0 0-3 0,4-2 0 0,-4-1 35 0,0 0 14 0,0 4-1 0,0-1 0 32,-3-6-31-32,3 6-6 0,-4 1-2 0,1-4 0 0,-4 9-10 0,3-6-1 15,-3 6-1-15,4-2 0 0,-4 2-31 0,-4-3-7 0,4 6 0 0,0 3-1 16,0 0 61-16,-3-6 16 0,3 6 0 0,0 0 0 15,-7 0 0-15,3-6 0 0,-3 6 0 0,7 0 0 16,-7 0 0-16,7 0 0 0,-7 0 0 0,-4 0 0 16,11 0 48-16,-7 0 13 0,-3 0 3 0,3 6 0 15,0-6-52-15,-4 6-12 0,0 6 0 0,1-3 0 16,3-1 0-16,-4 7 0 0,4-3 0 0,-3 0 0 16,2 2 19-16,1 1 1 0,0 6 0 0,0-7 0 15,0 4-32-15,4 0-7 0,-4-1-1 0,3-2 0 16,4-3 29-16,-3-1 6 0,3 1 1 0,0 0 0 15,3 0-16-15,-3-4 0 0,4 4 0 0,-1 0 0 16,1-6 0-16,-1 0 0 0,1 0 0 0,-1-6 0 16,4 3-10-16,0 0-5 0,0-1-1 0,4 1 0 15,0 0 16-15,-1 3 0 0,4 3 0 0,-3-3 0 16,0-6 0-16,-1 9 0 0,1-9 0 0,-1 0 0 16,4 0-54-16,1-6-8 0,-1 0-2 0</inkml:trace>
  <inkml:trace contextRef="#ctx0" brushRef="#br0" timeOffset="182650.041">23283 13140 1094 0,'0'0'46'16,"0"0"-37"-16,0 0 11 0,0 0 1 0,-3 6 1 0,3 0 0 15,0 0 17-15,0 6 3 0,0-6 1 0,3 2 0 16,1 4 30-16,-1 0 7 0,4 6 0 0,0-1 1 15,1 4-28-15,2 2-5 0,1 4-2 16,-1 2 0-16,-3-5-22 0,4 2-5 16,-4 1-1-16,0 2 0 0,0-8-29 0,-3-1-5 0,6 1-2 0,-3-1 0 15,-3 4 51-15,-1-1 11 0,1 1 1 0,-4-1 1 16,0 4-28-16,0-1-6 0,0 4 0 0,-4-1-1 16,1-2-11-16,-1-4 10 0,1 1-10 0,-4 5 10 15,0-5-10-15,0 5 0 0,0-3 9 0,-1-2-9 16,1-1 0-16,4-5 9 0,-4 0-9 0,0-4 0 15,3-2 12-15,-3 0-4 0,0-3 0 0,4 2-8 16,-4-5 11-16,-1 0-11 0,1-6 10 0,4 6-10 16,-4 0 12-16,7-6-4 0,-4 0-8 0,4 0 12 15,-7 0-4-15,0-6-8 0,0 0 11 0,0-3-11 16,0-5 0-16,-4-1-9 0,1 3-1 0,-1-11 0 16,1 2-20-16,-4-8-4 0,0 2-1 0,-1-8 0 15,1 3-10-15,0 2-3 0,4-5 0 16,-1 3 0-16,4-7-64 0,-4 16-12 0,4-12-4 0</inkml:trace>
  <inkml:trace contextRef="#ctx0" brushRef="#br0" timeOffset="182927.111">23100 12826 1579 0,'-7'-12'32'0,"0"6"10"0,0 0-34 0,3 0-8 0,4 6 0 0,0 0 0 15,0 0 0-15,0 0 0 0,-3 12 0 0,-1-6 0 16,4-6 0-16,0 0 0 0,0 0 0 0,0 0 0 15,0 0 0-15,4 12 0 0,-1 0 0 0</inkml:trace>
  <inkml:trace contextRef="#ctx0" brushRef="#br0" timeOffset="183581.003">23802 13270 1679 0,'-4'0'35'0,"1"-6"8"0,-1 6-35 15,-3-9-8-15,4 6 0 0,-4 3 0 16,-4-6 73-16,1 3 13 0,2-3 2 0,-6 3 1 0,4 0-52 16,-1 1-10-16,-3-4-3 0,4 6 0 15,-5-3-24-15,5 3-12 0,-4-3 0 0,-4 0 1 0,7 3 11 0,1 0 0 0,-1 0 0 0,1 3 0 16,3 0 0-16,-4 0 0 0,8 0 0 0,-5 2 0 16,5 1 0-16,-1 3 0 0,1 0 0 0,-1 6 0 15,4-4 0-15,0 4 0 0,-3 6 0 0,6-1 0 16,-3 1 0-16,0-4 0 0,4 7 0 0,-4-9 0 15,3-1 0-15,1-5 0 0,-1 3 0 0,1 0 0 16,0-6 10-16,3 2 4 0,0 1 1 0,-4 3 0 16,4-6-24-16,0 3-5 0,0-3-1 0,-3-1 0 15,3-5 15-15,0 6 0 0,0-3 0 0,0 3 0 16,0-6 28-16,0 0 9 0,0 0 2 0,0-3 0 16,0 3-25-16,0-6-5 0,1 6-1 0,-1-6 0 15,0 1 2-15,0-1 0 0,0 0 0 0,0-3 0 16,-4 0-10-16,4 0 12 0,-3 1-12 0,-4 5 12 15,3-3-12-15,1 0 0 0,-1-6 0 0,1 6 8 16,-4 0-8-16,4-2 0 0,-1-1 0 0,-3 0 0 16,0-3-12-16,0 0 12 0,-3 1-10 0,3 2 10 15,-4-6-12-15,4 6 12 0,-4 3-13 0,1-5 5 16,-1 5-8-16,1 0 0 0,-4 0-1 0,0 3 0 16,0 0-13-16,-4 3-2 0,4-3-1 0,-3 0 0 15,-1 3 33-15,-3-3 0 0,0 0 0 0,0 3 0 0,-1 0 0 0,-2 0 0 16,3 3 0-16,0 6 0 0,-1 6 0 0,5 0-8 15,-1 8 8-15,1-2 0 0,3-4-10 0,0 1 2 0,3-6 0 16,1-1 0 0,-1 1-38-16,4 3-7 0,0-3-2 0,4-4 0 0,3 1-7 15,0 3-2-15,3-6 0 0</inkml:trace>
  <inkml:trace contextRef="#ctx0" brushRef="#br0" timeOffset="183945.385">23996 13208 14 0</inkml:trace>
  <inkml:trace contextRef="#ctx0" brushRef="#br0" timeOffset="184380.351">23904 13240 691 0,'-7'6'14'0,"4"0"4"0,-4-3-18 0,3 6 0 0,-3-3 0 0,7-6 0 16,0 0 46-16,0 0 6 0,-4 0 0 0,4 0 1 15,0 6 7-15,0-6 2 0,0 0 0 0,-3 5 0 16,3-5-11-16,0 0-3 0,0 0 0 16,0 0 0-16,0 3 9 0,0-3 2 0,0 0 0 0,0 6 0 15,0-6-13-15,0 6-2 0,0-6-1 0,0 12 0 16,0-3-23-16,3 0-4 0,1 2 0 0,3-2-1 15,-3 6 2-15,6-3 1 0,-3 2 0 0,0-8 0 16,4 9-18-16,-1-6 10 0,1-1-10 0,3-2 8 16,0 3 5-16,-3 0 1 0,3-3 0 0,0 0 0 15,0 0 6-15,0 0 0 0,0-1 1 0,-3 1 0 16,0-3 2-16,3 0 0 0,-4 3 0 0,1-3 0 16,-1 0-23-16,1-3 8 0,0 0-8 0,-1 0 0 15,1 0 33-15,-4 0 3 0,0 0 0 0,3-3 0 16,-2 0-14-16,-1 3-2 0,3-9-1 0,-3 6 0 0,0-6 0 0,0 1 0 15,-3 2 0-15,3-6 0 0,0-3 0 0,-4 6 0 16,1 1 0-16,0-4 0 0,3-6-11 0,-4 1-8 0,1-4 9 16,-1 3-9-16,1-5 0 0,-4-1-12 0,3 10 1 0,-3-10 0 15,0 7-21 1,0 2-4-16,0-6 0 0,-3 1-1 0,3-1-19 16,-4-2-4-16,4-7-1 0,0 15 0 0,-3 4-124 15,3 11-25-15,0 0-5 0</inkml:trace>
  <inkml:trace contextRef="#ctx0" brushRef="#br0" timeOffset="185134.777">24557 13196 1337 0,'0'0'28'0,"0"0"6"0,0 0-34 16,0 0 0-16,-7-3 0 0,7 3 0 15,0 0 109-15,-7 0 15 0,3 0 4 0,4 0 0 16,-7 3-52-16,0 3-9 0,-3-6-3 0,2 6 0 0,1 0-51 0,4-3-13 0,3-3 0 0,-7 6 0 16,0-3 34-16,7-3 4 0,-11 3 1 0,4-1 0 15,7-2-39-15,0 0 0 0,0 0 0 0,-7 6 0 16,0-3-8-16,4 3 8 0,-5 3-8 0,8-9 8 15,-3 9-8-15,3-9 8 0,0 0-8 0,-7 12 8 16,3-4-8-16,1 10 8 0,-1 0-8 0,1-1 8 16,3 1 0-16,0-9-8 15,3-3 8-15,1 2 0 0,-1 1 0 0,1 3 8 0,-1 3 0 0,4-6 0 16,1-1-8-16,2-5 8 0,1 0-8 0,-4 0 8 16,3-3 0-16,-3 3 0 0,0 3 0 0,0 0 0 15,1-6 3-15,2 6 1 0,-3-6 0 0,4 6 0 16,-4-6 1-16,0-6 1 0,0 6 0 0,3-6 0 15,-2-9-2-15,-1 6 0 0,3-2 0 0,-3-4 0 16,0-3-21-16,0 1-5 0,0-7-1 0,-3 9 0 16,3-2 31-16,-3 2 5 0,-1 3 2 0,1 6 0 15,-1-5-37-15,-3-4-7 0,0 3-2 0,0 0 0 16,0 4 23-16,-3-7 0 0,3 9 0 0,-7-6 0 16,7 3 0-16,-8 4 0 0,5-1 8 0,-1-3-8 15,-3 3-17-15,0 3-9 0,-3-3-2 0,-1 0 0 16,4 6 18-16,-4 0 10 0,4 6-12 0,-3 0 12 15,-1-6-35-15,1 6 0 0,-4 6 0 0,-1-3 0 0,1-1 51 16,0 7 11-16,0 3 1 0,0-7 1 16,0 1-46-16,3 0-10 0,1 3-1 0,-1-4-1 0,4-2 37 0,0 9 8 15,0 0 2-15,3-1 0 0,1 1-29 16,6-4-5-16,-3 4-2 0,8-3 0 16,-5-6-37-16,4-3-7 0,-3-6-2 0,3 2 0 0,3 4-102 15,4 0-21-15,1 0-4 0</inkml:trace>
  <inkml:trace contextRef="#ctx0" brushRef="#br0" timeOffset="185745.331">24807 13202 1455 0,'0'0'61'16,"0"0"-49"-1,0 0 48-15,-3 6 10 0,3-6 2 0,-7 9 0 16,3-3-38-16,1 2-7 0,-1 4-2 0,4-3 0 0,-3 3 31 16,3-6 7-16,0-6 1 0,0 6 0 0,-4 2-22 0,4 7-4 15,0 3-1-15,0-4 0 16,0-2-59-16,0 6-12 0,0-6-2 0,0 2-1 0,0-8 65 0,0 6 12 0,0-12 4 0,0 0 0 15,0 0-34-15,0 0-10 0,0 0 0 16,0 0 0 0,0 0 0-16,0 0 0 0,0 0 0 0,0 0 0 15,0 0 0-15,0 0 0 0,0 0 0 0,0 0 0 16,0 0 0-16,0 0 0 0,0 0 0 0,0 0 0 16,4-12 16-16,-4 0 4 0,3-2 0 0,-3-4 0 0,4 6-20 0,-4-5 0 0,3-1 0 0,-3 3 0 15,4 4 0-15,-4 5-17 0,3-9 3 0,-3 6 1 16,4 0 21-16,-1 1 4 0,-3-1 0 0,4-3 1 15,-4 6-13-15,0-3-18 0,3 3 4 0,-3 0 1 16,4 4 13-16,-1-1-9 0,1-3 9 0,-1 3-8 16,1-3-32-16,3 3-5 0,0 0-2 0,0 0 0 15,0 3 38-15,0 0 9 0,0-6 0 0,4 6 0 16,-4 0 0-16,7 0 0 0,-3 0 0 0,-1 6 0 16,-3-6 0-16,4 6 0 0,-4 3 0 0,0 0 0 15,4-1 0-15,-4 4 0 0,-4 6 0 0,4-3 0 16,-3 2 0-16,-1 7 0 0,-3-4 0 0,4 7 0 15,-8-7 0-15,4 1 0 0,-3-1 0 0,-1 1 0 16,1-6 0-16,-1-1 0 0,4-2 0 0,-3 3 0 16,-1-9 49-16,4-6 12 0,0 0 3 0,0 0 0 15,0 0-103-15,0 0-20 0,0 0-4 0,0 0-1 16,0 0 52-16,0 0 12 0,0 0 0 0,0 0 0 16,4-6 0-16,3 0 0 0,0-3 0 0</inkml:trace>
  <inkml:trace contextRef="#ctx0" brushRef="#br0" timeOffset="186439.682">25248 13040 1424 0,'0'9'29'0,"0"-9"8"0,0 0-29 0,0 0-8 0,0 0 0 0,0 0 0 16,0 0 85-16,0 0 16 0,0 0 3 0,0 0 1 16,0 0-33-16,0 0-6 0,0 0-2 0,0 0 0 15,0 0-14-15,-7 6-3 0,4 6-1 0,-4 0 0 16,3-7-22-16,4-5-5 0,0 0-1 0,-7 0 0 15,0 0-18-15,0 0 0 0,3 0 0 0,-3 0 0 16,0 0 0-16,0 0 0 0,-3 6 0 0,3-3 0 16,3 3 8-16,-3 0-8 0,0 0 12 0,0 9-12 15,3-1 0-15,1-2 0 0,-1 9 0 0,1-4-12 16,-1 1 12-16,4-3-9 0,-3-4 9 0,3 1-8 16,0-3 8-16,0 6 0 0,0-9 8 0,3-1-8 15,-3-5 0-15,0 0 0 0,0 0-12 0,0 0 4 16,0 0 8-16,0 0 0 0,0 0 0 0,0 0 8 15,7 3-8-15,-3 0 8 0,3 6-8 0,-7-9 8 16,0 0 7-16,0 0 1 0,0 0 1 0,0 0 0 16,0 0-27-16,7 3-6 0,-7-3 0 0,0 0-1 0,0 0 17 15,7 0 0-15,-7 0 0 0,7 0 0 0,-7 0 0 0,7 3 0 16,0 6 0-16,0-3 0 0,-3 3-11 0,-1-4 2 16,-3-5 0-16,4 6 0 0,-1-6 9 15,1 6 12-15,-4-6-2 0,3 6-1 0,1 0-9 0,3 0 0 0,-7-6 0 16,4 6 0-16,-1 0 0 0,-3-1-14 0,4 4 3 15,-4-3 1-15,3 6 10 0,-3-12 0 0,0 6 0 0,0-6 8 16,0 0-8-16,0 0 12 0,0-3-4 16,0 3 0-16,0 0-8 0,0 0 0 0,0 0 0 0,0 0 8 15,0 0-8-15,-3 6 0 0,3 0 0 16,-7 2 0-16,3-2-9 0,-3 0 9 0,0 3-10 0,0-3 10 16,7-6-16-16,-7 6 4 0,0-6 0 0,-4 6 0 15,4-6-2-15,-3 0 0 0,-1 3 0 0,0-3 0 16,4 0-24-1,-3 0-5-15,-1-3-1 0,-3 3 0 0,3 0-7 0,-3-6-1 0,-3 0-1 16,3 0 0-16,-4 0-60 0,4 3-12 0</inkml:trace>
  <inkml:trace contextRef="#ctx0" brushRef="#br0" timeOffset="187255.568">26063 13120 1036 0,'0'0'23'0,"0"0"5"0,0 0 0 0,0 0 1 0,0 0-29 0,0 0 0 15,0 0 0-15,0 0 0 16,0 0 57-16,0 0 6 0,-7-6 1 0,7 6 0 0,0 0-8 0,0 0 0 15,-7 0-1-15,0 0 0 0,4-6-9 0,3 6-2 16,0 0 0-16,0 0 0 0,-4-3-12 0,4 3-2 16,0 0-1-16,-7 0 0 0,0 0-29 0,0 0 0 0,3 0 0 15,-3 3 0 1,4 3 0-16,-1 0 0 0,-3-3 0 0,4 3 0 0,-1-1 43 0,1 7 2 0,-1-3 1 16,4 6 0-16,-3-4-22 0,3 4-5 0,0 6-1 0,0-4 0 15,3 1 17-15,1 6 3 0,-4-4 1 0,3 10 0 16,4-7-25-16,0 3-5 0,0-2-1 0,4 0 0 15,-4-4 8-15,0 4 0 0,-4-4 1 0,-3 10 0 16,4-10-17-16,-4 7 0 0,4 5 0 0,-1-6 0 16,1 4 0-16,-4-4 0 0,0 4-13 0,0 5 5 15,3-3 8-15,-6-8 0 0,-1-7 0 0,1 7 0 16,-1-3 8-16,-3 5-8 0,0-11 10 0,3 5-10 0,-3-2 0 16,0 3 0-16,7-1 0 0,-7-2 0 0,0 11 0 0,0-8 0 15,0-4 0-15,0-5 0 0,0-6 0 0,0-3 0 16,0 3 0-16,-4-6 0 0,8-3 0 0,-4-3 0 15,-4 0 0-15,4 0 0 0,-4-6 0 16,1 1 0-16,3-4 0 0,-4 3 0 0,1-11 0 0,-1 5-16 16,0-2 1-16,1-4 1 15,-1 0-29-15,4 10-5 0,-3-13-2 0,-1 4 0 0,4-1 40 16,-4 4 10-16,4-1 0 0,0 1 0 16,0-1-28-16,0 0-3 0,0 7-1 0,0-7 0 15,4-2-155-15,-4 5-31 0</inkml:trace>
  <inkml:trace contextRef="#ctx0" brushRef="#br0" timeOffset="187552.048">25894 12517 1394 0,'-11'32'59'0,"4"4"-47"15,0-7-12-15,0-2 0 0,0-1 0 0,0-2 0 16,3-1 0-16,-3-5 0 0,4-1-12 0,-1-2 12 15,1-3-38-15,6-6 0 0,1-3 0 0</inkml:trace>
  <inkml:trace contextRef="#ctx0" brushRef="#br0" timeOffset="188327.415">26494 13114 1105 0,'0'0'24'0,"0"0"4"0,7 12 2 0,-4-7 2 0,-3-5-32 0,0 0 0 0,0 0 0 0,-7 3 0 15,0 3 16-15,0 0-3 0,4 0-1 0,-5-6 0 16,1 0 49-16,-3 6 10 0,-1-3 1 0,1 6 1 15,-4-12-8-15,3 3-1 0,-3 3-1 0,3 0 0 0,-3 0-26 0,4 0-5 16,-5-1 0-16,5 4-1 16,-1 0-23-16,-3 3-8 0,4 3 0 0,-1 0 9 0,0 2-1 0,1 1 0 15,-1 6 0-15,1-4 0 0,3 4 1 16,-4-4 0-16,4 1 0 0,0 6 0 0,3-10 5 16,-3 4 1-16,4-6 0 0,-1-1 0 15,1-2-1-15,-1 9 0 0,4-12 0 0,4 3 0 16,-4-4-2-16,0-5 0 0,0 0 0 0,3 9 0 0,-3-3-12 0,7 0 0 15,-3 0 0-15,-4-6 0 0,0 0 0 0,10 9 0 16,-2-9 0-16,2 6 0 0,-3-12 21 0,0 0 11 16,0 0 3-16,4-6 0 0,-4 3-25 0,0 1-10 15,0-1 8-15,0 3-8 0,0-12 0 0,-3 6 0 16,3 1 0-16,-4-4 0 0,1 3 0 0,-1-2-16 0,-3 2 3 0,4-3 0 16,-4 0 2-16,0 1 1 0,0-4 0 15,0 6 0-15,0 1-5 0,0-1-1 0,0 3 0 16,-4 0 0-16,4 3 16 0,0 0 0 15,-3 3 0-15,3 1 0 0,-4-1 0 0,4 0 0 16,0 3 0-16,0 0 0 0,0 0 0 0,0 0 0 0,0 0 0 0,0 0-9 16,-3 3 9-16,3 0-13 0,0-1 5 0,0 4 8 15,0 0-12-15,3 3 12 0,-3 3-10 0,0-6 10 16,0 0 0-16,4 2-9 0,-4 10 9 0,3 6 0 16,-3-7 0-16,0-2 0 0,4-3 0 0,-1-1 0 15,-3 1 0-15,4 6 0 0,-1-1 0 0,1-5 0 16,-1 9 8-16,1-9-8 0,3-1 8 0,-3 1-8 15,3 3 0-15,-4-9-18 0,4 5 3 0,0-5 1 16,-7-6-36-16,11 0-7 0,3-3-2 0,0 0 0 16,-3 3-105-16,-1-6-22 0,4-14-4 15,-3 2-1-15</inkml:trace>
  <inkml:trace contextRef="#ctx0" brushRef="#br0" timeOffset="189229.465">26571 13240 1267 0,'0'0'28'0,"0"0"5"0,0 0 2 0,0 0 1 0,0 0-36 0,0 6 0 0,-3 3 0 0,3 6 0 16,0-15 58-16,0 0 5 0,0 0 1 0,0 0 0 15,0 6 0-15,3 2 0 0,-3 7 0 0,4 3 0 16,-4-4-15-16,3-2-2 0,-3 6-1 0,4-6 0 16,-1 2-22-16,-3-8-5 0,0-6-1 0,0 0 0 15,4 12-2-15,-1-9 0 0,-3 6 0 0,0-3 0 16,4-1-7-16,-4 4-1 0,-4-6-8 0,4-3 12 15,0 0-4-15,0 0-8 0,0 0 11 0,0 0-11 16,0 0 23-16,0 0-3 0,0 0 0 0,0 0 0 16,0 0 1-16,0-6 0 0,-3 0 0 0,3-5 0 15,-4-1-5-15,4 0-2 0,0 6 0 0,0-11 0 16,-3-10-14-16,3 10 0 0,0 2 0 0,3 0 0 16,-3 0 0-16,0-2 0 0,0-4 0 0,0 7 0 0,0 5 0 15,0-3 0-15,0 6 0 0,0-3 0 0,4 3-13 0,-4 6-6 16,0 0-1-16,0 0 0 0,0-8 28 0,3 5 6 15,-3 3 1-15,0 0 0 0,0 0-15 0,0 0-18 16,0 0 4-16,0 0 1 0,4 0-5 0,3 3-1 16,-4 5 0-16,1 1 0 0,3 3 0 0,0 0 0 0,0-1 0 15,0 1 0-15,0 0 8 0,0 9 2 0,0-13 0 16,-3 4 0-16,-1 0-8 0,1 0-2 0,-4 5 0 0,4-11 0 16,-4 6 19-16,0-6 11 0,0 3-2 15,0-4 0-15,0-5 0 0,0 0 0 0,0 6 0 0,0-6 0 16,0 0 2-16,0 0 0 0,0 0 0 0,0 0 0 15,0 0-3-15,0 0-8 0,0 0 12 16,0 0-4-16,0 0-8 0,0 0 0 16,0-6 0-1,3 1 0-15,-3-1-34 0,0 0 1 0,4-3 0 0,-1 3 0 0,1 0 33 0,-1 0 0 0,1-5 0 16,-1 2 0-16,-3-3 0 0,4 6 0 0,-4 3 0 0,3-3 0 16,-3 3 0-16,0 3 0 0,0 0 0 0,4-5 0 15,-4 5 10-15,3-6 9 0,-3 0 1 0,0 6 1 16,0 0-21-16,0 0 8 0,0 0-8 0,0 0 0 15,0 0-14-15,0 0-7 0,0 0-2 0,0 0 0 16,7 0 23-16,-7 0 0 0,0 0 0 0,0 0 0 0,0 0 10 16,7 0 6-16,-7 0 2 0,4 0 0 0,3 0-29 0,-7 0-5 15,4 0-2-15,3 6 0 16,-4 0 18-16,4-6 0 0,-7 0 0 0,7 8 0 0,-3 7 0 0,3 3 0 16,0 2 0-16,-4-8 0 0,1 9 0 0,-4-10 0 15,3 1 0-15,-3 0 0 0,0-3 23 16,0 2 8-16,0 1 1 0,0 0 1 0,0 0-21 0,4-3-12 15,-4-4 12-15,4 4-12 16,-4-9-24-16,0 6-12 0,0 3-3 0,0-9 0 0,0 0 58 0,0 0 11 16,0 0 2-16,0 0 1 15,7-3-53-15,0 3-10 0,-4-9-2 0,4 6-1 16,4 0-147-16,-4-3-30 0,3 1-6 0,5 2 0 0</inkml:trace>
  <inkml:trace contextRef="#ctx0" brushRef="#br0" timeOffset="189935.524">27072 13337 1728 0,'0'0'38'0,"0"0"8"0,0 0 2 16,0 0 0-16,0 0-39 0,0 0-9 0,0 0 0 0,0 0 0 0,0 0 53 15,-3-6 9-15,3 1 2 0,0 5 0 16,0 0 0-16,0 0 0 0,0 0 0 0,0 0 0 0,-4-6-20 0,4 6-4 16,-7-3-1-16,0 0 0 0,3-3-11 0,4 6-3 15,-7-6 0-15,0 3 0 16,4 0-71-16,3 3-14 0,0 0-4 0,-7-3 0 0,0 0 52 0,0 3 12 15,0 3 0-15,0 0 0 16,-4 0 0-16,4 0-11 0,-4-3 11 0,4 9-10 16,0-3 10-16,0 8-12 0,4-2 12 0,-4 6-12 15,3-6 12-15,-3 2-8 0,3-8 8 0,1 6-8 16,3-12 8-16,0 0 0 0,0 0 0 0,0 0-8 0,0 0 20 16,0 0 4-16,0 0 0 0,0 0 1 15,0 0-17-15,0 9 0 0,0-9 0 0,3 9 0 0,-3-9 0 0,8 8 0 16,-8-8 0-16,7 6 0 15,-7-6 0-15,10 3 0 0,-3 0 0 0,0-6 0 16,0 3 0-16,4-3 0 0,-4-6 0 0,4 6 0 16,-4 1 0-16,0 2 0 0,3 0 0 0,-3 0 0 0,0-3 0 0,0-6 0 15,-3 3 0-15,3-12 0 0,-3 4 0 0,-1 2 0 0,-3-6 0 16,4 1 0-16,-4 2 0 0,3 3 0 0,-6 0 0 0,3 6 0 16,0-5 0-16,-4 5 0 0,4-9 0 0,0 6 0 15,-3 6 0-15,3-3 0 0,0 1 0 0,0 2 0 16,0 0 0-16,0 3-12 0,0 0 1 0,0 0 1 15,0 0 10-15,0 0 0 0,0 0 0 0,0 0 0 16,0 9 0-16,0-1-13 0,0 1 5 0,0 0 8 16,0 6 0-16,0-4 0 0,0 4 0 0,0 0 0 15,3-6 0-15,-3 2 0 0,0-11 0 16,4 6 0-16,-1 0 0 0,1 6 0 0,-1-6 0 0,4 3 0 16,-3-1 0-16,3 1 0 0,0-3 0 0,-4 6 0 15,4-9 0-15,0 3-14 0,1 0 5 0,-1-3 1 16,0-1-28-16,0 1-6 0,0 0-1 0,3-3 0 15,-3 3-15-15,4-3-3 0,-4 3-1 0,0-3 0 16,4 0-104-16,-4 0-21 0</inkml:trace>
  <inkml:trace contextRef="#ctx0" brushRef="#br0" timeOffset="190268.54">27319 13246 1414 0,'0'0'40'0,"-3"3"9"0,-4 3-39 16,3 3-10-16,4-9 0 0,-4 6 0 0,1 5 83 0,-1-2 14 0,4 0 3 0,-3 9 1 15,-1-4-29-15,4-2-7 0,0 3-1 0,-3-3 0 16,3-4-51-16,0 1-13 0,0-9 0 0,3 6 0 16,-3 6 0-16,0-9 0 0,4 6 0 0,-4-3 0 15,0 2 0-15,0-8 0 0,3 6 0 0,-3 0 0 16,0-6 0-16,0 0 0 0,0 0 0 0,0 0 0 16,0 0 0-16,0 0 0 0,0 0 0 0,0 0 0 15,0 0-151-15,7-3-33 0,-3-3-6 0</inkml:trace>
  <inkml:trace contextRef="#ctx0" brushRef="#br0" timeOffset="190478.062">27210 13002 1337 0,'0'0'28'0,"0"0"6"0,0 0-34 0,-7 9 0 0,3-3 0 0,1 0 0 16,3-6 0-16,-4 9 0 0,4-4 0 0,0-5 0 16,0 0 58-16,0 0 5 0,0 0 1 0,0 0 0 15,4-3-52-15,-1 1-12 0,4-1 0 0</inkml:trace>
  <inkml:trace contextRef="#ctx0" brushRef="#br0" timeOffset="191196.477">27630 13193 1094 0,'0'0'23'0,"0"0"5"15,0 0-28-15,0 0 0 0,0 0 0 0,0 0 0 16,0 0 108-16,0 0 16 0,0 0 3 0,0 0 1 16,0 0 0-16,0 0 0 0,0 0 0 0,0 0 0 15,0 0-74-15,0 0-14 0,0 0-4 0,0 0 0 16,0 0-6-16,0 0-2 0,0 0 0 0,-8 3 0 0,1 3-28 0,0 0 0 15,0-6 0-15,0 9 0 0,0-3 0 16,0 0 0-16,-3-1 0 0,3 1 0 0,-4 0 0 0,0 0 0 0,4-3 0 16,-3 6 0-16,3-3 0 0,-4 0 0 0,4-6 0 15,0 5 0-15,3 1 0 0,-3 3 0 16,4 6 0-16,-1-6 0 0,4 2 0 16,0-11 0-16,0 0 0 0,-3 6 0 15,3-6 57-15,0 0 6 0,0 0 1 0,0 0 0 0,0 0-52 0,0 6-12 16,0-6 0-16,0 0 0 0,0 0 0 0,0 0 0 0,3 3 0 0,-3-3 0 15,7 3 0-15,-7-3 0 0,4 6 0 0,-4-6 0 16,7 0 0-16,-3 0 0 0,3 0 0 16,0 0 0-16,0 0 0 0,-4 3 0 0,4-3 0 0,0 3 0 15,-3 0 0-15,3-3 0 0,0 6 0 0,0-3 0 16,-3-1 0-16,3 1 0 0,0 0 0 0,-4 3 0 16,4-6 0-16,-3 0 0 0,3 0 0 0,-7 0 0 15,3 6-48-15,4-6-13 0,0 6-3 0,-3 0 0 16,-1-6 52-16,-3 0 12 0,8 3 0 0,-1 3 0 15,-4 0 0-15,1-1 0 0,3 1 0 0,-4 3 0 16,-3-9 0-16,4 9 0 0,-4-9 0 0,0 0 0 16,0 6 48-16,0-6 13 0,3 12 3 0,-3-9 0 15,0 2-52-15,-3 4-12 0,-1-3 0 0,-3 6 0 16,4-3 0-16,-1-3 0 0,4-6 0 0,-7 5 0 16,0-5 0-16,-4 6 0 0,4-6 0 0,-3 0 0 15,-1 0 0-15,1 0 0 0,-1 0 0 0,-3 0 0 16,3 0-48-16,-3 3-13 0,4 0-3 0,-4-3 0 15,3 0 55-15,-3 0 9 0,3-6 0 0,-3 6 8 16,4 0-52-16,-5 0-11 0,5 3-1 0,-4 0-1 16,0-3-168-16,3 0-34 0</inkml:trace>
  <inkml:trace contextRef="#ctx0" brushRef="#br0" timeOffset="193371.761">4399 14751 972 0,'0'0'41'0,"-7"6"-33"15,7-6 71-15,-10 0 13 0,10 0 4 0,-8 0 0 16,8 0-26-16,0 0-5 0,-3 0-1 0,-4 0 0 16,7 0-7-16,-7-9-1 0,3 4-1 0,1 2 0 15,3 3-37-15,-4-6-7 0,4 6-2 0,0 0 0 16,0 0-9-16,0 0 0 0,0 0 0 0,0 0 0 16,0 0 32-16,0 0 4 0,0 0 0 0,-10 0 1 15,6 3-26-15,-3 5-11 0,0-2 8 0,0 6-8 16,3-3 0-16,-3 6 0 0,4-4 0 0,-1 10 0 15,-3-9 11-15,4 2-3 0,-4 4-8 0,0 0 12 16,3-7 3-16,-3 7 0 0,0-3 0 0,3 2 0 16,-3-5-4-16,4-3-1 0,-1-3 0 0,1 6 0 15,-1 2-10-15,1 7-12 0,-1-1 2 0,1 4 1 16,3-6 9-16,-4-7 0 0,4 1 0 0,0-3 0 16,0-9 0-16,0 0 0 0,0 0 0 0,0 0 0 15,0 0 13-15,4 6 5 0,-1 0 1 0,1 0 0 16,-1 0-31-16,1-1-5 0,3 1-2 0,-7-6 0 15,3 0 28-15,4-3 6 0,0 0 1 0,-3-2 0 16,3 5-26-16,0 0-5 0,-3 0-1 0,-1 0 0 16,4 0 28-16,0 0 6 0,-7 0 1 0,7-6 0 0,0-9-31 0,0-3-5 15,1 1-2-15,-1-7 0 0,0 6 19 0,0 4 0 16,0 8 0-16,0-6 0 0,0-5 0 0,0-1 0 0,0-9 0 16,-3 7 0-16,6-4 0 0,-6 1 0 15,3-4 0-15,-4 4 0 0,1-1-15 0,3 7 1 16,-4 2 0-16,-3-6 0 0,4 7 22 0,-1 5 5 15,1-6 1-15,-4 12 0 0,0 3-37 16,0 0-7-16,0 0-2 0,0 0 0 0,0 0 0 16,0 0 0-16,0 0 0 0,0 0 0 0,0 0 32 0,0 0 0 0,0 3 0 0,-4 9 0 15,4-6 0-15,-3 3 0 0,-1-1 0 16,4 4 0-16,0 0 0 0,-3-3 0 0,-1 0 0 0,4-1 0 16,-3 4 0-16,-1 0 0 0,4 0 0 0,-3-3 0 15,3-1 28-15,-4 4 12 0,4 0 3 0,-3 3 0 16,3-7-28-16,0 7-6 0,-4 0-1 0,4-3 0 15,0-1 4-15,0 4 1 0,0 0 0 0,0-4 0 16,0 10-5-16,0-6 0 0,4 2-8 0,-4 1 12 16,3-6-12-16,1-6 9 0,-4-6-9 0,7 6 8 15,-4 5-8-15,4-2 0 0,-3 3 0 0,-1 0-11 16,4-6-25-16,0 5-4 0,4-8-2 16,-4 3 0-16,0-3-143 0,0-3-29 0</inkml:trace>
  <inkml:trace contextRef="#ctx0" brushRef="#br0" timeOffset="193973.944">4688 14701 850 0,'-7'12'17'0,"4"0"6"16,-1-3-23-16,1 0 0 0,-1 5 0 0,4-2 0 15,-3 3 56-15,-1-4 6 0,1 7 2 0,-1 0 0 16,1-7 15-16,-1 1 3 0,4 6 1 0,0-9 0 16,4 2-22-16,-4-8-4 0,3 3-1 0,1 3 0 15,-4-6 0-15,0-3-1 0,3 6 0 0,1 3 0 16,-1-3-24-16,-3-6-5 0,0 8-1 0,4-2 0 15,-1 3-9-15,1-3-1 0,-4-6-1 0,3 9 0 16,1-3 7-16,-1 0 2 0,4-1 0 0,-3 1 0 16,3 3-23-16,-3 3 0 0,3-9 0 0,0 3 0 15,0 0 0-15,0 2 0 0,0-5 0 0,0 6 0 16,3-3 0-16,1-3-13 0,-4 3 1 0,4 0 1 0,-8-6 11 16,8 0 16-16,-4 0-4 0,3 0-1 15,1 0-11-15,-4-6 0 0,7 0 0 0,-3 3 0 0,-1-6-9 16,8-5-4-16,-4 5-1 0,-3-6 0 15,3 0 4-15,0 1 1 0,-3 2 0 0,-1-9 0 0,1 7-3 16,-1-4 0-16,-3-3 0 0,0 13 0 0,-3-10-8 16,-1-3-1-16,8 4-1 0,-7-1 0 15,-1-3-17-15,-3 4-3 0,0-1-1 0,0-2 0 16,-3 8-10-16,3-3-3 0,-4 6 0 0,-7-2-598 0</inkml:trace>
  <inkml:trace contextRef="#ctx0" brushRef="#br0" timeOffset="194449.371">5263 14722 1127 0,'0'0'32'0,"0"0"7"0,0 0-31 0,0 0-8 0,0 0 0 0,0 6 0 16,0 3 92-16,0-3 18 0,0-6 3 0,0 0 1 15,7 8-56-15,-7 4-11 0,4-6-3 0,-4 3 0 16,4-3-19-16,3 2-4 0,0 4-1 0,-7 3 0 16,7-9-20-16,0 6 0 0,3-4 0 0,1 7 0 15,3-3 30-15,-3-3 2 0,-1 2 0 0,1-2 0 16,-1 3-21-16,8 0-11 0,-7-3 12 0,-1-1-12 16,1 4 28-16,-1-3-2 0,1-3 0 0,0 3 0 15,-4 0-72-15,0-4-14 16,3 7-4-16,-3 0 0 0,0-6 52 0,0 6 12 0,4-4 0 0,-4 7 0 15,0-6-8-15,-3 3 8 0,-1-1-13 0,4 4 5 16,0-3-49 0,-3 0-10-16,3-1-1 0,-4-2-1 0,1 0-131 0,3 0-27 0</inkml:trace>
  <inkml:trace contextRef="#ctx0" brushRef="#br0" timeOffset="194972.964">5232 15219 1087 0,'0'0'24'0,"0"0"4"0,0 0 2 0,0 0 1 0,0 0-31 0,0 0 0 0,0 0 0 0,0 0 0 16,-4-6 75-16,4 0 9 0,0 0 1 0,0 0 1 0,0 0-10 0,0-5-3 16,0 5 0-16,0 0 0 0,4 0-43 0,-4 0-9 15,3 0-1-15,1 0-1 0,-4-2-19 0,3 2 0 16,1-3 0-16,3-3 0 0,0 3 0 0,3-5 0 16,1 8 0-16,0-6 0 0,-1-3 30 0,4-2 2 15,4 5 1-15,0-6 0 16,-1-2-23-16,1 2-10 0,7-6 8 0,-4 1-8 15,0-4-24-15,4 4-11 0,-4-4-1 0,3 10-1 16,-6-13 3-16,3 13 1 0,0-4 0 0,-3 7 0 16,-4-1-33-16,0 0-6 0,4 3-2 0,-7 1 0 15,-4 2-14-15,3 3-4 0,-3 6 0 0,4-9 0 0</inkml:trace>
  <inkml:trace contextRef="#ctx0" brushRef="#br0" timeOffset="201779.762">6516 14757 1018 0,'0'0'28'0,"-4"0"8"0,4 0-28 0,0 0-8 0,0 0 0 0,0 0 0 15,-7 0 72-15,7 0 12 0,-7 6 4 0,7-6 0 16,-7 6-40-16,7-6-7 0,-3 0-1 0,3 0-1 16,0 0-16-16,-4 6-3 0,4-6-1 0,0 0 0 15,-3 6 5-15,3-6 0 0,0 0 1 0,-4 6 0 16,4-6-13-16,0 0-2 0,0 5-1 0,0-5 0 16,0 9-1-16,0-3-8 0,0-6 12 0,0 12-4 15,4-6 3-15,-1 0 0 0,4 0 0 0,0 2 0 16,0 1-2-16,4 3 0 0,3-3 0 0,-7 3 0 15,4-7-9-15,3 1-9 0,-4 6 9 0,4-6-13 16,-3 0 13-16,3-3 0 0,-3 0 9 0,-1 0-9 16,1 0 8-16,3-3-8 0,-7-3 0 0,0 0 0 15,4 0 0-15,-4-3 0 0,3 0 0 0,1-6 0 16,-4 3 0-16,0-2 0 0,0-4 0 0,0-3 0 16,-3 4 0-16,-1 5 0 0,1-12 0 0,-1 7 0 15,1-1 0-15,-4 3 0 0,0-3 0 0,0 4 0 0,-4 2 0 16,4 0 0-16,-3-3 0 0,-1 6 0 0,1 0 0 0,-1 6 0 15,4 0 0-15,-7-5 0 0,-4-1 0 16,4 3 0-16,-3 0 0 0,3 3 0 0,0 0 20 0,-4 0-1 16,4 3-1-16,-4-3 0 0,4 3-29 0,-7 3-5 15,4-1-2-15,-1 1 0 0,1-6 34 0,-5 9 8 0,5 0 0 16,-1 0 1-16,1 0-13 0,-1 2-2 16,0 4-1-16,8-6 0 0,-4 3-9 15,0-4 0-15,-4 4 9 0,8 3-9 0,-1-9 0 0,1 3 8 0,-1-3-8 16,4 2 0-16,0 4 8 0,0-3-8 15,4-3 8-15,-4 6-8 0,3-7 0 0,4-2 9 0,-3 3-9 16,6 6 0-16,-3-3 10 0,-3-3-10 0,3 3 8 0,4 2-8 16,-4-5 0-16,3 3 0 0,1-3 8 0,-1 0-8 15,-3 0 0-15,4 0 0 0,-4-4 0 0,4 4 0 16,-4-6 0-16,0 9 0 0,7-9 0 0,-7 0 8 16,0 0-8-16,4-9-17 0,3 6 4 0,0-2 1 15,0-1-25-15,0 3-5 0,0-6-1 0,7 3 0 16,-7-3-66-16,4-3-14 0,0 4-2 0</inkml:trace>
  <inkml:trace contextRef="#ctx0" brushRef="#br0" timeOffset="202147.788">6685 14490 1302 0,'0'0'27'0,"0"0"7"0,0 0-34 0,0 0 0 0,0 0 0 0,0 0 0 16,0 0 65-16,0 0 7 0,0 0 0 0,0 0 1 15,0 0-14-15,0 0-3 0,0 0-1 0,7-6 0 16,-3-3-37-16,3-3-7 0,0 3-2 0,0-2 0 16,3-4-9-16,-2 3 0 0,2 0 0 0,1 1 0 15,-1-1 0-15,8-3 0 0,-11-2 0 0,7-1 0 16,0 6 0-16,0 0-9 0,0 1 9 0,1-4-13 16,-1 6-33-16,0 0-6 15,0 3-2-15,-4-2 0 0,1-1-129 16,3 3-25-16</inkml:trace>
  <inkml:trace contextRef="#ctx0" brushRef="#br0" timeOffset="202849.767">7207 14551 760 0,'0'6'16'0,"4"3"3"15,-4 3-19-15,3-3 0 0,1 0 0 0,-4 2 0 16,3-5 23-16,1 6 1 0,-1-3 0 0,-3-9 0 16,4 6 21-16,-4-1 5 0,0-5 1 0,3 6 0 15,-3-6-22-15,0 0-4 0,0 0-1 0,0 0 0 16,0 0 23-16,0 0 4 0,0 0 1 0,0 0 0 16,0-3-41-16,4-5-11 0,-4 2 0 0,0-9 0 15,0 6 38-15,-4 0 3 0,1 1 1 0,-1-1 0 16,1 3-30-16,-1 0-12 0,-3-3 11 0,4 3-11 15,-8 3 10-15,4 0-10 0,0 0 10 0,0 3-10 16,-4 3 16-16,1 3-4 0,3 0 0 0,-7 3 0 16,0 3 16-16,-1-9 2 0,1 6 1 0,-3-1 0 0,3 1-9 15,-4 6-2-15,7 2 0 0,-10-5 0 16,11 9-5-16,-4-4-2 0,3-5 0 0,0 6 0 0,4-3-13 16,-3-4 0-16,6 7 0 0,1-12 0 0,-1 3 0 0,4-3 0 15,0-6 0-15,0 8 0 0,7-2 0 0,-3 3 0 16,3-3 0-16,3 0 0 0,1 0 0 0,3 0 0 15,4-1 0-15,-1 1 0 0,-3 0 16 0,4 3 0 0,3-3 0 0,-3-3 0 16,0 0-16-16,-4 3 0 0,7-6 0 16,-11 0 0-16,5 0-30 0,-1-6 1 0,-4 0 0 15,4 0 0-15,0-6-118 0,1 1-23 0,-5 2-5 16</inkml:trace>
  <inkml:trace contextRef="#ctx0" brushRef="#br0" timeOffset="203461.942">7355 14108 874 0,'0'0'18'0,"0"0"4"0,0 0-22 0,0 0 0 16,0 0 0-16,0 0 0 0,0 0 102 0,0 0 16 0,0 0 3 0,4 8 1 16,-4 1-46-16,3 6-10 0,-3-6-2 0,0 8 0 15,0-2-4-15,0 6 0 0,0-1-1 0,0 1 0 16,-3 5-5-16,3 7-1 0,0 2 0 0,-4 3 0 16,4 6-13-16,0 0-2 0,0 9-1 0,0-12 0 15,4-5-7-15,-4-16-2 0,3 1 0 0,-3-10 0 31,4 1-17-31,-4 12-11 0,4-4 12 0,-1 4-12 0,-3-4 8 16,4 4-8-16,-1-6 0 0,-3-4 0 0,4 4 11 0,-1-6-11 0,-3-9 10 0,4 5-10 16,-4-8 8-16,0 0-8 0,0 0 0 0,0 0 9 15,0 0-9-15,0 0 10 0,0-8-10 0,3 5 10 16,-3-9-10-16,7 0-11 0,-3 3 3 0,-4-2 0 16,3 2-6-16,-3 0-1 0,0-9 0 0,0 10 0 15,4-4 2-15,-1 0 0 0,-3 0 0 16,4 6 0-16,-4-5 13 0,0 2-12 0,3 3 12 0,-3-6-12 15,0 6 12-15,0 3 0 0,0 3 0 0,0-6 0 16,0-2 0-16,4 2 0 0,-4-3 0 0,4 0-9 16,-4 9 9-16,0 0 0 0,3 9 0 0,1 0 0 15,-1-3 0-15,1-1 0 0,-1-2 8 0,4 3-8 16,-3-3 11-16,3 3-3 0,0-3 0 0,0 3 0 16,0-3-8-16,-4 6 0 0,5-3 0 0,-5 5 0 15,1-5 12-15,-1 0-4 0,1 6 0 0,-1-3 0 16,4 0-8-16,0 5 0 0,-3-2 0 0,-4-3 0 15,3 3 0-15,1-1 0 0,-1 1 0 0,1 0 8 16,-4 0-8-16,3-1 0 0,1 1 9 0,-4-3-9 16,0-3-15-16,3 0-7 0,-3-6-2 0,0 0 0 15,0 0-100-15,0 0-20 0,0 0-4 0</inkml:trace>
  <inkml:trace contextRef="#ctx0" brushRef="#br0" timeOffset="204090.481">7708 14660 995 0,'-7'12'20'0,"7"-12"6"0,0 0-26 0,0 0 0 0,0 0 0 0,0 0 0 16,0 0 70-16,0 0 9 0,-3 9 1 0,-1-6 1 16,4-3-6-16,0 0-2 0,0 0 0 0,0 0 0 15,0 11-7-15,0-5-2 0,0 0 0 0,0 0 0 16,0-6-51-16,4 9-13 0,-4-3 0 0,3 0 0 16,-3-6 32-16,7 3 4 0,-7-3 1 0,7 6 0 15,0-6-18-15,-3 2-4 0,3-2-1 0,0-2 0 16,0 2-2-16,0-6-1 0,0 3 0 0,0-3 0 15,4-3 44-15,-4-3 9 0,0 6 1 0,3-5 1 16,-3 2-94-16,4 3-18 0,-4 3-4 0,4-3-1 0,-8 3 51 0,4-3 0 16,-3 3 0-16,-4 3 0 0,0-6 0 0,3-2 0 15,-3 8 0-15,0-12 0 0,0-3-12 16,0 3-3-16,0-5 0 0,-3 5 0 0,-1 0-5 16,1 6-2-16,-1 3 0 0,4 3 0 15,-10 3-17-15,3 3-3 0,0 6-1 0,-1 0 0 0,-2-6 35 0,-1-3 8 16,4 0 0-16,-10-1 0 0,6-4 35 0,-3-1 9 15,0-3 1-15,0 6 1 0,0 0-19 0,3 6-4 0,0 2-1 16,1 4 0-16,3 0-6 0,0-3 0 0,-7 2-1 16,7-5 0-16,0 0-15 0,-1 3 11 0,1 0-11 0,0 0 10 15,4 2-27-15,3 1-6 0,-4 6-1 0,4-6 0 16,4 8 46-16,-4-5 9 0,3 0 1 0,1 2 1 16,-1 4-22-16,1-6-11 0,-1-1 10 0,1 4-10 15,3-3 12-15,0-1-4 0,0 1-8 16,4-3 12-16,-8 2-12 0,8-2 0 0,-4-3 8 15,0 0-8-15,4 0 0 0,-1-1 0 0,-3-5 0 16,7 9 0-16,-3-6-16 0,3-6 0 0,0 6 0 0,7-6 0 16,-10 0-21-16,3 0-4 0,4-6-1 15,-4 6 0-15,0-6-110 0,0-3-21 0</inkml:trace>
  <inkml:trace contextRef="#ctx0" brushRef="#br0" timeOffset="204645.215">8121 14654 1094 0,'0'24'23'0,"0"-15"5"0,0-1-28 16,0-2 0-16,0 0 0 0,0-6 0 0,0 0 68 0,0 0 9 0,0 0 2 0,-4 3 0 15,4 6-24-15,4 0-5 0,-4 0-1 0,3-1 0 16,-3-2 1-16,0-6 0 0,0 0 0 0,0 6 0 16,0-6-4-16,0 12-1 0,0-12 0 0,0 3 0 15,0-3-21-15,0 0-4 0,0 0 0 0,0 0-1 16,0 0-7-16,0 0 0 0,0 0-1 16,0 0 0-16,0 0 2 0,0 0 1 0,0 0 0 0,0 0 0 15,0 0-14-15,0 0 0 0,-3-9 0 0,-1 3-10 16,4 6-16-1,0-6-3-15,0 6-1 0,-3-6 0 16,-1 1-34-16,-3-1-6 0,4 0-2 0,-1 0 0 0,-3-3-6 0,0 3-2 0,4 0 0 0,-4 0 0 16,-1 6 28-16,-2-973 4 0,3 1941 2 0,-4-971 0 15,4 3 60-15,-3 0 12 0,-1 0 2 0,4 3 1 16,-4-3 2-16,1 5 0 0,-1 1 0 0,1 0 0 16,-1-3 4-16,4 6 1 0,0-3 0 0,3 3 0 15,1 0-5-15,-1-1-1 0,1 10 0 0,3-9 0 16,0 3-1-16,0 2 0 0,3 7 0 0,-3-6 0 15,4-4 30-15,-1 1 5 0,1-3 2 0,3 6 0 16,-3-10-46-16,3 4-10 0,0 6-2 0,3-3 0 0,1-3 6 16,-4 2 1-16,3 1 0 0,1-3 0 0,-4 3-6 15,7-4-1-15,-7 7 0 0,4-9 0 0,-1 0 0 0,1 0-8 16,0-3 12-16,-1 3-4 0,1-3-8 16,-1-1 0-16,1-2 0 0,0 3 0 15,-1-6-28-15,4 1-8 0,-3-1-2 0,3 0 0 16,-4-3-72-16,5 0-14 0,-1 0-4 0</inkml:trace>
  <inkml:trace contextRef="#ctx0" brushRef="#br0" timeOffset="206147.691">8661 14660 851 0,'0'0'36'16,"0"0"-36"-1,0 0 76-15,0 0 9 0,-7 3 2 0,3 6 0 16,-3-3-25-16,7-6-5 0,-3 3-1 0,-5 3 0 16,8-6-9-16,-7 3-3 0,7-3 0 0,0 0 0 15,-3 5 20-15,3-5 4 0,0 0 1 0,-7 6 0 16,7-6-4-16,-7 0-1 0,7 0 0 0,-7 0 0 16,0 0-51-16,7 0-13 0,-11 6 0 0,4-6 0 0,0 0 0 0,0 0 0 0,0 0 0 15,0 3 0-15,3 0 0 0,-3 3 0 0,0 0 0 0,4-3 0 16,-4 6 0-16,0-3 0 0,3 2 0 0,-3 4 0 15,0-3 0-15,3 3 0 0,1-1 0 0,-4 1 0 16,3 6 0-16,1-12 0 0,-1 5 0 16,1 1 0-16,3 0 0 0,-4-6 0 15,4 3 0-15,0-9 0 0,4 6 0 0,-4-6 0 16,0 0 0-16,0 0 0 0,3 5 0 0,-3-5-18 16,7 0 4-16,-3 6 1 0,3-6 13 0,0 3-12 0,-4 3 12 0,4-3-12 15,1 3 12-15,-5 3 0 0,4 0 0 0,0-1 0 16,-3-8 0-16,3 0 0 0,0-5 0 0,0 2 0 15,0-3 0-15,0 6 0 0,4 0 0 0,-1 0 0 16,-3 0 0-16,4 0 0 0,-4 0 0 0,0 0 0 16,0 0 12-16,0 0 6 0,0 0 1 0,-3 0 0 15,3 0-29-15,0 0-6 0,0 0 0 0,-7 0-1 16,3 0 27-16,4 3 6 0,-7-3 0 0,7 6 1 16,-7-6-17-16,4 5-11 0,-1 1 2 0,-3-6 0 15,4 9 9-15,0-3 0 0,-1 0 0 0,-3 3 0 16,4 0 10-16,-4-1-2 0,0 1-8 0,0 3 12 15,-4-3 3-15,1 5 0 0,-5 1 0 0,1 3 0 16,0-9-24-16,-3 5-5 0,-1-5-1 0,1 3 0 16,-1 0 63-16,0-6 12 0,-3 5 2 0,0-2 1 0,4-3-31 0,-1 0-5 15,0-3-2-15,1 3 0 0,-1-3-13 0,1 2-4 16,-1 1 0-16,1-6 0 0,-1 0-8 0,0-8 0 0,1 2 0 16,-1-3 0-16,-3 3-26 0,4 0 2 15,-5 0 1-15,5 0 0 16,3-2-96-16,0 2-19 0,0 0-4 0</inkml:trace>
  <inkml:trace contextRef="#ctx0" brushRef="#br0" timeOffset="206482.538">9024 15066 1824 0,'-3'12'38'0,"3"-12"8"15,0 0-37-15,-4-6-9 0,-3 0 0 0,0 6 0 16,7 0 104-16,0 0 20 0,-4 6 3 0,1 0 1 16,3-6-116-16,-4 6-24 0,4-6-4 0,-3 5 0 15,3-5 6-15,0 0 2 0,0 0 0 0,0 0 0 16,0 0-119-16,0 0-23 0,0 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6T20:49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17407 0 0,'0'0'496'0'0,"0"0"104"0"0,0 0-480 0 0,0 0-120 0 0,0 0 0 0 0,0 0 0 0 0,0 0 184 0 0,0 0 8 0 0,0 0 8 0 0,0 0 0 0 0,0 0-264 0 0,4-7-64 0 0,0 3 0 0 0,1 1-8 0 0,-1-2-1424 0 0,-4 5-279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6T20:50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15624 0 0,'0'0'656'0'0,"0"0"-528"0"0,0 0 71 0 0,0 0 17 0 0,0 7 0 0 0,0-7 0 0 0,0 0-216 0 0,0 0-88 0 0,0 0 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8T15:18:57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16806 7943 836 0,'0'-6'24'0,"4"0"4"16,-4 6-28-16,0 0 0 0,0 0 0 0,0 0 0 16,0 0 57-16,0 0 6 0,0 0 1 0,0 0 0 15,0 0 0-15,3 6 0 0,1 0 0 0,-1 8 0 16,1 4-52-16,-4-6-12 0,4 8 0 0,-1 4 0 15,-3-6 52-15,4 5 7 0,-1 4 1 0,1-4 1 16,-1 1-13-16,1-4-2 0,3 4-1 0,-4-1 0 16,4 4-15-16,0-10-3 0,0 10-1 0,-3-10 0 15,3 7-4-15,-3-4-1 0,3-2 0 0,-4 6 0 16,4-4-1-16,-3 4-1 0,-1-4 0 0,1 10 0 16,-1-7-4-16,1 4-1 0,-1 2 0 0,1-5 0 15,-4 2-3-15,3-5-1 0,1 2 0 0,-4-5 0 0,3 2-2 16,-3-2-8-16,0-6 12 0,0 5-4 0,0-2 0 15,0-3-8-15,0 0 12 0,0 5-4 0,0-11-8 16,-3 3 10-16,3 3-10 0,0-3 10 0,0 5-10 16,0-8 0-16,0 6 9 0,0-6-9 0,0 0 0 15,3 0 0-15,-3 5 0 0,0-11 0 0,0 0 0 16,0 0 0-16,0 0 0 0,0 0 0 0,0 0 17 0,0 0-1 16,0 0 0-16,0 0 0 0,0 0 13 0,4-6 3 15,-4-2 0-15,3-1 0 0,-3-3-20 0,4-12-3 16,0 7-1-16,-4-4 0 0,3-2-8 15,1 2 0-15,3-2 0 0,-4-7 8 0,4 4-8 0,-3-9 0 0,3 8 0 0,0-11 0 16,0 3 0-16,-4 2 0 0,8 4 0 0,-4-9 0 16,0 8 0-16,0-2 0 0,0-6 0 0,4 2 0 15,-4 1 0-15,4 9 0 0,-1-13 0 0,1 4 0 16,-4 6 0-16,3-4 0 0,1-5-10 0,-1 9 10 16,-2-4-18-16,-1 4 2 0,0 3 1 0,0 2 0 15,0-5 4-15,-4 8 1 0,4 3 0 16,-3-5 0-16,-1 8-6 0,1-2 0 0,-1 5-1 0,1 6 0 15,-1-6-24-15,1 3-5 0,0 1-1 0,-1 5 0 16,1-3-108-16,-4 6-21 0,3 0-5 0</inkml:trace>
  <inkml:trace contextRef="#ctx0" brushRef="#br0" timeOffset="718.677">17268 8357 955 0,'0'0'27'16,"0"0"6"-16,0 0-33 0,-7 0 0 0,0-6 0 0,7 6 0 16,-3 0 86-16,3 0 10 0,0 0 3 0,-11 0 0 15,11 0-10-15,-3-6-1 0,-4 1-1 0,7 5 0 16,0 0-39-16,-7 0-8 0,7 0-2 0,0 0 0 15,0 0 21-15,-7-3 4 0,7 3 1 0,-8 3 0 16,8-3-52-16,-7 5-12 0,4 1 0 0,-4 0 0 16,3 0 0-16,1 6 0 0,-4-6 0 0,3 6 0 15,1 2 0-15,3-2 0 0,-4 0 0 0,4 2 0 16,0 4 0-16,0 0 0 0,0-7 0 0,0 10 0 16,0-3 0-16,0-7 0 0,4 7 0 0,-1-3 0 15,-3-3 0-15,4-1 0 0,-1 7 0 0,1-9 0 16,-1 0 0-16,1-1 0 0,3 4 0 0,-4-6 0 15,1 0 0-15,3 0 0 0,0-6 0 0,0 6 0 0,-3-6 0 16,6 0 0-16,-3 0 0 0,4 0 0 0,-4 0 0 0,4-6 0 0,-4 6 0 16,3-6 0-16,1 0 18 0,-4 0 1 15,3-6 0-15,1 4 0 0,0-4-19 0,-4 0 0 0,0-6 8 16,0 4-8-16,0-4 0 0,0 0 8 0,-4-2-8 16,1-4 0-16,-1 7 0 0,-3-7 0 0,4 4 0 15,-8 2-12-15,4-6-21 16,-3 4-4-16,-4 2-1 0,3-2 0 0,-3 5 2 15,0 0 1-15,0 3 0 0,0 1 0 0,0-4 26 0,-4 9 9 0,4 3 0 0,-3-3-9 16,3 3 9-16,-4 3-12 0,1 3 12 16,3 0-12-16,-4 3 12 0,4 0 0 0,-4 9 0 0,4-4 0 15,0 1 0-15,0 3 0 0,0 0 0 0,4-1 0 16,-1 4 0-16,0-3 0 0,4-4 0 0,-3 1 0 16,3 0 0-16,0-6 0 0,0 6 0 0,0-12 0 15,0 0-53-15,0 0-9 0,3 0-2 0,-3 0 0 16,0 0-73-16,0 0-15 0</inkml:trace>
  <inkml:trace contextRef="#ctx0" brushRef="#br0" timeOffset="1261.125">17522 8345 608 0,'0'0'12'0,"0"0"4"0,0 0-16 0,0 0 0 0,0 0 0 0,0 0 0 15,0 0 105-15,0 0 19 0,0 0 3 0,0 0 1 16,0 0-103-16,0 0-25 0,0 0 0 0,4 6 0 16,-4 0 56-16,0-6 7 0,0 6 1 0,4 6 0 15,-4-9-1-15,0 3 0 0,3 0 0 0,-3 2 0 32,0 1 1-32,0 3 1 0,0-6 0 0,0 6 0 0,4-4-1 0,-4 4 0 0,0 6 0 0,3-6 0 15,-3-1-51-15,0 4-13 0,4-3 0 0,-1 0 0 16,1-1 0-16,-1 1 0 0,1-3 0 0,3-3 0 15,0 0 54-15,-4 0 8 0,4-1 2 0,4-5 0 16,-4 0-52-16,4 0-12 0,-1 0 0 0,1 0 0 16,-1-5 0-16,1-1 0 0,0 0 0 0,-1 0 0 15,1 0 0-15,-1 3 0 0,1-9 0 0,-4 1 0 16,4 5 0-16,-4-6 0 0,0 3 0 0,3-3 0 16,-6 6 0-16,-1-5 0 0,1 5 0 0,-1-6 0 15,1 0 0-15,-4 3 0 0,0 4 0 0,-4-7 0 16,4 6 34-16,-3-12 4 0,-1 7 1 0,1 2 0 15,-1-9-63-15,-3 6-12 0,0 1-2 0,0-4-1 0,4 3 24 16,-5-6 5-16,5 7 1 0,-4-7 0 16,3 9-95-16,1-2-20 0,-1 5-3 0</inkml:trace>
  <inkml:trace contextRef="#ctx0" brushRef="#br0" timeOffset="1860.319">18094 8266 1147 0,'0'0'48'16,"0"0"-38"0,0 0 108-16,0 0 22 0,-7 3 4 0,0 6 0 15,0-3-37-15,-4 0-8 0,4-1-2 0,-3 1 0 16,-1 0-33-16,4 0-8 0,-4 3 0 0,1-3-1 16,3 3-38-16,-4-1-7 0,1-2-2 0,2 0 0 15,-2 0-8-15,3 6 0 0,0-9 0 0,0 3 0 16,3 0 0-16,-3-3 0 0,4 2 8 0,-1 4-8 15,4-9 0-15,-7 6 0 0,7-6 0 0,-3 6 0 16,3-6 0-16,0 0 0 0,0 6 0 0,0-6 0 16,0 0 0-16,0 0 0 0,0 0 0 0,0 0 0 15,0 0-9-15,0 0-1 0,0 0 0 0,0 0 0 0,3 6 1 0,4 0 0 16,0-6 0-16,0 0 0 16,0 0-29-16,0 3-6 0,0-3 0 0,4 2-1 0,-4-2 36 0,0 3 9 0,4 0 0 0,-4 3 0 15,0-3 0-15,0 9 0 0,0-6 0 16,0 0 0-16,0 0 0 0,-3-1-10 0,3 1 10 15,-4 6-10-15,1-6 10 0,-1 9 0 0,1-9 0 0,-4 5 0 16,0 1 0-16,0-6 0 0,0 6 10 0,0-3-10 16,0 2 0-16,0 1 0 0,-4 0 0 15,1-6 0-15,3 3 56 0,-4-1 4 16,1 7 2-16,-1-9 0 0,1 0-48 16,3-6-14-16,-4 6 0 0,0 0 8 0,4-6-8 0,-7 5 0 0,7-5 0 0,-7 9 0 15,7-9 0-15,-7 0 0 0,0 0 0 0,0 3 0 16,0-3 0-16,0 0 0 0,0-3 0 0,-4 3 0 15,1-6-50-15,3 0-11 0,-4 4-3 0</inkml:trace>
  <inkml:trace contextRef="#ctx0" brushRef="#br0" timeOffset="2519.323">19054 7975 808 0,'-8'-23'16'0,"5"14"6"0,-1-3-22 0,1 6 0 0,3-6 0 0,-4 6 0 15,4-8 92-15,-3 5 15 0,-1 3 2 0,-3 3 1 16,4-9-34-16,-1 1-8 0,1-4 0 0,-4 6-1 16,0 0-29-16,-1 3-6 0,-2-5 0 0,3 5-1 15,-4 0-4-15,1 0-1 0,-1-3 0 0,1 6 0 16,-5-3 7-16,1 3 2 0,4 0 0 0,-8-2 0 16,8 2 1-16,-5 3 0 0,1 3 0 0,0 2 0 15,0-2-25-15,0 3-11 0,3 0 10 0,-3 3-10 16,4-3 8-16,-4 6-8 0,6-1 0 0,-2 1 0 15,3 0 0-15,0-3 0 0,0 8 0 0,0-5 0 16,3 3 0-16,1 2 0 0,-1 1 0 0,1 0 0 16,3 2 0-16,-4 4 0 0,4 2 9 0,0-2-9 15,0 5 12-15,0-2-4 0,4 2 0 0,-4-5 0 16,3 2 0-16,1-2 0 0,-1 2 0 0,1 3 0 0,-1-5-8 16,4 2 0-16,-3-2 0 0,3 2 0 0,-4 1 0 0,4 2 0 15,-3 1 0-15,-1 2 0 0,1-3 0 16,0-5 0-16,-1 2 0 0,-3 1 0 0,4-4 0 0,-4 4 0 15,0-7 0-15,3 7 0 16,-3-15-46-16,0 2-14 0,-3-2-4 0,3 0 0 0,0-6 0 16,-4 0 0-16,4-6 0 0,0 0 0 0,-3 5-148 15,3-5-31-15</inkml:trace>
  <inkml:trace contextRef="#ctx0" brushRef="#br0" timeOffset="2833.882">18616 8357 1212 0,'-14'18'25'15,"10"-18"6"-15,1 6-31 0,-1-3 0 0,4-3 0 0,0 0 0 16,0 0 68-16,0 0 7 0,0 0 1 0,0 0 1 15,0 0-9-15,0 0-1 0,0 0-1 0,0 0 0 16,0 0-38-16,0 0-8 0,0 0-2 0,7 0 0 0,1 0-18 0,2 0 0 16,1 0 0-16,-4-3 0 0,7 0 32 0,-4 0 2 0,5 3 1 15,2-12 0 1,-3 12-56-16,4 0-11 0,-4-6-3 0,7 6 0 0,-7 0 55 0,4 0 12 0,0 6 1 0,-1-6 1 16,-3 12-34-16,0-9 0 15,1 3-15-15,-1 0 5 16,0 2-130-16,-4 1-25 0,1 3-6 0</inkml:trace>
  <inkml:trace contextRef="#ctx0" brushRef="#br0" timeOffset="3404.3">19099 8419 1234 0,'0'0'25'0,"0"0"7"0,-3 0-32 0,-4 0 0 0,7 0 0 0,-4 0 0 16,-3 0 97-16,0-6 13 0,4 0 2 0,-4 6 1 15,3 0-57-15,-3 0-11 0,0-6-2 0,0 3-1 16,0 3 7-16,0 3 2 0,0-3 0 0,0 6 0 16,0-6-38-16,0 12-13 0,3-6 9 0,-3 0-9 15,0 0 0-15,3 5 0 0,-3 4 0 0,0-3 0 16,4 5-11-16,-1-5 11 0,1 9-8 0,-1-4 8 15,1 1 0-15,-1-6 0 0,4 3 0 0,-3-4 0 16,3 7 0-16,3-12 0 0,-3 3 0 0,4-3 0 16,-4 2 0-16,3 1-8 0,4-3 8 0,-3 6 0 15,3-12 0-15,-4 6 0 0,4 0 0 0,0-6 0 16,0 2 0-16,4-2 0 0,0 0 0 0,-1 0 0 0,1 0 0 16,-4-2 0-16,3 2-8 0,-2-6 8 15,-1 0 0-15,0 0 0 0,-4 0 0 0,4-9 0 0,-3 7 0 0,-1 2 0 16,1-3-8-16,-1 3 8 0,1 0 0 0,-4-6-8 15,3 6 8-15,1 1 0 0,-4-1-12 0,0 0 4 0,3 0 0 16,-3 6 0-16,0-9 8 16,0 9 0-16,0-6 0 0,0 6 0 0,0 0-27 15,0 0-3-15,0 0-1 0,0 0 0 0,0 0 31 0,0 0 0 0,0 0 0 16,0 0 0-16,0 0 0 0,0 0 0 16,0 0 0-16,0 0 0 0,0 9 0 0,0-3 0 15,0 0 0-15,4 3 0 0,-4-1 0 0,4-2 0 0,-1 0 0 0,-3 0 0 16,4 0 0-16,-4 3 0 0,7-3 0 0,-4 0 0 15,1 2 0-15,-1 1 0 0,1-3 0 0,-1 0 0 16,4 0 0-16,-3 6 0 0,-1-7 0 0,4 4 0 16,-3-3 0-16,-1 0 0 0,5 0-8 0,-8-6 8 15,0 0-156-15,0 0-28 0</inkml:trace>
  <inkml:trace contextRef="#ctx0" brushRef="#br0" timeOffset="3661.983">19293 8519 1212 0,'0'0'25'0,"0"0"6"0,0 0-31 0,-3 12 0 0,3-12 0 0,-4 11 0 16,4-5 92-16,-3 9 13 0,3-3 3 0,0-3 0 15,-4-1-32-15,4 4-7 0,0-6-1 16,0-6 0 0,-3 12-68-16,3-12-10 0,0 3-4 0,0-3-1 0,0 0 31 0,0 0 5 0,0 0 2 0,0 0 0 31,0 0-223-31,0 0-44 0</inkml:trace>
  <inkml:trace contextRef="#ctx0" brushRef="#br0" timeOffset="4220.599">19487 7863 1006 0,'-7'0'20'0,"4"6"7"0,-1 0-27 0,4 3 0 0,-3-3 0 0,3 6 0 15,0-1 72-15,0-5 10 0,0 6 2 0,0 0 0 16,0 5-20-16,0 4-4 0,3-3-1 15,-3 5 0-15,4 4-41 0,-4-1-8 0,3 3-2 0,1 4 0 16,-4-4-8-16,3 3 0 0,1 4 0 0,-4-4 0 16,3 3 32-16,1-5 4 0,0 2 0 0,-1-2 1 15,1 8-26-15,-1-12-11 0,1 9 8 0,-1-2-8 16,4 2 0-16,-3-8 0 0,-1 2 8 0,1-8-8 16,-1 2 0-16,1-5 0 0,-1-10 0 0,1 7 8 15,-1-6-8-15,1-3 0 0,0 0 0 0,-4-6 8 16,0 0-48-16,3 0-9 0,1-6-3 0</inkml:trace>
  <inkml:trace contextRef="#ctx0" brushRef="#br0" timeOffset="4536.517">19403 8254 1094 0,'-4'9'46'0,"-3"-3"-37"16,4 9 92-16,-1-9 19 0,4-1 3 0,0-5 1 15,0 0-48-15,0 0-8 0,0 0-3 0,0 0 0 16,-3 6-32-16,6 0-6 0,-3 3-2 0,0-9 0 15,7 9-13-15,0-6-4 0,0 0 0 0,4 0 0 16,-1 0 0-16,1-3-8 0,3 0 12 0,0 0-4 16,0 0-8-16,0 0 0 0,1-3 0 0,-1 3 8 15,0-3-32-15,0 0-8 0,4 0 0 0</inkml:trace>
  <inkml:trace contextRef="#ctx0" brushRef="#br0" timeOffset="5091.975">19632 8425 1489 0,'0'0'42'0,"0"0"10"0,0 0-42 16,0 0-10-16,0 0 0 0,0 0 0 0,0 0 61 0,0 0 11 15,0 0 1-15,0 12 1 0,0-12-54 0,0 0-10 0,4 0-2 0,-4 0-8 16,3 5 0-16,4-2 0 0,0 0 0 0,-3 0 0 16,3-3 0-16,0 0 0 0,0 3 0 0,0-3 0 15,0 0 0-15,0 0 0 0,0 0 0 16,-7 0 0-16,4 0 36 16,-4 0 0-16,7-3 0 0,-7 3 0 15,3-3-24-15,-3 3-4 0,4-6 0 0,-1 1-8 0,1 5 12 0,-4-6-4 16,3-6 0-16,-3 6-8 0,0 0 18 0,0-3-3 0,0 4-1 0,0-1 0 15,0 6-14-15,0 0 0 0,-3-6 0 0,3 6 0 32,-4-6-48-32,1 6-13 0,-1-12-3 0,1 12 0 0,3 0 52 0,-4-6 12 0,4 6 0 0,-7 0 0 15,0 0-54-15,0 0-8 0,0 0-2 0,0 0 0 16,3 0 52-16,-3 6 12 0,0-6 0 0,0 12 0 16,4-12 48-16,-4 6 13 0,0-3 3 0,3 3 0 15,4-6-52-15,-7 5-12 0,0 1 0 0,7-6 0 16,-4 6 8-16,1 6-8 0,-1-6 11 0,4 6-11 15,-3-9 8-15,3 5-8 0,0 1 0 0,3 3 0 16,-3 0 10-16,4-6-2 0,-4 5 0 0,3 1 0 16,5-3 0-16,-5 3 0 0,1-1 0 0,3-5 0 15,-4 6 3-15,4-3 0 0,0 0 0 0,0-3 0 16,0 2-11-16,0-2 10 0,0 6-10 0,1-6 10 16,-1 0-10-16,3-3 8 0,1 0-8 0,-4 3 8 15,3-3-40-15,4 2-9 0,-3-5-2 0,3 3 0 16,4-3-119-16,-4 0-24 0</inkml:trace>
  <inkml:trace contextRef="#ctx0" brushRef="#br0" timeOffset="5808.829">20281 7652 950 0,'-3'8'20'0,"-1"4"4"0,1-6-24 0,-1 0 0 0,4 6 0 0,-3-3 0 16,-1 2 76-16,4 1 10 0,0-6 2 0,-4 6 1 16,4 2-19-16,4 1-4 0,-4 0-1 0,4-3 0 15,-1 8-20-15,4-2-4 0,0 5-1 0,-3-5 0 16,6 8-20-16,-3 4-5 0,7 2-1 0,-3 3 0 16,0-2-5-16,-4-4-1 0,-4 4 0 0,4-4 0 15,0 9-8-15,-3-8 10 0,-1 2-10 0,1 6 10 16,-1 3 8-16,-3-8 2 0,0 2 0 15,-3-9 0-15,3 4 27 0,-4-4 5 0,1 4 2 0,-4-7 0 16,3-2-44-16,1-4-10 0,3 1 0 0,-4-3 0 16,1-4 0-16,-1 1 0 0,4-12 0 0,0 0 0 15,0 0 51-15,0 0 10 0,0 0 3 0,0 0 0 16,0 0-103-16,0 0-20 0,-3-6-4 0,-4 0-1 16,7-5-102-16,-4 2-21 0</inkml:trace>
  <inkml:trace contextRef="#ctx0" brushRef="#br0" timeOffset="6390.169">20754 8363 1094 0,'0'0'46'0,"-11"0"-37"15,4 0 95-15,0 0 20 0,0 0 3 0,0 6 1 16,0 0-20-16,-4-6-4 0,1 3-1 0,-1 0 0 16,4 0-63-16,-3-3-12 0,-1 3-2 0,1 0-1 15,-1 0 11-15,0 2 3 0,1 4 0 0,3-3 0 16,-4 6-63-16,4-6-12 0,0 3-2 0,0 2-1 15,3 7 39-15,-3-6 0 0,4-1 0 0,-1-2 0 16,1 6 0-16,-1 0 0 0,1 2 0 0,-1-5 0 16,4 3 0-16,0-6 0 0,0 5 0 0,0-2 0 15,0-6 0-15,0 0 0 0,0-6 0 0,0 0 0 16,4 0 0-16,3 3 0 0,-4-6 0 0,4 3 0 16,-3 0 44-16,3-6 16 0,-4 6 3 0,5-6 1 15,-1 0-64-15,-4 0-28 0,4 0 3 0,0-2 0 16,0-1 25-16,-3 0-8 0,3-9 8 0,0 7 0 0,-4-1 0 15,5 0 0-15,-5-3 0 0,1 4 0 0,-1-1-14 0,1 0 2 16,-1 0 1-16,-3 6 0 0,4-2-6 0,-1 2-2 16,-3 0 0-16,0 6 0 0,0 0-5 0,0 0 0 0,4-6-1 0,-4 6 0 31,0 0-17-31,0 0-3 0,0 0-1 0,0 0 0 0,0 0 37 0,0 0 9 0,3 12 0 16,-3-6 0-16,4 2 0 0,-4 4 0 0,0 6 0 15,0-6 0-15,0 2 0 16,0 4 0-16,0 0 0 0,0-1 0 0,0-2 0 0,0-3 0 0,0 5 0 15,0-5 0-15,0 0 24 0,3-6 6 0,-3 3 2 16,0-4 0-16,4 7-23 0,-4-12-9 0,0 0 8 0,3 6-8 31,-3-6-24-31,7 0-9 0,0 6-3 0</inkml:trace>
  <inkml:trace contextRef="#ctx0" brushRef="#br0" timeOffset="7193.999">21463 8351 1288 0,'0'6'36'0,"0"0"8"15,0-6-35-15,4 12-9 0,-4-12 0 0,0 3 0 16,0-3 59-16,0 0 9 0,0 0 3 0,3 6 0 16,1 0-8-16,-4-1-2 0,3 1 0 0,-3-6 0 15,0 0-33-15,0 0-8 0,0 0 0 0,0 0-1 16,0 0-28-16,0 0-6 0,7 6-1 0,-7-6 0 16,0 0 40-16,0 0 8 0,7-6 2 0,-3 3 0 15,-4 3-18-15,3-5-3 0,1-1-1 0,-4 0 0 16,3 0-12-16,-3 6 11 0,0-12-11 0,0 12 10 15,0 0-10-15,0 0 0 0,0 0 0 0,0 0 8 16,-3 0-8-16,-4-6 0 0,3 0 0 0,-3 6 0 0,0 0 0 16,0 0 0-16,-4 6 0 0,1 0 0 15,-1 6-10-15,1-12 10 0,-4 6-13 0,3 0 5 0,0 2 8 0,-3 4 0 16,4 0-9-16,-1 0 9 0,1-1 0 16,3 4 0-16,-1 3 0 0,1-6 0 15,0 2 0-15,4 1 0 0,-1 0 0 0,-3-9 0 16,4 5 0-16,3 1 0 0,-4-3 12 0,4 0-4 0,0 0 4 0,0-4 0 15,4 7 0-15,-4 0 0 0,3-6 0 0,4 0 0 16,0 0 0-16,0-1 0 0,4 1-12 0,0 9 12 0,3-9-12 0,0 0 12 16,0 0-4-16,4 0-8 0,-4-6 12 0,0 5-4 15,0-2-8-15,0 3 0 0,0-6 9 0,-3 0-9 16,3 0-15-16,-4-6-7 0,1 3-2 0,0 0 0 16,-1 1-94-16,1-10-19 15,-1 6-4-15</inkml:trace>
  <inkml:trace contextRef="#ctx0" brushRef="#br0" timeOffset="7655.695">21685 8393 1094 0,'-7'26'23'0,"4"-20"5"0,3 0-28 15,-4 0 0-15,1-3 0 0,-1 5 0 16,4-2 108-16,-3 3 16 0,3-3 3 0,0 0 1 0,0 0-52 0,0 0-9 0,0-1-3 0,0 4 0 16,0 0-51-16,0-3-13 0,3 3 0 0,1-3 0 15,-1 0 0-15,1 5 0 0,-1-11 0 0,1 12 0 16,-1-6 47-16,4 0 6 0,0 3 2 0,0-3 0 15,0-1-28-15,1 1-6 0,-1 0-1 0,-4 0 0 16,4 0 3-16,0 0 0 0,0-3 0 0,-3 0 0 16,3 0-6-16,0 0-1 0,0-3 0 0,0 3 0 15,0-3-4-15,0 0-2 0,0 0 0 16,0 0 0-16,-3 0 0 16,3-3 0-16,0 3 0 0,0-3 0 0,-4 0-1 0,5 0 0 0,-1 0 0 0,-4-3 0 15,1 0-1-15,-1-6 0 0,4 6 0 0,-7 1 0 16,4-1-8-16,-1 0 8 0,-3-3-8 0,4 3 8 15,-1-6-8-15,-3 6 8 0,4 1-8 0,-4-7 8 16,0 3-20-16,0-3-5 0,0 6-1 0,0-5 0 16,-4 5-38-16,4-6-8 0,0-3-2 0,-3 3 0 15,3 7-104-15,0-7-21 0,0-6-4 0</inkml:trace>
  <inkml:trace contextRef="#ctx0" brushRef="#br0" timeOffset="7944.373">22059 8457 832 0,'0'0'17'0,"0"0"4"0,0 0-21 0,0 0 0 0,0 0 0 0,0 0 0 16,0 0-18-16,0 0-8 0,0 0-2 0,0 0 0 16,0 0-44-16,0 0-10 0</inkml:trace>
  <inkml:trace contextRef="#ctx0" brushRef="#br0" timeOffset="8447.968">22056 8437 964 0,'0'0'20'0,"0"0"5"0,0 0-25 0,0 0 0 0,0 0 0 0,0 0 0 15,0 0 38-15,0 0 2 0,0 0 1 0,0 0 0 16,0 0-33-16,0 0-8 0,0 0 0 0,0 0 0 16,0 0-17-16,0 0-6 0,0 0-1 0,0 8 0 15,0-8 9 1,0 6 2-16,0-6 0 0,0 0 0 0,0 6 13 0,0-6 0 0,0 0 0 0,0 0 0 15,0 0 16-15,0 0-1 0,0 0 0 0,0 0 0 16,0 0 49-16,0 0 11 0,0 0 1 0,0 0 1 16,0 0-56-16,0 0-11 0,0 0-2 0,0 0-8 15,0 0 44-15,0 0 1 0,0 0 1 0,0 0 0 16,0 0-28-16,0 0-6 0,0 0 0 0,0 0-1 16,0 0-60-16,0 0-12 0,0 0-3 0,0 0 0 15,0 0-27-15,0 0-5 0,0 0-2 0</inkml:trace>
  <inkml:trace contextRef="#ctx0" brushRef="#br0" timeOffset="8780.701">22066 8498 740 0,'0'0'15'0,"0"0"5"0,0 0-20 0,0 0 0 0,0 0 0 16,0 0 0 0,0 0 39-16,0 0 4 0,0 0 1 0,0 0 0 15,0 0 4-15,0 0 0 0,0 0 1 0,0 0 0 0,0 0 12 0,0 0 3 0,0 0 0 0,0 0 0 16,0 0-52-16,0 0-12 15,0 0 0-15,0 0 0 16,0 0 54-16,0 0 8 0,0 0 2 0,0 0 0 0,0 0-52 16,0 0-12-16,0 0 0 0,0 0 0 0,0 0 20 0,0 0 0 0,0 0 1 0,0 0 0 15,-3 3 18-15,-1 9 3 0,4-6 1 0,-3 6 0 16,3-6-35-16,-4 5-8 0,4 1 0 0,0-6 0 16,0 0 47-16,0 3 7 0,0 2 2 0,0-5 0 15,0-6-20-15,0 6-4 0,0-6-1 16,0 12 0-16,0-6-43 0,0-6-9 0,0 3-2 0,0-3 0 15,0 0 43-15,0 0 9 0,0 0 2 16,0 0 0-16,0 0-50 0,4 6-9 16,-1 0-3-16,-3-6 0 0,4 5 8 0,-1 7 2 0,1-6 0 0,-4-6 0 15,3 6-69-15,-3-6-14 0,4 0-2 16</inkml:trace>
  <inkml:trace contextRef="#ctx0" brushRef="#br0" timeOffset="9009.755">22038 8069 1508 0,'-7'3'43'0,"0"3"9"0,7-6-42 16,-4 6-10-16,4-6 0 0,-7 9 0 0,7-9 12 0,0 0 0 0,0 0 0 0,0 0 0 15,0 0 20-15,0 0 4 0,0 0 0 0,0 0 1 16,7 0-108-16,0 0-21 16,4-12-5-16</inkml:trace>
  <inkml:trace contextRef="#ctx0" brushRef="#br0" timeOffset="9682.639">22447 8275 1264 0,'0'9'26'0,"0"-3"7"16,0-6-33-16,0 5 0 0,-3 1 0 0,3-6 0 15,0 0 124-15,0 0 19 0,0 0 3 0,0 0 1 16,0 0-37-16,0 0-7 0,0 0-2 0,0 0 0 16,0 0-59-16,0 0-12 0,0 0-2 0,0 0-1 15,0 0 6-15,0 0 2 0,0 0 0 0,-7 6 0 0,0-6-23 16,0 0-12-16,7 0 12 0,-11 0-12 0,4 0 0 0,-4 6 0 16,4-6-15-16,-3 0 5 15,3 0-18-15,0 3-4 0,-4-3-1 0,4 6 0 0,0 0 7 16,3 0 2-16,-3 5 0 0,4-5 0 15,-4 0 11-15,3 6 2 0,1-6 1 0,-4 3 0 16,3-3-15-16,1 2-3 0,-1 1-1 0,0-3 0 0,4 0 48 16,0-6 9-16,-3 12 3 0,3-6 0 0,0-6-31 0,0 0 0 15,0 0 0-15,0 0 0 0,0 0 28 0,0 0 5 16,0 0 2-16,0 0 0 0,0 0-35 0,0 0 0 0,3 0 0 0,-3 0 0 16,8 0 0-16,-8 0 0 0,7 0 0 0,0 3 0 15,0-3 12-15,0 2-12 0,0-2 12 16,0 3-12-16,-4-3 0 0,4 3 0 15,1 0 0-15,-1 0-9 0,0 0 9 0,0 3 0 16,0 0 0-16,0 0-8 0,-4-6 8 0,4 6 0 16,-3 0 0-16,-1 5 0 0,5-8 0 0,-5 9 0 0,1 0 0 0,-1 0 0 15,-3-1 0-15,4 1 0 0,-4-6 0 0,3 6 0 16,-3-3 0-16,0 2 0 0,0 1 0 0,0 0 0 16,0-9 0-16,0-3 0 0,0 0 0 0,0 0 0 15,0 0 16-15,0 0 1 0,0 0 1 0,0 0 0 16,-3 9-29-16,3-9-5 0,0 5-2 0,0-5 0 15,0 0 18-15,0 0 0 0,0 0 0 0,0 0 0 16,-7 3 13-16,-4-3 7 0,4 3 0 0,-4-3 1 16,1 0-36-16,-1-3-7 0,1 0-2 0,-1 1 0 15,0 2-14-15,4-3-3 0,-3 3-1 0,-1 0 0 16,4 0-27-16,0 0-6 0,-4-3-1 0,4 0 0 16,0 0-137-16,0 0-28 0</inkml:trace>
  <inkml:trace contextRef="#ctx0" brushRef="#br0" timeOffset="10059.332">22606 8375 1094 0,'0'0'23'0,"0"0"5"0,0 0-28 0,0 0 0 0,0 6 0 0,-4 6 0 16,4 2 56-16,-3-2 7 0,-1 6 1 0,4-7 0 15,-3 10 44-15,-1-9 8 0,1 5 3 0,-1 4 0 16,1-3-38-16,-1 5-7 0,1-8-2 0,-1 2 0 16,4-5-28-16,-3 0-7 0,3-6-1 0,0-6 0 15,0 0-25-15,0 0-11 0,0 0 8 0,0 0-8 16,0 0-26-16,0 0-10 0,0 0-3 0,0 0 0 16,0-6-71-16,3 0-14 0,1-6-4 0</inkml:trace>
  <inkml:trace contextRef="#ctx0" brushRef="#br0" timeOffset="10254.471">22578 8222 1094 0,'0'0'46'0,"0"0"-37"15,-4-6 44-15,4 6 9 0,0-6 2 0,0 6 0 16,-3-6-52-16,3 6-12 0,0 0 0 0</inkml:trace>
  <inkml:trace contextRef="#ctx0" brushRef="#br0" timeOffset="10839.734">22761 8431 1437 0,'-3'11'40'0,"-1"4"10"0,1 3-40 16,3-6-10-16,0-1 0 0,-4 4 0 0,4-3 74 15,0 0 13-15,-3-1 2 0,3 1 1 0,0-3-27 0,0 0-6 0,0 0-1 16,0-4 0-16,3 7-24 16,-3-6-4-16,0-6-2 0,0 12 0 0,0-12-26 15,0 3-16-15,0-3 3 0,0 0 0 0,0 0 31 0,0 0 6 0,0 0 2 16,0 0 0-16,4 6-15 16,-4-6-3-16,0 0-8 0,0 0 12 15,0 0-12-15,0 0 11 0,0 0-11 0,0 0 10 0,0 0-10 0,3-3 0 0,4 3 0 0,-3-6 0 16,-1 0 0-16,1 0 0 0,-1-6 0 15,1-2 0-15,-1 2 0 0,1 0 0 0,-1-6 0 0,1 1-11 16,-1 2 11-16,1-3 0 0,0 1-9 0,-1 5 9 16,1-6-29-16,-1 10-2 0,1-4 0 15,-1 0 0-15,1 0 31 0,-1 6 0 0,1 1 0 0,-4-1 0 16,0 6 0-16,0 0 0 0,0 0 0 0,0 0 0 16,0 0 0-16,0 0 0 0,0 0 0 0,0 0 0 15,0 0 9-15,7 6 8 0,0-3 2 0,-4 2 0 16,4 4-19-16,-3 3 0 0,3 0 0 0,-3-6 0 15,-1 8 0-15,-3 4 0 0,4-6 0 0,-1 5 0 16,-3-2 0-16,4-3 0 0,-1 5 0 0,1-5 0 16,-4 3-12-16,0-3-5 0,3-1-2 0,-3 7 0 15,0-12 32-15,4 6 7 0,-4-3 0 0,0-4 1 16,0 7-21-16,0-12 8 0,0 6-8 0,0-6 0 16,0 0 0-16,3 6 0 0,-3-6 0 0,0 0 0 15,0 6 0-15,0-6 0 0,7 6 0 0,-7-6-12 16,4 6-56-16,-1-6-11 0,5 0-2 0</inkml:trace>
  <inkml:trace contextRef="#ctx0" brushRef="#br0" timeOffset="11426.345">23005 8419 1337 0,'0'0'56'15,"0"0"-44"1,0 0 92-16,0 0 20 0,0 0 3 0,0 0 1 16,0 0-47-16,0 0-9 0,0 0-1 0,0 0-1 15,0 0-30-15,0 0-5 0,0 0-2 0,0 12 0 16,0-12-20-16,3 6-4 0,4-6-1 0,-3 5 0 15,3-2-8-15,-4 0 12 0,4 0-12 0,0 0 12 16,4-3-2-16,-4 3 0 0,4-3 0 0,-1 0 0 16,-3-3-10-16,4 3 0 0,-1-3 0 0,-6 0 0 15,3 0 0-15,-3 0 0 0,-4-2 0 0,3-1 0 16,1 0 0-16,-4 0 0 0,7-6 0 0,-4 12 0 16,-3 0 0-16,0 0 0 0,7 12 0 0,-3-6-11 15,-4-6 11-15,0 0-13 0,0 0 5 0,0 0 8 16,0 0-10-16,3-6 10 0,-6-12 0 0,3 10-9 15,0 8 9-15,0 0-10 0,-4 5 10 0,1 4-10 16,3-9 10-16,-7 0 0 0,0 0-9 0,0 0 9 0,0-9 0 16,-4 4 0-16,0-4-9 0,4 6 9 0,0 0 0 15,0 6 0-15,0 6 0 0,4-4 0 0,-4-2 0 0,-1 0 0 16,1-6 0-16,0 6 0 16,0 3 0-16,4 6 0 0,-4-6 0 0,3 6 0 15,1-1 0-15,-1 4 0 0,1 3 0 0,3-1 0 0,-4-2 0 0,4 3 9 0,0-1-1 16,0 7 0-16,4-4 8 0,-1-2 0 0,4-6 1 0,0 0 0 15,0-1-17-15,0 4-11 0,4-3 2 0,-4 0 0 16,0-10 9-16,0 10 12 0,0-6-2 0,0-3-1 16,0 6-27-16,4-9-6 0,-1 6 0 0,1-6-1 15,0 0-23-15,3 0-4 0,0 0 0 16,0-6-1-16,0 6-151 0,0-6-31 0</inkml:trace>
  <inkml:trace contextRef="#ctx0" brushRef="#br0" timeOffset="11713.245">23453 8734 1310 0,'0'0'27'0,"0"0"7"0,0 0-34 0,0 0 0 16,0 0 0-16,0 0 0 0,0 0 111 0,0 0 15 0,0 0 3 0,0 0 1 15,0 0-56-15,0 0-11 0,7 0-3 16,-7 0 0-16,0 0-40 0,0 0-9 0,0 0-2 0,3 0 0 16,-3 0-9-16,0 0 0 0,7 0 0 0,-7 0 0 31,4 0-22-31,3 0-6 0,-4 0-2 0</inkml:trace>
  <inkml:trace contextRef="#ctx0" brushRef="#br0" timeOffset="12087.519">23848 8751 1337 0,'0'0'28'0,"0"0"6"16,0 0-34-16,0 0 0 0,0 0 0 0,0 0 0 0,0 0 58 0,0 0 5 15,0 0 1-15,0 0 0 16,0 0 0-16,0 0 0 0,0 0 0 0,0 0 0 0,0 0-8 0,0 0 0 0,0 0-1 0,0 0 0 16,0 0-37-16,0 0-7 0,0 0-2 0,0 0 0 15,0 0-9-15,0 0 0 0,0 0 0 0,0 0 0 16,0 0 0 0,0 0 0-16,0 0 0 0,0 0 0 0,0 0 0 0,0 0 0 0,0 0 0 15,0 0 0-15,0 0-50 16,0 0-12-16,0 0-2 0</inkml:trace>
  <inkml:trace contextRef="#ctx0" brushRef="#br0" timeOffset="12477.186">24105 8701 1979 0,'0'0'41'0,"0"0"10"0,0 0-41 16,0 0-10-16,0 0 0 0,0 0 0 16,0 0 72-16,0 0 12 0,0 0 2 0,-3 6 1 15,3-6-70-15,0 0-17 0,0 0 0 0,0 0 0 0,0 0 0 0,-7 9 0 0,3-9 0 0,4 0 0 16,0 0 0-16,0 0 0 0,0 0 0 0,0 0 0 16,0 0 0-16,0 0 0 0,0 0 0 0,0 0 0 31,0 0-70-31,0 0-18 0,0 0-3 0,0 0-1 0,0 0-154 15,0 6-31-15</inkml:trace>
  <inkml:trace contextRef="#ctx0" brushRef="#br0" timeOffset="14543.922">25548 7943 604 0,'0'0'12'0,"0"0"4"0,0 0-16 0,0 0 0 0,0 0 0 0,0 0 0 15,0 0 55-15,0 0 8 0,0 0 1 0,0 0 1 16,0 0-52-16,0 0-13 0,0 0 0 0,-3 11 0 16,-1-5 54-16,1 3 8 0,3-3 2 0,-4 0 0 15,4 0-52-15,0 6-12 0,4-4 0 0,-4 1 0 16,0-3 54-16,0 3 8 0,0 3 2 0,0-1 0 15,0-5-14-15,0 3-2 0,3-3-1 0,-3 3 0 16,4 0-24-16,-4 2-5 0,3-5-1 0,1 0 0 16,-1 0-17-16,1 0 0 0,-4-3 0 0,3 6 0 15,1-3 42-15,-4-6 5 0,3 5 1 0,1 4 0 16,-1-3-32-16,4 0-5 0,0 6-2 0,4-3 0 16,-4 2-9-16,4-2 8 0,3 6-8 0,-4 3 8 15,5-7-8-15,-5 7 0 0,4 2 0 0,-3-2 0 16,3 3 8-16,-3 2-8 0,-4-5 8 0,3 2-8 15,-3 4 8-15,0-3-8 0,0 2 8 0,0-5-8 16,-3 2 15-16,-1 1-3 0,-3-1 0 0,7-2 0 16,-7-6 9-16,0 0 2 0,4-4 0 0,-4 4 0 15,0 0-3-15,4-6-1 0,-4-6 0 0,0 0 0 0,0 0-19 16,0 0 10-16,0 0-10 0,0 0 8 0,0 0 24 16,0 0 5-16,0 0 1 0,0 0 0 0,0 0-18 15,0 0-4-15,0 0-1 0,0 0 0 0,0 0-7 0,0 0 0 16,0 0-8-16,0 0 12 0,0-6-12 15,0 6 8-15,3 0-8 0,-3 0 0 16,0-6 0-16,4 0 8 0,-1 0-8 0,-3 0 0 0,4-5 0 0,-1 2 0 16,1-3 0-16,-1-6 0 0,1 1 0 0,3-4 0 15,0 4 0-15,0-7 0 0,3 1 0 0,1 2 0 16,0-8 0-16,-1 2 0 0,1-2 0 0,-1 2 0 0,1-2 0 16,3 2 0-16,-3-8 0 0,3 9 0 0,-4-4 0 0,1-2 0 15,0 8 0-15,-1-5 0 0,-3 8 0 16,4-8 0-16,-8 8 0 0,4 4 0 0,-3-1 0 15,-1 1 0-15,1 2 0 0,-1 3 0 0,-3 6 0 0,0-6 0 16,4 1 0-16,-4 5 0 0,4 0 0 0,-1 0 0 16,-3 3-48-16,4-3-13 0,-1 0-3 0,-3 6 0 15,0 0 33-15,4-6 7 0,3-5 0 0,-4 11 1 16,1-6-162-16,3 3-33 0</inkml:trace>
  <inkml:trace contextRef="#ctx0" brushRef="#br0" timeOffset="15248.092">26141 8393 980 0,'0'0'41'0,"0"0"-33"16,0 0 86-16,-7 0 17 0,7 0 3 0,-4-3 1 15,4 3-9-15,-7-6-2 0,4 0 0 0,-1 3 0 16,1-9-48-16,-1 12-9 0,1-6-3 0,-5 0 0 16,5 0-27-16,-1-2-5 0,1 2-2 0,-1 3 0 15,4 3 2-15,0 0 1 0,-3-6 0 0,3 6 0 16,0 0-29-16,0 0-5 0,-7 0-2 0,7 0 0 16,-7 6-14-16,3-3-3 0,-3 6-1 0,4 2 0 15,-1-5 33-15,1 12 8 0,-1-6 0 0,-3 2 0 16,3 10 0-16,-3-9 0 0,0 8 0 0,4 1 0 15,-4-7 0-15,0 4 0 0,3 2 0 0,-3-5 0 16,4-3 0-16,-1-4 0 0,1 7 0 0,3-12 0 16,0-6 29-16,0 0 8 0,0 0 2 0,0 0 0 15,3 6-11-15,4-3-3 0,0-3 0 0,-3 0 0 16,3 0-25-16,0-3 0 0,3-3 0 0,-3 0 0 16,4 0 0-16,0 0 0 0,-4 0 0 0,3-2 0 0,1 2 32 15,3 0 0-15,-3-3 1 0,-1 0 0 16,1 3-53-16,-1-5-10 0,1 5-2 0,-1-3-1 0,-2 0 33 15,-5-3 0-15,1 3 0 0,-1 4 0 16,1-1 0-16,-4-6-8 0,3 0 8 0,-3 3 0 16,-3 1-10-16,3-1 2 0,-4-3 0 0,1 0 0 0,-4-2 8 0,3 5 0 15,0 0 0-15,-3-9 0 0,0 6 0 0,0-2 0 16,0-1 0-16,0 0 0 0,0 9 0 0,0-5 0 16,0-4 0-16,0 6 8 0,3 3-8 0,-3 3 0 0,7 3 0 15,-3 0 0-15,-4 0-11 0,0 3-3 0,3 3-1 0,1 0 0 16,-4 12-22-16,3-7-5 15,-3 7-1-15,4 0 0 0,-1 2 19 0,0-2 4 0,4 3 1 0,-3-4 0 16,3 7-36-16,-4-7-7 0,1 4-2 0</inkml:trace>
  <inkml:trace contextRef="#ctx0" brushRef="#br0" timeOffset="15817.274">26310 8275 1094 0,'0'0'46'16,"0"0"-37"-16,0 0 95 0,0 0 20 0,0 0 3 0,-3 9 1 16,-4-3-103-16,3-1-25 0,1 7 0 0,-5-3 0 15,5 3 69-15,-1-3 9 0,1 5 2 0,-1-8 0 16,1 12-19-16,-1-12-3 0,1 3-1 0,-1-1 0 16,4 1-16-16,0 3-3 0,-3 0-1 0,3-6 0 15,0-1-13-15,0 4-4 0,0-9 0 0,3 6 0 16,1 6-8-16,-4-6-1 0,3 0-1 15,1 0 0-15,3 5-10 0,-4-8 10 0,4 9-10 0,1-6 10 16,-5 6-10-16,4-6 0 0,0-1 0 0,0 1 0 16,0 6 0-16,0-12 0 0,0 6 0 0,0 0 0 15,0 0 0-15,4-3 8 0,-4 0-8 0,0 0 0 16,0-3 0-16,0-3 0 0,4 3 0 0,-8-3 0 16,4-3 0-16,-3 0 0 0,0 0 0 0,3-3 0 15,-4-3 11-15,1 1-3 0,-1 2-8 0,1-3 12 16,-4 0-31-16,3-5-6 0,-3 5-2 0,0-3 0 15,0 3 73-15,0 1 14 0,0-1 4 0,0 0 0 16,0 3-52-16,-3-2-12 0,-1 2 0 0,4-6 0 16,0 9 0-16,-3-6 0 0,3 4 0 0,0-1 0 15,-4 3-18-15,4-3-6 0,-3 3-2 0,-1 0 0 0,4 0 9 16,0 1 1-16,0-7 1 0,0 3 0 0,0 9-6 0,0-3-2 0,4-3 0 16,-4 6 0-1,0-6-186-15,3 3-38 0</inkml:trace>
  <inkml:trace contextRef="#ctx0" brushRef="#br0" timeOffset="16742.528">26712 8151 1295 0,'0'0'55'0,"0"0"-44"16,0 0 51-16,0 0 10 0,0 0 3 0,-7 0 0 15,0 3-15-15,0-3-2 0,0 0-1 0,0 6 0 16,-4-6-42-16,4 6-15 0,-3 0 9 0,3-6-9 15,-4 6 0-15,4 6 0 16,-3-9 0-16,2 2 0 0,1 1 0 0,0 0 0 0,0 0 0 0,4 0 0 16,-4 6 0-16,3-6 0 0,1 0 0 0,-1-1 0 15,1 1 0-15,3 0 0 0,-4 0 0 0,1 3 8 16,3-9 0-16,0 0 0 0,0 6 0 0,0-6 0 16,0 0 13-16,0 0 3 0,0 0 0 0,0 0 0 15,0 0-3-15,0 0 0 0,0 0 0 0,0 0 0 16,0 0-3-16,0 0-1 0,0 0 0 0,0 0 0 15,0 0-8-15,0 0-1 0,0 0-8 0,0 0 12 16,3 6-12-16,-3-6 0 0,7 0 0 0,-3 5 0 16,3-5-10-16,-4 6 10 0,4 0-8 0,0 0 8 15,0-3 0-15,0 3 0 0,4 0 0 0,-4 0-8 16,0 0 8-16,0-1 0 0,-3 1 0 0,-1 0-8 16,4 0 8-16,0 6 0 0,-3-6 0 0,3 3 0 15,-3-4 0-15,-1 1 0 0,4 0 0 0,-3 6 0 16,-1 0 0-16,-3-6 8 0,0-1-8 0,0 1 0 0,0 3 0 15,0 3 8-15,4-6-8 0,-4 0 0 16,0-6 0-16,0 0 0 0,-4 6-12 0,4-6 4 16,-3 5 8-16,3-5 0 0,0 0 0 0,0 0 0 0,-7 6 0 15,7-6 0-15,-7 0 0 0,-1 3 0 0,8-3 0 16,-7 3 0-16,0-3 0 0,7 0 0 16,-7 6 0-16,7-6 0 0,-7 0 0 0,7 0 0 0,0 0 0 0,-7 0 0 0,7 0 0 0,-7 3 0 31,0-3-53-31,0 0-9 0,0 0-2 0,0 3 0 0,0-3 0 15,7 0 0-15,-4 0 0 0,-3 3 0 0,7-3-153 0,-7 3-31 16</inkml:trace>
  <inkml:trace contextRef="#ctx0" brushRef="#br0" timeOffset="17582.992">27376 8190 908 0,'-4'6'38'0,"0"2"-30"15,1 1 84-15,-1 0 16 0,1 3 4 0,-4-6 1 16,3 0-39-16,4-6-8 0,0 5-2 0,0-5 0 16,0 0-1-16,-3 6-1 0,3-6 0 0,0 0 0 15,0 0 3-15,0 0 1 0,0 0 0 0,0 0 0 16,0 0-53-16,0 0-13 0,0 0 0 0,0 0 0 15,0 0 0-15,0 0 0 0,0 0 0 0,0 0 0 16,0 0 0-16,0 0 0 0,0 0 0 0,0 0 0 16,0 0 0-16,0 0 0 0,0 0 0 0,0 0 0 15,0 0 0-15,0 0 0 0,-4-6 0 0,4 6 0 16,-3 0 0-16,3 0 0 0,-4-5 0 0,1-1 0 16,3 6 0-16,-7-6 0 0,3 6 0 0,-3-6 0 0,7 6 0 15,-7-6 0-15,3 6 0 0,-3 0 0 16,7 0-21-16,-7-6-7 0,0 6-2 0,0 0 0 15,0 6-3-15,0-6-1 0,-3 0 0 0,3 0 0 16,3 6 34-16,-3 0 0 0,7-6 0 0,-7 0 0 0,0 6 0 16,3 0 0-16,-3-1 0 0,4-2 0 15,-1 3 0-15,1 0 0 0,-4 6 0 0,3 0 0 16,1-7 0-16,-1 7 0 0,0-6 0 0,1 9 0 0,3-6 0 0,0-1 0 16,-4 4 0-16,4 6 0 0,-3-9 0 0,-1 0 0 15,1 5 0-15,-1-2 0 0,1 0 0 0,3-3 0 0,-4-1 0 0,4 7 0 16,0-3 44-16,0-6 16 0,0 0 4 0,0 5 0 15,0-8-52-15,0-3-12 0,4 9 0 0,3 0 0 16,-4-3 13-16,1 0 0 0,3 0 0 0,0-1 0 16,0 1-5-16,4 6-8 0,-1-12 11 0,1 6-11 15,3-3 8-15,0 0-8 0,0-3 0 0,4 3 0 16,-4-3-10-16,4-3-9 0,-4 3-1 16,3-3-1-16,-3 0 21 0,0 0 0 15,1 0 0-15,-1-3 0 0,-4 0-56 0,1 0-6 16,-1 1-2-16</inkml:trace>
  <inkml:trace contextRef="#ctx0" brushRef="#br0" timeOffset="18117.527">27520 8313 1317 0,'0'0'37'0,"0"0"9"0,0 0-37 16,0 0-9-16,0 0 0 0,0 0 0 0,0 0 76 0,0 0 12 0,0 0 4 0,0 0 0 16,0 0-48-16,0 0-8 0,0 0-3 0,0 0 0 15,0 0-9-15,0 0-1 0,0 9-1 0,0 0 0 16,0-3 18-16,0 2 3 0,-3 4 1 0,3-6 0 15,0 6-44-15,0-3-20 0,0 0 1 16,3 5 1-16,-3-2 18 0,0 0 12 0,4-3-1 0,-4 2-1 16,3 1-2-16,1 6 0 0,-4-12 0 0,3 5 0 15,1 4 8-15,-1-6 2 0,4 0 0 0,0 2 0 16,-3-5-29-16,3 6-5 0,0-6-2 0,0 0 0 16,0 0 49-16,0-3 9 0,-3 3 3 0,3-1 0 15,-4-5-26-15,1 0-5 0,3 0 0 0,-4 6-1 16,1-6-1-16,-4 0 0 0,7-6 0 0,-3 6 0 15,-1-5-10-15,4-1 0 0,-3 0 0 16,3-3 0-16,-4 3 53 0,1-6 9 0,-1 1 2 16,1-4 0-16,-1 6-52 0,1-6-12 0,3-2 0 0,-3 5 0 15,-1-9 0-15,-3 10-16 0,4-1 3 0,-1-6 1 16,-3 4 3-16,0 2 1 0,4 0 0 0,-4 0 0 16,0 0-29-16,3 4-6 0,-3 2-1 0,0-3 0 15,0 0 36-15,0 3 8 0,0 0 0 0,-3 0 0 16,3 1-53-16,0-1-9 0,0 0-2 0,0-3 0 15,0 3 0-15,0 0 0 0,0 0 0 0,0 6 0 16,0-5-93-16,0-7-19 0,0 6-4 0</inkml:trace>
  <inkml:trace contextRef="#ctx0" brushRef="#br0" timeOffset="18656.397">27880 8284 1094 0,'0'0'23'0,"0"0"5"15,0 0-28-15,0 0 0 0,0 0 0 0,0 0 0 0,0 0 56 16,0 0 7-16,0 0 1 0,-4 6 0 0,4-6 0 16,-3 5 0-16,3-5 0 0,-4 6 0 0,1 6-52 15,3-9-12-15,-4 9 0 0,4-3 0 0,0-1 0 16,0 4 0-16,0 0 0 0,0 0 0 16,0-3 0-16,0 2 0 0,0 7 0 0,0-6 0 15,0-3 0-15,0 2 0 0,4 1 0 0,-4 0 0 0,0 0 0 0,0-1 0 0,3-5 0 0,-3 6 0 16,0-3 0-16,0-3 0 15,0 5 0-15,0-5 0 0,0 6 0 0,0-6 0 0,0-6 0 16,0 6 0-16,0 3 0 0,0-9 0 0,0 6 0 0,0-6 0 16,0 5-48-1,0-5-13-15,0 0-3 0,0 6 0 0,0 6-83 0,-3-6-17 16</inkml:trace>
  <inkml:trace contextRef="#ctx0" brushRef="#br0" timeOffset="18901.548">27866 8131 1337 0,'0'0'28'0,"-7"0"6"16,0 0-34-16,3-3 0 0,-3 3 0 0,7 0 0 15,-3-6 109-15,3 6 15 0,-4-6 4 0,1 0 0 16,3 0-90-16,0 1-18 0,0-1-3 0,0-6-1 16,3 6-25-16,1 0-6 0,3-3-1 0,-4 9 0 15,4-6-140-15,-3 6-29 0</inkml:trace>
  <inkml:trace contextRef="#ctx0" brushRef="#br0" timeOffset="19620.878">28198 8275 1094 0,'0'0'23'0,"0"0"5"16,0 0-28-16,0 0 0 0,0 0 0 0,0 0 0 15,-8 3 108-15,8-3 16 0,0 0 3 0,-7 6 1 16,4 0-40-16,3-6-7 0,-7 0-1 0,7 0-1 16,-7 5-24-16,7-5-5 0,-4 0-1 0,-6 6 0 15,10-6-25-15,-7 0-4 0,0 0-2 0,7 0 0 16,-8 0-10-16,5 0-8 0,3 0 9 0,-7-6-9 15,7 6 0-15,0 0 0 0,0 0 0 0,-7 0 0 16,7 0 0-16,-7 6 0 0,0 0 0 0,0-6 0 16,0 6-13-16,3 3 4 0,-3 0 1 0,4-3 0 15,-1 2-3-15,0 4 0 0,1-6 0 0,-1 6 0 16,4-6 20-16,-3 0 4 0,-1 0 1 0,4-6 0 16,0 8-2-16,-3 4 0 0,3-12 0 0,0 0 0 15,0 0-1-15,0 0-1 0,0 0 0 0,0 0 0 0,0 0 10 16,0 0 3-16,0 0 0 0,0 0 0 0,0 0-7 15,0 0-2-15,3 6 0 0,-3-6 0 0,7 0-14 0,-7 0 9 16,4 6-9-16,-4-6 8 0,7 0-8 0,0 6 0 0,-7-6 0 0,0 0 0 16,4 0 0-16,-4 0 0 0,0 0-8 0,0 0 8 15,7 6-12-15,0-6 3 0,-4 5 0 0,1-2 0 16,-1 3 9-16,1 0 0 0,-1 0 0 16,1 0 0-16,-1 0 0 0,-3 0 0 0,4 5 0 0,-4-5 0 15,3 0 0-15,-3 3 0 0,4-3 0 16,-1 6-8-16,-3-6 8 0,0-6 0 0,4 5 0 15,-4 1 0-15,0 6 0 0,0-12 0 0,4 3 0 0,-4 6 0 16,0-9 0-16,0 6 0 0,0 3 0 0,0-4 0 16,0 7 0-16,0-6-13 0,0 6 5 0,0-9 8 15,-4 6 0-15,4-1 0 0,0 4 14 0,-4-6-4 16,1 0-19-16,3 0-4 0,0-6-1 0,-7 6 0 16,7-6 14-16,-4 6 0 0,4-6 0 0,0 0 10 15,-7 2-10-15,7-2 10 0,-3 0-10 0,-4 3 10 16,0-3-10-16,0-3 10 0,-4 3-10 0,4-2 10 15,0 2-59-15,0-6-12 0,0 6-3 0,0-6 0 16,0 6-102-16,7 0-21 0</inkml:trace>
  <inkml:trace contextRef="#ctx0" brushRef="#br0" timeOffset="20292.873">28370 8325 1178 0,'0'0'24'0,"0"0"6"0,0 0-30 0,0 0 0 0,0 0 0 0,0 0 0 16,0 0 69-16,0 0 8 0,-7 3 2 0,7-3 0 15,0 0-42-15,0 0-8 0,0 0-1 0,-3 9-1 16,3-9-27-16,-4 8 0 0,4-2 0 0,-3 0 0 16,3 0 0-16,0 6 0 0,0-6 0 0,0 6 0 15,0-4 0-15,0 10 0 0,0-6 0 0,-4-3 0 16,4 2 0-16,0 7 0 0,0-6 0 0,-3-1 0 15,3 1 0-15,0 3 0 0,-4-3 0 0,4-1 0 16,0-5 0 0,0 6 0-16,0-12 0 0,0 0 0 0,0 0 0 0,0 0 0 0,0 0 0 0,0 0 0 15,0 0 0-15,0 0 0 0,0 0 0 0,0 0 0 16,0 0-46-16,0 0-14 0,4 0-4 0</inkml:trace>
  <inkml:trace contextRef="#ctx0" brushRef="#br0" timeOffset="20539.187">28282 7960 1337 0,'0'0'28'0,"-7"9"6"0,4-3-34 0,-1 6 0 0,1 0 0 0,-1-7 0 16,1 4 0-16,-1 0 0 0,4 0 0 0,-4-3 0 16,4-6 0-16,0 0 0 0,0 0 0 0,0 0 0 31,0 0-44-31,0 0-16 0,8 0-4 0</inkml:trace>
  <inkml:trace contextRef="#ctx0" brushRef="#br0" timeOffset="21348.372">28522 8313 608 0,'-3'-12'12'0,"3"6"4"15,0 1-16-15,-4-1 0 0,4-9 0 0,0 9 0 16,0 0 54-16,-3 3 8 0,3 0 2 0,0 3 0 0,0 0 51 0,0 0 10 0,0 0 3 0,0 0 0 31,0 0-61-31,0 0-12 0,0 0-3 0,0 0 0 0,0 0-32 16,0 0-6-16,0 0-2 0,0 0 0 15,3 6 42-15,-3 0 8 0,4 6 2 0,-1-3 0 16,-3-3-52-16,4 5-12 0,-1-5 0 0,-3 3 0 0,4 3 0 0,-4-3 0 0,3-1 0 0,-3-2 0 16,0 0 54-16,4 0 8 0,-4 6 2 0,0-12 0 15,3 3-52-15,-3 3-12 0,0-6 0 0,0 6 0 16,0-6 0-16,4 8 0 0,-4-8 0 0,0 0 0 16,0 9 0-16,0-9 0 0,0 0 0 15,0 0 0-15,0 0 0 0,0 0 0 0,0 0 0 16,0 0 0-16,0 0 0 15,0 0 0-15,0 0 0 0,0 0 0 0,3 0 0 0,-3 0 0 0,0 0 0 0,0 0 0 16,0 0 0-16,0 0 0 0,0 0 0 0,0 0 0 16,0 0 54-16,0 0 8 0,0 0 2 0,0 0 0 15,0 0-52-15,0 0-12 0,0 0 0 0,0 0 0 16,0 0 0-16,0 0 0 0,4 0 0 0,-1-9 0 16,1 4 18-16,-4 2 1 0,0-3 0 0,3-3 0 15,-3 3-19-15,0 0 0 0,4 0 0 0,-1-6 0 16,-3 4 0-16,4 2 0 0,0-3 0 0,-4 0 0 15,3 3 0-15,-3-6 0 0,4 7 0 0,-4-1 0 16,3-3 0-16,-3 0 0 0,4 3 0 0,-4 6 0 16,3-3-14-16,-3 3-3 0,0 0-1 0,0 0 0 15,0 0 18-15,4-3 0 0,-4 3 0 0,0 0 0 16,0 0 0-16,3-3 0 0,-3 3 0 0,7 0 0 16,-3 0 0-16,3 0 0 0,0 0 0 0,-4 3 0 0,4 0 0 0,-3-3 0 15,3 3 0-15,-3 0 0 0,3 0 0 16,-4 6 0-16,1-6 0 0,-1 9 0 0,1-7 0 0,3 1 0 15,-4 6 0-15,1-3 0 0,-1 0 0 0,1 5 0 16,-1-2 0-16,-3 6 0 0,0-6 0 0,0 2 0 16,0 4 0-16,0 0 0 0,0-1 0 15,0 4 0-15,0-4 0 0,0 1 0 0,0-3 0 16,-3 2 0-16,3-5 0 0,0 0 0 0,0 0 0 0,0-6 0 0,0-6 0 16,0 0 0-16,0 0 0 0,0 0 0 0,0 0 0 0,0 0 0 15,0 0 0-15,7 0 0 0,-3-6 0 0,-1 0 0 31,1 0-157-31,-1 0-28 0,1-6-6 0</inkml:trace>
  <inkml:trace contextRef="#ctx0" brushRef="#br0" timeOffset="22055.102">28840 8351 1337 0,'0'0'28'0,"0"0"6"0,-7 0-34 16,3 0 0-16,4 0 0 0,-7 0 0 0,0 0 58 0,7 0 5 0,-7 0 1 0,7 0 0 15,0 0 0 1,0 0 0-16,0 0 0 0,0 0 0 0,0 0-52 15,0 0-12-15,0 0 0 0,0 0 0 0,0 0 0 0,0 0 0 0,0 0 0 16,3 12 0-16,1-6 0 0,-1 0 0 0,1 3 0 16,3-3 0-16,-3 2 54 0,3 1 8 0,0-3 2 15,-4 0 0-15,4 0 0 0,0 0 0 0,0-6 0 0,0 6 0 16,0-6-52-16,-3 0-12 0,3 0 0 0,0 0 0 31,0 0-48-31,4 0-13 0,-4-6-3 0,0 0 0 16,3 6 52-16,-3-6 12 0,1 0 0 0,-1 0 0 0,0-3 0 15,0 4 0-15,-4 2 0 0,4-3 0 0,-3 0 0 0,-1 3 0 16,1-3 0-16,-4 6 0 0,3-6 0 16,-3 6 0-16,0-6 0 0,0 0 0 0,0 6 28 0,0-6 8 0,0 1 1 0,-3-4 1 15,-1-6-61 1,1 0-12-16,-1-8-2 0,-3 5-1 0,4 9 82 0,3 9 16 0,0 0 3 0,-11 0 1 16,1-5-52-16,-1-7-12 0,0-6 0 15,1 6 0-15,3 6 0 0,-4 4 0 0,4 4 0 0,0 1 0 16,0 0 0-16,7-3 0 0,-7 0 0 0,3 3 0 15,-3 0-48-15,0 3-13 0,0 0-3 0,4 0 0 16,-4 6 0-16,0-1 0 0,3-5 0 0,-3 6 0 16,3 9 52-16,-3-10 12 0,4 1 0 0,-1 3 0 15,-3-3 0-15,4 5 0 0,-1-5 0 0,1 3 0 16,-1-4 0-16,4 7 0 0,-3-6 0 0,-1 3 0 16,1-4 0-16,3 7 0 0,0-12 0 0,0 6 0 15,0-1 48-15,3-5 13 0,-3 6 3 0,4-6 0 0,-4 3-52 16,3 2-12-16,1-5 0 0,-1 6 0 0,1-6 0 15,3 3 0-15,0-3 0 0,0-3 0 16,0 5 23-16,0-8 1 0,0 6 1 0,4 0 0 0,-4 0-40 16,3-6-8-16,1 0-1 0,-1 0-1 15,1 0 38-15,3 0 8 0,0 0 2 0,0 0 0 0,1-6-37 0,-1 0-7 16,0 6-2-16,0-6 0 16,-4-2-186-16,1 2-38 0,3 0-7 0</inkml:trace>
  <inkml:trace contextRef="#ctx0" brushRef="#br0" timeOffset="22939.579">29101 8196 850 0,'0'0'17'0,"0"0"6"0,0 0-23 0,0 0 0 16,0 0 0-16,0 0 0 0,0 0 107 0,0 0 17 15,0 0 3-15,0 0 1 16,0 0-52-16,0 0-9 0,0 0-3 0,0 0 0 0,0-6 0 15,0 0 0-15,-4-6 0 0,4 6 0 16,0 6 0-16,0 0 0 0,0 0 0 0,0 0 0 0,0 0-51 0,0 0-13 16,0-6 0-16,4 6 0 0,-4 0 0 15,0 0 0-15,0 0 0 0,3-6 0 0,1 6 0 0,3-3 0 16,-4 3 0-16,1 0 0 0,3 0 54 0,0 0 8 0,0 0 2 0,0 0 0 16,0 3-52-16,0 3-12 0,0-6 0 0,0 6 0 15,4 0 0-15,-4 0 0 16,0 6 0-16,0-6 0 0,0-1 0 15,0 1 0-15,0 0 0 0,-3-3 0 0,-1 3 0 0,1 0 0 16,-1 0 0-16,-3-6 0 0,4 0 0 16,-4 0 0-16,3 6 0 0,-3-6 0 0,0 0 0 0,4 6 0 0,-4-6 0 15,0 0 0-15,3 0 0 0,-3 0 0 0,0 0 0 0,0 0 0 16,0 0 0-16,0 0 0 0,4-6 0 0,-1 0 0 16,-3 6 0-16,0 0 0 0,0 12 0 0,4-1 0 15,-4-2 0-15,-4 3 0 0,4 0 0 0,-3-7 0 16,-1 1 0-16,1 0 0 0,-1 3 0 0,4 0 0 15,-3 0-48-15,-4-3-13 0,3-1-3 0,1 7 0 16,-1-6 52-16,-3 6 12 0,4-12 0 0,-4 9 0 16,3-3 0-16,0 2 0 0,-3 1 0 0,4 3 0 15,-4-6 0-15,0 0 0 0,0 3 0 0,0-1 0 16,0-2 0-16,0 9 0 0,3-9 0 0,-3 6 0 16,3-7 0-16,1 4 0 0,-1 0 0 0,1-3 0 15,3-6 0-15,0 9 0 0,0-9 0 0,0 0 0 0,0 0 0 16,-4 6 0-16,4-6 0 0,0 0 0 15,0 0 0-15,0 6 0 0,0-6 0 0,0 0 0 16,0 0 0-16,0 0 0 0,-3 11 0 0,3-11 0 16,0 0 48-16,0 0 13 0,0 0 3 0,0 6 0 15,0-6-52-15,0 0-12 0,0 6 0 0,0-6 0 0,0 0 0 16,0 6 0-16,0-6 0 0,0 0 0 0,3 9 0 0,-3-9 0 16,0 6 0-16,0-6 0 15,4 6 0-15,-4-6 0 0,0 0 0 0,3 5 0 0,4 1 0 0,-3 0 0 0,-1 0 0 16,5-6 0-16,-1 6 0 0,-4-6 0 0,-3 0 0 15,7 0 0-15,0 6 0 0,-3-6 0 0,3 0 0 0,0 0 0 16,-4 0 0-16,-3 0 0 0,7 0 0 0,-3 0 0 16,-4 0 0-16,7 0 0 0,-3 0 0 0,-1 3 0 15,4-3-48-15,0 3-13 0,-3 0-3 0,3 0 0 16,0-3-51-16,0 0-10 0,0 3-3 16,0-3 0-16,0 0 25 0,4-3 5 0,-1 3 1 15</inkml:trace>
  <inkml:trace contextRef="#ctx0" brushRef="#br0" timeOffset="23548.986">29714 8492 1579 0,'0'0'32'0,"0"0"10"15,0 0-34-15,0 0-8 0,0 0 0 0,-3 6 0 16,3-6 0-16,0 0 0 0,0 0 0 0,0 0 0 0,0 0 42 15,0 0 6-15,0 0 2 0,0 0 0 0,-4 3-29 0,4-3-5 16,0 0-2-16,0 0 0 0,0 0-14 0,0 0 0 16,0 0 0-16,0 0 0 15,0 0-13-15,0 0-6 0,0 0-1 0,0 0 0 16,-7 0-138-16,0 3-28 0</inkml:trace>
  <inkml:trace contextRef="#ctx0" brushRef="#br0" timeOffset="23914.368">29880 8575 1257 0,'-7'9'53'16,"4"-1"-42"-1,-1-2 73-15,4-6 14 0,0 0 3 0,0 0 1 16,0 0-29-16,4 6-5 0,-4-6-2 0,0 0 0 15,0 0 31-15,0 0 7 0,0 0 0 0,0 0 1 16,0 0-105-16,0 0-32 0,0 0 0 0,0 0-1 16,0 0 20-16,0 0 4 0,0 0 1 0,0 0 0 15,0 0-16-15,0 0-4 0,0 0 0 0,3 6 0 16,-3-6-108-16,7 0-23 0,-7 0-4 0</inkml:trace>
  <inkml:trace contextRef="#ctx0" brushRef="#br0" timeOffset="24308.53">30110 8572 1448 0,'0'0'41'0,"0"0"9"16,3-3-40-16,1-3-10 0,-1 3 0 0,1-3 0 0,-1 0 89 0,-3 6 16 15,0-6 3-15,0 6 1 0,0 0-63 0,4 0-13 0,-4 0-2 0,0 0-1 16,0 0-14-16,0 0-2 0,0 0-1 0,0 0 0 16,0 0 8-1,0 0 2-15,0 0 0 0,0 0 0 16,0 0-55-16,0 0-12 0,0 0-1 0,0 0-1 16,0 0-120-16,0 0-24 0,-11 0-5 0</inkml:trace>
  <inkml:trace contextRef="#ctx0" brushRef="#br0" timeOffset="119328.1">5634 9086 608 0,'0'0'25'0,"0"0"-25"31,0 0 99-31,0 0 14 0,0 0 3 0,0 0 1 16,0 0-53-16,0 0-12 0,-4-3-1 0,-3-3-1 0,7 6-5 0,-3-2-1 0,-1-7 0 16,4 9 0-16,0 0 5 0,0 0 1 0,0 0 0 0,0 0 0 15,0 0-9-15,0 0-1 0,0 0-1 0,0 0 0 16,0 0-23-16,0 0-4 0,0 0 0 0,-3 9-1 15,-4-1-11-15,3 1 0 0,1 3 0 0,3 0 0 16,-4 2 0-16,1-5 0 0,3 0 0 0,0 3 0 16,-4 0 0-16,4-1 0 0,0 1 0 0,0 3 0 15,0 2 0-15,0-5 0 0,0 0 10 0,-4 6-10 16,1-4 21-16,3-2-2 0,0 6-1 0,-4-4 0 16,1 4 10-16,3 0 1 0,-4-7 1 0,4 7 0 15,-3 3-7-15,3-1-2 0,-4 4 0 16,4-7 0-16,-3 1-21 0,3-9 0 0,-4-6 0 0,4 6 0 15,0 8 0-15,-3 7 0 0,3-7 0 0,0 4 0 16,-4-3 32-16,4-7 1 0,-3 1 1 0,3 9 0 16,-4-15-24-16,4 5-10 0,-3-5 8 0,3 9-8 0,-4 0 8 15,1-7-8-15,-1-2 0 0,0 0 8 0,4 9-8 16,0-6 0-16,-3-3 0 0,3-6 0 0,0 0 0 0,0 0 8 16,0 0-8-16,0 0 0 15,0 0-24-15,0 0-9 0,0 0-3 0,-7-3-569 16,7-6-115-16</inkml:trace>
  <inkml:trace contextRef="#ctx0" brushRef="#br0" timeOffset="120092.951">5941 9172 892 0,'0'0'18'0,"-4"5"6"16,4-5-24-16,0 0 0 0,0 0 0 0,-7 0 0 16,7 0 98-16,0 0 15 0,-7 6 3 0,4-3 1 15,3-3-42-15,-7 3-9 0,3 3-2 0,1 0 0 16,3-6 0-16,-8 3 0 0,8-3 0 0,-7 6 0 15,0 0 0-15,0 0 0 0,0-6 0 0,-3 5 0 16,3 1-20-16,0-6-4 0,-4 6 0 0,0 0-1 16,4 0-28-16,-7 6-11 0,4 2 8 0,-1-2-8 15,-7 0 0-15,8 3 8 0,-4 2-8 0,0 1 0 0,-1 0 0 16,5-7 0-16,-4 4-9 0,3 9 9 0,1-13-16 16,3 4 4-16,-8 8 1 0,5-11 0 0,-1 0 11 0,8 0 0 15,-4-3 0-15,3-4-8 0,1 7 8 0,-1-6 0 0,-3 0 0 16,7-6-8-16,-3 6 8 0,3-6 0 0,0 0 0 0,-4 6 0 15,4-6 0-15,0 0 0 0,0 0 0 16,0 0 0-16,-4 6 0 0,4-6 0 0,0 0 0 0,0 0 0 16,0 0 0-16,0 0 0 0,-3-3 12 0,-1 3-4 15,4 3-8-15,-3-3 0 0,3 3 0 16,-4-3 0-16,4 0 0 0,0-3 0 0,0 0 0 16,-3 0-12-16,3 3 12 0,0 0 0 0,0 0-9 15,0 0 9-15,0 0 0 0,0 0-11 0,0 0 11 0,0 0-8 16,0 0 8-16,0 0 0 0,3 9-9 0,1-1 9 15,3 1-8-15,-4 9 8 0,1-12-10 0,3 5 10 16,-3-2-12-16,3 6 12 0,0-9-13 0,0 9 5 16,0-4 8-16,3-2 8 0,1 6-8 0,-4 0 11 15,0-4-11-15,-3 7-14 0,3-9 3 0,0 0 1 16,0 2 10-16,0 4 0 0,0-9 0 0,0 6 0 16,4-6 0-16,-4 2 0 0,3 4 0 0,-3 0 8 15,4-6-32-15,-4 0-5 0,3 0-2 0,1-6 0 16,-4 0-4-16,-3 0-1 0,6-6 0 0</inkml:trace>
  <inkml:trace contextRef="#ctx0" brushRef="#br0" timeOffset="120559.563">6015 9739 1067 0,'0'0'30'0,"0"0"7"16,-4 6-29-16,4-6-8 0,0 0 0 0,-3 9 0 15,3-9 39-15,0 0 6 0,0 0 2 0,0 0 0 16,0 0-11-16,0 0-1 0,0 0-1 0,0 0 0 16,0 0 3-16,0 0 1 0,0 0 0 0,0 0 0 15,0 0 2-15,0 0 0 0,0 0 0 0,0 3 0 16,0-3-12-16,0 5-1 0,0-5-1 0,-4 9 0 15,4 3-12-15,-3-6-2 0,3 0-1 0,-4 3 0 16,4-1-11-16,-3 7 0 0,3-3 0 0,0 0 0 16,3-1 0-16,-3 1 0 0,4 0 0 0,-4-3 0 15,3 3 0-15,-3-7 0 0,4 7 0 0,-4-9 0 16,3 3-10-16,1-6 10 0,6 3-13 0,-6-6 5 16,-1 0-42-16,1-3-8 0,0-6-2 0</inkml:trace>
  <inkml:trace contextRef="#ctx0" brushRef="#br0" timeOffset="120762.427">6015 9369 1272 0,'0'0'26'0,"0"0"7"0,0 0-33 0,0 0 0 0,0 0 0 0,0 0 0 16,0 0 20-16,0 0-2 0,0 0-1 0,0 0 0 16,0 0-17-16,0 0 0 0,0 0 0 0</inkml:trace>
  <inkml:trace contextRef="#ctx0" brushRef="#br0" timeOffset="121217.234">6336 9080 1094 0,'-11'3'23'0,"11"-3"5"0,-7 0-28 0,7 0 0 15,-7 0 0-15,0 0 0 0,4 9 56 0,-4-3 7 0,3 0 1 0,0 6 0 16,1-3 16-16,-1 2 4 0,1 7 1 0,-1 0 0 16,4-4-53-16,0 4-12 0,4 5-1 0,-1-5-1 15,1 0-2-15,-4 2-1 0,3-2 0 0,-3 0 0 16,8 2-15-16,-5 4 0 0,4-10 0 0,0 4 0 15,0 6 11-15,-3-13-11 0,3 10 12 0,-4-4-12 16,4-5 8-16,-3 6-8 0,-1-6 0 0,1 2 0 16,0-2 0-16,-4 0 0 0,0-3-12 0,0-1 3 15,0 4 9-15,0-3 12 0,-4 3-2 0,4 0-1 16,0-4-58 0,0 4-12-16,0 3-3 0,-4 0 0 0,4-10 52 0,0 7 12 0,-3-3 0 0,3 0 0 15,0 0 0-15,0-3 0 0,3 5 0 0,-3-5 0 16,4 0-54-16,-4-6-8 0,0 6-2 0</inkml:trace>
  <inkml:trace contextRef="#ctx0" brushRef="#br0" timeOffset="122880.557">6565 9172 547 0,'0'0'23'0,"0"0"-23"15,0 0 75-15,0 0 10 0,-3 11 3 0,-1-8 0 16,1 3-10-16,-1 0-2 0,1 0 0 0,-1 0 0 16,0 6-21-16,1-7-5 0,-1 1-1 0,1 6 0 15,3-3-21-15,-4 6-5 0,4-1-1 0,0 4 0 16,-3-3-14-16,3 2-8 0,0 1 8 0,0 0-8 15,3-7 0-15,-3 10 0 0,4-3 0 0,-1-7 0 16,1 4 0-16,-4 3 0 0,7-7 0 0,-3 1 0 16,-4 0 8-16,3-3-8 0,-3-3 10 0,0-6-10 15,0 11 22-15,0-11-2 0,0 0 0 0,-3 12 0 16,-1 0-5-16,0-6-2 0,4 5 0 0,-3 1 0 16,-1 3-13-16,-3-3 0 0,4-1-9 0,-8-2 9 0,8 6 22 15,-4 0 10-15,3-4 3 0,1 4 0 16,-1 3-27-16,4-6-8 0,-3-1 0 0,-1 7 0 0,4-12 0 0,0-6 0 15,0 0 0-15,0 0 0 16,0 9-23-16,4-1-11 0,-1 1-2 0,4 3-1 16,-3-12-43-16,3 0-9 0,7 0-2 0</inkml:trace>
  <inkml:trace contextRef="#ctx0" brushRef="#br0" timeOffset="123276.13">6731 9598 1074 0,'0'0'30'0,"0"0"8"16,0 0-30-16,0 0-8 0,0 0 0 0,0 0 0 16,0 0 0-16,-4 6 0 0,4-6 0 0,0 6 0 15,0-1 39-15,0 1 6 0,0 3 2 0,0 3 0 16,0 0-24-16,0-1-5 0,0 1-1 0,0 3 0 15,0 0-5-15,0-1 0 0,4 4-1 0,-4-6 0 16,4 2-11-16,-1 4-16 0,1-6 4 0,-1-6 1 16,1 0 11-16,-4-6 16 0,0 0-4 0,0 0-1 15,0 0-69-15,0 0-14 0</inkml:trace>
  <inkml:trace contextRef="#ctx0" brushRef="#br0" timeOffset="123465.623">6752 9454 1579 0,'-14'-3'32'0,"14"3"10"0,0 0-34 0,0 0-8 0,0 0 0 0,0 0 0 15,0-9 0-15,0 0 0 0,0 6 0 0,4-3 0 16,-1-5-52-16,4-1-8 0,0 0-3 0</inkml:trace>
  <inkml:trace contextRef="#ctx0" brushRef="#br0" timeOffset="124052.412">7087 9536 1109 0,'-7'12'47'0,"0"0"-38"15,0-4 101-15,0 1 20 0,0-3 4 0,0 3 1 16,7-9-55-16,-7 0-12 0,3 0-1 0,4 0-1 15,0 0-32-15,-7 0-6 0,7 0-2 0,-10 6 0 16,3-6-8-16,0 6-2 0,7-6 0 0,-7 0 0 16,0 6-16-16,7-6 8 0,-4 0-8 0,-3 5 0 15,0 1 0-15,3 3 0 0,-3 6 0 0,0 0 0 16,4-10 0-16,-1 7 0 0,1 3-12 0,-4-3 12 16,3-1 0-16,4 1 0 0,-3-6-8 0,-1 6 8 15,4-3 0-15,0 2 0 16,0 7 0-16,0 0 0 0,0-15 9 0,0-3 2 0,0 0 0 0,0 0 0 15,0 0 5-15,7 3 2 0,0-6 0 0,0 0 0 16,4-3-5-16,-1 0-1 0,1-6 0 0,0 0 0 16,-4 4-4-16,3 2-8 0,1 0 11 0,-1-6-11 15,-3 0 8-15,0 1-8 0,0-4 0 0,1-3 0 16,-1 6 0-16,0 7-9 0,-4-10-1 0,1 9 0 16,-1-3-13-16,-3 3-2 0,4 3-1 0,-4 3 0 15,0 0 14-15,0 0 2 0,0 0 1 0,0 0 0 16,0 0 9-16,0 0-13 0,0 0 5 0,0 0 8 15,0 0 0-15,0 0 18 0,-7 3-2 0,3 3 0 16,1 3-38-16,-1 0-8 0,4 3-2 0,0-1 0 16,0 4 32-16,4 0-9 0,-4-1 9 0,3-2 0 0,1 3 0 15,-4 0 0-15,3-4 0 0,4 10 8 0,-3-9-8 16,-1-6 0-16,4-1 0 0,0 1 8 16,1-3-101-16,-1-6-20 0,3 0-4 0</inkml:trace>
  <inkml:trace contextRef="#ctx0" brushRef="#br0" timeOffset="124520.245">7260 9654 1242 0,'-3'11'52'16,"3"1"-41"-1,-4 0 39-15,4-3 8 0,0 3 2 0,-3-1 0 16,3-5-25-16,0 6-5 0,0-3-1 0,0-3 0 16,0-6 20-16,0 8 4 0,0-8 1 0,0 0 0 15,0 0-44-15,0 0-10 0,0 0 0 0,0 0 0 16,0 0 8-16,0 0 3 0,0 0 0 0,3-2 0 16,1-1-11-16,-1-3 0 0,1-3 0 0,-1 0 0 15,1-3 0-15,3 6 0 0,-7-5 0 0,0 5 0 16,3-3 0-16,-3-3 0 0,0 6 0 0,4 0 0 15,-4 1 0-15,0 5 0 0,0 0 0 0,0 0 0 16,3-6 0-16,-3 0 0 0,4 3 0 0,-4 3 0 16,0-6 0-16,0 6 0 0,3-6 0 0,-3 6 0 15,0 0 0-15,0 0 0 0,0 0 0 0,7 0 0 16,-3 0 0-16,3 0 0 0,0 6 0 0,-3-3 0 16,3 9 0-16,0-6 0 0,0-1 0 0,-4 7 0 0,4 0 0 0,-3 0 8 15,-1 2-8-15,1-2 8 0,0 6-8 0,-1-3 0 16,-3 2 0-16,4 1 0 0,-4-9 0 0,3 5 0 15,1 1 9-15,-4-3-9 0,3-6 9 0,-3 0-9 0,0-6 12 0,0 0-12 16,0 0 8-16,0 0-8 0,0 0 0 16,0 0 0-16,0 0-12 0,7 0-10 0,4-6-2 15</inkml:trace>
  <inkml:trace contextRef="#ctx0" brushRef="#br0" timeOffset="125688.376">8513 9363 1463 0,'0'0'41'0,"0"0"10"0,0 0-41 0,0 0-10 0,0 0 0 0,0 0 0 16,0 0 56-16,0 0 10 0,0 0 2 0,0 0 0 16,0-6-24-16,3-6-5 0,1 6-1 0,-1 0 0 15,1-3-38-15,-1 1-21 0,4-7 2 0,-3 9 1 16,-4-6 43-16,3-2 9 0,-3 2 2 0,4 0 0 16,-4 0-28-16,0 1-8 0,0-10 0 0,0 9 0 15,0 0-26-15,0-5-9 0,0 5-1 0,0 0-1 16,-4 3 37-16,1 4 0 0,-1-1 0 0,-3-6 0 15,4 6 0-15,-4-6 0 0,0 1 0 0,3-1 0 16,-7 3 0-16,4 3 0 0,0-6 14 0,0 6-4 16,-3-2-10-16,-1 5 0 0,1-3 0 0,-1 6 8 15,0 0-8-15,1 0 0 0,-1 3 0 0,1 3 0 0,-1 2-12 16,0-2 3-16,1 6 0 0,3-6 0 0,-4 9 9 16,1 2-10-16,-1 1 10 0,4 3-10 0,0-1 10 15,-4 7 0-15,4-1 0 0,0 9 0 0,4-11 0 16,3 8 0-16,-7 0 10 0,7 4-10 15,0-4 18-15,7 3-2 0,-7 4-1 0,7-1 0 0,-4-3-1 0,1 0 0 16,-1 4 0-16,1-7 0 16,-1 3-3-16,-3-5-1 0,0 2 0 0,-3-6 0 0,6-2-1 15,-3-9 0-15,0-4 0 0,0 1 0 0,0-12 5 0,0 0 1 16,0 0 0-16,-3 0 0 16,-1-12-33-16,1 1-6 0,-1-4-2 0,1-3 0 0,-1 7-131 15,1-1-27-15,3 6-4 0</inkml:trace>
  <inkml:trace contextRef="#ctx0" brushRef="#br0" timeOffset="126064.163">8139 9474 1314 0,'0'0'37'0,"0"0"8"0,0 0-36 0,0 0-9 0,0 6 0 16,0-6 0-1,0 6 53-15,0-6 9 0,0 0 2 0,3 6 0 0,1 3-52 0,6-3-12 0,-6 0 0 0,6-1 0 16,1 1 54-16,-1-6 8 0,1 6 2 0,3 0 0 15,-3-6-52-15,3 0-12 0,0 0 0 0,-3 0 0 16,3 6 0-16,0 0 0 0,-4-6 0 0,4 6 0 16,1-6 8-16,2 0-8 0,-3 0 11 0,4 0-11 15,-4 3-13-15,0 0-10 0,0 0-1 16,0-1-1-16,1 4-39 16,-5-3-7-16,1-3-1 0,-1 3-1 15,1 0-24-15,-1-3-5 0,1 6-1 0</inkml:trace>
  <inkml:trace contextRef="#ctx0" brushRef="#br0" timeOffset="126605.016">8728 9698 850 0,'0'-9'17'0,"-4"-3"6"16,4 6-23-16,-3 0 0 0,3 1 0 0,-4-1 0 16,-3-3 56-16,4 3 6 0,-4-3 2 0,3 3 0 15,4 6-20-15,-7-3-4 0,7 3-1 0,-7-6 0 0,7 6-27 0,-11 3-4 16,1 0-8-16,3 3 11 16,-4 0 12-16,0 3 2 0,1-3 1 0,-1 0 0 15,4 5-2-15,-7-5 0 0,4 3 0 0,2 6 0 0,-2-3 10 0,6 2 2 0,1-8 0 0,-1 12 0 16,1-9-8-16,3 2 0 0,-4 1-1 0,4 0 0 15,0-6 5-15,0 0 0 0,0 0 1 16,0-1 0-16,0-2-25 0,7 0-8 16,-3-3 0-16,3 3 0 0,-4-3 38 0,4 0 4 15,-3 0 1-15,3 0 0 0,4-3-27 16,-4 0-4-16,3 0-2 0,1 0 0 0,-1-5-10 0,5 2 12 0,-5-12-12 0,1 6 12 16,-1 1-12-16,4 2 0 0,-3 3 9 15,0-6-9-15,-1 6 0 0,-3 0 0 0,0-5-12 0,0 2 4 16,-3 0-4-16,-1 0 0 0,4-3 0 0,-3 7 0 15,-4-7 27-15,0 6 5 0,0-3 0 0,0 3 1 16,0 6-68-16,0 0-13 0,4-3-4 0,-4 3 0 16,0 0 52-16,3 6 12 0,1-3 0 0,-1 9 0 15,1-3 0-15,-4-3 0 0,3-1 0 0,-3 7 0 16,4 0 0-16,-1 3 0 0,1 2 0 0,-1 1 0 16,1 0 24-16,3-4 8 0,-4 4 2 0,4-3 0 15,-3-4-25-15,-1 1-9 0,5-6 0 0,-8-6 9 16,7 6-9-16,-7-6 12 0,7 6-12 0,0-12 12 15,3 0-44-15,-3-6-9 0,0 0-2 0</inkml:trace>
  <inkml:trace contextRef="#ctx0" brushRef="#br0" timeOffset="126936.342">9013 9671 1085 0,'0'0'22'0,"0"0"7"0,0 0-29 0,0 0 0 0,0 0 0 0,0 0 0 15,0 0 72-15,-3 6 9 0,-4 3 2 0,3-3 0 16,1 3-29-16,-1 0-6 0,4 2 0 0,-3 1-1 15,3-3-8-15,-4 3-2 0,4-1 0 0,-3 1 0 16,3 0-10-16,0 0-3 0,0-6 0 0,0 2 0 16,0-2-16-16,0-6-8 0,0 12 0 0,0-12 8 15,0 6-8-15,0-6 0 0,0 0 0 0,0 0 0 16,0 0 0-16,3 6 0 0,1 0 0 0,-1 0 0 16,1-1-38-16,-1 1-10 0,1 3-1 0</inkml:trace>
  <inkml:trace contextRef="#ctx0" brushRef="#br0" timeOffset="127101.69">8936 9351 760 0,'0'0'16'0,"-4"12"3"0,4-12-19 16,0 0 0-16,0 0 0 0,-3 6 0 0,3-6 23 15,0 0 1-15,0 0 0 0</inkml:trace>
  <inkml:trace contextRef="#ctx0" brushRef="#br0" timeOffset="127627.568">9260 9351 850 0,'0'0'17'0,"0"0"6"15,-3-6-23-15,3 6 0 0,-4-6 0 0,4 0 0 16,0 6 107-16,-3-6 17 0,3 6 3 0,0 0 1 16,0-3-103-16,0-5-25 0,0 2 0 0,0-3 0 15,0 9 56-15,0 0 7 0,0 0 1 0,0 0 0 16,0 0 0-16,0 0 0 0,0 0 0 0,0 0 0 15,3 9-52-15,-3-6-12 0,4 3 0 0,-1 2 0 0,-3-2 0 0,4 6 0 16,-4-6 0-16,0 6 0 0,3-1 54 0,1 4 8 0,-4 3 2 16,4-1 0-16,-1 1-52 15,-3 3-12-15,4 2 0 0,-4-5 0 0,3 2 0 0,1-8 0 16,-4 9 0-16,3-7 0 0,1 7 0 0,-4-3 0 16,3-1 0-16,-3 4 0 0,4-4 54 15,-1 4 8-15,1-6 2 0,-1-1 0 16,-3-2-103-16,4 6-20 0,-1-9-4 0,-3 2-1 0,4 1 64 0,-4 0 0 15,3-6 14-15,1 0-2 0,-1 0-43 16,-3-1-8-16,0-5-1 0,4 6-1 16,-4-6-46-16,0 0-9 0,0 0-1 0</inkml:trace>
  <inkml:trace contextRef="#ctx0" brushRef="#br0" timeOffset="127886.867">9172 9565 850 0,'0'0'17'0,"0"0"6"16,0 0-23-16,0 0 0 0,0 0 0 0,0 0 0 16,0 0 56-16,0 0 6 0,0 0 2 0,0 0 0 0,0 0 0 0,4 3 0 15,-1 3 0-15,4-3 0 0,0 0 0 0,4 0 0 0,3-3 0 0,-3 0 0 16,-1 3 0-16,4-3 0 0,0 0 0 0,1 0 0 15,2 0-52-15,-3 0-12 0,0 0 0 0,4-3 0 16,-4 3 0 0,4-3 0-16,-4-3 0 0</inkml:trace>
  <inkml:trace contextRef="#ctx0" brushRef="#br0" timeOffset="128765.514">10552 9510 908 0,'-7'0'38'16,"-1"0"-30"-16,1 0 80 0,0 0 16 0,0 0 3 0,-3 0 1 16,3 0-17-16,-4 0-3 0,4 0-1 0,0 3 0 15,-4 0-37-15,4 5-7 0,-3-2-2 0,-1 0 0 16,1 6-24-16,-1-6-5 0,0-3 0 0,1 5-1 15,-1 4-11-15,1-3 0 0,-1 9-12 0,0-4 12 16,-3 1 10-16,7 6 10 0,-3-10 1 0,3 10 1 16,-4-6-12-16,8-1-2 0,-4-2-8 0,3 6 12 15,0-9-12-15,4 2 8 0,0 7-8 0,0-12 0 16,0 6 0-16,4-9 0 0,0 2 0 0,-1-2 0 16,1 3 10-16,3-3-10 0,-4 3 10 0,4-3-10 15,0-3 15-15,0-3-3 0,4-3-1 0,-1 0 0 16,1 0-3-16,3-2-8 0,4-4 12 0,-1 0-4 15,-2-8-8-15,2 2-12 0,1-6 2 0,0 4 1 16,-4-4-30-16,0 7-5 0,0-7-2 0,0 9 0 16,0-8-14-16,-3-4-4 0,-1-2 0 15,-3 6 0-15,-3-4 27 0,-1 4 5 0,-3-10 0 0,-3 10 1 16,3-1 7-16,-7 4 2 0,0-4 0 0,-4 6 0 16,4-2 22-16,-4 8 0 0,-3-8-9 0,0 5 9 15,4 6-11-15,-4-3 2 0,-1 1 0 0,1-1 0 16,4 6 9-16,-1 3 0 0,4 0 0 0,0 0 0 15,0 3 0-15,7 0 0 0,-4 3 0 0,1 3 0 16,-1 0 10-16,4 6 4 0,0-1 1 0,4 1 0 16,-1 0-15-16,5 8 0 0,-1-8 0 0,0 0-10 15,0 8 10-15,3 4 0 0,-3-6 0 0,0 5 0 0,4 4 0 0,0-10-16 16,-4 7 2-16,3 2 1 0,-6-5 13 0,3 2 0 16,-4 1 0-16,1-7 0 0,-1 10 48 0,-3-4 13 15,0-5 3-15,0 9 0 0,0-10 0 0,0-2 0 16,-3-3 0-16,3-1 0 0,-4 1-5 0,4-6-1 0,0-6 0 15,0 0 0-15,0 0-31 0,0 0-7 0,0 6 0 0,0-6-1 16,0 0-7-16,0 0-2 0,4 0 0 0,6 0 0 16,-3-12-98-16,4 6-19 0,3-5-4 0</inkml:trace>
  <inkml:trace contextRef="#ctx0" brushRef="#br0" timeOffset="129322.164">10682 9618 1516 0,'0'0'32'0,"0"0"6"0,0 0-30 15,0 0-8-15,0 0 0 0,0 0 0 16,0 0 66-16,0 0 12 0,0 0 2 0,0 0 1 0,0 0-13 0,0 0-4 0,0 0 0 0,0 0 0 16,0 0-8-16,0 6-3 0,4 0 0 0,-4-6 0 15,3 9-33-15,1-3-8 0,3-3 0 0,0 3-1 16,0-6-11-16,3 6 0 0,1-6 0 0,0 0 0 16,-1 0 16-16,1 0 0 0,-1 5 1 0,1-5 0 15,0 0-17-15,-1 0 8 0,1-5-8 16,-1 5 0-1,-3-6 9-15,0 6-9 0,4-9 0 0,-8 6 9 0,5-6-17 0,-5 3-4 0,-3 0-1 16,4 0 0-16,-4 1-3 0,0-1-1 0,0 0 0 16,0 6 0-16,0 0-22 0,0 0-4 15,0 0-1-15,0 0 0 16,-7-6-3-16,-1 0-1 0,1 6 0 0,-3-3 0 0,-1 3 28 0,4-3 4 0,4 0 2 0,-4 3 0 16,0-3-1-16,0 0 0 0,-1 3 0 0,-2 0 0 15,10 0 15-15,-7 0 0 0,7 0 0 0,-7 3 0 16,0 3 0-16,0 0 0 0,0 6 0 0,0 0 0 15,3-7 48-15,1 4 13 0,-1 9 3 0,0-6 0 16,4 5-56-16,-3-2-8 0,3 0 0 0,0-1-10 16,3-2 10-16,-3 6 0 0,4-6 10 0,0-1-10 15,-1 4 0-15,1-3 0 0,3-6 0 0,-4 0 0 16,4 2 37-16,-3-2 2 0,3 0 0 0,3 0 0 16,-3 0-30-16,4-6-9 0,0 0 0 0,3 0 0 15,-4 0-29-15,1-6-13 0,3 0-2 0</inkml:trace>
  <inkml:trace contextRef="#ctx0" brushRef="#br0" timeOffset="129813.775">11158 9463 1337 0,'0'0'28'0,"-3"11"6"0,-4-5-34 0,7-6 0 0,-7 12 0 0,0-3 0 16,0 0 58-16,0-1 5 0,-4-2 1 0,4 0 0 15,-4 0-15-15,1-6-2 0,-1 0-1 0,4 6 0 16,-3 0-25-16,-1-6-5 0,0 0 0 0,1 6-1 16,3-3-15-16,0 3 0 0,0-4 0 0,3 4 0 15,-3 0 8-15,4-3-8 0,-1 3 0 0,4-6 0 16,0 0 0-16,-4 6 0 0,4-6 0 0,0 12 0 15,0-6-12-15,4-1 2 0,-4-2 0 0,4 0 0 16,-1 0 10-16,4 3-10 0,0-3 10 0,-3-3-10 16,3 6 10-16,0-3-8 0,3-3 8 0,-3 3-8 15,4-3 8-15,-4 3 0 0,0-3 0 0,4 6 0 16,-4-6 0-16,0 6 0 0,3-6 0 0,-3 5 0 16,0-5 0-16,1 0 0 0,-1 0 0 0,0 0 0 15,-4 0 0-15,-3 0 0 0,4 6 0 0,-1 0 8 16,1-6 1-16,-4 0 1 0,0 9 0 0,3-6 0 15,-3 3-1-15,0 0 0 0,0 0 0 0,0 2 0 16,-3-2 35-16,-1 0 8 0,4 0 0 0,-3 0 1 0,-1 0-40 0,1 0-13 16,-4 0 8-16,3-3-8 0,4-3 8 0,-7 5-8 0,7-5 12 15,-7 3-12-15,7-3 8 0,-7 3-8 0,0-3 0 0,0 6 0 16,0 0-13-16,0-6-10 16,0 0-1-16,0 6-1 15,0-6-24-15,-1 0-5 0,1 0-1 0</inkml:trace>
  <inkml:trace contextRef="#ctx0" brushRef="#br0" timeOffset="130900.741">12097 9568 1337 0,'0'0'28'0,"0"0"6"0,0 0-34 0,0 0 0 0,-7 6 0 0,7-6 0 16,0 0 109-16,0 0 15 0,0 0 4 0,-14-3 0 15,14 3-103-15,0 0-25 0,-11-3 0 16,0 0 0-16,11 3 0 0,-10-2 0 0,3-4 0 0,-4 3 0 15,11 3 0-15,-7 0 0 0,7 0 0 0,-14-6 0 16,14 6 0-16,-14 6 0 0,0-3 0 0,0 3 0 16,3-1 0-16,-3 7 0 0,3 0 0 0,-3 6 0 15,4-10 0-15,-1 4 0 0,1 3 0 0,-5 0 0 16,5-4 17-16,-1 4-1 0,1-3-1 0,3-3 0 16,0-1 27-16,0 4 6 0,3 0 0 0,0-9 1 15,1 3-39-15,3-6-10 0,0 0 0 0,0 0 0 16,0 0 0-16,0 0 0 0,0 0 0 0,0 0 0 15,7-3 0-15,4 0 0 0,-1-6 0 0,1 3 0 16,3 0 0-16,0 0 0 0,4-5 0 0,-4 5 0 16,3-3 0-16,1-3 0 0,3 6 0 0,0-5 0 15,-3-4 0-15,0 0 0 0,-1 6 0 0,1-2 0 0,0 5 0 0,-4 0 0 16,0-6 0-16,0 6 0 0,-4 3-25 16,1-6 2-16,-4 4 1 0,-3-1 0 15,3-3-14-15,-4 3-2 0,1 0-1 0,-1 0 0 0,-3 0 39 16,0 6 0-16,0 0 0 0,0 0 0 0,0 0 0 15,0 0 0-15,0 0 0 0,0 0 0 16,0 0 28-16,-7 6 14 0,4 0 2 0,-1 6 1 16,1-3-31-16,-1 5-6 0,1-2-8 0,-5 9 11 0,5-4 1 0,-4 4 0 0,0 2 0 15,0 4 0-15,0 2-12 0,3-2 0 0,-3 2 0 16,0 1 0-16,4 2 0 0,-4-6 0 0,3 4 0 0,0 2 0 16,1-3 0-16,-4 1 0 0,3 8 0 0,1-11 0 15,-1 2 0-15,1-6 0 0,3 1 0 0,-4-3 0 16,1 2 0-16,-1-11 0 0,4-3 0 0,0 8 0 15,0-11 0-15,0 0 0 0,0-6 0 0,0 0 0 16,0 0 0-16,0 0 0 0,0 0 0 0,0 0 0 0,0 0 0 16,0 0 0-16,0 0 0 0,0 0 0 15,0 0 0-15,0 0 0 0,0 0 0 0,0-6 0 16,0 0 0-16,0 0 0 0,0-2 0 0,0 2 0 16,0-3 14-16,0 6-2 0,4-9-1 0,-1 0 0 15,1-2-11-15,-1-1-17 0,1 6 4 0,3-8 1 16,0 5 12-16,0-3 0 0,0-2 0 0,4 5 0 15,-1-6-9-15,1 0 1 0,-1 4 0 0,1 2 0 16,0-6-7-16,-1 10-1 0,1-1 0 0,-4 0 0 16,3 0-22-16,1-6-5 0,0 10-1 0,-4-7 0 15,3 0-63-15,-3-3-13 0,4 4-2 0</inkml:trace>
  <inkml:trace contextRef="#ctx0" brushRef="#br0" timeOffset="131392.695">12273 9610 1011 0,'0'0'28'0,"0"0"8"16,0 0-36-16,0 0 0 0,0 0 0 0,0 0 0 15,4 5 72-15,-1-5 7 0,1 3 1 0,-1 0 1 16,1 0-13-16,-4 3-4 0,7-3 0 0,-4 6 0 15,1-3-24-15,-1 0-6 0,1 0-1 0,-1-1 0 16,5-5-14-16,-5 12-3 0,4-9-1 0,-3 6 0 16,-1 0-3-16,4-3-1 0,0 5 0 0,0-5 0 15,0 0-11-15,0 6 0 0,0-9 9 0,-3 0-9 0,7-3 0 16,-4 3 8-16,0-3-8 0,0-3 0 0,3 3 47 0,-3-6 5 16,0 6 0-16,1-12 1 15,-5 6-33-15,4 0-8 0,0-5 0 0,0 5-1 16,0-3-11-16,0 0 0 0,-3 6 0 0,3-9 0 15,-4 7 0-15,1-10 0 0,0-3 0 0,-1 6 0 0,1 1 0 0,-1-1 0 0,-3-3 0 16,4 3 0 0,-4 1-36-16,3-1-8 0,-3 0-3 0,-3-5 0 15,3 8-140-15,-4-3-28 0</inkml:trace>
  <inkml:trace contextRef="#ctx0" brushRef="#br0" timeOffset="132039.271">12686 9548 1454 0,'0'0'30'16,"0"0"8"-16,-7 0-30 0,7 0-8 0,-7 0 0 0,7 0 0 15,0 0 79-15,0 0 14 0,-4 0 3 0,4 0 1 16,0 0-77-16,0 0-20 0,0 0 0 0,0 0 0 0,0 0 55 0,0 0 7 0,0 0 2 15,0 0 0-15,0 0-64 0,0 0 0 0,4 0 0 0,3 6-13 16,-4-6 13-16,4 0 10 0,-3 0-2 0,3 0 0 16,0 0 0-16,0 0 0 0,0-6 0 0,4 6 0 15,-4 0-8-15,0-6 0 0,0 6 0 16,0-6 0-16,0 6 0 0,0 6 0 0,0 0 0 16,-3-6-11-16,-4 0 1 0,3 0 0 15,-3 0 0-15,0 0 0 0,7-6 2 16,-3 0 0-16,-4 0 0 0,3 0 0 0,-3 6 8 15,0-8-13-15,0 8 5 0,-3-6 8 0,3 6-18 0,-4-6 4 0,1 3 1 0,3 3 0 16,0 0-5-16,-7-9-1 0,7 9 0 0,-7 0 0 16,-4 0 10-16,0 0 9 0,1 0-13 0,-1 0 5 15,1 0 18-15,-4 0 4 0,-1 6 1 0,1-3 0 16,4 3-6-16,-4 0-1 0,3-1 0 0,0 1 0 16,-3 6-28-16,4 0-5 0,-1-3-2 0,1 2 0 15,3 1 27-15,0 6 0 0,3-6 0 0,4 2 0 16,0 4 0-16,0 0 0 0,0-1 0 0,4-2 0 15,-4-3 0-15,3-1 0 0,4-5 0 0,-3 0 0 16,3 6 46-16,0-9 14 0,3 3 4 0,-3-3 0 16,4 0-64-16,0-6-16 0,-4 0-2 0,7 0 0 15,-4-3 18-15,4 0 0 0,1-6-8 0,-1 6 8 16,3-5-62-16,-3 5-9 0,4 0-1 0</inkml:trace>
  <inkml:trace contextRef="#ctx0" brushRef="#br0" timeOffset="132638.453">13085 9492 1014 0,'0'0'43'0,"0"0"-35"16,-8 0 87-16,1 6 17 0,0-6 3 0,7 0 1 16,-7 0 0-16,0 0 0 0,-3 0 0 0,3-6 0 15,0 6-68-15,0 0-12 0,-4 0-4 0,4 0 0 16,-4 0-16-16,4 6-4 0,0-6-1 0,-3 0 0 16,10 0-11-16,-11 3 0 0,4-3 0 0,7 0 0 15,-11 3 0-15,4 3 0 0,7-6 0 0,-7 6 0 16,4 2 0-16,3-8-11 0,0 0 11 0,0 0-8 15,0 0 8-15,0 0 0 0,0 0 0 0,0 0 0 16,0 0 0-16,0 0-8 0,0 0 8 0,0 0 0 16,0 0 0-16,0 0-8 0,0 0 8 0,0 0 0 15,0 0 0-15,0 0 0 0,0 0 0 0,3 6 0 16,1-6 8-16,-1 0 1 0,1 0 0 0,3 0 0 16,0 0-9-16,-4 0 0 0,5 0 0 0,-1 0 0 15,-4 0 0-15,4 0 0 0,4 0 0 0,-8 6 0 16,4-6 0-16,0 0 0 0,0 0 0 0,-3 6 0 0,3 0 0 15,-3 0 0-15,3-6 0 0,-4 6 0 0,1-1 0 0,-1-2 0 16,1 3 0-16,-1 0-11 0,-3 0 11 0,4 6 0 0,-4-6 10 16,0 0-10-16,0-1 0 0,0 1 8 0,0 0-8 0,3 0 0 15,-3 6 0-15,0-3 0 0,0-3 0 0,0-1 0 16,0 1 0-16,0 0 0 0,0 3 0 0,-3-3 0 16,-1 0 0-16,-3 0 0 0,4 0 0 0,-1-1 0 15,1 1 31-15,3-6 3 0,0 0 1 0,-11 0 0 16,4 6-22-16,0-6-4 15,-4 0-1-15,4 0 0 0,-3 0-20 0,-1 0-4 0,1 0 0 0,-1 0-1 32,0-6-43-32,-3 6-8 0,4-6-1 0,-1-2-1 0,-3-1-134 0,3 0-28 15</inkml:trace>
  <inkml:trace contextRef="#ctx0" brushRef="#br0" timeOffset="133423.761">13296 9557 1086 0,'0'0'46'16,"0"0"-37"0,-7-3 87-16,0 3 18 0,-3 0 3 0,2 0 1 15,-2 0-26-15,-1 3-6 0,4 0-1 0,-3 2 0 16,-1-5-44-16,0 0-9 0,4-2-1 0,0-1-1 15,0 3-20-15,0-3-10 0,0 3 10 0,7 0-10 16,0 0 0-16,-7 0 0 0,7 0 0 0,0 0 0 16,0 0 0-16,0 0 0 0,0 0-12 0,0 0 12 15,0 0-12-15,0 0 4 0,-3 6 8 0,3 2-13 16,-4 1 13-16,4-3 0 0,0 6 0 0,-3 0 0 16,3-7 0-16,3 4-9 0,-3-3 9 0,0 6 0 15,4-6 0-15,-4-6 0 0,0 0 0 0,0 0 0 16,7 6 0-16,0-6 14 0,0 0-2 0,0-6 0 0,3 0 4 15,1-3 0-15,-4 3 0 0,4-3 0 0,-1 1-16 16,-3-4 11-16,4-3-11 0,-4 6 10 0,0 0-10 0,0 7 0 16,-3-4 0-16,3 3 0 15,0-3-36-15,-4 6-4 0,1-12 0 0,-4 6 0 16,3 0-17-16,-3 6-4 0,0 0-1 0,0 0 0 16,0 0 10-16,0 0 1 0,0 0 1 0,0 0 0 15,0 0 18-15,0 0 4 0,-3 12 1 0,-1 0 0 0,1-6 39 0,3-6 8 0,-4 6 2 16,1-1 0-16,-1 4 10 0,1 0 1 15,-1 0 1-15,4 3 0 0,-3-6-4 0,3 5-1 0,0-2 0 0,3 0 0 16,-3-3 6-16,0-6 1 0,4 9 0 0,-4-9 0 16,0 0 2-16,3 6 1 0,-3-6 0 0,7 5 0 15,-3-5-23-15,3 6-4 0,-4-6 0 0,4 0-1 16,0 0-46-16,0 0-9 0,0-6-1 16</inkml:trace>
  <inkml:trace contextRef="#ctx0" brushRef="#br0" timeOffset="134155.805">13727 9598 1337 0,'0'0'56'0,"0"0"-44"16,-4 0 41-16,4 0 9 0,-7-6 2 0,3 0 0 15,-3 3 0-15,4 0 0 0,-1 0 0 0,-3 0 0 16,0 0-1-16,0 6 0 0,-3-3 0 0,-1 3 0 16,4-6-35-16,0 0-6 0,0 0-2 0,-4 0 0 15,4 3-20-15,0-2 0 0,0 2 0 0,0 2 0 16,0 1-12-16,0 3-6 0,0 0-2 0,0 6 0 16,3 0 20-16,1-1-10 0,-1 4 10 0,1 9-8 15,-1-7 8-15,4 1 0 0,4-3 0 0,-4 2 0 16,3 1 0-16,-3-9 0 0,4 0 0 0,3-1 0 15,-4-2 0-15,8 0 0 0,-4 0 8 0,4-12-8 16,3 0 0-16,-4 0 0 0,4-2 0 0,0-4 8 16,1 0 4-16,2-6 0 0,-3 1 1 0,0-4 0 15,1 4-13-15,-1-4-12 0,-4-3 3 0,1 7 0 16,-1-7-19-16,-2 7-3 0,-1-4-1 0,0 1 0 16,-4-4 12-16,4 0 1 0,-3-5 1 0,-1 3 0 15,-3-1 9-15,4 4 9 0,-8-1-13 0,4-2 5 16,-3 2 8-16,-4 1-13 0,3-4 5 0,-3 10 8 15,4-10-22-15,-4 9 3 0,-1 1 1 0,1 5 0 0,4 0 18 16,-4 3 11-16,3-2-2 0,1 11 0 0,3 0-9 16,0 0 0-16,0 0-12 0,-11 6 12 0,4 5-10 15,0-2 10-15,0 9 0 0,0-1-9 0,0-2 9 0,0 9 16 16,3-1-4-16,-3 1-1 0,4 2-1 0,-1-2 0 16,-3 2 0-16,7-2 0 0,-3 2 2 15,3 4 0-15,0-10 0 0,0 9 0 0,0-5-4 16,3-3 0-16,-3 2 0 0,4-5 0 15,-1 2 0-15,1 4-8 0,-1-4 12 0,4 4-4 0,-3-6 0 0,-1 2-8 0,4 1 12 16,-3-1-4-16,-1-8 0 0,1 3-8 0,3-1 12 0,-3 1-4 16,3-3 7-16,0-6 1 0,0 0 0 15,0-3 0-15,0 0-36 0,0-3-6 16,0 0-2-16</inkml:trace>
  <inkml:trace contextRef="#ctx0" brushRef="#br0" timeOffset="134461.053">14034 9621 1576 0,'-8'3'32'16,"1"3"9"-16,0 3-33 0,0 0-8 0,4 3 0 0,-1-7 0 0,1 1 63 0,-1 0 10 0,4-6 3 0,-7 9 0 31,7 0-41-31,0-9-8 0,0 6-2 0,0 3 0 0,0-9-14 0,0 5-3 0,0-5-8 16,0 0 12-16,0 0-12 0,0 0 0 0,0 0 0 0,7 6-10 31,-3-6-126-31,3-6-24 0</inkml:trace>
  <inkml:trace contextRef="#ctx0" brushRef="#br0" timeOffset="134621.892">13949 9369 1409 0,'-4'-6'29'16,"1"0"7"-16,3 6-28 0,0 0-8 0,0 0 0 0,0 0 0 15,0 0 18-15,0 0 2 0,0 0 1 0,0 0 0 16,0 0-43-16,7-6-9 0,0 0-1 0</inkml:trace>
  <inkml:trace contextRef="#ctx0" brushRef="#br0" timeOffset="134998.974">14217 9233 1818 0,'-4'6'52'0,"1"3"10"0,-4-3-50 0,3 6-12 0,1-1 0 0,-1-5 0 15,1 6 47-15,-1 0 6 16,1 0 2-16,3-1 0 0,0 4-31 0,0 3-7 0,0-4-1 0,3-2 0 16,-3 6-16-16,4-1 10 0,-4-5-10 0,3 3 8 15,1 2-8-15,-4 1 0 0,3-3 0 0,1 0 0 16,-4-1 0-16,3 4 0 0,-3-9 0 0,4 5 0 16,-4-2 0-16,0 9 0 0,-4-7 0 0,4 1 0 15,0 6 0-15,-3-4 0 0,3-2 0 0,0 3 0 16,0-1-12-16,-4 1-4 0,4-3 0 0,4-4-1 15,-4 7-39-15,0-6-7 16,3-3-1-16,1-1-1 0,-1-2-123 0,-3-6-24 0</inkml:trace>
  <inkml:trace contextRef="#ctx0" brushRef="#br0" timeOffset="135352.516">14330 9257 1120 0,'0'0'32'0,"0"0"6"0,0 0-30 0,0 0-8 0,0 0 0 0,0 0 0 15,0 0 64-15,0 0 12 0,0 0 3 0,0 0 0 16,0 0-28-16,0 9-6 0,3 2-1 0,-3-5 0 15,0 6 0-15,4 0-1 0,-4 0 0 0,0 8 0 16,0-8-13-16,0 11-2 0,0-2-1 0,0 3 0 16,0-7 2-16,0 4 1 0,0-4 0 0,0 1 0 15,0 3-5-15,3-4-1 0,-3 7 0 0,0-10 0 16,4 4-14 0,-4 0-10-16,3-4 12 0,1 1-12 0,0 0 10 0,-1-3-10 0,1-7 8 0,-1 7-8 15,1-3 0-15,-1-3 0 0,1 0 0 0,-1 0 0 16,1 0-38-16,-1-1-6 15,-3 1-2-15,0-6 0 0,0 0-140 0,4 6-28 0</inkml:trace>
  <inkml:trace contextRef="#ctx0" brushRef="#br0" timeOffset="136049.512">14697 9645 1580 0,'0'0'67'0,"0"0"-54"16,0 0 82 0,0 0 16-16,0 0 3 0,-7-3 1 0,0 0-55 0,3-6-12 0,-3 3-1 0,3 3-1 15,4 3-32-15,-3-6-6 0,-1 1-8 0,4 5 11 16,-3-6-11-16,3 6 0 0,-4-6 0 0,4 6 0 16,-3-12 0-16,3 12 0 0,-4-3-11 0,4 3 11 15,0 0 0-15,0 0-10 0,0 0 10 0,0 0 0 16,-3 0-32-16,3 0 1 0,-7 3 0 0,0 3 0 15,0 0 31-15,0 0 0 0,3 0 0 0,-3-1 0 16,3 4 0-16,1 0 0 0,-1 3 0 0,1-3 0 16,-1 2 0-16,4-5 0 0,-3 3 0 0,-1 3 0 15,4-3 0-15,0 0 0 0,0-4 0 0,0-5 0 16,4 6 0-16,-4-6 0 0,0 0 0 0,0 0 0 16,3 6 0-16,4-6 0 0,-3 6 0 0,3-6 0 15,0 0 0-15,0 6 0 0,-3-12 0 0,3 6 0 16,0 0 20-16,-4 0 11 0,4-6 1 0,0 6 1 15,-3 0-25-15,3-6-8 0,0 6 0 0,-3 0 0 16,3 0 0-16,0-6 0 0,0 1-8 0,-4-1 8 16,4 0-14-16,-3 0 3 0,-1 0 1 0,1-3 0 15,-1 3-5-15,-3 0-1 0,0 1 0 0,0 5 0 0,0 0 2 16,0 0 0-16,0-6 0 0,0 6 0 0,-3-9 14 16,3 3 0-16,-4-3-10 0,4 9 10 0,0 0 0 0,0 0-11 15,0 0 11-15,0 0-8 0,0 0-2 0,0 0 0 0,0 0 0 0,0 0 0 16,0 12 10-16,0 0 0 0,0-6 0 0,0-1 8 15,4 7-8-15,-4-3 11 0,0 3-11 16,3-3 12-16,-3-1-12 0,0 4 0 0,4 0 0 0,-1-6 0 16,-3 0 0-16,4 0 8 0,-4-6-8 15,7 5 0-15,-3-2 0 16,-1 0-14-16,-3-3 2 0,7 3 0 0,0 3-148 0,-3-6-30 0</inkml:trace>
  <inkml:trace contextRef="#ctx0" brushRef="#br0" timeOffset="136873.495">15004 9516 1713 0,'0'0'48'0,"-4"2"12"0,-3 4-48 0,4 0-12 0,-5-6 0 0,8 0 0 16,-7 6 92-16,4-6 16 0,3 0 3 0,-7 0 1 15,0 0-47-15,7 0-9 0,-7 0-1 0,7 0-1 16,-4 6-42-16,4-6-12 0,-7-6 0 0,7 6 8 15,0 0-8-15,-7 6-12 0,7-6 4 0,0 0 0 16,-3-6 8-16,-5 6-12 0,5-6 12 0,3 6-12 16,0 0 12-16,0 0-12 0,0 0 12 0,-4 6-12 15,1 0 12-15,3-6-8 0,0 0 8 0,0 6-8 16,0-6 8-16,0 6 0 0,0-6 0 0,0 6 0 16,0-1 0-16,3 1 0 0,-3-6 8 0,4 3-8 15,-4-3 0-15,0 3 0 0,0-3 0 0,7 6-8 16,-3-3 8-16,-1-3 0 0,4 6 8 0,-7-6-8 15,0 0 0-15,0 0 0 0,4 6 0 0,-4-6 0 16,7 0 0-16,-4 6 0 0,4-6 0 0,0 0 0 16,-3 6 0-16,3-6 0 0,0 0 0 0,-7 0 0 15,0 0 0-15,0 0 0 0,-4 5 0 0,4-5 0 16,0 6 0-16,0-6 0 0,4 3 0 0,0 3 0 16,-1-3 0-16,-3 6 0 0,4-6 0 0,-4 6 0 15,0-9 0-15,0 0 0 0,3 6 0 0,-3-6 0 0,0 0 0 0,4 0 0 16,-4 0 0-16,3 5 0 0,-3-5 0 0,4 6-15 15,-4-6 3-15,3 6 0 0,1-3 12 0,-1 6 0 16,1-3 0-16,-1 0 0 0,-3 0 0 0,4 2 16 16,-1-2-3-16,-3 6-1 0,4-6-12 0,-4 3 0 15,0 0 0-15,-4-1 0 0,4 4 19 0,0 0 1 16,-3 0 0-16,-1-6 0 0,4-1-20 0,-3 4 0 16,-1 0 0-16,-3 0 0 0,4-3 0 0,-1 0 0 15,1 0 0-15,3-6 0 0,0 0 8 0,0 0-8 0,0 0 9 0,0 0-9 16,-7 0 9-16,0-6-9 0,-1 0 8 0,1 0-8 15,-3-6-31 1,3 3-11-16,-4 3-2 0,1 1-1 0,3-1-19 0,-4 0-3 16,4 0-1-16</inkml:trace>
  <inkml:trace contextRef="#ctx0" brushRef="#br0" timeOffset="137551.617">15367 9019 1146 0,'0'0'32'0,"-11"11"8"16,8-5-32-16,-4 0-8 0,3 6 0 0,-3-3 0 15,4 3 81-15,-1-4 15 0,1 1 4 0,-4 3 0 16,3 0-7-16,1-3-1 0,-1 2 0 0,1 1 0 16,-1 0-22-16,4 5-5 0,-4-2-1 0,1-3 0 15,3 6-44-15,0-7-8 0,3 1-3 0,-3-3 0 0,4 6 0 16,3-1 0-16,-3-2 0 0,3 3 0 0,0-1-9 0,0 1 0 0,0 3 0 15,0-4 8-15,0 1-8 16,-4 0 0-16,4-3 0 0,1-1 0 0,-5 4 0 16,1 3-12-16,-1-7 2 0,1 7 1 15,-4-6-34-15,0-3-6 0,3-3-2 0,-3 5 0 0,0-11 7 16,0 6 0-16,0 0 1 0,0 6 0 0,4-6-17 16,-4-3-3-16,0-3-1 0</inkml:trace>
  <inkml:trace contextRef="#ctx0" brushRef="#br0" timeOffset="137825.087">15399 9733 1337 0,'-11'9'28'0,"11"-9"6"0,0 0-34 16,0 0 0-16,0 0 0 0,0 0 0 0,0 0 0 0,0 0 0 0,-3 3 0 0</inkml:trace>
  <inkml:trace contextRef="#ctx0" brushRef="#br0" timeOffset="141785.96">16514 9160 893 0,'0'0'37'0,"0"0"-29"15,0 0 88-15,0 0 17 0,0 0 4 0,0 0 1 16,0 0-58-16,0 0-12 0,0 0-3 0,0 0 0 16,-8 6-29-16,1 0-7 0,-3-1-1 0,3 1 0 15,-4-3-8-15,4 3 0 0,-3 3 0 0,-1-3 0 16,0 3 0-16,4-3 0 0,-3-6 0 0,-1 5 0 15,4 1 0-15,-3-6 0 0,2 6 0 0,1 0 0 16,0-6 0-16,0 3 0 0,0-3 0 0,0 3 0 16,0 0 25-16,0 0 3 0,0 3 1 0,7-6 0 15,-7 3 3-15,7-3 0 0,0 0 0 0,-7 3 0 16,-4 5 5-16,4-8 2 0,0 6 0 0,0-6 0 16,0 6-39-16,-3 0 0 0,2 0 0 0,1 6-12 15,0-4 12-15,0-2 0 0,0 6 0 0,0-6 0 16,0 6 0-16,0 0 0 0,0-4 0 0,-4 1 0 15,8 0 8-15,-4 3-8 0,3-6 8 0,1 5-8 16,-1-5 0-16,4 3 0 0,0-3 0 0,0-6 0 16,-3 12 0-16,3-12 0 0,0 0 0 0,0 0 8 0,0 0 16 15,3 6 3-15,1-1 1 0,-4 7 0 16,3-6-13-16,1 0-3 0,-1 0 0 0,1 0 0 16,3 0 4-16,-4 2 0 0,1-2 0 0,0 6 0 15,-1-6-25-15,-3 0-5 0,0-6-1 0,4 6 0 0,3 0 15 0,-4-1 0 16,4-2 0-16,0 3 0 0,0-3 0 0,4 0 0 15,0 3 0-15,-1 0 0 0,4-6 0 0,-3 0 0 0,3 6-11 16,0-6 11-16,0 0 0 0,4 0 0 0,3 0 0 0,-3 0 0 16,-1 0 0-16,1 0 0 0,-4 0 0 15,0 0 0-15,0 0-109 0,0 0-15 16,4 0-4-16</inkml:trace>
  <inkml:trace contextRef="#ctx0" brushRef="#br0" timeOffset="142178.933">16401 9795 1337 0,'0'0'28'0,"0"0"6"0,0 0-34 16,0 0 0-16,0 0 0 0,0 0 0 0,-7 0 58 15,0 0 5-15,-4 6 1 0,4-6 0 0,0 0-8 0,0 6 0 0,0-4-1 0,0 4 0 16,-4 0-37-16,0 0-7 0,1 0-2 0,-1 0 0 15,1 0 31-15,3 6 5 16,0-7 2-16,0 7 0 0,3-6-25 0,-3 3-5 0,0-3-1 16,3 0 0-16,1 0-16 0,-4-1 0 15,7-5 0-15,-4 0 0 16,4 0 0-16,0 0-20 0,0 0 2 0,0 0 1 16,0 0-178-16,0 0-35 0</inkml:trace>
  <inkml:trace contextRef="#ctx0" brushRef="#br0">16750 9524 1124 0,'0'0'48'0,"0"0"-39"16,0 0 63-16,0 0 12 0,0 0 2 0,0 0 1 16,0 0 1-16,0 0 0 0,0 0 0 0,0 0 0 15,0 0-36-15,0 0-8 0,0 0 0 0,0 0-1 16,0 0-25-16,-11 0-5 0,4 0-1 0,-3 0 0 16,3 0-12-16,-4 6 0 0,0-6 0 0,4 0 0 15,-3 0 0-15,3 6 0 0,0-6 0 0,0 12 0 16,0-6-8-16,0 0 8 0,-1 5 0 0,-2-2 0 15,6 3-11-15,-3 0 11 0,4-1-10 0,-1-2 10 16,1 0 0-16,3 3 0 0,-4-3 0 0,4-3 0 16,-3-1 0-16,3 1 0 0,0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8T15:28:29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14460 5462 608 0,'-14'-3'12'0,"14"3"4"0,-7 0-16 0,0 0 0 0,4-3 0 0,-4 3 0 31,7 0 54-31,-8 0 8 0,1 3 2 0,0-3 0 0,0 0 0 0,7 0 0 0,-3 3 0 0,3-3 0 16,-7 0-20-16,0 0-4 0,7 0-1 0,-7 2 0 16,7-2 1-16,-7 0 0 0,-4 3 0 0,11-3 0 15,-7 0-13-15,0 0-3 0,7 0 0 0,-7 3 0 16,0-3-8-16,0 3-3 0,7-3 0 0,-7 3 0 15,-4 3-4-15,4 0-1 0,-4-6 0 0,4 6 0 16,-3 6-8-16,3-7-16 0,-4 1 4 0,4 0 1 16,-3 0 11-16,-1 3 0 0,0 3 0 0,1-1 0 15,-1 1 17-15,1-3-1 0,-5 6 0 0,1-1 0 16,4-2 0-16,-1 0-1 0,-3 6 0 0,4-4 0 16,-1-2 25-16,0 0 4 0,1 0 2 0,3-4 0 15,0 1-37-15,0 6-9 0,0-3 0 0,0 5 0 16,3-8 0-16,0 9 0 0,1-6 0 0,-1-1 0 15,4 1 0-15,0 0 0 0,0-3 0 0,0 2 0 16,0 1 0-16,0 0 0 0,0 0 0 0,4-4 0 16,-1 4 0-16,1 0 0 0,3 0 0 0,-3 0 0 15,3-1 20-15,-4 4 1 0,4-3 1 0,0-1 0 16,4 1-6-16,-4-3-2 0,3 0 0 0,1 0 0 0,3 2 1 16,-3-5 0-16,3-6 0 0,0 6 0 0,0-6-1 15,0 12 0-15,0-12 0 0,0 0 0 0,1 0-3 16,2 0-1-16,-3-6 0 0,4 0 0 0,-4 0 2 0,0 0 1 15,0 1 0-15,0-7 0 0,0 3 2 0,1-3 0 16,-1-5 0-16,-4 5 0 0,4-9 1 0,-3 10 0 16,-4-7 0-16,4 0 0 0,-4 1-7 0,0 2-1 15,-4-9 0-15,4 4 0 0,-3 2-8 0,-1-5 12 0,1-1-12 16,-8 9 12-16,4-2-12 0,-3-4 0 16,-4 4-10-16,0-1 10 0,0 0-16 0,-7-2 2 0,3-4 1 0,-3 7 0 15,0-4 4-15,0 9 1 0,0-5 0 16,-4-1 0-16,4 9-4 0,-4 0 0 0,1 0 0 0,-1 4 0 15,0 5-1-15,1 0-1 0,-1 5 0 0,0 4 0 16,1 6-13-16,-1 6-2 0,-3-4-1 0,3 7 0 16,1-4 19-16,-1-8 11 0,4 6-12 0,0-4 12 15,3 4 8-15,4-6 9 0,0 3 2 0,4-4 0 16,3 1-52-16,0 0-11 0,7-6-1 0,-4 5-1 16,8-5-29-16,-1-3-5 0,1 3-2 0</inkml:trace>
  <inkml:trace contextRef="#ctx0" brushRef="#br0" timeOffset="470.277">14206 6055 718 0,'0'0'30'0,"0"0"-30"16,0 0 85-16,0 0 11 0,0 0 3 0,0 0 0 15,0 0-28-15,0 0-6 0,0 0-1 0,0 0 0 16,0 0-20-16,-3 6-5 0,-1 6-1 0,1-6 0 16,-1 0-19-16,4 0-4 0,0-6-1 0,-3 8 0 15,3-2-5-15,0-6-1 0,0 12 0 0,0-6 0 16,3 6-8-16,-3-1 0 0,0 4 0 0,4 3 0 15,-4-1 8-15,0-2-8 0,3 3 0 0,-3-1 8 16,0 4-8-16,0-6 0 0,0 5 0 0,0-2 0 16,4-3 0-16,-4 2 0 0,0-5 0 0,3 0 0 15,-3-6 0-15,0 2 0 0,0 4 0 0,0-6 0 16,0-6-23-16,0 0-6 0,0 0-2 0</inkml:trace>
  <inkml:trace contextRef="#ctx0" brushRef="#br0" timeOffset="1146.791">13801 6152 836 0,'-7'9'24'0,"0"-3"4"0,0 6-28 16,-1-6 0-16,1 5 0 0,0-5 0 15,0 9 57-15,0-3 6 0,0 0 1 0,0-7 0 16,4 7 0-16,-1-6 0 0,4-6 0 0,-3 6 0 15,-1 0-33-15,4-6-7 0,0 9 0 0,0-9-1 0,0 0 0 16,0 0 0-16,0 0 0 0,0 0 0 16,0 0-2-16,4 6 0 0,-4-6 0 0,7 5 0 0,0-5-1 0,0 6 0 15,0-6 0-15,3 6 0 0,-3-6-20 0,0 0 0 0,4 6 0 0,-4-6 0 16,4 6 0-16,-4 0 0 0,3-6 0 0,1 6 0 16,-4-3 0-16,0 3 0 0,0 5 0 0,0-5 0 15,0 6 0-15,0-6 0 0,4 0 0 0,-4 2 0 16,0 1 0-16,0 0 0 0,-4-3 0 0,5 6 0 15,-1-6 0-15,0 0 0 0,0 5 0 0,0-5-8 16,0-3-9-16,0 3-2 0,0-6 0 16,0 3 0-16,0 0 19 15,0 3 0-15,0-6 0 0,0 6 0 0,4-6 0 0,-4 6 0 0,3-1 0 0,1-5 0 16,-4 0 15-16,0 0 6 0,4 0 2 0,-4 0 0 16,0 0-23-16,0 6 0 0,0-6 0 0,0 0 0 15,-3 6-14-15,-1-6-7 0,4 0-2 0,-7 0 0 16,4 0-81-16,-4 0-16 0,7 0-3 0</inkml:trace>
  <inkml:trace contextRef="#ctx0" brushRef="#br0" timeOffset="1571.609">14185 6520 1034 0,'0'0'29'0,"0"0"7"0,0 0-36 0,7-3 0 0,0 0 0 0,-3 0 0 15,6-9 53-15,-3 6 4 0,4-5 1 0,3-7 0 16,4 6-33-16,-4-2-6 0,7-4-2 0,-3 3 0 16,3-2-1-16,4 5-1 0,-4-6 0 0,3-2 0 15,1 8-24-15,-4-6-5 0,0 1-1 0,4 2 0 16,-4 3 63-16,1-6 13 0,-1 7 3 0,0-1 0 15,0 3-64-15,-3-3-23 0,-1 1 1 0,1-1 0 16,-4 6 22-16,-3-6 0 0,3 0 0 0,0 7 8 16,-4-4-8-16,-3 3 0 0,4 0 0 0</inkml:trace>
  <inkml:trace contextRef="#ctx0" brushRef="#br0" timeOffset="2469.723">14104 6537 566 0,'7'-11'24'15,"-3"5"-24"1,-1-3 64-16,4 3 9 0,-3-6 2 0,3 7 0 15,0-1-9-15,-4-6-2 0,4 6 0 0,-3 3 0 16,-1 0-51-16,-3 3-13 0,0 0 0 0,8-3 0 16,-8 3 0-16,0 0 8 0,3-3-8 0,-3 3 0 15,0 0 16-15,0 0-4 0,0 9 0 0,4-3 0 16,-4 3-21-16,0-3-5 0,0-6-1 0,-4 11 0 16,1-5 59-16,-1 6 12 0,0-6 3 0,1 3 0 15,-1 2-43-15,4 1-16 0,-3-6 11 0,-1 6-11 16,4-6 57-16,0-6 6 0,0 0 1 0,-3 6 0 15,3-6-52-15,0 0-12 0,0 0 0 0,0 0 0 16,0 0 48-16,0 0 8 0,0 0 0 0,0 0 1 0,0 8-40 0,0-8-8 16,3 12-1-16,-3-6-8 0,4 0 0 0,-4 0 0 15,3 6 0-15,1-4 0 0,-4 1 0 16,0 6 0-16,0-9 0 0,0 6 0 0,-4 5 0 0,4-5 0 16,0 9 0-16,-3-4 0 0,3-5 0 0,0 9 0 15,-4-10 0-15,4 7 0 0,0-3 0 16,-3-1 0-16,3 7 0 0,-4-3 0 15,4-7 0-15,-3 4 0 0,3 3 0 0,-4-1 0 0,4-2 0 0,-3 9 0 0,3-7 0 16,-4 1 0-16,1-1 21 0,3-2-2 0,-4 3-1 0,1-4 0 16,-1 1-18-16,1 6 10 0,-1-4-10 0,1-2 8 15,-1 9-24-15,0-13-4 0,4 7-2 0,-3-3 0 16,3 2 22-16,0 1 0 0,0-6 0 0,0-1 0 16,0 4 17-16,0 3 8 0,0-6 2 0,0-4 0 15,0-2-19-15,0 3-8 0,0-9 8 0,3 9-8 16,-3-3-20-16,4 0-8 0,-4 0-3 0,0-1 0 15,0 1 31-15,0 9 0 0,0-6 0 0,0 0 0 16,0 2 0-16,0-5 0 0,0 0 0 0,0 0 0 16,4 0 18-16,-4 3 10 0,0-3 1 0,0 0 1 15,0 5-48-15,0 1-10 0,0 0-1 0,-4-6-1 16,4 3 30-16,-4-4 0 0,4-5 0 0,0 9 0 16,0 0 45-16,0-9 15 0,0 0 4 0,-3 6 0 15,3-6-64-15,-4 12-28 0,4-12 3 0,0 6 0 16,-3-1 25-16,3 7 0 0,-4-3 0 0,4 3 0 15,0-12 0-15,0 0 0 0,0 0 0 0,0 0-8 16,0 0 8-16,0 0 0 0,0 0 10 0,0 0-10 16,0 0 23-16,0 0-2 0,0 0 0 0,0 0 0 15,0 0-68-15,0 0-13 0,0 0-4 0,0 0 0 16,0 0-153-16,0 0-31 0</inkml:trace>
  <inkml:trace contextRef="#ctx0" brushRef="#br0" timeOffset="3099.455">14132 7296 877 0,'4'-12'37'15,"-1"6"-29"1,-3 0 39-16,4 3 8 0,-4 3 1 0,0 0 1 15,0-5 6-15,0 5 1 0,0 0 0 0,0 0 0 16,3-3-52-16,-3 3-12 0,0 0 0 0,0 0 0 0,0 0 47 0,0 0 6 16,0 0 2-16,0 0 0 0,0 0 14 0,0 0 3 15,-3-3 1-15,3 3 0 0,0 0-46 0,0 0-10 0,0 0-1 16,0 0-1-16,0 0 5 0,0 0 0 0,0 0 1 16,0 0 0-16,-4-6-5 15,4 6 0-15,0 0-1 0,0 0 0 0,-7-6-1 16,7 6 0-16,0 0 0 0,-7 0 0 15,0 0 10-15,0 0 3 0,7 0 0 0,-10 0 0 16,-1 6-44-16,-3 3-9 0,3-1-2 0,-6 7 0 0,3-3 52 0,-4 6 9 0,0-4 3 0,-3 10 0 16,3-1-36-16,-3-5 0 0,4 3 0 15,-5 2 0-15,1 1 0 0,0 2 0 0,3-8 0 0,-6 8 0 32,3-8 0-32,-1-1 0 0,5-8 0 0,-1 0 0 0,-3 0 0 0,7 3 0 0,-4-1 0 15,4 4 0-15,-4-3 0 0,4 5 0 0,0 1 0 16,4-6 0-16,-4-3 0 0,3 0 10 0,0 5-10 15,1-8 0-15,3-6 0 0,0 6 0 0,0 0 0 16,0 0-12-16,7-6 12 0,-4 0-12 0,-3 6 12 16,0-6-30-16,0 3 2 0,-4 2 0 0,4-5 0 15,-3 0-29-15,-4 0-6 0,3-5-1 16,4 2 0-16,0 3-14 0,0 0-3 16,7 0-1-16</inkml:trace>
  <inkml:trace contextRef="#ctx0" brushRef="#br0" timeOffset="3655.309">14069 7375 1094 0,'0'0'46'0,"0"0"-37"16,0 0 44-16,0 0 9 0,0 0 2 0,3 9 0 15,-3-9 0-15,4 6 0 0,-1-3 0 0,-3-3 0 16,7 3-52-16,0 0-12 0,1 0 0 0,-5-3 0 16,4 6 17-16,0 0 1 0,-3-1 0 0,3-5 0 15,-4 12-10-15,1-6-8 0,-1 3 9 0,-3 0-9 16,4 0 19-16,-1 2-3 0,1 1 0 0,-1 6 0 15,1-7-1-15,-1 10-1 0,5-9 0 0,-5 5 0 16,4-5-1-16,0 0 0 0,4-3 0 0,-1 3 0 16,1 5-3-16,3-5-1 0,0 8 0 0,0 4 0 15,-3-3 2-15,3 2 0 0,0 1 0 0,-3 8 0 0,3-3 1 16,0-5 0-16,-4 8 0 0,5-8 0 16,-5 2-12-16,4-8 10 0,-7-6-10 0,4 2 10 15,-1 4-2-15,1 5 0 0,-4 4 0 0,4-4 0 16,-1-11-8-16,-3 0-11 0,4-6 3 0,-4 9 0 15,-3-10-179-15,-4 7-35 0</inkml:trace>
  <inkml:trace contextRef="#ctx0" brushRef="#br0" timeOffset="6387.195">15674 6370 843 0,'0'-6'36'16,"3"0"-36"-1,1-9 60-15,-1 10 4 0,1-4 2 0,0 0 0 16,3 3 50-16,-4-6 9 0,4 1 3 0,0-1 0 15,4 3-103-15,-4 3-25 0,3 0 0 0,-2-6 0 16,2 7 0-16,1-1 0 0,3-6 0 0,-4 3 0 16,5-3 56-16,-5 1 7 0,4 5 1 0,-3-6 0 15,3 6-64-15,-4-6-12 0,5 6-2 0,-1 3-1 16,-4-2 15-16,4-1 0 0,4-6 0 0,-4 6 0 16,0-6 0-16,0 4 0 0,0-1 0 0,1 0 0 15,-1 3 27-15,-4-6 5 0,1 6 0 0,-1 0 1 16,1 1-33-16,0-4-20 0,-1 6 2 0,-3 0 1 15,0 0 17-15,0 0 0 0,0 0 0 0,0 3 0 16,-7 0 0-16,4 0 0 0,-4 0 0 0,0 0-10 0,4 0 10 0,-4 0 8 16,7-3-8-16,-7 3 11 0,0 0-2 0,0 0 0 15,0 0 0-15,-4-6 0 0,4 0-1 0,0 0-8 0,-3 1 12 16,-1 5-4-16,4-6-8 0,-4 0 0 16,4 6 0-16,-3 0 0 0,-1-6 0 0,1-3 0 0,-1 6 0 0,4 3-11 15,-7-6-7-15,7 6-2 0,0 0 0 0,-7 0 0 16,0 3-2-16,-3 0-1 0,3 9 0 0,-4-6 0 15,-3 6 3-15,3-1 0 0,-3 1 0 0,-3 0 0 16,2 3-10-16,1 2-2 16,-3 1 0-16,3-3 0 0,-4 2 20 0,0 1 3 0,1-3 1 0,-1 8 0 15,0-5 23-15,1-1 5 0,-1 10 0 0,-3-10 1 16,3 7-21-16,1-3 0 0,-5 8 0 0,5-14 0 16,-4 8 0-16,3-5 0 0,0-6 0 0,-3 5-8 15,7-2 16-15,-4 3 4 0,4-7 1 0,0 1 0 16,0 3-13-16,0-3 11 0,3-1-11 0,1 1 10 15,3-3-10-15,0-3 0 0,0 5 0 0,0-5 8 16,7-6 0-16,0 0 0 0,0 6 0 0,0-6 0 16,0 0 6-16,0 0 1 0,0 0 0 0,0 0 0 15,0 0 2-15,0 6 1 0,3 0 0 0,1 0 0 16,-1 0-7-16,1-3-2 0,3 0 0 0,0 3 0 16,0-4-9-16,0-2 0 0,0 0 0 0,4 0 8 15,-1 0-8-15,1 3 0 0,3-3 0 0,0 0 8 16,0 0-8-16,0-3 0 0,0 3 0 0,4-8 0 0,0 2 0 0,-1 0 8 15,1 0-8-15,3-6 0 0,0 6 0 0,0-8 8 0,4 8-8 0,-4-3 0 16,4 0 0-16,-4 3-12 16,0 0 0-16,0-5 1 0,1 11 11 0,-1-6 0 0,3 6 0 15,-6 0 0-15,3-6 0 0,-7 3 0 16,4 0 0-16,-4 0 0 0,0 0 0 16,-3 3 0-16,3 3 0 0,-3-6 0 0,-1 3 0 15,1 0 0-15,-4 0-9 0,3 0 9 0,-3-3-16 0,0 0 0 0,4 0 1 16,-4-8 0-16,0 11 15 0,-3-6 0 15,3 6 0-15,0-6-9 0,-4 0 9 0,1 0 0 0,3 0 0 0,-4 0 0 16,4 3 16-16,-3 0 3 0,-4 3 0 0,7 0 0 16,-7 0-31-16,4-8-7 0,-1 8-1 0,-3 0 0 15,0 0 32-15,0 0 7 0,0 0 1 0,0 0 0 16,0 0-20-16,0 0 0 0,0 0 0 0,0 0 0 16,4 0 0-16,-1 2 0 0,1 4 0 0,-4-6 0 15,0 0-12-15,0 0-5 0,0 0-2 0,0 0 0 16,0 0 19-16,0 0 12 0,0 0-1 0,0 0-1 15,0 0-1-15,0 0 0 0,0 0 0 0,3 6 0 16,-3-6-9-16,0 0 0 0,0 0 0 0,0 0 0 16,0 0 0-16,0 0 0 0,0 0 0 0,0 0 0 15,0 0 0-15,0 0 0 0,0 0 0 0,0 0 0 16,0 0 0-16,0 0 0 0,0 0 0 0,0 0 0 16,0 0 30-16,0 0 4 0,0 0 1 0,0 0 0 15,0 0-14-15,0 0-2 0,0 0-1 0,0 0 0 16,0 0-10-16,4 0-8 0,3-3 12 0,-7 3-12 0,3-3 0 15,-3 3 0-15,4-8 0 0,-4 8 0 16,0 0 0-16,0 0 0 0,3 2 0 0,-3-2 0 16,7 6-11-16,-7-6 11 0,4 0-12 0,-4 0 12 0,3 9-10 0,1 0 10 15,-4-3-8-15,0 6 8 0,0-1 0 0,0 1 0 0,-4-3 0 16,4 3 8-16,0 0-8 0,0-1 8 0,0-5-8 0,0 0 8 16,0 3-8-16,0-3 0 0,0 5 0 0,0-5 0 15,0 0 0-15,0-6 0 0,0 6 0 0,0 6 8 16,4-6-8-16,0-6 0 0,-1 3 0 0,1 6 8 15,3-7-8-15,-4 4 0 0,4 0 0 0,-3 0 0 16,-1 0 0-16,1 0 0 0,3-6 0 0,-4 6 8 16,1 0-8-16,3-1 0 15,-3-5 0-15,-4 0 0 0,3 6 0 0,-3-6 9 0,4 6-9 0,-4 0 10 16,3 3-10-16,1-3 0 0,3-6-10 0,-4 6 10 16,1 5 0-16,3-11 0 0,-4 6 0 0,-3-6 0 15,0 0 0-15,7 0 0 0,0 0 0 0,-7 0 0 16,7-6 8-16,-7 6-8 0,8 0 0 0,-8 0 0 15,0 0 0-15,0 0 0 0,7 0 0 0,-7 0 0 16,0 0 0-16,0 0 0 0,0 0 0 0,0 0 0 16,0 0 0-16,0 0 0 0,3 6 0 0,-3 0 0 15,0 3 0-15,-3 0 0 0,3 6 0 0,-7-4 0 16,3 7 0-16,0-3 0 0,-3 2 0 0,0-5 0 16,0 9 0-16,0-7 0 0,0 1 0 0,0 9 0 15,4-13 52-15,-4 4 11 0,3 3 1 0,1-1 1 16,3-5-52-16,-4 6-13 0,4-4 0 0,0-2 0 0,0 6 0 0,0-9 0 15,0 2 0-15,0 1 0 0,0-6 0 0,0 6 0 0,0-6 0 16,0-6 0 0,0 0-36-16,0 0-11 0,0 0-1 0,0 0-1 0,0 8 27 0,0-8 6 0,0 0 0 15,0 0 1-15,4 6 15 0,-4-6 0 0,0 0 0 16,0 0 0-16,3 6 0 0,1 0 0 16,-4-6 0-16,0 0 0 0,0 0 48 0,0 0 13 0,0 0 3 15,0 0 0 1,3-3-256-16,1-3-52 0</inkml:trace>
  <inkml:trace contextRef="#ctx0" brushRef="#br0" timeOffset="12327.639">16238 6705 908 0,'0'0'38'0,"0"0"-30"31,0 0 75-31,0 0 15 0,0 0 3 0,0 0 1 16,0 0-27-16,0 0-6 0,0 0-1 0,0 0 0 0,0 0-26 0,4 6-6 0,-4-6 0 0,0 6-1 15,0 6-15-15,0-7-2 0,0 1-1 0,0 0 0 16,0 6-5-16,0-9-2 0,0 9 0 0,0-4 0 16,0 1-1-16,0 3 0 0,0 0 0 0,0 0 0 15,0-4 5-15,3 4 1 0,-3 0 0 0,4 6 0 16,-4-7-24-16,0 7-5 0,0 3-1 0,0-4 0 15,3 7 31-15,-3-4 5 0,0 4 2 0,0-4 0 16,0-2-37-16,0 6-7 16,4-4-2-16,-4 4 0 0,4-13 46 0,-4-2 9 15,0 6 1-15,3-6 1 0,1 2-22 0,-1 7-4 0,1-6 0 0,-1 3-8 16,1-4 18-16,-1 7-3 0,4-6-1 0,0-6 0 16,0 2-4-16,0 4-1 0,0 0 0 0,1-6 0 15,-1 0 44-15,0 0 9 0,0-6 2 0,0 5 0 16,0-2-103-16,3 3-20 0,-3-3-4 15,1 6-1-15,-1-9 52 0,0 6 12 0,3-12 0 0,-3 6 0 16,4 0 26-16,-4-3 8 0,3-3 2 0,-2 6 0 16,2-3-27-16,-3 0-9 0,4 0 0 0,-4 3 9 15,3-3-1-15,-3 3 0 0,4-5 0 0,0-1 0 16,-4 0-8-16,3 0 0 0,1-6 0 0,-4 6 0 16,4 3 16-16,-1 0 0 0,1 0 1 0,-1 3 0 15,-3-2-29-15,4 2-5 0,-4-3-2 0,0 3 0 16,0-3 19-16,0 3 0 0,0-3 0 0,0 3 0 15,-3 3-8-15,3-3 8 0,0 3-12 0,0 0 12 0,-4 2 0 16,4-2 0-16,-3 6 0 0,0-9 0 16,-1 12-38-16,1-12-1 0,-1 6 0 0,-3-6 0 15,0 0 39-15,4 6 0 0,-4-6 0 0,0 0 0 0,3 6 0 0,1-1 0 16,-4-5 0-16,0 3 0 0,3 3 44 16,1 6 16-16,-1-6 3 0,-3 6 1 0,0-6-64 15,4 5-28-15,-4-2 3 0,0 0 0 16,3 0 25-16,-3 3 0 0,4-1 0 0,-4 7 0 0,0-9 0 0,0 3 0 0,0 5 0 15,0-5-8-15,-4 3 8 0,1 2 0 0,-1 1 0 0,1-6 0 16,-4-1 21-16,3-2 3 0,1 0 1 16,-4-3 0-16,0 3-33 0,3-3-8 0,-3 0 0 0,0 5-1 15,0-5 27-15,3 0 6 0,-3 3 0 0,4 0 1 16,-4-1-27-16,3 4-6 0,-3 0 0 0,4-6-1 16,-1 0 27-16,1 3 6 0,-5-1 0 0,5 1 1 15,3-3-17-15,-4 0 0 0,1-6 0 0,3 0 0 16,-4 6 0-16,1 0 0 0,3-6 0 0,0 0 0 15,0 0-48-15,0 0-12 0,0 0-4 0,0 0 0 16,0 0 0-16,0 0 0 0,0 0 0 0,0 6 0 16,0 2 0-16,-4-2 0 0,4 3 0 0,0-6 0 15,0-3 0-15,0 0 0 0,0 0 0 0,0 0 0 16,0 0 52-16,0 0 12 0,0 0 0 0,0 0 0 16,0 0-54-16,-3 6-8 0,-1 0-2 0,4 0 0 15,0-6 64-15,0 0 12 0,0 0 2 0,0-6 1 16,0 6-6-16,0 0-1 0,0 0 0 0,0 0 0 0,0 0 27 15,0 0 5-15,-3-12 0 0,3 12 1 16,0 0 18-16,0 0 3 0,0 0 1 0,0 0 0 16,0 6 1-16,3 0 1 0,-3 0 0 0,0 0 0 15,0-6-9-15,0 0-3 0,0 0 0 0,0 0 0 0,4 0-33 0,-1 0-8 16,4 0 0-16,0 5-1 0,-3-5 42 0,3 6 9 16,-3-6 2-16,3 3 0 0,0-3-52 0,3-3-12 0,1 3 0 0,-4-6 0 15,3 6 0-15,1 0-12 0,-4 0 3 0,4-5 0 16,-4 5 9-16,0 0 0 0,3 0 0 0,-3 0-8 15,0 5 8-15,1 1 0 0,-1-3 0 0,-4 3 0 16,4 0 0-16,0-3 0 0,0-3 0 0,0 9 0 16,0 8 0-16,0-5 0 0,1 6 0 15,-1 2 0-15,0-2 0 0,0-6 0 16,0-6 0-16,-4 3 0 0,4-7 0 0,-7-2 0 0,0 0-10 0,7 3 10 16,-7-3 0-16,4 3 0 0,-1 0 0 0,-3-3 0 15,0 0 0-15,0 0 0 0,7 0 0 0,-3-6 0 16,-4-8 0-16,4 2 0 0,-4-6 0 0,0-5 0 15,-4 8-8-15,4 9 8 0,0-6 0 0,-4 1 0 16,4-1 0-16,-3-3 0 0,-1-8 0 0,4 5 0 16,-3 6 0-16,6 1 0 0,-3 2 0 0,4 3 0 15,-4-6-13-15,0 0 4 0,0-5 1 0,0 2 0 16,0 3-25-16,0 0-5 0,0 4-1 0,0 2 0 16,0 6 39-16,0 0 0 0,0 0 0 0,0 0 0 15,0-9-13-15,3 0 5 0,1-8 8 0,-4 5-13 16,4 0 13-16,3-3 0 0,-4 4 0 0,4-7-9 15,0 3-2-15,-3-2 0 0,3 5 0 0,-4 0 0 16,1-6 11-16,3 7 0 0,-4-1 0 0,1 3 0 16,-4-3-40-16,3 6-2 0,-3 1-1 0,4-1 0 0,-4 6 35 15,0 0 8-15,0 0 0 0,0 0 0 0,0 0 0 0,0 0 0 0,0 0 0 16,0 0 0-16,0 0 0 0,-4 6 0 16,-3-1 0-16,4 1 0 0,-1 6 0 0,1-6 0 15,-1 3 0-15,4-9 0 0,0 9 0 16,0-9 0-16,0 0 0 0,0 0 0 15,0 0 0-15,0 0 0 0,0 0 0 0,0 0 0 0,0 0 0 0,0 0 0 0,0 0 0 16,0 0 0-16,0 0 49 0,0 0 12 0,0 0 3 16,0 0 0-16,0 0-64 0,0 0-8 0,0 0-4 0,0 0-1 15,4-3 21-15,-4 3 4 0,3-3 0 0,-3 3 1 16,0 0-24-16,0 0-5 0,0 0 0 0,0 0-1 16,0 0 17-16,0 0 0 0,7 0 0 0,-7 0 0 15,0 0-12-15,0 0 2 0,7 3 0 0,-3 3 0 16,-4-6 10-16,7 11 0 0,0-5 0 0,-3 0 0 15,3 0 0-15,0 0 0 0,0-6 0 0,0 6 0 16,0-6 0-16,0 0 0 0,0 0 8 0,0 0-8 16,4 0 16-16,-4 0-2 0,0-6 0 0,0 6 0 15,0 0 5-15,0 0 1 0,0-6 0 0,0 6 0 16,-7 0-4-16,4 0-1 0,3 6 0 0,-4-6 0 16,-3 0-33-16,7-6-6 0,0 6-2 0,-3-6 0 15,-4 6 50-15,3 0 11 0,-3 0 1 0,4-6 1 16,-1 6-21-16,1-6-5 0,-4 0-1 0,0 6 0 15,3-5-10-15,-3 5 0 0,0 0 0 0,0 0 0 16,0 0 8-16,0 0 0 0,0 0 0 0,0 0 0 16,0 0-8-16,0 0 0 0,0 0 0 0,-7-3 0 15,7 3 0-15,0 0 0 0,0 0 0 0,0 0 0 0,-3 3 9 16,-4 2 0-16,3 7 0 0,1 0 0 0,-1 0-9 0,4-3 0 16,-3 8 0-16,-1 1 0 0,4-1 0 0,-3-2 0 15,3 3 0-15,0-6 0 0,-4-1 0 0,4-11 0 0,0 0 0 0,0 9 0 16,-3 0-12-16,3 6-4 0,0 2 0 0,-4-5-1 15,4 3 27-15,0 8 6 0,-3-11 0 0,3 0 1 16,0 2-17-16,-4-5-11 0,4 0 2 0,0 3 0 16,-3-12 9-16,3 0 12 0,0 0-2 0,0 0-1 15,0 6-9-15,-4 0 0 0,4-6 0 16,-4 5 0-16,4-5 0 0,0 0 0 0,0 0 0 0,0 0 0 16,0 0 0-16,-3 6 0 0,3 0 0 0,-4-3 0 15,4-3 0-15,0 0 0 0,0 0 0 0,0 0 0 16,0 0 27-16,0 0 3 0,0 0 1 0,0 0 0 15,0 0-31-15,0 0 0 0,4-6-13 0,-4 6 4 16,3-3 1-16,-3 6 0 0,4 0 0 0,0 0 0 16,-1 0 8-16,-3-3 0 0,0 0-9 0,0 0 9 15,4 3 0-15,-1 0 0 0,1 0-9 0,-4 0 9 16,0-3 0-16,3 3 0 0,-3-3 0 0,0 0 0 16,7-3 9-16,-3-3-9 0,-1 0 8 0,1 3-8 15,-4 3 12-15,3-6-2 0,4 3-1 0,-7 3 0 16,4-6 2-16,-1 1 0 0,-3 5 0 0,7-6 0 15,-3 6-11-15,3 0 0 0,0-6 9 0,-3 0-9 0,3 6 0 16,0-9 0-16,0 3 0 0,0-3 8 0,-4 1-8 0,4-4 0 16,-3 6 0-16,3-6 0 0,-3-2 0 0,3 2-8 15,0 0 8-15,-4 0-12 0,4 6 12 0,-7 0-10 16,0 6 10-16,7-8-10 16,-3-1-16-16,-4-3-3 0,3 3-1 0,-3-8 0 0,0 5 45 0,0 3 9 15,0 0 1-15,0 0 1 0,-3-2-26 16,3 5 0-16,-4-6 0 0,-3 0 0 15,4 3 8-15,3 1-8 0,-4 5 8 0,4-3-8 0,0 6 14 0,0 0-2 0,0 0-1 0,0 0 0 16,0 0-11-16,0 0 0 0,0 0 9 0,0 0-9 16,0 0 0-16,0 0 0 0,0 0 0 0,0 0 0 15,0 0 0-15,0 0 0 0,0 0 0 0,0 0 0 16,0 0 0-16,0 0 0 0,0 0 0 0,0 0 0 16,0 0 0-16,4 0 0 0,-4 0 0 0,0 0 0 15,0 0 0-15,0 0 11 0,0 0-11 0,0-6 12 16,0 6-4-16,0 0-8 0,0-6 12 0,0 6-4 15,0 0 0-15,-4 0 0 0,1-6 0 0,-1 6 0 16,4 0 16-16,-3-12 4 0,-1 9 0 0,4 3 0 16,0 0-20-16,-3-2-8 0,3 2 8 0,-4-3-8 15,0-3 0-15,4 0 0 0,-3 0 0 0,3 0 0 16,0 0-20-16,0 0-10 16,3 0-2-16,-3 6 0 0,0-5 32 0,4-1 0 0,-4-3 0 0,0 3 0 15,4 0 0-15,-4 0 16 0,3 0-1 0,-3 0-1 16,0 6-14-16,0 0 0 0,0 0 0 0,0 0 0 15,0 0-11-15,4-5-1 0,-1-1-1 0,-3 0 0 16,4 0 22-16,-1 0 5 0,1-3 1 0,-1 3 0 16,4 0-15-16,-3 6 0 0,-1-5 0 0,4 5 0 15,-3-6-9-15,-1 6-5 0,5 0-1 0,-1 0 0 0,-4 0 23 16,4-6 5-16,0 6 1 0,0 0 0 16,-3 0-22-16,3 0-5 0,0 0-1 0,-4 0 0 0,5 0 14 0,-8 0 0 15,7 0 0-15,-7 0 0 0,3 6 0 0,-3-6 0 0,0 0 0 0,7 6 0 16,-7-6 0-16,4 0 0 0,3 5 0 0,0-2 0 15,-4 0 0-15,4 0 0 0,0 0 0 0,-7-3 0 16,7 6 0-16,1-6 0 0,-1 0 0 0,0 3 0 16,0-3 0-16,0 6 0 0,3-6 0 15,-3 6 0-15,4-6 0 0,0 0 0 16,-1 6 0-16,1-6 0 0,-1 0 0 16,1 0 0-16,-1 0 0 0,1 0 10 0,0 0-10 0,-1 0 0 0,1 0 0 0,-1 0 0 15,1 0 0-15,0-6 0 0,-1 6 0 0,1 0-11 16,-1 0 11-16,1 0 0 0,-4 0 0 0,4-6 0 15,-1 6 0-15,1-6 0 0,-1 3 0 0,1-3 0 16,3 6 0-16,-3 0 0 0,-1 0 0 0,4 0 0 16,0 0 0-16,-3-3 0 0,3 3 0 0,0-3 0 15,-3 0 0-15,3 0 0 0,0 3 0 0,-3-5 0 16,3 5 0-16,0-6 0 0,0 6 0 0,-4-6 0 16,5 6 0-16,-1-6 0 0,0 0 0 0,0 0 0 15,0 6 8-15,-3 0 3 0,6-6 1 0,-6 3 0 16,-1 3-12-16,5 0-17 0,-5-3 4 0,1 3 1 15,-4 0 12-15,0 0 16 0,3 3-3 0,-3 0-1 16,1-3-12-16,-1 6-16 0,-7-6 3 0,7 0 1 16,0 0 12-16,-7 0 15 0,7 6-3 0,0 0-1 0,0 0-11 15,-4-6-16-15,4 6 4 0,0-6 1 0,-3 0 11 16,3 0 0-16,0 0 0 0,0 0 0 0,0-6 0 16,0 6 0-16,0-6 0 0,0 0 0 0,0 6 0 15,-3 0 0-15,-4 0 0 0,7 0 0 16,0 0 0-16,-3-6 0 0,3 6 0 0,0 0 0 15,-7 0 0-15,7-6 0 0,-4 6 0 0,-3 0 0 0,0 0 0 0,0 0 0 0,7 0 0 16,-7 0 0-16,0 0 0 0,7 6 0 0,-7-6 0 16,0 0 0-16,4 0 0 0,-4 0 0 0,0 0 0 0,0 0 0 15,7 6 0-15,-7-6 0 0,4 6 0 0,-4-6 0 16,7 0 0-16,-7 0 0 0,3 6 0 0,-3-6 0 16,7 6 0-16,-7-6 0 0,4 0 0 0,-4 0 0 15,0 0 0-15,3 6 0 0,1-1 0 0,-4-5 0 16,0 0 0-16,0 0 0 0,3 6 0 0,-3-6 0 15,4 6 0-15,-4 9 0 0,0-9 0 0,0 0 0 16,0 5 0-16,0-5 0 0,0 3 0 0,-4 0 0 16,4-3 0-16,-3 3 0 0,-1 2 0 0,1-5 0 15,-1 6 0-15,4-3 0 0,-3 0 0 0,-1 0 0 16,1 2 0-16,-1 1 0 0,1-6 0 0,-5 6 0 16,5-3 0-16,-1 2 0 0,1 1 0 0,-1 0 0 15,1 0 0-15,-1-1 0 0,4 1 0 0,-3-3 0 16,3-9 0-16,0 0 0 0,0 0 0 0,-7 12 0 15,3-1 0-15,1 1 0 0,-1 3 0 0,1-3 0 16,3 5 0-16,-4-5 0 0,4-6 0 0,0-6 0 16,0 0 0-16,0 0 0 0,0 0 0 0,0 0 0 15,0 0 0-15,0 0 0 0,0 0 0 0,0 9 0 0,0-9 0 16,0 0 0-16,0 0 0 0,0 0 0 16,0 0 0-16,0 0 0 0,0 0 0 0,0 0 0 0,0 9 0 0,4-1 0 15,-4 4 0-15,3-6 0 0,-3 0 0 0,0 0 0 16,0-6 0-16,4 6 0 0,-4-6 0 0,0 0 0 0,0 11 0 15,0-11 0-15,0 0 0 0,0 6 0 0,0-6 0 16,0 0 0-16,0 0 0 0,0 0 0 0,0 0 0 16,0 0 0-16,-4 6 0 0,1 3 0 0,3 3 0 15,0-6 0-15,-4-1 0 0,4-5 0 16,0 0 0-16,0 0 0 0,0 0 0 16,0 0 0-16,0 0 0 0,0 0 0 0,0 0 0 0,0 0 0 0,4 6 0 0,-1-3 0 15,-3-3 0-15,0 0 0 0,0 0 0 0,7 0 0 16,-3-3 0-16,3 3 0 0,0 0 0 0,0-6 0 15,-7 6 0-15,0 0 0 0,3 0 0 0,4-5 0 16,-3 5 0-16,3 0 0 0,0-6 0 0,-7 6 0 16,4 0 0-16,-4 0 0 0,7-6 0 0,-4 0 0 15,4 6 0-15,0-6-8 0,0 6 8 0,0 0-8 16,1 0 8-16,-1 0 0 0,3 6 0 0,-3-6 0 16,4-6-8-16,-4 0 8 0,0-3-8 0,3 1 8 15,-2-1-17-15,-1-3 1 0,0 6 1 0,0-14 0 16,0 8-10-16,0 0-3 0,0 0 0 0,0-5 0 15,-4 2-25-15,1 3-6 0,-4-5-1 0,0 5 0 16,0-3 25-16,0-3 5 0,-4 7 1 0,1-1 0 16,-1-3 29-16,-3 1 8 0,0 5 1 0,0-3 0 15,0 6 9-15,4-6 2 0,-4 1 0 0,3 5 0 16,1 0-11-16,3 0-1 0,-4 3-8 0,4-3 12 0,0-6-12 16,0 6 0-16,0 6 0 0,0-5 0 0,4-1 0 15,-1-3 0-15,-3 6 0 0,4-3 0 16,-1 0 0-16,4-3 0 0,-3 3 0 0,3 1-10 15,0-1-2-15,0 0-1 0,0 0 0 0,0 6 0 0,0-6 1 0,0-3 0 0,4 9 0 16,-4-3 0-16,0 3 12 0,0-3-11 0,-4 3 11 16,4-3-10-16,0 3 10 0,-3 0 0 0,3 0-9 0,0 0 9 15,-7 0 0-15,4 0 0 0,-4 0 0 0,7 6 0 16,-7-6 0-16,3 3 12 0,4 3-2 0,-7-6 0 16,0 0 12-16,4 3 2 0,-4-3 1 0,0 0 0 15,7 6-4-15,-7-6-1 0,0 0 0 0,7 0 0 16,-7 0 1-16,0 0 0 0,3 6 0 0,-3-6 0 15,0 0-3-15,8 6-1 0,-8-6 0 0,0 0 0 16,0 0-5-16,3 0 0 0,-3 0-1 0,0 0 0 16,4 6-3-16,3-1 0 0,-7-5 0 0,3 6 0 15,1 3-8-15,-1 0 8 0,-3 0-8 0,0 3 8 16,4-1-8-16,-4 1 10 0,0 3-10 0,3 2 10 16,-3 1-10-16,0 0 0 0,0 2 0 0,0 4 0 15,0-7 0-15,0 1 8 0,0 3-8 0,0-4 0 16,0 1 0-16,0 2 0 0,0-2 0 0,0-3 0 15,0 0 0-15,0-1 0 0,0-8 0 0,0 6 0 16,0-6 0-16,0 0 0 0,0 2 8 0,0-8-8 16,0 0 0-16,0 0 0 0,0 9 0 0,0-9 8 15,0 0-8-15,0 0 8 0,0 0-8 0,0 0 8 16,4 9-8-16,-4 3 10 0,0 0-10 0,0 2 10 0,3-5-10 16,-3-9 0-16,0 0 0 0,0 0 0 15,0 0 0-15,0 0 0 0,0 3 0 0,4 3 0 0,-4 0 0 0,3 6 0 16,-3-1 0-16,0 1 0 0,4-9 0 0,-4 6 0 0,0-3 0 15,3 8 0-15,-3-8 0 0,0-6 0 16,0 0 0-16,0 0 0 0,0 0 0 0,0 0 0 0,0 0 0 0,0 0 0 16,4 0 12-16,-1 6-2 0,1 0-1 0,-4-6 0 15,0 0 4-15,4 0 1 0,3-973 0 0,-4 1940 0 16,4-973 4-16,-3-5 1 16,-1-4 0-16,1 3 0 0,-1 6-11 0,4-6-8 0,-3 1 12 0,-1-1-12 15,1 3 0-15,3-3 0 0,-4 1 0 16,1 5 0-16,0-6-14 0,-1-3-3 0,1 6-1 0,-4-5 0 31,3-4-9-31,1-2-1 0,-1 2-1 0,1 0 0 0,-4 1-23 0,3 8-5 0,1 0-1 16,-4 0 0-16,3-8 46 0,1-1 12 0,-1 0 0 0,-3-8 0 15,4 8 0-15,-1-5 0 0,-3 8 0 0,4-9 0 16,-4 7 0-16,0 2 0 0,0-3 0 0,0 7 0 16,0-4 0-16,0 6 0 0,0 0 0 0,0 9 0 15,0 0 0-15,0 0 0 0,0 0 0 0,0 0 0 16,0 0 34-16,0 0 9 0,0 0 1 0,-4-6 1 15,4 6-35-15,-3-5-10 0,3 5 0 0,0 0 0 16,0 0 0-16,0 0 0 0,0 0 0 0,0 0 0 16,0 0 0-16,0 0 0 0,0 0 0 0,0 0 8 0,0 0-8 15,-4 5 0-15,4 1 0 0,0-6-8 16,0 0 8-16,0 0 0 0,0 0 0 0,0 0 0 0,0 0 0 16,0 0 0-16,0 0 0 0,0 0 0 15,0 0 0-15,0 0 0 0,7-6 0 0,-3 1 8 0,-1-1-8 16,5 0 0-16,-5-6 0 0,4 3 0 15,-3 0 15-15,-1 1 1 0,1 2 1 0,-1 0 0 16,1-6-17-16,-1 6-16 0,1-6 4 0,-1 7 0 0,-3-1 12 0,0 3 0 16,0-3 0-16,0 6 0 0,-3-6 14 0,3 6-4 0,0 0-1 0,0-12 0 15,-4 6-9-15,4 6 0 0,0-6 0 16,0 6 0-16,0-5 0 0,0 5 0 0,0-6 0 0,0 6 0 16,0-3 0-16,0 3 0 0,0 0 0 0,0-6 0 15,0 6 0-15,4-3 0 0,3-6 0 0,-7 9 0 16,7 0 0-16,-4 0 0 0,5 0 0 0,-8 0 0 15,7 6-17-15,0-3-6 0,-4 0-1 0,4 0 0 16,-3 0 24-16,3 0 0 0,-4 0 0 0,-3-3 0 16,4 3 0-16,-4-3 0 0,7 0 0 15,-7 0 0-15,7 0 0 0,0-3 0 0,0 0 0 0,0-3 8 16,0 0 3-16,0-3 0 0,4 3 0 0,-4 0 0 16,0-5-11-16,3 5 8 0,-2-3-8 0,2 0 8 15,-3 3-8-15,4-3 8 0,-4 4-8 0,0-1 8 16,0-6-8-16,0-3 12 0,0 0-12 0,0 1 12 15,-3-4-3-15,3 0 0 0,0 4 0 0,-4-4 0 16,1 1 3-16,-1-7 1 0,1 9 0 0,-4-2 0 16,3-7-13-16,-3 9 0 0,0-8 0 0,0 5 0 15,-3-2 0-15,3-4 0 0,-4 1 0 0,1-4 0 16,-1 1-13-16,1 5-3 0,-1-5 0 0,1 2 0 16,-1-2-12-16,1-4-2 0,-1-2-1 0,1 0 0 15,-1 2 1-15,1 1 0 0,-1 2 0 0,0 4 0 0,1-7 30 0,-1 16 0 16,-3-4 0-16,4-2 0 0,-4 8 0 0,0-6 0 0,0 6 0 15,0-2 0-15,0 2-10 0,-1 6-9 0,1-6-1 0,0 1-1 16,0 5 21-16,4-6 0 0,-4 3 0 0,0-3 0 16,-4 6 12-16,4 1 8 0,0-7 0 0,-4 6 1 15,4 6-21-15,-3-6 8 0,3 6-8 16,0 0 0-16,-4-6 0 0,4-6 0 16,-4 4 0-16,4-4 0 15,-3 0 0-15,3 0 0 0,-4-5 0 0,4 8 0 0,-3-9 0 0,-5 6 0 0,5-8 0 16,-4 2 0-16,-4 6 0 0,4-5 0 0,0 2 0 0,0 3 0 31,0 1-27-31,0-1-3 0,-1 0-1 0,1-3 0 0,0 7 31 0,0-1 0 0,0 3 0 0,0-6 0 16,0 6 0-16,3-5-9 0,-3 5 9 0,0-3 0 15,0 6 0-15,0-6 0 0,0 3 0 0,-4 6 0 16,4-6 0-16,0 0 19 0,0 6-3 0,0-5-1 16,-1 5-15-16,5-6 0 0,-4 6 0 0,0-6 0 15,0 6 0-15,-1-6 0 0,-2 0 0 0,3 3 0 16,0 0 0-16,-4-3 0 0,4 3 0 0,-4-3 0 15,4 1 0-15,-4-7 0 0,1 0 0 0,-1 3 0 16,4 3 0-16,-4-2 0 0,4 5 0 0,-3-3 0 16,3-6 17-16,-4 6 1 0,4 0 0 0,0 6 0 15,-4-6-29-15,4 0-5 0,-4 3-2 0,1 1 0 16,-1-1 18-16,4 3 0 0,-4 0 0 0,1 3 0 16,-1-3 0-16,-3 2 0 0,0-2 0 0,3 3 0 0,-3-3 0 15,3 6 0-15,1-6 0 0,-1 0 0 16,0 0 0-16,1 0 0 0,-1-6 0 0,0 3 0 15,1 3 0-15,-1-2 0 0,0-1 0 0,4 0 0 16,-3 0 8-16,-1 0-8 0,4-6 0 0,-4 9 0 16,4-6 0-16,0 6 0 0,0 0 0 0,0 0 0 0,-4 0 0 0,8 0 0 0,-5 0 0 0,1-961 0 15,4 1934 0-15,-4-967-8 0,3 0 8 0,1-1 0 16,-5 4 0-16,5-3-8 0,3 0 8 0,-7 0 0 16,3 6 0-16,1-6 0 0,-5 2 0 0,1 4 0 15,0 0 0-15,0 0 0 0,0-1 0 0,3-5 0 16,-3 0 0-16,4 0 0 0,-1 3 0 0,0-3 0 15,1 0 0-15,-1 0 0 0,4-6 0 0,-3 5 0 16,3-5 0-16,0 6 0 0,3 0 0 0,-3-6 0 16,3 0 0-16,-3 6 0 0,7-6 0 0,-3 0 0 15,3 0 0-15,-7 6 0 0,7-6 0 16,-4 3 0-16,4-3 0 0,-3 3 0 0,-1 3 0 0,1-3 0 16,-1 3 0-16,1-1 0 0,3 1 0 0,-4 0 0 15,4 6 0-15,-3-6 0 0,-1 0 0 0,1 0 0 16,-1-1 0-16,1 4 0 0,-1-9 0 0,0 6 0 15,1 6 0-15,-4-6 0 0,0 0 0 0,0 0 0 16,0-6 0-16,0 5 0 0,-4-2 0 0,0 3 0 16,1-3 16-16,-1 6 3 0,1-9 1 0,-1 6 0 15,-3 0-20-15,3-6-14 0,-3 6 2 0,4-1 1 16,-4-5 19-16,3 6 3 0,0-6 1 0,1 6 0 16,3-6-12-16,-4 9 0 0,1-3 0 0,3-3 0 15,0 0 0-15,0 0 0 0,7-3 0 0,-8 9 0 0,1-9 0 16,0 5 0-16,7-5 0 0,-7 6 0 0,0 0 0 0,0-6 0 15,7 0 0-15,-10 6 0 0,3 0 0 0,7-6 0 16,-8 0 0-16,1 0 0 0,7 0 0 0,-7 0 0 16,-3-6 0-16,3 6 0 0,-4-6 0 0,4 6 0 15,-4 0 0-15,1 0 0 0,3-6 0 16,-4 0 0-16,1 6 0 0,-1-5 0 0,1-1 0 16,-1 3 0-16,0 0 0 0,1 0 0 15,-1 0 0-15,1 0 0 0,-4 0 0 0,3 0 0 16,-3-3 0-16,3 6 0 0,-3 0 0 0,-4 0 0 0,4 0 0 0,-3 0 0 0,3 0 0 0,-1 0 0 15,1 0 0-15,4 0 0 0,-1 6 0 0,-3-6 0 16,4 3-19-16,-5-3 1 0,-2 3 0 0,3 0 0 16,0-3 8-16,-1 0 2 0,1 3 0 0,0-3 0 15,0 3 0-15,0 0 0 0,3 0 0 0,-3-3 0 16,4 0 0-16,-1 0 0 0,1 0 0 0,2 0 0 16,-2 0 8-16,3 0 0 0,0 0 0 0,0 6 0 15,0-6-8-15,0 0 0 0,7 0 0 0,-7 0 0 16,0 0 8-16,3 5 0 0,-3-5 0 0,0 6 0 15,0-6 0-15,3 0 0 0,-3 6 0 0,0-6 0 16,0 12 0-16,0-12 0 0,4 6 0 0,-4-3 0 16,3 0-12-16,4-3 0 0,0 0 0 0,0 0 0 15,0 0-108-15,0 0-23 0,0 0-4 0</inkml:trace>
  <inkml:trace contextRef="#ctx0" brushRef="#br0" timeOffset="13051.655">18863 6326 528 0,'-21'-6'11'0,"3"-6"2"0,4-5-13 0,0 2 0 0,0 3 0 0,3-6 0 15,1 7 43-15,3-1 5 0,0 3 2 0,3-3 0 16,4 12 10-16,0 0 1 0,0 0 1 0,0 0 0 16,0 0-5-16,0-6-1 0,0 6 0 15,0 0 0 1,0 0-28-16,0 0-7 0,7-5-1 0,-7 5 0 0,0 0 20 0,0 0 3 0,7 0 1 0,-7 0 0 15,0 0-12-15,0 0-3 0,7 0 0 0,-3 5 0 16,-1 1 21-16,1 0 4 0,-1 0 1 0,1 0 0 16,3 9-35-16,0-4-6 0,0 1-2 0,4 3 0 15,3 3-3-15,3-1-1 0,1 4 0 0,7 2 0 16,-4 1-8-16,7 2 0 0,0-2 9 0,4 5-9 16,0-2 8-16,3 2-8 0,4 3 8 0,0-2-8 15,-4-4 18-15,0-2-1 0,1-4 0 0,-1 4 0 16,-3-1-29-16,-1-5-5 0,1 3-2 0,-7 2 0 15,-1-8 27-15,1 2 6 0,-4 1 1 0,-3-6 0 16,0 5-43-16,-8-8-8 16,4 9-1-16</inkml:trace>
  <inkml:trace contextRef="#ctx0" brushRef="#br0" timeOffset="13371.873">18785 6273 1026 0,'0'0'28'0,"7"6"8"0,1 0-28 0,2 5-8 0,4 1 0 0,4 0 0 15,0-3 36-15,6 3 7 0,1 11 1 0,3-11 0 16,4 8 3-16,0-2 1 0,3 6 0 0,-3-4 0 16,-1 4-24-16,5 5-4 0,-5-3 0 0,-2 4-1 15,2 2-8-15,-2-2-2 0,-1-4 0 0,0 9 0 16,-3-8 10-16,-1 2 1 0,-2 4 1 0,-1-10 0 16,0 1-68-1,-7-7-13-15,4-2-4 0</inkml:trace>
  <inkml:trace contextRef="#ctx0" brushRef="#br0" timeOffset="13642.305">18821 6264 1166 0,'0'6'49'0,"3"3"-39"16,4 3-10-16,0-1 0 0,4 7 0 0,0-6 0 16,6 8 10-16,4 4 0 0,0-4 0 15,4 4 0 1,3 5 35-16,4-2 7 0,0 2 2 0,3-2 0 0,0 2-19 0,4-3-4 16,0-2-1-16,0 5 0 0,0-8-12 15,3 8-2-15,-3-8-1 0,3 8 0 0,-3-11 9 0,-4-3 1 16,4-4 1-16</inkml:trace>
  <inkml:trace contextRef="#ctx0" brushRef="#br0" timeOffset="13954.42">18951 6191 1212 0,'0'-12'51'16,"0"12"-41"0,0 0-10-16,0 0 0 0,0 0 0 0,0 0 0 15,4-6-18-15,-1 0 1 0,4 6 0 0,-3-6 0 16,3 6 5-16,0 6 2 0,0-6 0 0,0 6 0 16,7 0 1-16,-3 6 0 0,-1-7 0 0,4 13 0 15,1 3 9-15,-5 2 0 0,4 1 0 0,0 8 0 16,-3-3 28-16,0 10 8 0,-1-7 2 0,1 6 0 15,-1-2 11-15,1-1 3 0,-4-3 0 0,4 0 0 16,-1-2-24-16,1-10-4 0,-1-2 0 0,1 0-1 16,-4-7-11-16,3 1-3 0,1-6 0 0,0 0 0 15,-1-3-9-15,4-3 0 0,0 0 0 0</inkml:trace>
  <inkml:trace contextRef="#ctx0" brushRef="#br0" timeOffset="14211.317">18771 6241 1212 0,'0'0'51'0,"4"11"-41"16,-4 1-10-16,0-6 0 0,0 3 0 0,3 3 0 15,4 5 16-15,4 1 2 0,0-6 0 0,-1 8 0 16,4 4 13-16,4-7 2 0,0 4 1 0,3-3 0 15,0 5-21-15,-3-2-4 0,3-4-1 0,3 1 0 16,-2 2-8-16,2-2 8 0,-3 3-8 0,4-4 8 16,0-5 0-16,0 0-8 0,3-6 12 0,-7 5-4 15,4-8-8-15,-4 6 0 0,-4-6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8T16:08:58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8128 10856 712 0,'-4'-6'16'0,"1"0"3"0,3 6 1 0,-4-6 0 0,1 1-20 0,3 5 0 16,0 0 0-16,0 0 0 0,-4-9 35 0,4 6 3 16,0 3 1-16,0-6 0 0,0-6-23 0,-3 6-4 15,3-3 0-15,0 4-1 0,0 5-11 0,0 0 0 0,0 0 0 0,0 0 0 16,0 0 0-16,0 0 0 0,0-6 8 0,0 6-8 16,0 0 0-16,0 0 8 0,-4 6-8 0,1-1 8 15,3-5-8-15,0 0 0 0,-7 9 0 0,0 0 0 16,3 0 0-16,-3 0 0 0,4 5 0 0,-1-8 0 15,0 0 0-15,1 6 0 0,-1-3 0 0,1 0 0 32,3-4-27-32,-4 4-1 0,4 3 0 0,0-6 0 0,0-6 45 0,0 9 9 15,0 0 2-15,0-1 0 0,4-2-28 0,-1 12 0 0,-3-6 0 0,4-4 0 16,-1 4 0-16,1 0 0 0,-4-12 0 16,7 9 0-16,-3 0 0 0,-1 8 0 0,4-2 0 0,-3 0 0 15,3 5 0-15,-4 1 0 16,1-4 0-16,-1 7 0 0,4-6 0 0,-3 5 0 0,-1 4 0 0,5-10 0 15,-5 4 0-15,1-4 0 0,-1 4 0 0,-3-3 0 16,4 5 0-16,-4-5 0 0,-4-6 0 16,4 5 8-16,0-2-8 0,0-3 0 0,4 2 0 0,-4-2 0 15,-4-3 0-15,4 0 0 0,0-9 0 0,0 0 0 16,0 0 22-16,0 0-1 0,0 0 0 0,0 0 0 16,0 0 23-16,0 0 5 0,0 0 1 0,0 0 0 0,0 0-40 0,0 0-10 15,4 0 0-15,-4-9 0 16,0 0-28-16,0 3-7 0,3 0-1 15,-3-2-288-15,0 2-58 0</inkml:trace>
  <inkml:trace contextRef="#ctx0" brushRef="#br0" timeOffset="1859.153">8079 10747 608 0,'0'0'13'0,"0"0"3"0,0 0 1 0,-7 0 0 0,7 0-17 0,-8 3 0 0,8-3 0 0,0 0 0 0,-7 0 39 0,7 0 4 15,0 0 1-15,0 0 0 16,0 0-6-16,0 0-1 0,0 0 0 0,0 0 0 16,0 0-8-16,0 0-1 0,0 0-1 0,-7-3 0 15,7 3-3-15,0 0 0 0,-7-3 0 0,4-3 0 0,3 6 2 0,0 0 0 16,-7-2 0-16,7 2 0 0,-4-3-1 0,4-3 0 15,0-12 0-15,-7 9 0 0,7 0-6 0,0-5-2 16,0 2 0-16,0-6 0 0,0 1-5 0,7-1-2 16,-7 3 0-16,0-2 0 0,7 5-10 0,-3-3 12 15,-1 4-12-15,4-7 12 0,-3 3-12 0,-1 3 0 0,1 1 0 16,-1-1 0-16,-3 0 0 0,4 3 0 0,0 0 0 16,-1-2 0-16,1 2 8 0,-1 3-8 0,1-6 8 0,3 1-8 15,-4-1 0-15,1 6 0 0,-1-3 0 0,4 3 0 16,-3-6 0-16,-1 7 0 0,4-7 0 15,1 3 0-15,-1 3 0 0,0-3 0 0,-4 3 0 0,4 3 0 16,-7 3 0-16,0 0 0 0,4-5 0 0,-1-1 0 16,4 6 0-16,0-6 0 0,-3 6-12 15,-4 0 12-15,0 0 0 0,3 0 0 16,4 6 0-16,-3 5 0 0,3-8 0 0,-3 3 0 0,3-3 0 0,0 3 0 16,-4 0 0-16,4-3 0 0,-7-3 0 0,4 6 0 15,3-6 0-15,0 6 0 0,-7-6 0 0,7 0 0 16,0 6 0-16,4-6 0 0,-4-6 0 0,0 6 0 15,3 0 0-15,-3 0 0 0,4 0 0 0,-4 0 0 16,0 0 0-16,4 6 0 0,-4-6 0 0,0 5 0 16,3-5 0-16,-3 6 0 0,4-6 0 0,-4 6 0 0,0-6 0 15,0 3 0-15,0 0 0 0,0 0 0 0,4 0 0 16,-1 3 0-16,1-3 0 0,-4 6 0 0,4-6 0 16,-4 2 0-16,3 1 0 0,-3 0 0 0,4 0 0 15,-4 0 0-15,0 0 0 0,4 3 0 0,-4-4 0 0,0 1 0 16,0 0 0-16,0 6 0 0,0-6 0 15,0-6 0-15,-4 6 0 0,5-6 0 0,-5 6 0 16,4 0 0-16,-3-4 12 0,3-2-4 16,0 0-8-16,0 0 0 0,0-2 0 0,0 2 0 0,0-6 0 0,0 0 0 15,4 0 0-15,-4 6 0 0,0-6 0 0,3 0 0 16,-3 0 0-16,0 0 0 0,1 3 0 0,-1-2 0 16,0 2 0-16,-7 3 0 0,0 0 0 0,0 0 0 15,7 0 0-15,-7 0 0 0,0 0 0 0,0 0 0 16,0 0 0-16,0 0 0 0,3-9 0 0,1 6 0 0,3 0 0 0,-4-3 0 15,-3 6 0-15,0 0 0 0,4 0 0 0,3-6 0 16,-4 6 0-16,-3 0 0 0,4 0 0 0,-1 0 0 16,5 0 0-16,-5-6 0 0,-3 6 0 0,0 0 0 15,0 0 0-15,4 0 0 0,3 0 0 0,-7 0 0 16,3 6 0-16,1-6 0 0,-1 6 0 0,1 0 0 16,-4 0 0-16,3 6-9 0,-3-4 9 0,0 4-10 15,0 0 10-15,0 3 0 0,0-1 0 0,-3-2-8 16,-1 3 8-16,4-3 0 0,0-4 0 15,0-2 0-15,0 3 0 0,-3 6 0 0,6-4 0 0,-3 1 0 16,0-6 0-16,0 6 0 0,4 6 0 0,-1-4-8 16,-3-14 8-16,7 6 0 0,-3-6 0 0,-1 6 0 15,-3-6 0-15,0 9 0 0,4 0 0 0,-4-9 0 16,0 0 0-16,7 3 0 0,-4 5 0 0,-3-2 0 16,0-6 0-16,4 9 0 0,-4-3 0 0,4 6 0 15,-4-12 0-15,0 6 0 0,0-1 0 0,0 4 0 0,3-3 0 0,-3 3 0 16,4 6 0-16,-4-9 0 0,0-6 0 0,0 5 8 15,0 1-8-15,3 0 0 0,-3 3 0 0,4 3 0 16,-1 0 0-16,1-7 0 0,-1 1 0 0,1 6 0 16,-1-3 0-16,1 3 0 0,3-1 0 0,-4 1 0 15,4-6 0-15,-3 0 0 0,0 3 0 0,-4 0 0 16,3-1 0-16,-3-2 0 0,0-6 0 0,4 12 0 16,-1 0 0-16,-3 0 0 0,0-12 0 0,0 2 9 15,0-2-9-15,-3 12 0 0,3-12 16 0,-4 9-3 0,4-9-1 16,-7 9 0-16,3 3 4 15,1-1 1-15,-4-5 0 0,0 6 0 0,3-3-7 0,1-3-2 0,-4 3 0 16,0-1 0-16,3 10 0 0,-3-15-8 0,4 3 12 16,-1 3-4-16,0-3-8 0,4-1 0 15,-3 1 0-15,-1 3 8 0,4-3-8 0,0 0 0 16,0 0 0-16,0 0 0 0,0 2 0 0,0-8 0 0,0 0 0 0,0 12 0 16,0-3 0-16,4 0 0 0,-4 3 0 0,3-7 0 15,-3 1 0-15,0 6 0 0,0-3 0 0,0 3 0 16,0-1 0-16,0 1 0 0,0-6 0 0,-3 0 0 15,-1 0 0-15,4 3 0 0,0 0 0 0,-3-1 0 16,-1 4 0-16,4-6 0 0,0 0 0 0,0-6 0 16,0 0 0-16,0 0 0 0,0 0 0 0,-3 9 0 15,-1 8 0-15,4-5 0 0,0 0 0 0,-3 0 0 16,3-4 0-16,0 1 0 0,-4 0 0 0,4 3 0 0,0-12 0 0,0 6 0 16,-3 11 0-16,-1-11 0 15,4-6 0-15,0 0 0 0,0 0 0 0,0 0 0 0,0 0-12 16,0 0-5-16,0 0-1 0,0 0 0 0,0 0 48 0,0 0 10 15,0 0 1-15,0 0 1 0,0 0-14 16,0 0-4-16,0 0 0 0,0 0 0 16,-3 6-8-16,-1 0-1 0,1 0-1 0,3-6 0 15,0 0-6-15,0 0-8 0,0 0 11 0,0 0-11 0,0 0 0 0,0 0 0 16,-7 3 0-16,7-3 0 0,0 0-11 0,-7 6-9 16,-1 0-1-16,1-1-1 0,7-5 22 0,0 0 0 15,0 0 0-15,0 0 0 0,0 6 0 0,0 0 0 16,0-6 0-16,0 0 0 0,0 0 0 0,0 0 0 0,0 0 0 0,-3 0 0 15,3 0 0-15,-7-6 0 0,-4 6 0 0,4 0 0 16,0 0 23-16,-3-6 9 0,-1 6 1 16,-3-5 1-16,3-4-34 0,-3 6 0 0,0 0 0 0,0 0 0 15,0 3 0-15,0 0 0 16,-4 0 0-16,4 0-9 0,-4 3 9 0,4-3 0 0,0-3 0 0,0 6-8 16,0 0-3-16,0 0 0 0,3 0 0 15,-6 3 0-15,6-1 11 0,-3-5-10 16,0 6 10-16,3-6-10 0,-3 0 10 0,0 6 0 15,3-6 0-15,1 0-8 0,-4 0 8 0,3 0-10 0,0-6 10 0,1 6-10 16,3-6-2-16,0-5-1 0,0 2 0 0,3 3 0 16,4 6 13-16,-3 0 12 0,-8-3-3 0,1 0 0 15,2-3-58-15,1 0-12 0,0 0-3 16,0 1 0-16,0-1 52 0,-3 6 12 0,3-6 0 0,3 0 0 16,-3 3-54-16,3 3-8 0,-3-3-2 0,0 3 0 15,4 3 0-15,-4 6 0 0,3-9 0 0,-3 6 0 16,7-6-44-16,0 6-8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8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82" Type="http://schemas.openxmlformats.org/officeDocument/2006/relationships/customXml" Target="../ink/ink4.xml"/><Relationship Id="rId44" Type="http://schemas.openxmlformats.org/officeDocument/2006/relationships/customXml" Target="../ink/ink3.xml"/><Relationship Id="rId81" Type="http://schemas.openxmlformats.org/officeDocument/2006/relationships/image" Target="../media/image51.png"/><Relationship Id="rId4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huit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dirty="0"/>
              <a:t>C’est un grand plaisir de faire votre connaissance.</a:t>
            </a:r>
          </a:p>
          <a:p>
            <a:pPr marL="0" indent="0" algn="ctr">
              <a:buNone/>
            </a:pPr>
            <a:r>
              <a:rPr lang="fr-FR" dirty="0"/>
              <a:t>Je suis très heureu(x)(se) de faire votre connaissance.</a:t>
            </a:r>
          </a:p>
        </p:txBody>
      </p:sp>
    </p:spTree>
    <p:extLst>
      <p:ext uri="{BB962C8B-B14F-4D97-AF65-F5344CB8AC3E}">
        <p14:creationId xmlns:p14="http://schemas.microsoft.com/office/powerpoint/2010/main" val="14142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faire la </a:t>
            </a:r>
            <a:r>
              <a:rPr lang="en-US" sz="2800" b="1" dirty="0" err="1"/>
              <a:t>vaiselle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009" y="2421926"/>
            <a:ext cx="4187392" cy="28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55" y="2421926"/>
            <a:ext cx="3959655" cy="28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0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faire la </a:t>
            </a:r>
            <a:r>
              <a:rPr lang="en-US" sz="2800" b="1" dirty="0" err="1"/>
              <a:t>lessive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998" y="1878228"/>
            <a:ext cx="5945016" cy="39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réussir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l’école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étudier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35" y="1977081"/>
            <a:ext cx="4374292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7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= one must not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290B-7531-4EF8-B57E-C84EE974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cisseaux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A170F-DBE5-4447-8175-D7D52057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93" y="1915453"/>
            <a:ext cx="3660820" cy="31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6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p. 186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5231"/>
            <a:ext cx="10515600" cy="4471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We</a:t>
            </a:r>
            <a:r>
              <a:rPr lang="fr-FR" dirty="0"/>
              <a:t> go </a:t>
            </a:r>
            <a:r>
              <a:rPr lang="fr-FR" dirty="0" err="1"/>
              <a:t>horseback</a:t>
            </a:r>
            <a:r>
              <a:rPr lang="fr-FR" dirty="0"/>
              <a:t> </a:t>
            </a:r>
            <a:r>
              <a:rPr lang="fr-FR" dirty="0" err="1"/>
              <a:t>riding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They</a:t>
            </a:r>
            <a:r>
              <a:rPr lang="fr-FR" dirty="0"/>
              <a:t> bicycle </a:t>
            </a:r>
            <a:r>
              <a:rPr lang="fr-FR" dirty="0" err="1"/>
              <a:t>occaisionally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never</a:t>
            </a:r>
            <a:r>
              <a:rPr lang="fr-FR" dirty="0"/>
              <a:t> skis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You (</a:t>
            </a:r>
            <a:r>
              <a:rPr lang="fr-FR" dirty="0" err="1"/>
              <a:t>informal</a:t>
            </a:r>
            <a:r>
              <a:rPr lang="fr-FR" dirty="0"/>
              <a:t>) </a:t>
            </a:r>
            <a:r>
              <a:rPr lang="fr-FR" dirty="0" err="1"/>
              <a:t>rarely</a:t>
            </a:r>
            <a:r>
              <a:rPr lang="fr-FR" dirty="0"/>
              <a:t> </a:t>
            </a:r>
            <a:r>
              <a:rPr lang="fr-FR" dirty="0" err="1"/>
              <a:t>pay</a:t>
            </a:r>
            <a:r>
              <a:rPr lang="fr-FR" dirty="0"/>
              <a:t> attention to Justin.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6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p. 186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They go hiking every Sunday.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(formal) cook for your family.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 meets a basketball player every day.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51E8E3C-DB58-419B-B741-AAFCCBB43B8B}"/>
                  </a:ext>
                </a:extLst>
              </p14:cNvPr>
              <p14:cNvContentPartPr/>
              <p14:nvPr/>
            </p14:nvContentPartPr>
            <p14:xfrm>
              <a:off x="3606809" y="4358669"/>
              <a:ext cx="6480" cy="7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51E8E3C-DB58-419B-B741-AAFCCBB43B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98169" y="4349669"/>
                <a:ext cx="24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83A2D20-1631-4161-860C-758E9C45C3E6}"/>
                  </a:ext>
                </a:extLst>
              </p14:cNvPr>
              <p14:cNvContentPartPr/>
              <p14:nvPr/>
            </p14:nvContentPartPr>
            <p14:xfrm>
              <a:off x="10781249" y="4631909"/>
              <a:ext cx="360" cy="2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83A2D20-1631-4161-860C-758E9C45C3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772609" y="4623269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BB441C-1363-4ABB-8AE6-DDCD64B00547}"/>
                  </a:ext>
                </a:extLst>
              </p14:cNvPr>
              <p14:cNvContentPartPr/>
              <p14:nvPr/>
            </p14:nvContentPartPr>
            <p14:xfrm>
              <a:off x="1985040" y="2754720"/>
              <a:ext cx="8862480" cy="92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BB441C-1363-4ABB-8AE6-DDCD64B0054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75680" y="2745360"/>
                <a:ext cx="8881200" cy="9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1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souvent</a:t>
            </a:r>
            <a:r>
              <a:rPr lang="en-US" sz="2800" b="1" dirty="0"/>
              <a:t>, </a:t>
            </a:r>
            <a:r>
              <a:rPr lang="en-US" sz="2800" b="1" dirty="0" err="1"/>
              <a:t>parfois</a:t>
            </a:r>
            <a:r>
              <a:rPr lang="en-US" sz="2800" b="1" dirty="0"/>
              <a:t>, </a:t>
            </a:r>
            <a:r>
              <a:rPr lang="en-US" sz="2800" b="1" dirty="0" err="1"/>
              <a:t>rarement</a:t>
            </a:r>
            <a:r>
              <a:rPr lang="en-US" sz="2800" b="1" dirty="0"/>
              <a:t>, </a:t>
            </a:r>
            <a:r>
              <a:rPr lang="en-US" sz="2800" b="1" dirty="0" err="1"/>
              <a:t>jamais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Je bois </a:t>
            </a:r>
            <a:r>
              <a:rPr lang="en-US" dirty="0" err="1"/>
              <a:t>souvent</a:t>
            </a:r>
            <a:r>
              <a:rPr lang="en-US" dirty="0"/>
              <a:t> du Coca®.</a:t>
            </a:r>
          </a:p>
          <a:p>
            <a:pPr marL="0" indent="0">
              <a:buNone/>
            </a:pPr>
            <a:r>
              <a:rPr lang="en-US" dirty="0"/>
              <a:t>Je le bois cinq </a:t>
            </a:r>
            <a:r>
              <a:rPr lang="en-US" dirty="0" err="1"/>
              <a:t>fois</a:t>
            </a:r>
            <a:r>
              <a:rPr lang="en-US" dirty="0"/>
              <a:t> par jour.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dirty="0" err="1"/>
              <a:t>parfois</a:t>
            </a:r>
            <a:r>
              <a:rPr lang="en-US" dirty="0"/>
              <a:t> au basket.</a:t>
            </a:r>
          </a:p>
          <a:p>
            <a:pPr marL="0" indent="0">
              <a:buNone/>
            </a:pPr>
            <a:r>
              <a:rPr lang="en-US" dirty="0"/>
              <a:t>Je le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par </a:t>
            </a:r>
            <a:r>
              <a:rPr lang="en-US" dirty="0" err="1"/>
              <a:t>semaine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nage</a:t>
            </a:r>
            <a:r>
              <a:rPr lang="en-US" dirty="0"/>
              <a:t> </a:t>
            </a:r>
            <a:r>
              <a:rPr lang="en-US" dirty="0" err="1"/>
              <a:t>rarement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Je le fait </a:t>
            </a:r>
            <a:r>
              <a:rPr lang="en-US" dirty="0" err="1"/>
              <a:t>trois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par </a:t>
            </a:r>
            <a:r>
              <a:rPr lang="en-US" dirty="0" err="1"/>
              <a:t>année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souvent</a:t>
            </a:r>
            <a:r>
              <a:rPr lang="en-US" sz="2800" b="1" dirty="0"/>
              <a:t>, </a:t>
            </a:r>
            <a:r>
              <a:rPr lang="en-US" sz="2800" b="1" dirty="0" err="1"/>
              <a:t>parfois</a:t>
            </a:r>
            <a:r>
              <a:rPr lang="en-US" sz="2800" b="1" dirty="0"/>
              <a:t>, </a:t>
            </a:r>
            <a:r>
              <a:rPr lang="en-US" sz="2800" b="1" dirty="0" err="1"/>
              <a:t>rarement</a:t>
            </a:r>
            <a:r>
              <a:rPr lang="en-US" sz="2800" b="1" dirty="0"/>
              <a:t>, </a:t>
            </a:r>
            <a:r>
              <a:rPr lang="en-US" sz="2800" b="1" dirty="0" err="1"/>
              <a:t>jamais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ne </a:t>
            </a:r>
            <a:r>
              <a:rPr lang="en-US" dirty="0" err="1"/>
              <a:t>dessine</a:t>
            </a:r>
            <a:r>
              <a:rPr lang="en-US" dirty="0"/>
              <a:t> </a:t>
            </a:r>
            <a:r>
              <a:rPr lang="en-US" dirty="0" err="1"/>
              <a:t>jamais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A1F2F9-7006-4682-81C1-88340C33EF39}"/>
                  </a:ext>
                </a:extLst>
              </p14:cNvPr>
              <p14:cNvContentPartPr/>
              <p14:nvPr/>
            </p14:nvContentPartPr>
            <p14:xfrm>
              <a:off x="4838760" y="1680480"/>
              <a:ext cx="2193480" cy="124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A1F2F9-7006-4682-81C1-88340C33EF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9400" y="1671120"/>
                <a:ext cx="22122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1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179 </a:t>
            </a:r>
          </a:p>
          <a:p>
            <a:pPr marL="0" indent="0" algn="ctr">
              <a:buNone/>
            </a:pPr>
            <a:r>
              <a:rPr lang="en-US" dirty="0" err="1"/>
              <a:t>Écoutez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8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We play cards every Wednesday but we never play chess.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A5CA2F-C01F-4CFF-83DE-08A80D1A1750}"/>
                  </a:ext>
                </a:extLst>
              </p14:cNvPr>
              <p14:cNvContentPartPr/>
              <p14:nvPr/>
            </p14:nvContentPartPr>
            <p14:xfrm>
              <a:off x="1516320" y="2040120"/>
              <a:ext cx="8442000" cy="343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A5CA2F-C01F-4CFF-83DE-08A80D1A17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6960" y="2030760"/>
                <a:ext cx="8460720" cy="34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44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C37-E5BF-41C5-9CAD-760ACB67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EDF9-02D2-4EE4-93BE-AE38C78B1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aérobic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217517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3210-D029-4BF1-B1BE-05C8979E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7D814-EB92-4638-93A2-529BEBF16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577" y="3310649"/>
            <a:ext cx="26670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60802-51D8-4D55-9DD8-7A6B8FC0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3" y="1953731"/>
            <a:ext cx="2895600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B0529-5E7D-4165-8BC0-EDC3EFD73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2" y="40513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546A-AC9A-4776-997D-CD60FDD5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5444F-AD70-4228-85AD-43296AA3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179</a:t>
            </a:r>
          </a:p>
          <a:p>
            <a:pPr marL="0" indent="0" algn="ctr">
              <a:buNone/>
            </a:pPr>
            <a:r>
              <a:rPr lang="en-US" dirty="0" err="1"/>
              <a:t>Remplissez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7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E7A0-13B7-4F8D-99FE-11E58BC3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1107-6F3E-46CE-99BB-F0A1C294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179</a:t>
            </a:r>
          </a:p>
          <a:p>
            <a:pPr marL="0" indent="0" algn="ctr">
              <a:buNone/>
            </a:pPr>
            <a:r>
              <a:rPr lang="en-US" dirty="0"/>
              <a:t>Les </a:t>
            </a:r>
            <a:r>
              <a:rPr lang="en-US" dirty="0" err="1"/>
              <a:t>loisirs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187 </a:t>
            </a:r>
          </a:p>
          <a:p>
            <a:pPr marL="0" indent="0" algn="ctr">
              <a:buNone/>
            </a:pPr>
            <a:r>
              <a:rPr lang="en-US" dirty="0" err="1"/>
              <a:t>Essayez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208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B3F9-45AE-4589-9B34-D7A26CBA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506A-75A6-4F68-8600-07837C131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The students will be able to use « faire » idioms, as well as words which express the frequency of doing things.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451368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Écrivez une phrase complète en français qui dit combien fois par semaine vous écoutez de la musique.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943F5D-90B5-4B24-A913-742CA381EC6D}"/>
                  </a:ext>
                </a:extLst>
              </p14:cNvPr>
              <p14:cNvContentPartPr/>
              <p14:nvPr/>
            </p14:nvContentPartPr>
            <p14:xfrm>
              <a:off x="2887920" y="3701880"/>
              <a:ext cx="317880" cy="45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943F5D-90B5-4B24-A913-742CA381EC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8560" y="3692520"/>
                <a:ext cx="336600" cy="4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9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mercredi, </a:t>
            </a:r>
            <a:r>
              <a:rPr lang="fr-FR"/>
              <a:t>le huit </a:t>
            </a:r>
            <a:r>
              <a:rPr lang="fr-FR" dirty="0"/>
              <a:t>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faire </a:t>
            </a:r>
            <a:r>
              <a:rPr lang="fr-FR" dirty="0" err="1"/>
              <a:t>idioms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use « faire » </a:t>
            </a:r>
            <a:r>
              <a:rPr lang="fr-FR" dirty="0" err="1"/>
              <a:t>idioms</a:t>
            </a:r>
            <a:r>
              <a:rPr lang="fr-FR" dirty="0"/>
              <a:t>,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express the </a:t>
            </a:r>
            <a:r>
              <a:rPr lang="fr-FR" dirty="0" err="1"/>
              <a:t>frequency</a:t>
            </a:r>
            <a:r>
              <a:rPr lang="fr-FR" dirty="0"/>
              <a:t> of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More postcards have been sold showing the Eiffel Tower than any other person, place, or thing.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132" y="2038212"/>
            <a:ext cx="4151736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0074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EE74-3ACA-4EEA-AD47-F3DBFAB6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63D6-64D0-48AA-9E90-9404C5510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rarely sing songs by “Panic! At the Disco.”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chante</a:t>
            </a:r>
            <a:r>
              <a:rPr lang="en-US" dirty="0"/>
              <a:t> </a:t>
            </a:r>
            <a:r>
              <a:rPr lang="en-US" dirty="0" err="1"/>
              <a:t>rarement</a:t>
            </a:r>
            <a:r>
              <a:rPr lang="en-US" dirty="0"/>
              <a:t> les chansons de “Panic! At the Disco”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ne </a:t>
            </a:r>
            <a:r>
              <a:rPr lang="en-US" dirty="0" err="1"/>
              <a:t>faut</a:t>
            </a:r>
            <a:r>
              <a:rPr lang="en-US" dirty="0"/>
              <a:t> pas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nécessaire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7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5F13-FF34-40E1-BAC0-4912641A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92DC-3F95-4836-9759-174D0A88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Formez</a:t>
            </a:r>
            <a:r>
              <a:rPr lang="en-US" dirty="0"/>
              <a:t> un </a:t>
            </a:r>
            <a:r>
              <a:rPr lang="en-US" dirty="0" err="1"/>
              <a:t>cercle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283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31946</TotalTime>
  <Words>373</Words>
  <Application>Microsoft Office PowerPoint</Application>
  <PresentationFormat>Widescreen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More postcards have been sold showing the Eiffel Tower than any other person, place, or thing.</vt:lpstr>
      <vt:lpstr>PowerPoint Presentation</vt:lpstr>
      <vt:lpstr>PowerPoint Presentation</vt:lpstr>
      <vt:lpstr>PowerPoint Presentation</vt:lpstr>
      <vt:lpstr>PowerPoint Presentation</vt:lpstr>
      <vt:lpstr>faire la vaiselle</vt:lpstr>
      <vt:lpstr>faire la lessive</vt:lpstr>
      <vt:lpstr>Pour réussir à l’école, il faut étudier.</vt:lpstr>
      <vt:lpstr>il ne faut pas = one must not </vt:lpstr>
      <vt:lpstr>p. 186</vt:lpstr>
      <vt:lpstr>p. 186</vt:lpstr>
      <vt:lpstr>souvent, parfois, rarement, jamais</vt:lpstr>
      <vt:lpstr>souvent, parfois, rarement, jamais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369</cp:revision>
  <dcterms:created xsi:type="dcterms:W3CDTF">2016-10-03T16:25:09Z</dcterms:created>
  <dcterms:modified xsi:type="dcterms:W3CDTF">2025-01-08T16:39:24Z</dcterms:modified>
</cp:coreProperties>
</file>