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31" r:id="rId2"/>
    <p:sldId id="369" r:id="rId3"/>
    <p:sldId id="381" r:id="rId4"/>
    <p:sldId id="359" r:id="rId5"/>
    <p:sldId id="360" r:id="rId6"/>
    <p:sldId id="376" r:id="rId7"/>
    <p:sldId id="372" r:id="rId8"/>
    <p:sldId id="379" r:id="rId9"/>
    <p:sldId id="361" r:id="rId10"/>
    <p:sldId id="362" r:id="rId11"/>
    <p:sldId id="363" r:id="rId12"/>
    <p:sldId id="364" r:id="rId13"/>
    <p:sldId id="371" r:id="rId14"/>
    <p:sldId id="367" r:id="rId15"/>
    <p:sldId id="384" r:id="rId16"/>
    <p:sldId id="370" r:id="rId17"/>
    <p:sldId id="3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88AA40-827E-4603-9E57-693A0D01EFF6}">
          <p14:sldIdLst>
            <p14:sldId id="331"/>
            <p14:sldId id="369"/>
            <p14:sldId id="381"/>
            <p14:sldId id="359"/>
            <p14:sldId id="360"/>
            <p14:sldId id="376"/>
            <p14:sldId id="372"/>
            <p14:sldId id="379"/>
            <p14:sldId id="361"/>
            <p14:sldId id="362"/>
            <p14:sldId id="363"/>
            <p14:sldId id="364"/>
            <p14:sldId id="371"/>
            <p14:sldId id="367"/>
            <p14:sldId id="384"/>
            <p14:sldId id="370"/>
            <p14:sldId id="365"/>
          </p14:sldIdLst>
        </p14:section>
        <p14:section name="Untitled Section" id="{6B2FDA42-E83C-46BA-9F96-D3ED0EDCB642}">
          <p14:sldIdLst/>
        </p14:section>
        <p14:section name="Untitled Section" id="{3566B86B-9392-4958-8144-1A959BA37BD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64" y="2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1392D-E149-4CD9-A0D6-8D09F055D6AE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D0BA6-2DBF-46B2-9748-C52B6CF50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235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jeudi, le neuf janvier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5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recevoir</a:t>
            </a:r>
            <a:r>
              <a:rPr lang="en-US" dirty="0"/>
              <a:t>: to receive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je </a:t>
            </a:r>
            <a:r>
              <a:rPr lang="en-US" dirty="0" err="1"/>
              <a:t>reçois</a:t>
            </a:r>
            <a:r>
              <a:rPr lang="en-US" dirty="0"/>
              <a:t>			nous </a:t>
            </a:r>
            <a:r>
              <a:rPr lang="en-US" dirty="0" err="1"/>
              <a:t>recevons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reçois</a:t>
            </a:r>
            <a:r>
              <a:rPr lang="en-US" dirty="0"/>
              <a:t>			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recevez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il</a:t>
            </a:r>
            <a:r>
              <a:rPr lang="en-US" dirty="0"/>
              <a:t> / </a:t>
            </a:r>
            <a:r>
              <a:rPr lang="en-US" dirty="0" err="1"/>
              <a:t>elle</a:t>
            </a:r>
            <a:r>
              <a:rPr lang="en-US" dirty="0"/>
              <a:t> </a:t>
            </a:r>
            <a:r>
              <a:rPr lang="en-US" dirty="0" err="1"/>
              <a:t>reçoit</a:t>
            </a:r>
            <a:r>
              <a:rPr lang="en-US" dirty="0"/>
              <a:t>		</a:t>
            </a:r>
            <a:r>
              <a:rPr lang="en-US" dirty="0" err="1"/>
              <a:t>elles</a:t>
            </a:r>
            <a:r>
              <a:rPr lang="en-US" dirty="0"/>
              <a:t> / </a:t>
            </a:r>
            <a:r>
              <a:rPr lang="en-US" dirty="0" err="1"/>
              <a:t>ils</a:t>
            </a:r>
            <a:r>
              <a:rPr lang="en-US" dirty="0"/>
              <a:t> </a:t>
            </a:r>
            <a:r>
              <a:rPr lang="en-US" dirty="0" err="1"/>
              <a:t>reçoivent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participe</a:t>
            </a:r>
            <a:r>
              <a:rPr lang="en-US" dirty="0"/>
              <a:t> passé: </a:t>
            </a:r>
            <a:r>
              <a:rPr lang="en-US" dirty="0" err="1"/>
              <a:t>reçu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764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apercevoir</a:t>
            </a:r>
            <a:r>
              <a:rPr lang="en-US" dirty="0"/>
              <a:t>: to glimpse, to catch sight of, to become aware of</a:t>
            </a:r>
          </a:p>
          <a:p>
            <a:pPr marL="0" indent="0">
              <a:buNone/>
            </a:pPr>
            <a:r>
              <a:rPr lang="en-US" dirty="0" err="1"/>
              <a:t>s’apercevoir</a:t>
            </a:r>
            <a:r>
              <a:rPr lang="en-US" dirty="0"/>
              <a:t>: to realize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j’aperçois</a:t>
            </a:r>
            <a:r>
              <a:rPr lang="en-US" dirty="0"/>
              <a:t>			nous </a:t>
            </a:r>
            <a:r>
              <a:rPr lang="en-US" dirty="0" err="1"/>
              <a:t>apercevons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aperçois</a:t>
            </a:r>
            <a:r>
              <a:rPr lang="en-US" dirty="0"/>
              <a:t>			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apercevez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il</a:t>
            </a:r>
            <a:r>
              <a:rPr lang="en-US" dirty="0"/>
              <a:t> / </a:t>
            </a:r>
            <a:r>
              <a:rPr lang="en-US" dirty="0" err="1"/>
              <a:t>elle</a:t>
            </a:r>
            <a:r>
              <a:rPr lang="en-US" dirty="0"/>
              <a:t> </a:t>
            </a:r>
            <a:r>
              <a:rPr lang="en-US" dirty="0" err="1"/>
              <a:t>aperçoit</a:t>
            </a:r>
            <a:r>
              <a:rPr lang="en-US" dirty="0"/>
              <a:t>		</a:t>
            </a:r>
            <a:r>
              <a:rPr lang="en-US" dirty="0" err="1"/>
              <a:t>elles</a:t>
            </a:r>
            <a:r>
              <a:rPr lang="en-US" dirty="0"/>
              <a:t> / </a:t>
            </a:r>
            <a:r>
              <a:rPr lang="en-US" dirty="0" err="1"/>
              <a:t>ils</a:t>
            </a:r>
            <a:r>
              <a:rPr lang="en-US" dirty="0"/>
              <a:t> </a:t>
            </a:r>
            <a:r>
              <a:rPr lang="en-US" dirty="0" err="1"/>
              <a:t>aperçoivent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participe</a:t>
            </a:r>
            <a:r>
              <a:rPr lang="en-US" dirty="0"/>
              <a:t> passé: </a:t>
            </a:r>
            <a:r>
              <a:rPr lang="en-US" dirty="0" err="1"/>
              <a:t>aperçu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928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croire</a:t>
            </a:r>
            <a:r>
              <a:rPr lang="en-US" dirty="0"/>
              <a:t>: to believe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je </a:t>
            </a:r>
            <a:r>
              <a:rPr lang="en-US" dirty="0" err="1"/>
              <a:t>crois</a:t>
            </a:r>
            <a:r>
              <a:rPr lang="en-US" dirty="0"/>
              <a:t>			nous </a:t>
            </a:r>
            <a:r>
              <a:rPr lang="en-US" dirty="0" err="1"/>
              <a:t>croyons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crois</a:t>
            </a:r>
            <a:r>
              <a:rPr lang="en-US" dirty="0"/>
              <a:t>			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croyez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il</a:t>
            </a:r>
            <a:r>
              <a:rPr lang="en-US" dirty="0"/>
              <a:t> / </a:t>
            </a:r>
            <a:r>
              <a:rPr lang="en-US" dirty="0" err="1"/>
              <a:t>elle</a:t>
            </a:r>
            <a:r>
              <a:rPr lang="en-US" dirty="0"/>
              <a:t> </a:t>
            </a:r>
            <a:r>
              <a:rPr lang="en-US" dirty="0" err="1"/>
              <a:t>croit</a:t>
            </a:r>
            <a:r>
              <a:rPr lang="en-US" dirty="0"/>
              <a:t>			</a:t>
            </a:r>
            <a:r>
              <a:rPr lang="en-US" dirty="0" err="1"/>
              <a:t>elles</a:t>
            </a:r>
            <a:r>
              <a:rPr lang="en-US" dirty="0"/>
              <a:t> / </a:t>
            </a:r>
            <a:r>
              <a:rPr lang="en-US" dirty="0" err="1"/>
              <a:t>ils</a:t>
            </a:r>
            <a:r>
              <a:rPr lang="en-US" dirty="0"/>
              <a:t> </a:t>
            </a:r>
            <a:r>
              <a:rPr lang="en-US" dirty="0" err="1"/>
              <a:t>croient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participe</a:t>
            </a:r>
            <a:r>
              <a:rPr lang="en-US" dirty="0"/>
              <a:t> passé: cru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639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40995-2346-47EC-8B34-AA6AA44DD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22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6B5F21B-D9ED-4EDF-A774-A807CC6511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5345" y="2273576"/>
            <a:ext cx="2756629" cy="4142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BE56B0-C624-4F54-9AD0-5B069D1DE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232" y="1903344"/>
            <a:ext cx="1322259" cy="7404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01BED9-DE58-4117-8A6A-1858820F8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689" y="1078242"/>
            <a:ext cx="1972089" cy="11043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DAC177-5B02-497E-91C7-696CE4FA2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337" y="614327"/>
            <a:ext cx="2146024" cy="12017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896793-3F7D-43F9-A435-D7A554612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7902" y="1169206"/>
            <a:ext cx="1972090" cy="11043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742995-EDF5-4E02-8A26-D79EE528E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9991" y="1979146"/>
            <a:ext cx="1408753" cy="7889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368E5D-8CC2-453C-BCA8-190E3D7D48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8991" y="3342654"/>
            <a:ext cx="2628900" cy="17430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61087D2-E167-4CFB-8D91-3AE96AF302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4109" y="3007714"/>
            <a:ext cx="2405090" cy="243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457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Écrivez une histoire de deux personnes qui se rencontrent au guichet automatique et tombent amoureux.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Il faut utiliser les verbes voir, recevoir, apercevoir et croire.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Il faut écrire des phrases au présent, au passé composé, à l’imparfait, et au futur.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0524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1F7DD-BCF2-4E15-9BEA-6E7357377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4DCB6-41BD-4D40-AC04-4E556ACF9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08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/>
              <a:t>Devoirs</a:t>
            </a:r>
          </a:p>
        </p:txBody>
      </p:sp>
    </p:spTree>
    <p:extLst>
      <p:ext uri="{BB962C8B-B14F-4D97-AF65-F5344CB8AC3E}">
        <p14:creationId xmlns:p14="http://schemas.microsoft.com/office/powerpoint/2010/main" val="1829430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Écrivez deux phrases utilisant deux verbes OIR(E).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272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Travail de cloche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Que font les gens dans </a:t>
            </a:r>
            <a:r>
              <a:rPr lang="en-US" dirty="0" err="1"/>
              <a:t>cette</a:t>
            </a:r>
            <a:r>
              <a:rPr lang="en-US" dirty="0"/>
              <a:t> photo?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453" y="1825625"/>
            <a:ext cx="4733667" cy="294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724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jeudi, le neuf janvier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un moment de culture francophone</a:t>
            </a:r>
          </a:p>
          <a:p>
            <a:pPr marL="0" indent="0" algn="ctr">
              <a:buNone/>
            </a:pPr>
            <a:r>
              <a:rPr lang="fr-FR" dirty="0"/>
              <a:t>Louis XIV</a:t>
            </a:r>
          </a:p>
          <a:p>
            <a:pPr marL="0" indent="0" algn="ctr">
              <a:buNone/>
            </a:pPr>
            <a:r>
              <a:rPr lang="fr-FR" dirty="0"/>
              <a:t>Les verbes « </a:t>
            </a:r>
            <a:r>
              <a:rPr lang="fr-FR" dirty="0" err="1"/>
              <a:t>oir</a:t>
            </a:r>
            <a:r>
              <a:rPr lang="fr-FR" dirty="0"/>
              <a:t> »</a:t>
            </a:r>
          </a:p>
          <a:p>
            <a:pPr marL="0" indent="0" algn="ctr">
              <a:buNone/>
            </a:pPr>
            <a:r>
              <a:rPr lang="fr-FR" dirty="0"/>
              <a:t>une histoire d’amour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62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More postcards have been sold showing the Eiffel Tower than any other person, place, or thing.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4735" y="2150076"/>
            <a:ext cx="4151870" cy="392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943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011842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7DED1-E064-467B-9CD2-3C44D5C6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052AF-7552-408A-A84B-F060775E8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Louis XIV</a:t>
            </a:r>
          </a:p>
          <a:p>
            <a:pPr marL="0" indent="0" algn="ctr">
              <a:buNone/>
            </a:pPr>
            <a:r>
              <a:rPr lang="en-US" dirty="0"/>
              <a:t>pp. 99 - 101</a:t>
            </a:r>
          </a:p>
        </p:txBody>
      </p:sp>
    </p:spTree>
    <p:extLst>
      <p:ext uri="{BB962C8B-B14F-4D97-AF65-F5344CB8AC3E}">
        <p14:creationId xmlns:p14="http://schemas.microsoft.com/office/powerpoint/2010/main" val="251008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0D604-1035-4530-8322-26960F40E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E91DA-B000-4F51-90A0-6EF7EAC1B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/>
              <a:t>l’aérobique</a:t>
            </a:r>
            <a:r>
              <a:rPr lang="en-US" dirty="0"/>
              <a:t> alphabet</a:t>
            </a:r>
          </a:p>
        </p:txBody>
      </p:sp>
    </p:spTree>
    <p:extLst>
      <p:ext uri="{BB962C8B-B14F-4D97-AF65-F5344CB8AC3E}">
        <p14:creationId xmlns:p14="http://schemas.microsoft.com/office/powerpoint/2010/main" val="2542723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43210-D029-4BF1-B1BE-05C8979ED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987D814-EB92-4638-93A2-529BEBF169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7577" y="3310649"/>
            <a:ext cx="2667000" cy="1714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D60802-51D8-4D55-9DD8-7A6B8FC07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313" y="1953731"/>
            <a:ext cx="2895600" cy="1581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9B0529-5E7D-4165-8BC0-EDC3EFD73C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2162" y="405132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361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voir</a:t>
            </a:r>
            <a:r>
              <a:rPr lang="en-US" dirty="0"/>
              <a:t>:	to see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je </a:t>
            </a:r>
            <a:r>
              <a:rPr lang="en-US" dirty="0" err="1"/>
              <a:t>vois</a:t>
            </a:r>
            <a:r>
              <a:rPr lang="en-US" dirty="0"/>
              <a:t>				nous </a:t>
            </a:r>
            <a:r>
              <a:rPr lang="en-US" dirty="0" err="1"/>
              <a:t>voyons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vois</a:t>
            </a:r>
            <a:r>
              <a:rPr lang="en-US" dirty="0"/>
              <a:t>			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voyez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il</a:t>
            </a:r>
            <a:r>
              <a:rPr lang="en-US" dirty="0"/>
              <a:t> / </a:t>
            </a:r>
            <a:r>
              <a:rPr lang="en-US" dirty="0" err="1"/>
              <a:t>elle</a:t>
            </a:r>
            <a:r>
              <a:rPr lang="en-US" dirty="0"/>
              <a:t> </a:t>
            </a:r>
            <a:r>
              <a:rPr lang="en-US" dirty="0" err="1"/>
              <a:t>voit</a:t>
            </a:r>
            <a:r>
              <a:rPr lang="en-US" dirty="0"/>
              <a:t>			</a:t>
            </a:r>
            <a:r>
              <a:rPr lang="en-US" dirty="0" err="1"/>
              <a:t>elles</a:t>
            </a:r>
            <a:r>
              <a:rPr lang="en-US" dirty="0"/>
              <a:t> / </a:t>
            </a:r>
            <a:r>
              <a:rPr lang="en-US" dirty="0" err="1"/>
              <a:t>ils</a:t>
            </a:r>
            <a:r>
              <a:rPr lang="en-US" dirty="0"/>
              <a:t> </a:t>
            </a:r>
            <a:r>
              <a:rPr lang="en-US" dirty="0" err="1"/>
              <a:t>voient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participe</a:t>
            </a:r>
            <a:r>
              <a:rPr lang="en-US" dirty="0"/>
              <a:t> passé: vu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209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32222</TotalTime>
  <Words>277</Words>
  <Application>Microsoft Office PowerPoint</Application>
  <PresentationFormat>Widescreen</PresentationFormat>
  <Paragraphs>86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Bonjour!</vt:lpstr>
      <vt:lpstr>Travail de cloche</vt:lpstr>
      <vt:lpstr>Bonjour!</vt:lpstr>
      <vt:lpstr>More postcards have been sold showing the Eiffel Tower than any other person, place, or thing.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 🦅</cp:lastModifiedBy>
  <cp:revision>359</cp:revision>
  <dcterms:created xsi:type="dcterms:W3CDTF">2016-10-03T16:25:09Z</dcterms:created>
  <dcterms:modified xsi:type="dcterms:W3CDTF">2025-01-08T16:51:10Z</dcterms:modified>
</cp:coreProperties>
</file>