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5" r:id="rId2"/>
    <p:sldId id="354" r:id="rId3"/>
    <p:sldId id="331" r:id="rId4"/>
    <p:sldId id="272" r:id="rId5"/>
    <p:sldId id="261" r:id="rId6"/>
    <p:sldId id="363" r:id="rId7"/>
    <p:sldId id="356" r:id="rId8"/>
    <p:sldId id="352" r:id="rId9"/>
    <p:sldId id="353" r:id="rId10"/>
    <p:sldId id="359" r:id="rId11"/>
    <p:sldId id="358" r:id="rId12"/>
    <p:sldId id="360" r:id="rId13"/>
    <p:sldId id="348" r:id="rId14"/>
    <p:sldId id="364" r:id="rId15"/>
    <p:sldId id="337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5"/>
            <p14:sldId id="354"/>
            <p14:sldId id="331"/>
            <p14:sldId id="272"/>
            <p14:sldId id="261"/>
            <p14:sldId id="363"/>
            <p14:sldId id="356"/>
            <p14:sldId id="352"/>
            <p14:sldId id="353"/>
            <p14:sldId id="359"/>
            <p14:sldId id="358"/>
            <p14:sldId id="360"/>
            <p14:sldId id="348"/>
            <p14:sldId id="364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" y="3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B4835B5-2384-4BDA-A670-A84A43247DE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0B9D996-A7BC-42D8-BC18-6472B74A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2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4:51:26.5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9186 4186 669 0,'0'0'14'0,"0"0"3"0,0 0 1 0,0 0 2 0,0 0-20 0,0 0 0 0,0 0 0 0,0 0 0 16,0 0 59-16,0 0 7 15,0 0 2-15,0 0 0 0,0 0-6 0,0 0-1 0,0 0 0 16,0 0 0-16,0 0-4 0,0 0-1 0,-7-6 0 0,7 6 0 15,0 0-28-15,0 0-7 16,0 0-1-16,0 0 0 0,0 0-4 0,0 0 0 0,0 0-1 0,0 0 0 16,0 0-7-16,4 12 0 0,-4-7-8 0,0 1 12 15,3 0 7-15,-3-6 1 0,0 0 0 0,0 6 0 16,0 0 1-16,4 9 1 0,-4-10 0 0,0 7 0 16,0-6 17-16,0 6 3 0,0 3 1 0,0-4 0 15,0 1-31-15,0 0-12 0,0 0 8 0,-4-1-8 16,4 4 23-16,0-3-1 0,-3 0 0 0,3 5 0 15,3-8-2-15,-3 9-1 0,0-7 0 0,0 7 0 16,0-3-4-16,0 2-1 0,0 1 0 0,0 3 0 16,4 2-5-16,-4-5-1 0,0-1 0 0,3 10 0 15,-3-9-8-15,0 8 0 0,4-8 9 0,-4 5-9 16,3-2 14-16,-3 2-2 0,4-5 0 0,-4 0 0 16,4 8 9-16,-1-8 2 0,-3-1 0 0,0-2 0 0,4 3-5 0,-1-7-1 15,-3 7 0-15,0-9 0 0,0 3-5 16,0-7 0-16,-3 7-1 0,-1 0 0 0,8-6-11 15,-4 0 8-15,0 3-8 0,0-9 8 0,-4 5-8 0,4-5 0 16,0 0 9-16,0 0-9 0,-3 12 0 0,3-12 8 16,0 0-8-16,0 0 0 0,0 0 0 0,0 0-20 15,0 0 4-15,0 0 1 16,-4 6-29-16,4-6-7 0,0 0-1 0,0 0 0 16,0 0-17-16,0 0-4 0,0 0-1 0,0 0 0 15,0 0-138-15,0 0-28 0</inkml:trace>
  <inkml:trace contextRef="#ctx0" brushRef="#br0" timeOffset="1477.921">9514 4142 774 0,'0'0'16'0,"0"0"4"0,0 0 1 0,0 0 2 15,-7 0-23-15,7 0 0 0,-7 5 0 0,0-5 0 0,0 6 37 0,7-6 3 16,0 0 1-16,-7 3 0 0,4 3-4 15,3-6-1-15,0 0 0 0,0 0 0 0,-7 3-5 0,7-3-2 16,0 0 0-16,0 0 0 0,0 0 4 0,0 0 1 16,0 0 0-16,0 0 0 0,0 0-1 0,0 0 0 15,0 0 0-15,0 0 0 0,0 0 9 0,0 0 2 16,0 0 0-16,0 0 0 0,0 0 17 0,0 0 4 0,0 0 1 16,0 0 0-16,0 0-34 0,-4 9-8 0,1-3 0 15,3-6-1-15,0 0-11 0,-4 12-3 0,4-7 0 0,0-5 0 16,0 6-9-16,0-6 0 0,0 6 0 0,0-6 0 15,0 0 0-15,4 6 0 0,-4-6 0 0,0 0 0 16,0 0 0-16,7 6 0 0,-4 0 0 0,4 3 0 16,-7-9 0-16,7 0 0 0,-3 5 9 0,3-5-9 15,0 6 0-15,0-6 9 0,0 0-9 16,0 6 0-16,0-6 10 0,0 0-10 0,0 0 8 0,0 0-8 16,4 0 21-16,-4 0-1 0,3 0 0 0,1 0 0 15,0 0-20-15,-1 0 9 0,1 0-9 0,-1 0 0 16,1 0 0-16,0 0 0 0,3 0 0 0,-4 6-9 15,-3-6 9-15,4 6 0 0,-4-6 0 0,4 0 0 16,3 0 0-16,-7 0 0 0,3 6 0 0,1-6 0 16,-1 6 0-16,5-6 0 0,-5 3 0 0,1-3 0 15,-4 3 0-15,3 0 8 0,1-3-8 0,-1 3 0 16,1-3 0-16,-4 0 0 0,0 0 0 0,0 0 0 0,0 0 0 0,0-3 0 16,0 3 0-16,0-3 8 0,-3 3-8 15,3-3 12-15,-3 3-4 0,-4 0 0 0,3-3 0 0,-3 3 0 16,7 0 0-16,-7 0 0 0,0 0-8 0,0 0 8 15,0 0-8-15,0 0 8 0,0 0-8 0,4 0 0 16,-1 3 0-16,-3-3 0 0,0 0 8 0,0 0-8 16,0 0 10-16,4 6-10 0,-4-6 8 15,3 3-8-15,-3-3 0 0,0 0 9 0,0 0-1 0,0 8-8 16,0-8 12-16,4 6-4 0,-4 6-8 0,0-12 10 16,0 0-10-16,0 6 10 0,0-6-10 0,0 0 0 15,0 0 9-15,0 0-9 0,0 12 20 0,0-6-1 16,3-4 0-16,-3-2 0 0,0 0-19 0,0 9-17 0,0 0 3 15,0-3 1-15,0-6 21 0,-3 12 4 0,3-6 0 0,-4 5 1 16,4-5-13-16,0 6 0 0,-3 3 0 0,3-9-10 16,-4 5 10-16,1 1 0 0,3 3 0 0,-4-3 0 15,4-1 8-15,-3 7-8 0,-4-6 8 0,3 2-8 16,1-2 0-16,-1 6 0 0,4-6 0 0,-4-1 0 16,1 10 0-16,-1-9 9 0,1-1-9 0,3 1 10 15,-4 3-10-15,4-3 0 0,-3-1 9 0,3 1-9 16,-4 0 0-16,4-6 0 0,0 3 0 0,0 2 8 15,0-5-8-15,0 6 0 0,0 0 0 0,0-6 0 16,0 0 0-16,0 2 0 0,0 4 0 0,4 0 0 16,-4-6 0-16,0 6 0 0,0-7 0 0,0 7 0 0,0-3 0 15,0-3 0-15,0 6 0 0,0-7 0 0,0-5 0 0,-4 6 0 16,4 6 0-16,-3-3 0 0,3-9 0 0,0 6 0 16,-4 6 8-16,1-7-8 0,3-5 0 0,0 6 8 15,-4 6-8-15,4-12 0 0,0 6 0 16,0-6 8-16,-3 6-8 0,3-6 0 15,0 0 8-15,-4 6-8 0,4-6 8 0,0 0-8 0,-3 6 9 0,3-6-9 16,0 0 12-16,0 0-12 0,0 0 0 0,0 0-9 16,0 0-1-16,0 0 0 15,0 0-39-15,0 0-8 0,0 0-2 0,0 0 0 16,0 0-107-16,0 0-22 0,0 0-4 0,0 0 0 16,7 0-22-16,0 0-4 0</inkml:trace>
  <inkml:trace contextRef="#ctx0" brushRef="#br0" timeOffset="2974.167">10312 4259 806 0,'0'0'17'0,"0"0"4"0,-4 6 1 0,4-6 2 0,-3 6-24 0,-1 0 0 0,4-6 0 0,-3 6 0 16,3-6 68-16,-7 6 10 0,7-6 2 0,0 0 0 15,0 0-4-15,0 0-1 0,-4 8 0 0,4-8 0 16,-7 0-15-16,3 0-2 0,-6 0-1 0,3 0 0 16,0-8-12-16,3 5-2 0,-3 0-1 0,0 0 0 15,4-6-6-15,-1 3-2 0,1 6 0 0,-1-6 0 16,0 0-13-16,4 6-2 0,-3-6-1 0,3 6 0 16,0 0 0-16,0 0 0 0,0 0 0 0,0 0 0 15,0 0-1-15,0 0 0 0,0 0 0 0,0 0 0 16,0 0-5-16,0 0-2 0,0 0 0 0,0 0 0 15,0 0-10-15,0 0 0 0,0 0 9 0,0 0-9 0,0 0 8 0,0 0-8 16,0 0 8-16,0 0-8 0,0 0 0 0,0 0 0 16,0 0 0-16,0 0 0 0,0 0 8 0,0 0-8 15,0 0 8-15,0 0-8 0,0 0 15 0,0 0-2 16,0 0 0-16,0 0 0 0,0 0 3 0,0 0 0 16,3 0 0-16,-3 0 0 0,8 6-8 0,-1-6-8 0,0 0 11 15,-4 0-11-15,4 0 10 0,0 0-10 16,0 0 8-16,0 6-8 0,0-6 0 0,4 0 0 0,-4 0 8 15,4 0-8-15,-1 0 0 0,1 0 0 16,-1 6 0-16,1-6 0 0,3 0 0 0,-3 0 0 16,3 0 0-16,-4 0 0 0,4 0 0 0,-3 6 0 0,0-6 0 15,3 6 0-15,-4-6 0 0,1 0 0 0,3 0 0 16,-3 0 0-16,-1 3 0 0,1-3 0 16,-1 3 0-16,-3 0 0 0,0-3 0 0,1 0 0 0,2 3 9 0,-3-3-9 15,0 0 14-15,-7 0-2 0,0 0 0 0,0 0 0 16,4 0 7-16,-4 0 1 0,7 0 0 0,-7 0 0 15,0 0-11-15,7 0-1 0,-7 0-8 0,0 0 12 16,0 0-12-16,10-3-12 0,-3 3 3 0,1 0 0 16,-1-3 33-16,-7 3 6 0,0 0 2 0,0 0 0 15,10 0-52-15,-3 0-9 16,0 0-3-16,-7 0 0 0,7 3 32 0,0 0 13 0,-7-3-1 0,4 2 0 16,-4-2-12-16,7 6 0 0,0-6 0 0,-7 0 0 0,4 6 0 15,-1 0 0-15,-3-6 0 0,7 6 0 0,-3 0 0 16,-4-6 0-16,0 0 8 0,0 0-8 0,0 0 8 15,0 0-8-15,0 0 11 0,0 0-11 0,3 0 26 0,-3 0-2 16,0 0 0-16,0 0 0 0,0 0-7 0,-3 12-1 16,3-12-1-16,0 6 0 0,-4-1-3 15,4-5 0-15,-3 9 0 0,-1-3 0 0,4-6-12 16,0 0-12-16,-3 12 3 0,3 0 0 0,-4-7 9 0,4-5 0 16,-3 6 0-16,-1 0 0 0,4 0 0 0,-4 0 0 15,4-6 0-15,0 15 0 0,0-9 0 0,-3-1 0 16,3 7 0-16,-4-6 0 0,1 6 0 0,3-3 9 15,0 2-1-15,-4 1-8 0,1 0 0 0,-1 0 0 16,4 2 0-16,-3-2 0 0,-4 6 0 0,3-6 0 0,1 2 0 16,-1 4 0-16,1 0 0 0,-1-1 0 0,1 1 0 0,-1-3 0 15,0 2 0-15,1-5 0 0,3 3 0 0,-4 2-9 16,4-5 9-16,-7 0 0 0,4 0 0 0,-1-1 0 16,4 4 0-16,0-3 0 0,-3 0 0 0,-1-1 0 15,4-2 0-15,0 3 0 0,-3-6 0 0,3 0 0 16,-4-1 0-16,1 1 0 0,3 6 0 0,-4-6 0 15,4 0 0-15,-3 3 0 0,-1-3 0 0,4 5 0 16,-3-5 0-16,-1 0 0 0,4-6 0 0,0 0 0 16,0 12 0-16,-3-6 0 0,-1 6 0 15,0-4 0-15,4-8 0 0,-3 6 0 0,3-6 0 0,-4 12 0 16,4-12 8-16,0 6 3 0,0-6 1 0,-3 6 0 16,3-6-12-16,0 0 0 0,-4 6 0 0,4-6 0 15,0 0 0-15,0 0 0 0,-3 5 0 0,-4 4 0 16,7-9 0-16,0 0-17 0,-4 3 4 0,4-3 1 15,0 0 12-15,-7 9 0 0,7-9 0 0,0 0 10 16,-3 0-10-16,3 0-17 0,0 0 4 0,0 0 1 0,0 0-4 0,0 0 0 16,0 0 0-16,0 0 0 15,-7 6-35-15,7-6-7 0,-7-6-2 0,7 6 0 16,-7 0-99-16,7 0-20 0,-4-6-4 0,4 6-388 16,-4-3-77-16</inkml:trace>
  <inkml:trace contextRef="#ctx0" brushRef="#br0" timeOffset="4546.181">10978 4280 417 0,'0'0'8'0,"0"0"3"0,0 0 0 0,0 0 2 0,0 0-13 0,0 0 0 0,4 6 0 0,-4-6 0 16,0 0 32-16,0 0 4 0,0 0 1 0,0 0 0 15,0 0 8-15,0 0 2 0,4-3 0 0,-4 3 0 16,0 0-3-16,0 0-1 0,3-3 0 0,1-6 0 15,-1 3 6-15,1 0 2 0,-4 6 0 0,0 0 0 16,3 0-2-16,-3 0 0 0,0-6 0 0,0 6 0 16,0 0-7-16,0 0-2 0,0 0 0 0,0 0 0 15,0 0 9-15,0 0 2 0,0 0 0 0,0 0 0 16,0 0-11-16,4-6-3 0,3 6 0 0,-4-6 0 16,-3 6-9-16,0 0-1 0,0 0-1 0,0 0 0 15,0 0-10-15,0 0-3 0,0 0 0 0,0 0 0 16,0 0 14-16,0 0 2 0,0 0 1 0,0 0 0 15,0 0 1-15,0 0 0 0,0 0 0 0,0 0 0 16,0 0-19-16,0 0-3 0,0 0-1 0,0 0 0 0,0 0-8 0,0 0 8 16,-3 6-8-16,-1 6 8 0,4-6-8 0,0 6 0 15,0-3 0-15,0 2 0 0,0 1 0 0,0 0 0 16,0 6 0-16,0-10 0 0,4 4 0 0,-4 6 0 16,0-7 0-16,0 1 8 0,3 0 5 0,-3 3 1 15,0-4 0-15,4 1 0 0,-4-6-5 0,0 6-1 16,3-3 0-16,-3 2 0 15,0-5 8-15,0 6 0 0,4-6 1 0,-4 6 0 0,0-6-17 0,0 2-11 16,0 4 2-16,0-6 0 0,0 12 9 16,0-12 0-16,0 2 0 0,0 1 0 0,0 6 0 0,-4-3 16 15,8-1-3-15,-4 4 0 0,-4 3-13 0,4-1 0 0,-3-5 0 16,3 3 0-16,0-3 0 0,0 5 0 16,0-5 0-16,-4 6 0 0,4-7 0 0,0 4 0 0,0-3 0 15,0 0 0-15,-3-1 8 0,3 4-8 0,0-3 11 0,0-6-11 16,3 5 0-16,-3-5 0 0,0 6-12 0,0-6 3 15,4 0 9-15,-4 3 0 0,3-3 0 0,-3-1 0 16,0 1 0-16,4 6 0 0,-4-12 0 0,0 6 0 16,3 0 0-16,1 3 0 0,-1-3 0 0,1 5 0 15,-1-5 0-15,1 6 0 0,0-6 0 0,-1 0 0 16,1 0 0-16,-1 2 0 0,1 1 0 0,3 0 0 16,-4-3 0-16,1 6 0 0,-1-6 8 0,1-1-8 0,-1 1 0 15,1 0 8-15,3-3-8 0,-4 0 0 0,1 3 9 0,-4-6-9 16,7 3 12-16,-3 3-12 0,-4-6 12 0,7 0-12 15,-4 0 12-15,4 6-12 0,0-6 11 0,0 6-11 16,-3-6 10-16,3 0-10 0,0 0 8 0,4 0-8 16,-4 0 0-16,0 0 9 0,3 0-1 0,1-6-8 15,-1 6 12-15,1-6-4 0,0 6 2 0,-1-6 0 16,1 0 0-16,-1 3 0 0,1 0-1 0,-4 0 0 16,0-3 0-16,0 0 0 0,0 1 0 0,0-1 0 15,0 0 0-15,-3 0 0 0,3 0 3 0,-4 0 1 16,1 0 0-16,-1-3 0 0,1 4 3 0,-1-1 0 15,-3 0 0-15,4 0 0 0,-4 0 0 0,0 0 1 16,0-6 0-16,0 7 0 0,-4 2 0 0,4-3 0 16,0 0 0-16,-3 0 0 0,3 6-6 0,0 0-2 0,-4-6 0 0,4 6 0 15,-3-12-9-15,3 12 0 0,-4-6 9 0,1 1-9 16,3 5 0-16,-4-6 0 0,1 3 0 0,3 3 8 16,-4-6-8-16,4 6 0 0,-7-3 0 0,4 0 0 15,-4-3 0-15,3-6 0 0,-3 12 0 0,3-6-8 16,1 1-6-16,3 5-1 0,-7 0 0 0,0 0 0 15,7 0-7-15,-7-6-2 0,7 6 0 0,-7 0 0 16,7 0 5-16,-11 0 1 0,4 0 0 0,7 0 0 16,-7 6 7-16,0-6 2 0,0 5 0 0,0 1 0 15,7-6 9-15,-7 0 0 0,0 6-9 0,0 0 9 16,7-6 0-16,-7 6 0 0,0-3 0 0,3 3 0 16,4-6 0-16,-7 6 10 0,0 0-1 0,3-1 0 15,4-5-9-15,-7 6 0 0,0 0 0 0,4 0 0 16,3-6 0-16,-7 6-11 0,3 6 3 0,1-9 0 15,-1 6 8-15,1-1-10 0,-1-2 10 0,1 0-10 16,-1 6 10-16,0-6 0 0,1 0 0 0,-1-1 0 0,-3-2 0 16,4 9 0-16,-1-6 0 0,1 0-8 0,3-6 8 0,0 0 0 15,0 0 0-15,0 0 0 0,0 6 0 0,0-6 0 16,0 0-10-16,0 0 10 0,0 0-27 0,0 0 2 16,0 0 0-16,0 0 0 15,3 6-20-15,-3-6-4 0,0 0-1 0,4 6 0 16,-4-6-20-16,0 0-4 0,7 5-1 0,-4-5 0 15,-3 0-9-15,7 6-3 0,4-6 0 0,-4 0 0 16,0 0-116-16,-3 0-23 0,13 0-5 0,-17 0-1 0</inkml:trace>
  <inkml:trace contextRef="#ctx0" brushRef="#br0" timeOffset="61891.036">6805 6273 806 0,'0'0'17'0,"0"0"4"0,0 0 1 0,0 0 2 0,0 0-24 0,0 0 0 0,0 0 0 0,0 0 0 16,0 0 21-16,-3 6 0 0,3-6 0 0,-4 12 0 15,4-12 18-15,0 5 3 0,-4 1 1 0,4 6 0 16,0-6-35-16,0 0-8 0,0 3 0 0,0-1 0 15,0 7 24-15,4-9 7 0,-4 6 1 0,0-6 0 0,4 2 0 0,-1 4 1 16,4 0 0-16,-3-6 0 0,3 12-33 0,-4-7 0 16,-3 7 0-16,4 3 0 0,3-4 0 15,0 7 0-15,-4 2 0 0,1-8 0 0,-1-1 24 0,1 4-3 16,0 2 0-16,-1-2 0 0,1-3-10 0,-1 5-3 16,-3-11 0-16,4 9 0 0,-1-10-8 15,-3 1 10-15,4-3-10 0,-1 3 10 16,-3-4-2-16,4 7 0 0,-1-9 0 0,-3 0 0 15,0 0 0-15,7 3 0 0,-7-9 0 0,0 6 0 0,0-1-8 0,0-2 8 16,0-3-8-16,0 6 8 0,0-6-8 0,0 0 8 16,0 0-8-16,0 0 8 0,0 9-8 0,0-9 0 15,0 0 9-15,0 0-9 0,0 0 9 0,0 0-9 16,0 0 12-16,0 0-12 0,0 6 10 0,0-6-10 0,0 0 8 16,0 0-8-16,0 0 28 0,0 0 0 0,0 0 0 0,0 0 0 15,0 0 2-15,0 0 1 0,0 0 0 0,0 0 0 16,-7-6-16-16,7-6-3 0,-3 6-1 0,-1-2 0 15,4-4-19-15,0 6-4 0,-3-6-1 0,3 6 0 16,-4-8 13-16,4 2 0 0,0 6 0 0,0-6 0 16,0 6 0-16,-3-5 0 0,-1-7 0 0,1 6 0 15,-1-3 0-15,1-2 0 0,-1 5 0 0,4-3 0 16,-4 9 0-16,4-11 0 0,4 11 0 0,-4-6 0 16,0-2-8-16,4 2 8 0,-4 0-13 0,0 0 5 15,3 6 8-15,-3-8-13 0,0 5 5 0,4 0 8 16,-1 3-12-16,1 0 12 0,-1 0-12 0,1-5 12 15,-4 5 8-15,3-3 10 0,-3 3 2 0,4 0 0 16,-1 0-41-16,4-5-8 0,-3 5-2 0,-1 6 0 16,-3 0-1-16,0 0-1 0,4-6 0 0,-4 0 0 15,0 0 33-15,3-3 0 0,-3 9 0 0,0 0 0 0,0-6 18 16,4-3 10-16,0 7 3 0,-4 2 0 16,7 0-50-16,-4 0-9 0,-3 0-3 0,4 0 0 0,3 0 31 0,-4 0 16 15,4 0-1-15,-3 0-1 0,3 8-14 0,-4-2 0 16,1 6 0-16,-1-6 0 0,4 0 0 0,-3 0 0 15,3 0 0-15,-3 5 0 0,-1-5 8 0,1 3-8 16,-1 3 11-16,4 0-11 0,-3-1 13 0,-1 1-4 16,4-6-1-16,-3 3 0 0,-1 2-8 0,-3 1 0 15,7-6 9-15,-7 6-9 0,4-6 0 0,-1 0 8 16,1 2-8-16,-4-2 0 0,0-6 0 0,4 12 8 16,-1-6-8-16,-3 0 0 0,4 0 10 0,-4 5-2 15,3-2-8-15,-3 0 12 0,4 0-3 0,-4 3-1 16,0-1 0-16,0-5 0 0,0-6 5 0,0 9 1 15,0 0 0-15,0 0 0 0,0-9-14 0,0 0 0 0,0 0 0 0,0 0 0 16,0 12 0-16,3-7 0 0,-3-5 0 0,0 0 0 16,0 0 0-16,0 0 0 0,0 0 0 0,0 0 0 15,0 6 8-15,0-6 0 0,0 0-8 0,0 0 12 16,4 6-12-16,-4-6-8 0,0 0 8 0,0 0-13 16,0 0 25-16,0 0 4 0,0 0 2 0,0 0 0 15,0 0 4-15,0-6 1 0,-4-5 0 0,1-4 0 16,3 6-3-16,-4 0-1 0,4-3 0 0,-3-5 0 15,-1 5-19-15,1 0 8 0,3 3-8 0,-4-8 0 16,4 5 0-16,0 0 0 0,0 4 0 0,0-4 0 16,0 0 0-16,4 0 0 0,-4-8 0 0,3 8-9 15,1 6 1-15,-1-6 0 0,1 6 0 0,-1-5 0 0,4-1-1 16,-3 3 0-16,3 3 0 0,-4 0 0 16,4-5-26-16,-3 5-5 0,3 0 0 0,0-6-1 0,0 12 33 15,-3-9 8-15,3 3 0 0,0-3 0 16,0 7 0-16,0-4 0 0,-4 0 0 0,1 0 0 15,-1 0 0-15,5 0 0 0,-5 0 0 0,1-3 0 0,-1 7 0 0,1-4 0 16,-1 3 0-16,-3 3 0 0,0 0 0 0,0 0 0 16,0 0 0-16,0 0 0 0,7 0-15 0,0 3-1 15,0 3 0-15,-3 5 0 0,3 7 6 0,-4 0 1 16,1-4 0-16,-1 10 0 0,1-1 9 0,0-5 0 16,-1 8 0-16,1 1-8 15,-1 2-24-15,1-11-4 0,3 5 0 0,-4-2-1 0,1 2 37 0,6-5 0 16,-10 3 0-16,7-4 0 0,-3-2 22 0,-1 0 12 0,1 5 2 0,-4-8 1 15,3-3-22-15,-3 9-5 0,4-7-1 0,0 1 0 16,-4 0 2-16,0-3 0 0,0-3 0 0,0 2 0 16,0-2-3-16,0 3-8 0,-4-3 12 0,4 6-4 15,0-6-8-15,0-1 0 0,0-5 0 0,4 6 0 16,-4-6 0-16,0 0 0 0,0 0 0 0,0 6 0 16,0-6 0-16,0 0 0 0,0 6 0 0,0-6 0 15,0 0 0-15,0 0 0 0,0 0 0 0,0 0-510 16,0 0-104-16</inkml:trace>
  <inkml:trace contextRef="#ctx0" brushRef="#br0" timeOffset="62460.726">7518 6499 544 0,'0'0'15'0,"0"0"5"0,0 0-20 0,0 0 0 0,0 0 0 0,0 0 0 15,0 0 54-15,0 0 7 0,0 0 2 0,0 0 0 16,0 0-13-16,0 0-2 0,0 0-1 0,0 0 0 15,0 0-15-15,-4 6-4 0,4-6 0 0,-7 6 0 16,7 0 12-16,0 3 3 0,0-9 0 0,-3 6 0 16,3 5 5-16,0-5 2 0,-4 0 0 0,4 6 0 0,0-6-8 15,0 6-2-15,4-4 0 0,-4 4 0 16,0-12-10-16,3 6-2 0,-3 0-1 0,4 11 0 0,-1-11-6 16,-3 3-1-16,4 9 0 0,-1-6 0 15,-3 5-7-15,7-2-1 0,-3 3-1 0,-4-1 0 16,0-5-11-16,3 9 0 0,-3 2 9 0,0-11-9 15,4 5 0-15,-4-5 8 0,0 3-8 0,0-3 0 0,3-6 9 0,-3-6-9 16,0 0 12-16,0 0-12 0,0 0 0 0,0 0 0 16,0 0 0-16,0-6-12 15,4-6-28-15,-4-3-4 0,0 1-2 0,0-7-676 0</inkml:trace>
  <inkml:trace contextRef="#ctx0" brushRef="#br0" timeOffset="62722.606">7345 6005 1101 0,'0'0'24'0,"0"0"4"0,0 0 2 0,0 0 2 0,0 12-32 0,-4-9 0 0,4 3 0 0,0-6 0 16,0 0 10-16,0 0-10 0,0 0 8 0</inkml:trace>
  <inkml:trace contextRef="#ctx0" brushRef="#br0" timeOffset="63267.193">7768 5999 576 0,'0'0'12'0,"0"0"4"0,0 0 0 0,4 6 0 0,3 0-16 0,-7 3 0 0,3-3 0 0,-3 3 0 16,0 0 54-16,4 2 8 0,-4-5 2 0,3 6 0 15,1 0 5-15,-1 0 2 0,-3 8 0 0,4-8 0 16,-4 0-12-16,7-1-3 16,-4 10 0-16,1-9 0 0,0 5-13 0,-4 4-3 0,3 2-1 0,1 1 0 15,3-3-11-15,-4 8-1 0,1-6-1 0,-1 4 0 16,4-7 30-16,-3 10 7 0,-4-1 1 0,3-2 0 15,1 8-52-15,-4-9-12 0,0 4 0 0,3 2 0 0,-3-8 0 16,4 2 0-16,-4 4 0 0,3-7 0 0,-3-5 54 0,4 2 8 16,-4-2 2-16,0-3 0 0,4-4-52 0,-4 1-12 15,3 0 0-15,-3-6 0 0,0 0 0 0,0-3 0 16,0 3 0-16,4-4 0 0,-4-2 0 0,0 0 0 16,0 0 0-16,0 0 0 0,0 0 0 0,3 0 0 15,-3 0 0-15,0 0 0 16,0 0-100-16,0 0-22 0,0 0-5 0,0 0-615 0</inkml:trace>
  <inkml:trace contextRef="#ctx0" brushRef="#br0" timeOffset="63913.666">8079 6049 367 0,'0'0'8'0,"0"0"1"0,0 0 1 0,0 0 1 0,0 12-11 0,0-6 0 15,0 0 0-15,0 0 0 0,0 0 63 0,0 0 10 16,0 2 3-16,0-2 0 0,0 12-24 0,0-12-5 15,0 0-1-15,3 3 0 0,-3-4 44 0,0-5 9 16,4 6 1-16,-1 6 1 0,1 0-39 0,-1-6-8 16,1 5-2-16,-1 1 0 0,1 0-13 0,3-3-3 15,-4 3-1-15,1 5 0 0,-1-5-25 0,5 0-10 0,-5 2 8 0,4 4-8 16,-3-3 42-16,-1-1 3 0,4 7 1 16,-7-3 0-16,7-1-24 0,-3-2-5 15,-4 3-1-15,3-1 0 0,1-2-16 0,-1 3 0 0,1 5 8 0,-1-5-8 16,-3 2 0-16,0-2 0 0,4 6 0 15,-4-4 0-15,3-2 35 0,1-1 3 0,0 4 1 16,-1-3 0-16,1-1-28 0,-1 4-11 0,4 2 8 0,-3-5-8 16,3 0 0-16,-4-4 8 0,1 10-8 0,-1-9 0 15,4-7 0-15,-3 1 0 0,-1 3 8 0,1 0-8 16,0-6 0-16,-1-1 12 0,1 4-12 0,-4 0 12 16,3-3 0-16,-3 3 0 0,0-3 0 0,0 0 0 15,0-1-12-15,0-5-11 0,0 0 3 0,0 0 0 16,-3 0 8-16,3 0 8 0,-4 0-8 0,1-5 11 15,3-1-59-15,-4-6-11 0,0 6-2 0,4-3-744 16</inkml:trace>
  <inkml:trace contextRef="#ctx0" brushRef="#br0" timeOffset="64878.543">8470 6646 806 0,'0'0'17'0,"0"0"4"0,0 0 1 0,0 0 2 0,0 0-24 0,0-6 0 0,0 0 0 0,0-5 0 0,4 5 80 0,-4 0 12 16,0 0 3-16,3 0 0 0,-3-3-38 0,0 6-7 15,4-5-2-15,-4 8 0 0,0 0-3 0,0-6-1 16,0 6 0-16,0 0 0 0,0 0 0 0,0 0 0 16,0 0 0-16,0 0 0 0,0 0-10 0,0 0-2 15,0 0-1-15,0 0 0 0,0 6-31 16,0 2 0-16,0-8-8 0,0 3 8 16,0 6 0-16,0-9 0 0,0 0 0 0,0 0 0 0,7 6 0 0,-4 0 0 15,4 0 0-15,0 0 0 0,1-6 44 0,-1 0 16 16,3 6 4-16,-3-1 0 0,4-5-52 0,-1 0-12 15,4 0 0-15,-3 0 0 0,3 0 0 0,-3 0-8 16,-1 6 8-16,4-3-13 0,-3-9 13 0,0 3 0 16,-1-8 0-16,1 5 10 0,-1 6-10 0,1-6 0 15,0 0 0-15,-4 6 8 0,0 0-8 0,0 0 0 0,0 0 0 0,-7 0 0 16,0 0 0-16,0 0 8 0,3-6-8 0,-3 6 8 16,7 0-8-16,-7 0 0 0,4-6 0 0,-4 0 0 15,0 6 0-15,0-8 0 0,0 2 0 0,-4-6-11 16,4 6-7-16,0 0-2 0,-3 0 0 15,-1 0 0-15,-3-2-18 16,4 2-4-16,-4 0-1 0,0 0 0 0,-4 0 35 0,4 0 8 0,-4 0 0 16,1 6 0-16,-1-11-11 0,4 11 0 0,-3 0 0 0,-1 0 0 15,0 0 11-15,1 0-13 0,-1 6 5 0,1-1 8 16,-1-5-13-16,0 6 5 0,4 6 8 0,-3-9-13 16,3 3 4-16,0-3 1 0,0 3 0 0,0 2 0 15,3-2 8-15,-3 6 0 0,4-6 0 0,-5 6-8 16,8-9 8-16,-3 6 0 0,-4-4 0 0,3 4 0 15,1 3 0-15,3-6 0 0,-4 0-8 0,1 5 8 16,3-11 0-16,0 9-8 0,-4 3 8 0,1 0 0 0,-1-6 0 16,4 5 0-16,-3 4 0 0,3-6 8 0,-4 0-8 0,4 8 0 15,0-11 8-15,4 6-8 0,-4-3 22 0,0 3 0 16,3-1 0-16,-3 1 0 0,0-12-4 0,4 6-1 16,3 6 0-16,0 0 0 0,0-7-4 0,0 1-1 15,0 0 0-15,0 3 0 0,0-3-12 0,4-6 11 16,-4 0-11-16,3 6 10 0,1-12-10 0,-1 12 8 15,1 0-8-15,3-6 8 16,-3 0-28-16,-1 0-5 0,4 0-2 0,1 6 0 0,-1-6 43 0,0 0 9 16,0 0 2-16,0 0 0 15,4 0-43-15,-4 5-9 0,-4-5-2 0,1 0 0 0,3 0 27 0,0 0 0 16,-3 0 0-16,3 0 0 16,-4 0-56-16,5 0-7 0,-1 0-1 0,-4 0 0 15,1 0-51-15,-4 0-10 0,3-5-3 0,1-1 0 0</inkml:trace>
  <inkml:trace contextRef="#ctx0" brushRef="#br0" timeOffset="73692.161">10096 6405 630 0,'0'0'17'0,"0"0"6"0,-3 9-23 0,3-9 0 0,0 0 0 0,0 0 0 15,0 0 84-15,-7-6 13 0,7 6 3 0,-7 6 0 16,0-6-14-16,0 0-2 0,0-9-1 0,3 6 0 0,-3-3-15 0,4 0-4 16,3 6 0-16,-7-2 0 0,-1 2-16 0,1-6-3 15,0 0-1-15,0 6 0 0,0-6-12 0,0 6-2 16,0 0-1-16,-3 0 0 0,3 0-13 0,-1 0-2 15,-2 0-1-15,-1 6 0 0,1 0-13 0,3-6 0 16,-4 6 0-16,-3-6 0 0,3 11 8 0,1-5-8 16,-1 3 0-16,-3-3 0 15,3 0 8-15,1 0-8 0,3 5 0 0,-4-2 0 16,4 0-16-16,0-3-8 0,0 3-3 0,0-3 0 0,0 5 27 16,0-5 0-16,7-6 0 0,0 0 0 0,0 0 0 0,-7 6 0 15,3 0 0-15,1-3 0 0,3-3 20 0,0 0 10 16,-7 3 2-16,3 3 0 0,4-6-20 0,0 0-4 0,0 0-8 15,0 0 12-15,0 0-12 0,0 0 0 0,0 0 8 0,0 0-8 16,4 9 0-16,-1 2 0 0,-3-5 0 0,0-6 0 16,7 6 0-16,-7-6 0 0,0 0 8 0,4 6-8 15,3-6 0-15,0 6 0 0,-3 0 0 0,3-6 0 16,0 3 0-16,0 0 0 0,-7-3 0 0,3 8 0 16,4-2 0-16,0 0 0 0,0-6 0 0,0 6 0 15,-3-6 0-15,3 6 0 0,0 0 0 0,-3-6 0 16,3 6 0-16,0-6 0 0,3 0 0 0,-3 0 0 15,0 6 0-15,0-1 0 0,1-5 0 0,-1 6 0 16,3 0 0-16,-3-3 0 0,0 0 0 0,0 6 0 16,0-3 0-16,0 0 0 0,4 5 0 0,-4-5 0 15,0 0 0-15,0 0 0 0,0 0 0 0,-3 3 0 16,-1-6 0-16,1 6 0 0,-1-4 0 0,1 1 0 16,-4-6 0-16,0 0 0 0,0 6 0 0,3 9 0 15,1 5 22-15,-1-11-2 0,-3-9 0 0,0 0 0 0,0 0-28 16,0 0-7-16,0 0-1 0,0 0 0 0,0 12 16 0,-3-6 0 15,3-6 0-15,0 6 0 0,0-6 0 0,-4 9 8 16,4-3-8-16,-3-1 0 0,3-5 9 0,-7 6-9 16,3 6 0-16,1-6 9 0,3-6-9 0,-7 0 8 15,7 0-8-15,-7 6 8 0,7-6-8 0,-7 6 0 16,0-6 9-16,7 0-9 0,-11 0 8 0,4 0-8 16,0 0 8-16,0 0-8 0,0 6 0 0,0-6 0 15,0-6 0-15,3 6 0 0,-3 0 0 0,0 0 8 16,0-12 0-16,0 12 0 0,7 0-8 0,-7 0-15 15,3-6 4-15,-3 6 1 16,7 0-43-16,-7-9-9 0,4 9-2 0,3 0 0 16,0 0-47-16,-7-3-9 0,0 0-3 0,7 3-519 0</inkml:trace>
  <inkml:trace contextRef="#ctx0" brushRef="#br0" timeOffset="74486.072">10234 6617 1074 0,'0'0'30'0,"0"0"8"0,-3-6-30 0,3 6-8 16,0 0 0-16,0 0 0 0,-7 0 0 0,7 0 0 16,0 0 0-16,0 0 0 0,-4-6 52 0,4 6 10 15,0 0 2-15,0 0 0 0,0 0-52 0,0 0-12 0,0 0 0 16,-4 6 0-16,4 0 34 0,4 0 4 0,0 8 1 0,-1-2 0 15,1 0-11-15,-1-6-3 16,4 0 0-16,-3 5 0 0,3-11-25 0,-4 6 0 0,4 0 0 0,0 0 0 16,0 0 24-16,0-3 0 0,-7-3 0 0,8 0 0 15,2 0-3-15,-3 0-1 0,0 3 0 0,4-3 0 16,-1 3-1-16,-3-6-1 0,4 0 0 0,-4 0 0 16,0 0-18-16,0-3 0 0,4 3 8 0,-4-3-8 15,0 6 0-15,-4-6 0 0,1-5 0 0,-1 5 0 16,-3 6 20-16,8-6 0 0,-5-3 0 0,4 3 0 15,-7 6-20-15,0 0 8 0,4-6-8 16,-4 0 0-16,3-5 0 0,-3 11 0 0,0-6 0 0,4 0 0 16,-4 0 0-16,0 0-17 0,0-6 3 0,-4 4 1 15,4 2-7-15,0 0-2 0,-3 0 0 0,3 6 0 16,-4-6 8-16,1 0 2 0,-1 0 0 0,-3 0 0 16,0-2-22-16,0 5-4 0,0-3-1 15,0 3 0-15,-4 3 39 0,4 0 10 0,-3-3 1 0,2 3 0 0,-2 3-11 0,-1 3-16 16,4-3 4-16,0 14 1 0,-3-5 11 15,3 0 0-15,0-3-9 0,-4 5 9 0,4 7 0 0,-4-3-9 16,4-7 9-16,0 10 0 0,0-9 0 0,0 11 0 16,0-14 0-16,4 6 0 0,-5-1 0 0,1 4 0 15,4-9 9-15,-1 9-9 0,4-7 0 0,0 1 0 16,-3 0 0-16,-1-3 0 0,4-3 47 0,0-6 4 16,0 0 1-16,0 5 0 0,4 4-32 0,-1 0-7 15,1-3-1-15,-1 6 0 0,1-12-12 0,3 6 0 16,-3-1 0-16,3-5 0 0,0 6 40 0,3-6 4 15,-3 0 2-15,0 3 0 0,0 0-30 0,4-3-5 16,-8 3-2-16,8 0 0 0,0-3-9 0,-1 0 10 0,1 3-10 16,-1-3 10-16,4-3-10 0,-3 0 8 0,0 0-8 15,3-3 8-15,-4 0-8 0,4-5 0 16,-3 5 0-16,3-6 0 16,0 3-53-16,4-3-13 0,-4 1-2 0,4-1-734 0</inkml:trace>
  <inkml:trace contextRef="#ctx0" brushRef="#br0" timeOffset="75304.565">10661 6493 806 0,'0'0'17'0,"0"6"4"0,-4 6 1 0,4-6 2 0,4 6-24 0,-4 2 0 15,0-2 0-15,3 6 0 0,1-1 107 0,0 4 17 16,-4-3 3-16,0-1 1 16,0 4-52-16,3 2-9 0,1-5-3 0,-4 8 0 0,3-8 0 0,1 3 0 15,-1 2 0-15,4 4 0 0,-3-7 0 0,-1 7 0 16,1-10 0-16,-1 1 0 0,1 8-32 0,-1-5-8 15,1 3 0-15,-1-1-1 0,1 3-6 0,-4-2-1 16,0 0 0-16,4-7 0 0,-4 10-2 0,0-4-1 16,0 4 0-16,0-10 0 0,3 1-1 0,-3-3 0 0,0 2 0 15,0 1 0-15,0-12-2 0,0 3-1 0,-3 2 0 16,3 1 0-16,3 0-9 0,-3-6-12 0,0-6 2 16,0 0 1-16,0 0 9 0,0 0 0 0,0 0 0 0,0 0 0 15,0 0 21-15,0 0 7 0,0 0 0 0,0 0 1 16,0 0-7-16,0 0-2 0,0 0 0 0,0 0 0 15,-3-6-10-15,-5-6-2 0,5-3-8 0,-1 4 12 16,-3-1-12-16,7 0 0 0,0 0 8 0,0-5-8 16,-3 2 0-16,-1-3 0 0,1 1 0 0,3-10 0 15,-4 10 8-15,1-10-8 0,-4 4 11 0,0-1-11 16,3 6 0-16,1 4 0 0,-1-16 0 0,0 4 0 16,-3 8 0-16,4-5 0 0,-1 2 0 0,1 9 0 15,3-5 0-15,0-4 0 0,-4 4 0 0,4-1 0 16,4 0-44-16,-4-8-16 0,0 14-4 15,0-6 0-15,3-2 52 0,-3 5 12 0,0 0 0 0,4-8 0 16,-1 2 0-16,1 4 0 0,3-1 0 0,-3 0 0 0,-1 4 0 0,1 2 0 16,3 0 0-16,0-5 0 0,-4 8 0 0,8 0 0 15,-4 0 0-15,3 9 0 0,1-6 0 0,0 0 0 16,-1 6 0-16,1 0 0 0,3 0 0 0,0 6-12 16,-3 0 3-16,3 0 1 0,0 0 8 0,-4 3 0 15,4 2-9-15,-3 1 9 0,-4 0 0 0,0 3 12 16,4-1-2-16,-4 7 0 0,-4-9-18 15,4 5-4-15,-3-5-1 0,-4 3 0 0,3-3 13 16,-3-1 0-16,0 1 0 0,0-3 0 0,-3 0 0 0,-1 0 10 16,1-4-10-16,-4 1 8 0,3 0 0 0,-3 0 0 15,0-6 0-15,-3 6 0 0,-1-6 4 0,-3 0 0 16,0 0 0-16,0 3 0 0,-4-3-12 0,0 0 0 0,1 0 0 0,3-3 0 16,0 3-16-16,-1 0 5 0,5 0 1 0,-1 0 0 15,1 0 10-15,-1 0 0 0,4 3 0 0,0-3 0 31,0 3-56-31,0-3-5 0,7 0-2 0,-7 3 0 0,0 3-1 16,7-6 0-16,0 0 0 0,0 0 0 0,0 0-102 16,0 0-21-16</inkml:trace>
  <inkml:trace contextRef="#ctx0" brushRef="#br0" timeOffset="75779.173">11084 5950 954 0,'0'0'20'0,"0"0"5"0,0 0 1 0,0 5 2 0,0 1-28 16,4 9 0-16,-4-9 0 0,0 6 0 0,3-7 90 0,-3 7 13 0,0 6 2 0,4 2 1 16,-4 4-34-16,3-9-6 0,-3 8-2 0,0 1 0 15,4 8-16-15,-1-3-3 0,4 4-1 0,-3 2 0 16,0-3 4-16,-1 7 0 0,1-4 0 0,-1 3 0 15,1 3-25-15,-1-8-5 0,1 5-1 16,-1 3 0-16,-3-9-17 0,4 4 0 16,-8-4 0-16,4 3 0 0,4-2 41 0,-4-10 5 0,0 4 1 0,3-4 0 15,1-2-33-15,-4-4-6 0,0 1-8 0,0 0 11 16,3-7 0-16,-3-8 0 0,4 3 0 0,-4-6 0 16,0 3-11-16,0-3 0 0,0 0 0 0,0 0 0 15,0 0 0-15,0-6 0 0,0 0 0 0,-4-5 0 16,4 5-152-16,4-6-32 0,-4-12-6 15,0 4-2-15</inkml:trace>
  <inkml:trace contextRef="#ctx0" brushRef="#br0" timeOffset="76058.769">10929 6352 1170 0,'0'0'25'0,"0"0"6"0,0 0 1 0,0 0 1 0,0 0-33 0,0 0 0 16,0 0 0-16,0 0 0 0,0 0 80 0,0 0 8 0,0 0 3 0,0 0 0 15,0 0-35-15,0 0-8 16,0 0 0-16,0 0-1 0,0 0-24 0,7 0-5 0,-3 0-1 0,3 6 0 16,3-6-17-16,1 0 0 15,3 0 0-15,-3 0 0 0,3 0 0 0,3 0 0 0,1 0 0 0,0 0 0 16,-1 6 0-16,1-6 0 0,-1 0 0 0,5 0 0 15,-5 0 0-15,4 6 0 0,1-6 0 0,-1 0 0 16,0 0 0-16,0 0 0 0,-3 0 0 0,-1 6-508 16,1-6-106-16</inkml:trace>
  <inkml:trace contextRef="#ctx0" brushRef="#br0" timeOffset="76824.846">12181 6467 1335 0,'0'0'29'0,"0"0"7"0,0 0 0 0,0 0 2 0,0 0-30 0,-3 9-8 0,3-3 0 0,0-6 0 16,0 6 11-16,0-6 1 0,0 0 0 0,0 0 0 15,0 0 4-15,0 5 2 0,0-5 0 0,3 6 0 16,-3-6 22-16,0 0 5 0,0 0 1 0,4 0 0 15,3 0-28-15,-3-6-6 0,-1-5 0 0,1 5-1 16,-4 0-11-16,3-3 12 0,1 3-12 0,-4 0 12 0,0-5-12 0,-4 5 0 16,4 0 0-16,-3 0 0 0,-1 0 0 0,-3 0-11 15,0 0 11-15,-4 6-8 0,1-6 8 0,3 6 0 16,-7-6 0-16,-1 4 0 0,5 4 0 0,-4-2 0 16,0 0 0-16,0 6 0 0,-4-3 0 15,4 0 0-15,0 0 12 0,3 6-4 0,1-9 5 0,-1 6 2 16,4 0 0-16,0 0 0 0,3 0-15 0,-3-6 8 15,4 11-8-15,-1-8 0 16,1 3 0-16,-1 0 0 0,1 6 0 0,-1-6 0 0,8 5 0 0,-4 1 0 16,3-3 0-16,1 6 0 0,-1 5 16 0,4-2-2 15,4 2-1-15,-4 4 0 0,0-12-1 0,0 8 0 16,4 4 0-16,-1-7 0 16,-3 4-31-16,4 3-6 0,-4-7-2 0,3 1 0 0,-2-1 27 0,-1-2 0 0,0-3 0 15,3 0 0-15,-3-1 0 0,0-5 0 16,4 0 0-16,-4 3 0 0,4-9 28 0,-4 6 10 0,0-6 2 15,3 0 1-15,1 0-41 0,-1 0 0 0,5-6 0 0,-1-3 0 32,0 6-52-32,3-3-5 0,1 1-2 0,0-4-457 0,-1-3-91 0</inkml:trace>
  <inkml:trace contextRef="#ctx0" brushRef="#br0" timeOffset="77426.608">12372 6590 948 0,'0'0'27'0,"-4"9"5"0,1-3-32 0,3 0 0 15,0-6 0-15,-4 6 0 0,4-6 78 0,0 0 9 16,0 0 1-16,0 0 1 0,-3 6-13 0,3-6-2 15,0 0-1-15,0 0 0 0,0 0-16 0,0 0-3 16,0 0-1-16,0 0 0 0,7 6-12 0,-4-1-2 16,4-2-1-16,0 0 0 0,4 3-17 0,-4-3-3 15,4 0-1-15,-4-3 0 0,3 0-6 0,-3 0-2 0,4 0 0 0,0 3 0 16,-1-3-9-16,-3 0 0 0,4 0 9 0,-4 0-9 16,3 0 8-16,-2 0-8 0,-5-6 10 0,4 6-10 15,-7 0 11-15,7-3-11 0,-7 3 12 16,7 0-12-16,0-6 13 0,-3 0-4 0,-1 1-1 15,1-7 0-15,-4 0-19 0,3 6-4 0,-3-6-1 0,-3 1 0 32,3 2-12-32,-4 3-4 0,-3-6 0 0,4 0 0 15,-4 1-6-15,0 2-2 0,0 3 0 0,-4 0 0 0,0 0 16 0,1 0 2 0,-4 6 1 0,3 0 0 16,4-5 10-16,-4 10 3 0,1-5 0 0,-1 6 0 16,1-6 8-16,3 6 0 0,-4 3 0 0,4 0 0 15,3 5 0-15,-3 4 0 0,0-6 0 0,4 6 0 16,-1-4 0-16,1-2 16 0,-1 6-4 0,4-1-1 15,0-2 8-15,0-3 1 0,0 5 1 0,0-2 0 16,4-3-6-16,-1 5-2 0,1-11 0 0,-1 6 0 16,1-3 9-16,3 3 2 0,-4-4 0 0,5 1 0 0,2 3 0 15,-3-6 0-15,0 0 0 0,4 3 0 0,-1-3-10 16,1-1-2-16,0 1 0 0,3 0 0 0,-4 0-3 16,4-6-1-16,1 0 0 0,-5 0 0 0,4 0-8 0,0 6-9 15,-3-12 9-15,-1 6-13 0,1 0 13 0,0-6 0 16,3 0 0-16,0 0 0 15,0-2-54-15,4-4-8 0,-8 6-2 0,4-6 0 16,0-5-51-16,1-1-10 0,-5 3-3 0,4-2-512 0</inkml:trace>
  <inkml:trace contextRef="#ctx0" brushRef="#br0" timeOffset="77936.447">12767 6511 1220 0,'0'0'27'0,"-3"3"5"0,-1 6 2 0,0 0 0 0,4 2-34 0,-3 1 0 0,-1 6 0 0,1-6 0 16,3 2 83-16,0-2 9 0,-4 0 3 0,4-1 0 15,0 1-42-15,0 3-8 0,0-3-1 0,0-1-1 16,0 4-2-16,0-6 0 0,0 3 0 0,0 2 0 16,0-8-22-16,4 6-5 0,-8-6-1 0,4 3 0 15,4 3-3-15,-4-7-1 0,3 1 0 0,1 0 0 16,-1 6-9-16,-3-12 0 0,0 0 9 0,0 0-9 15,4 6 0-15,-4-6 0 0,0 0 0 0,0 0 8 16,4 0-8-16,-4 0 0 0,0 0 0 0,7 0 0 16,-4-6 0-16,4 0 0 0,-3-6 0 0,-1-2 0 15,4-1 0-15,-3 0 0 0,3-2 0 0,-4-4 0 16,1 3 0-16,3 1 0 0,-4 5 0 0,1-6 0 16,0 4 25-16,-1-4 4 0,4 6 1 0,-3-8 0 0,-1 8-30 15,1 0 0-15,-1 6 0 0,1-6 0 0,-1 1 11 0,-3 8-1 16,4-3 0-16,-4 6 0 0,3 0-10 0,-3 0 0 15,4-6-12-15,-4 6 12 0,3 0-9 0,-3 0 9 16,7 3 0-16,0 0 0 0,-3 3-10 0,3 0 10 16,0 8-8-16,0-2 8 0,0-6-12 0,0 9 4 15,0 2 0-15,0 1 0 0,-3 0 8 0,3-4 0 16,0 4 0-16,-3 5 0 0,3-5-17 0,-4 0-2 16,4 8 0-16,-3-11 0 0,-1 5 19 0,1-5 0 0,-4-3 0 15,3 6 0-15,1-10 21 0,-1 1 8 16,1 0 2-16,-1-3 0 15,1 6-50-15,-4-6-9 0,0-6-3 0,0 0 0 16,0 0-26-16,0 0-6 0,7 0-1 0,-7 0 0 16,0 0-51-16,0 0-10 0,0 0-3 0,4 0 0 0</inkml:trace>
  <inkml:trace contextRef="#ctx0" brushRef="#br0" timeOffset="78344.369">13130 6061 694 0,'0'0'20'0,"0"0"4"0,-3-6-24 0,-1 0 0 16,1 1 0-16,3 5 0 0,0 0 68 0,0-6 8 15,0-3 3-15,0 9 0 0,0 0 21 0,0 0 5 16,0 0 1-16,0 0 0 0,0 0-66 0,0 0-12 15,0 0-4-15,0 0 0 0,0 0 13 0,0 9 3 16,0 2 0-16,0 1 0 0,3 0-14 0,-3 3-2 16,0 2-1-16,4 1 0 0,-1 0 21 15,1 8 4-15,-1-2 0 0,1 8 1 0,3 3-10 0,-3-8-3 16,3 14 0-16,-4-3 0 0,4-6-6 0,0 4-2 16,4 2 0-16,-4 3 0 0,0-3-19 0,-4-8-9 15,5 8 8-15,-1-3-8 0,-4 3 12 0,4 1-4 16,0-10 0-16,0 3 0 0,-3-2-8 0,3 2 12 0,-4-8-12 15,1 2 12-15,-1 3-12 0,1-5 0 0,-4 2 0 0,4-8 8 16,-1 6 8-16,1-4 0 0,-1-2 1 0,-3-6 0 16,4-10-17-16,-1 4-19 0,-3 0 4 15,0-6 1 1,0 0-24-16,4-6-5 0,-1 0-1 0,1-2-862 0</inkml:trace>
  <inkml:trace contextRef="#ctx0" brushRef="#br0" timeOffset="78655.012">12908 6520 1101 0,'0'0'31'0,"0"0"7"0,0 0-30 0,0 0-8 15,0 0 0-15,0 0 0 16,0 0 56-16,0 0 9 0,0 0 3 0,0 0 0 0,7-3 0 0,-3 3 0 15,3 0 0-15,3-3 0 0,4 3-37 0,1 0-7 16,2 3-2-16,1-3 0 0,0 6-8 0,-1-6-2 16,4 3 0-16,-3 0 0 0,3-3 18 0,0 0 3 15,-3 0 1-15,3 0 0 0,0 3-34 0,-3-3 0 16,0 0 0-16,-1 5 0 0,-3-5 0 0,4 0 0 0,-4 6 0 16,0-12 0-16,0 6 0 0,0 0 0 15,0 0 0-15,4-5 0 16,0 5-21-16,-4 0-8 0,0 0-2 0,0-3 0 15,4-3-130-15,-1 3-27 0,15-3-4 0,-7 3-2 0</inkml:trace>
  <inkml:trace contextRef="#ctx0" brushRef="#br0" timeOffset="79591.915">14609 6499 1105 0,'0'0'24'0,"0"0"4"0,0 0 2 0,0 0 2 0,0 0-32 0,0 0 0 0,0 0 0 0,0 0 0 15,0 0 77-15,0 0 9 0,0 0 2 0,0 0 0 16,0 0-20-16,0 0-3 0,0 0-1 0,-11 0 0 15,11 0-19-15,-7 0-4 0,-4 6-1 0,4 0 0 16,-3-6-22-16,3 3-5 0,-4-3-1 0,4 3 0 16,-4 0 0-16,1 0 0 0,-1 0 0 0,1 3 0 15,-4-1-3-15,3 7-1 0,-3-6 0 0,3 0 0 16,1 0-8-16,-4 0 0 0,6-3 0 0,-2 6 0 16,3-4 0-16,0 4 0 0,0 3 0 0,0-6 0 15,3 0 0-15,1-6 12 0,-1 11-12 0,1-5 12 0,-4 0-12 16,7 0 0-16,0-3 0 0,-4 3 0 0,4 0 0 15,0 0 10-15,-4 0-1 0,4-1 0 0,0-5-9 16,0 0-12-16,0 12 2 0,0-9 1 0,0-3 9 16,0 0 12-16,0 0-2 0,0 0-1 0,0 0-9 0,8 0 0 15,-8 0 0-15,7 3 0 0,0-3 0 0,0 0 0 16,0 0 0-16,0 0 0 0,3 0 17 0,-3 0 2 16,0-3 0-16,4 0 0 0,0 3-31 0,-1 0-5 15,1 3-2-15,-1 0 0 0,-3 0 19 0,1 3 0 16,-1 0 0-16,0 6 0 0,0-7 0 0,3 7 0 15,-6-6 0-15,3 0 0 0,-4 3 0 0,1 5 0 16,3-5 0-16,-3 3 0 0,-1 0 0 0,-3 0 0 16,4-4 0-16,-4 4 0 0,3 0 0 0,-3 0 0 0,0-1 0 15,-3 1 0-15,3-3 0 0,0 3 0 16,0 0 0-16,-4-7 0 0,1 7 28 0,-1-6 8 0,0 0 3 0,4-6 0 16,0 0-11-16,0 0-3 0,-7 9 0 0,0-3 0 15,-3 0-25-15,-1-6 0 0,1 5 0 0,-5-5 0 16,1 0 56-16,0 0 7 0,0 0 1 0,0 0 0 15,0-5-64-15,0 5-28 0,-4-9 3 0,4 6 0 16,3 3 7-16,-3-3 2 0,4-6 0 0,-1 9 0 16,4-3-29-16,0 3-6 0,0 0-1 0,7 0 0 15,0 0-88-15,0 0-19 0,0 0-3 0,-3 0-358 16,-1-6-71-16</inkml:trace>
  <inkml:trace contextRef="#ctx0" brushRef="#br0" timeOffset="80207.291">14863 6623 1267 0,'0'0'28'0,"0"0"5"0,0 0 2 0,0 0 1 0,0 0-36 0,0 0 0 0,0 0 0 0,0 0 0 16,-4 11 121-16,4-11 18 0,0 0 3 0,0 0 1 16,-4 0-44-16,4 0-9 0,0 0-2 0,0 0 0 15,-7 3-44-15,0 0-10 0,7-3-2 0,-7 0 0 16,0 0-32-16,0 3 0 0,0-3-10 0,0 3 10 16,0-3 0-16,7 0 0 0,-7 3 0 0,0 3 0 15,0 0 0-15,0 0 0 0,7-6 0 0,-7 6 0 16,0 0 0-16,0 5-11 0,0-2 11 0,3 3-8 15,-3 6 0-15,0-7 0 16,3 1 0-16,-3 3 0 0,4 8 8 0,-4-11 0 0,3 6 0 0,1-4 0 16,-1 4 0-16,4 0 16 0,-3-7-4 0,-1-2-1 15,8 3-11-15,-4 6-12 0,0-12 2 0,3 5 1 16,1-5 9-16,-1 3 0 0,1-6 0 0,-1 9 0 16,4-3 0-16,0-4 0 0,0-5 0 0,4 6 0 15,-4 0 0-15,4 0 12 0,-1-6-2 0,1 0-1 16,3 0-9-16,-3-6 10 0,3 6-10 0,-4-6 10 0,4-5-10 15,0 2 0-15,1 3-10 0,-8-6 10 0,3 0 0 16,-3 1 0-16,4-1 0 0,-4 0 0 0,0 0 0 16,0 3 0-16,-7 9 0 0,0 0 0 0,4-17 0 0,-4 17 0 15,3-18 0-15,-3 6 0 0,0 1 0 0,-3 2 0 16,3 9 11-16,-4-12-3 16,-3 6-32-16,0 0-7 0,0-3-1 0,-4 1 0 15,1-1-5-15,-1 6-2 0,1 0 0 16,-1-3 0-16,-3 0 39 0,3 6 10 0,-3 0 1 0,4 0 0 0,-1-6-11 15,0 12 0-15,4-6 0 0,0 6-11 0,0 0 3 0,0-3 0 16,4 0 0-16,-1 9 0 0,-3-7 8 0,7 4-10 16,-3 3 10-16,3-6-10 0,0 0-8 0,3 6-2 15,-3-1 0-15,4 4-541 0,3-3-109 16</inkml:trace>
  <inkml:trace contextRef="#ctx0" brushRef="#br0" timeOffset="80505.996">15169 6696 1036 0,'0'0'23'0,"0"0"5"0,0 0 0 15,0 0 1-15,0 0-29 0,-3 3 0 0,-1 3 0 0,1 3 0 0,-1-3 108 16,1 8 16-16,-1-2 4 0,4 0 0 0,-3-6-59 0,3 11-11 16,-4-2-2-16,1-3-1 15,3 6-37-15,-4-4-7 0,1 4-2 0,3 0 0 16,-4-7-9-16,4 1 0 0,0-3 0 0,0 9 0 0,4-13 0 0,-4 7 0 16,0-12 0-16,0 0 0 0,0 6-18 0,0-6-6 15,0 0 0-15,0 0-720 16</inkml:trace>
  <inkml:trace contextRef="#ctx0" brushRef="#br0" timeOffset="80742.438">15042 6229 1418 0,'0'0'31'0,"-3"6"6"0,-4 0 2 0,3-6 1 0,-3 5-32 0,4 7-8 0,-1-6 0 0,1 0 0 15,-1 3 0-15,4-3 0 0,-3 5 0 0,-1 1 0 16,4-12 12-16,4 6-4 0,-4 0 0 0,3 0 0 16,4 0-25-16,0 0-6 0,4-1-1 0,-1 10 0 15</inkml:trace>
  <inkml:trace contextRef="#ctx0" brushRef="#br0" timeOffset="81126.353">15413 6673 1228 0,'0'0'35'0,"0"0"7"0,0 0-34 0,0 0-8 0,0 0 0 0,0 0 0 15,0 0 54-15,0 0 9 16,0 0 1-16,0 0 1 0,0 0-5 0,0 0 0 16,0 6-1-16,-4 5 0 0,4-5-36 0,0 0-7 0,4 3-2 0,-4 9 0 15,3-7 14-15,1 1 4 0,-1 0 0 0,1 5 0 16,-4-2-32-16,7 3 0 0,-3-6 0 0,3 5 0 15,3-2 12-15,-3 3-4 0,4-7-8 0,-4 1 12 16,7 9-12-16,-3-10 0 0,-1 1 0 0,4-3 0 16,-7 3 0-16,4 0 0 0,3-7 0 0,-7 7 0 15,4 0 0-15,-4-3 0 0,0 0 0 0,0-1-10 16,-4 4 10-16,4 0 0 0,-3-6-9 0,-1 6 9 16,1-12-46-16,-4 0-5 0,0 0-1 0,0 0-448 15,4 2-91-15</inkml:trace>
  <inkml:trace contextRef="#ctx0" brushRef="#br0" timeOffset="81462.322">15304 7025 1630 0,'0'0'36'0,"0"0"7"0,0 0 1 0,0 0 3 0,0 0-38 0,0 0-9 0,0 0 0 15,0 0 0-15,0 0 72 0,3-5 13 0,1-4 3 0,-1-3 0 16,4 6-37-16,-3-6-7 0,3 7-2 0,0-7 0 16,0 0-24-16,0 3-5 0,3-3-1 0,1 1 0 15,0-1 16-15,-4 3 4 0,3 0 0 0,1 0 0 16,-1 4-32-16,1-1 0 0,0-6 0 0,-1 6 0 15,4-6 0-15,0 6 0 0,1 1 0 0,-5-1 0 16,1-3 0-16,-1 3 0 0,1 0 0 0,-1-6 0 31,1 3-39-31,-4 1-7 0,4-1-2 0,-4 3 0 16,3-6-68-16,-3 6-15 0,0 0-2 0,0-8-402 0,1 8-80 0</inkml:trace>
  <inkml:trace contextRef="#ctx0" brushRef="#br0" timeOffset="82060.798">15949 6790 1364 0,'0'0'30'0,"0"0"6"0,0 0 2 0,0 0 0 0,0 0-30 0,0 0-8 0,0 0 0 0,0 0 0 16,-7 0 81-16,0 0 15 0,3 0 4 0,-3 0 0 16,7 0-39-16,-7 0-7 15,0 0-2-15,4 0 0 0,-4 0-17 0,-4 0-4 16,4 0-1-16,0 0 0 0,0 0-38 0,0 6-8 16,3-6-2-16,-3 0 0 0,0 6 18 0,4 0 0 0,-4 0 0 0,0 0 0 15,3 0-15-15,-3 2 1 0,4-2 0 16,-1 6 0-16,-3 0 14 0,3 0 0 0,-3-1 0 0,4-5 0 15,-1 6 0-15,1 3 10 0,-1-9-10 0,1 5 8 16,3-11-8-16,3 6 0 0,-3 0-12 0,0-6 12 16,4 12 20-16,-1-6 11 0,1 3 2 0,-4-9 1 15,7 5-22-15,-4 1-4 0,4 0 0 0,1 0-8 16,-1-6 11-16,0 0-11 0,0 0 10 0,0 6-10 16,0-12 12-16,0 6-3 0,0 0-1 0,3-6 0 15,-2 0 0-15,-1-5 0 0,-4 2 0 0,4 3 0 16,-3-3 0-16,3 0 0 0,-4-3 0 15,-3 7 0-15,4-1-8 0,-1-9 0 0,-3 9 0 0,0-3 0 16,0 9 0-16,0-3 0 0,0 3 0 0,-3-6-11 16,3 6 11-16,0 0-8 0,0 0 8 0,0 0-8 15,0 0 0-15,0 0 0 0,0 0 0 0,0 0 0 16,0 0-1-16,0 6 0 0,-4-3 0 0,1 6 0 0,3 0 9 0,-4 9 0 16,4-13-9-16,0 7 9 0,0 0 0 0,4 0 0 15,-4 2 0-15,3-2 0 0,-3 0 0 0,4-3 0 16,-1 0 0-16,1-1 0 0,-4-2 0 0,3 0 0 15,4 0 0-15,-3 6 0 0,3-6 0 0,-3-6 0 16,3 6 0-16,0-6 0 16,3 0-106-16,1 0-26 0,-1-6-6 0</inkml:trace>
  <inkml:trace contextRef="#ctx0" brushRef="#br0" timeOffset="82615.559">16129 6840 1105 0,'0'0'24'15,"0"0"4"-15,0 0 2 0,0 0 2 0,0 6-32 0,0-6 0 0,0 0 0 0,0 12 0 16,0 0 84-16,0-6 9 0,0-1 3 0,0 4 0 15,0 0-26-15,0 6-5 0,0-3-1 0,0-7 0 16,0 1-16-16,0 6-3 0,0-6-1 0,0 6 0 0,0-3-30 16,4-4-6-16,-4 7-8 0,0-6 11 0,0-6-11 0,0 12 8 15,0-9-8-15,0-3 8 0,0 0-8 0,0 0 0 16,0 0 0-16,0 0 0 0,0 0 38 0,0 0 2 16,0 0 1-16,0 0 0 0,0-3-26 0,3-9-6 15,1 0-1-15,-4 6 0 0,0-5-8 0,3-4 0 16,-3 3 0-16,0 0 0 0,0 1 0 0,0-7 0 15,-3 6 0-15,6 3 0 0,-3-2 0 0,0-7 0 16,4 3 0-16,-4 7 0 0,3-1 0 16,-3-3 0-16,4 6 0 0,-4 6 0 0,3-6 0 0,-3 6 0 15,0 0 0-15,0 0 0 0,4-6 0 0,-1 6 0 16,-3 0-12-16,0 0 12 0,7-6 0 0,0 6 0 0,0 6 0 0,0-6 0 16,1 6 0-16,2 0 0 0,-3 0-10 15,0 0 10-15,4 3-8 0,-1-1 8 0,-3 1 0 0,4 3-9 16,0 0 9-16,-4 0 0 0,3-1 0 0,-3-5 0 15,0 6 0-15,0 3 0 0,-3-4 0 0,3 1 8 16,-3-3-8-16,3 3 0 0,0 0 0 0,-4-7 0 16,1 7 0-16,-4-6 0 0,3 6 0 0,-3 0 0 15,4-4 0-15,-4 4 0 0,0-12 0 0,0 0 0 16,3 6-49-16,-3-6-5 16,0 0-1-16,0 0 0 0,0 0-139 15,0 0-28-15</inkml:trace>
  <inkml:trace contextRef="#ctx0" brushRef="#br0" timeOffset="83007.229">16464 6211 787 0,'0'0'22'0,"0"0"6"0,0 0-28 0,0 0 0 16,0 0 0-16,0 0 0 0,0 0 82 0,0 0 11 16,0 0 3-16,0 0 0 0,0 0-26 0,0 0-5 15,4 6-1-15,-4-6 0 0,3 3-33 0,4 6-7 0,-3-3-2 16,3 5 0-16,-4 7 16 0,4-9 3 0,-3 9 1 0,3-1 0 16,0 7-8-16,0 2-2 0,0-2 0 0,0 8 0 15,0 3 7-15,0-2 1 0,-3 2 0 0,-1 3 0 16,4-3-8-16,1 4-2 15,-5-1 0-15,1 3 0 0,-1-3-3 0,1-3-1 16,-1-2 0-16,1 5 0 0,-1-9-26 0,1 4 0 16,-1-10 0-16,-3 7 0 0,4-4 12 0,-4-5-4 0,3-4 0 0,-3 7 0 15,0-6-8-15,4-7 0 0,-4-2 0 0,3 3 0 32,-3-6-20-32,0-6-5 0,0 0-2 0,4 12 0 0,-1-7 27 0,-3-5 0 0,0 0 0 0,0 0 0 15,0 0-108-15,0 0-16 0,0 0-3 16,0 0-1-16</inkml:trace>
  <inkml:trace contextRef="#ctx0" brushRef="#br0" timeOffset="83297.647">16436 6690 1146 0,'0'6'32'0,"-4"-6"8"16,1 3-32-16,-1 0-8 0,4-3 0 0,-3 0 0 16,3 6 54-16,0-6 10 0,0 0 1 0,0 0 1 0,-7 0 6 0,7 0 0 15,0 0 1-15,0 0 0 0,0 0-16 0,10 3-3 16,1-3-1-16,-1 3 0 0,1-3-33 0,0 3-6 16,3-3-2-16,-4 0 0 0,4 0-3 0,1-3-1 0,-1 0 0 15,0 0 0-15,3 0-8 0,-2 0 0 0,2 0 0 0,-3 0 0 16,4 3 0-16,0-6-17 0,-1 0 4 0,1 1 1 31,-4-1-48-31,4 6-10 0,-1 0-2 0,1 0-425 0,0 0-86 0</inkml:trace>
  <inkml:trace contextRef="#ctx0" brushRef="#br0" timeOffset="83868.481">16828 6720 1160 0,'0'0'32'0,"0"0"9"0,0 0-33 0,0 0-8 0,0 0 0 0,0 0 0 16,0 0 16-16,0 0 2 0,0 14 0 0,0-8 0 0,0 0 36 16,3 0 7-16,1 3 2 0,-1 3 0 15,1-6 0-15,-1-1 0 0,1 1 0 0,-1 0 0 0,1 6-26 0,3-6-5 16,0 0 0-16,0 0-1 0,-4-1-8 0,1 1-2 15,3 0 0-15,0-3 0 0,4 3-9 0,-4 0-1 16,3-6-1-16,1 0 0 0,-1 0 3 0,-3 0 1 16,4 0 0-16,0-6 0 0,-1 0 14 0,1 0 4 15,-1 0 0-15,-3-2 0 0,1 2-20 0,-1 0-3 16,0-6-1-16,-4 6 0 0,1 0-8 0,-1-3 0 0,1-5 0 16,-4 5 0-16,0 3 0 0,0 0 0 0,-4-6 0 15,4 7 0-15,-3-7 0 0,-1 6-11 0,1-3 3 16,-4 6 0-16,3 0-10 0,-3-3-2 0,3 0 0 15,4 6 0-15,-10 0 7 0,3 6 1 0,-4-6 0 16,4 6 0-16,-3-3 12 0,3 6-9 0,-4 0 9 16,4 3-8-16,-4-1 8 0,4 1-8 15,-3-3 8-15,3 9-8 0,0-1 8 0,3 1-8 0,1-3 8 0,-5-1-8 16,5 13 8-16,-1-16 0 0,1 7 0 16,-1 3 0-16,1-10 0 0,3 7 0 0,-4 0 0 0,4-4 0 15,-3 4 0-15,6-6 0 0,-3 0 0 0,4 2 0 16,-1-2 0-16,1 0 0 0,3 0 0 0,-4-4 0 15,5-2 0-15,-5 6 0 0,4-6 8 0,4 6-8 16,-1-6 11-16,1-6-3 0,3 0 0 0,-3 0 0 16,3 0-8-16,0 0 0 0,3 0 0 0,-2 0 0 15,-1 5 0-15,3-5 0 0,-3 0 0 0,4 0 0 0,0-5-17 16,3 10-6-16,-4-5-1 0,5 6 0 16,-1-12-172-16,0 6-36 15</inkml:trace>
  <inkml:trace contextRef="#ctx0" brushRef="#br0" timeOffset="84662.505">18168 6649 1177 0,'0'0'25'0,"0"0"6"0,0 0 1 0,0 0 2 0,0 0-34 16,0 0 0-16,-7-3 0 0,0 0 0 0,0 0 68 0,3-3 6 15,-3 1 2-15,4-1 0 0,-4 0 16 0,0 6 3 16,3-6 1-16,-3 0 0 0,7 6-77 0,-7 0-19 16,7 0 0-16,-11 6 0 0,1-6 0 0,-1 6 0 15,1 0 0-15,-1-6 0 0,1 6 0 0,-5-1 0 16,5 4 0-16,-4 0 0 16,3 6-23-16,-3 2-8 0,0-5-1 0,3-3-1 0,-3 3 33 0,4 5 0 0,-1-5 0 15,0 0 0-15,4-3 0 0,0 3 0 16,4-1 0-16,-1-5 0 0,4-6 19 0,0 0 10 0,0 0 3 15,0 0 0-15,4 6-20 0,-4 0-3 0,3 0-1 16,4-6 0-16,0 6 14 0,1-3 2 16,-1-3 1-16,0 3 0 0,0-3-10 0,3 3-3 15,-3-1 0-15,4 1 0 0,3-3 7 0,-3 3 1 0,3 0 0 0,0 0 0 16,0-3-20-16,-3 3 0 0,3 3 0 0,-4 0 0 16,1-6-9-16,-4 0-6 0,3 12-1 0,-2-12 0 15,-1 6 16-15,-4-1 0 0,4 1 0 0,-3-6 0 16,-1 6 0-16,-3-6 0 0,4 9 0 0,-1 3 0 15,-6 5 0-15,3-5 0 0,0-3 0 0,0 6 0 16,-4-6 0-16,1 8 0 0,3-5 0 0,-4 0 0 16,1-4 0-16,-1 4 0 0,-3 0 0 0,4 6 0 15,-5-10 8-15,1 4-8 0,-3-6 0 0,3 0 0 0,-4 6 0 16,1-6 0-16,-1 0 0 0,0-1 0 16,1 1 0-16,-1-3-19 0,1 0 3 0,-1 0 0 0,0-3-8 15,1-3 0-15,-1-3-1 0,1 0 0 16,-1 6-25-16,1 0-5 15,-1-5-1-15,0-7 0 0,1 0-22 0,3 0-5 0,0 0-1 16,3 4-560-16</inkml:trace>
  <inkml:trace contextRef="#ctx0" brushRef="#br0" timeOffset="85348.781">18309 6858 1414 0,'0'0'40'0,"0"0"9"0,0 0-39 0,0 0-10 0,-7 0 0 0,7 0 0 15,0 0 21-15,0 0 3 0,0 0 0 0,0 0 0 16,-7 0 14-16,7 0 3 0,0 0 1 0,0 0 0 16,0 0-14-16,0 0-2 0,0 0-1 0,0 12 0 15,0-12 3-15,4 6 0 0,-4-6 0 0,3 5 0 16,4 1-16-16,-3-6-4 0,-4 0 0 0,7 6 0 16,0-6-8-16,3 0 8 0,1-3-8 0,0 0 8 15,-1 3 1-15,4 0 0 0,-3-6 0 0,-1 1 0 0,-3-1-1 0,4 6-8 16,-4-12 12-16,0 12-4 0,0-6-8 0,0 0 8 15,0 0-8-15,-3 0 8 0,-1 1-8 0,1 2 0 16,-1-3 0-16,1 0 0 0,-1 0 0 0,1 0-17 16,-4 0 2-16,4 0 1 15,-4 6-20-15,0 0-4 0,0 0-1 0,0 0 0 16,0 0 3-16,0 0 1 0,0-11 0 0,-4 5 0 16,-3 0-23-16,7 6-5 0,-7-3-1 0,0 0 0 15,-4 3 20-15,1-3 3 0,-1 3 1 0,1 0 0 0,-5 0 32 0,5 0 8 16,-4 3 0-16,0 0 0 0,3 0 30 0,0 3 8 0,-3 0 2 15,4-1 0-15,-4 7-22 0,3 0-4 16,0-6-1-16,-3 9 0 0,4-4 4 0,3 1 1 16,-7 6 0-16,7-7 0 0,-1 4-2 0,5 3-1 15,-4-6 0-15,3 5 0 0,4-5-1 0,-3 3 0 0,3-4 0 0,3 7 0 16,1-3 0-16,-1-4 0 0,4 1 0 0,-3 0 0 16,7 0 10-16,-4-6 1 0,3 2 1 0,1 1 0 15,-4 0 1-15,3 3 0 0,1-6 0 0,-4 0 0 16,4-6-18-16,-4 0-9 0,0 6 10 0,3-6-10 15,1 5 8-15,0-5-8 0,-1 6 0 0,4-6 9 16,-3 0-9-16,-1 0 10 0,5 3-10 0,-5-6 10 16,8 3-10-16,-4 0-12 0,0 0 2 0,0-6 1 15,0 1-130 1,4-1-25-16,-1-6-6 0,-2-6-1 0</inkml:trace>
  <inkml:trace contextRef="#ctx0" brushRef="#br0" timeOffset="85658.031">18722 6831 1350 0,'0'0'29'0,"0"0"7"0,-4 6 0 0,-3 0 3 0,7-6-31 0,-3 9-8 0,-4-3 0 0,3 6 0 16,1-1 33-16,-1-2 6 0,1 0 1 0,-1 6 0 15,1-3 6-15,-1-1 2 0,4 1 0 0,0 3 0 16,-3-3-11-16,3-1-1 0,0 1-1 0,0 0 0 16,0 0-35-16,0-4 0 0,3 4 0 0,-3 0 0 15,0 0 0-15,4-6 0 0,-1-1 0 0,-3-5 0 16,0 9-40-16,0-9-14 15,4 3-3-15,-4-3-1 0</inkml:trace>
  <inkml:trace contextRef="#ctx0" brushRef="#br0" timeOffset="85866.146">18553 6599 1422 0,'0'0'31'0,"0"0"6"0,0 0 2 0,0 0 1 15,0 0-32-15,0 0-8 0,0 0 0 0,0 0 0 0,0 0 34 0,0 0 5 16,0 0 1-16,0 0 0 16,-4-6-60-16,4 6-12 0,0 0-3 0,0 0 0 0</inkml:trace>
  <inkml:trace contextRef="#ctx0" brushRef="#br0" timeOffset="86629.263">18958 6746 1335 0,'0'0'29'16,"0"0"7"-16,0 0 0 0,0 0 2 0,0 0-30 0,0 0-8 0,0 0 0 0,0 0 0 16,0 0 78-16,0 0 14 0,0 0 4 0,0 0 0 0,0 0-36 15,0 0-6-15,0 0-2 0,0 0 0 0,0 0-28 0,0 0-7 16,0 0-1-16,0 0 0 0,0 0-16 0,0 0 0 15,0 0-11-15,0 0 11 0,0 0 20 0,0 0 12 16,0 0 1-16,4 6 1 0,-1-6-21 0,-3 0-4 16,7 6-1-16,-3-6 0 15,3 0-8-15,-4 0 8 0,5 3-8 0,-1-3 8 0,0 0-8 0,0 3 0 16,0-3 0-16,0 3 0 0,0-3 0 0,0 6 0 16,0-6 0-16,0 0 0 0,-3 3 0 0,3-3 0 15,-7 0 0-15,7 0 0 0,0 0 0 0,0 3 0 16,-7-3 0-16,3 0 0 0,4 2 0 0,-7-2 0 15,7 3 0-15,-7-3 0 0,4 6 0 0,3-6 0 0,-3 6 0 16,-4-6 0-16,0 0 0 0,7 6 0 0,-7-6 0 16,3 6 0-16,1 0 0 0,-4-6 0 0,0 0 0 15,0 6-11-15,3 0 3 0,-3-6 0 0,-3 8 0 16,3 1 0-16,-4 0 8 0,1-3 0 0,-4 6 0 16,0-1 0-16,-1-5 0 0,1 6 0 0,-3 3 0 15,-1 2 0-15,1-5 0 0,-1 0 0 16,-3 9 0-16,3-10 0 0,-3 1 0 0,4 6 0 0,-4-4 0 0,-1 4 0 15,1 0 0-15,0-7 0 0,4-2 0 16,-1 3 0-16,0 0 0 0,4 0 0 0,-3-1 0 0,3-5 0 16,0 3 0-16,0 3 0 0,0-6 0 0,3-1 0 15,1 7 0-15,3-6 0 0,0-6 0 0,0 0 0 16,0 0 0-16,0 0 11 0,0 0-3 0,-4 0 0 16,4 0-8-16,0 0 8 0,0 0-8 0,0 0 8 15,0 0 7-15,4 6 1 0,6-3 0 0,-6-3 0 16,3 0-16-16,0 0 9 0,0 0-9 0,0 0 8 15,0-3-8-15,4-3 0 0,-4 6 0 0,0 0 0 0,3 0 0 16,-3-6 8-16,0 6 0 0,4 6 0 0,-4-6-8 16,0 0-9-16,-3 0 9 0,6 0-13 0,-3 0 1 15,0 0 1-15,4 0 0 0,-8 6 0 0,4-6-7 0,0 3-2 16,1 0 0-16,-1 0 0 16,0 0-25-16,3-3-6 0,-3 0-1 15,4 0 0-15,3 0-115 0,-3-3-23 0,3 3-5 0,0-3-1 16</inkml:trace>
  <inkml:trace contextRef="#ctx0" brushRef="#br0" timeOffset="87309.902">19304 6931 910 0,'0'0'20'0,"0"0"4"0,0 0 0 0,-4 6 3 0,4-6-27 0,0 0 0 0,0 0 0 0,0 0 0 15,0 0 100-15,0 0 14 0,0 0 3 0,0 0 1 16,0 0-34-16,0 0-6 0,4 6-2 0,-4-6 0 0,7 6-13 0,-7-6-3 15,4 0-1-15,6 3 0 0,-3-3-37 0,0 3-7 16,0-3-2-16,4 0 0 16,-4 0-1-16,4 0 0 0,-1 6 0 0,1-12 0 15,-4 6-4-15,3-3-8 0,1 3 11 0,-4-3-11 0,4 3 12 0,-4 0-12 16,3-6 12-16,-3 6-12 0,0-6 23 0,-3 6-3 16,3-6 0-16,0 1 0 0,0-1-20 15,0 0 0-15,0-6 0 0,0 6 0 0,-3-3 0 0,3-2 0 16,-4 5 0-16,4-6 0 15,-3-3-20-15,-4 6-6 0,3 1-1 0,-3-4 0 16,0 0-33-16,-3 6-6 0,-1-9-2 0,1 7 0 16,-1-4 3-16,-3 3 0 0,0 3 0 0,-3-6 0 0,-5 7 46 15,1-4 10-15,0 6 9 0,0 3-13 0,-3 0 13 16,2 3 0-16,-2 6 0 0,3-4 0 0,-4 7 0 16,0 0 0-16,1-3 13 0,3 5-4 0,0 1 19 0,3 3 4 0,0-3 1 15,1-1 0-15,-1 13-33 0,4-10 0 0,-3-5 0 16,2 15-9-16,5-10 19 0,-1 4 4 0,1 2 1 15,-1 1 0-15,1-7-4 0,3 4-1 0,0-3 0 0,3-1 0 16,1-2 5-16,-1 3 1 0,1-7 0 0,-1 4 0 16,5 3-16-16,-1-7 0 0,0-5-9 0,0 6 9 15,0 0 20-15,0-3 9 0,3 2 3 0,1 1 0 16,0-6-32-16,3 0 8 0,-4 0-8 0,4-6 0 16,1 6 12-16,-1-3 0 0,0-3 0 0,0 0 0 15,3 0-12-15,-2 0 0 0,2 0 0 0,1-3 0 16,-1 3 0-16,1-6 0 0,0 0 0 0,-1 6-10 15,1-6-32-15,3 0-6 0,-3 6-2 16,3-6 0-16,-3 0-19 0,3 6-4 0,-4-8-1 0,1 2-583 16</inkml:trace>
  <inkml:trace contextRef="#ctx0" brushRef="#br0" timeOffset="87943.503">20094 7202 1407 0,'0'0'31'0,"0"0"6"0,0 0 2 0,0 0 1 0,0 0-32 0,0 0-8 0,0 0 0 0,-3-3 0 16,3 3 0-16,0 0 9 0,0 0-9 0,0 0 10 15,-4-9 6-15,4 9 0 0,0 0 1 0,0 0 0 16,0 0-27-16,0 0-6 0,0 0 0 0,0 0-628 16</inkml:trace>
  <inkml:trace contextRef="#ctx0" brushRef="#br0" timeOffset="114011.714">7183 8016 806 0,'0'0'17'15,"0"0"4"-15,0 0 1 0,0 0 2 0,-4 6-24 0,4-6 0 0,0 0 0 0,0 0 0 0,0 0 24 16,-3 9 0-16,3-9 0 0,0 0 0 0,0 0 28 15,0 0 7-15,0 0 1 0,-8 0 0 0,1 0-28 0,7 0-6 16,-3 0-1-16,-4 0 0 0,-4-6-5 0,1 3 0 16,3 3-1-16,-4-3 0 0,4 3-19 0,-4 0 0 15,1 0 0-15,-1 0 0 0,1 0 34 0,-1 3 3 16,0 0 1-16,4 3 0 0,-7 0-29 0,4 6-9 16,-4-1 0-16,3-2 0 0,-3 3 0 0,3 6 0 15,-6-7 0-15,3 7 0 0,3 0-8 0,0 2 8 16,-6 4 0-16,6-1-9 0,1 4 9 0,-1-4 0 0,7 4 0 15,1-10-8-15,-1 7 8 0,1-4 0 0,-1-8 0 0,4 0 0 16,-3-3 0-16,3-3 0 16,0-1 0-16,0-5 0 0,0 0 8 0,7 6-8 0,0 0 10 0,0-6-10 15,4 0 20-15,3 0-1 0,3-6-1 0,-6 0 0 16,7 1-8-16,-1-4-2 0,1-9 0 16,-1 6 0-16,1 1 8 0,-4-1 2 15,7-3 0-15,-10-3 0 0,7-2-29 0,-4-4-5 0,3 7-2 0,-3-13 0 16,1 4 18-16,-5-3 0 0,1-10 0 0,-1 4 0 15,-3 9-21-15,-3-10-1 0,-1-2 0 0,1 0 0 16,0 3-31 0,-4 2-7-16,3-5 0 0,-6 9-1 0,3-4 31 0,-4 4 6 0,0-6 2 0,-3 14 0 15,4-3-1-15,-4 4 0 0,0 2 0 0,0 1 0 16,0-1 37-16,0 6 7 0,3-2 2 0,-3 8 0 16,3 0 1-16,1 0 0 0,-1 6 0 0,4 0 0 15,0 0-8-15,0 0-2 0,0 0 0 0,-3 0 0 16,3 0-14-16,-4 12 0 0,1-6 0 0,-1 5 0 15,1 1 0-15,3-3 0 0,0 3 0 0,0-1 0 0,0 4 0 0,0-3 0 16,3 0 0-16,-3 5 0 0,4-5 0 16,-4 3 0-16,0 2 0 0,3 1 0 0,-3 0 0 15,0-1 0-15,4 4 0 0,-4-9 9 16,0 5-9-16,0-2 0 0,3 3 0 0,-3 5 0 0,0-11 12 0,0 8-2 16,4 4-1-16,-4-3 0 0,3 2-9 0,-3 1-12 15,4-10 2-15,0 10 1 0,-4-7 9 0,3 1 16 16,1 9-4-16,-1-10-1 0,1 7-11 0,-1 2 0 15,-3-2 0-15,4-1 8 0,-1-2-16 0,-3-4-4 16,4 7-1-16,-4-4 0 0,0-2 38 0,0 0 8 0,0-4 2 16,0 4 0-16,0 0-7 0,-4-6-2 0,8 2 0 0,-8-2 0 15,4 0-8-15,0-6-2 16,0-6 0-16,0 0 0 0,0 0-16 0,0 0-17 0,0 0 3 0,0 0 1 16,0 0 41-16,0 0 9 0,0 0 2 0,0 0 0 31,0 0-115-31,4 0-22 0,6 0-5 0,-6-6-1 0</inkml:trace>
  <inkml:trace contextRef="#ctx0" brushRef="#br0" timeOffset="114422.993">7341 8149 1051 0,'0'0'23'0,"0"0"5"0,0 0 0 0,0 0 2 0,-3 11-30 0,3-5 0 0,-4 0 0 16,4 12 0-16,-3-10 54 0,3-2 5 0,0-6 1 0,-4 12 0 16,1 6-48-16,3-12-12 0,0-6 0 0,0 11 0 15,0-2 31-15,0 0 4 0,-4 6 1 0,8-4 0 16,-4-11-26-16,0 12-10 16,3-3 8-16,-3 6-8 0,0-6 8 0,0 2-8 15,0 1 8-15,0 0-8 0,4-6 0 0,-4 3 8 0,0-9-8 0,0 11 0 16,3 1 0-16,-3-12 0 0,0 0 0 0,0 12 0 31,0-12-20-31,0 0-8 0,0 0-3 0,0 0-375 0,0 0-75 0</inkml:trace>
  <inkml:trace contextRef="#ctx0" brushRef="#br0" timeOffset="114598.766">7359 7925 1432 0,'0'0'32'0,"0"0"6"0,-7 6 2 0,0 0 0 0,7-6-32 0,-11 0-8 15,11 0 0-15,0 0 0 0,0 0 16 0,0 0 1 16,-7 6 1-16,7-6-454 16,0 0-90-16</inkml:trace>
  <inkml:trace contextRef="#ctx0" brushRef="#br0" timeOffset="115064.581">7616 8066 1036 0,'0'0'23'0,"0"0"5"0,0 6 0 0,0-6 1 0,0 0-29 0,0 0 0 0,0 0 0 0,0 0 0 16,0 0 108-16,-3 3 16 0,3-3 4 0,-4 6 0 15,4-6-103-15,-3 12-25 0,-1-6 0 0,4-6 0 16,0 0 0-16,0 5 0 0,4 1 0 0,-1 6 0 0,1-6 0 0,-1 3 0 16,5 3 0-16,-5-1 0 0,4-5 0 0,0 0 0 15,-3 6 0-15,6 0 0 0,-3-1 0 0,0 4 0 16,4 3 0-16,-4-7 0 0,0-2 0 0,0 6 0 16,0 0 0-16,4-4 0 0,-4 1 56 15,-4 6 7-15,4-4 1 0,-3 4 0 0,3-6-52 0,-3 0-12 16,-1-4 0-16,1 4 0 0,-1 0 0 0,1 0 0 15,-4-6 0-15,0-6 0 16,0 0-48-16,0 0-13 0,0 0-3 0,0 0 0 16,0 0-51-16,0 0-10 0,0 0-3 0,17-18 0 0</inkml:trace>
  <inkml:trace contextRef="#ctx0" brushRef="#br0" timeOffset="115364.132">7588 8337 1044 0,'0'0'23'0,"0"0"5"0,0 0 0 0,0 0 1 0,0 0-29 0,0 0 0 0,0 0 0 0,0 0 0 15,0 0 56-15,0 0 4 0,0 0 2 0,0 0 0 16,-3-3 2-16,-1 0 0 0,1-3 0 0,3 6 0 0,0 0-52 15,0 0-12-15,0-9 0 0,0 9 0 0,0 0 36 0,0 0 4 16,0 0 0-16,3-3 1 0,1-3-27 0,-1 0-6 16,4 0 0-16,-3 6-8 0,3 0 0 0,0-5 0 15,0 5 0-15,4-6 0 0,-4 0 0 0,7-3 0 16,-7 3 0-16,3 0 0 0,1-5 0 16,0 5-11-16,-1-6 11 0,1 0-495 15,-1 3-91-15</inkml:trace>
  <inkml:trace contextRef="#ctx0" brushRef="#br0" timeOffset="115670.992">8005 8160 1220 0,'0'0'34'0,"-8"6"9"0,5 0-35 0,3 6-8 0,0-12 0 0,0 0 0 15,0 0 26-15,-4 6 3 0,4-6 1 16,0 0 0-16,0 0 9 0,0 0 1 0,0 0 1 0,0 0 0 16,0 0-18-16,0 0-4 0,0 0-1 0,0 0 0 15,0 0-18-15,4 3 0 0,3 2 0 0,-3-2 0 16,6-3 0-16,-3 3 0 0,0 0 0 0,0-3 0 15,4 0 0-15,-4 0-11 0,3-3 0 0,1-3-645 16</inkml:trace>
  <inkml:trace contextRef="#ctx0" brushRef="#br0" timeOffset="116251.874">8625 8043 1157 0,'0'0'32'0,"0"0"8"0,0 0-32 0,0 0-8 0,0 0 0 0,0 0 0 16,0 0 36-16,0 0 4 0,0 0 2 0,-7 6 0 15,4 5 56-15,-4-5 11 0,3 3 3 0,-3-3 0 16,7-6-59-16,0 0-11 0,-7 3-2 0,0-3-1 15,0-9-17-15,0 6-3 0,0-3-1 0,0 6 0 16,0 0-9-16,0 0-1 0,0-6-8 0,0 6 12 16,0 6-12-16,0-3 0 0,-1 3 8 0,1-6-8 15,7 0 0-15,-7 6 0 0,4 6 0 0,-4-6 0 16,3-1 0-16,1-5-12 0,3 0 12 0,-7 6-10 16,3 0 10-16,1 6-8 0,3-3 8 0,-4-6-8 15,4-3 8-15,0 0 0 0,4 6 0 0,-4 2-8 16,3-2 8-16,-3 6 0 0,0-12 8 0,0 0-8 15,0 0 0-15,0 0 8 0,7 0-8 0,0 6 0 0,-7-6 0 16,7 0 0-16,0 6 0 0,0 0 8 16,0 0-8-16,4-1 0 0,-4 1 0 0,0-3 0 0,0 0 0 0,0-3 0 15,0 9 0-15,0-9 0 0,0 0 0 16,0 6 0-16,-3 0 0 0,0 0 0 16,-1 0 0-16,4-6 0 0,-3 5 0 0,-1 4 0 15,1-3 0-15,-4-6 0 0,0 0 0 0,3 9 8 0,1 0-8 0,-4-9 0 16,0 0 0-16,0 6 8 0,3 5-8 0,-3-11 12 15,0 0-4-15,0 0 0 0,0 0-8 0,0 6 9 16,-3 15-9-16,3-9 10 0,0-12-10 0,0 0 0 16,0 0 9-16,-7 11-9 0,3-5 8 0,1 0-8 15,3-6 8-15,0 0-8 0,0 0 0 0,-7 6 9 0,-4 0-9 16,4-6 0-16,-4 6 0 0,4-3-12 0,-3-6 0 0,3 3 0 31,-4-3-41-31,1 0-8 0,2-3-2 0,-2 0-473 0,-1 0-94 0</inkml:trace>
  <inkml:trace contextRef="#ctx0" brushRef="#br0" timeOffset="116928.156">8890 8160 1267 0,'0'0'28'0,"-4"0"5"0,-3 6 2 0,4 0 1 0,-4 0-36 0,0-6 0 15,7 0 0-15,-7 6 0 0,3 3 116 0,4-9 17 16,0 0 3-16,0 0 1 0,-10 3-73 0,3-1-14 16,7-2-3-16,0 0-1 0,0 0-31 0,-4 6-7 0,0 0 0 0,4-6-8 15,0 0 12-15,0 0-12 16,0 0 12-16,0 0-12 0,4 3 11 0,0 0-11 16,-4-3 10-16,3 6-10 0,4-6 8 0,0 12-8 15,4 5 0-15,-1-11 0 0,-3-12 0 0,4 1 0 0,0 5 0 0,-4 5 0 16,3-5 8-16,-3 0-8 0,0-11 0 0,0 5 9 15,0-6-9-15,1 12 8 0,-1 0-8 0,0 0 8 16,-7 0-8-16,0 0 0 0,0 0 9 16,7-9-9-16,-4-3 0 0,1 4-12 0,-4 8 2 0,0 0 0 15,0-3-7-15,0 3-2 0,0 0 0 16,0 0 0-16,0-12 0 0,-4 12 0 0,4 0 0 0,-3-6 0 16,-1 6 7-16,1-6 2 0,-4 0 0 0,3 0 0 15,-3 1 10-15,0 2 0 0,0 0 0 0,-4 0 0 16,4-6 16-16,-3 6 0 0,3 3-1 0,-4 0 0 15,4 0 6-15,-4-6 2 0,1 6 0 0,3 6 0 16,0-3-12-16,3 6-3 0,1 0 0 0,-1-4 0 16,1 7-8-16,-1 0-11 0,4 0 3 0,0-1 0 15,0 1 8-15,0 3-13 0,0 3 5 0,0-7 8 16,7 1 0-16,-3 9 0 0,-1-10 0 0,4 1 0 16,-3-3 0-16,-1-3 0 0,1 6 0 0,3-1 0 0,0 1 9 15,-4 0 0-15,4-9 0 0,1 3 0 0,-1 0-1 0,3-3 0 16,-3 2 0-16,0-2 0 0,4 3-19 0,-1-6-4 15,1 0-1-15,3 0 0 0,4 6-1 0,-4 0-1 16,4-6 0-16,-4-12-834 0</inkml:trace>
  <inkml:trace contextRef="#ctx0" brushRef="#br0" timeOffset="117531.611">9292 8128 1497 0,'0'0'32'0,"0"0"8"0,0 0 0 0,0 0 4 0,0 0-36 0,-7 3-8 0,4 9 0 0,-4-4 0 15,7 1 53-15,-4 3 9 0,4-6 2 0,-4 6 0 16,4 2 0-16,0-2 0 0,4 6 0 0,-4-6 0 16,4-1-64-16,-1 7-20 0,1-3 0 0,-1 2 0 15,4 1 20-15,-3-3 16 0,-1 2-4 0,1 1 0 16,3-6-12-16,-4 8 9 0,1 4-9 0,3-10 8 15,-4 10 2-15,1-6 0 0,-1-7 0 0,1 7 0 16,-4-3-2-16,0-4 0 0,0-11 0 0,0 12 0 16,0 0 4-16,0-6 0 0,0-6 0 0,-4 9 0 15,4-9 8-15,0 0 3 0,0 0 0 0,0 0 0 0,0 0 1 0,0 0 1 16,-7 3 0-16,0 0 0 0,0-6 4 0,0 3 1 16,0-3 0-16,0 0 0 0,4-3-5 0,-1-6-1 15,1-6 0-15,-4 1 0 0,3 8-24 0,0-6 0 16,1 1 0-16,-1-4 0 0,1-9 0 0,3 10 0 15,-4-13 0-15,1 10 0 0,3-4 0 0,0 4 0 16,0-4 0-16,0 1 0 0,-4-1 0 0,4 4 0 16,0-10 0-16,4 10 0 0,-4 2 0 0,3-3 0 15,1 1 0-15,-1 5 0 0,1 3 0 16,3 7 0-16,-3-10 0 0,-1 6-11 0,4 0 11 0,-3-3 0 16,3 7-9-16,0-1 9 0,-4-6 0 0,4 12-11 15,0-9 11-15,0 6-8 0,0 3-1 0,-3 3 0 16,3-3 0-16,0 3 0 0,0 3-4 0,0 0-1 15,0 0 0-15,-3 5 0 0,3-5 2 0,-4 0 1 0,1 0 0 16,-1 3 0-16,1 3 11 0,-4-1-12 0,0-5 12 0,0 6-12 16,-4-6 12-16,1 9 0 0,3 2 0 0,-4-11 0 15,-3 0 0-15,4 6 8 0,-4-3-8 0,3-1 11 16,-3-2-2-16,0 0 0 0,0-3 0 0,-4 3 0 16,4-6-9-16,0 0 0 0,0-6 0 0,0 6-11 15,7 0-27 1,-7-3-6-16,0 6 0 0,7-3-1 0,-7-3-203 0,4-3-40 15,-4-8-8-15,3-1-1 0</inkml:trace>
  <inkml:trace contextRef="#ctx0" brushRef="#br0" timeOffset="117889.192">9574 7566 860 0,'0'0'19'0,"0"0"4"0,0 0 1 0,0 0 0 0,0 0-24 0,0 0 0 15,0 0 0-15,0 0 0 0,0 0 91 0,0 0 13 16,0 0 4-16,0 0 0 0,0 0-28 0,-3 12-4 16,-1-6-2-16,4-6 0 0,0 0-12 0,0 6-2 0,-3 9-1 0,3-4 0 15,0 7-47-15,0 3-12 0,0 8 0 0,0-5 0 16,3 2 0-16,1 6 0 0,-1-2 0 0,1 2 0 15,-1 3 15-15,1-2 1 0,-1 2 0 0,5-3 0 16,-5 4-26-16,4-4-5 0,-3-3-1 0,-1 10 0 16,1-10 35-16,-1 3 6 0,-3 1 2 15,0-4 0-15,4 0-13 0,-1-11-2 0,-3 8-1 16,0-8 0-16,0 3-11 0,0-4 12 0,0-5-12 0,0 0 12 16,0-12-12-16,0 0 0 0,0 0 0 0,0 0 0 31,0 0-50-31,0 0-9 0,0 0-1 0,0-12-716 0</inkml:trace>
  <inkml:trace contextRef="#ctx0" brushRef="#br0" timeOffset="118148.516">9486 7975 1389 0,'0'0'30'0,"0"0"6"16,0 0 2-16,0 0 2 0,0 0-32 0,0 0-8 0,0 0 0 0,0 0 0 0,0 0 54 0,0 0 9 16,0 0 1-16,0 0 1 0,0 0-25 0,0 0-6 15,0 0-1-15,0 0 0 0,7 0-33 0,4 0 0 16,-1 0-10-16,1 0 10 0,3 0 0 0,4 0 0 16,-4 0 0-16,3 0 0 0,5 0 0 0,-1-6 0 15,0 6 0-15,-3 0 0 0,-1 0 0 0,1 0 0 16,0-6 0-16,-1 3-510 0,1 0-104 15</inkml:trace>
  <inkml:trace contextRef="#ctx0" brushRef="#br0" timeOffset="119000.575">10439 8004 1058 0,'0'0'23'0,"0"0"5"0,0 0 0 0,0 0 3 0,0 0-31 0,0 0 0 0,0 0 0 0,0 0 0 15,0 0 108-15,0 0 15 0,0 0 3 0,0 0 1 16,0 0-55-16,0 0-10 0,0 0-2 0,0 0-1 16,0 0-29-16,0 0-6 0,0 0 0 0,0 0-1 15,0 0-15-15,0 0-8 0,0 0 8 0,0 0-8 16,0 0 8-16,0 0-8 0,0 0 10 0,0 0-10 16,0 0 13-16,0 0-3 0,0 0-1 0,0 0 0 0,0 0 1 0,0 0 0 15,0 0 0-15,0 0 0 0,0 0-10 0,0 0 10 16,-4-5-10-16,4 5 10 0,-3-6-20 0,-4 0-4 15,0 6-1-15,-1-6 0 16,8 6-21-16,-10 0-4 0,-1 0 0 0,1 0-1 0,-1 0 33 16,1 0 8-16,-1 6 0 0,-3 0 0 0,3 0 0 0,-3-1-13 15,0-2 5-15,-4 9 8 0,8 0-11 16,-4 0 11-16,0-6-8 0,3-1 8 0,0 7 0 0,1-3 0 16,3 9 0-16,0-7 0 0,0 1 8 0,3 0 1 15,1 0 0-15,-1-1 0 0,1 4-9 0,-1-3 0 16,1 0 0-16,3-1 0 0,0-2 33 0,0-3 5 15,3 6 1-15,-3 0 0 0,7-6-20 0,-3 2-4 0,3 1-1 16,0 3 0-16,0-3-2 0,0-3-1 0,0-1 0 0,4-5 0 16,3 6 4-16,-4 0 1 0,1-6 0 0,-1 0 0 15,4 6-26-15,-3-6-5 0,3 0-1 0,-3 0 0 16,3 0 40-16,0 0 7 0,-3 0 1 0,3-6 1 16,0 0-114-1,0 0-23-15,0-5-5 0,4-7-704 0</inkml:trace>
  <inkml:trace contextRef="#ctx0" brushRef="#br0" timeOffset="119518.643">10541 8140 1220 0,'0'0'34'0,"0"0"9"0,-7-3-35 0,0-3-8 0,7 6 0 0,0 0 0 0,0 0 16 0,0 0 2 16,0 0 0-16,0 0 0 0,0 0 0 0,0 0 0 16,0 0 0-16,0 0 0 0,3 12-18 0,4-1-14 15,-3-5 2-15,3 0 1 0,0 0 11 0,0 0 0 16,0 0 0-16,0 0 0 0,4-6 42 0,3 0 10 16,-7 3 3-16,4-3 0 0,-4-3-37 0,3 3-7 15,-3-12-2-15,4 12 0 0,-8-6 31 0,4 0 7 16,-3 0 1-16,0-11 0 0,-4-16-26 0,3 16-5 15,1 17-1-15,-4 6 0 0,0-6-16 0,0 0 0 16,0 0 0-16,0-15 0 0,-4 12 0 0,4-6 0 16,-3 3 0-16,-5 0 0 0,1 0 0 0,-3 1 0 15,3-1 0-15,-4 0 0 0,4 0 0 0,0 6 0 16,0 0 0-16,0 0 0 0,0 0 0 0,0 6 0 16,0 0 0-16,0 5 0 0,0-5 0 0,0 6 0 15,0-3 0-15,3 3 0 0,-3-1 0 0,3-5 0 16,-3 6 0-16,4 3 0 0,-1-1 0 0,1 1 0 15,3-3 0-15,0 3 0 0,0-4 0 0,3 1 0 16,-3 6 0-16,4-6 0 0,3-4 42 0,-4 1 5 16,5-3 1-16,-1 9 0 0,0-9-26 0,0-1-5 15,0 1-1-15,3 0 0 0,1 0-16 0,-1 3 0 16,1-6 0-16,0 0 0 0,-1 0 0 0,4-3 0 16,-3 0 0-16,0 0 0 0,3-3 0 0,-4 3-17 15,4-3 3-15,0 0 1 0,-3-3-82 0,0 3-16 16,3-3-3-16,-4 0-383 0,4 0-77 0</inkml:trace>
  <inkml:trace contextRef="#ctx0" brushRef="#br0" timeOffset="119965.946">10858 8110 1006 0,'0'0'20'16,"0"0"-20"-16,0 0 0 0,0 0 0 0,0 0 77 0,0 0 11 16,0 0 3-16,0 0 0 0,0 0-40 0,0 0-8 15,0 0-2-15,0 0 0 0,0 0-13 0,-3 6-2 16,3 6-1-16,0-3 0 0,0 3 4 0,0-1 1 15,0 1 0-15,3 6 0 0,-3-10-5 0,4 1-1 16,0 0 0-16,-1 3 0 0,-3 0-8 0,4-6-3 16,-4-1 0-16,3 4 0 0,-3-9-13 0,0 6 0 15,0-6 0-15,0 0 0 0,0 0 0 0,0 0 0 16,0 0 0-16,0 0 0 0,0 0 35 0,0 0 10 16,0 0 3-16,0 0 0 0,0 0-26 0,0 0-5 15,0 0-1-15,0 0 0 0,7-3-4 0,-7 3 0 16,4-3-1-16,-4 3 0 0,0 0-11 0,3 0 0 15,4-3 0-15,-3-3 0 0,-1 1-14 0,1 5 5 16,-4-6 1-16,0 6 0 0,7-6 8 0,-7 6 0 16,3 0 0-16,1 0 0 0,-4 0 0 0,7-6 0 15,-3 0 0-15,-1 6 0 0,1-9 0 0,-4 9 0 16,3-3 0-16,1 0 0 0,-1 0 0 0,-3 3 0 16,7 0 0-16,-7 0-8 0,0 0 8 0,0 0 0 15,7 0 0-15,-7 0-8 0,0 0 8 0,4 3 0 16,3 0 0-16,0 0 0 0,-7-3 0 0,7 9 8 15,-3-3-8-15,-1 0 0 0,-3 6 0 0,4-7 0 0,-1 1 0 16,-3 3 0-16,4 3 0 0,-1 0 0 0,-3-7 0 0,4 7 0 16,-1-3 0-16,-3 3 0 0,4-6 0 0,-1 0 0 15,-3-6 0-15,4 5-8 0,-4-5 0 0,3 6-568 16,1 0-112-16</inkml:trace>
  <inkml:trace contextRef="#ctx0" brushRef="#br0" timeOffset="120370.561">11180 7611 1170 0,'0'0'25'0,"0"0"6"0,0 0 1 0,0 0 1 0,0 0-33 0,0 0 0 16,0 0 0-16,0 0 0 0,0 0 62 0,0 0 6 16,0 0 0-16,0 0 1 0,0 0-37 0,0 0-8 15,-4 5-2-15,4 7 0 0,0-3 20 0,0 6 4 16,0 5 1-16,0 4 0 0,4 2-24 0,-4 4-5 16,3-4-1-16,-3 9 0 0,4-2 23 0,-4 2 4 15,3-3 0-15,-3 4 1 0,4-4-21 0,-1-3-4 16,-3 10 0-16,7-7-1 0,-3 3-19 0,-1 0 0 0,1-2 0 0,-1-4 0 15,1 4 55-15,-1-10 7 0,4 3 2 0,-3 4 0 0,0-10-64 16,-1 4-24-16,1-9 0 16,-4-1 1-16,3 1 23 0,-3-3 0 0,0-6 10 0,4 0-10 15,-4-6 8-15,0 0-8 0,3 3 0 16,-3 5 0-16,0-8 0 0,0 0-22 16,0 0 3-16,0 0 1 0,0-6-113 0,0-5-22 0,0-1-5 0,0-14-1 15</inkml:trace>
  <inkml:trace contextRef="#ctx0" brushRef="#br0" timeOffset="120704.389">11038 8054 1318 0,'0'0'56'0,"0"0"-45"16,-7 0-11-16,0-5 0 0,7 5 57 0,-3-6 10 15,3 6 1-15,-4-6 1 0,4 6-4 0,0 0-1 16,-3-6 0-16,3 6 0 0,0-6-51 0,0 0-13 16,3 3 0-16,1 0 0 0,-1 0 0 0,4 0 0 15,0 3 0-15,4 0 0 0,0 0 0 0,-1 0 0 16,4 3 0-16,-3 0 0 0,3-3 0 0,-3 3 0 16,3-3 0-16,0 3 0 0,0 0 0 0,0 0 0 15,0-3 0-15,4 6 0 0,-1-6 19 0,-2 0 1 16,-1 0 0-16,0 0 0 0,0 0-20 0,0 0 8 15,-3-6-8-15,-1 3 0 0,4 0-12 0,-7 0-8 16,7 0-3-16,-3 3 0 0,0-3 23 0,-1 0 0 0,1 0 0 16,-4 3 0-16,3 0-132 15,1-5-21-15,10 5-5 0,-7 0-1 0</inkml:trace>
  <inkml:trace contextRef="#ctx0" brushRef="#br0" timeOffset="121662.596">12213 8072 806 0,'0'0'17'0,"0"0"4"0,0 0 1 0,0 0 2 0,0 0-24 0,-7 0 0 16,0 3 0-16,7-3 0 0,-7 0 158 0,0 3 27 15,0-6 6-15,3 0 1 0,-3 0-103 0,4 0-20 16,-4-3-4-16,3 0-1 0,1 6 0 0,-1-5-1 16,-3-1 0-16,0 0 0 0,0 0-51 0,0 6-12 15,0-9 0-15,0 6 0 0,-4 0-16 0,1 0-2 16,3 3-1-16,-4 0 0 0,0-3 1 0,1 6 0 15,3-3 0-15,-4 3 0 0,4 3-6 0,-3 3 0 16,3-3-1-16,-4 6 0 0,0-7 25 0,1 1 0 16,3 0 0-16,-4 0 0 0,4-3 0 0,0 0 0 15,3 0 0-15,1-3 0 0,3 0 0 0,-4 3 9 16,4-3 0-16,0 0 0 0,0 0-9 0,0 0-12 16,0 0 2-16,0 0 1 0,0 0 36 0,0 0 7 15,0 0 2-15,0 0 0 0,0 0-25 0,7 9-11 16,1-3 10-16,-1-1-10 0,3 1 8 0,-3-6-8 15,-7 0 0-15,11 0 0 0,-1 6 0 0,-3-6 8 16,4 0-8-16,-11 0 0 0,11 6 0 0,-1-6 0 0,-3 6 0 16,0-6 0-16,4 0 0 0,-4 9 0 0,0-6 0 0,0 3 0 0,0-3 0 15,-3 2 0-15,-1 1 0 0,1 0 0 0,-4-6 0 0,0 6 0 16,0-6 0-16,0 0 0 0,0 0 0 0,3 6 0 16,-3-6 0-16,4 6 0 0,-1 0 8 15,1 0 0-15,-4-1-8 0,0 1 12 0,3 3 0 0,-6-3-1 16,3 6 0-16,0 0 0 0,-4-7-11 0,1 1 0 15,-1 3 0-15,1 3 8 0,-1-6-8 0,1 0 0 16,-1 5 0-16,1-5 0 16,-4 3 0-16,-1 3 0 0,1-6 0 0,0 0 0 0,4-1 0 15,-4 1 0-15,0 0 0 0,0 0 0 0,3 6 0 0,-3-9 0 16,0 0 0-16,0 0 0 0,0 0 32 0,0 0 5 16,0-3 1-16,0 0 0 0,0-3-30 0,-4 0-8 15,4 0 0-15,-4 0 0 16,4 0-27-16,-3 3-9 0,-1-6-3 0,4 0 0 15,-3 0 6-15,3 6 1 0,-1-6 0 0,1 6 0 16,0-6-126-16</inkml:trace>
  <inkml:trace contextRef="#ctx0" brushRef="#br0" timeOffset="122238.761">12347 8178 1389 0,'0'0'124'0,"0"0"-100"15,0 0-24-15,0 0 0 0,0 0 80 16,-7 6 12-16,7-6 1 0,-7 6 1 0,7-6-41 0,-7 0-8 15,0 3-1-15,0 0-1 0,3 2-35 0,-3 1-8 16,0 0 0-16,0-3 0 0,0 3 0 0,0 6 0 16,0-6 0-16,0 0 0 0,4-1 0 0,-5 4-11 15,5 6 11-15,-4 0-8 0,7-10 8 0,-4 13 0 16,1-6-9-16,3 0 9 0,-4 2 0 0,1-2-11 16,3 3 11-16,0-3-8 15,3-1-18-15,1 7-3 0,-1-12-1 0,1 6 0 0,3-7 51 0,-4 1 11 16,5 0 1-16,-1 3 1 0,0-3-23 0,0-6-11 15,0 6 10-15,0-6-10 0,3 0 16 0,-3-6-4 16,4 6 0-16,-4-6 0 0,4 0 2 0,-4-3 0 16,3 3 0-16,-3 1 0 0,0-7-5 0,0-6-1 15,-3 9 0-15,3 1 0 0,-3-1 1 0,-1 3 0 16,1-6 0-16,-1 0 0 0,-3 1-9 0,0-1 0 16,4 0 0-16,-4 3 0 0,0 3 0 0,-4 0 0 15,4-5-14-15,-3 2 5 0,-1 0-11 0,1 0-1 16,-1 3-1-16,0 6 0 0,1-5-10 15,-1-1-3-15,-3 6 0 0,4 0 0 0,-4 0-1 16,0 0 0-16,0 0 0 0,-4 0 0 0,4 6-8 0,-4-6-1 16,4 5-1-16,-3-2 0 0,-1 3 37 0,1 0 9 15,-1 6 0-15,4 0 0 0,0-7 0 0,0 7 0 16,0-6-9-16,3 6 9 0,-3-3-20 0,4-3 1 0,3 5 0 0,0-11-410 16,0 6-83-16</inkml:trace>
  <inkml:trace contextRef="#ctx0" brushRef="#br0" timeOffset="122490.466">12517 8295 1242 0,'0'0'52'0,"0"0"-41"16,0 0-11-16,0 0 0 0,0 0 22 0,0 0 2 16,0 0 1-16,0 6 0 0,0 0-25 0,3 0 0 15,-3 3 0-15,0-3 0 0,4 3 0 0,-4-1 0 16,0-2 0-16,0-6 0 0,3 6-46 0,-3 0-14 16,4 9-4-16,-4-15 0 0</inkml:trace>
  <inkml:trace contextRef="#ctx0" brushRef="#br0" timeOffset="122690.678">12520 7969 1400 0,'0'0'28'0,"0"0"-28"0,-3 6 0 0,-4-6 0 0,7 0 0 0,-4 6 0 15,4-6-13-15,0 0 4 0,0 0-12 0,0 0-3 16,0 0 0-16,0 0 0 0</inkml:trace>
  <inkml:trace contextRef="#ctx0" brushRef="#br0" timeOffset="123013.419">12725 8160 1372 0,'0'0'28'0,"0"0"-28"16,0 0 0-16,0 0 0 0,0 0 57 0,0 0 6 15,0 0 1-15,0 6 0 0,0-6-52 0,0 12-12 16,3 0 0-16,4-6 0 0,-3 2 40 0,3 4 4 15,0 0 2-15,0 0 0 0,0-1-34 0,4-2-12 16,-1 9 9-16,-3-6-9 0,4-1 9 0,-1 1-9 16,1 3 10-16,0-6-10 0,-1 5 0 0,1-8 0 15,-4 6 0-15,0 0 0 0,0-3 8 0,-4-4-8 0,4 7 0 0,1 0 0 16,-5-6 9-16,4 0-9 0,-3 0 8 16,3 2-8-16,0-2 0 0,-4 0-20 0,-3-6 3 0,0 0 1 15,0 0-152-15,4 6-31 16,-4-6-5-16,14 0-2 0</inkml:trace>
  <inkml:trace contextRef="#ctx0" brushRef="#br0" timeOffset="123334.475">12686 8537 1872 0,'0'0'38'0,"0"0"-30"16,0 0-8-16,0 0 0 0,0 0 34 0,0 0 6 16,0 0 0-16,0-6 1 0,-4-3 16 0,8 0 3 15,-1-3 1-15,1 3 0 0,3-8-40 0,4 5-8 16,-1-6-1-16,4 4-1 0,0 2-11 0,1-6 0 16,2 4 0-16,-3 2 0 0,4 0-10 0,-4 0 10 15,4-2 0-15,-4 2-9 0,0 0 9 0,-4 0 0 16,5 6 0-16,-5-5-8 15,1 2-27-15,3 0-5 0,-4 3 0 0,-3 0-1 0,4 3 32 0,-7-2 9 16,3-1 0-16,-4 0 0 0,1 0-22 0,-4 6 0 16,3-12 0-16,1 9 0 15,-1-3-37-15,-3 0-7 0,0 1-2 0,0-1-697 0</inkml:trace>
  <inkml:trace contextRef="#ctx0" brushRef="#br0" timeOffset="123918.553">13243 8178 1123 0,'0'0'23'15,"0"0"-23"-15,0 0 0 0,0 0 0 0,0 0 107 0,-7 0 17 16,7 0 3-16,-3-6 1 0,3 6 0 0,-11 0 0 16,4 0 0-16,0-6 0 0,3 6-52 0,-3-6-11 15,7 6-1-15,-7 0-1 0,7 0-53 0,-7 0-10 16,7 0 0-16,-7 6 0 0,0-6-9 0,0 0 9 16,0 6-10-16,0-6 10 0,0 6-12 0,3 6 3 15,-3-9 1-15,4 8 0 0,-1-2 8 0,1 6 0 16,-1-3 0-16,-3-1 0 0,4 4-8 0,-1 3 0 15,4-7 0-15,-3 1 0 0,3 3 26 0,-4-6 6 16,4 0 0-16,4 2 1 0,-4-5-71 0,3 0-14 16,1 6-4-16,-4-12 0 0,7 0 83 0,-7 0 16 15,3 6 3-15,4-6 1 0,0 3-30 0,-3-3-9 0,3 0 0 16,0-3 0-16,-3 3 13 0,3-3-4 0,-4 0-1 16,4 3 0-16,-7 0-8 0,4 0 10 0,3-6-10 0,-4 0 10 0,1 0 0 15,-4 6 0-15,3-6 0 0,-3 6 0 0,4-6-10 16,-4 6 0-16,0 0 0 0,3-5-11 0,-3 5 11 15,0 0 0-15,0-6 8 0,0 6-8 16,4-6 0-16,-4 6 0 0,0 0 0 16,0 0-8-16,0 0 8 0,0 0-10 0,0 0 10 15,0 0-10-15,0 0-2 0,0 0-1 0,0 0 0 0,0 0 0 0,3 9 1 16,5-1 1-16,-5-2 0 0,1 6 0 0,-4 0 11 0,3-6 0 16,-3 3 0-16,4-1 0 0,-1 1 0 0,1 3-8 15,-4-6 8-15,3 6 0 0,1-7-13 0,-4 1 2 16,0-6 1-16,7 9 0 15,-4-3-62-15,-3-6-12 0,7 6-2 0,0 0-461 0,1-6-92 0</inkml:trace>
  <inkml:trace contextRef="#ctx0" brushRef="#br0" timeOffset="124589.102">13370 8257 1106 0,'0'0'24'0,"-3"6"-24"15,3-6 0-15,0 6 0 0,0-6 71 0,-4 15 9 16,4-15 3-16,-3 6 0 0,3-6-27 0,-4 5-6 15,4 1-1-15,-3 0 0 0,3 0 8 0,0-6 2 16,0 9 0-16,0-9 0 0,0 0-36 0,0 0-7 16,0 6-2-16,0-6 0 0,0 0-1 0,0 0 0 15,0 0 0-15,3 6 0 0,-3-6-28 0,4 6-5 16,-1-1-2-16,-3 1 0 0,4 0 39 0,-4-6 8 16,3 6 2-16,-3-6 0 0,0 0-27 0,4 12 0 15,-4-9 0-15,3 3 0 0,1 0 0 0,-4-6 0 16,0 0 0-16,0 0 0 0,7 3 0 0,-7-3 0 15,3-3-8-15,1 0 8 0,-1 0 0 0,1-6 15 16,0 3-3-16,-4-6 0 0,3 0-1 0,1 1-1 16,-4-1 0-16,3 3 0 0,1-3-1 0,-1 1 0 15,-3-4 0-15,4 3 0 0,-4 0 1 0,0 7 0 16,0-1 0-16,0 6 0 0,0 0 2 0,0 0 0 0,0 0 0 16,3-6 0-16,-3 6-12 0,0 0-16 15,0 0 4-15,0 0 1 0,7 0 11 0,0 6 0 16,0 0 0-16,4-1 0 0,-4-2 0 0,4 6 0 0,-1 3 0 0,-3 3 0 15,4-4 0-15,-4 1 0 16,4 3 0-16,-4-3 0 0,0-1 0 0,3 1 0 16,-3 0 0-16,-3 0 0 0,3-4 0 0,-4 4 0 15,1-12 0-15,-4 0 0 0,7 0-26 0,-7 0-3 0,3 0-1 0,-3 0-810 16</inkml:trace>
  <inkml:trace contextRef="#ctx0" brushRef="#br0" timeOffset="124952.091">13674 7660 1407 0,'0'0'31'0,"0"0"6"0,0 0 2 0,0 0 1 0,0 0-32 0,0 0-8 16,0 0 0-16,0 0 0 0,0 0 36 0,-4 12 7 16,4 0 1-16,0-3 0 0,0 3-30 0,0 11-6 15,4-5 0-15,-1 2-8 0,1 4 10 0,-1 2-10 16,4 4 8-16,-3 2-8 0,-1 9 9 0,4-8-9 16,-3 2 10-16,-1 3-10 0,1-3 16 0,0 4-2 15,-1-1-1-15,-3-3 0 0,4-3-5 0,-1 4 0 16,1-10-8-16,-1 3 12 0,-3-2-4 0,4-4 0 15,-1-5-8-15,-3 0 12 0,4-4-4 0,-1-2-8 0,1 0 11 16,-4 0-11-16,0-6 12 0,0-6-4 0,0 0 0 16,0 0-8-16,3 3-24 0,-3-3-11 15,0 0-2-15,7-3-464 0,0 3-93 0</inkml:trace>
  <inkml:trace contextRef="#ctx0" brushRef="#br0" timeOffset="125208.074">13660 8016 1440 0,'0'0'60'0,"0"0"-48"16,0 0-12-16,0 0 0 0,0 0 48 0,0 0 6 15,0 0 2-15,0 0 0 0,0 0-29 0,0 6-6 16,3 3-1-16,4-3 0 0,-3 0-7 0,3 0-1 15,0-1-1-15,3 1 0 0,-3 0 1 0,4-3 0 16,3 3 0-16,-3-3 0 0,3 0 7 0,0 0 1 16,0-3 1-16,0 0 0 0,4 0-39 0,-4-3-8 15,4 3-2-15,-1-6 0 0</inkml:trace>
  <inkml:trace contextRef="#ctx0" brushRef="#br0" timeOffset="125647.694">13949 8137 1461 0,'0'0'31'0,"0"0"-31"0,0 0 0 0,0 6 0 0,-4 0 39 16,4-6 1-16,4 11 1 0,-4-5 0 15,3 0-10-15,1 0-3 0,-1 0 0 0,1 0 0 0,-1-3-1 0,1 2-1 16,3-2 0-16,0 0 0 0,0 0-13 0,-3-3-2 15,3 0-1-15,-4 0 0 0,4 0-10 0,-3-3 0 16,3 0 0-16,0-2 0 0,-3-1 0 0,3 0 0 16,-4 0 0-16,1 0 0 0,-1-6 0 15,1 3 0-15,-1-2 0 0,-3-1 0 16,4 6-49-16,-4 0-12 0,0 6-3 0,0 0 0 0,0 0 40 0,0 0 7 16,0 0 1-16,-11 0 1 0,4-6-2 0,7 6-1 15,-10 0 0-15,2 6 0 0,1-6 18 0,-3 0-10 16,3 0 10-16,-4 6-8 0,1-6 36 0,-1 6 7 15,0 3 1-15,1 0 1 0,3 5-21 0,-4-2-4 16,1 6 0-16,3-4-1 0,-4-2 24 0,4 6 5 16,0-1 0-16,0-5 1 0,3 9-20 0,1-4-4 15,-1-5-1-15,4 3 0 0,0-3 6 0,4 5 1 16,-1-11 0-16,1 9 0 0,-1-3 4 0,4-7 1 16,0 7 0-16,4-12 0 0,3 12-16 0,-3-12-2 15,3 6-1-15,3 0 0 0,1 0-9 0,0-3 0 16,-1-1 0-16,5-2 0 0,-1 0-105 0</inkml:trace>
  <inkml:trace contextRef="#ctx0" brushRef="#br0" timeOffset="126602.2">14834 8054 734 0,'0'0'65'15,"0"0"-52"-15,0 0-13 0,0 0 0 0,0 0 48 0,0 0 8 16,0 0 0-16,0 0 1 0,0 0 43 0,0 0 8 16,0 0 1-16,0 0 1 0,0 0-42 0,0 0-8 15,0 0-1-15,0 0-1 0,0 0-18 0,0 0-4 16,-7 6-1-16,0 0 0 0,0 0-26 0,0 3-9 16,-3-6 0-16,2 6 9 0,-2-3 1 0,-1-1 0 15,4-5 0-15,-3 6 0 0,-1 0-10 0,0 0 0 16,4 0 0-16,0 3 0 0,-3-3 10 0,3 0-10 15,0-1 12-15,3 7-12 0,-3-6 0 0,4 0 0 16,-1 0 0-16,4-6-12 0,0 6 12 0,0-6 0 16,0 0 0-16,-4 6 0 0,4-6 0 0,0 0 0 15,0 0 12-15,0 0-12 0,0 0 8 0,0 2-8 16,0-2 0-16,0 6 0 0,0-6 8 0,4 3-8 16,3 3 0-16,-3-6 0 0,-1 3 0 0,4 3 0 15,-3-6 0-15,3 6 0 0,3-6 0 0,-3 6 0 16,0-6 0-16,4 6 0 0,-4-6 0 0,0 6 0 15,0-1 0-15,4-5 0 0,-4 3 0 0,0 3 0 0,0-3 0 16,0 3 0-16,0 0 0 0,-3 3 0 0,3-9 0 16,0 6 0-16,-4-1 0 0,4 1 0 0,-3 0 0 15,-1 0 0-15,4-3 0 0,-3 6 0 0,-1-3 0 16,-3 3 0-16,4 2 10 0,0 1-2 0,-4 0 0 0,3-6 0 16,-3 6-8-16,0-4 0 0,-3 4 0 0,3 0 0 15,-4-6 8-15,0 0-8 0,1-3 12 16,-4 2-4-16,7-5 8 0,-4 6 0 15,-3-3 1-15,0 0 0 0,0-3-4 0,0 0-1 0,-3 0 0 0,3 0 0 0,-4-3-1 16,0 0-1-16,1 0 0 0,-4-3 0 0,3 1-10 0,0 5 0 16,1-6-10-16,-1 6 10 15,4-6-35-15,0 6-1 0,7 0 0 0,0 0 0 16,-7 0-89-16,7 0-19 0,0 0-3 0,-3 6-1 0</inkml:trace>
  <inkml:trace contextRef="#ctx0" brushRef="#br0" timeOffset="127266.428">15039 8234 1123 0,'-14'17'23'0,"10"-14"-23"0,1 3 0 0,-4 0 0 0,3 3 56 0,1 0 6 16,3-9 2-16,0 0 0 0,-4 6 0 15,4-6 0-15,0 0 0 0,0 0 0 0,0 0 0 0,0 0 0 16,0 0 0-16,0 0 0 0,4 5-52 0,-4-5-12 15,3 6 0-15,4-6 0 0,-3 6 34 0,3-6 4 16,0 0 1-16,3 6 0 0,-2-6-11 0,-1 0-3 16,3 0 0-16,1 0 0 0,-1 0-36 0,1 0-7 15,-4 0-2-15,7 0 0 0,-3-6 20 0,-1 6 0 16,1-6 11-16,-1 6-11 0,1-6 11 16,-4 6-11-16,0-5 10 0,0 5-10 0,-3-6 0 0,-4 6 0 15,7-6 0-15,-4 3 0 0,1-6 0 0,-4 9-10 16,0-6 0-16,0 6 0 15,3-3-13-15,-6-3-2 0,3 1-1 0,-4-1 0 16,1 0-16-16,-4 0-3 0,3 0-1 0,-3 0 0 16,0-3 7-16,0 6 2 0,0-3 0 0,-4 1 0 0,1 2 37 0,3-9 0 15,-4 12 0-15,1-6 0 0,-5 6 44 0,5 0 16 16,-1 0 3-16,1 0 1 0,-1 0-52 0,1 0-12 16,2 0 0-16,1 6 0 0,0 0 0 0,4 0 0 15,-1 2 0-15,-3 1 0 0,4 0 0 0,-1 3 0 16,1 6 0-16,3-7 0 0,3 10 0 0,-3-4 0 15,4 1 0-15,-1 3 0 0,1-4 0 0,-1 1 0 16,1 0 0-16,-1 2 0 0,4-2 0 0,-3-6 0 0,-1 2 0 16,5 4 0-16,-1-12 0 0,-4 6 0 15,4-7 0-15,0 4 0 0,0-6 33 0,4 6 4 0,-4-6 1 16,0 0 0-16,4 0-23 0,-1-3-5 16,1-3-1-16,3-3 0 0,0-3 7 0,0 3 0 0,0 0 1 15,4-5 0-15,-4 5-218 0,7-6-44 16,14-9-9-16,-10 4-2 0</inkml:trace>
  <inkml:trace contextRef="#ctx0" brushRef="#br0" timeOffset="127536.804">15427 8198 990 0,'-4'6'88'0,"1"3"-71"16,-4 0-17-16,3 9 0 0,1-7 80 0,-1-2 13 15,1 6 3-15,-4 0 0 0,3 2-36 0,1-2-6 16,-4 0-2-16,0-1 0 0,3 4-9 0,0-6-3 16,1 0 0-16,-1 2 0 0,1-2-12 0,3-6-4 15,0-6 0-15,0 12 0 0,0-12-12 0,0 0-4 16,0 0 0-16,3 3 0 0,1-1-32 0,3-2-6 15,0 0-2-15,0-5-476 0,0 5-96 0</inkml:trace>
  <inkml:trace contextRef="#ctx0" brushRef="#br0" timeOffset="127716.601">15367 7846 1105 0,'0'0'24'0,"0"0"4"0,0 0 2 0,0 0 2 0,0 0-32 0,0 0 0 15,0 0 0-15,0 11 0 16,0-11-20-16</inkml:trace>
  <inkml:trace contextRef="#ctx0" brushRef="#br0" timeOffset="128386.208">15646 8075 1335 0,'-4'6'119'0,"4"-6"-95"16,0 0-24-16,0 0 0 15,0 0 56-15,0 0 6 0,0 0 2 0,0 0 0 0,0 0-20 0,0 0-3 16,0 0-1-16,0 0 0 0,0 0-10 0,4 3-2 16,-1 6-1-16,1-3 0 0,3-6-10 0,-4 0-1 15,4 5-1-15,0 1 0 0,0-6-7 0,1 6 0 16,-1-6-8-1,0 0 12-15,0 6-4 0,0-6 0 16,0 0-8-16,0 6 12 0,0-6-2 0,0 0-1 0,0 3 0 0,0 3 0 0,-3-3-1 0,3-3 0 16,-7 0 0-16,0 0 0 0,0 0-8 0,0 0 10 15,0 0-10-15,3 3 10 0,-3-3-10 0,4 6 0 16,-4-1 0-16,0-5 8 0,3 6-8 0,-3 0 0 16,0 0 0-16,0 0 0 0,0 6-11 0,0-4-1 15,-3-2 0-15,3 3 0 0,0 0 1 0,-4 3 0 16,1 0 0-16,-1-7 0 0,1 4 11 0,-1 0 0 15,1 6 0-15,-4-4 0 0,-1 1 0 0,1-3 0 16,0 3 0-16,0 0 0 0,0-1 0 16,0-5 0-16,0 0 8 0,0 6-8 0,0-3 19 0,3-3-1 15,-3 2 0-15,0 1 0 0,4 3 6 0,-4-6 0 16,3 0 1-16,-3 0 0 0,7-6-10 0,-3 5-3 16,3-5 0-16,-4 6 0 0,4-6-12 0,0 0 9 15,-3 6-9-15,3-6 8 0,0 0 1 0,0 0 0 16,0 0 0-16,0 0 0 0,0 0 0 0,3 9 0 15,4-3 0-15,-3 0 0 0,3-6-9 0,-4 0 0 16,4 6 0-16,0-6 8 0,0 0-8 0,-3 0 0 16,3 6 0-16,0-6 0 0,0 0 0 0,-3 5 0 15,3-5-10-15,0 6 10 0,0-6-14 0,0 3 3 16,0 6 1-16,-3-3 0 0,-1 0-5 0,4 3-1 16,-3-9 0-16,-1 6 0 0,4-1-4 0,0 1-2 0,-3-6 0 15,3 12 0-15,0-12-118 0,4 0-24 0,-4 0-5 0,3-12-559 16</inkml:trace>
  <inkml:trace contextRef="#ctx0" brushRef="#br0" timeOffset="128975.723">16027 8278 1455 0,'-7'6'61'0,"7"-6"-49"16,-4 0-12-16,1 6 0 0,3-6 54 0,0 0 8 16,0 0 2-16,0 0 0 0,0 0-4 0,0 0-1 15,0 0 0-15,0 5 0 0,0-5-33 0,7 6-6 16,0-6-2-16,0 6 0 0,0-6-3 0,0 0-1 15,3 0 0-15,-2 0 0 0,2 0-6 0,-3 0 0 16,4 0-8-16,-4-6 12 0,3 6-12 0,-3 0 11 16,0 0-11-16,1-6 10 0,-1 6-10 0,-4-5 10 15,4 5-10-15,-3-6 10 0,-1 6 2 0,-3 0 0 16,0-9 0-16,4 3 0 0,-4 6-4 0,0-6-8 16,-4 0 12-16,4 0-4 0,0 1-8 0,-3-1-11 0,-1-6 3 15,4 6 0-15,-3-6-8 0,-1 6 0 16,1 0-1-16,-1-2 0 0,1 2 7 0,-5 0 2 15,5 0 0-15,-4 0 0 0,0 0-3 0,7 6 0 0,-7 0 0 16,7 0 0-16,-7 0-15 0,3 0-3 0,-3 6-1 0,0 0 0 16,0 6 30-16,0 0-9 0,0-1 9 0,0 4 0 15,0 3-22-15,0-1 1 0,0 4 0 0,0-4 0 0,3 1 21 16,1 3 0-16,-1-4 0 0,1 1 0 0,-1-3 15 0,4-1 4 16,0 7 1-16,4-9 0 0,-4-1-9 0,3 1-2 15,4 3 0-15,-3-3 0 0,3-1-9 0,3-2 8 16,-3 6-8-16,4-6 8 0,-4 3 0 0,4-1 0 15,3-5 0-15,-4 0 0 0,4 0-8 16,0 0 8-16,1-3-8 0,-1 3 8 0,0-3-8 16,0 0 0-16,4 2 0 0,-1-5 0 15,-3-5-32-15,7 2-9 0,-3 3-2 0,0 0 0 16,-1 0-69-16,5 0-13 0,-5-3-3 0,-3 0-512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2T15:05:02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8734 1044 0,'0'0'21'0,"0"0"7"16,0 0-28-16,0 0 0 0,0 0 0 0,0 0 0 16,0 0 56-16,0 0 7 0,0 0 1 0,-11-6 0 15,4 6-26-15,4-6-5 0,-5 6-1 0,8-6 0 0,0 0-32 16,0 0 0-16,0 1 0 0,4-7 0 16,0 9 16-16,-1 3-3 0,4-6-1 0,-3 6 0 0,-1-6 8 0,1 0 2 15,-1 0 0-15,1 0 0 0,-4 6 6 16,0 0 0-16,0 0 1 0,0 0 0 15,0 0-20-15,0 0-9 0,0 0 8 0,0 6-8 16,-4 0 12-16,1 6-2 0,-4-6-1 0,0 3 0 16,0 0 0-16,-1-1 0 0,5-2 0 0,-4 0 0 0,-7 0 2 0,7 0 0 0,0 0 0 0,-4 3 0 15,11-9 39-15,-7 0 8 0,7 0 2 0,0 0 0 16,0 0 8-16,0 0 1 0,0-9 1 0,-4 3 0 16,8 0-22-16,-4-6-5 0,4 0-1 0,-1-2 0 15,1 8-15-15,-1-6-3 0,4 6-1 0,-3 0 0 16,-1 6 5-16,-3 0 0 0,4-6 1 0,-4 6 0 15,0 0-29-15,0 0 0 0,0 0 0 0,0 0 0 16,0 0-14-16,0 0-6 0,0 0 0 0,0 0-1 16,0 0 9-16,0 0 1 0,-4 6 1 0,1 6 0 15,-1-6 10-15,1 0 0 0,-4 3 0 0,3 2 0 16,4-11 0-16,0 0 0 0,0 0 0 0,0 0 0 16,0 0 0-16,0 0 0 0,0 0 0 0,4-5 0 15,-1-1 0-15,4 0 0 0,0 3 8 0,0-3-8 16,4 0 0-16,-1 6 0 0,-2-6 0 0,2 6-8 15,4-6 8-15,-3 6 0 0,6 0-9 0,-6 0 9 16,3 0-10-16,0 0 10 0,0 0-13 0,-3 0 5 16,-4 0-12-16,0 6-1 0,0 0-1 0,-3 0 0 15,-1 0-8-15,-3 9-2 0,0-4 0 0,-3 1 0 16,-1 6 20-16,-3-1 3 0,-4-2 1 0,4 9 0 16,-7-10 8-16,4 1-8 0,-1 6 8 0,1-4-8 15,2-8 8-15,-2 0 0 0,3 0 0 0,0-3 8 0,7-6-8 16,-4 2 0-16,4-2 0 0,0 0 0 0,0 0-14 0,0 0-4 15,0 0-1-15,0 0 0 16,4-2-132-16,3-1-26 0,3 0-6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5:05:39.1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1849 8754 907 0,'0'0'20'0,"0"0"4"0,0 0 0 0,0 0 2 0,0 0-26 0,0 0 0 16,0 0 0-16,0 0 0 0,0 0 45 0,0 0 4 15,0 0 1-15,0 0 0 0,0 0 0 0,-4 6 0 0,4-6 0 16,-3 6 0-16,-1 0-22 0,0 6-4 0,-3-1 0 0,0 1-1 16,4 0-37-16,-4 0-7 0,0 2-2 0,3-2 0 15,-3 0 43-15,0-3 9 0,0 5 2 0,0 1 0 16,-4-9-31-16,1 6 0 0,3-4 0 0,3 1 0 15,-3-961 0-15,4 1931 0 0,-1-962 0 16,1-5 0-16,-1 0 0 0,0 8 0 16,4-2 0-16,-3-6 0 0,3 8-8 0,-4-2 8 0,4 9 0 0,0-4 0 15,-3 6 0-15,3-2 0 16,3 2 0-16,-3 4 0 0,4 2 0 0,-4-3 0 0,0 6 0 0,3 4 0 16,-3-4-27-16,4 3 2 0,0 3 0 0,-4 3 0 15,3 0 43-15,1 0 9 0,3-3 1 0,-4 3 1 16,1 0-21-16,-1 0-8 0,1 3 0 0,3 0 0 15,0-3 8-15,-4 0-8 0,4 6 0 0,-3-3 0 16,3 0 0-16,-3-6 0 0,3 3 0 0,-4 3 0 16,1-8 0-16,-1 5 8 0,4 3-8 0,0 3 0 15,-3-9 12-15,3 0 0 0,-4 6 0 0,5 3 0 0,-5-9 5 16,1-3 1-16,3 9 0 0,-4 0 0 0,1-6-18 16,-1 3 0-16,1 3 0 0,-4 0 0 0,3-6 53 15,1 0 7-15,3 0 2 0,-7-9 0 0,0 10-48 16,3-4-14-16,-3 3 0 0,0 0 8 15,4-3-8-15,-4 3 0 0,0-6 0 0,3 15 0 0,-3-3 0 0,4 0 0 16,-4-12 0-16,0 4 0 0,3-4 0 0,-3-3 0 16,4 0 0-16,-4 1 0 0,4-7 0 0,-4 0 0 15,3-2 0-15,-3-4 0 0,4 4 0 0,-1-9 0 16,-3 2 0-16,0 4 0 0,4-13 19 0,-4 4 2 16,3 0 1-16,-3 0 0 0,4-10-35 0,-4 7-7 0,0-6-2 15,0-6 0-15,7 3 6 0,-4 0 2 0,4 0 0 16,0-3 0-1,4-3-169-15,-8 0-33 0,8-12-8 0,3 4 0 0</inkml:trace>
  <inkml:trace contextRef="#ctx0" brushRef="#br0" timeOffset="8470.122">1842 11603 630 0,'0'0'13'0,"0"0"3"0,0 0 1 0,0 0 2 0,0 0-19 0,-4 12 0 15,4-1 0-15,0-2 0 0,0 3 53 0,-4-6 7 16,4 8 2-16,-3-2 0 0,3-3-24 0,-4 6-5 0,1 2-1 0,3-5 0 15,-4 0-5-15,4 6-2 0,0-4 0 0,-3 7 0 16,3-1 0-16,-4 1 0 0,4 0 0 0,0 2 0 16,0 6-15-16,0-5-10 0,0 8 12 0,0 1-12 15,0 8 0-15,0-3 0 16,0-3 0-16,0 4 0 0,-3-1 0 0,3-3 0 0,-4 3 0 16,4 3 0-16,-3 3 0 0,3-5 0 15,0 2 0-15,-4 3 0 0,1 0 15 0,-1-12-4 0,1 10-1 0,-1-7 0 16,1 0 5-16,3-5 1 0,-4 2 0 0,0 3 0 15,1 0 0-15,3-2 0 0,-4-4 0 0,4 9 0 16,-3-11-25-16,3 2-5 0,0-5-1 0,0 2 0 16,0-2 39-16,0-1 7 0,0-2 1 0,0 2 1 15,0-2-24-15,0-1-9 0,0 1 0 0,0-6 9 16,3 2-9-16,-3 1 0 0,0-3 0 0,4-1 8 16,-4 1-8-16,0 9 0 0,3-13 0 0,-3-2 0 0,0 9 0 15,0-9 12-15,0 5-12 0,4-8 12 0,-4 3-12 0,0 3 0 16,4-6 0-16,-4-6-11 0,0 9 11 0,0-9 8 15,3 5-8-15,-3-5 11 0,0 0-11 0,0 9 0 16,0-9 0-16,0 0 0 0,0 0 0 0,0 0 12 16,4 6-12-16,-4-6 12 0,0 0-12 0,3 6 0 15,-3-6 0-15,7 6-11 0,-3-3 11 0,-1 0 0 16,4 0 0-16,-7-3 0 0,7 6 0 0,-3-6 0 16,3 3 0-16,0-1 0 0,0 1 0 0,0 0 0 15,0 3 8-15,0-3-8 0,0 6 0 0,4-3 0 16,-8 0 0-16,4 0 0 0,4-3 0 0,-4 2 0 15,0 1-10-15,4 0 10 0,-8 3 0 0,4 0 0 16,4 3 0-16,-1-7 0 0,1 1 0 0,3 0 0 16,-3 6 0-16,6-3 0 0,-10-3 0 0,4 0 0 0,0-1 0 0,-1 1 0 15,1 0 0-15,3-6 0 0,0 0 0 0,0 6 0 16,0-6 0-16,7 0 0 0,-7 0 0 0,1 0 0 16,-1-6 8-16,0 6 1 0,3-6 1 0,1 6 0 15,0-6-10-15,3 1 12 0,-3 2-12 0,-1-3 12 16,1 3-12-16,3 0 0 0,0 0 0 0,4 0 0 15,-4 0 16-15,0-3 2 0,4 3 0 0,0 3 0 16,3 0-18-16,-4-3 0 0,1 3 0 0,3 3 0 16,-3-3 0-16,0 3 0 0,-1 3 0 0,-2 0 0 15,-1-3 0-15,0 3 0 0,-3 0 0 0,6 2 0 16,-6 4 0-16,-4-3 0 0,4 0 8 0,-1-3-8 0,1 3-12 16,-4-4-7-16,4 1-1 0,-4 6 0 0,0-12 20 0,-3 6 0 15,3-6 0-15,0 6 0 0,0-6 12 0,0 0 7 16,-3 0 1-16,-1 0 0 15,4 0-20-15,-3 0 0 0,-1 0 0 0,1 0 0 0,-7 0 0 16,6 0 0-16,1 0 0 0,-1 0 0 16,-3 0 0-16,4 0 0 0,0 0 0 0,-1 0 0 0,4 3-12 0,-7-3-7 15,0 3-1-15,4 0 0 0,-4-3 32 0,0 3 7 16,-3-3 1-16,3 3 0 0,0-1-32 0,0 1-7 16,3-3-1-16,-3 3 0 0,-3-3 20 0,3 3 0 15,-4 3 0-15,4-6 0 0,-3 3 17 0,-4-3 7 0,7 0 2 0,-7 0 0 16,0 0-26-16,0 0 8 0,0 0-8 0,4 3 0 15,-4-3 8-15,0 0-8 0,0 0 0 16,0 0 8-16,0 0 11 0,0 0 1 0,0 0 1 0,0 0 0 16,0 0-7-16,0 0-2 0,0 0 0 0,0 0 0 15,0 0-12-15,3 0 0 0,-3 0 8 0,0 0-8 16,11 6 0-16,-8-6 0 0,1 0 0 0,-1 6 0 16,-3-6 0-16,0 0 0 0,0 0 0 15,0 0 0-15,7 0 0 0,0 0 0 16,-3 0 0-16,-1 0 0 0,-3 0 0 0,4 6 0 0,3-6 0 0,0 0 0 15,4 0 0-15,-4 0 0 0,0 0 0 0,0 0 0 16,0 0 0-16,4 0 0 0,-4-6 0 0,7 6 0 16,-4 0 0-16,1 0 0 0,-4 0 0 0,3 0 0 15,1 0 0-15,3 0 0 0,0 0 0 0,-3 6 0 16,3-6 0-16,0 0 0 0,4 0 0 0,-1 6 0 0,-3-6 0 16,4 3 0-16,3-1 0 0,-3 1 0 0,3 0 0 0,0 3 0 15,-3-6 0-15,0 3 0 0,-1-3 0 0,4 3 0 16,-3-3 0-16,3-3 0 0,-3 3 0 0,-4-3 0 15,0 3 0-15,7-6 0 0,-3 3 0 0,3 0 0 16,0 3 0-16,-3-2 9 0,-8 2-9 0,8-3 0 16,0 3 0-16,-4 0 0 0,3 3 0 0,1-3 0 15,0 0 0-15,-4 2-11 0,0 1 11 0,0 0 0 16,4 3 8-16,-4 0-8 0,0-3 0 0,-4 3 0 16,1 0 0-16,3 0 0 0,-3 0 0 0,-4-1 0 15,0 4 0-15,-4-3-8 0,4-3 8 0,0 3 0 16,1 0 0-16,-1 0 0 0,-4-3 0 0,4 3 12 15,-7-6-2-15,4 2-1 0,-4-2-9 0,7 3-12 16,-4 3 2-16,4-6 1 0,-7 0 9 0,0 0 0 16,0 0 0-16,0 0 0 0,7 6 0 0,-7-6 16 0,0 0-4 0,0 0-1 15,7 0-11-15,-7 0-16 0,0 0 4 0,0 0 1 16,4 6 11-16,-4-6 0 0,0 0 0 0,0 0 0 16,7 0 0-16,-7 0 0 0,0 0 0 0,0 0 0 15,0 0 0-15,0 0 0 0,0 0 0 0,0 0 0 16,0 0 0-16,0 0 0 0,0 0 0 0,0 0 0 15,0 0 0-15,0 0 0 0,7 3 0 0,-7-3 0 16,0 0 8-16,0 0 4 0,0 0 1 0,0 0 0 16,0 0-13-16,0 0-18 0,0 0 4 0,0 0 1 15,0 0 13-15,0 0 0 0,0 0 0 0,0 0 0 16,0 0 0-16,0 0 0 0,0 0 0 0,0 0 0 0,7 0 0 16,-7 0 0-16,0 0 0 0,0 0 0 0,0 0 0 0,0 0 0 15,0 0 0-15,0 0 0 0,0 0 0 16,0 0 0-16,0 0 0 0,0 0 0 0,7 0 0 15,0 3 0-15,-3-3 0 0,-4 0-9 0,3 0 9 16,4 0 0-16,-7 0 0 0,4 0 0 0,3 0 0 0,0 0-8 16,0 0 8-16,0 0-12 0,0 0 12 0,0 0 0 15,0 0 0-15,0-3-8 0,0 3 8 0,-3 0-10 16,3 0 10-16,0 0-10 0,4 0 10 0,-4 0 0 16,3 0 0-16,-3 3-8 0,0-3 19 0,4 0 4 15,3 0 1-15,-3 0 0 0,3 3-25 0,0-3-5 16,3 3-1-16,5-3 0 0,-8 0 15 0,3 0 0 15,1-3 0-15,-4 3 0 0,4-3 0 0,-1 3 0 0,1-3 0 16,-4 3 0-16,-3-3 0 0,6 3 0 0,-2-6 8 16,-1 0-8-16,0-3 8 0,3 7-8 0,-3-4 12 0,4 3-12 15,-7-3 9-15,3-3-9 0,0 3 0 16,0 0 9-16,4-3-9 0,-4 4 0 0,-4-1 0 0,8 0 8 16,-4 0-8-16,-3 0 0 0,-1 3 0 0,4 0 8 15,1 0-8-15,-1-3 0 0,0 3 0 16,0 0 0-16,7 3 0 0,-3 0 0 0,-4 0 0 0,3 0 0 15,1 0 0-15,0 3 0 0,-4 0 0 0,3 6 0 16,5-6 0-16,-12 0 0 0,8 3 0 0,-1-3 0 16,1 6 0-16,0-9 0 0,-1 0 0 0,8 6 0 15,-11-6 0-15,4 0 0 0,3 0 0 0,0 0 0 16,-3 0 0-16,3 0 0 0,0 0 0 0,-3 0 0 16,-1 0 0-16,5 0 0 0,-1 0 0 0,-4 5 8 15,8-5-8-15,-11 0 0 0,4 0 0 0,3 0 0 16,-3 0 0-16,3 0 0 0,0-5 0 0,-3 5-11 0,-4 0 11 0,3 0 0 15,1 0 0-15,0 0 0 0,3 0 0 16,0 0 0-16,-3 0 0 0,-1 0 0 0,4 0 0 0,1 0 12 16,-1 0-2-16,3 0-1 0,-6 5-9 0,3-5 0 15,0 6 0-15,1 0 0 0,-1-3 0 0,3 3 0 16,-9 0 0-16,6-3 0 0,0 3 0 0,-3-3 0 16,-1 3 0-16,4-4 0 0,1 7 0 0,-5-3 0 15,4-6 0-15,0 0 8 0,1 6-8 0,-1-6-16 16,3 0 4-16,1 3 1 0,0 0 11 0,0-3 12 15,3 3-2-15,-3 0-1 0,3 0-9 0,0 3 0 16,4-3 0-16,-1 2 0 0,-2 4-10 0,-1-3 10 16,0 0-13-16,4 0 5 0,-7 0 8 0,3-3 0 0,0 6 0 0,-3-1 0 15,3 1 10-15,-3-3 4 0,3 0 1 16,-3 3 0-16,3-3-15 0,-4 0 8 0,1 2-8 0,0-2 0 16,0 0 12-16,-4-3-4 0,3 3-8 0,-6 0 12 15,0-3-29-15,3 3-7 0,-4-1 0 0,5 1-1 16,-1 0 49-16,-7-3 11 0,0 0 1 0,4 0 1 15,-1 0-22-15,1-3-5 0,-4 3-1 0,4-3 0 16,-1 3-9-16,-6-3 10 0,3 3-10 0,4-3 10 16,-1 3-10-16,-3-3 0 0,4 3 0 0,-4-3 0 15,4 0 12-15,-8 3 1 0,5-3 0 0,-1 3 0 16,0-3-13-16,0 0-18 0,0 0 4 0,-3 0 1 16,3 0 13-16,3 0 0 0,-6 0 0 0,3 0 10 15,0 0-10-15,-3 0 0 0,3 0 9 0,0 0-9 0,0-3 8 16,0 3-8-16,-3 0 10 0,3-3-10 15,-4 3 12-15,1-3-4 0,0 0-8 0,3 0 12 16,0 0-12-16,-4 0 8 0,4 3-8 0,1-3 0 16,-1 0 8-16,3 0-8 0,-3 0 0 0,1-3 0 0,2 6 0 0,1 0 0 15,-4-6 0-15,0 6 0 0,7-5 0 0,-10 2 0 16,6 0 0-16,-2 0 0 0,2 0 0 0,1 0 0 16,-4 0 0-16,0 0 0 0,0 3 0 0,0-3 0 15,0 3 0-15,0 0 0 0,1-3 0 0,2 3 0 16,-3 3 0-16,0-3 0 0,-3 0 9 0,3 0-9 15,0 0 8-15,-3 0-8 0,3 0 0 0,0 0-19 0,-3 3 3 0,-1-3 1 16,1 0 15-16,3 0 15 0,-3 0-3 16,-1-3-1-16,1 3-11 0,-1 0 0 0,1-3 0 15,-4 3 0-15,3-3 0 0,1 3 0 0,0 0 0 16,-1-3 0-16,1 0 0 0,-1 0 0 0,5-2 0 0,-5 5 0 16,1-6 0-16,-1 0 0 0,1 6 0 0,3-9 0 15,-3 6 0-15,3-3 0 0,0 0 0 16,0 0 0-16,4-2 0 0,-4 2 0 0,0 0 8 0,0 0-8 15,-4 0 0-15,1 6 0 0,7-9 0 0,-4 3 0 16,0 0 0-16,0 1 0 0,0 2 8 0,0-3-8 16,0 0 0-16,0 0 0 0,-3 3 0 0,3-9 0 15,0 3 0-15,0 4 0 0,-3-4 0 0,3 0 0 16,0 0 0-16,0-6 8 0,4 10-8 0,-4-10 0 16,0 3 8-16,0 0-8 0,0 4 0 0,0-1 8 15,-3-3-8-15,3 0 0 0,-3-5 0 0,-1 5 8 16,1 3-8-16,0-3 0 0,-4-3 0 0,3 4 0 0,1 2 0 15,-1-6 0-15,-3 9 0 0,0 0 0 0,0-5 0 0,1 2 0 16,2 0 0-16,-3-3 0 0,0 9 0 0,-3-8 0 16,3 5 0-16,0-3 0 0,0 3 0 0,0-6 8 15,0 6-8-15,4-2 0 0,-8-1 0 0,4 3 0 16,0-9 0-16,0 6 0 0,0 1 0 0,0-4 0 16,0 0 0-16,4-9 0 0,-4 7 0 0,4-7 0 15,-1 4 8-15,1-7-8 0,-4 3 0 16,4 10 0-16,-1-10 0 0,-3 3 0 0,4-5-27 15,-4-1 3-15,3 7 0 0,-3-4 0 0,4 6 36 0,-4 4 7 16,0-4 1-16,-3 6 1 0,3 3-21 0,-4 0 0 16,-3 6 0-16,4-5 0 0,-1-7-8 0,4 3 8 0,-3 3-8 15,-4 6 8-15,0 0-16 0,0 0 1 0,0 0 1 0,0 0 0 16,3-6 22-16,1 3 4 0,-1-3 0 0,1-2 1 16,-1-4-13-16,1 0 0 0,3-3 0 0,-3-2 0 15,-1 5 0-15,4 0 0 0,-3-2 0 0,-1-1 0 16,4 0 0-16,0 3 0 0,-3-2 0 0,3 2 0 15,-4 0 0-15,5 3 0 0,-1 6-8 0,-4-8 8 16,4 5 0-16,0 0 0 0,-3 0 0 0,-1 3 0 16,1 0-9-16,-4 3 9 0,7 0 0 0,-4 0-9 15,4 0 9-15,-3 0-8 0,-4 0 8 0,4 3-8 16,3 0 8-16,0 0 0 0,-4 0 0 0,4 3-8 16,-3-6 8-16,3 6 0 0,-4-6 0 0,4 0-8 15,0 0 8-15,0 0 0 0,-3 0 0 0,3 0 0 16,0 0 0-16,-3 0 0 0,3-6 0 0,0 6 0 15,0-6 0-15,0 3 0 0,3 0 0 0,-3 0 0 16,4 3 0-16,0-3 0 0,-1 0 0 0,4 3 0 16,-3 3 0-16,3-3 0 0,-3-3 0 0,-1 3-8 15,1 3 8-15,-4 0 0 0,3-3 0 0,-2 3 0 0,2 0 0 0,-3-3 0 16,0-3 0-16,4 3 0 0,-4 0 0 0,-4 3 0 16,4 0 0-16,0-3 0 0,-3-3 0 0,3 0 0 15,0 0 0-15,-3 3 0 0,3-3 0 0,0 3 0 16,0 0 0-16,0 0 0 0,0 0 0 0,0-3 0 15,4 0 0-15,-4 3 0 0,0 0 0 0,0-3 0 16,0 3 0-16,0 0 0 0,3 0 0 0,1 3 0 0,-4-3 0 16,0 3 0-16,0-3 0 0,0-3 0 15,0 0 0-15,0 3 0 0,0 3 0 0,0 0 0 16,1-6 0-16,-1 3 0 0,0 3 0 0,3-3 0 16,-3 3 0-16,4-3 0 0,-4 0 0 0,0 0 0 0,-7 0 0 15,7 0 8-15,0 0-8 0,4-3 0 16,-4 0 0-16,0 0 0 0,0 3 0 0,-4-3 8 15,-3 3-8-15,7-3 0 0,4 0 0 0,-4-2 0 0,-3 2 0 0,-4 3 0 16,3 0 9-16,-3 0 1 0,7-6 0 0,-7 6 0 16,4 0-10-16,-4 0-14 0,7 0 3 0,-4 0 1 15,-3 0 10-15,7 0 8 0,-7 0-8 0,7 0 11 16,0 0-11-16,0 6 0 0,-3-6-12 0,3 0 12 16,0 0 0-16,0 0 0 0,4 0 0 0,-4-6 12 15,0 6-12-15,3 0 0 0,1 0 0 0,-4 0 0 16,0-6 0-16,0 6 0 0,0 0-12 0,4 0 12 15,-4 0 0-15,0 0 0 0,4 0 0 0,-4 0 12 16,3 6-12-16,1-6 0 0,-4 6 0 0,3-6 0 0,-3 3 8 0,0 5-8 16,1-2 12-16,2 0-4 0,-3 0-8 15,4 0 0-15,-4-3 9 0,0 3-9 0,0 6 0 0,4-4 9 16,-4-2-9-16,3 3 0 0,-3 9 10 0,0-4-10 16,0-8 8-16,0 3-8 0,4 3 0 0,-4 5 0 15,4-5 0-15,-4 0 0 0,0 0 0 16,0 2 0-16,0-5 0 0,0 0 0 0,0-3-13 15,0 0-8-15,0 6-2 0,0-7 0 0,0 7 23 0,0-3 0 16,0 0 0-16,4 0 0 0,-4-3 0 0,0-1 0 16,0 1 0-16,4 0 0 0,-4 0 14 0,0 3 7 15,-4 6 2-15,4-10 0 0,4 4-37 0,-4-3-7 16,4 0-2-16,-4 3 0 0,3 0 23 0,-3-3 0 0,0-1 0 16,0 4 0-16,0 3 20 0,0-6 8 0,1 6 1 0,-1-3 1 31,3 2-48-31,-3-2-10 0,-3-3-1 0,3 3-1 0,3-3 30 0,-3 0 0 0,4-1 0 0,-4-2 0 15,4 0 0-15,-4 3 0 0,0 0 0 0,3 3 0 16,-3-6 0-16,4 0 0 0,0 3 0 0,3 0 0 16,-7-1 0-16,3 1 0 0,1 0 0 0,-1-6 0 15,-2 6 0-15,2 0 0 0,-3-12 0 0,0 6 0 16,0 12 0-16,0-3 0 0,4-1 0 0,-4 1 0 16,-3-3 0-16,3 6 0 0,3-9 0 0,-3 9 0 15,4-4 0-15,-4-2 0 0,3 3 0 0,-3 3 0 16,1 0 0-16,-1-9 0 0,0 2 0 0,0 4 0 15,0-3 0-15,3 3 0 0,1-3 0 0,-1 0 0 16,-2 0 16-16,2-6 10 0,-3 5 2 0,0 1 0 0,4-3-28 16,-1 9 0-16,-3 0 0 0,4-3 0 0,0-1 0 0,-1-2 0 15,4-6 8-15,-3 6-8 0,0 6 0 16,3-9 10-16,-4-3-10 0,1 3 10 0,3 9-10 0,-4-7 0 16,1-7 0-16,3 7 8 0,-3 13 16 0,-1-6 4 15,4-12 0-15,1 6 0 0,-1 5-28 0,-4-5 0 16,4-3 0-16,-3 3 0 0,3-3 0 0,0 6 0 15,-3 3 0-15,3-6 0 0,-4-3 0 0,5-1 0 16,-5 10 0-16,4-6 0 0,0 0 0 0,0 0 0 16,1 3 0-16,-1-3 0 0,0-1 0 0,0 4 0 0,4-3 0 0,-4 0 0 15,3-3 0-15,-3 3 0 0,8 0 0 0,-5 3 0 16,8-4 0-16,-4 7-17 0,0-6 2 16,0 0 1-16,1 0 14 0,-1 0 0 15,0 0 9-15,0-3-9 0,0 5 13 0,0-5-3 0,1 3-1 0,-1 0 0 16,3 0-9-16,-2 0 0 15,-1 0 0-15,0 0 0 0,0 2 0 0,4-2 0 16,-1 0 0-16,1 0 0 0,-4 0 0 0,4 0 0 0,0 0 0 0,-1 0 0 16,-2-1 0-16,-1-2 0 0,0 0 0 0,4 0 0 15,-1 0 0-15,-3 0 0 0,8 0 0 0,-5 0 0 16,5 0 0-16,-1 0 0 0,-3-3 0 0,3 3 0 16,4 0 0-16,-1-3 0 0,-3-3 0 0,4 3 0 15,-4-3 0-15,1 3 0 0,-1 0 0 0,0 0 0 16,-3 0 0-16,3 0 0 0,-3 0 0 0,-1 0 0 15,1 0 0-15,0 3 0 0,0 0 0 0,-1 0 0 16,1 0 0-16,-4-3 0 0,0 5 0 0,4-5 0 0,-4 0 0 0,4 0 0 16,-1 0 0-16,-2 0 0 0,2 0 0 15,-2 0 0-15,-1 0 0 0,0 0 0 0,-3 0 0 16,-1 0 0-16,4 0 0 0,0 0 0 0,-3 0 0 16,3 0 0-16,-3 6 0 0,0-6 0 0,-1 0 0 15,4 6 0-15,-3-6 0 0,3 0 0 16,-3 0 0-16,-1 3 0 0,-2 0 0 0,2-3 0 0,1 3 0 0,-4-3 0 15,4 3 0-15,-1-3 0 0,4 3 0 0,-3-3 0 16,-4 0 0-16,4 3 0 0,-1-3 0 0,-2 3 0 16,2-3 0-16,1 3 0 0,-1 0 0 0,-2-3 0 15,2 3 0-15,1 0 0 0,-1 2 0 0,-2-5 0 16,2 3 0-16,1 0 0 0,-4 3 0 0,4-6 0 16,-1 0 0-16,1 6 0 0,0-6 0 0,3 0 0 0,-4 0 0 0,1 6 0 15,3-6 0-15,-3 0 0 0,-1 3 0 0,1 0 0 16,3-3 0-16,-3 3 0 0,-1 0 0 0,1-3 0 15,3 0 0-15,-3 3 0 0,0-3 0 0,-1 3 0 16,1-3 0-16,0 0 0 0,-1 0 0 0,4 0 0 16,-3 6 0-16,0-4 0 0,3 7 0 0,0-6 0 15,0-6 0-15,0 3 0 0,0 6 0 16,4-6 0-16,-4-3 0 0,0 0 10 0,4 3-10 0,0 0 10 16,-4 0-10-16,4 3 0 0,-4 9 0 0,0-6-11 15,0-6 11-15,0 0 0 0,4 9 0 0,-4-1 0 16,0-8 0-16,-3 3 0 0,3 6 0 0,0-3 0 15,1-6 0-15,-5 0 0 0,4 9 8 0,-3-3-8 16,0 0 0-16,-1 0 0 0,4-6 0 0,4 5-8 16,-4-5 8-16,0 3 0 0,1-3 10 0,-1 0-10 15,0 0 0-15,4 0 0 0,-8 0 0 0,8 0 0 16,-4-3 0-16,0 3 0 0,4-5 0 0,0-1 9 0,3-6-9 16,-3 9-9-16,-1 0 9 0,1 3-13 0,3-3 13 0,-3 3 0 15,3-3 0-15,-3 0 0 0,7 0 0 0,-4 0 12 16,-3-5-3-16,3-1 0 0,-4 9-9 0,5 0-12 15,-8 0 2-15,3 3 1 0,-2 3 9 0,-1-4 0 16,0 1 0-16,0-3 0 0,0 0 0 0,-3 0 0 16,3-3 0-16,-3 3 0 0,3 3 0 0,0 3 0 15,-3-3 0-15,-1 0 0 0,5 0 0 0,-5 0 14 16,4 0-3-16,1-3-1 0,-1 3-10 0,-4-3 8 16,1 3-8-16,3 0 8 0,0-3-17 0,0 0-4 15,-3 6-1-15,0-6 0 0,3 0 14 0,0 0 0 16,0-6 0-16,4 6 0 0,-4 0 0 0,4-3 0 15,-1 3 0-15,1 0 0 0,0-3 9 0,-4 0 5 16,4 3 1-16,-1-6 0 0,5-3-6 0,-1 6-1 0,-3 6 0 16,3-3 0-16,-3 0-24 0,-1-3-6 0,1 0-1 0,-4 3 0 15,4-3 23-15,-4 1 0 0,0-4 0 0,0 6 0 16,4-3 0-16,-4 3 0 0,0 0 0 0,0 0 0 16,1 0 0-16,2 0 0 0,1 0 0 0,0 3 0 15,-1-3 0-15,1 0 0 0,0 0 0 0,-1 0 0 16,1 0 0-16,-4 0 0 0,1 0 0 0,-5 0 0 15,4 0 0-15,0-3 0 0,1 3 0 0,-5-6 0 16,4 6 0-16,-3-6 0 0,7 6 0 0,-1 0 0 16,-2 0 0-16,-1-6 0 0,0 6 0 0,0-3 0 15,0 3 0-15,-3-3 0 0,-4 3 0 0,4-6 0 0,-1 3 12 16,-3 0 8-16,4 1 0 0,-4-4 1 0,4 3-21 16,3 0 0-16,-3 3 0 0,-1 0 0 0,-3 0 0 0,1-3 8 15,-1-6-8-15,0 3 0 0,3 6 0 16,-3 0 0-16,1 0 0 0,-1 0 0 15,3 0 0-15,4 0 0 0,-3 0 0 0,3 0 0 0,-3-6 0 0,3 6 0 16,-3 0 0-16,-1 0 0 0,5 0-14 0,-5-6-7 16,1 6-2-16,-1 0 0 0,1 0 37 0,-4 0 7 15,4 0 2-15,-4 6 0 0,0-6-37 0,4 0-7 16,-1 0-2-16,-3 6 0 0,1-6 37 0,-1 0 7 16,-4 6 2-16,1-6 0 0,-1 0-23 0,1 3 0 0,3-3 0 15,0 3 8-15,-3 0-8 0,-1-3 0 0,1 3 0 0,0-3 8 16,-1 0-8-16,1 3 0 0,-1 0 0 0,-3 3 0 31,0-1-20-31,4-2-4 0,0-3-2 0,3 6 0 0,-4-6 26 0,1 0 0 0,3 0 0 0,0-3 0 16,-3 3 0-16,-1 3 0 0,4 9 0 0,1-6 0 15,-1-6 16-15,7 6 8 0,-4 3 1 0,5-1 1 16,-1 1-26-16,-4-6 0 0,5 3 0 0,-1-3 0 16,-4-6 0-16,1 3 0 0,0 6 0 0,-1 3 0 31,-3-9-16-31,1 6-8 0,2-1-1 0,-3-5-1 0,4 0 54 0,-4 0 10 0,0 0 2 0,0 0 1 15,0 0-28-15,4 0-5 0,-4 0-8 0,0 0 11 16,0 0 5-16,-3 0 0 0,3 3 1 0,-3-6 0 16,3 3-25-16,0 0-6 0,0 3-1 0,0 0 0 15,0-3 15-15,4 0 0 0,-4 6 0 0,0 0 10 0,4-3-10 16,-4-3 0-16,3 0 0 0,-3-3-11 0,8 3 11 16,-5 3 0-16,1 3 0 0,0-3 0 0,-1 0 0 15,1-6 8-15,3 0-8 0,-3 3 0 0,3 0 0 0,0 0 0 16,0 0 0-16,0 0 0 0,0-6 0 0,1 6 8 15,-1-3-8-15,0 3 0 0,0 0 12 0,0-6-3 16,1 0 0-16,2 0 0 0,-3 6-9 0,4-11 0 16,-4 5 0-16,0 6 0 0,4 0 0 0,-4 0 0 15,4-3 0-15,-4-3 0 0,4-6 0 0,-4 3 0 16,4 6 0-16,-4 1 0 0,0-7 0 0,4 9 0 16,-8-6 0-16,1 0 0 0,3-3 0 0,0 0 0 15,0-5 0-15,1 5 0 0,-1 0 8 0,-4 3-8 0,1 0 12 16,-4-3-4-16,4 1-8 0,-4 2 0 15,0 0 0-15,0 3 0 0,0-3 0 0,4 3 0 0,-4 3 0 0,4-3 0 16,-4-3 8-16,3-6-8 0,-2 1 0 0,2 2 8 16,-3 0-8-16,0 0-16 0,4-2 4 0,3-1 1 15,-3 3 11-15,-4-3 0 0,0-3 0 0,0 7 0 16,0-4 0-16,0 0 0 0,4-3 0 0,-4 4 0 16,4-1 0-16,-4 0 0 0,0-3 0 0,4 4 0 15,-4-1 18-15,0 0 6 0,4 0 0 0,-4 7 1 16,-4-10-25-16,4 6 8 0,-3-6-8 0,3 7 0 15,-3-1 0-15,-1 3 0 0,4-9 8 0,-3 0-8 16,-1 4 0-16,5 2 0 0,-5-3 0 0,1-3 0 16,-1 7 0-16,1-4 0 0,-1 3 0 0,-2-3 8 15,2 0-8-15,-3 4 0 0,4-4 0 0,-4-3 8 16,0 6-8-16,3-2 0 0,-2-7 0 0,2 3 8 16,-3 1 18-16,0-1 3 0,0-6 1 0,0 10 0 0,0-4-30 15,0 0 0-15,0-3 0 0,-3 4 0 0,0-4 0 0,3 1 0 16,-4-1 0-16,4-3 0 15,0 4 0-15,0-1 0 0,0 3 0 0,0-2 0 0,0-1 0 0,-3 3 0 16,-1 4 0-16,1-7 0 0,0 6 0 0,-1-3 0 16,1-2 0-16,-1 2 0 0,-3 6 0 0,4-2 0 15,-4-4 0-15,0 3 0 0,0 0-12 0,-4 1-8 16,4-1-1-16,0 0-1 0,0-3 35 0,-3-2 7 16,3 5 2-16,-4-6 0 0,4 7-22 0,-3-7 0 15,3 3 0-15,-4 3 0 0,4-8 0 0,-4 5 0 0,4-5 0 16,-3-1 0-16,3 3 0 0,-4 1 0 0,4-4 0 15,-3 1 0-15,-1 5 0 0,1 3 0 0,-1-11 0 16,1 8 0-16,-1 3-9 0,1-5-7 0,-1 2 0 16,4 6-1-16,-3-3 1 0,3-2 1 0,0 8 0 0,-4-6 0 15,1 6 15-15,-4-3 0 0,3-5 0 0,-3 5 0 16,3 3 0-16,-3 0 0 0,0-6 0 0,0 3 0 16,0-2 8-16,0 2-8 15,0 0 0-15,0-3 0 0,-3 6 0 0,-1-2 0 0,4-4 0 0,-4 3 0 16,4-3 0-16,0-3 0 0,-3 4 0 0,3-1 0 15,-4 3 0-15,0-6 0 0,4 7 0 0,-3-4-9 16,3-9-19-16,-4 10-3 0,0 2-1 16,1 0 0-16,-1-3 32 0,1 0 0 0,-1 4 0 0,-3-1 0 15,0-3 0-15,3 3 0 0,-3-3 0 0,-3 7 0 16,3-7 0-16,-4 3 0 0,0-3 0 0,1 6 0 16,-5 0 0-16,5-5 0 0,3 5 0 0,-4-9 0 0,0 9 0 15,1 0 0-15,-1 0 0 0,-3 1 0 0,3-1 0 0,-3 0 0 16,4 6 0-16,-5-12 0 0,1 12 0 0,0-9 0 15,3 6 0-15,-6-3 0 0,2 3 0 0,1 1 13 16,0 2-1-16,-4-3 0 0,1-3-12 0,-1 3-16 16,-3 0 3-16,3 3 1 0,4 0 12 0,0-3 0 15,-4 0 0-15,0 3 0 0,1-6 0 0,-1 0 0 16,0 6 9-16,4 0-9 0,-3-6 0 0,2 6 0 16,-2-9 0-16,-1 4 0 0,4-1 0 15,-4 3 0-15,0-6 0 0,1 6 0 0,-1-3 0 0,0 3-10 16,1 3 10-16,-1-6-8 0,4 6 8 0,0-6 0 15,-1 6 0-15,1 0 0 0,0-5 0 0,0 5-16 16,-4 0 2-16,4-6 1 0,-4 3 4 0,4 0 1 0,-3 3 0 16,-1 0 0-16,0 0 0 0,0 0 0 0,1 0 0 0,-1-6 0 15,-3 6-1-15,3 0 0 0,-3 0 0 0,3 6 0 32,1-6-14-32,2 0-2 0,-2 0-1 0,2 0 0 0,-2 0 36 0,-1-6 7 0,4 6 2 0,-4-3 0 15,4 0-19-15,0 0 0 0,0 6 0 0,-4 0 0 16,0-3 0-16,4 3 0 0,0-3 0 0,-4 6 0 15,4-6 0-15,-4 0 0 0,1 0 0 0,-1 0 0 16,4 0-14-16,0 0-3 0,3 0-1 0,0 0 0 16,1 0 18-16,-4 0 0 0,3 0 0 0,-3 0 0 15,-4 0 0-15,4 0 0 0,3 0 0 0,-3 3 0 16,0-3 11-16,0 0 5 0,0 0 2 0,0 0 0 16,-1-3-18-16,1 3 0 0,-4 0 0 0,4-6 0 15,-7 6 0-15,3-3 0 0,1 3 0 0,-1 0 0 16,4 0-13-16,0 0-3 0,-4 0-1 0,4 0 0 15,-4 0 17-15,4 3 0 0,0 3 0 0,-4-3 0 16,4 6 8-16,0-9 6 0,-4 5 1 0,4-5 0 0,-4 6-15 16,4-6 0-16,-4 0 0 0,4 6 0 0,-4-6 0 0,1 3 0 15,-1 0 0-15,0-3 0 0,11 3-9 0,-7-3-5 16,3 3-1-16,-6 3 0 0,3-3 15 0,-4 0 0 16,4 0 0-16,0 0 0 0,-1 0 0 0,-2-1 0 15,3 1 0-15,-1 3 0 0,1-6 9 0,0 0 5 16,0 0 1-16,-4 0 0 0,1-6-15 0,2 6 0 0,1-3 8 15,-4 3-8-15,1 0-11 0,-1 0-5 0,4-2 0 16,0 2-1-16,0 0 17 0,-4-3 0 0,4-3 0 16,-4 0 0-16,4 6 0 0,-4-6 0 0,4 3 0 15,0 0 0-15,-4 0 11 0,4 0 5 0,0 3 2 0,0-6 0 16,-1 6-18-16,-2-6 0 0,-1 6 0 16,0 0 0-16,1-5 0 0,-1 5 0 0,-3 0 0 0,3-6 0 15,7 3-11-15,-3 3-5 0,0 0-2 0,0 0 0 16,-4 0 29-16,1 3 5 15,2 3 2-15,-2-6 0 0,-5 5-18 0,5-5 0 0,-1 6 0 0,0 0 0 16,-3-6 0-16,3 0 0 0,1 0 0 0,-4 0 0 16,3 0 0-16,0 0 0 0,0 3 0 0,1 3 0 15,-1-3-13-15,0 3-3 0,1-6-1 0,-5 3 0 16,5 0 17-16,-1 3 0 0,0-3 0 0,-3-1 0 16,3-2 0-16,-3 3 0 0,0 9 0 0,0-12 0 15,0 6 10-15,-1 0 6 0,-2 0 0 0,2-3 1 0,5 0-27 0,-1 0-6 16,-7 3 0-16,4-4-1 0,0 4 25 0,0-3 6 15,-1-3 1-15,1 0 0 0,0 0-15 0,0 0 0 16,-1 3 0-16,1 0 0 0,-4-6-12 0,1 3 12 16,3-3-12-16,-4 3 12 0,4-3-12 0,-1 0 12 15,1 3-12-15,-7 0 12 0,7-3 0 0,-4 1-8 16,4-1 8-16,-4 0 0 0,0 0 0 0,0 0-8 16,1-6 8-16,-8 3 0 0,4 6 0 0,3-6-8 15,-3 0 8-15,-1 0 0 0,1-2 0 16,-4 2 0-16,4 6 0 0,-4 0 9 0,4-3-9 0,-4 0 0 15,4 3 0-15,-8-6 0 0,8 3-14 0,-7 0 2 16,3 0 0-16,0 0 0 0,-3-3 1 0,3 0 1 16,0 1 0-16,-3-1 0 0,7 3 1 0,-4-6 0 0,0 0 0 0,0 3 0 15,0 3-2-15,1 0 0 0,-1 0 0 0,-4 0 0 16,8-2-6-16,0-1-2 0,0-6 0 0,-1 9 0 16,-2-3 30-16,2 0 5 0,4-3 2 0,-3 1 0 15,0-4-6-15,0 6 0 0,-1 0-1 0,-2-3 0 16,2 6 1-16,-3-3 0 0,8-2 0 0,-8-1 0 15,4 0-2-15,3 3 0 0,-3-6 0 0,-1 4 0 16,5-4 2-16,-1 3 0 0,0 0 0 0,-3 3 0 16,3-6-12-16,-3-2 0 0,-4 2 0 0,4 0 8 15,3 1-8-15,-3-7 0 16,3 6 0-16,-3-3 0 0,-1-2 0 0,1 5 0 0,3 0 0 0,-3-8 0 16,3 2-12-16,-3 0 12 0,0-11-10 0,0 3 10 0,-1 5-8 15,1 3 8-15,7-5 0 0,-4-1-9 16,4-2 9-16,-4 8 0 0,4-5 0 0,-4 2 0 15,0-2 0-15,4-4 0 0,0 4 0 0,0-4-8 16,3 4 8-16,-3-1 0 0,-1-11 0 0,5 2 0 16,-1-5 8-16,0 12-8 0,1-4 10 0,3 7-10 0,3-12 11 0,-3 2-11 15,0-5 12-15,-1 9-12 0,1-4 0 0,4-2 0 16,-1 3 0-16,-3-6 0 0,3 2 0 0,1-2 0 16,-5 9 0-16,5-7 0 0,-1 1 0 0,0 0 0 15,1-3 0-15,-1 2 0 0,0-2 0 0,-3 0 0 16,7 3 0-16,-3-7 0 0,-1 10 0 0,0-12 0 0,1 3 0 15,3 3 0-15,-1 2 0 0,-2 4 0 0,6-12 0 16,-3 6 0-16,7 2 0 0,-4 1 0 16,1-3 0-16,-1 0 0 0,1-3 0 0,-1 2 0 0,-3 7 0 15,3-3 0-15,-3-1 0 0,4 1 0 0,-1 6 0 16,1-7 0-16,-1 10 0 0,-3-3 0 0,7-4 0 0,-7-2 0 16,3 3 0-16,-3-7 0 15,3 4 0-15,-3-3 0 0,7 9 0 0,0-10 0 16,0 1 0-16,-3 3 0 0,3-6 24 0,-1 8 2 0,-2-5 0 0,3-3 0 15,0 3-42 1,0 0-8-16,-4 2-1 0,1-2-1 0,2 0 26 0,1 3 0 16,0 2 0-16,-3 4 0 0,3-6 0 0,-4 8 0 0,4-8 0 0,0 2 0 15,0 7 14-15,0-3 8 0,0-1 2 0,0 4 0 16,3 2-39-16,1-2-7 0,-4-4-2 0,3 7 0 16,1-4 33-16,-1 4 7 0,1-4 0 0,-4 4 1 15,3-4-27-15,-3 4-6 0,3-1 0 0,1 1-1 0,-1 14 33 16,1-9 6-16,-1-2 2 0,1 2 0 0,-4 6-24 0,3-5 0 15,1-1 0-15,-1 3 0 0,1 4 8 16,-1-7 0-16,-3 6 0 0,0-2 0 16,0 2-8-16,-4-6 0 0,1 6 0 0,-1-2 0 0,1 5 0 0,-1 0 0 15,0-3 0-15,-3-5 0 0,0 5 0 0,4 0 0 16,-1-3 0-16,0 4 0 0,1-1 0 0,-1 0 0 16,1 0 0-16,-1-2 0 15,4 8-28-15,-3-6-1 0,-1 6 0 0,0-8 0 0,4 2 29 16,-3 6 0-16,3-6 0 0,-4 6 0 0,4 0 21 0,-4 0 11 15,4 6 1-15,0-5 1 16,-3-1-54-16,3-3-12 0,-4 3-1 0,4 3-1 0,-4 0 34 0,4 3 0 16,0 0 0-16,0-6 0 0,-3-5 0 0,3 11-8 15,7 0 8-15,-7-6 0 0,0 0-14 0,7 6 1 0,-8 6 0 0,1 0 0 16,7-6-9-16,0 0-2 0,-10 0 0 0,3-6 0 31,0 0-31-31,-4 0-6 0,4 0-2 0,0 0-786 0</inkml:trace>
  <inkml:trace contextRef="#ctx0" brushRef="#br0" timeOffset="10919.473">1919 8004 608 0,'0'0'13'0,"0"0"3"0,-7 0 1 0,7 0 0 0,0 0-17 0,0 0 0 0,-7 0 0 0,7 0 0 16,0 0 52-16,0 0 8 0,-4 0 0 0,4 0 1 16,0 0-17-16,0 0-4 0,0 0-1 0,0 0 0 15,0 0-3-15,-3-5 0 0,3 5 0 0,0 0 0 16,-4 0-14-16,4 0-3 0,0 0-1 0,0 0 0 15,0 0-18-15,0 0 10 0,0 0-10 0,0 0 8 16,0 0-8-16,0 0 0 0,0 0 0 0,0 0 0 16,0 0 0-16,0 0 0 0,0 0 0 0,0 0 0 15,0 0 0-15,0 0 0 0,0 0 0 0,0 0 0 0,0 0 0 0,0 0 0 16,0 0 0-16,0 0 0 0,0 0 0 0,0 0 0 16,0 0 0-16,7-12 0 0,1 12 0 0,-1 0 0 15,0 0 0-15,0 0 8 0,0 0 28 0,3 0 4 16,-3 0 2-16,4 0 0 0,3 0-27 0,0 0-6 15,0 0-1-15,0 12 0 0,1-12-8 0,-1 5 0 16,0-5-12-16,3 3 12 0,5 3 0 0,-5 0 0 16,4 0 0-16,-3 0 0 0,0 6 0 0,-1-1 0 15,-3-5 0-15,4 3 0 0,0-6 0 0,3 0 0 16,-4 3 8-16,1 6-8 0,-4-6 0 0,7-1 0 16,1 1 0-16,-1 6 0 0,3-6 0 0,1 6 0 15,-4-6 0-15,4 2 0 0,0-2 0 0,6 0 0 16,-6-6 0-16,7 6 0 0,0-6 0 0,3 0 0 0,-7 0 8 0,4 0-8 15,3 0 20-15,0 0 0 0,-6-6-1 16,6 6 0-16,4-6-19 0,-4 0 8 0,-3 3-8 0,3 1 0 16,4-1 20-16,-7 0-4 0,6 3 0 0,1 0 0 15,-4 0-16-15,1 0 0 0,-1 3 0 0,4-3 0 16,-7 0 0-16,3 0 0 0,7 0 8 0,-10 3-8 16,7 2 0-16,0 1 0 0,3 0 0 0,-3-6 0 15,0 6 0-15,6 0 0 0,-9-6 0 0,6 0 0 16,4 0 13-16,-11 0-1 0,7 0 0 0,8-6 0 15,-4 6-12-15,0-6-13 16,3 6 2-16,4-6 1 0,-4 0 10 0,1 3 0 0,-1-2 0 0,4 2 0 0,-4-3 0 16,4 0 0-16,-3 3 0 0,10 3 0 15,-15-6 11-15,8 6-3 0,-3 0 0 0,-1-6 0 0,4 6-8 16,-11 0 0-16,8 0 0 0,3 0 8 16,0 0-8-16,0-6-11 0,-11 6 3 0,11 0 0 15,-7 0 8-15,3 6 11 0,0-6-3 0,1 0 0 0,-1 6-8 0,4-6-11 16,-11 0 3-16,8 6 0 0,-4-6 8 0,0 0 0 15,-1 3 0-15,-2 3 0 0,3-3 0 0,3 0 0 16,-7 0 0-16,8 0 0 16,-8-1 0-16,4 1 0 0,-4 3 0 0,4 0 0 15,-4-6 0-15,1 0 0 0,-1 0 0 0,0 0 0 0,4 0 8 16,-3 0-8-16,3 0 8 0,-1 0-8 0,-6 0 0 0,4 0 0 0,2 0 0 16,-9-6 0-16,6 6 11 0,-3 0 1 0,0-6 0 15,3 3 0-15,-3 3-1 0,0-5 0 16,-1-1 0-16,1 3 0 0,0-3-11 0,3 3 0 15,-3 3 0-15,-4 0 8 0,1-6-8 0,-1 6 10 0,0 6-10 16,-3-6 10-16,-4 0-10 0,4 0 0 0,0 3 0 0,-1 3-11 16,5-6 11-16,-5 3 0 0,8 0 0 15,-7 0 0-15,0 0 0 0,0-1 0 16,3 1 0-16,-7 3 0 0,4 0 0 0,0-6 0 0,-1 0 0 0,-2 0 0 16,-1 6 0-16,0-6 0 0,0-6 0 0,4 6 0 15,0 6 0-15,-1-6 0 0,-2 0 0 0,-1 0 0 16,0 6 0-16,4-6 0 0,-7 6 0 0,3-6 0 15,0 6 0-15,-3-6 0 0,-1 3 0 0,5 0 0 16,-5 2 0-16,4-2 0 0,-3 3 0 0,0 0 0 16,0 0 0-16,-1 0 0 0,4 0 0 0,-3 0 0 15,3 0 0-15,-3-1 0 0,0-2 0 0,0 3 0 0,-1-6 0 16,1 3 0-16,0 0 0 0,-1 0 0 0,1-3 0 0,0 6 0 16,3-6 0-16,-3 0-8 0,-1 3 8 0,1-3 0 15,3 0 0-15,-3 6 0 0,0-6 9 0,3 6-9 16,-4-6 12-16,5 5-12 0,-5-5 0 0,5 0 0 15,-5 6 0-15,1-6 0 0,3 6 0 0,0-6 0 16,-3 0 0-16,3 6 0 0,1-6 0 0,-5 0 0 16,5 3 0-16,-1-3 0 0,0 0 0 0,0 6 0 15,-3-3 0-15,3 0 0 0,0 0 0 0,-3 0 0 16,0 3 0-16,-4-1 0 0,0 1 0 0,4 0 0 16,-4 0 0-16,0 6 0 0,0-6 10 0,0 3-10 0,-3-1 8 15,0 1-8-15,-1 3 0 0,1 0 8 16,3-6-8-16,-3 5 0 0,-4-2 0 0,0 3 0 15,0-6 0-15,0 6 0 0,0-7 0 0,4 1 0 0,0-6 0 16,-1 3 8-16,4-3-8 0,1-3 0 0,2 3 0 0,-3-6 0 16,4-5 0-16,-4 5 12 0,0 0-12 0,4-9 12 15,-4 6-12-15,4 1 10 0,0-4-10 0,-4 6 10 16,4-6-10-16,-4-2 8 0,3 5-8 0,-2 0 8 16,-1-3 4-16,-4 6 0 0,1 0 0 0,0-5 0 15,-1 8-12-15,1-3-17 0,0 3 4 0,-4 0 1 16,0 3 12-16,-4 0 0 0,1 0 0 0,-4 0 0 15,4 3 0-15,-8 0 13 0,4 0-2 0,-3 3-1 16,-1-1-31-16,-3-5-7 0,0 0 0 16,4 6-1-16,-4-6 17 0,0 0 12 0,0 6-13 0,0-6 5 15,0 0 8-15,0 0 0 0,0 0 0 0,0 0-8 0,0 0 8 16,0 0-10-16,0 0 10 0,0 0-10 0,0 0 10 0,0 0 0 16,0 0 0-16,0 0-8 0,0 0-6 15,0 0-1-15,0 0 0 0,0 0 0 16,0 0-12-16,0 0-2 0,0 0-1 0,0 0 0 15,0 0 8-15,0 0 2 0,0 0 0 0,0 0 0 16,7 6 12-16,-7-6 8 0,0 0-10 0,0 0 10 0,0 0 0 0,0 0 0 16,0 0 0-16,3 12 0 0,-3-12 16 0,11 0 2 15,-4 0 1-15,0 0 0 0,4 0 6 0,-4 0 2 16,0 0 0-16,-4 0 0 0,4-6-11 0,0 0-3 16,0 6 0-16,4 0 0 0,0 0-13 0,-1 0 8 0,1-6-8 15,-1 6 0-15,-3 6 0 0,4-6 0 0,0 0 0 16,-1 0 0-16,1 0 0 0,-1 6 0 0,-3 0 0 15,4-3 0-15,3 0 0 0,-3 0 0 0,-4 0 0 0,3 0 0 16,4-3 0-16,-3 3 0 0,-4-1 0 0,4 1 0 16,-1 0 0-16,-3 3 0 0,-7-6 0 0,11 0 0 15,-4 6 0-15,0 0-8 0,0-6 8 16,0 6-10-16,-3 0-1 0,3 0 0 0,0-6 0 0,0 5 0 16,0 1 11-16,-4 0-8 0,4 3 8 0,-3 3-8 15,7-12 16-15,-4 6 3 0,0-6 1 0,0 0 0 16,-4 0-12-16,4-970 0 0,0 1940 0 0,-3-964 0 15,3-12 0-15,0 6 0 0,0 0 0 0,-3 0 0 16,3 0-9-16,-4 0 9 0,-3 0-12 0,4 0 12 16,-1-6 0-16,-3 6 0 0,4 0 12 0,3 0-471 15,-4 0-94-15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5:07:29.3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1510 8933 752 0,'0'0'16'0,"0"0"4"0,0 0 1 0,0 0 0 0,0 0-21 0,0 0 0 0,0 0 0 0,0 0 0 15,-4-3 56-15,-6-2 6 0,6-1 2 0,4 6 0 16,0 0-10-16,-7 0-2 0,0-6 0 0,7 6 0 15,0 0-17-15,0 0-4 0,0 0-1 0,-7 0 0 16,7 0-5-16,0 0-1 0,-7 0 0 0,3 0 0 16,1 6-16-16,3-6-8 0,0 0 8 0,-4 6-8 15,4 5 0-15,0-2 0 0,0 3 0 0,4 0 0 16,-1 5 0-16,1-5 0 0,0 0 0 0,3 8 0 16,0-8 0-16,0 0 0 0,0 3 0 0,3 8 0 15,1-5 0-15,-4 8 0 0,4 4 0 0,-4-7 0 16,3 4 0-16,-6 2 10 0,3 3 1 0,0 7 0 15,0-4 11-15,0 6 2 0,-3 3 1 0,-1 6 0 16,1 0 3-16,-1 6 1 0,-3 0 0 0,-3 6 0 16,3-4-13-16,-7 7-2 0,-1-3-1 0,1 5 0 15,4 1-13-15,-1-6 8 16,-3 5-8-16,4 1 0 0,-1-12 9 0,1 6-9 0,3-7 8 0,-4 1-8 16,1-3 9-16,3 0-9 0,0-3 10 0,0 9-10 15,0-9 9-15,0 0-9 0,0 0 8 0,0 3-8 0,0-6 8 16,0 0-8-16,0 3 8 0,0 3-8 0,0-6 0 0,0 6 0 15,3 2 8-15,-3 7-8 0,0 9 0 0,0-1 0 16,4-11 0-16,-4 3 8 0,3 3-8 0,-3-7 0 16,4-2 0-16,-4 3 0 0,3-3 0 0,4 0 0 15,-3-12 0-15,-4-3 0 0,0 3 0 16,0 0 0-16,0-3 0 0,0 3 8 0,-4-11 0 0,4-4-8 16,-7 6 12-16,4-2-4 0,3-16 1 0,-7 10 0 15,3-10 0-15,-3 1 0 0,0-6-21 0,0-3-5 16,0 2-1-16,0 4 0 0,-4-6 18 0,1 0 0 0,3 0 0 0,-4-1 0 31,4-2-106-31,0 0-18 0,0 0-3 0,3-6-513 0</inkml:trace>
  <inkml:trace contextRef="#ctx0" brushRef="#br0" timeOffset="2589.202">1482 9216 788 0,'0'0'17'0,"0"0"4"0,-7 6 1 0,3-6 0 0,-3 0-22 0,7 0 0 0,-7 0 0 0,7 0 0 16,-4-6 60-16,-3 0 7 0,0 3 1 0,0-3 1 15,4 0-55-15,3 0-14 0,0 3 0 0,-4 0 0 16,4 3 34-16,-3-6 4 0,-1-5 1 0,4 5 0 16,-3-6-25-16,3 0-5 0,0 1-1 0,-4-4 0 0,4 3-8 15,0-3 12-15,0 7-12 0,0-4 12 16,0-3-12-16,0 3 0 0,4-5 0 0,-4 2 0 0,3 3 0 0,-3-11 0 16,0 2 0-16,4-2 8 0,-1 11 0 15,-3-9 0-15,4-8 0 0,-4 5 0 0,0 1-8 0,0 8 0 16,0-8 0-16,0 5 0 0,0 6 36 0,3-2 1 15,-3 2 1-15,0-3 0 0,4 6-21 0,-4-3-4 16,7 4-1-16,-4-4 0 0,1 6-12 0,-1 0 11 16,1-9-11-16,-1 7 10 0,5-1-10 0,-1 3 0 15,3 0 0-15,-3-6 0 0,7 6 0 0,-7 1-9 16,0 2 9-16,4 0-13 0,0 3 13 0,3-6 0 16,0-3 0-16,4 3 0 0,-1-6 0 0,4 1 0 15,4 5 0-15,-4-3 0 0,0 0 0 0,4-3 0 16,0 3 0-16,3-2-9 0,-3-1 9 0,-1-3 0 15,1 1 0-15,0-1 0 0,3 3 0 0,0-3 0 0,-7 1 0 16,8-1 0-16,2 3 0 0,-2-5 0 0,-5 5 0 16,8-3 0-16,0 3 0 0,-1 6 0 0,-6-5 0 0,7-4 0 15,-4 9 0-15,4-3 0 0,-4 1 0 0,0-4 0 16,1 0 0-16,2 3-8 0,-2 0 8 0,-5 1-8 16,8 2 8-16,0-6 8 0,3 12-8 0,0-6 11 15,1 6-11-15,-1-6 0 0,-3 0 0 0,6-3 8 16,-6 1-8-16,7 2 0 0,-11-3 0 0,7 3 0 15,1 0 0-15,-5 0 10 0,-2 6-10 0,2 0 10 16,5-6-10-16,-5 6 0 0,1-5-10 0,4 10 10 16,-1-10 0-16,-3 5 0 0,-1-6 0 0,5 6 0 0,-5 6 0 15,-6-1 0-15,7-5 0 0,-4 0 0 0,4 6 0 16,-8-6 0-16,-2-6 0 0,9 6 0 0,1 0 0 0,0 0 0 16,-4 0 0-16,4 0 0 0,0 0 0 0,-1 6 0 15,-2-6 0-15,2 6 0 0,-3 0 0 0,8 0 0 16,-12-12 0-16,8 6 0 0,0 0 0 0,3 6 0 15,-3-6 0-15,3 0 0 0,1 0 8 0,-1 0-8 16,-7 0 0-16,7-6 0 0,1 0 0 0,-8 0 0 16,7 0 0-16,-3 1 0 0,7-19 8 0,-11 21 2 15,4 12 0-15,-1 3 0 0,8-12-10 0,-11 6 0 16,11-6-12-16,-4 5 12 0,1 1 0 0,-1 0 0 16,0 0 0-16,4 0 0 0,-7-3 0 0,3 6 0 15,0 0 0-15,1-4 12 0,-5-5-12 0,5 6 0 0,3 0 0 16,-4 0-11-16,0-6 11 0,0-6 0 0,4 0 0 15,-7 6 0-15,3 0 0 0,1 0 0 0,-5-9 0 16,5 4 0-16,-5-1 0 0,5 3 0 0,-8-6 0 0,7 3 8 16,0 0-8-16,4 0 0 0,-7 6 0 15,10-6 0-15,-3 1 0 0,-7-10 8 0,3 6-8 0,0 0 8 16,1 3 6-16,-1-5 2 0,4-1 0 16,-1 6 0-16,-9-3-16 0,2 0-16 0,1 3 3 0,7 3 1 15,-11-2 12-15,4-7 16 0,0 12-3 0,3-6-1 16,-7 6-12-16,4-6 0 0,0 6 0 0,3 0 0 15,-7 0 0-15,8 0 0 0,-5 0 0 0,1 0 0 16,0 0 0-16,3 6-10 0,0 0 2 0,-3 0 0 16,0 0 8-16,0-1 0 0,3 4 0 0,-3-3 0 15,-1 6 0-15,1-12 9 0,3 6-9 0,-6 0 0 16,6 0 15-16,-7-1-4 0,7 1-1 0,-10-6 0 0,10 0-10 0,-3 6-11 16,3-6 3-16,-3 6 0 0,3-6 8 15,-6 3 0-15,2 3 0 0,1-3 0 0,-4-3 9 0,1 0-9 16,2-3 12-16,-6 0-12 15,0 3-14-15,3 0-10 16,-3 0-1-16,3 3-1 0,4 0 43 0,-1 6 9 0,1-3 2 0,-4-6 0 0,1 11-28 0,2-5 0 16,-2 6 8-16,6-9-8 15,-11 6-21-15,1 0-7 0,3-7 0 0,-3 7-1 16,3-3 74-16,-3 0 15 0,0 0 4 0,-1 6 0 16,1-6-75-16,0-1-14 0,-1 7-3 0,5-3-1 0,-5-9 29 0,-2 12 0 15,2 5 0-15,-3-5 0 0,1 3 9 0,2-3-9 16,-6-7 0-16,3 7 9 0,0 3-9 0,-3 0 0 15,3-1 0-15,0-2 8 0,-3 9-8 0,3-7 0 16,4 7 0-16,-4-9 0 0,-3 2 0 0,-1 4 8 16,1 0 0-16,3-1 0 0,4-2-8 0,-11-3 0 0,3 0 0 0,5-1 0 15,-1 7 0-15,-4-3 10 0,1 2-10 0,0 1 10 16,-1-6-10-16,1 2 8 0,0 4-8 0,-1 0 8 16,1-7-8-16,0 7 10 0,-1 3-10 0,1-1 10 15,-1-8-10-15,1 6 12 0,3 5-12 0,-3-5 12 16,0 2-12-16,-1-2 0 0,-3-6-12 0,0 5 12 15,1-5 8-15,-1 3 8 0,0 2 3 0,0 1 0 16,0 3-19-16,0-4 0 0,0-2-11 16,0 3 11-16,0 5 0 0,0-5 0 0,-3-3 0 0,3 2 0 15,-3-5 0-15,3 9 0 0,-4-4 0 0,5 1 0 16,-5 5 0-16,1-8 8 0,-1 9-8 0,-3-7 9 16,4-5-9-16,-4 6 0 0,4-4 9 0,-1 4-9 0,1 0 9 15,-4 2-9-15,3-8 12 0,1 6-12 16,0-13 9-16,-4 4-9 0,3 3 0 0,1 6 9 15,-4-7-9-15,3-2 0 0,-3 3 0 0,1 0 8 0,-1-1-8 0,0 1 0 16,0 0 0-16,0 0 8 0,0 0-8 0,-4-4 0 16,4-2 9-16,-3 0-9 0,3 0 24 0,-3 6 1 15,-1-6 0-15,1 5 0 0,-1 4-34 0,1 3-7 16,-1-12-2-16,-3 8 0 0,0 1 18 0,0 0 0 16,0-9 0-16,0 5 9 0,0-2-9 0,4 6 10 15,-4-6-10-15,0 2 10 0,0 1-10 0,0 0 0 16,0-6 0-16,0 3 0 0,0-1 0 15,3 1 0-15,-3 3 0 0,0 0 0 0,4-6 0 0,-4 5 0 16,3-2 0-16,-3 3 0 0,0 0 0 0,4 0 0 0,-4-4 0 0,0 7 0 16,3-6 0-16,1 3 0 0,-4-1 0 0,3 4 0 15,4 0 0-15,-3-1 0 0,-4-2 0 0,4 6-11 16,-1-9 19-16,-3 5 4 0,0 1 1 16,4 3 0-16,-1-6-13 0,1 8-15 0,-1-2 3 15,1 5 1-15,-1-8 11 0,1 3 0 0,-1-1 0 0,4-5 0 16,-3 3 0-16,-1 2 0 0,1 1 0 0,-1-3 0 15,4 2 0-15,-3 1 0 0,3 5 0 0,0-8 0 16,-3 3 0-16,3 5 0 0,3-11 0 0,-3 12-8 16,0-4 8-16,0-5 0 0,0 0 0 0,1 5 0 15,2-8 0-15,-3 11 0 0,4-5 0 0,-1 9 0 16,-3-7 0-16,4 9 0 16,-4-8 0-16,4 6 0 0,-4-7 0 0,3 4 0 0,1-4 0 0,-4 4 0 0,4-7 0 15,-1-2 0-15,1 9 0 0,-1-10 0 0,1 7 0 16,-4-1 0-16,3-8 0 0,1 6 0 0,0-3 0 15,-1 2 0-15,1 1 0 0,3-9 0 0,-4-3 0 0,5-1 0 16,-5 13 0-16,1 0 0 0,3-10 0 0,-4 4 0 16,1 3 0-16,0 0 0 0,-1 5 0 0,1 1 0 15,-1-1 0-15,1-2 0 16,3-3 0-16,0-4 0 0,0 7 0 0,4-6 0 0,-4 0 0 16,4-4 0-16,-4 10 0 0,3-6 0 0,1 0 0 15,0-7 0-15,-1 1 0 0,-3 6 0 0,4-6 0 0,-4 3 0 16,4-6 0-16,0 0 0 0,-1 3 0 0,4-6 8 0,-3 5-8 15,0-5 0-15,3 6 0 0,0 0 0 16,0 0 0-16,-3 0 0 0,-1 0 0 0,5 0 0 0,-5 0 0 0,1 0 0 16,3 2 0-16,0-2 0 0,-3 0 0 0,-4 0 8 15,0 0-8-15,-3 3 0 0,3-3 0 0,0 2 0 16,0-2 0-16,-4 3 0 0,5-9 0 0,-5 6 0 16,1-6 0-16,-1 6 0 0,1 0 0 0,0 0 0 15,-1-3 0-15,-3 5 0 0,4-2 0 16,-4-3 8-16,3 0-8 0,1 0 11 0,-4-3-11 0,4 3 12 15,-4-3-12-15,3 0 0 0,-3 0-12 0,4 3 12 16,-4 3 0-16,0-6 0 0,4 0 0 0,-4 0 12 16,0 6-12-16,0-6 0 0,0 6 0 0,0-6 0 15,3 0 0-15,-3 5 0 0,1 1 0 0,-1-6 0 16,0 3 0-16,0-3 0 0,0 3 0 0,0 0 0 16,0 0 0-16,0 3 0 15,-4 0 0-15,5 0 0 0,-5 8 0 0,1-8 0 0,-1 6 0 0,4-6 0 16,-3 0 0-16,3 0 0 0,0 3 0 0,0-4 0 15,3 1 0-15,-2 0 0 0,-1-6 0 0,0 6 0 0,3-6 0 0,1 0 0 16,-1 6 0-16,1-6 0 0,-4 0 0 0,4 0 0 16,3 0 0-16,-4 0 0 0,1 0 0 0,-1 0 0 15,-3 0 0-15,4-6 0 0,0 6 0 0,-1 0 0 16,1-6 0-16,-1 6 0 0,1 0 0 0,0 0 0 16,-4 0 0-16,3 0 0 15,-3 0-49-15,4 6-12 0,-1 0-3 0,1 0-477 16,0 8-96-16</inkml:trace>
  <inkml:trace contextRef="#ctx0" brushRef="#br0" timeOffset="4902.445">10926 11365 442 0,'-4'8'20'0,"-3"4"4"0,0-3-24 0,3 3 0 15,1 0 0-15,-1-4 0 0,1 4 34 0,-1-3 2 16,1 0 1-16,3-3 0 0,0-6 73 0,-4 6 14 15,4-6 4-15,0 0 0 0,0 0-48 0,0 0-8 0,0 0-3 16,0 0 0-16,0 0-22 0,0 0-5 0,0 0-1 0,0 0 0 16,0 0-33-16,0 0-8 0,0 0 0 0,0 0 0 15,0 0 0-15,0 0 0 16,0 0 0-16,4 11 0 0,-1-5 0 0,-3-6 0 0,7 6 0 0,0 0 0 16,-3 3 0-16,3-3 0 0,-4 0 0 0,5-1 0 15,-1-5 0-15,-4 6 0 0,4 0 0 0,0 0 0 16,0-6 0-16,0 6 0 0,4 0 0 0,-4 0 0 15,4 3 0-15,-1-4 0 0,1 1 0 0,3 0 0 16,3 0 0-16,1 0 13 0,0 0-1 0,-1-6-1 16,5 0-2-16,-1 0 0 0,0 3 0 0,4 0 0 15,-1-3-9-15,1 0 0 0,0 0 0 0,3 0 0 16,-3-3 33-16,-1 3 5 0,4 0 1 0,-3 3 0 16,0 5-29-16,-4-5-10 15,4 0 0-15,3 0 9 0,-3 0-9 0,-4 0 8 0,4 0-8 0,-1 3 8 16,-3-6-8-16,1 6 0 0,-1 0 0 0,0-6-11 15,4 6 11-15,-4 0 0 0,0-1 0 0,4-2 0 0,-4-3 0 16,0 3 0-16,4-3 0 0,-4 0 0 0,3 0 0 0,1-3 8 16,0 0-8-16,3 0 0 0,4-5 8 0,-4-4-8 15,0 6 8-15,4 0-8 0,0-3 8 0,3 0-8 16,-3 1 10-16,3 2-10 0,4 0 12 16,-4 0-4-16,0 0-8 0,4 6 12 0,-3 0-12 0,-1 0 0 15,0 0 8-15,4 0-8 0,0 6 8 0,-4 0 0 16,4 0-8-16,-4-3 12 0,-3 6-12 0,0-1 0 15,-4-2 0-15,0 6 0 0,0-6 0 0,-3 6 0 16,0 2 8-16,-1-5-8 0,-3 0 0 0,1 3-12 16,-1 5 3-16,0-8 0 0,-3 3 9 0,3-3 0 15,0 0 0-15,0-4 0 0,-3 1 8 0,-1 0 4 0,5 0 1 0,-5 3 0 16,4-3-13-16,-3 0 8 0,0-3-8 0,3 0 0 16,0 0 23-16,0-1-2 0,0 4 0 0,1-3 0 15,-1-3-4-15,0 0-1 0,4 0 0 0,-1 0 0 16,-3-3-8-16,4 3-8 0,0 0 9 15,-4 0-9-15,4-8 8 0,-1 5-8 0,1 6 0 0,0-3 0 16,3 0 8-16,-3 0-8 0,3-3 0 0,-3 0 0 16,-4 6 0-16,3 0 0 0,-2-6 0 15,-1 3 0-15,0 5 0 0,0 1 8 0,0-6-8 0,0 0 0 16,1 0 0-16,-1 0 0 0,0 3 0 0,0 0 0 16,0 3 0-16,-3-6 0 0,3 0 0 0,4 6 0 0,-4-6 0 15,0 6 0-15,0-6 0 0,-3 6 0 0,3 0 0 16,0-3 0-16,0 2 0 0,-3-2 0 0,3 6 0 15,-3-3 0-15,-1-3 0 0,1 0 0 16,0-3 0-16,-1 6 0 0,1 0 0 0,0 0 0 16,-1-1 0-16,1-2 0 0,0 0 0 0,-1 3 0 15,1-3 0-15,-1 3 9 0,1-3-9 0,3 6 8 0,-3-6-8 0,3 6 0 16,0-4 0-16,0 7 0 0,4-6 0 0,-4 0 0 16,0 0 0-16,4 0 0 0,0 3 0 0,0 2 0 15,-1-5 9-15,1 0-9 0,0 0 0 0,-1-3 8 16,1-3-8-16,3 3 0 0,-3-3 0 0,3 0 9 15,0 3-9-15,1 0 0 0,2-3 13 0,5-3-4 0,-5 3-1 16,5 0 0-16,-5 3 0 0,1-6-8 0,0 0 12 0,3 0-4 16,0 0-8-16,1-3 10 0,-1 0-10 0,4 6 10 15,-4 0-10-15,-3 6 0 0,3 0 9 16,0-3-9-16,1-3 28 0,-1-3 2 16,-3 3 0-16,3 0 0 15,-3 3-45-15,-1-3-9 0,1 0-1 0,4-3-1 0,-5-3 26 0,1 6 0 16,0-6 0-16,3 6 0 0,-3-6 0 0,0-3 11 0,-1 4-3 0,5-4 0 15,-5-6-8-15,1 9 0 0,0-6-10 0,3 7 10 16,-3-4 0-16,3-3 0 0,0 0 0 0,-3 0 0 16,0 7 0-16,0-1 0 0,3-6 0 0,0 3 10 15,0 3-10-15,-3 0 0 0,4 0-10 0,-5 1 10 16,1 2 0-16,-4 0 0 0,4-3 0 0,0 6 0 16,-4 0 0-16,0 0 0 0,0 0 8 0,1 6-8 15,-5 0 0-15,1-3 0 0,3-1 0 0,0 1 0 0,1-3 0 16,-5 3 0-16,5 0 0 0,-5 3 0 0,5-3 0 15,-5 0 0-15,1 0 0 0,-4 0 0 0,7 9 0 0,-3-6 0 16,0-6 0-16,3 5 0 0,0-5 0 0,-10 6 0 16,-8-3 0-16,8 3 0 0,14-3 0 0,-4 0 0 15,4-3 0-15,-4 3 0 0,4-3 0 0,-4 0 0 16,0 3 0-16,0 3 0 0,1-3 0 0,-5-3 0 16,1 0 0-16,3 9 0 0,0-4 0 0,1 1 0 15,-1-6 0-15,0 6 0 0,0-12 0 0,1 6 0 16,-1 0 0-16,4 0 0 0,-1 0 0 0,-3 0 0 15,4 0 8-15,0 0-8 0,-4-6 0 0,0 6 8 16,1 6-8-16,-1-6 0 0,0 0 8 0,0 0-8 16,1 0 0-16,-1 0 0 0,-4 0 8 0,1 6-8 15,0-6 0-15,-4 0 0 0,4 3 0 0,-4 0 0 0,4 3 0 0,-1 3 0 16,-3 3 0-16,1-1 0 0,-1-5 0 0,0 6 0 16,-3 0 0-16,3-1 0 0,-7 1 8 0,3 3-8 15,1-3 0-15,-4-1 8 0,4 7-8 0,-4 3 0 16,0-10 10-16,0 4-10 0,0 3 8 0,0-1-8 15,1-5 0-15,-5 9 0 0,4-7 0 0,4 1 0 16,-4-3 0-16,0 0 0 0,0 5 0 0,0 4 0 16,0-4 0-16,-3 1 0 0,0 0 0 0,-1 2 0 15,4 1 0-15,-3-3 0 0,3-7 0 0,-3 7 0 16,3-6 0-16,-4 5 0 0,1 4 0 0,3 0 0 16,-3-1 20-16,3 1-2 0,-4-1 0 0,1-2 0 15,3 0-18-15,-4-1 0 0,5-8 8 0,-1 3-8 16,-4 0 0-16,4 5 0 0,-3 1 0 0,0-6 0 15,3-1-12-15,-4-2-7 0,4 9-1 0,-3-9 0 16,0 5 20-16,3-2 0 0,-4 3 0 0,4-3 0 16,-7-4 0-16,4 1 0 0,0 3 0 0,-1-3 0 15,1 2 15-15,-1 1 6 0,1-3 2 0,-1 3 0 0,-2-6-37 0,2 3-7 16,1-1-2-16,-1 4 0 0,4 0 23 0,1-6 0 16,-1-6 0-16,0 6 0 0,0-1 28 0,0-2 11 15,4 0 1-15,-4 0 1 0,0 0-30 0,-4 0-11 16,5 0 0-16,-5 0 9 0,1 3-9 0,-1 0 0 15,-3-6 0-15,0 0 0 0,0 0 0 0,-3 0 0 16,3 0 0-16,0 0 8 16,-3-6-51-16,-4-6-10 0,0-3-3 0,0 1 0 15,0-1-152-15,-4-5-30 0,1-28-6 0,-8 4-2 0</inkml:trace>
  <inkml:trace contextRef="#ctx0" brushRef="#br0" timeOffset="9852.954">18531 12349 622 0,'-14'-5'13'0,"7"5"3"0,0-6 1 0,0 6 2 0,-3 0-19 0,2 0 0 15,1 0 0-15,-3 0 0 0,3 0 16 0,-4 0 0 16,1-6 0-16,3 6 0 0,-4-6 4 0,4 0 0 15,0-6 0-15,0 4 0 0,-4-1 6 0,4 0 2 16,4-9 0-16,-4 9 0 0,0-2 6 0,3 2 2 16,1 0 0-16,-1-3 0 0,4 6 16 0,0-5 3 15,0 2 1-15,0 3 0 0,0-6-12 0,0 9-1 16,0-3-1-16,0 6 0 0,0 0-29 0,0 0-5 16,0 0-8-16,0 0 11 0,0-3 4 0,0 3 1 0,0 0 0 0,0 0 0 15,0 0 20-15,0 0 5 0,7-5 1 0,4 5 0 16,-11 0-25-16,10 0-5 0,-3 0 0 0,4 0-1 15,-1 0-3-15,5 0-8 0,-5-6 12 0,4 6-4 16,0 0-8-16,0 0 0 0,4 0 0 0,0 0 0 16,-1 0 0-16,1 0 8 0,3 0-8 15,0 6 8-15,-3-6 2 0,3 5 0 0,4-2 0 16,-4 3 0-16,0-3-10 0,0 0 0 0,0 6 0 0,1-3 0 16,2 0 0-16,-2 3 0 0,-1-4 0 0,0 1 0 15,4 0 0-15,-1 0 12 0,1 0-12 0,-4-6 12 16,4 3-3-16,-4-3 0 0,4-3 0 0,-4 3 0 15,4-3 6-15,-4 0 1 0,3-3 0 0,-2 6 0 16,6-6 5-16,-4 0 2 0,1 6 0 0,0-5 0 16,0-1-1-16,3 0 0 0,-4 6 0 0,5-3 0 15,-1 3-14-15,0 0-8 0,-3 0 8 0,0 3-8 0,-1-3 8 0,1 0-8 16,0 3 10-16,-1 0-10 0,1 3 12 0,0-6-4 16,-4 5-8-16,7 1 12 0,-3-6-12 0,-1 0 0 15,1 0 0-15,3 0 0 0,4 0 0 0,0 0 9 16,0 0-9-16,-1-6 8 0,5 6-8 0,-1-5 0 15,0-1 0-15,4 3 0 0,0 0 0 0,-4 0 8 16,0 0-8-16,4 0 8 0,-4 3-8 0,4 0 8 16,0-3-8-16,-4 6 8 0,1-3-8 0,-1 3 0 15,-3 0 0-15,-1 0 0 0,-2 0 0 0,-1 6 0 16,0-4 0-16,-3 1 0 0,-4 0 14 0,4 6-2 16,-8-3-1-16,4 0 0 0,-3-1 2 0,-4 10 1 15,0 0 0-15,0-4 0 0,-3 10-5 0,0-12-1 16,-1 11 0-16,1-8 0 0,-4-3-8 0,3-1 0 15,-3 10 9-15,4 0-9 0,-4-1 0 0,4 1 0 16,-4 2 0-16,3 1 0 0,-3-1 0 0,4 4 0 0,0-4 0 0,-4 4 0 16,3 5 0-16,1 3 0 0,-4-8 0 0,3 8 0 15,1 0 15-15,0-2-2 0,-4 5 0 0,3 0 0 16,-3 3-13-16,0-3 0 0,4 7 0 0,-4-4 0 16,0-3 0-16,0 3 0 0,0 0 8 0,-3-3-8 15,-1 1 0-15,1 2 0 0,-1-3 8 0,-3 6-8 16,4-6 0-16,-4 4 8 0,3 2-8 0,-3-3 0 15,0-3-10-15,0 0-8 0,0-3-2 0,0 4 0 16,0-1 49-16,0 3 10 0,0 12 1 0,0 0 1 16,-3-9-26-16,3-6-6 0,-4-3-1 0,4-2 0 15,0 2-8-15,-3-3 12 0,3-2-12 0,0-1 12 0,-4-8-12 16,4 2 0-16,0 4 9 0,-3 2-9 0,3 1 0 16,0-10 0-1,-4-2 0-15,4-3 0 0,-3-1 0 0,-1 1 0 0,1 5 0 0,-1-2 8 16,-3 6-8-16,3-4 0 0,-3 4 8 0,-3-1-8 0,3 1 0 0,0-1 0 15,-4 4 0-15,1-7 8 0,2 4-8 0,-6-4 0 16,4-2 0-16,-4 6 0 0,3-7 0 0,-3 7 0 16,3-4 0-16,-3 4 0 0,0-7 0 0,4-2 0 15,-5 3 0-15,5-9 0 0,-1 2 56 0,1-2 6 16,-4 3 2-16,3-3 0 0,0 3-52 0,1-7-12 0,-4 1 0 16,3 3 0-16,4-3 0 0,-3 0 0 0,-1 0 0 0,0-3 0 15,-3 3 0-15,4-3 0 0,-4-3 0 0,-1 5 0 16,1 1-14-16,0-6-6 0,0 0 0 0,0 6-1 15,0-3 13-15,0-3 8 16,-4 3-10-16,4 0 10 0,-4 0 15 0,1-3 9 0,3 3 1 0,-8-3 1 31,1 0-72-31,4 0-14 0,-1 0-4 0,-3 0 0 0,0-3 103 0,3 3 20 0,0-3 4 0,1 12 1 16,-4 8-52-16,-1-2-12 0,5-15 0 16,-4-12 0-1,-1 1-26-15,1 8-8 0,4 6-2 0,-5-3 0 0,1-6 58 0,0 9 11 0,0 8 3 0,-4 10 0 31,4-15-80-31,-4 0-16 0,4 3-4 0,-3-6 0 0,2-1 52 0,-2-7 12 0,3-10 0 0,-1 9 0 16,5 12 0-16,-4-3 0 0,-1 3 0 0,1-6 0 16,4-3-9-16,-1 0 9 0,0 0-8 0,-3 3 8 15,4 0 0-15,-1-6 0 0,4 6 0 0,-4 0-8 16,0 0 8-16,1 0 0 0,3 0 0 0,-4 0 0 0,0 6 0 16,1-3 0-16,-1 3 0 0,1-3 0 0,-1-3 0 0,-3 3 0 15,3 0 0-15,-7-1 0 0,4-4 0 0,0 4 8 16,0 4-8-16,0 3 11 0,3-3-11 0,-3-3 0 15,0 3 0-15,3 0 0 0,-3 0 0 0,3-6 0 16,-3 6-12-16,0-1 12 0,3 7 0 0,-3-9 0 16,4 0 0-16,2 3 0 0,-2 0 0 0,-1 3 0 15,-3 2 0-15,0-5 0 0,0-3 0 0,-1 3 0 16,1 3 0-16,-7-3 12 0,3-3-12 0,4 3 0 16,0 5 0-16,0 1 0 0,0-12 0 0,0 6 0 15,-1 0 0-15,5 0 0 0,-4 0 0 0,3-3 12 16,0-9-4-16,4 6 0 0,-7 0 7 0,7 0 1 15,-4-3 0-15,4 0 0 0,0 3-16 0,-4-3 9 0,4-3-9 0,-3 3 8 16,3 0 24-16,-1 6 4 0,-2 3 0 0,-1-6 1 16,1 3-29-16,-1-3-8 0,4 3 0 0,0-3 0 31,0-3-50-31,-1 3-11 0,5 6-3 0,-8 0 0 0,4 0 52 0,-4-1 12 0,1-5 0 0,3 3 0 16,-7-3 0-16,3-3 0 0,0-5 0 0,1 8 0 15,-5 8 12-15,5 1 4 0,-4-9 2 0,0 3 0 16,-1-3-18-16,-2 3 0 0,-1 9 0 0,-3-12 0 15,-1 3-11-15,1 3-5 0,0-3-2 0,0 8 0 16,0-2 18-16,-1 0 0 0,1-3 0 0,0 3 0 16,0-9 0-16,-1 6 0 0,1 2 0 0,0-2 0 15,0-9 10-15,0 3 6 0,-1 3 0 0,1-3 1 16,-4 0-27-16,1 0-6 0,2 0 0 0,1 6-1 16,7-6 17-16,0 3 0 0,-7-6 0 0,-1 6 0 15,1 6 11-15,0 0 5 0,-4-6 2 0,0-6 0 16,1 3-18-16,-1 14 0 0,0-2 0 0,-3-9 0 15,0 0-11-15,-1-3-5 0,1-3-2 0,0 0 0 0,7 6 18 0,-8 0 0 16,1 0 0-16,0 0 0 0,3-6 48 0,-3 0 12 16,3-3 4-16,-3 6 0 15,-1-12-77-15,1 4-15 0,-4 2-4 0,4 3 0 0,0-3 52 0,7 3 9 16,-1-3 3-16,1 6 0 0,-4-3-32 0,1 3 0 16,2 3 0-16,-2 0 0 15,2-3-20-15,-2-3-9 0,-1 0-3 0,-3-3 0 0,6-3 32 16,-6 4 0-16,3-10-8 0,-3 9 8 0,3 0 24 0,1 0 7 0,-1-3 1 0,-3 1 1 15,-1 2-33-15,5 3 0 0,-1 0 0 16,-3 3 0 0,-1 3-26-16,5-3-12 0,-5 3-2 0,-6 0-1 0,0 0 65 0,6 0 14 0,5-6 2 0,-5 3 1 31,1 3-84-31,3 2-17 0,-7-2-3 0,4 0-1 0,0 6 64 0,0-6 24 0,-1-3 0 0,-6 0-1 16,3 0-37-16,4 3-7 0,0 0-2 0,-1 0 0 15,1-3 70-15,0 3 13 0,3-3 4 0,0 0 0 31,-3 0-81-31,3 0-16 0,1-3-3 0,-1 0-1 0,4 6 59 0,-4-6 12 0,4-3 2 0,-4 3 1 16,-3 0-29-16,6 0-8 0,1 3 0 0,0 0 0 16,0 0 0-16,-1 0 0 0,1-6 0 0,0 3 0 15,-4-5-20-15,1 8-4 0,-1 3-2 0,0 5 0 16,-3-5 10-16,-1 0 3 0,1-6 0 0,-4 3 0 0,1 6 41 16,-1 0 9-16,4-3 2 0,-4 0 0 15,0-3-83-15,4 3-16 0,-4-3-3 16,0 3-1-16,0 3 64 0,0 0 21 0,1-6 0 0,-5 8 0 0,4-2-33 15,1 0-8-15,2-3 0 0,-2-3-1 0,2-3 21 0,-3-3 0 16,1-3 0-16,-1 4 0 0,0-1 12 0,0 6 6 16,-3 0 2-16,-4 6 0 0,7-1-32 0,-3-2-7 15,3-3-1-15,-3 6 0 0,7 3 20 0,-8-3 0 16,4-3 0-16,-3 3 0 0,3-3 10 16,-7 3 6-16,4 8 0 0,-4-14 1 0,11 0-27 0,-4 6-6 15,-7 3 0-15,0 0-1 0,4 0 17 0,0-1 0 16,-4-8 0-16,0 0 0 0,4-8 0 0,-4 8 0 15,0 11 0-15,0-5 0 0,7 0 0 0,0 0 0 0,-6-6 0 16,2 0 0-16,4-6-15 0,1 6 1 0,-1 12 0 16,-4-12 0-16,1 0 14 0,0 0-9 0,0-6 9 0,-1 6-8 15,8 0 20-15,0 0 5 0,-4 0 1 0,4-6 0 16,-4 6-18-16,3-9 0 0,1-5 0 0,-4 5 0 31,8 3-18-31,-8 0-7 0,-4 0-2 0,5 0 0 0,6-11-8 16,0 5-1-16,0 6-1 0,1 3 0 0,-8 6 57 0,4 3 11 0,-1-6 2 0,1 0 1 15,0-3-34-15,-4 0 0 0,4 0 0 0,-8-6 0 16,5 0-25 0,2-2-6-16,-3-4-1 0,4 6 0 0,0 3 32 0,3 0 0 0,-7 1 0 0,4 2 0 15,3 3 0-15,-3 0 0 0,0-6 0 0,-1 0 0 16,5 0 0-16,-8 0 15 0,4 0-2 0,-1 3 0 0,1 0-13 0,0 0-18 16,0-2 4-16,3-1 1 0,0 0 22 15,-3 0 5-15,3 9 1 0,0 0 0 16,4-3-15-16,-4 3 0 0,4 0 0 0,-4-6 0 15,4-6 0-15,-7 3 0 0,3 6 8 0,0 0-8 0,8-3-11 0,-1 0-5 16,-3-3 0-16,-1 6-1 0,1-6 17 0,4-2 0 16,-5 5 0-16,1-3 0 0,7 6 15 0,-4-6 6 15,-3 3 2-15,3-3 0 0,-3 3-23 0,3-3 9 16,1 3-9-16,-5 3 0 16,5-3 13-16,-4 0-4 0,3-2-1 0,0-1 0 15,1 0-33-15,-1 3-7 0,0-3-2 0,0 0 0 0,1 0 57 16,-1 3 11-16,0 0 2 0,4 3 1 0,0 0-29 15,0-6-8-15,0 3 0 0,0-2 0 0,-1 2 0 0,-2 3 0 16,2-6 0-16,-2 6 0 0,6-6 0 0,-7 6 8 0,1-9-8 0,-1 3 0 16,11-3 0-16,-4 6 0 0,-3 3 0 15,0-3 0-15,3 1 24 0,-3-1 0 0,4 0 0 0,-5 0 0 16,5-3-38-16,-4 3-7 16,3-9-2-16,0 3 0 0,-3 6 23 0,3-2 0 0,1-7 0 0,-4 6 0 15,3 3 0-15,0-9 0 0,1-14 0 0,-4-1 0 16,-1 13-9-16,5-4 9 15,-8 12 0-15,7-9 0 0,1 4 0 0,6-1-8 0,1 0 8 0,-1-6 0 16,-3 1 0-16,0 2-12 0,3-3 12 0,-6 4-10 16,2-4-18-16,1 0-3 0,0 1-1 15,0-4 0-15,4 4 32 0,-5-4 0 0,5 0 0 0,-1 7 0 16,1-10 0-16,-4 7 0 0,-1-4 0 0,5-2 0 16,-1-1 0-16,1 3 0 0,-1 4 0 0,1-4 0 0,-1 4-14 15,4-7 3-15,-4 3 1 0,1 4 0 0,3-1 0 0,-4 3 0 16,1-2 0-16,-1 5 0 0,4 0 2 15,0 6 0-15,-4-2 0 0,8-4 0 0,-11 6 8 0,7 0 0 16,-4 3-9-16,0-3 9 0,1 0 0 0,3 3 0 16,-4 3 0-16,1-11 0 0,3 5 0 0,-4 0 0 15,4 0 8-15,-4 3-8 0,4-6 0 16,-7 3 0-16,7 1 8 0,-3-4-8 0,2 3 0 0,-2 0 0 16,-1-6 0-16,-3 6 8 0,0-2 12 0,0-1 3 15,3 3 0-15,-3 3 0 0,4 0-35 0,-4 0-8 16,-1-3 0-16,1 0-1 0,4 6 21 0,-4 0-11 15,0-6 11-15,3 6-8 0,0 0 8 0,1 6 0 16,-4 0-9-16,0 0 9 0,3 3 0 0,0 0-9 0,1-3 9 0,-1-4 0 16,4 1 0-16,-3 0 0 0,3 6 0 0,0 0 0 15,-1-9 0-15,5 0 0 0,-4 6 0 0,3-6 0 16,1 6 0-16,3-6 0 0,0 0 0 0,0 0 0 16,0 0 0-16,0 0 0 0,0 0 0 0,0 0 0 15,-4 0 0-15,-3 3 0 0,4 3 0 0,3-1 0 16,-4 1 0-16,1 0 0 0,3 0 0 0,-4 0 0 15,4 0 0-15,0 0 0 0,0-6 8 0,-3 11-8 16,3-8 12-16,0 6-4 0,-4-6-8 0,1 6 12 16,3 3-12-16,-4 2 9 0,0-8-9 0,1 9 8 15,-1 11 2-15,1-5 0 0,-4 0 0 0,0-1 0 16,0 13 1-16,0-10 0 0,0 4 0 0,3-7 0 16,1-5-3-16,3-3 0 0,-4 2 0 0,0-8 0 15,1 0 1-15,-1-3 0 16,1 6 0-16,-4-6 0 0,3 0-1 0,4-3-8 0,0 0 12 0,0 6-4 15,0-6 0-15,0 0-8 0,0 0 12 0,0 5-4 16,-3 1-8-16,-4 0 12 0,3 9-12 0,-3-9 12 0,4-3 6 0,-4 3 2 16,3 2 0-16,-3 1 0 0,0 0-20 0,0 6 0 15,0-9 0-15,0-1 0 0,-4 7 0 0,4-3 0 16,0 6 0-16,-3-6 0 0,2 2 0 0,1-5 0 16,4 0 0-16,-11 6 0 0,7-3 0 0,-4 0-16 15,4-4 4-15,0 4 0 0,0 3 12 0,0-6 16 16,0 0-3-16,-4 0-1 0,4-1-12 0,-3 4-16 0,3 9 3 15,-4-6 1-15,4-6 12 0,0 2 16 0,-4-5-3 16,1 3-1-16,3-6-20 0,0 12-5 0,0 9-1 16,-4-10 0-16,4 4 14 0,-4-6 0 0,1 0 0 0,3-3 0 15,-4-1 0-15,1-5 0 0,-1 6 0 0,4-6 0 16,-7 0 0-16,3 6 0 0,1 0 0 16,-1 3 0-16,0-3 16 0,-3-3-4 15,7 0-1-15,-3 0 0 0,-1 0-11 0,-3-1-12 0,7 1 2 0,-11 9 1 16,4-6 9-16,4 0 0 0,-5-6 0 0,1 3 0 15,0 0 0-15,0-3 12 0,4 3-2 0,-5 0-1 16,8 3-9-16,-10-4 0 0,6-2-10 0,-3 3 10 16,3 0 0-16,-3 3 0 0,0-12 11 0,0 3-3 15,4 0-8-15,-1 1 0 0,-3 2 0 0,-4 0 0 16,4 0 0-16,0 2 12 0,-4 1 0 0,4 0-1 16,0-3-11-16,0 0 0 0,0 0 0 0,-4 0 0 15,1 6 0-15,3-3 0 0,-4-6 0 0,0 6 0 0,4 6 0 16,-4-3-14-16,4-6 2 0,-7 6 0 0,4-6 21 15,2 0 5-15,-2 0 1 0,-1-6 0 0,4 6-24 16,0 0-5-16,-4 0-1 0,4 6 0 0,-3-12 23 0,2 6 5 16,-2 0 1-16,-1 0 0 0,1-6-14 0,2 3 0 15,-6 0 0-15,0 3 0 0,3 3 0 16,-3 6 0-16,0-3 0 0,7-6 0 0,-11 0-8 16,8 0-5-16,3 6-1 0,-4-6 0 0,-3 0 14 0,3 0 0 15,0 3 0-15,-3 0 0 0,0-6 0 0,4 3 0 16,-5 3 0-16,1-3 0 0,7 0 0 0,-4-3 10 15,-3 0-2-15,0 3 0 0,3 0-8 0,-3-6-11 16,4 0 3-16,-1 0 0 0,-7-3 8 0,1 0 14 0,2 6-3 16,1-2-1-16,0-4-10 0,4 3 0 0,-8 3 0 0,4 3 0 15,3-6-11-15,0 0 3 0,1-3 0 16,3 9 0-16,-8 0 8 0,5-3 0 0,-1-2 0 0,4 2 0 16,-7 6 0-16,7-3 8 0,0-6-8 0,0 0 11 15,-8 3-11-15,8 0 0 0,-3-6 0 0,-5 6-11 16,5 0 11-16,-1-3 0 0,1 6 0 0,-12-11 0 15,8-1 0-15,4 0 0 0,-5 0 0 0,5 3 0 16,-1 4 0-16,-7-1 0 0,4 0 0 0,0-3-8 16,0-3 8-16,3 6 0 0,1 0 0 15,-12 1 0-15,8-1 0 0,0 0 0 0,3 6 0 0,-3 0 0 16,0 0 0-16,-4 0 0 0,1-6 0 0,-5-6 0 16,8 9 0-16,-3-3 0 0,-5 0 0 0,5 4 0 15,-5-1 0-15,1 3 0 0,-3-6 0 0,2 3 0 16,1-3 0-16,0 6 0 0,3 0 0 0,-10-3 0 15,7-9 0-15,-4 6 0 0,7 0 0 0,-10 4 0 0,3 4 0 16,0-2 0-16,1 0 0 0,-8-2 0 0,11-4 0 0,-4 3 0 16,4-6 0-16,-4 6 0 0,4 3 0 0,-4 0 0 15,7 3 0-15,-10-3 8 0,10 0-8 0,-3-3 0 16,0 0 0-16,-4 3 0 0,4-6 0 0,0 6 0 16,-1-6 0-16,5 6 0 0,-5-6 0 0,1 6 0 15,4 0 0-15,2 0 0 0,-2-11 0 0,-4 8 0 16,6 0 0-16,-2 3-8 0,2 0 8 0,-2 0 0 15,-1 0 0-15,0-3 0 0,4 0 0 0,0 0 0 16,3 3 0-16,-3 0 0 0,-7 3 0 16,7-3 0-16,-4 0 0 0,4 0 0 0,-4-3 0 0,-3 0 0 0,7 3 0 15,-4 0 0-15,4 3 0 0,0 0 0 0,3 6 0 16,-6-1 0-16,2-2 0 0,5-6 0 16,-4 0 0-16,6 6-8 0,-2 0 8 0,-8 0 0 15,7 0-9-15,-3 0 9 0,4 0 0 0,-1 0 0 0,-3 2 0 0,-4-2 0 16,4 0-9-16,0 0 9 0,-4 0 0 0,8-3 0 15,-5-3 0-15,-2 0 0 16,2 3 0-16,1 0 0 0,-3 3 0 0,10-1 0 0,-8-2 0 0,1 0 0 16,0-3 0-16,3 0 0 0,-3-3 0 0,7 0 0 15,0 3 0-15,-4 0 0 0,-3-3 0 0,4 1 0 16,-1 2 0-16,0-3 0 0,1 3 0 0,-1 0 0 16,4 0 0-16,-7 0 0 0,3-6 0 0,0 3 0 0,1-3 0 15,-1 3 0-15,4-3 0 0,-4 6 0 0,-3-6 0 16,4 6 0-16,2-6 0 0,-2 0 0 0,-1-2 0 0,4-1 0 15,0 3 0-15,-4-6 0 16,-3 3 0-16,7 3 0 0,0-5 0 0,0 2 0 0,0-6 0 0,3 3 0 16,1 4 0-16,-5-13 0 0,8 9-9 0,-3 1 9 15,-4-1 0-15,3 0-9 0,1-3 9 0,-1 4 0 16,0-4 0-16,1 0 0 0,-1-8 0 16,8 2 0-16,-8-2 0 0,1 2 0 0,2 6 0 15,1 1 0-15,-7-4 0 0,7-3 0 0,-3 7 0 0,3-7-8 16,0 0 8-16,-4-2 0 0,4 5 0 0,0 4 17 15,3-7-2-15,-6 3-1 0,6-5-30 0,-6 8-7 16,3 3-1-16,0-8 0 0,-1-7 24 0,1-2-9 16,4-3 9-16,-8 11 0 0,4 6 0 0,4-8 0 0,-4 2 0 15,3-2 0-15,1 5-8 0,-4-2 8 0,3 2 0 0,0-3 0 32,1 4-35-32,-1-1 0 0,1-3 0 0,-1 4 0 0,1-4 35 0,3 1 0 0,-4 2 0 15,1 0 0-15,-1-2 19 0,1 2 10 0,3-5 3 0,-4 2 0 31,1-2-52-31,-1 5-9 0,1-9-3 0,-1 7 0 0,-3-1 32 0,4 1 0 0,-1-7 0 0,0 4 0 16,1-1 0-16,-1 7 0 0,1-10 0 0,-4 7 0 16,3-4 0-16,1 6 0 0,3-2 0 15,-4-1 0-15,1 7-12 0,3-13 12 0,-4 9-13 0,1-5 5 16,3 2 8-16,-4 1 0 0,4-1-9 0,0 1 9 16,0-7-10-16,4 1 10 0,-4-4-13 0,3-2 5 15,-3 5 8-15,4-2-12 0,-1 6 12 0,1-4-12 16,-1-2 4-16,1 5 0 0,3-2 0 0,0-1 0 15,-4 4-20-15,5 2-4 16,-5-5-1-16,1 5 0 0,3-2 33 0,0-1 0 0,-4 4 0 16,1-4 0-16,3-2 0 0,0 5 0 0,0-5 0 0,0-1 0 0,0 4 0 0,0 2 0 15,0-3 0-15,0 4 0 0,0-4-21 0,-3 7 2 16,-1-4 1-16,8-2 0 16,-8 5-22-16,1-8-5 0,-1 8-1 0,5-9 0 0,-1 10 21 0,-4-1 4 15,4-5 1-15,0 5 0 16,-3-3-71-16,6 4-13 0,-3-7-4 0</inkml:trace>
  <inkml:trace contextRef="#ctx0" brushRef="#br0" timeOffset="12231.528">1873 13825 576 0,'0'0'12'0,"0"0"4"0,-7 6 0 0,0-6 0 0,4-6-16 0,-4 6 0 16,0 0 0-16,-1 0 0 0,1 0 37 0,-3 0 5 15,-4 0 1-15,7-6 0 0,-7 3-11 0,-1 1-3 16,-2 2 0-16,-1-6 0 0,4 3-5 0,0-3-2 15,-4 3 0-15,8-3 0 0,-4 0-13 0,-1-3-9 16,5-2 12-16,-4 5-12 0,3-9 29 0,1 6-1 16,-1 0 0-16,4 3 0 0,0 1-28 0,0-1 0 15,3 0 0-15,-3 0 0 0,4 0 9 0,3 0-9 16,-7-3 8-16,7 9-8 0,0 0 46 0,0 0 4 16,-4-3 1-16,1 0 0 0,-4-2-34 0,7 5-6 15,0 0-2-15,0 0 0 0,0 0 37 0,-4 0 7 16,4 0 2-16,0 0 0 15,0 0-38-15,0 0-7 0,0 0-2 0,0 0 0 0,0 0-8 0,0 0 0 0,0 0 0 0,0 0-11 16,0 0 11-16,0 0 0 0,0 0 10 0,0 0-10 16,0 0 0-16,0 0 0 0,0 0 0 0,0 0 0 15,0 0 0-15,0 0 0 0,0 0 0 0,0 0 0 16,0 0-16 0,0 0-10-16,4 5-2 0,3 1 0 0,0-6 28 0,0 9-8 0,3-3 8 0,1 0 0 15,3 6 0-15,0-6 0 0,4 5 0 0,-1 1 0 16,1-6 0-16,0 0 0 0,-8 3 0 0,8-9 8 15,0 6-8-15,-1-6 0 0,4 0 0 0,1 5 8 16,-5-5 0-16,-3 0 0 0,7 6 0 0,1-3 0 0,-1-3 6 16,3 0 2-16,1 6 0 0,-4-3 0 0,4-3-16 15,3 3-16-15,0-3 3 0,-3 6 1 16,7 0 12-16,-4 0 0 0,4 0 0 0,0 5 0 0,-4 1 0 16,0-3 0-16,7 6 0 0,-3 2 0 15,0-8 0-15,0-3 0 0,10 6 0 0,-10-4 0 0,6 1 0 0,5 3 0 16,-8 9 0-16,4-7 0 0,3-8 0 0,-6-3 0 15,-5-3 0-15,5 0 0 0,-1 3 0 0,-3 0 0 16,3-6 8-16,0 3-8 0,4 0 0 0,-7 3 0 16,3 3 8-16,7-6-8 0,-10 0 0 0,7 0 0 15,3 9 0-15,-7-3 0 0,-6-12 0 0,2 6 0 16,8 3 0-16,-11 5 0 0,4-2 0 0,0 0 0 0,3 0 12 16,-7 0-12-16,8 3 0 0,-5-3 0 0,8 0 0 15,-7 2-12-15,3-5 12 0,-3 3 0 0,3 0 0 16,-6 0 0-16,6 0 0 0,-7 3 0 0,7 5 0 0,-6-2 10 15,6-3-10-15,0 3 0 0,-7-3 0 0,8-4 0 16,-1-5 0-16,0 0 0 0,-7 0-9 0,8 3 9 16,-8 0 0-16,4-3 0 0,-8 0 0 0,8-3 9 15,-7-3-9-15,3-2 0 0,4 5 0 16,-4-3 0-16,4 6 0 0,0 0 0 0,3-6 0 0,-7 6 0 16,7 0 0-16,1 0 0 0,-8 0 0 0,4 0 0 15,-1 0 0-15,-2 6 0 0,2-6 0 0,-3 6 0 16,4-6 0-16,-4 3 0 0,8 5 0 0,-12-8 0 15,5-2 0-15,-1-4 0 0,4 12 0 0,-8-6 0 16,8 0 0-16,-4-6 0 0,8 3 0 0,-8-3 0 16,4 0 0-16,-1-6 0 0,5 0 0 0,-5-2 0 15,1 2 0-15,0 0 0 0,7 12 0 0,-11-12 0 0,7-5 0 16,0 2 0-16,1 3 0 0,2 1 0 0,-2-1 8 16,-1 3-8-16,-7 0 0 0,4 3 8 0,0 3-8 0,0-2 0 15,-11 5 0-15,7 0 0 0,-3 0 0 0,-1 0 0 16,4 0 0-16,-10-6 0 0,0 6 0 0,3 6 0 15,-3 8 0-15,-4-8 0 0,3-6 0 0,1 0 0 16,-7 3 0-16,-1 0 0 0,4 0 0 0,-3 3 8 16,3 0-8-16,-3 2 0 0,-1-2 0 0,-3-6 8 15,4 0-8-15,-1 6 0 0,4-6 0 0,-3 3 0 16,-4 3 0-16,4 0 0 0,-1 0 0 0,1-3 0 16,3 0 0-16,-3 0 0 0,3-3 0 0,0 3 0 15,0-3 0-15,7 5 0 0,-10-2 0 0,3-3 0 16,0 0 0-16,3 3-11 0,-6 3 11 0,3 0 0 15,0 0 0-15,4-3 0 0,-8 3 0 0,1-3 0 0,3 0 0 16,0 0 0-16,0 5 0 0,-3-2 0 0,3 3 0 0,-3-6 8 16,3-6-8-16,3 0 0 0,-9 0 0 0,6 0 0 15,-4 3 0-15,4-3 0 0,-3 3 0 0,3 0 0 16,-3-3 0-16,3 1 0 0,0-4 0 0,0 0 8 16,-4 3-8-16,5 3 0 0,-1-3 0 0,3 0 0 15,-3 0 0-15,1-3 0 0,-1 6-11 0,7 0 11 16,-11-6 0-16,5 6 12 0,2 0-1 0,-3-6 0 15,0 3-11-15,1 0-16 0,-1 6 4 0,0-3 1 16,0-3 11-16,-7-2 0 0,3 5 0 0,5 5 0 16,-1-5 8-16,3 3 4 0,-3 6 1 0,4-3 0 15,-4-6-13-15,4 0 0 0,-8-6 0 0,8 12 0 0,-4 3 0 16,0 0 0-16,-3-3 0 16,3-6 0-16,0-3 0 0,0 0-16 0,7-3 1 0,-10 0 1 15,7 6 27-15,-1-12 6 0,8 0 1 0,-7-2 0 16,3 5-32-16,-4 3-7 0,1 0-1 0,0 3 0 0,-1 3 20 0,-3 0 0 15,4 0 0-15,-4 0 0 0,4 0 0 16,-8 3 0-16,4 0 0 0,-3 3 0 0,0-3 24 0,3 3 9 16,-4-3 2-16,4 3 0 0,-3 5-25 0,0-2-10 15,-1 3 8-15,4-6-8 0,-10 3 0 0,6 2 0 16,1-2 0-16,0 0 0 0,-1 3 0 0,1-6 0 0,3-3 0 16,-4 5 0-16,5-5 0 0,-1-3 0 0,3 3 0 0,1-6 0 31,0 0-16-31,3-8-8 0,-4 5-1 0,5-6-1 15,2 0-143-15,-6-2-29 0,28-16-6 0,-14 7 0 0</inkml:trace>
  <inkml:trace contextRef="#ctx0" brushRef="#br0" timeOffset="72058.922">7116 2166 320 0,'0'0'8'0,"0"0"4"0,-8 0-12 0,1 3 0 0,7-3 0 16,-7 0 0-16,0 3-11 0,0 0-5 16,7-3 0-16,-7-3-1 0,7 3 25 0,-7-3 6 0,0 0 1 0,0 3 0 15,0-6-15-15,0 0 0 0,7 6 0 0,-4-6 0 16,4 0 0-16,-3 1-8 0,3 5 8 0,0 0-13 16,0 0-2-16</inkml:trace>
  <inkml:trace contextRef="#ctx0" brushRef="#br0" timeOffset="73469.931">7098 1957 720 0,'0'0'16'0,"0"0"3"0,0 0 1 0,0 0 0 0,-7 0-20 0,7 0 0 0,-7 0 0 0,7 0 0 0,-7 0 60 0,0 0 9 15,0 0 2-15,7 0 0 16,-7 0-12-16,-1 0-3 0,8 0 0 0,-7 0 0 0,7 0-4 0,0 0-2 16,0 0 0-16,0 0 0 0,0 0-37 0,0 0-13 15,0 0 9-15,-7 0-9 0,7 0 0 0,0 0 0 16,0 6 0-16,-3 0 0 0,-1 6-12 0,4-6 12 15,4 2-12-15,-4 4 12 0,0 6 0 0,3 0 0 16,-3-4 0-16,4 10 0 0,-4-1 19 0,3 4-2 16,1 2 0-16,-1 3 0 0,-3 4 10 0,0 2 1 15,-3-6 1-15,3 9 0 0,-4-2 4 0,1 2 1 16,3 3 0-16,-4-6 0 0,4-3-7 0,0 4-2 0,-3-7 0 16,3 3 0-16,0-5-5 0,0 2-2 0,-4-14 0 15,4 8 0-15,-7-8-2 0,7-1 0 0,0-8 0 16,-3 3 0-16,3 0-5 0,0-12-2 15,0 0 0-15,0 0 0 0,0 0-1 0,0 0 0 0,0 0 0 0,0 0 0 16,0 0-8-16,0 0 0 0,0 0 0 0,0 0 0 16,-4-6-10-16,4-6-1 0,0 3 0 0,0 3 0 15,-3-5 2-15,-1-7 0 0,4 6 0 0,-3-3 0 16,-1-2 9-16,1 5 0 0,-1-11 0 0,1 8 0 16,-1-3 0-16,-3-5 0 0,3 2 0 0,1-8 0 15,-1 5 0-15,-3-2-8 0,4 2 8 0,-4-2 0 16,3-4 0-16,1 4-8 0,-1-3 8 0,1 5 0 15,-1-2-9-15,4 8 9 0,-3-9-10 0,3 4 10 0,0-1-10 16,0 4 10-16,-4-4-10 0,4 7 10 0,4 2 0 0,-1-3-9 16,-3 7 9-16,4-7 0 0,-1 6 0 0,-3 3 0 15,4 9 9-15,-1-6-9 0,1-5 0 0,-1 5 0 16,-3 6 0-16,7 0 0 16,-7 0-27-16,4 0-2 0,3 6-1 0,0-6 0 0,4 6 12 0,-4-1 2 15,0 7 1-15,3 3 0 0,-3-3 15 0,7-1-12 16,-10 1 12-16,6 6-12 0,1 2 12 0,0-2 0 15,3 3 0-15,-4-4 0 0,1 1 0 0,0 0 0 16,-1 8 0-16,4-8 0 0,0 5 0 0,-3-2 0 16,3 2 0-16,0 1 0 0,0-4 0 0,0 10 10 15,-3-4-2-15,0-2 0 0,-1-1 7 0,1 4 1 16,3 2 0-16,-7-8 0 0,3 8-1 0,1-11 0 16,-4 8 0-16,0-8 0 0,4 2-3 0,-1-2-1 0,1-6 0 0,-4 5 0 15,4-5-3-15,-4-3-8 0,0 3 12 0,0-6-4 16,3 5-8-16,-3 1 0 0,-7-6 9 0,7 0-9 15,-3-6 8-15,3 3-8 0,-7-3 8 0,4 0-8 16,-1-3 10-16,-3 3-2 0,7 0-8 0,-7 0 12 16,7 0-1-16,-3-6-1 0,-1 0 0 0,1 0 0 15,-4 0 2-15,3-5 0 0,1 5 0 0,-4 0 0 16,0-6 1-16,3-3 1 0,-6-2 0 16,3-1 0-16,0-2-5 0,0 2-1 0,0-6 0 0,0-2 0 15,0 2-8-15,0-8 0 0,0-3 9 0,-4 3-9 16,1 2 0-16,-1-2 0 0,1-3 0 0,-1-4 0 15,1 1 0-15,-1 3 8 0,1-9-8 0,-1 3 0 16,1 2 0-16,-5 7 0 0,5-9 0 0,-4 8 0 16,3-2 9-16,-3 9-9 0,-3-10 12 0,6 16-12 15,-3-4 0-15,0 7 0 0,0 2 0 0,0 3 0 0,3 1-14 16,-3 5 3-16,7 6 1 0,0 0 0 16,0 0-34-16,0 0-6 0,0 0-2 0,0 0 0 15,0 0-37-15,0 0-8 0,0 0-2 0,0 0 0 16,7 0-10-16,-3 0-3 0,7 6 0 0,-1-1-425 15</inkml:trace>
  <inkml:trace contextRef="#ctx0" brushRef="#br0" timeOffset="74442.752">7913 2580 817 0,'0'0'23'0,"-4"-5"5"0,1-1-28 0,3 0 0 0,-4 0 0 0,-6-3 0 16,6 3 37-16,1 0 2 0,-1 1 0 0,1-1 0 15,-1 0-9-15,0 6-2 0,-3-6 0 16,4 0 0-16,3 6 9 0,-7 0 2 0,3-6 0 0,-3 6 0 16,0 0 5-16,0 0 2 0,0 0 0 0,7 0 0 15,0 0-1-15,-7 0 0 0,-4 6 0 16,4 0 0-16,0 0-36 0,0 0-9 0,4 0 0 0,-8-1 0 16,4 4 0-16,0-3 0 0,0 0 0 0,3 0 0 15,4-6 53-15,-7 6 9 0,4 0 2 0,-1-1 0 16,-3 1-64-16,4 0 0 0,3-6-9 0,-4 9 0 15,1-3 9-15,-1 0 0 0,4 6 0 0,-3-1 0 16,3-5 0-16,0 6 0 0,0-6-12 0,3 6 4 16,1 2 8-16,-1-8-12 0,1 0 12 0,-1 6-12 0,4-6 26 15,-3 0 5-15,3-1 1 0,0 1 0 0,0-3-20 0,4 3 0 16,-4 0 0-16,3-6 0 0,-3 0 0 0,0 0-17 16,4 6 3-16,-4-6 1 0,0 0 13 0,0-6 13 15,4 6-2-15,-4 0-1 0,3-6-10 0,1 6 10 16,0-6-10-16,-4 0 10 0,3 3-10 0,1-2 8 15,-1-1-8-15,1-6 8 0,0 6-8 0,-1 0 0 16,1 0 0-16,-1-5 0 0,-3 5 8 0,4-3-8 16,-4 3 8-16,0 0-8 0,0 0 11 0,-3-6-3 15,-1 1-8-15,1 2 12 0,-1 0-4 0,4 0 0 16,-7-3-8-16,0 7 12 0,0-7-12 0,0 6 11 16,0-3-11-16,-7 0 10 0,4 1-10 0,-4-4 0 15,-4 6 0-15,0-6 0 0,4 6-19 0,-3-6 4 16,-4 7 1-16,0 2 0 0,-1 3-5 0,-2-6-1 0,-1 6 0 0,1 0 0 31,-1 0-4-31,-3 0-2 0,0 6 0 0,3-3 0 16,0 0-4-16,4 11-1 0,0-8 0 0,3 6 0 0,1-6 39 0,3 6 7 0,0-1 1 0,3-2 1 15,-3 3-32-15,4-6-6 0,3 5-2 0,0-5 0 16,0 6-6 0,3-6-2-16,-3-6 0 0,7 9 0 0,-7-9-58 15,7 12-12-15,4-7-3 0</inkml:trace>
  <inkml:trace contextRef="#ctx0" brushRef="#br0" timeOffset="75351.193">8234 2569 380 0,'0'0'10'0,"0"0"4"0,0 0-14 0,0 0 0 0,-4 6 0 0,4-6 0 0,0 0 45 0,0 0 7 16,0 0 0-16,0 0 1 0,0 0-21 0,0 0-4 15,0 0 0-15,0 0-1 0,0 0 5 0,0 5 0 16,0-5 1-16,0 0 0 0,0 6 2 0,0-6 0 16,0 0 0-16,4 6 0 0,-4-6 4 0,0 0 1 15,0 0 0-15,0 6 0 0,0-6 4 0,0 0 0 16,3 6 1-16,-3-6 0 0,0 0 3 0,4 6 0 16,-4-6 0-16,0 9 0 0,0-3-12 0,0 5-1 15,0-5-1-15,3 0 0 0,1 6-17 0,-1-6-3 16,-3 3-1-16,0 8 0 0,4-5-13 0,0 0 9 0,-4 2-9 0,3 4 8 15,1-6 8-15,-1 5 0 0,1-5 1 16,3 3 0-16,0-3 1 0,0 5 0 0,0-5 0 0,-4-6 0 16,8 3-4-16,-4 3-1 0,0-7 0 0,-3 1 0 15,6-6 3-15,-3 0 0 0,0 6 0 0,0-12 0 16,0 6 4-16,-3-6 0 0,3 1 1 0,0-7 0 16,0 3-1-16,0-3-1 0,0 0 0 0,0-5 0 15,-3-4 4-15,3-2 1 0,0-1 0 0,-4 4 0 16,1-4-15-16,0 1-9 0,-1 8 12 0,1-3-12 15,-1-5 12-15,1 2-4 0,-4 3 0 0,0 1-8 16,3-4 8-16,1 4-8 0,-4-1 0 0,0-3 0 16,3 10 0-16,1-7 0 0,-4 0 0 0,0 7 0 15,3-4 8-15,-3 3-8 0,0 0 0 0,0 1 0 0,0 5 0 16,0-6 0-16,0 3 0 0,4 3 0 16,-4 0-22-16,0 1 2 0,0-1 0 0,0 0 0 15,0 0-20-15,0 0-4 0,-4-6-1 0,4 12 0 16,0 0-34-16,0 0-6 0,0 0-2 0,0 0 0 15,0 0-143-15,0 0-29 0</inkml:trace>
  <inkml:trace contextRef="#ctx0" brushRef="#br0" timeOffset="76048.278">8929 2519 1080 0,'0'0'24'0,"0"0"4"0,0 0 2 0,0 0 0 0,-7 0-30 16,3-6 0-16,-3 6 0 0,7 0 0 0,-3-6 71 0,-4 0 8 0,0 0 1 0,3 6 1 15,-3-9-13-15,3 6-4 0,-3 1 0 0,7 2 0 16,-3-3-17-16,3 3-4 0,-7 0-1 0,0 0 0 16,7 0-18-16,-11 3-3 0,4-3-1 0,0 2 0 15,7-2-8-15,-7 12-1 0,3-6-1 0,1 0 0 0,-4 0-10 0,3 0 0 16,1 0 0-16,-1 0 8 0,1-1-8 0,-1 4 0 16,4-9 0-16,-3 6 0 0,3 0 0 0,0-6 0 15,-4 6 0-15,1 6 0 0,3-12 0 0,0 0 0 16,0 5 0-16,0-5 0 0,0 6-11 0,0-6 11 15,0 6-8-15,0-6 8 0,3 6 0 0,-3 3 0 16,0-9 0-16,4 6 0 0,-4 6 0 0,3-7-8 16,1 1 8-16,-1 0 0 0,-3 0 0 0,4 0 0 15,-1 0 0-15,-3-6-8 0,4 6 8 0,-4-6 0 16,0 0 0-16,0 0-8 0,0 0 8 0,0 0 0 16,3 6 0-16,-3-6 0 0,0 0 0 0,4 3 0 15,3 2 0-15,-4 1 0 0,5-6 0 0,-8 0 0 16,7 0 0-16,-7 0 0 0,7 0 0 0,-4 0 0 0,4 0 0 15,0 0 0-15,0 0 0 0,0 0 0 0,0 0 0 16,1 6-8-16,2-6 8 0,-3 0 0 0,0 6 0 0,0-6 0 16,0 6 0-16,4-6 0 0,-4 0 0 0,0 6 0 15,0 0 0-15,0-6 0 0,0 6 0 0,0 2 0 16,0-5 0-16,0 6 0 0,0-3 0 0,-3 0 0 16,3 0 0-16,-3 0 8 0,-1 0-8 0,1-1 0 15,-1 1 0-15,-3 0 9 0,0-6-9 0,4 6 0 16,-4-6 10-16,0 9-10 0,0-3 8 0,0 0-8 15,0-6 12-15,-4 11-4 0,1-5 0 0,-1 6 0 16,1-6-8-16,-5 0 0 0,-2 9 0 0,-1-4 0 16,1-5-30-16,-1 6 2 0,-6 0 0 15,2-3 0-15,1 2-34 0,4 1-6 0,-4-6-2 16,-1 6 0-16,5-1-44 0,-1-5-9 16,-3 3-1-16</inkml:trace>
  <inkml:trace contextRef="#ctx0" brushRef="#br0" timeOffset="83153.086">10139 2654 565 0,'0'0'12'0,"0"0"2"0,0 0 1 0,-7-6 2 0,0 0-17 0,0 0 0 0,0-5 0 0,0 5 0 16,-1 0 18-16,1 0 0 0,4 0 0 0,-4 3 0 16,3-3-2-16,1-6 0 0,-4 7 0 0,3-1 0 15,-3 0 4-15,7 6 0 0,-3 0 0 0,3 0 0 16,0 0 18-16,-7-6 4 0,7 6 1 0,0 0 0 0,-7 0 2 15,7 0 1-15,0 0 0 0,0 0 0 16,-11 6 5-16,4-6 1 0,3-6 0 0,4 6 0 16,0 0-35-16,0 0-6 0,0 0-2 0,0 0 0 0,0 0 32 0,0 0 7 15,0 0 0-15,0 0 1 0,0 0-34 0,0 0-7 16,0 0-8-16,0 0 11 0,0 0 13 0,0 0 4 16,4 0 0-16,3 0 0 0,0 0-14 0,0 6-2 15,0-6-1-15,4 0 0 0,-1 6 11 0,1 0 2 16,3-1 1-16,0-5 0 0,-3 12-40 0,-1-6-8 15,1-6-1-15,3 6-1 0,0-3 25 0,-3 3 0 16,-1-6 12-16,1 6-4 0,-1-6-8 0,1 6 0 16,0-6 0-16,-4-6 0 0,3 0 0 0,1 0 0 15,-1 0 12-15,-3-3-4 0,4-3 4 0,0 1 0 0,-4-1 1 16,0-3 0-16,0-2-13 0,0-1 0 16,0 6 0-16,-4-8 0 0,1 2 12 0,-1 0-1 0,-3 7 0 15,0-4 0-15,-3 3-11 0,3 0-9 16,-4 1 9-16,-3 5-13 0,0 0-9 0,0-6-2 0,-3 3 0 0,-1 9 0 15,0-6 9-15,1 6 2 0,-1-5 0 0,1 5 0 32,-1 0-15-32,-3 0-2 0,0-6-1 0,3 12 0 0,-3-6 31 0,4 0 0 0,-4 0 0 0,3 5 0 15,0-5 0-15,1 6 0 0,-1-6 0 0,1 6 0 16,3-3 0-16,3 3 0 0,0 0 0 0,-3 0 0 16,7 0 0-16,-3 0 0 0,-1 5 0 0,4-5 0 15,-3 6 0-15,3-3 0 0,-4 3 0 0,4 5 0 16,0-5 0-16,-3 0 0 0,6-1 0 0,-3 10 0 0,-3-9 0 15,3 5 0-15,0-2 0 0,0 3 0 16,0-7 0-16,3 1 0 0,-3 0 0 0,4-3 0 0,-1 3 0 16,4-1 0-16,0-5 0 0,1 6 0 0,-1 0 25 15,0-6 11-15,0 8 3 0,3-8 0 0,4 0-11 16,1 0-3-16,-1-6 0 0,0 12 0 0,0-6-35 16,0-1-7-16,0 1-2 0,4 3 0 0,-4-3 19 15,3 0 0-15,-2 0 0 0,-1 6 0 0,0-1 0 16,-4-5 0-16,4 3 0 0,-3-3 0 0,0 0-22 0,-1 0-1 15,-3 0 0-15,4-1 0 16,-1-5-10-16,-2 0-3 0,2 0 0 0,-3-11 0 16,4-1-11-16,-4-3-2 0,3 3-1 0,5 1 0 15,-5-7-118-15,4 0-23 0</inkml:trace>
  <inkml:trace contextRef="#ctx0" brushRef="#br0" timeOffset="83701.486">10880 2483 734 0,'0'0'16'0,"0"0"3"0,-7-2 1 0,3-4 1 0,1 0-21 0,-1 0 0 0,-3 0 0 0,3-6 0 15,-3 1 61-15,0 5 8 0,4-6 2 0,-4 3 0 16,3 3-7-16,-3 0-2 15,0 0 0-15,0 1 0 0,4 5-38 0,-5 0-7 0,1 0-1 0,4 5-1 16,-8 1 11-16,4 0 2 0,0 6 1 0,-3-3 0 16,3 8-46-16,-4 1-10 0,0 0-1 0,-3-7-1 0,4 10 54 15,-1-9 11-15,4 8 3 0,-4-2 0 0,4-6-39 16,0-1 0-16,0 7 0 0,0-6 0 0,0 3 25 16,4-4 1-16,-4-5 0 0,3 0 0 15,1-6-35-15,3 0-7 0,0 0-2 0,0 0 0 0,0 0 18 0,0 0 0 16,0 0 8-16,0 0-8 0,0 0 16 0,0 0-2 15,0 0-1-15,10-6 0 0,1 0 8 0,-1 0 2 16,1 1 0-16,-1-1 0 0,1-3-37 16,-4 6-7-16,4-3-2 0,-4 3 0 0,0-3 35 15,0 0 6-15,3 0 2 0,-2 6 0 0,2-5-20 0,-10 5 0 16,11 0 0-16,-11 0 0 0,10 5 0 0,-10-5-9 16,11 0 9-16,-1 12-8 0,-3-6 8 0,1 3-10 15,-5 3 10-15,4-6-10 0,-3 5 1 0,-4 1 0 0,3-6 0 16,-3 6 0-16,0-6 9 0,0 8 12 0,0-8-2 0,-3 6-1 15,3 0 0-15,-4-1 0 0,1-2 0 0,-1 3 0 16,1-6 1-16,-5 0 0 0,1 11 0 0,0-11 0 16,0 0-10-16,-3 3 10 0,-1 3-10 0,-3 5 10 15,0-5-10-15,-4 0-9 0,-3-6 9 0,0 14-13 16,3-8-19 0,-3 6-4-16,0-3-1 0,3-4 0 0,1-5-30 15,3 0-5-15,-4 0-2 0,4-6-500 0</inkml:trace>
  <inkml:trace contextRef="#ctx0" brushRef="#br0" timeOffset="84489.961">11112 2607 1036 0,'0'0'23'0,"0"6"5"0,-3 6 0 0,3-1 1 0,-4 1-29 0,4 0 0 0,0-3 0 0,0 8 0 16,4 1 69-16,-4 0 8 0,0 2 2 0,3-2 0 16,1 5-24-16,0 4-5 0,-4 2-1 0,3 4 0 15,1-10-1-15,-1 9-1 0,1-2 0 0,-4 2 0 16,3-2-24-16,1-7-5 0,-4 9-1 0,3-2 0 16,-6 2 38-16,3-5 7 0,0 2 2 0,0 0 0 15,-4 4-52-15,4-10-12 0,-3 10 0 0,-1-10 0 16,4 4 0-16,-3 2 0 0,3-6 0 0,0 4 0 15,-4-9 0-15,4-7 0 0,0 4 0 0,0-3 0 16,0-6 34-16,0 0 4 0,0-6 1 0,0 0 0 16,0 0-31-16,0 0-8 0,0 0 0 0,0 0 0 0,0-6 0 15,0-6 0-15,4-6 0 0,-4 4 0 0,0-4-12 16,0-11-3-16,0 8-1 0,0-11 0 0,0 8 4 0,0-5 0 16,0-4 0-16,0-2 0 0,0 3-11 0,0-4-1 15,3 4-1-15,1-6 0 16,-4-3-20-16,0 3-4 15,-4-4-1-15,4 4 0 0,4 0 40 0,-4-3 10 0,0 8 0 0,0-2 0 16,0 3-53-16,0-1-9 0,0 4-2 0,0 3 0 16,0 2 52-16,0 1 12 0,0 5 0 0,0 3 0 0,0-2 0 15,0 5 0-15,3 0 0 16,1 6 0-16,-4-3 0 0,3 4 0 0,4-1 0 0,-7 6 0 16,0 0 0-16,0 0 0 0,11 0 0 0,3 0 0 0,-3 6 0 0,3 2 0 15,-7 1 0-15,3 0 0 16,4 3 0-16,-3-1 0 0,0 1 9 0,3 3-9 0,-4 3 0 0,-3-1 0 0,0 1 0 0,-3-3 0 15,3 8 0-15,0-5 0 0,-3-4 0 0,-1 4 0 16,-3 0 0-16,0-1 0 0,0-2 0 0,-3 3 0 16,-1-7 20-16,1 1-3 0,-5-6 0 0,1 3 0 15,0 3 7-15,0-6 2 0,0 5 0 16,0-5 0-16,4 0-1 0,-8-6 0 0,1 0 0 0,-5 0 0 16,1 6-13-16,4-6-2 15,-1 0-1-15,-3 0 0 0,3-6-21 0,1 6-5 0,-4-6-1 0,3-6 0 16,-3 7-37-16,3-7-7 15,1 3-2-15,-4 3-409 0,7-12-83 0</inkml:trace>
  <inkml:trace contextRef="#ctx0" brushRef="#br0" timeOffset="85142.688">11606 2654 836 0,'0'0'24'0,"-7"6"4"0,0-6-28 0,0 0 0 0,0 0 0 0,0 6 0 15,7-6 56-15,0 0 6 0,-7 0 1 0,7 0 0 16,0 0-14-16,0 0-2 0,0 0-1 0,0 0 0 16,0 0-3-16,0 0-1 0,0 0 0 0,0 0 0 15,4 6-27-15,3-3-6 0,-4 2-1 0,4 1 0 16,0 0-8 0,4-6 0-16,-1 6 0 0,-3-6 0 0,4 0 0 0,3 0 0 0,0 0 10 0,-3-6-10 15,-1 6 30-15,1-6-1 0,0 6 0 0,-4-11 0 16,3 8-29-16,-3 0 0 0,0 0 0 0,0-3 0 15,-7 6 0-15,4 0 0 0,-4 0 0 0,4-6 0 16,-4 6 0-16,7-6 0 0,-7 6 0 0,0-6 0 16,0 6 0-16,3-6 0 0,-3 6 0 0,0-6 0 15,0 6 0-15,0-5 0 0,0 5 0 0,-3-6 0 16,-4 6 0-16,3 0 0 0,-3-6 0 16,0 3 0-16,0 0 0 0,0 0 0 0,0-3 0 15,0 6 0-15,-4-6-45 0,4-6-15 0,-4 12-4 16,1-5 0-16,-1-1 64 0,1 6 24 0,3-6 0 0,-4 6-1 0,0 0-38 0,1 0-7 15,3 6-2-15,-4-6 0 16,4 6 0-16,0 5 0 0,-3 1 0 0,-1 3 0 0,4-3 13 0,0 11 3 16,0-11 0-16,0 8 0 0,0-2 8 15,0 0 0-15,3-1 0 0,1 4 0 0,-1-9 0 16,1 11 11-16,3-8-3 0,0 3 0 0,0-1 7 16,0-5 1-16,0 9 0 0,3-10 0 0,1 1 6 0,3 0 2 15,-4-3 0-15,1 2 0 0,3-5-4 0,0 0 0 16,-4 0 0-16,-3-6 0 0,14 6-7 0,-14-6-1 15,11 6-1-15,0-6 0 0,3 6-3 0,0 0 0 0,-14-6 0 16,14-6 0-16,0 0 2 0,0 6 0 0,4-6 0 0,-1 0-449 16,1 0-89-16</inkml:trace>
  <inkml:trace contextRef="#ctx0" brushRef="#br0" timeOffset="85466.207">11790 2378 1029 0,'0'0'22'0,"0"0"5"0,0 0 1 0,0 0 2 0,0 0-30 0,0 0 0 16,0 0 0-16,3-6 0 0,1 0 34 0,3-3 1 16,-4-3 0-16,8 1 0 0,-4-1-23 0,7 0-12 0,0-9 12 0,0 10-12 31,1-7-24-31,2 0-12 0,1 4-3 0</inkml:trace>
  <inkml:trace contextRef="#ctx0" brushRef="#br0" timeOffset="86134.791">12054 2598 597 0,'0'0'16'0,"0"0"5"0,0 0-21 16,-7 0 0-16,4 6 0 0,3-6 0 0,-4 6 42 0,4-6 4 15,-3 9 1-15,-1-3 0 0,4 5 27 0,0-5 6 16,-3 0 0-16,3 0 1 0,0 0-27 0,0 3-6 16,0-3 0-16,0 5-1 0,0 1-7 0,3 0-2 15,4 0 0-15,-3-4 0 0,-1 10-10 0,1-6-1 16,3 11-1-16,-4-8 0 0,5 3-8 0,-5 5-2 15,1-5 0-15,3 14 0 0,-4-5-16 0,-3-4 0 16,4-5 0-16,-1 5 0 0,-3-2 0 0,0-3 0 0,-3-7 0 16,3-2 0-16,0 3 0 0,-4 0 0 15,4-12 0-15,0 6 0 0,-3-1 51 0,3-5 3 0,0 0 1 0,0 0 0 16,-4 0 14-16,1 0 3 0,3-5 1 0,-4-1 0 16,1-6-58-16,-1 0-15 0,0 3 0 0,1-8 0 15,-1-1-17-15,1-3-7 0,-1-8 0 0,4 6-1 16,-3-4-11-16,-1 9-3 15,4-8 0-15,0 8 0 0,-3-5 10 0,3 5 1 0,0 3 1 16,-4-2 0-16,8-1 4 0,-4 3 1 0,0-2 0 0,0 5 0 16,0 0-2-16,0-2 0 0,0 2 0 15,0 0 0-15,0 6 10 0,0 0 2 16,0-5 0-16,3 5 0 0,-3-3 12 0,4 3 0 0,-4 0 0 0,0 0 0 16,3-6 14-16,1 7 6 0,-1-1 0 0,1 0 1 15,-4 6-37-15,7-6-7 0,0-3-1 0,-7 9-1 16,7-6-11-16,-7 6-3 0,11-3 0 0,-4 3 0 15,3-3 39-15,1 3 0 16,-1 0 0-16,1 0 0 0,3 0 0 0,-3 0 0 0,3 3 0 0,0 3 0 16,4-3-125-16,-4 0-18 0</inkml:trace>
  <inkml:trace contextRef="#ctx0" brushRef="#br0" timeOffset="86709.586">12566 2625 806 0,'0'0'17'0,"0"0"4"0,0 0 1 0,0 0 2 0,-7 0-24 0,7 0 0 0,-7 0 0 0,7 0 0 16,-7-6 92-16,0 6 13 0,0 0 3 16,7 0 1-16,-7 0-35 0,0-6-7 0,3 3-2 0,-3 0 0 15,7 3 11-15,-7 0 3 16,0-3 0-16,0 0 0 0,-4 0-28 0,4 3-6 0,0-6-1 0,4 6 0 15,-4 0-23-15,-1 0-5 0,5 6 0 0,-4-3-1 16,3 3-15-16,-3 6 0 16,4-6-12-16,-4 11 12 0,0-11-12 0,0 12 4 0,3-4 8 0,-3 4-13 15,3 0 3-15,-3-1 1 0,4 4 0 0,-1 2 0 16,1-8 9-16,-1 9 0 0,1-7 0 0,-1 7 0 16,1-4 0-16,3-2 0 0,-4 0 0 0,4-4 0 15,0-2 0-15,0 0 0 0,0 0 0 0,4-1 0 16,-4-11 0-16,0 0 9 0,0 0-9 0,7 6 0 15,0 3 11-15,-7-9-11 0,0 0 10 0,10 0-10 0,-10 0 13 16,11 0-3-16,0 0-1 0,-1-9 0 0,1 3 0 16,-4 1 0-16,0-7 0 0,3 0 0 0,-2 0-9 15,2-2 10-15,-3-4-10 0,0 6 10 0,0-5-10 0,0-4-16 16,0 9 4-16,0-11 1 16,-3 11-18-16,0-3-4 0,-1-2-1 0,1-1 0 0,-4 6 10 15,0-8 1-15,0 8 1 0,-4 0 0 16,1 0-34-16,-5-5-6 0,1 8-2 0,0-3 0 15,0 0 64-15,-3 1 10 0,3 5 3 0,0-3 1 0,-4 6-14 0,4 0 0 16,-4 3 0-16,4 0 0 0,-3 3-8 0,3 3 8 0,-4 0 0 16,4 0 0-16,-4 11-8 15,4-5 8-15,0 0 0 0,-3 8 0 0,3-8-12 0,0 6 4 16,3-4 8-16,-3 4-13 0,4-6 13 0,3 0 0 16,-4-1 0-16,4-2 0 0,4 3-21 0,-4-6 1 0,0-6 1 0,7 6 0 15,3 0-49 1,-3-1-11-16,4-5-1 0,-1-5-1 0</inkml:trace>
  <inkml:trace contextRef="#ctx0" brushRef="#br0" timeOffset="87225.169">12686 2636 1074 0,'0'0'30'0,"0"0"8"16,0 0-30-16,0 0-8 0,-4 6 0 0,-3 0 0 0,4 0 52 16,-1 0 10-16,1 0 2 0,-1 3 0 0,1 2 0 0,3 1 0 15,-4 0 0-15,1 0 0 0,3 8 0 0,-4-8 0 16,4 6 0-16,-3-1 0 0,3-2-52 0,-4-3-12 16,4 5 0-16,0-5 0 0,0 0 0 0,0 3 0 15,-4-4 0-15,4-5 0 0,4 0 0 0,-4-6 0 16,0 0 0-16,0 0 0 0,0 0 28 0,0 0 4 0,0 0 0 0,0 0 0 15,0 0 0-15,0 0 0 0,4 0 0 0,3 0 0 16,-4-6-32-16,1 0 0 0,-1 0 0 0,1 1 0 31,3-7-16-31,-4 3-8 0,1 3-3 0,-1-6 0 0,4 1 27 0,-3-1 0 0,-1 6 0 0,1-6 0 16,3 9 0-16,-3-9 0 0,-1 1 0 0,4 5 0 16,-3 0 21-16,3 0 3 15,-4 0 1-15,1 0 0 16,-1 3-44-16,4-3-9 0,-3 1-1 0,-1-1-1 0,-3 6 21 0,0 0 9 0,8 0-8 0,-1 0 8 15,0 0 0-15,0 0-10 0,0 6 10 0,0-1 0 16,0 4-14-16,0-3 4 0,-4 6 1 0,4 0 0 16,1-1 9-16,-5 1 0 0,4-3-9 0,-3 9 9 15,-1-1 0-15,4 1 0 0,-3 3-9 0,-1-4 9 16,1-5 0-16,-4 6 0 0,3 2 0 0,-3-8 0 16,4 6 8-16,-4-4 0 0,0-2-8 0,0 6 12 15,0-12-27-15,0-1-5 0,-4 1-2 0,4 0 0 16,0-6 22-16,0 0 16 0,0 0-2 0,0 0-534 15,0 0-106-15</inkml:trace>
  <inkml:trace contextRef="#ctx0" brushRef="#br0" timeOffset="87790.968">13272 2654 1407 0,'0'0'31'0,"0"0"6"0,0 0 2 0,0 0 1 0,-8-6-32 0,1 6-8 0,0 0 0 16,0 0 0-16,0-6 62 0,-3 6 11 0,3 0 3 0,0-6 0 16,-1 6-23-16,-2-6-4 0,3 1-1 0,0 5 0 15,0 0-35-15,0 0-13 0,0 0 9 0,0 0-9 16,-1 0 0-16,1 0 0 0,7 0 0 0,0 0 0 15,0 0 0-15,-7 0 0 0,4 11 0 0,-4-5 0 16,3 0 0-16,1 0 0 0,-1 0-14 0,-3 3 5 31,4 2-18-31,-1 1-3 0,1 0-1 0,-1 0 0 0,1 2 31 0,3-2 0 0,-4 0 0 0,4 0 0 16,0-6 18-16,0-6 10 0,0 0 1 0,0 0 1 16,4 5-22-16,-1 1-8 0,-3-6 0 0,7 0 0 15,-3 6-20-15,3-3-9 16,-4 3-3-16,1 0 0 0,3-6 54 0,-4 6 10 0,1 0 3 0,3-6 0 15,-4 6-56-15,-3-6-11 0,7 5-3 16,1-5 0-16,-5 6 35 0,4-6 0 0,-3 0 0 0,3 6 0 16,-4 0 0-16,4-6 0 0,-3 0 0 0,-4 0 0 0,7 6 20 15,0-6 12-15,-4 6 1 0,5-3 1 0,-5 9-23 0,4-7-11 16,-3 1 10-16,-1 0-10 0,1 0 11 0,-4 0-11 16,3 6 12-16,1 2-12 0,-4-8 13 0,0 6-4 15,0 0-1-15,0 0 0 0,0-4 3 0,-4 4 0 16,4 0 0-16,-3 6 0 0,-1-13-11 0,1 7 0 15,-1-6 0-15,1 9 0 0,-4-3 0 0,-1-7 0 0,5 1 0 16,-4 0 0-16,0 0 0 0,0 6 0 16,0-9 0-16,-4 3 0 0,4-1 0 0,0-5-12 15,-4 0 2-15,4 0 1 16,-3 0-139-16,-4-5-28 0</inkml:trace>
  <inkml:trace contextRef="#ctx0" brushRef="#br0" timeOffset="88768.855">14386 2619 874 0,'0'0'19'0,"-3"-12"4"0,3 6 1 0,0 3 1 0,0-9-25 0,0 6 0 0,-4 1 0 0,4-1 0 16,-7 0 66-16,4 0 8 0,3 6 2 0,0 0 0 16,-4-6-44-16,-6 6-8 0,2 0-1 0,1 6-1 31,-3-6-60-31,-1 6-12 0,1 0-2 0,-4 0-1 0,3-1 42 0,-3 7 11 0,0 0 0 0,0 3 0 15,-4 2 49-15,4 1 12 0,-4-3 3 0,4 8 0 16,0 1 0-16,3-4 0 0,1-2 0 0,-1 5 0 16,1-8 0-16,3 9 0 0,-4-7 0 0,4-5 0 15,0 0-52-15,3 8-12 0,1-8 0 0,3-6 0 16,0 0 54-16,0-6 8 0,0 0 2 0,0 0 0 16,10 6-52-16,-2-12-12 0,6 6 0 0,-4-6 0 15,4-6 0-15,0 1 0 0,1-4 0 0,-5 3 0 16,4-6 0-16,-3 1 0 0,3-4 0 0,-3 9 0 15,-1-5 0-15,-3 5 0 0,4-9 0 0,-4 4 0 16,0 5 0-16,-4 0 0 0,4-2 0 0,-3 2 0 16,-4 6-10-16,4 0 10 0,-4 6-8 0,0 0 8 0,0 0-8 15,0 0 8-15,0 0-8 0,0 0 8 0,0 0-18 0,0 0 2 16,-8 6 0-16,5 6 0 0,-4 8 16 0,0-2 0 16,0 5 0-16,0 4 0 0,3 2 12 0,1-2 0 15,-4 8 0-15,0-3 0 0,3 4-4 0,0-4-8 16,1 3 11-16,-1 4-11 0,1-7 8 0,-1 9-8 15,1-3 0-15,-1 6 0 0,1-3 0 0,-4 4 8 16,3 5-8-16,1-6 0 0,-1 3 8 0,1-3-8 0,-4 0 0 16,3 0 0-16,0 3 0 0,4-15 0 0,-3 4 0 15,-1 2 0-15,4 0 8 0,-3 3-8 0,3-8 0 16,-4 2 0-16,1 3 0 0,3 0 0 16,-7-2 0-16,3 8 0 0,1-9 0 0,-4-3 0 15,3-2 0-15,1 2 0 0,-1-3 0 0,-3-11 0 0,7 9 0 0,-3-10 0 16,-1-8 19-16,0 9 0 0,1-13 0 0,-1 1 0 15,4-6 21-15,0 0 4 0,0 0 0 0,-7-6 1 16,0 6-45-16,0-14-15 0,4 2 0 0,-4 0 0 16,3-11 24-16,-3 5 5 0,4 3 1 0,-1-8 0 15,1-1-32-15,3 4-7 0,-4 2 0 0,0-8-1 16,4 2-11-16,4 1-3 0,-4 2 0 16,4-2 0-16,-1-4 31 0,4 4 8 0,0 5 0 0,4-11 0 15,-1 8 0-15,4-3 0 0,-3-2 0 0,7 2 0 16,-4 1-52-16,3 2-10 0,1-2-2 15,0-1 0-15,3 4 52 0,-4 2 12 0,5-8 0 0,-1 8 0 0,0-5 0 16,4-1-11-16,-4-2 11 0,4 8-10 16,-1-3-130-1,1 4-25-15,21-22-6 0,-11 16-1 0</inkml:trace>
  <inkml:trace contextRef="#ctx0" brushRef="#br0" timeOffset="89252.154">14679 2613 828 0,'0'0'18'0,"0"0"4"0,0 0 1 0,-3-6 0 0,-1 3-23 0,4 3 0 0,-7-3 0 0,7 3 0 16,0 0 37-16,-4 0 3 0,4 0 1 0,0 0 0 15,-7 0-19-15,0 3-4 0,7-3-1 0,-7 6 0 16,0 3-9-16,0-3-8 0,4 5 12 0,-4 1-12 16,3 0 53-16,4 0 4 0,-3 8 1 0,-1-2 0 15,4 8 5-15,0-8 1 0,0 5 0 0,0-5 0 16,0 3-52-16,4 8-12 0,-1-8 0 0,1 2 0 15,-1-5 54-15,1 8 8 0,-1-8 2 0,1 5 0 16,3-8-52-16,-4-3-12 0,4 0 0 0,-3-1 0 16,-1-5 0-16,1 0 0 0,3-6 0 0,-7 0 0 0,0 0 53 15,3-6 8-15,1 6 2 0,0-6 0 0,3-5-50 0,0-1-13 16,0-6 0-16,-4 4 0 0,4-10 56 0,0 6 7 16,0-8 1-16,0 8 0 0,1-11-64 0,-1 8-15 15,0-2-1-15,0 2-1 0,0-2 27 0,0 5 6 16,0-3 0-16,-4 4 1 15,4 5-72-15,1 0-14 0,-5-2-3 16,4 2-1-16,-3 6-38 0,-1-6-7 0,4 6-2 0,-3-5-616 0</inkml:trace>
  <inkml:trace contextRef="#ctx0" brushRef="#br0" timeOffset="89757.881">14944 2777 1638 0,'0'0'36'0,"0"0"7"0,0 0 1 0,0 0 3 0,0 0-38 0,0 0-9 0,0 0 0 0,0 0 0 15,0 0 22-15,0 0 2 0,0 0 1 0,0 0 0 16,0 0 10-16,0 0 1 0,0 0 1 0,0 0 0 15,7 0-28-15,3 0-9 0,1-5 0 0,-4 5 0 16,7-6-24-16,-3 6-12 0,-1 0-3 0,4-6 0 16,-3 6 39-16,0-6 0 0,-4 6 0 0,3 0 0 0,-3 0-8 15,0 0 8-15,0-6 0 0,-3 6 0 16,3-6-11-16,-4 0 3 0,-3-3 0 0,4-2 0 16,-4 5 8-16,0 0 0 0,0-6 8 0,-4 6-8 15,1-8 8-15,-1 8-8 0,-3 0 10 0,4-6-10 0,-4 6 0 0,-4 0 0 16,4-5 0-16,0 5 0 15,-4-3-45-15,4 3-15 0,-3 0-4 0,3 6 0 0,0 0 52 16,0-6 12-16,0 6 0 0,0 6 0 0,-1-3 0 0,1 6 0 16,0 0 0-16,-3 8 0 0,6 1 0 0,-3 3 0 15,4 2 0-15,-4 6 0 0,3-2 27 0,1 2 8 16,-1 4 1-16,0 2 1 0,4-3-15 0,0-8-3 16,4 8-1-16,-4-14 0 0,4 5-8 0,3-8-2 0,-4 3 0 15,4-1 0-15,0-11 12 0,0 9 3 16,0-9 0-16,0 0 0 0,4 0-5 0,0-1-1 0,3-5 0 15,-4 0 0-15,8 0 7 0,-4 0 0 0,4-5 1 16,-1-1 0 0,4-6-122-16,1 0-25 0,-1 3-5 0</inkml:trace>
  <inkml:trace contextRef="#ctx0" brushRef="#br0" timeOffset="90290.975">16210 1919 900 0,'0'0'20'0,"-3"3"4"0,-4 9 0 0,3-6 1 0,0-1-25 16,1 1 0-16,-1 6 0 0,1 0 0 0,-4 0 87 0,3 2 12 0,1 4 2 0,-4 0 1 16,3-4-25-16,1 4-5 0,-1 0 0 0,1 2-1 15,-1 10-11-15,4 2-3 0,-3 3 0 0,3 3 0 16,0 4-20-16,0 8-4 0,0 5-1 0,-4-5 0 16,1 6-8-16,3-15-3 0,-4 3 0 0,0 1 0 15,1-4-8-15,-1 3-1 0,-3-6-1 0,4 3 0 16,-1-3 9-16,1-11 3 0,-4 2 0 15,3-11 0-15,4 3-37 0,-3-4-7 0,3-11-2 0,-4 6 0 16,4 0 23-16,0-12 0 0,0 0 0 0,0 0 0 16,0 0-12-16,0 0 3 0,-3-12 0 0,6 6 0 31,-3 0-191-31,0-6-37 0,4-14-8 0,3 8-2 0</inkml:trace>
  <inkml:trace contextRef="#ctx0" brushRef="#br0" timeOffset="90948.12">16355 2669 1267 0,'0'0'28'0,"0"0"5"0,0 0 2 0,-7 3 1 0,0 0-36 0,0-3 0 0,7 0 0 0,-7 11 0 16,-1-11 53-16,8 0 4 0,0 0 1 0,-3 6 0 16,3-6-18-16,0 0-4 0,0 0-1 0,0 0 0 15,0 0-10-15,-4 6-1 0,4-6-1 0,4 6 0 16,-1 0-9-16,1 0-2 0,7 0 0 0,-4-1 0 0,0-2-12 0,0 3 0 16,0 0 0-16,3 0 0 0,-3-6 0 0,1 0 0 15,-1 0 0-15,3 0 0 0,-3 0 32 0,0 0 3 16,0-6 1-16,0 6 0 0,-7 0-8 0,4-9-2 15,3 3 0-15,-4 1 0 0,5-7-5 0,-1 6-1 16,-4 0 0-16,4-6 0 0,-3-2-11 0,-1 2-9 16,1 6 12-16,-4-6-12 0,0 6-13 0,0-5-10 15,0 5-1-15,0-3-1 16,-4 3-5-16,1 0-1 0,-4 6 0 0,3-6 0 16,-3 0-1-16,0 0 0 0,3 6 0 0,4 0 0 0,-7 0 32 0,0 0 0 15,-3 6 0-15,-1 0 0 0,1 0 0 0,-1 3 0 16,0 9 0-16,4-1 0 0,-3 1 0 0,-1 8 0 0,4-8 0 15,-3 5 0-15,6-2 0 0,-3 8 0 0,3-8 0 16,1 8 0-16,3-11 18 0,0 3 10 0,0 2 1 0,3-5 1 16,-3 2-10-16,4-8-1 0,0 6-1 0,3-1 0 15,-4-11-2-15,4 3 0 0,4-3 0 0,-4 0 0 16,7-6-16-16,-3 6 0 0,-1 0 0 0,4-6 0 16,0 0-48-1,4 0-12-15,3-12-4 0,0 6-477 0,4-6-96 0</inkml:trace>
  <inkml:trace contextRef="#ctx0" brushRef="#br0" timeOffset="91472.43">16986 2507 1552 0,'-14'0'44'0,"4"6"10"0,2-6-43 16,-2 6-11-16,-1-6 0 0,1 6 0 0,-1 0 53 0,1-1 9 16,-1 1 2-16,0 3 0 0,1-3-22 0,-4 6-4 15,3-6-1-15,1-1 0 0,3 7-5 0,-1-6-2 16,5 0 0-16,-4 0 0 0,3 3-11 0,4-9-3 16,-3 6 0-16,3-6 0 0,-4 5-28 0,4-5-5 0,0 6-2 15,0-6 0-15,0 0 37 0,0 6 7 0,0 6 2 0,0-6 0 31,0 0-43-31,0-3-9 0,0 0-2 0,4 5 0 0,-4-2 43 0,3 0 8 0,1 0 1 0,-1 0 1 16,1 6-26-16,-1-6 0 0,5-1 0 16,-5 1 0-1,1 3-16-15,3-9-8 0,-4 6-1 0,4-6-1 0,0 0 39 0,0 6 8 16,0-6 2-16,0 6 0 0,-7-6-37 0,4 0-7 0,3 6-2 0,0-6 0 16,0 6 23-16,0-1 0 0,-7-5 0 0,7 6 0 15,0-6 0-15,0 6 0 0,-3 3 0 0,-1-3 0 16,1 6 0-16,-1-6 0 0,1 5 0 0,-4-5 0 15,3 6 0-15,-3-3 0 0,0 8 0 0,0-5 0 16,0 0 0-16,0 0 0 0,-3 2 0 0,-1-2 0 16,4 0 14-16,-3 6 7 0,-1-10 2 0,-3 4 0 15,4-6-37-15,-1 0-7 0,1 6-2 0,-1-1 0 16,1-5 50-16,-1 0 9 0,1-3 3 0,3-3 0 0,0 0-20 16,0 0-4-16,0 0-1 0,-7 3 0 0,-4-3-14 15,4-6 0-15,-7 0-12 0,0 0 12 16,3 1-72-16,1-13-8 0,-5 6-2 15,1-3-499-15,0 10-100 0</inkml:trace>
  <inkml:trace contextRef="#ctx0" brushRef="#br0" timeOffset="91984.228">17879 2604 1036 0,'0'0'23'0,"0"0"5"0,0 0 0 0,0 0 1 15,-4 9-29-15,4-3 0 0,-3 5 0 0,-1 1 0 0,1 0 57 0,-1 0 6 16,1 8 1-16,-1-8 0 0,1 6 0 0,-1-4 0 16,1 4 0-16,-1 0 0 0,0 5-1 0,1-8 0 15,-1 8 0-15,1-5 0 0,-1-6-50 0,1 8-13 16,-1-8 0-16,1 0 0 0,3 0 0 0,0 2 0 16,-4-2 0-16,4 0 0 0,0-6 0 0,0 11 0 15,0-11 0-15,0 3 0 16,0-3-46-16,4 0-14 0,-4 0-4 0,0-6 0 15,3 6-51-15,-3 0-10 0,0-6-3 0,0 0 0 0</inkml:trace>
  <inkml:trace contextRef="#ctx0" brushRef="#br0" timeOffset="92181.776">17879 2407 1549 0,'0'0'44'0,"-11"0"9"0,11 0-42 0,0 0-11 0,0 0 0 0,0 0 0 15,0 0 0-15,-7 6 0 0,7-6 0 0,0 0 0 16,0 0-53-16,0 0-7 0,0 0 0 0,0 0-540 16</inkml:trace>
  <inkml:trace contextRef="#ctx0" brushRef="#br0" timeOffset="92718.782">18059 2660 1267 0,'0'0'28'0,"0"9"5"0,-4 2 2 0,4 1 1 0,-3 0-36 0,3 6 0 15,-4 2 0-15,4-8 0 0,0 6 58 0,0-1 5 16,0-2 1-16,-3-3 0 0,3 5-6 0,0-5-1 0,0-6 0 0,-4 3 0 16,4-9-40-16,0 12-8 0,0-12-1 0,0 0-8 15,0 0 49-15,0 0 3 0,0 0 1 0,0 0 0 16,0 0-33-16,0 0-8 0,0 0 0 0,0 0-1 16,0 0-11-16,0 0 0 0,0 0 0 0,0 0 0 15,0 0 0-15,0 0 0 0,0 0 0 0,0 0 0 16,0 0 0-16,0 0 0 0,0 0 0 0,4-6 0 15,-1-3 0-15,-3 6 0 0,4 0 0 0,-4-9 0 16,3 6 0-16,1-5 0 16,-1-1 0-16,1 0 0 0,-1-3 12 0,1 4 1 0,-1-1 0 0,1 0 0 15,3 0-13-15,-4 3-18 0,1-2 4 0,3 5 1 16,-3 0 13-16,3 0 0 0,0 0 0 0,0 0 0 16,0 6 0-16,0 0 0 0,3 0 0 0,-3-6 0 15,1 12 0-15,2-12-9 0,-3 6 9 0,4 6 0 16,-4-6 0-16,0 6 0 0,3 0 0 0,-3-6 0 15,1 6 0-15,-1 0 0 0,0 0 0 0,0 0 0 0,-4 2 0 0,4 4 0 16,-3-6 0-16,-1 0 0 0,1 6 0 0,-1 5 0 16,1-8 0-16,-4 9 0 0,0-1 0 0,0-5 0 15,3 0 0-15,-3 9 0 0,0-10 0 0,0 1 0 16,-3 6 0-16,3-4 0 0,0-8 0 0,0 6-10 16,0-6 1-16,3 6 0 15,-3-1-32-15,4-5-7 0,-4-3 0 0,4 3-1 16,-4-6-95-16,0 0-18 0,7 0-4 0,3-9-445 0</inkml:trace>
  <inkml:trace contextRef="#ctx0" brushRef="#br0" timeOffset="93183.4">18729 2625 1364 0,'0'0'30'0,"0"0"6"0,0 0 2 0,0 0 0 16,0 0-30-16,0 0-8 0,0 0 0 0,-11 0 0 0,4 0 87 0,0 0 16 15,7 0 3-15,-7 0 1 0,7 0-48 0,-7 5-10 16,0 1-1-16,0-6-1 0,7 0-24 0,-7 0-5 16,0 6-1-16,0-6 0 0,0 6-17 0,0-6 0 15,0 6 8-15,0 0-8 0,0-6 0 0,0 6 0 16,3 0 0-16,1 8 0 0,-5-8 0 16,5 6 0-16,-1-6 0 0,1 6-9 0,-1-1 9 0,1 4 0 15,3 3 0-15,-4-7 0 0,4 1 0 16,-3-3 0-16,6 3 0 0,1-6 0 0,-4 11 11 0,3-11-3 15,1 6 0-15,3-6 0 0,-4 9 4 0,1-10 0 16,3 1 0-16,0 6 0 0,0-6-12 0,0 0 10 16,0 0-10-16,0-3 10 0,-7-3-10 0,11 3-11 0,-1 0 3 0,1 2 0 31,-4-5-64-31,4 0-12 0,3 6-2 0,0-12-1 16,-4 6 19-16,5 0 3 0,2-5 1 0,-3 5-640 0</inkml:trace>
  <inkml:trace contextRef="#ctx0" brushRef="#br0" timeOffset="93771.289">18923 2672 1497 0,'0'0'32'0,"0"0"8"0,0 0 0 0,0 0 4 16,0 0-36-16,0 0-8 0,0 0 0 0,0 0 0 0,0 0 53 0,0 0 9 15,0 0 2-15,0 0 0 0,0 0-1 0,0 0 0 16,0 0 0-16,0 0 0 0,0 0-50 0,0 0-13 16,0 0 0-16,0 0 0 0,0 0 22 0,4 3-1 15,3 2 0-15,0 1 0 0,0 0-21 0,0-6 0 16,0 6 0-16,3 0 0 0,-3-6 0 0,4 6 0 15,0-6 0-15,3 0 0 0,0 6 0 16,-4-6-12-16,1 0 12 0,0-6-12 0,-1 6-4 0,1-6 0 16,-4 6-1-16,0-6 0 0,0 0 6 0,0 0 2 15,-3-5 0-15,-1 5 0 0,4-3 9 0,-3 3 0 16,-1 0 8-16,1-6-8 0,-4 1 0 0,0 5 0 0,0-3 0 16,0 3 8-16,0 0-8 0,0 0 8 0,-7-6-8 0,3 12 8 15,1-5-8-15,-4-1 0 0,-1 0 0 0,1 6 0 16,0-6 0-16,0 0 0 0,0 3-8 0,-3 0 8 15,3 0 0-15,0 0 0 0,-1 3 0 0,1 0 0 16,4 6-13-16,-4 0 2 0,0 0 1 0,0 6 0 16,0-1 1-16,0 7 0 0,0-9 0 0,-1 9 0 15,1-1 9-15,0 1 0 0,0-3-9 0,0 8 9 16,4-5 0-16,-1 8 0 0,-3-14 0 0,4 6 0 16,3-1 0-16,-4-2 0 0,4 8 0 0,4-11 0 15,-4 0 8-15,3 9-8 0,1-10 8 0,-1 1-8 0,1-6 16 16,3 9-1-16,0-4-1 0,0 1 0 15,3-6-5-15,1 0-1 0,0 0 0 0,-1-6 0 0,4 6-8 0,-3 0-11 16,0-6 3-16,3 0 0 16,0 0-100-1,0-12-20-15,0 12-4 0</inkml:trace>
  <inkml:trace contextRef="#ctx0" brushRef="#br0" timeOffset="94398.077">19339 2539 806 0,'0'0'17'0,"0"0"4"0,0 0 1 0,0 0 2 0,0 0-24 0,0 6 0 0,0 0 0 0,0 6 0 16,0-6 107-16,0 5 17 0,0 1 3 0,0-3 1 15,0 3-52-15,0 5-9 0,-3 1-3 0,3 0 0 16,0 2 0-16,-4-8 0 0,4 6 0 0,0 2 0 15,-3-2 0-15,3-6-1 0,0 5 0 0,-4-5 0 16,4 3-50-16,0-9-13 0,-3 5 0 0,3-5 0 0,0-6 0 16,0 0 0-16,0 0 0 0,0 0 0 0,0 0 49 0,0 0 5 15,0 0 1-15,0 0 0 0,0 0-43 0,0 0-12 16,3 0 0-16,4-6 8 0,-3 1-8 0,-1-1-15 16,4-6 4-16,-3 3 1 15,3-3-30-15,-4 6-5 0,1-5-2 0,3-1 0 0,-3 6 47 0,3-6 13 16,-4 3 1-16,4 4 0 0,-3-7-14 0,3 6 0 15,-4 0-12-15,1-6 12 16,-1 6-8-16,1-2 8 0,-1 5 0 0,1 0 0 0,-1-3-9 0,-3 6 9 16,0 0 0-16,4 0-9 0,-4 0 9 0,7 0-8 15,0 6 8-15,-3-6-8 0,3 6 8 0,0-3 0 16,0 8 0-16,-4-5 0 0,4 6 0 0,0-6 0 16,0 6 0-16,1-4 0 0,-5 4 10 0,4 0-2 15,-3 0-8-15,-1 5 12 0,1-2-12 0,-1 3-10 0,1-1 2 0,-4 1 0 16,3-9 24-16,-3 8 4 0,4-5 2 0,-4 0 0 15,0 0-35-15,0-3-7 0,3 2-2 0,-3-5 0 16,0-6 22-16,0 0 16 0,4 6-2 0,-4-6-1 16,0 0-63-1,3 0-13-15,4 0-2 0,1 0-760 0</inkml:trace>
  <inkml:trace contextRef="#ctx0" brushRef="#br0" timeOffset="95029.985">19883 2722 1267 0,'0'0'28'0,"-4"-6"5"0,-3 0 2 0,3 0 1 0,4 6-36 0,-3 0 0 15,-4-6 0-15,0 0 0 0,3 0 109 0,4 6 15 16,-7 0 4-16,0 0 0 0,0-6-103 0,0 6-25 15,-4 0 0-15,4 6 0 0,0-6 56 0,0 6 7 16,0-6 1-16,0 6 0 0,-3 0-64 0,3 0-28 16,-1 6 3-16,1-4 0 0,0 4 25 0,0-6 0 15,0 6 9-15,4 5-9 0,-1-5 13 0,1 3-4 0,-1-3-1 16,1-1 0-16,3 1-8 0,-4-6 12 0,4 3-12 16,4 9 12-16,-1-13-12 0,1 7 10 0,-1-6-10 15,4 0 10-15,0 0-10 0,0 3 0 16,0-6 0-16,4 0 0 0,0-3 33 0,-1 0 5 0,1-6 1 15,-1-3 0-15,1 3-11 0,3-6-3 0,-3-5 0 0,6-4 0 16,-3-3-25-16,1-8 0 16,-1 9 0-16,0-7 0 0,0-2-15 0,0 8-8 0,-3-8-1 0,-1 3-1 31,1-4-11-31,-4-2-3 0,3 3 0 0,-3-7 0 0,4 10 39 0,-4-9 0 0,0 3 0 0,-3-4 0 16,-1 4 0-16,1 3 0 0,-1 2 0 0,-3 4 0 15,0-9 14-15,0 14 10 0,-3-8 3 0,-1-1 0 16,1 10-27-16,-1-4 0 0,1 9 0 0,-1 4 0 15,4 5 0-15,-4-6 0 0,1 0 0 0,3 12 0 16,0 0-29-16,0 0-8 0,0 0-2 0,-4 18 0 16,4-6 30-16,-3-1 9 0,-1 16 0 0,1-4 0 15,3 4 0-15,0 2 0 0,-4 4 0 0,4 2 0 16,-3 3 0-16,3-6 17 0,0 10-1 0,0-4-1 0,0 3-15 0,0-3 0 16,3 6 0-16,-3-8 0 0,0 8 0 0,4-6 0 15,-4 3 0-15,3-3 0 0,-3-8 0 0,4 2 0 16,-1 3 0-16,1-8 0 0,-1-4 33 0,1-2 4 15,0 2 1-15,-1-5 0 0,1-3-10 16,3-4-1-16,-4 1-1 0,4-6 0 16,-3 0-72-16,3-6-14 0,0 6-4 0,0-6 0 15,-7 0-52-15,11-6-10 0,-1 6-2 0,1-12-1 0</inkml:trace>
  <inkml:trace contextRef="#ctx0" brushRef="#br0" timeOffset="95652.209">20228 2760 1101 0,'0'0'31'16,"0"0"7"-16,0 0-30 0,0 0-8 0,0 0 0 0,0 0 0 0,0 0 77 0,0 0 15 16,0 0 2-16,0 0 1 0,0 0-11 0,-7 0-3 15,7 0 0-15,0 0 0 0,0 0-26 0,0 0-6 16,0 0-1-16,0 0 0 16,-7 0-18-16,7 0-4 0,0 0-1 0,0 0 0 15,0 0-25-15,0 0 0 0,0 0 0 0,0 0 0 0,0 0 0 0,0 0 0 16,0 0 0-16,0 0 0 0,0 0 0 0,-3 6 0 15,3-6 0-15,0 0 0 0,0 0 0 0,0 0 0 16,0 0 0-16,0 0 0 0,0 0 0 0,0 0 0 16,0 0 0-16,0 0 0 0,0 0 36 0,0 0 3 15,0 0 0-15,0 0 0 0,0 0-39 0,0 0 0 16,0 0 0-16,0 0 0 0,0 0 0 0,0 0 0 0,0 0 0 16,0 0 8-16,0 0-8 0,0 0 0 0,0 0 0 15,0 0 0-15,0 0 0 0,0 0 0 0,0 0 0 0,0 0 0 16,0 0 0-16,0 0 0 0,0 0 0 0,0 0 0 15,0 0 0-15,0 0 0 0,0 0 0 0,0 0 0 16,0 0 0-16,0 0 0 0,0 0 0 16,0 0 0-16,0 0 0 0,0 0 0 0,0 0 0 0,-4 6 0 31,1-1-30-31,3-5-7 0,0 0-2 0,-4 12 0 0,4-6 39 0,0 3 0 0,-3 3 0 0,3 5 0 16,0-5 44-16,0 9 16 0,0-4 3 0,0 1 1 15,3 3-64-15,-3-4-18 0,0 1-1 0,0 2 0 16,0-2 19-16,0 6 0 0,0-13 0 0,0-5 0 15,4 0 0-15,-4-6 0 0,0 0 0 0,0 0 0 16,0 0-35-16,0 0-9 0,3-6-3 16,1 0 0-16,-1 0-129 0,-3-11-27 0,7-21-5 15,-7 8 0-15</inkml:trace>
  <inkml:trace contextRef="#ctx0" brushRef="#br0" timeOffset="95861.202">20158 2372 1263 0,'0'0'28'0,"0"0"5"0,0 0 2 0,0 0 1 0,0 0-36 0,0 0 0 15,0 0 0-15,0 0 0 0,0 0 31 0,0 0-1 16,0 6 0-16,0 0 0 15,0-1-47-15,0-5-10 0,3 12-1 0,1-6-1 0</inkml:trace>
  <inkml:trace contextRef="#ctx0" brushRef="#br0" timeOffset="96443.523">20376 2827 1552 0,'0'0'44'0,"-3"6"10"0,-1 0-43 0,1 0-11 0,3-6 0 0,-4 6 0 0,4 3 0 0,0 3 0 16,0-12 0-16,0 0 0 16,0 5 53-16,4 1 9 0,-1 0 2 0,-3-6 0 0,4 0-3 15,-4 0 0-15,11 0 0 0,-4 6 0 16,0-6-46-16,0-6-15 0,3 6 8 0,-3-6-8 0,0 6 0 0,4-6 0 15,0 1 0-15,-4-7 0 0,0 6 0 0,0 3 0 16,0-3-8-16,0-6 8 0,-4 6-22 0,4 1 2 16,-3-1 0-16,3 0 0 0,-4 0 6 0,5-3 2 15,-5 3 0-15,1 0 0 0,-1 6 2 0,-3 0 1 16,0-6 0-16,0 6 0 16,4-11-15-16,-4 11-2 0,0 0-1 0,0 0 0 15,0 0-1-15,0 0-1 0,0 0 0 0,0 0 0 16,0 0-8-16,0 0-2 0,0 0 0 0,0 0 0 15,0 0-49-15,0 0-9 0,0 0-3 0,0 0 0 16,0 0-70-16,0 0-14 0,0 0-4 0,-7 0 0 16,0-6 118-16,3 6 23 0,-3-6 5 0,0 6 1 0,7 0 142 0,-7 0 29 15,0 0 6-15,0 0 0 0,0 6-25 0,0 0-6 0,0 0-1 16,3-1 0-16,-3 1-38 0,3-6-8 0,-3 9-2 0,4 3 0 16,-4 0-8-16,0 5-3 0,3-5 0 0,1 3 0 15,-1 2 15-15,1 1 4 0,3-6 0 0,0 3 0 16,0 2-52-16,0-5-12 0,3 0 0 0,1-1 0 15,-1-2 54-15,1 3 8 0,3 0 2 0,0 0 0 16,0-7-52-16,0 7-12 0,0-6 0 0,0 3 0 16,4-3 0-16,-4 0 0 0,0 0 0 0,3-1 0 15,-3 1 0-15,4-6 0 0,0 0 0 0,-1 6 0 16,-3-6-48-16,4 6-13 0,-4-6-3 0,3 0 0 16,1-6-16-16,0 6-4 0,-1 0-1 0,-3-6-599 15</inkml:trace>
  <inkml:trace contextRef="#ctx0" brushRef="#br0" timeOffset="97635.128">21452 2680 954 0,'0'0'20'0,"0"0"5"0,0 0 1 0,0 0 2 0,0 0-28 0,-7 6 0 0,7-6 0 0,0 0 0 16,0 0 50-16,-3 0 5 0,3 0 1 0,0 0 0 0,0 0-4 0,0 0 0 16,0 0 0-16,0 0 0 0,0 0-10 0,0 0-2 15,0 0-1-15,0 0 0 16,-4 6-9-16,4 0-2 0,0 0 0 0,4 0 0 0,-1 0-17 0,4 0-11 15,0-6 12-15,1 5-12 16,2 1 0-16,4 3 0 0,0-3 0 0,0 0 0 0,1-6 9 0,-1 6-9 16,-4-6 0-16,4 6 9 15,-3-6-9-15,0 0 12 0,3 0-12 0,-4 0 12 0,1 0-4 0,-1 0-8 16,-3-6 12-16,4 6-4 16,-4 0 0-16,-7 0 0 0,0 0 0 0,0 0 0 0,4-6-26 0,-4 6-6 15,0 0 0-15,0 0-1 16,7-6-6-16,-7 6-1 0,0 0 0 0,0 0 0 0,0 0 21 0,-4-6 11 15,1-3-12-15,-4 3 12 0,0-5-13 0,-1 5 4 16,1 0 1-16,-3 0 0 0,-1 0 8 0,4 6 9 0,-3-6-1 0,-1 0-8 16,0 1 28-16,1 5 0 0,-4-3-1 15,3 0 0-15,4 0-27 0,-4 3-14 0,1 0 2 16,-1 3 0-16,4-3 12 0,0 0 0 0,0 3 0 16,0-3 0-16,0 3 0 0,4 2-9 0,-5 1 9 0,5-6-8 15,-1 12 8-15,-3-6-8 0,4 0 8 16,-4 6-8-16,3-4 8 0,-3 4 0 0,4-6 0 0,-4 6 0 15,3 0 16-15,1-1-2 0,-4-5 0 16,3 9 0-16,-3-3 6 0,3-1 2 0,1 1 0 16,-1 0 0-16,1 9-3 0,3-10-1 0,-4 1 0 0,4-6 0 15,0 9-2-15,4-4-1 0,-4 1 0 0,3-6 0 16,4 6 1-16,-3 0 0 0,3-7 0 0,0 1 0 16,0 3 0-16,4-3 1 0,-1 0 0 0,1 6 0 15,3-6-9-15,-3-1-8 0,3 1 12 0,0 0-12 16,3-3 0-16,-3 3 0 0,4 0 0 0,0-6 0 15,-4 6-37-15,4-6-2 0,-1-6 0 0,-3 6 0 16,7-6-20-16,-3 3-4 0,0-3-1 0,-1-6 0 16</inkml:trace>
  <inkml:trace contextRef="#ctx0" brushRef="#br0" timeOffset="98033.475">21851 2851 1267 0,'0'0'28'0,"0"0"5"0,-3 3 2 0,-5 9 1 0,5-1-36 0,-1-5 0 0,1 6 0 15,-1-6 0 1,1 9 58-16,3-4 5 0,-4 1 1 0,1 0 0 0,3 0 0 0,-4-1 0 16,4-2 0-16,-3 3 0 0,3-6-52 0,-4 6-12 0,4-12 0 0,0 0 0 15,0 0 0-15,0 0 0 16,0 0 0-16,0 0 0 0,0 0 0 0,0 0 0 0,0 0 0 0,0 0 0 15,0 0 0-15,0 0 0 0,7-12 0 0,0 6 0 16,4-9 28-16,-4 4 4 16,4-13 0-16,-4 6 0 0,3-2-44 0,-3 2-9 15,4 6-2-15,-1-5 0 0,-3 8 10 0,4-3 1 0,-4 0 1 0,0 1 0 16,0 5 11-16,0 0-10 0,-7 6 10 0,0 0-10 16,11 6-1-16,-1 0 0 0,-3 0 0 0,1 5 0 15,-1 7 11-15,0-9-13 16,-4 14 5-16,1-5 8 0,-1 3 0 0,1 2 0 0,-4 1 0 0,0-4 8 15,0 10 8-15,0-10 0 0,0 10 1 0,-4-7 0 0,1 3-4 16,3-8-1-16,3 6 0 0,-3-10 0 0,0-2-4 16,4 6 0-16,-4-12-8 0,0-6 12 15,0 0-36-15,0 0-8 0,0 0-2 0,0 0-474 16,10-6-96-16</inkml:trace>
  <inkml:trace contextRef="#ctx0" brushRef="#br0" timeOffset="98596.021">23460 2063 1335 0,'0'0'29'0,"-11"-6"7"0,1 6 0 0,-5 0 2 0,5-6-30 0,-8 6-8 0,1 0 0 0,-1 0 0 15,0 0 27-15,-3 0 4 0,3 6 1 0,-3-6 0 0,-3 6 22 0,6-6 5 16,0 0 1-16,1 6 0 0,-4 0-14 0,3 0-2 16,0 0-1-16,-3 5 0 0,3 1-18 0,-6 9-3 15,3-4-1-15,-1 4 0 0,5-3-13 0,-4-1-8 16,3 7 8-16,0-10-8 16,4 10 30-16,0-6 2 0,4 8 0 0,-5-8 0 15,5 5-32-15,-1-2 0 0,4 2 0 0,-3-2-10 0,3 2 10 16,0-5 0-16,-1 3 0 0,5 8 0 0,3-11 0 15,0 5 0-15,3-2 0 0,-3 2 0 0,4-5 0 0,3 8 0 16,-3-8 0-16,3 3 0 0,3 2 0 0,1-5 0 16,-1 2 0-16,1-2 0 0,3 5-13 0,0-8-1 15,0 3 0-15,0-1 0 0,-3 1 14 0,3-6 0 16,4 3 12-16,-4-4-12 0,3 1 0 0,-2 0 0 0,-1 0-10 0,-4-4 10 16,1 4-23-16,-1-6 3 0,5 0 1 0,-5 0 0 31,4-6-40-31,-14 0-8 0,14 0-1 0,1 0-702 0</inkml:trace>
  <inkml:trace contextRef="#ctx0" brushRef="#br0" timeOffset="99067.511">23499 2833 1267 0,'0'0'28'16,"0"0"5"-16,-8-6 2 0,8 6 1 0,0 0-36 0,-7 0 0 0,0 0 0 0,0-5 0 0,0 5 36 0,0 0 0 15,7 0 0-15,-7 5 0 0,0-5 5 0,0 6 2 16,0 0 0-16,0 0 0 16,3 0-22-16,-3 0-4 0,0 3-1 0,0 2 0 0,4 1-4 0,-4-6 0 15,0 6-1-15,3-3 0 0,1 2 10 0,-1 1 3 16,0-6 0-16,1 6 0 15,3-6-24-15,-4 5 0 0,4-11 0 0,0 0 0 0,4 9 0 0,-1-3 0 16,-3-6 0-16,0 0 0 0,4 6 35 0,3-6 9 0,0 0 1 16,4-6 1-16,-4 6-22 0,0-6-5 0,0 0-1 0,0 3 0 15,4-8-18-15,-4-1-17 0,0 6 3 0,0 0 1 16,0 0-7-16,-4 0 0 0,1-2-1 0,-1 2 0 31,1 0-7-31,-4 6-2 0,0 0 0 0,0 0 0 0,0 0 15 0,0 0 3 0,0 0 1 0,0 0 0 16,0 0-11-16,0 0-2 0,0 0-1 0,0 9 0 15,0 2-3 1,-4 1 0-16,4-6 0 0,-3 6 0 0,3 0 67 0,-4-1 13 0,1-2 2 0,-1 3 1 16,4 0-32-16,-3-6-7 0,3-1 0 0,0 1-1 15,0 0-5-15,0-6-1 0,0 0 0 0,0 0 0 16,0 0-19-16,7 6-4 0,-7-6-1 0,7 9 0 16,-7-9-61-16,7 0-13 0,7 0-3 15</inkml:trace>
  <inkml:trace contextRef="#ctx0" brushRef="#br0" timeOffset="99467.381">23774 2098 1120 0,'0'0'32'0,"0"0"6"0,-4 6-30 0,4 9-8 0,-3-3 0 0,-1-1 0 15,4 1 58-15,0 9 10 16,-3-4 3-16,3 1 0 0,0 0 5 0,0 2 2 16,0 4 0-16,0-1 0 0,0 10-22 0,0-1-5 0,3 3-1 0,-3 4 0 15,0 2-21-15,4-9-4 0,-4 6-1 0,0-3 0 16,0 4 0-16,0 2 0 0,0-9 0 0,0-2 0 15,0 2-3-15,0 3-1 0,0-8 0 0,0 2 0 16,0-2-7-16,0 2-1 0,0-8-1 0,3 2 0 16,-3 1-11-16,0-4 8 0,0 4-8 0,4-7 8 15,-4-5-8-15,0 9 0 0,3-10 0 0,-3 7 0 16,4-3 0-16,-4-4 0 0,3 1 0 0,-3 0 0 16,4-6-11-16,-1 0-7 0,-3-6-2 0,0 0 0 15,0 0-38-15,0 0-8 0,4 6-2 16,3-12 0-16,0-6-60 0,-4 0-12 15,5 6-2-15</inkml:trace>
  <inkml:trace contextRef="#ctx0" brushRef="#br0" timeOffset="99806.318">24045 2854 1119 0,'-3'6'24'0,"-1"6"6"0,1-7 1 0,-1 7 1 0,1 0-32 0,3-6 0 0,-4 9 0 16,1-4 0-16,-1-5 62 0,1 6 6 0,3 0 2 0,-4-1 0 16,1-5-29-16,3-3-5 0,0-3-2 0,0 6 0 15,0 0-14-15,0 0-4 0,0-6 0 0,0 0 0 16,0 0-28-16,0 0-7 0,0 0-1 0,0 0-428 16,3 6-85-16</inkml:trace>
  <inkml:trace contextRef="#ctx0" brushRef="#br0" timeOffset="100010.116">23954 2345 1384 0,'-14'6'39'0,"14"-6"9"0,-8 9-38 16,5-3-10-16,-4 6 0 0,3-6 0 15,1 5 12-15,-1 1 0 0,1-3 0 0,3 3 0 0,0-1-12 0,3 1 10 16,-3-12-10-16,7 6-613 0</inkml:trace>
  <inkml:trace contextRef="#ctx0" brushRef="#br0" timeOffset="100500.096">24744 2204 1562 0,'0'0'34'15,"-4"-12"7"-15,1 7 2 0,-1-7 1 0,-3 3-35 0,0-3-9 0,-3 0 0 0,-1-5 0 0,0 2 73 16,-3 3 13-16,0 1 2 0,-3-1 1 16,2 0-39-16,1 6-8 0,0-6-2 0,0 10 0 0,0 2-32 15,3-6-8-15,1 6 0 0,3 0 0 16,0 0-24-16,0 0-6 0,0 6-2 0,0-6 0 0,3 5 32 0,0 4 0 16,-3-3 0-16,4 12 0 0,-1-1 0 0,1 4 0 15,-1-3 0-15,1 11 0 0,3-8 0 0,0 8 0 16,-4 3 0-16,4 4 0 15,0-4 0-15,0 3 0 0,4 3 0 0,-4 7-12 0,3-4 12 0,1 3 0 16,-4 0 0-16,3-3 0 0,-3 3 29 0,4 0 3 16,-4-6 0-16,0 4 0 0,0-10-41 0,0 3-8 15,0 3-2-15,0-8 0 0,-4-4 19 0,4 4 0 16,-3-4 0-16,3-2 0 0,0-7 0 0,-4-2 0 16,4 3 0-16,0-7 0 0,0 1 0 0,-3 0 0 0,3-3 0 15,0 2 0-15,0-5 0 0,0 0 0 0,0 6 0 16,0-6 0-16,3 0 0 0,-3 0 0 0,0-6 0 0,0 0 0 31,4 0-152-31,-4 0-26 0,-4-6-6 0,4 6-501 0</inkml:trace>
  <inkml:trace contextRef="#ctx0" brushRef="#br0" timeOffset="100766.216">24296 2792 1407 0,'0'0'31'0,"0"0"6"0,0 0 2 0,0 0 1 15,0 0-32-15,0 0-8 0,0 0 0 0,0 0 0 0,0 0 62 0,-4-3 11 16,4 3 3-16,0 0 0 0,0-6-16 0,0 0-4 16,0 1 0-16,4-1 0 0,3 0-38 0,-4 0-8 15,8 0-2-15,0 6 0 0,3 0-8 0,3-6-11 16,1 6 3-16,0 0 0 15,3 0 8-15,0 0-8 0,4 0 8 0,-4 0-8 0,0 0 8 0,0 0 0 16,0 6 0-16,-3-6 0 0,-4 0-18 16,0 6-2-16,0-6 0 0,-3 6-521 15,-11-6-105-15</inkml:trace>
  <inkml:trace contextRef="#ctx0" brushRef="#br0" timeOffset="101554.987">24927 2816 1062 0,'0'0'23'0,"0"0"5"0,0 0 0 0,0-6 3 0,-3 0-31 0,3-3 0 0,0 9 0 0,0 0 0 15,0 0 60-15,-7 0 7 0,3-3 1 0,-3 0 0 16,0 3-36-16,7 0-8 0,-7 0 0 0,0 0-1 15,0 0-7-15,0 0-2 0,-4 0 0 16,4 0 0-16,0 3-5 0,0 0-1 16,0 0 0-16,0 9 0 0,0-6 11 0,0 5 1 0,0 1 1 0,3 0 0 15,-3-3-5-15,4 8 0 0,-4-5-1 0,0 0 0 16,3 3-2-16,-3 2 0 0,7-5 0 0,-4 0 0 16,4 5-3-16,0-2-1 0,0-3 0 0,0 0 0 15,0-6 4-15,4-1 1 0,-4 1 0 0,7 0 0 16,-7-6-14-16,4 6 0 0,-1 3 0 0,-3-9 0 15,0 0 0-15,7 12 0 0,-7-12 0 0,11 0 0 16,-1 0 0-16,-10 0 0 0,11 0 0 0,-1 0 0 16,5-6 34-16,-5 0 4 0,-3-6 1 0,4 3 0 15,-1-2-63-15,1 5-12 16,0-12-2-16,-1 6-1 0,-3 3 24 0,0-8 5 0,0 5 1 0,-3 0 0 16,-1 1-37-16,-3 2-7 15,4-3-2-15,-4 6 0 0,-4-6 41 0,4 6 14 0,-3 1-9 0,-4-7 9 0,3 9 0 0,-3-3 0 16,4 6 0-16,-8 0 8 0,4-6-8 15,-7 6 0-15,3 0 0 0,1 0 0 16,-4 6 29-16,0-6 5 0,-1 0 1 0,5 6 0 0,-4-3-21 0,3 9-4 16,1-7-1-16,-5 7 0 0,8-6-9 0,0 6 0 15,0-6 0-15,4 3 0 0,-1 2-16 0,4-5 2 16,-3 0 0-16,3 6 0 16,0 0-122-16,3-7-25 0</inkml:trace>
  <inkml:trace contextRef="#ctx0" brushRef="#br0" timeOffset="102148.489">25104 2883 1267 0,'0'0'28'0,"0"0"5"16,0 0 2-16,0 0 1 0,0 0-36 0,0 0 0 0,0 0 0 0,0 0 0 15,0 0 58-15,0 0 5 0,0 0 1 0,0 0 0 0,0 0-52 0,0 0-12 16,0 0 0-16,0 6 0 0,0 0 54 0,0 6 8 15,3-6 2-15,-3 3 0 0,0 2-52 0,4 1-12 16,-4 0 0-16,0 5 0 0,3-2 0 0,-3-3 0 16,0 6 0-16,0-7 0 0,0 1 0 0,-3 3 0 15,3-3 0-15,-4-1 0 0,4-5 54 0,-3 6 8 16,3-12 2-16,0 0 0 0,-4 6-52 0,4-6-12 0,0 0 0 0,0 0 0 16,0 0 34-16,0 0 4 0,-3-6 1 15,-4 0 0-15,3 0-11 0,0 0-3 16,4-5 0-16,-3 5 0 0,3-6-25 0,0 3 0 15,0 3 0-15,0-6 0 0,-4 1 0 0,4-1 0 0,4 0 0 16,-4 3 0-16,0-2 0 0,3-1 0 16,-3 0 0-16,0 0 0 0,4 1 0 0,-4 2 0 15,0-3 0-15,0 0 0 0,0-5 0 0,4 2 0 0,-4 9 0 0,0-6 0 16,3 0 0-16,-3 7 0 0,0-7 0 0,0 6 0 16,4 0 0-16,-4 0 0 15,0 3 0-15,0 3 0 0,0 0 0 0,0 0 0 0,0 0 0 0,0 0 0 16,0 0-47-16,7 3-14 15,3 3-3-15,-3 0-1 0,7 0 1 0,-3 0 1 0,3-6 0 16,-3 6 0-16,3-1-1 0,-4 7 0 0,5-6 0 16,-5 0 0-16,1-6 0 0,-4 6 0 0,3-3 0 0,1 9-341 15,-1-12-69-15</inkml:trace>
  <inkml:trace contextRef="#ctx0" brushRef="#br0" timeOffset="102745.677">25333 2919 1267 0,'0'0'28'0,"0"0"5"0,0 0 2 0,0 0 1 0,0 0-36 0,0 0 0 0,0 0 0 0,0 0 0 16,0 0 58-16,0 0 5 0,0 0 1 0,0 0 0 16,-7 3-52-16,7-3-12 0,0 0 0 0,-4 11 0 15,4-5 45-15,-3 0 7 0,3 6 0 0,-4 0 1 16,4-7-12-16,-3 4-2 0,3 3-1 0,0 0 0 16,-4 0-7-16,4-1-2 0,0-2 0 0,-3 3 0 15,3 0-10-15,-4-1-3 0,4 1 0 0,0 0 0 16,-3-3-4-16,3-3-2 0,0-6 0 0,0 11 0 15,0-11-2-15,0 0 0 0,0 0 0 0,0 0 0 16,0 0 12-16,0 0 3 0,0 0 0 0,0-11 0 16,0 2-6-16,0-3-1 0,3 0 0 0,1 1 0 15,-4-7-16-15,3 3 0 0,1 3-11 0,-1 1 11 16,4-1-20-16,-3-6 2 0,-1 9 1 0,1-2 0 16,-1-1 3-16,1 0 1 0,0 6 0 0,-4 0 0 15,3-5 13-15,1 2-12 0,-4 3 12 0,0 6-12 0,0 0 1 16,0 0 1-16,0 0 0 0,0 0 0 0,0 0-3 0,0 0-1 15,0 0 0-15,0 0 0 0,0 0-1 0,7 6 0 16,-4 0 0-16,1 3 0 0,-1-4 15 0,1 7-11 16,-1-6 11-16,1 6-10 0,-1 0 25 0,1-7 5 15,3 10 0-15,-4-3 1 16,5 0-38-16,-5-1-8 0,1 1-2 0,-1-6 0 0,1 3 27 0,-1 9 0 0,1-7 9 16,-1 1-9-16,-3-6 13 0,4 9-4 15,-4-4-1-15,0-5 0 0,3 6 0 0,-3 0-8 0,0-12 12 16,0 6-4-16,0-6-8 0,0 0 12 0,0 0-12 15,0 0 12 1,0 0-164-16,0 0-32 0,4 0-6 0,3 0-2 0</inkml:trace>
  <inkml:trace contextRef="#ctx0" brushRef="#br0" timeOffset="103071.252">25569 2895 1074 0,'0'0'30'0,"0"0"8"0,0 0-30 0,0 0-8 0,0 0 0 0,0 0 0 0,0 0 104 0,0 0 19 15,0 0 4-15,0 0 1 0,0 6-52 0,0 0-9 16,0 3-3-16,0-3 0 0,0 5 0 0,0-5 0 15,0-6 0-15,0 12 0 0,0-6-51 0,-3 6-13 16,3-7 0-16,0 1 0 16,0 3 31-16,0-3 3 0,0 0 1 0,0 6 0 15,0-6-35-15,0-1 0 0,0-5 0 0,3 6 0 16,-3 0-31-16,4-3 0 0,-4-3 0 0,0 6 0 16,3 0-77-16,1 6-16 0,-1-6-4 0,-3-1-375 15,0-5-75-15</inkml:trace>
  <inkml:trace contextRef="#ctx0" brushRef="#br0" timeOffset="103302.691">25538 2619 1674 0,'0'0'36'0,"0"0"8"0,0 0 2 0,0 0 2 0,-7 0-39 0,-4 0-9 0,11 0 0 0,0 0 0 15,0 0 36-15,0 0 4 0,-7-6 2 0,7 6 0 16,0 0-42-16,0 0 0 0,0-6 0 0,3 0-805 16</inkml:trace>
  <inkml:trace contextRef="#ctx0" brushRef="#br0" timeOffset="103888.437">25746 2854 1566 0,'0'0'34'0,"0"0"7"0,0 0 2 0,0 0 1 0,-7 3-35 0,7-3-9 16,0 0 0-16,0 0 0 0,0 0 53 0,0 9 9 15,0-9 2-15,-4 6 0 0,4-6-23 0,4 5-4 16,-4 7-1-16,3-12 0 0,1 6 0 0,-1-6 0 0,4 6 0 0,-3 0 0 16,3-6-25-16,0 0-11 0,0 6 8 0,0-3-8 15,0-3 12-15,4 0-4 0,-4 0 0 0,0 0 0 16,0 0-8-16,0-3-17 0,0-3 4 0,0 6 1 15,-3-6-13 1,3 0-3-16,0 6 0 0,0-6 0 0,0 0 12 0,-4-5 1 0,1 11 1 0,-1-15 0 16,1 9 14-16,-4 0 0 0,0 0 0 0,0 0 10 15,0 0-10-15,0 1 0 0,-4-1 0 0,4-6 0 16,-3 12 0-16,-1-9 0 0,1 3 0 0,-4 6 0 16,7 0-16-16,-4-6 2 0,-3 6 0 0,0-6 0 15,4 6 14-15,-5-5-12 0,1-1 12 0,4 6-12 16,3 0 12-16,-7 0 0 0,7 0 0 0,-7 0 0 0,7 0 0 15,-7 0-9-15,7 0 9 0,-7 6-8 16,0-1 0-16,0 7 0 0,0-9 0 0,-1 9 0 16,5 0 8-16,-4-1 0 0,3-5 0 0,1 6 0 0,-1 0 0 0,1 3 0 15,-1-4 0-15,4 1 0 0,-3 0 0 0,3-3 0 16,0 2 0-16,0 1 0 0,3 0 0 0,-3-6 0 16,4 11 0-16,-1-11 0 0,1 9 0 0,3-9 0 15,0 12 0-15,0-13 0 0,-3 7 0 0,3-3 0 16,0 9 0-16,3-12 0 0,-3 5 0 0,4 1 0 15,-1 0 0-15,-3-3 0 16,4 2-31-16,-4-5-4 0,4 6-1 0,-1-6 0 16,-3 0-19-16,4 0-4 0,0-3-1 0,-4 0-397 0,3-3-80 0</inkml:trace>
  <inkml:trace contextRef="#ctx0" brushRef="#br0" timeOffset="104989.548">26882 2822 836 0,'0'0'24'0,"0"0"4"0,0 0-28 0,0 0 0 16,0 0 0-16,0 0 0 0,0 0 57 0,0 0 6 15,-7 0 1-15,0 0 0 0,-1 0-30 0,1 0-6 16,0 0 0-16,0 0-1 0,-3 0-11 0,3 0-1 16,-4 0-1-16,1 0 0 0,-1-6 22 0,-3 6 5 15,3 0 1-15,-3 0 0 0,0 0-42 0,3 6-22 16,-3-1 2-16,4 1 1 0,-4 0 19 0,0 0 0 0,-1 0 0 0,-2 3 0 16,3 3 0-16,0-1 0 0,-4-5 0 15,0 6 0-15,1 0 48 0,3-3 12 0,-1 2 4 0,-2-5 0 16,3 6-52-16,3-6-12 0,1 0 0 0,2 5 0 15,1-11 47-15,0 6 6 0,4-3 2 0,3-3 0 16,0 0-38-16,0 0-7 0,0 0-2 0,0 0 0 16,0 0-8-16,0 0 0 0,0 0 0 0,0 0 0 15,7 0 0-15,3 0-11 0,8-3 3 0,0 0 0 16,3 0 8-16,-3-2 12 0,3 5-2 0,0-12-1 16,0 6-9-16,-3 0 0 0,3 0 0 0,-4 0 0 15,1-5 0-15,-4 5 0 0,0 3 0 0,-3-3 0 16,0 0-49-16,-4 6-12 15,-4-6-3-15,-3 6 0 0,0 0 52 0,0 0 12 0,0 0 0 0,0 0 0 0,0 0 0 16,-3 6 0-16,-4 6 0 0,-4-3 0 16,0 2 0-16,1 1 0 0,-1 0 0 0,1 5 0 15,-1-8 0-15,0 9 0 0,1-6 0 0,3 5 0 16,0-8 0-16,3 3 0 0,-3 6 0 0,4-7 0 0,3 1 48 0,0 3 13 16,3 2 3-16,4-5 0 0,0 0-52 0,4 0-12 15,-1-6 0-15,1 2 0 0,3-2 0 0,-3-967 0 16,6 1928 0-16,-3-961 0 15,1-6-48-15,-1 0-13 0,0-6-3 0,3 0-409 16,-2 6-83-16</inkml:trace>
  <inkml:trace contextRef="#ctx0" brushRef="#br0" timeOffset="105560.295">26917 2857 1090 0,'0'0'24'0,"0"0"4"0,0 0 2 16,0 0 2-16,0 0-32 0,-4 15 0 0,4-10 0 0,-3 1 0 0,6 0 57 0,-3 0 6 15,0 6 1-15,4 0 0 0,-1 2 0 0,-3-2 0 16,4 0 0-16,0 0 0 0,-4-1-26 0,3 4-5 16,4 3-1-16,-3-12 0 0,-1 5-12 0,1-2-2 15,3 3-1-15,-4 0 0 0,-3-6-17 0,4-1 0 16,-4 1 0-16,0 0 0 0,0-6 0 0,0 0 0 15,0 0 0-15,0 0 0 0,0 0 40 0,0 0 4 16,0 0 0-16,0 0 1 0,0 0-21 0,0 0-4 16,-7 0 0-16,7 0-1 0,0 0-19 0,-7-6 0 15,3 6 0-15,-3-6 0 0,4 1 0 0,-1-1 0 16,4-6 0-16,-3 3 0 0,-1 3 19 0,0-6 0 0,1 1 0 16,3-1 0-16,0 0-19 0,0-3 0 0,0-2 0 0,0 5 0 15,0 0 0-15,0-2 0 0,3-4 0 0,1 6 0 31,-4-5-22-31,4-4-8 0,-1 3-2 0,1 1 0 0,-1-1 32 0,1 3 0 16,-1-2 13-16,4-1-4 0,-3 6-9 0,3-2-11 0,3 2 3 0,-3 6 0 16,4-6 0-16,0 12 0 0,-1-6 0 0,4 6 0 15,-3 6-48 1,3 0-10-16,0 0-2 0,4 6 0 0,-4-1-22 16,0 4-5-16,0-3-1 0,0 11-332 0,0-11-66 0</inkml:trace>
  <inkml:trace contextRef="#ctx0" brushRef="#br0" timeOffset="106172.905">27242 2804 1105 0,'0'0'24'0,"0"0"4"0,0 0 2 0,0 0 2 0,-8 6-32 0,5 0 0 0,3-6 0 0,-4 11 0 15,4-11 32-15,0 0 0 0,0 0 0 0,-3 12 0 16,3-12 52-16,0 6 9 0,0-6 3 0,0 6 0 15,3-3-52-15,-3 3-9 0,4 6-3 0,-1-7 0 16,1 1 7-16,0 6 1 0,-1 0 0 0,1 0 0 16,-1 2-23-16,-3 4-4 0,4 0-1 0,-4-4 0 15,3 4 0-15,1 0 0 0,-4-1 0 0,0-2 0 16,3 3 16-16,-3-7 4 0,0 1 0 0,-3 3 0 16,3-4-16-16,0-5-4 0,0 0 0 0,0-6 0 15,0 0-3-15,0 0-1 0,0 0 0 0,0 0 0 16,0 0 4-16,0 0 0 0,0 0 0 0,0 0 0 15,0 0 22-15,0 0 5 0,0 0 1 0,-4-6 0 16,1 0-40-16,3-5 0 0,0-4-12 0,0 3 4 0,-4 1 8 16,4-1 0-16,0-6 0 0,-3 3 0 15,3-8-28-15,0 5-3 16,0-2-1-16,0 2 0 0,0 0 7 0,3-2 1 0,-3 2 0 0,4 1 0 0,-1 2 12 0,-3 3 2 16,4 0 1-16,-1 6 0 0,1-5 9 0,-1-1 0 15,1 3 0-15,-4 3 0 16,3 6-24-16,1-6-7 0,-1 0-1 0,-3 6 0 0,4 0 32 0,-1-5 0 15,1-1 0-15,-1 0 0 0,5 0 0 16,-1 6 0-16,3-6 0 0,1 0 0 0,-1 0 0 0,4 0 0 16,1 3 0-16,-1-2 0 15,-4-1-32-15,8 6 0 0,-4 0 0 0,4-6 0 16,3 6-118-16,-4 0-24 0,1 0-5 0,0 6-1 0</inkml:trace>
  <inkml:trace contextRef="#ctx0" brushRef="#br0" timeOffset="106678.469">27591 2957 1335 0,'0'0'29'0,"0"0"7"0,0 0 0 0,0 0 2 0,0 0-30 0,0 0-8 0,0 0 0 0,0 0 0 15,0 0 52-15,0 0 10 0,0 0 2 0,0 0 0 16,0 0 0-16,0 0 0 0,0 0 0 0,0 0 0 15,0 0-26-15,0 0-5 0,0 0-1 0,0 0 0 16,0 0 0-16,0 0 0 0,0 0 0 0,0 0 0 16,0 0-32-16,0 0 0 0,7 0 0 0,0 0 0 15,0 0 0-15,0 0 0 0,4 0 0 0,-4 0 0 16,3 0 0-16,1 0 0 0,-4 0 0 0,3 0 0 16,5-6-19-16,-8 6-10 0,3-6-3 0,-3 0 0 15,0 0 20-15,0 0 3 0,0 1 1 0,-3-1 0 0,3 3 8 0,-3-3 0 16,-1 0 0-16,-3 0 0 0,0 0 0 0,0 6 0 15,0-6 0-15,0 0 0 0,0 1 0 0,-3-1-8 16,-5 0 8-16,1 0-8 0,0 3-10 0,0 3-2 16,-3-6 0-16,-1 0 0 0,1 6 20 0,-1 0 0 15,0 0 0-15,-3 0 0 0,4 0 0 0,-4 0 9 16,3 6-1-16,-3 0 0 0,3-3 4 0,1 3 0 16,3 6 0-16,-4-1 0 0,4 1-12 0,3-6 0 0,-3 6 0 15,4 2 0-15,-4-2 0 0,7 0 0 0,-4 0 0 16,4-1 0-16,4-2 0 0,-4 3 0 0,3-6 0 15,-3 12 0-15,7-13 0 0,-3 1 8 16,3 0-8-16,0 0 8 0,0 3 0 0,4 3 0 16,-1-6 0-16,1-1 0 0,-1 1-8 0,-3-6 0 0,4 6 0 0,3 0 0 15,0-6 0-15,-3 6 0 0,3-6 0 0,0 0 0 32,4-6-49-32,-1 0-12 0,1 0-3 0,0 6-464 0,-1-11-92 0</inkml:trace>
  <inkml:trace contextRef="#ctx0" brushRef="#br0" timeOffset="107101.576">28116 2069 1378 0,'0'0'30'0,"0"0"6"0,0 0 2 0,0 0 2 0,0 0-32 0,0 0-8 15,0 0 0-15,0 0 0 0,0 0 43 0,0 0 7 16,0 0 2-16,0 0 0 0,0 0-16 0,0 12-4 16,0-6 0-16,-3 5 0 0,3-5 0 0,0 15 0 0,3-9 0 0,-3 11 0 15,0-2 4-15,4 2 0 0,-4 10 0 0,3 8 0 16,-3-3-8-16,0 0-2 0,0 3 0 0,0 3 0 15,0-8 0-15,0 2 0 0,-3 0 0 0,3 3 0 16,-4-3-14-16,4 1-4 0,0 2 0 0,-3-3 0 16,3 3 20-16,0-3 3 0,-4-8 1 0,4 8 0 15,0-6-32-15,0-2 0 0,0-4 0 0,0 4 0 16,0-7 0-16,-3-2 0 0,3 2 0 0,0-5 0 16,0 2 8-16,0-8-8 0,3 0 0 15,-3 6 9-15,0-12-35 16,4 2-7-16,-4-8-2 0,0 0 0 15,0 0-23-15,0 0-5 0,0 0-1 0,0-8-532 0,3 2-106 0</inkml:trace>
  <inkml:trace contextRef="#ctx0" brushRef="#br0" timeOffset="107384.744">28000 2660 1357 0,'0'0'29'0,"0"0"7"0,0 0 0 0,-7 6 4 0,7-6-32 0,0 0-8 16,-7-6 0-16,7 6 0 0,0 0 73 0,0 0 14 15,-4 0 2-15,4 0 1 0,0 0-21 0,0 0-4 0,0 0-1 0,0 0 0 16,0 0-48-16,0-6-16 0,7 0 10 0,0 6-10 16,1-6 0-16,2 6 0 0,4 0-9 0,0 6 9 15,4-6-12-15,-4 0 12 0,4 6-12 0,-1 0 12 16,-3-6 0-16,4 0 0 15,0 6 0-15,-4-6 0 16,3 3-38-16,-2 0-1 0,2 0 0 0,-3 2 0 16,0 1-147-16,-3-6-30 0,10 0-5 0,-10 6-2 0</inkml:trace>
  <inkml:trace contextRef="#ctx0" brushRef="#br0" timeOffset="107964.832">28307 2845 1335 0,'0'0'29'0,"0"0"7"0,0 0 0 0,0 0 2 0,0 0-30 0,0 0-8 16,0 6 0-16,3 0 0 0,1 3 68 0,-1-3 13 16,1-1 3-16,-4-5 0 0,4 6-13 0,-1 0-3 15,1-6 0-15,-1 6 0 0,1-6-30 0,-4 0-6 16,7 6-2-16,-4-6 0 0,1 0-6 0,3 0-2 16,-4-6 0-16,1 6 0 0,3 0-8 0,-4-6-2 15,1 0 0-15,-1 0 0 0,5 1-12 0,-5-10 0 0,1 9 0 16,-1-6-10-1,4 6-34-15,-3-5-6 0,-4-1-2 0,3 6 0 0,1-6 23 0,-4 3 4 0,0 3 1 0,0-5 0 32,-4 5-39-32,1-6-7 0,3 6-2 0,-7 0 0 15,0 0-35-15,3-2-7 0,-3 2-2 0,0 6 0 16,0 0 50-16,0 0 10 0,-4-6 1 0,4 12 1 0,-3-6 54 0,-1 6 0 0,4-1 11 0,-4 1-2 16,1 3 29-16,3-3 6 0,-4 6 0 15,4 0 1-15,-3-1-20 0,3-2-4 0,-1 3-1 0,1 0 0 16,0-1 10-16,4 1 2 0,-1 0 0 0,1 3 0 15,-1 2-3-15,4-5 0 0,4 0 0 0,-4 8 0 16,3-8 14-16,4 6 2 0,-3-1 1 0,3-8 0 16,4 3-20-16,-4-6-4 0,3 12-1 0,1-13 0 15,-4 1-1-15,7 0 0 0,-4-3 0 0,1 0 0 16,0 6-11-16,-1-9-9 0,1 0 12 0,-4 6-12 16,3 0-16-16,1-6-9 0,3 0-3 0,-3 6 0 15,-1-6-36-15,-3 0-7 0,4 5-1 0,0-5-380 16,-4 0-76-16</inkml:trace>
  <inkml:trace contextRef="#ctx0" brushRef="#br0" timeOffset="108676.719">28614 2810 1105 0,'0'0'24'0,"0"0"4"0,-4 6 2 0,4 5 2 0,-3 1-32 0,-1-6 0 0,1 3 0 0,-1 9 0 15,1-7 74-15,-1 1 8 0,4 6 2 0,-3-4 0 0,-1 4-7 16,4-6-1-16,-3 5 0 0,-1-2 0 0,4-3 16 0,-4 0 4 16,4-1 0-16,0-5 0 0,-3 0-65 0,3 3-13 15,0-3-2-15,0-6-1 0,0 0 1 0,0 0 0 16,0 0 0-16,0 0 0 0,0 0 13 15,0 0 3-15,0 0 1 0,0 0 0 16,0 0-20-16,7-6-4 0,-3 0-1 0,3 3 0 0,-4-9-8 0,1 1-12 16,-4-1 2-16,3 0 1 15,-3-3-17-15,4-2-3 0,-1 5-1 0,-3 0 0 0,0 1 22 0,4-4 8 16,-4 3 0-16,3 6-9 0,-3-6 9 0,4 7 0 16,-4-10 0-16,3 9-8 0,1 0 8 0,-1 0-13 15,-3 0 5-15,4 0 8 0,-1-5 0 0,1 11 0 16,-4-6 0-16,3 0 0 0,1 0 0 0,0 3-11 15,-1 0 11-15,1 0-8 0,-1 3 8 0,1-6-8 0,3 6 8 16,-7 0-8-16,3 0 8 0,-3 0 0 0,7-6 0 16,-3 6 0-16,3 0 0 0,0 0-8 15,-4 0 8-15,1 0-8 0,3 6 8 0,-3-6 0 0,3 6 0 16,-4-3-8-16,1 3 8 0,-1 6 0 16,1-6 0-16,-1 5 0 0,1 1 0 0,-4 0 0 0,3 3 0 15,-3-4 0-15,4 7 0 0,-4-6 0 0,3 8 0 0,-3-8 0 16,0 6 0-16,0-1 0 0,0-2 0 0,0-3 0 15,0 6 0-15,0-1 0 0,0-8 8 0,0 9-8 16,4-7 0-16,-4-5 0 0,3 6 0 0,-3-6 0 16,4 9 0-16,0-10 0 0,3 1 0 0,-4 0-8 15,1 0-26 1,-4-6-5-16,3 6-1 0,-3-6 0 0,0 0-88 0,0 0-17 0,0 0-4 16,0 0-1-16</inkml:trace>
  <inkml:trace contextRef="#ctx0" brushRef="#br0" timeOffset="109626.799">29055 2007 1220 0,'0'0'54'0,"0"0"11"0,0 0-52 0,0 0-13 0,0 0 0 0,0 0 0 16,0 0 28-16,0 0 4 0,0 0 0 0,0 0 0 16,-7 6-10-16,0 0-2 0,3 0 0 0,-3 0 0 0,4 6-6 0,-1-4-2 15,1 4 0-15,3 0 0 0,-4 11 15 0,0 4 2 16,4-4 1-16,0 10 0 0,4-10-1 0,0 7 0 15,-1 8 0-15,4 6 0 16,0-6-19-16,0 9-10 0,0-9 10 0,0 6-10 16,-3-2 32-16,3 2 0 0,-4 0 0 0,1 3 0 15,-1-9-32-15,-3 6 0 0,4-3 0 0,-4-2 0 0,-4-1 0 0,1 3 0 16,-1-3 0-16,1-3 0 0,-1 4 8 0,-3-7 0 16,0 3-8-16,0-2 12 0,4 2-12 0,-4-9 9 15,0-2-9-15,3-1 8 0,-3-11-8 0,3 9 0 16,1-10-10-16,-1-5 10 15,1 6-47-15,3-9-3 0,0-3-1 0,0 0 0 16,0 0-9-16,0 0-1 0,0 0-1 0,0 0-384 0,0 0-77 16</inkml:trace>
  <inkml:trace contextRef="#ctx0" brushRef="#br0" timeOffset="109925.517">28854 2648 1350 0,'0'0'29'0,"-7"-6"7"0,0 6 0 0,3-6 3 0,1 0-31 0,-1 1-8 0,4-1 0 0,0 6 0 0,0-6 24 0,4 0 3 15,3 0 1-15,0 3 0 16,0-3 6-16,0 6 2 0,3 0 0 0,4-6 0 0,1 6-16 0,2 0-4 15,1 0 0-15,3 6 0 0,-3-6-6 0,3 0-2 16,0 0 0-16,-3 0 0 0,3 0-8 0,-4 0 0 16,1 0 0-16,-4 0-11 0,4 0 11 0,-4 0 0 15,0 0 0-15,0 0 0 0,-7-6-21 0,4 0-3 16,-1 6 0-16,-3 0-451 16,0-5-90-16</inkml:trace>
  <inkml:trace contextRef="#ctx0" brushRef="#br0" timeOffset="110898.505">27492 2592 637 0,'0'0'13'0,"0"0"3"0,0 0 1 0,0 0 3 0,0 0-20 0,-4 6 0 0,1 0 0 0,3-6 0 15,0 0 56-15,0 0 7 0,0 0 1 0,-4 6 1 16,4-6-27-16,0 0-6 0,0 0 0 0,0 0-1 16,0 0 12-16,0 0 2 0,0 0 1 0,0 0 0 15,0 0 13-15,0 0 2 0,0 0 1 0,0 0 0 16,0 0-1-16,0 0 0 0,0 0 0 0,0 0 0 15,0 0-29-15,0 0-5 0,0 0-2 0,0 0 0 0,4-6 6 0,-1 0 1 16,1 6 0-16,3-6 0 0,-3-6-32 0,3 7-13 16,0-1 1-16,-4-6 0 0,8 3 12 0,-4 0 16 15,0 1-3-15,0-4-1 0,4 0-12 0,-4 0-13 16,3-8 2-16,1 8 1 0,-4 0 10 16,3 0 8-16,1 1-8 0,-4-1 11 0,4 3-11 0,-4 3 8 15,0-6-8-15,0 7 8 0,0-1-8 0,-4 0 0 16,1 6 0-16,-4 0 0 0,0 0-14 15,0 0-5-15,0 0-1 0,7-6 0 0,-4 6 7 0,-3 0 1 16,0 0 0-16,4 6 0 0,0 6 3 0,-4-7 1 16,3 7 0-16,-3 0 0 0,4-6 8 0,-4 9 0 15,0-10 8-15,3 7-8 0,-3 0 0 0,4-6 0 16,-4 0 0-16,3 2-8 0,1 10 8 0,-1-12 0 0,1 0 0 0,-1 6 0 16,1-6 0-16,3 5 0 0,-4-2 0 0,4 3 0 15,-3-6 0-15,3 5 0 0,0 7 0 0,0-9 0 16,0 3-13-16,4 5-1 0,-4-5 0 0,0 6 0 31,0-9-19-31,0 8-4 0,0-5-1 0,0-6 0 0,0 6-2 16,0-1 0-16,4-2 0 0,-4-3 0 0,0 0-25 15,3 0-6-15,-2 0-1 0,2 0 0 0</inkml:trace>
  <inkml:trace contextRef="#ctx0" brushRef="#br0" timeOffset="112466.234">30177 2131 552 0,'0'0'16'0,"0"0"3"0,0 0-19 0,0 0 0 0,0 0 0 0,0 0 0 0,0 0 99 0,0 0 16 16,0-6 3-16,0 6 1 0,0-6-30 0,0 6-5 15,0-9-2-15,0 9 0 0,0 0-26 0,0 0-4 16,0 0-2-16,0 0 0 0,0 0-15 0,0 0-3 15,0 0-1-15,0 0 0 0,0 0-5 0,0 0-1 16,0 0 0-16,0 0 0 0,0 0-25 0,0 0 0 16,-4 15 0-16,4-3 0 0,0-1 0 0,-3 10 0 15,-1-3 0-15,0-1 0 0,8 10 0 0,-8 2 13 16,4 0-3-16,-3 10-1 0,3-1 12 0,0 3 3 16,-4 3 0-16,4 0 0 0,0-3-3 0,0 3 0 0,0 1 0 15,4-4 0-15,-4-3-13 0,0 6-8 16,3-9 10-16,-3 4-10 0,4-7 13 0,-4 3-3 15,0 3-1-15,0-8 0 0,0-4-9 0,0 4 12 16,0-4-12-16,0 4 12 0,-4-7-12 0,4 3 8 0,0-2-8 0,0-6 8 16,0 2-8-16,0-8 8 0,0 6-8 0,-3-4 8 15,3-2-8-15,0 0 0 0,0-12 0 0,0 0 0 32,0 0-25-32,0 0-1 0,0 6 0 0,0-6 0 15,0 0-2-15,0 0 0 0,0 0 0 0,0 0 0 0,0-6-44 16,0 0-8-16,0-3-3 0,0 0-601 0</inkml:trace>
  <inkml:trace contextRef="#ctx0" brushRef="#br0" timeOffset="113083.109">29997 2730 820 0,'0'0'18'0,"0"0"4"0,0 0 1 0,0 0 0 0,0 0-23 0,0 0 0 0,0 0 0 0,-4-3 0 15,-3-2 40-15,7 5 4 0,0 0 1 0,0 0 0 16,0 0-13-16,0 0-2 0,0 0-1 0,0 0 0 16,0 0-3-16,0 0-1 0,0 0 0 0,0 0 0 15,0 0 4-15,0 0 1 0,-3 0 0 0,3 0 0 0,0 0-1 16,0 0 0-16,0 0 0 0,0 0 0 0,0 0-4 16,0 0-1-16,0 0 0 0,0 0 0 0,0 0-8 0,0 0-3 15,0 0 0-15,0 0 0 0,0 0-5 0,0 0-8 16,7 0 11-16,0 0-11 0,3 0 12 0,1 0-4 15,-1 0 0-15,5 5-8 0,-5-5 8 0,1 3-8 16,3-3 0-16,-4 3 0 0,5 0 10 0,-1 3-10 16,-4-6 8-16,1 0-8 0,3 6 0 0,-4-6 0 15,-2 0 0-15,2 0 0 0,-3-6 0 0,0 6 0 16,0 0 0-16,0 0 0 16,0 0-26-16,0 6-7 0,1-6-2 0,2 0 0 15,1 6-29-15,-4 0-5 0,3 0-2 0,1-6-319 16,3 6-64-16</inkml:trace>
  <inkml:trace contextRef="#ctx0" brushRef="#br0" timeOffset="113801.45">30544 2983 1198 0,'0'0'26'0,"0"0"6"0,0 0 0 0,0 0 3 0,0 0-35 0,0 0 0 16,0-3 0-16,0 3 0 0,0 0 60 0,0 0 6 16,0 0 1-16,0 0 0 0,0 0-11 0,-8-6-3 15,8 6 0-15,0 0 0 0,0 0-23 0,-7 0-5 16,0-5-1-16,0 5 0 0,7 0 8 0,-10 0 0 16,3 0 1-16,0 0 0 0,0 0-8 0,-1 0-1 0,1 0-1 15,-3 0 0-15,3 0-23 0,0 0 9 0,7 0-9 0,-7 5 0 16,7-5 0-16,0 0 0 0,-7 0 0 0,7 0 0 15,-7 6 0-15,7-6 0 0,-4 9 0 0,0-3-9 16,1 0 9-16,-1 6 0 0,4-6 0 0,0 5 0 16,0-5 0-16,4 3 0 0,-1 3 0 0,-3 0 11 15,4-1-11-15,0 1 0 0,-1 0 9 0,1-3-9 16,-1 2 10-16,-3-5-2 0,4 6-8 0,-1 0 12 16,1-6-1-16,-1 0-1 0,1 2 0 0,-1-2 0 15,-3-6 0-15,4 6 0 0,-1 0 0 0,4-6 0 16,-7 0 0-16,4 6 0 0,3 0 0 0,0-6 0 15,-3 0 0-15,3 0 0 0,0-6 0 0,0 0 0 16,0 0-1-16,0 0 0 0,0 0 0 0,4 0 0 16,-4-2-9-16,0 2 10 0,3-6-10 0,-3 6 10 15,4-6-10-15,-4 1 0 0,3 2 0 0,-2-3 0 16,-1 6-17-16,0-6-6 0,0 7-1 0,0-1 0 16,-4-6-7-16,1 12-1 0,-4-12-1 0,3 9 0 15,1-3-26-15,-4 0-5 0,0 1 0 0,0-1-1 16,0 0 5-16,-4 0 2 0,1 0 0 0,-1 0 0 15,4 0-8-15,-3 0-2 0,-1 3 0 0,1 3 0 16,-4-5 8-16,0 5 0 0,0 0 1 0,-1 0 0 0,-2 0 39 16,3 0 7-16,-4 5 1 0,4-5 1 0,0 0 11 0,-3 3-8 15,3 0 8-15,-1 0-8 16,1 3-73-16,0 0-15 0,7-6-2 16</inkml:trace>
  <inkml:trace contextRef="#ctx0" brushRef="#br0" timeOffset="114282.894">30325 2698 806 0,'0'0'17'0,"0"0"4"0,0 0 1 0,3 6 2 0,-3-6-24 0,0 0 0 0,0 0 0 0,0 0 0 0,0 0 93 16,4 6 15-16,-4-6 2 0,0 0 1 0,0 0-11 0,0 0-1 16,3 6-1-16,-3-6 0 0,0 0-26 0,7 0-4 15,0-6-2-15,-3 6 0 0,0-6-27 0,3 0-6 16,-4 0-1-16,4 0 0 0,0-8-18 0,0 8-4 15,0 0-1-15,4-6 0 16,-4 6-20-16,4 0-4 0,-4-5-1 0,0 5 0 16,3-3-22-16,-3 3-5 0,0 0-1 0,-3 0 0 15,3-6 8-15,0 7 0 0,-3-1 1 0,3 0 0 16,-4 6 19-16,4-6 4 0,0 6 1 0,-7 0 0 0,0 0 11 0,0 0-13 16,7 0 5-16,0 0 8 0,0 6-14 0,-3-6 5 15,3 12 1-15,-3-7 0 0,-1 7 8 0,-3-6 0 0,4 3 0 16,-1 3 0-16,-3-1 15 0,0 1-2 0,0 0 0 15,0 0 0-15,0-3-13 0,0 8 9 0,0-11-9 16,-3 0 8-16,6 6-8 0,-3-12 8 0,0 6-8 16,4-1 8-16,-4-5-8 0,3 3-9 0,4 0 9 0,-3 0-473 15,3-3-87-15</inkml:trace>
  <inkml:trace contextRef="#ctx0" brushRef="#br0" timeOffset="115042.331">30974 2075 1120 0,'0'0'32'0,"0"0"6"0,0 0-30 0,0 0-8 0,0 0 0 0,0 0 0 15,0 0 32-15,0 0 6 0,0 0 1 0,-7 0 0 0,7 0 5 0,0 0 2 16,0 0 0-16,0 0 0 0,0 0-17 16,0 0-3-16,0 0-1 0,0 0 0 0,0 0-25 15,0 0 0-15,-4 6 0 0,1 0 0 0,-1-1 16 16,1 1-3-16,3 3 0 0,-4 9 0 15,4-6 12-15,0 5 3 0,-3 1 0 0,3 2 0 0,0 4-10 16,-4-3-2-16,4 14 0 0,0-3 0 0,-3 3 3 0,3 10 0 16,0-7 0-16,-4 3 0 0,4-3 0 0,-3 3 0 15,-1-3 0-15,4 7 0 0,-4-4 0 0,1-3 0 16,-1 6 0-16,1-9 0 0,-1 9-4 0,4-11-1 16,-3 8 0-16,-1-9 0 0,1 4-2 0,3-4 0 15,0-3 0-15,-4 4 0 0,1-4-4 0,3 3 0 16,0-2-8-16,0-10 12 0,0 4-12 0,0-7 0 15,0 1 8-15,0 3-8 0,0-4 0 0,0-5 9 0,0 3-9 16,0-3 8 0,0-1-28-16,3-5-7 0,-3-6-1 0,0 0 0 15,0 0-6-15,0 0-2 0,0 0 0 0,0 0 0 16,0 0-54-16,0 0-11 0,0 0-3 0,0 0 0 0</inkml:trace>
  <inkml:trace contextRef="#ctx0" brushRef="#br0" timeOffset="115359.057">30801 2772 1551 0,'0'0'34'0,"0"0"7"15,0 0 2-15,0 0 1 0,0 0-36 0,0 0-8 0,0 0 0 0,0 0 0 0,0 0 56 0,0 0 10 16,0 0 2-16,0 0 0 0,0 0-20 0,0 0-3 16,0 0-1-16,0 0 0 0,0 0-25 0,0 0-6 15,0 0-1-15,0 0 0 0,4 5-12 0,6-5-10 16,1 0 2-16,3 0 0 0,0 0 8 0,4 0 0 16,3 0 0-16,-4 0 8 0,1 0-20 0,3 6-4 15,-3-6-1-15,-1 0 0 16,1 0-33-16,0 0-6 0,-4 0-2 0,4 0 0 15,-1 6-37-15,1-3-7 0,-4 0-2 0,0 6-552 16</inkml:trace>
  <inkml:trace contextRef="#ctx0" brushRef="#br0" timeOffset="115629.093">31193 3130 1288 0,'0'0'36'0,"0"0"8"0,-4 12-35 0,1-6-9 0,-1 0 0 0,0 0 0 16,1 2 82-16,-1 4 14 0,1-6 4 0,3-6 0 15,-7 6-42-15,7-6-8 0,0 0-2 0,-4 12 0 0,4-12-34 0,0 0-14 16,0 0 11-16,0 0-11 0,0 0-8 0,0 0-8 15,0 0-2-15,0 0 0 16,0 0-151-16,0 0-31 0</inkml:trace>
  <inkml:trace contextRef="#ctx0" brushRef="#br0" timeOffset="119428.261">20786 2586 586 0,'0'0'16'0,"0"0"4"0,0 0-20 0,0 0 0 0,0 0 0 0,0 0 0 16,0 0 48-16,0 0 4 0,0 0 2 0,0 0 0 15,0 0 8-15,0 0 2 0,0 0 0 0,0 0 0 16,0 0-7-16,0 0-1 0,0 0 0 0,-4 6 0 16,4-6-12-16,-7 6-4 0,4-3 0 0,-1 0 0 15,4-3-32-15,-4 3-8 0,-3 0 0 0,0 6 0 16,0-3 0-16,4-6 0 0,-4 11 0 0,3-5 0 0,4-6 0 0,-3 0 0 16,-4 6 0-16,0 0 0 0,3 0 0 0,1 0 0 15,-1 0 0-15,-3 8 0 0,3-8 0 16,1 0 0-16,3 0 0 0,-4 6 0 15,1-6 0-15,3 2 0 0,0-2 0 0,-4 0 0 0,4-6 0 16,0 0 0-16,0 6 0 0,0 0 0 16,0 0 8-16,0 0 0 0,0-6 0 0,0 0 0 0,4 11-8 0,-1-5 0 15,-3-6 0-15,0 0 0 0,4 6 0 0,-4-6 8 16,3 0-8-16,1 6 8 0,-4-6-8 0,0 0 0 16,0 0 0-16,3 3 0 0,1 3 8 0,0 0 0 15,-4-6 0-15,0 0 0 0,3 6 0 0,-3-6 0 16,0 0 0-16,0 0 0 0,7 0 0 0,0 0 0 0,-3 6 0 15,3-1 0-15,-4-5-8 0,4 0 0 0,-3 6 0 16,-1-6-11-16,4 6 11 0,-3 0 0 0,-4-6 0 0,3 6 0 16,5 3 0-16,-5 3 0 0,1-7 8 0,-1 7-8 15,1-6 0-15,-1 0 0 0,-3 6 0 0,4-3-8 16,-4 2 8-16,3-5 0 0,-3 6 0 0,0-6 0 16,0 6 0-16,0-4 8 0,0-2-8 0,0 6 8 15,0-6-8-15,-3 6 12 16,3-6-4-16,0-1 0 0,0 7-8 0,0-9 0 0,0 3 0 0,-4 0 0 15,4 6 0-15,0-6 0 0,0-6 0 0,-3 5 0 16,3-5 16-16,0 0 1 0,-7 0 1 0,7 0 0 16,-7 6-18-16,7-6 0 0,-8 0 0 0,1 0 0 15,-3 0-24-15,3 0-9 0,0-6-2 16,0 1 0-16,0-1-43 0,0 6-9 0,0-12-1 16,-4 12-1-16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5:10:32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4713 2901 1072 0,'0'0'24'0,"0"0"4"0,0 0 2 0,0 0 0 0,-3-6-30 0,-4 6 0 0,-1 0 0 0,1-6 0 16,0 0 49-16,4 6 4 0,-8-6 1 0,8 1 0 15,-4 5-43-15,-4-12-11 0,1 9 0 0,2-3 0 16,1 6 29-16,-3-6 4 0,3 0 1 0,0 0 0 16,-4 0-14-16,4 1-4 0,-4-1 0 0,1 6 0 15,3 0 11-15,0-6 1 0,0 6 1 0,0 0 0 16,0 0 16-16,-8 6 3 0,8-6 1 0,-3 11 0 15,3-11-41-15,3 6-8 0,1 0 0 0,-1 0 0 0,1 0 9 0,-4 3 5 16,3 8 1-16,1-11 0 0,-1 6-15 0,-3-6-18 16,0 9 4-16,0-4 1 0,3 1 41 15,-3-6 9-15,4 0 2 0,-4 6 0 0,0-1-15 16,0-2-4-16,-4-3 0 0,4 6 0 0,0 0-12 16,3-6-8-16,1 5 10 0,-4-5-10 0,3 0 0 0,1 3 0 15,3-3 0-15,0-6 0 0,0 6 19 0,-4 0-3 16,4 5 0-16,0-5 0 0,0 0-25 0,4 0-6 15,-1 0-1-15,1 3 0 0,-1-9 16 0,4 5 0 16,-7 1 0-16,7 0 0 0,-3-6 0 0,3 6 0 16,4 0 0-16,-1 0 0 0,-3 0 0 0,-3 0 0 15,-1-3 0-15,4 2 0 0,0 1 12 0,4 0 6 0,0 0 1 0,-4 0 0 16,3 6-19-16,1-6 0 0,-1-1 0 0,1 1 0 16,3 0 0-16,-3-3 0 0,-1 3 0 0,1 0 0 15,-1 0 0-15,5-6 0 0,-5 0 0 0,1 6 0 16,3-6 0-16,-4 0 0 0,-3-6 0 0,8 6 0 15,-5 0 10-15,-3-12-2 0,0 9 0 0,0-3 0 16,0 0-8-16,0 0 8 0,0-5-8 0,4-1 8 16,0 0 0-16,-4 0 0 0,3 4 0 0,-3-10 0 15,0 6-8-15,4 0 0 0,0 1 0 0,-4-4 0 16,0 3 0-16,-4 6 0 0,1-5 0 0,-1-1 0 16,1 3 8-16,-4-3 0 0,3 1 0 0,-3-1 0 15,4 0-8-15,-4-3 0 0,0 4 0 0,0-13 0 16,0 12 0-16,-4-2 0 0,4-4 0 0,-3 12 0 15,-1-12 0-15,1 13 0 0,-4-13 0 0,3 15 0 16,-3-9 0-16,-4 6-11 0,1 0 3 0,3-5 0 0,0 5-2 16,0 0 0-16,-4 6 0 0,1 0 0 0,3 0 10 0,-8 0 0 15,8 6-9-15,-3-6 9 0,3 0 0 16,0 6-9-16,-4 5 9 0,-3-5 0 0,7 0-12 0,-4 6 4 16,4-3 8-16,0 8-13 0,0-5 13 0,0 0 0 15,-3 3 0-15,-1-4 0 0,7 1 0 0,-3 6-9 16,0-6-1-16,4-1 0 0,-1 4 10 0,1 3 0 15,3-7 0-15,-4 1 0 16,4-6-12-16,0-6 4 0,0 0 0 0,0 0 0 0,0 0 8 16,0 0 0-16,0 0 0 0,0 0 0 15,7-3-53-15,-3 0-9 0,3 3-2 0,3-6 0 16,5 0-89-16,2-5-19 0,1-1-3 0,3 0-1 0</inkml:trace>
  <inkml:trace contextRef="#ctx0" brushRef="#br0" timeOffset="581.598">5133 2866 1058 0,'0'0'23'0,"0"0"5"0,0 0 0 0,-7 6 3 0,7-6-31 0,-4 5 0 0,-3-5 0 15,4 6 0-15,3-6 44 0,-4 6 2 16,1 0 1-16,-4 0 0 0,7-6 1 0,-4 6 1 0,4-6 0 0,-3 6 0 16,3-6-2-16,-4 3-1 0,4-3 0 0,0 6 0 15,0-6-2-15,-3 11 0 0,3-5 0 0,-4 0 0 16,4 0-35-16,0 6-9 0,0-1 0 0,4-8 0 15,-1 9 0-15,1-6 0 0,-1 6 0 0,1 0 0 16,-1-1 0-16,1-2 0 0,-1 3 0 0,1 6 0 16,-1-7 35-16,1 1 5 0,-1 3 0 0,1 2 1 15,-4 1-25-15,3 6-6 0,1-10-1 0,-1 10 0 16,-3-13-9-16,8 7 0 0,-5-3 9 0,-3 2-9 16,0-5 0-16,0-3 9 0,0 3-9 0,0 0 0 15,0-12 13-15,0 0-4 0,0 0-1 0,0 0 0 16,0 0-8-16,0 0 0 0,0 0-12 0,0 0 12 15,0-12-54-15,0 6-3 0,0 6-1 0,0-6 0 16,4-3-47-16,-1-3-10 0,4-5-1 16,-3 2-1-16</inkml:trace>
  <inkml:trace contextRef="#ctx0" brushRef="#br0" timeOffset="946.13">5034 2434 1724 0,'0'0'38'0,"-7"5"8"0,4 7 2 0,-8 0 0 0,4-6-39 0,0 0-9 0,3 2 0 0,-3 4 0 15,4 0-14-15,-1 0-5 0,1-6-1 0,3-6 0 16,-4 6-25-16,4-6-6 0,0 0-1 0,0 0 0 15,0 0-132-15,0 0-28 0,0 0-4 0,0 0-2 16</inkml:trace>
  <inkml:trace contextRef="#ctx0" brushRef="#br0" timeOffset="3194.811">6565 2777 536 0,'0'0'12'0,"0"0"2"0,0 0 1 0,0 0 0 0,0 0-15 0,0-5 0 15,-3-1 0-15,3 6 0 0,-4-6 38 0,4 6 5 0,0 0 1 0,0 0 0 16,0 0-2-16,0 0 0 0,0 0 0 0,0 0 0 16,0 0-5-16,0 0-1 0,0 0 0 0,0 0 0 15,0 0-16-15,0 0-4 0,0 0-1 0,0 0 0 16,0 0-6-16,0 6-1 0,0-6 0 0,-3 11 0 15,-1-5 20-15,4-6 4 0,0 0 1 0,0 0 0 16,0 6 11-16,-3-3 1 0,-1 3 1 0,4-6 0 16,0 0 2-16,-7 6 0 0,7 0 0 0,-7 0 0 15,3 0-12-15,1-1-1 0,-4 7-1 0,0-6 0 16,3 0-14-16,1 0-4 0,-4 9 0 0,3-10 0 16,4 1-16-16,-3 6 10 0,-1-6-10 0,4 0 8 15,0 6-8-15,0 2 0 0,0-8 0 0,4 6 0 16,-4 6 0-16,3-10-11 0,1 4 3 0,-1 0 0 15,1 6 8-15,-1-13 11 0,4 7-3 0,4-3 0 16,-8 9-8-16,4-12 8 0,-3 5-8 0,3-5 8 16,0 6-8-16,0 3 0 0,0-10 0 0,0 1 0 0,0 0 0 15,4 6 0-15,-4-6 8 0,4 0-8 0,-4 0 9 0,0 0-9 16,3-4 10-16,-3 4-10 0,4 0 0 0,-4 0 0 16,-4-6 0-16,5 0 0 0,2 0 8 0,-3 0-8 15,0 0 0-15,0 0 0 0,4 0 13 0,-4 0-3 16,0-6-1-16,0 6 0 0,0-6 0 0,0-2 0 15,-3 2 0-15,3 0 0 0,0-6 6 0,-4 0 1 16,8 0 0-16,-4-2 0 0,-7-4-3 16,0 1 0-16,3-1 0 0,1-3 0 0,-4 4-3 0,-4-1-1 15,1-3 0-15,3-2 0 0,-4 5-9 0,1-2 10 16,-8 2-10-16,4-5 10 0,0 2 2 0,0 9 1 16,0 0 0-16,0-5 0 0,-4 5-13 0,1 3 0 15,-1-3 0-15,4 1 0 0,-3-1-10 0,-1 0-5 16,0-3-1-16,4 4 0 0,-3-1 2 0,-1 6 0 0,4 0 0 15,0 0 0-15,-3 0-2 0,2 1 0 0,1 2 0 16,0 0 0-16,7 3 2 0,-7 0 0 0,-3 0 0 0,3 0 0 16,0 3 6-16,0 0 8 15,-4 8-13-15,7-5 5 0,-3 0 8 0,-3 6 0 0,3 0 0 0,0 2 8 16,0-2-8-16,3 6 0 0,1-7 0 0,-1 1-8 16,1-3-7-16,-1 9-1 0,0-7 0 15,4 7 0-15,0-9 16 0,4 9 0 0,0-7-10 16,3 1 10-16,0 0-22 0,0 3 0 0,3-4 0 0,4 1 0 31,-3-6-137-31,0 0-27 0,3 6-6 0</inkml:trace>
  <inkml:trace contextRef="#ctx0" brushRef="#br0" timeOffset="3658.05">6981 2733 907 0,'0'0'20'0,"0"0"4"0,-7-3 0 0,0 0 2 0,4-2-26 0,3 5 0 0,-7 0 0 0,0-6 0 16,7 6 85-16,-7 0 12 0,7 0 3 0,0 0 0 16,0 0-28-16,0 0-6 0,0 0-1 0,0 0 0 15,0 0-23-15,0 0-5 0,0 0-1 0,0 0 0 16,0 0-24-16,0 0-12 0,0 0 10 0,0 0-10 16,3 6 0-16,4 2 0 0,0 4 0 0,0 0 0 15,0 0 0-15,4-1 0 0,0 1 0 0,-1 3 0 16,4 3 0-16,0-1 0 0,-3-5 0 0,3 9 0 15,0-4 13-15,4-5-3 0,-4 3-1 0,-3 2 0 16,3-5-9-16,0 0 12 0,0 5-12 16,-4-2 12-16,1-3-12 0,0 6 0 0,-1-7 0 0,1-2 8 15,-4 3-8-15,0 0 10 0,0-12-10 0,-4 6 10 16,1-1-10-16,3 1 0 0,-3-6 0 0,3 6 0 0,-7-6 0 16,3 0-12-16,-3 0 2 0,7 0 1 15,4 0-58-15,-11 0-11 16,3-6-2-16,-3 6-1 0</inkml:trace>
  <inkml:trace contextRef="#ctx0" brushRef="#br0" timeOffset="4222.697">7246 2539 892 0,'0'0'25'0,"0"0"6"0,0 0-31 0,0 0 0 0,0 0 0 0,0 0 0 16,0 0 61-16,0 0 7 0,0 0 0 0,0 0 1 15,0 0-20-15,0 0-4 0,0 0-1 0,0 0 0 16,0 0 7-16,0 0 1 0,0 0 0 0,0 0 0 15,0 0-32-15,-3 3-7 0,-1 3-1 0,0 3 0 16,4-3 20-16,-3 0 4 0,3 0 1 0,0-1 0 16,0 7-9-16,0-3-3 0,0 0 0 0,3 0 0 15,-3 8-25-15,0-11 8 0,0 12-8 0,4-6 0 16,-8 8 45-16,4-2 4 0,0 5 1 0,0 4 0 16,-3 2-32-16,3-2-6 0,0 8-2 0,-4-3 0 15,1 4 0-15,-4 2 0 0,7-6 0 0,-4 3 0 0,1 4 8 16,-1-10 2-16,4 9 0 0,0 0 0 0,-3 4 3 0,3-10 1 15,0 3 0-15,3-2 0 0,1-4-9 16,-1-3-2-16,-3 4 0 0,7-7 0 0,-3 10-13 0,-1-13 0 16,4 4 0-16,1-7 0 0,-1 4 0 0,-4-3 0 15,1-7 0-15,3 7 0 0,-4-12 0 0,1 3 0 16,3 0 0-16,-7-1-10 0,3 4 10 16,-3-6-10-16,0 6 10 0,4-6-10 0,-4 0 10 15,0-1-8-15,0 4 8 0,0-3-8 0,-4 6 8 0,4-6 0 16,4 0-9-16,-8 0 9 0,4-1-12 0,0 1 3 15,-3 0 0-15,-4 0 0 0,7 3-9 0,-4-9-2 16,1 6 0-16,-4 0 0 16,3-1-28-16,1 1-5 0,3-6-2 0,0 0 0 15,0 0-87-15,0 0-18 0,0 0-3 0</inkml:trace>
  <inkml:trace contextRef="#ctx0" brushRef="#br0" timeOffset="8613.148">9377 2451 450 0,'0'0'9'0,"0"0"3"0,0 0 0 0,0 0 1 0,0 0-13 0,0 0 0 0,0 0 0 0,0 0 0 16,0 0 24-16,-7 0 1 0,0 0 1 0,0 0 0 15,7 0 10-15,0 0 1 0,-7-6 1 0,7 6 0 0,0 0 10 0,-11 0 1 16,11 0 1-16,0 0 0 0,-7-6-18 0,7 6-3 16,0 0-1-16,0 0 0 15,-7 0 0-15,7 0-1 0,0 0 0 0,0 0 0 0,0 0 9 0,0 0 3 16,0 0 0-16,0 0 0 0,0 0 4 0,0 0 1 15,0 0 0-15,0 0 0 0,0 0-9 0,0 0-2 16,-7 0 0-16,7 0 0 0,0 0-16 0,0 0-3 16,0 0-1-16,0 0 0 0,0 0-13 0,0 0 9 15,0 0-9-15,0 6 8 0,0 0 1 0,0 0 0 0,0 6 0 16,0-6 0-16,3 2-9 0,1 10 12 0,-1-6-12 16,1 0 12-16,-1 2-12 0,1 4 0 0,3 0 0 0,-3-1 8 15,-1 4-8-15,4 2 0 0,-3-5 0 0,3 3 0 16,0 8 12-16,0-11-4 0,-4 8 0 0,1-8 0 15,3 5-8-15,0-8 8 0,-3 8-8 0,-1-5 8 16,4-6 1-16,-3 3 0 0,-1-4 0 0,1 1 0 16,-1 0 9-16,-3-6 2 0,4 3 0 0,-4-4 0 15,0-5-3-15,0 0 0 0,0 0 0 0,3 6 0 16,-3-6-2-16,0 0-1 0,0 0 0 0,0 0 0 16,0 0 6-16,0 0 0 0,0 0 1 0,0 0 0 15,0 0-7-15,0 0-2 0,0 0 0 0,4-6 0 16,-4 1 0-16,3-4-1 0,1-3 0 0,-4 0 0 15,3-5-31 1,1 2-7-16,-4 3-1 0,4-6 0 0,-4 7 16 0,3-7 2 0,1 3 1 16,-1-2 0-16,-3-1 9 0,4 0-13 0,-1 4 5 0,1-4 8 15,-4 6-8-15,3-5 8 0,-3 2 0 0,0 3 0 0,4 0 0 16,-4 7 0-16,0 5 0 0,0 0 0 16,0-12 0-16,3 6 0 0,-3 6 0 0,0 0 0 0,0 0 0 15,0 0-11-15,0 0 11 0,0 0-8 0,0 0 8 16,0 0-10-16,0 0 10 0,0 12-10 15,4-6 10-15,-4 5 0 0,3 1 0 0,-3 0 8 0,4-3 2 0,-4 8 1 16,3-5 0-16,1 0 0 0,-1 0-11 0,1 2 10 16,3-2-10-16,-3 0 10 0,3 0-10 0,-4-1 0 15,4-2 0-15,0 3 8 0,0 0-8 0,0-1 0 16,0 1 0-16,0 0 0 0,0-3 0 0,1 8 0 16,2-11 0-16,-3 6 0 0,0-6 0 0,4 6 0 15,-4-3 0-15,-4 2 0 0,8-5 0 0,-4 0 0 16,0 0 0-16,-3-6 0 0,3 6 0 0,-7-6 0 0,0 0 0 0,0 0 8 15,7 6 4-15,-7-6 0 0,0 0 0 16,0-6 0-16,3-6 6 0,-3 6 2 0,4-6 0 0,-4-2 0 16,7-4-8-16,-7 6 0 0,0-11-1 0,3 8 0 15,1 3-11-15,-1-11 0 0,1 5 0 0,-4-2 8 16,4-4-8-16,-4 6 0 0,0-8 0 0,7 8 0 16,-4-8 0-16,-3 8 0 0,0-11 0 0,0 8 0 15,4-2 0-15,-4 2 0 0,-4-2 0 0,4 5 0 16,-3-3-14-16,3 4-5 0,-4-7-1 15,1 1 0-15,3 8-5 16,-4 3-2-16,0 1 0 0,1-1 0 16,-1 0-4-16,4 3-1 0,0 3 0 0,0 0 0 0,0-5 0 0,0 11 0 15,0 0 0-15,4 0 0 0,3-6-39 0,-3 0-8 16,6 0-1-16,-3 6-582 0</inkml:trace>
  <inkml:trace contextRef="#ctx0" brushRef="#br0" timeOffset="9483.444">10160 2519 990 0,'0'0'21'0,"0"0"5"0,0 0 1 0,0 0 1 0,-7 0-28 0,7 0 0 0,0 0 0 0,-7 0 0 16,0 0 51-16,0 0 4 0,0 0 1 0,7 0 0 0,-7 0-2 0,3-6 0 15,-3 0 0-15,7 6 0 0,-7-6-30 0,3 6-5 16,4 0-2-16,-7-6 0 0,0 6-7 0,7 0-2 16,-7 0 0-16,0 0 0 0,-3 0-8 0,3 6 0 15,-4 0 0-15,4 0 0 0,-4 0 8 0,4 0-8 16,-3 0 8-16,-4 5-8 0,3 4 16 0,-3-9-1 15,3 11-1-15,1-5 0 0,-1 3 3 0,1 3 1 16,-1-1 0-16,4 1 0 0,0-3-2 16,0 8 0-16,3-5 0 0,1 2 0 15,-1-2-8-15,1 0-8 0,3-1 12 0,0-2-12 0,0-3 17 0,3 5-3 16,1-5-1-16,-4-3 0 0,3 3-5 0,1-1 0 16,3-5-8-16,-4 0 12 0,5 0-4 0,-1 0-8 15,-4-6 11-15,4 6-11 0,0-6 9 0,0 6-9 0,0-6 0 16,0 0 9-16,0 0-1 0,1 0 0 15,-1-6 0-15,-4 0 0 0,4 6-8 0,0-6 10 0,-3 0-10 0,3-6 10 16,-4 7-10-16,4-10 0 0,0 3 9 0,0 0-9 16,-3-5 12-16,0-1-3 0,-1 3 0 0,1-8 0 15,-1 5-9-15,1-8 8 0,-1 14-8 0,1-6 8 16,-1-2-8-16,1 8 0 0,-4 0 0 0,3 0 8 16,-3 1-8-16,4-1 0 0,-4 3 0 0,0 3 8 15,0-6-8-15,3 7 0 0,-3-1 0 0,0 0 0 16,0 6 0-16,0 0 0 0,0 0 0 15,0 0 0-15,0 0-22 0,0 0 0 0,0 0 0 0,0 0 0 32,0 0-5-32,0 0-1 0,0 0 0 0,0 0 0 0,0 0 10 0,0 0 2 0,0 0 0 0,0 6 0 15,-3 5 16-15,3 1 0 0,0 0 0 0,0 9 0 16,0-4 0-16,0 7 0 0,3 2-8 0,-3-2 8 16,0 2 0-16,0-2 12 0,4-1-1 0,-1 4-1 0,1 2 8 15,3-2 2-15,-4 2 0 0,5-3 0 0,-1-2-4 0,0-1 0 16,-4 4 0-16,4-9 0 0,0-1-6 0,0 4-2 15,4-4 0-15,0-5 0 0,-4 6-8 0,3-4-11 16,1-8 3-16,-1 6 0 16,1 0-37-16,0-6-7 0,-1 0-2 0,1-6 0 15,-4 0-26-15,3 3-4 0,4-3-2 0,-3 0-553 0</inkml:trace>
  <inkml:trace contextRef="#ctx0" brushRef="#br0" timeOffset="41806.542">1732 8901 358 0,'0'0'10'0,"0"0"2"0,0 0-12 0,0 0 0 15,0 0 0-15,0 0 0 0,0 0 41 0,0 6 6 16,0 6 1-16,-3-6 0 0,3 5 11 0,0-2 2 0,-4-3 1 0,4 6 0 15,-3 0-2-15,3 5-1 0,-4-2 0 0,0 0 0 16,1 5-13-16,-1-8-2 16,1 0-1-16,-1 8 0 0,1 4 1 0,-1-4 0 15,-3 4 0-15,4 5 0 0,-1-11-44 0,4 14 0 0,-7-11-13 0,4 14 3 16,-1-8 10-16,1 2 14 0,-1 3-3 0,1 4-1 16,-1-4 2-16,0 3 0 0,1-2 0 0,-1 8 0 15,4-9-2-15,0 12 0 0,0 3 0 0,-3-3 0 16,3-3 0-16,0 6 0 0,-4 6 0 0,-3-3 0 15,7 6 6-15,-3 0 0 0,3-3 1 0,-4 6 0 16,1-3 8-16,-1 2 2 0,1 1 0 0,-1-12 0 16,1 9 3-16,-1-6 1 0,-3 3 0 0,4 0 0 15,-5 9 9-15,5-1 3 0,-4 4 0 0,-4 23 0 16,8-11-2-16,-4-7 0 0,0 1 0 0,0-4 0 16,7-5-41-16,-4 0 0 0,1 3 0 0,-1 11 0 15,0-14 0-15,1-6 0 0,3 2 0 0,-4 1 8 16,1-9-8-16,-8 3 0 0,8 3 0 0,-1 6 0 15,4-6 0-15,-3-1 0 0,-1 1 0 0,-3-6 0 0,4-6 0 0,3 3 0 16,-4-8 0-16,4 2 0 0,0 3 0 0,-3-12 0 16,3 9 0-16,-4 3 0 0,8-5 0 0,-4-1 0 15,0-3 0-15,0-2 0 0,0 2 0 0,0-6 0 16,0-2 0-16,3-1 0 0,-3-5-17 0,0-1 4 16,0-2 1-16,0 0 0 15,-3 2-30-15,3-2-6 0,0-4 0 0,0 1-1 16,0-3 32-16,0 3 6 0,-4-4 2 0,4 1 0 15,0-6-115-15,0 0-22 0,0-6-5 0,0 0-450 0</inkml:trace>
  <inkml:trace contextRef="#ctx0" brushRef="#br0" timeOffset="49728.311">1647 9369 850 0,'0'8'17'0,"0"1"6"0,0 0-23 0,0 9 0 0,0-7 0 0,0-5 0 16,0 6 0-16,-3 3 0 0,3 2 0 0,-4 1-12 15,4-3 23-15,-3-4 4 0,-1 1 1 0,-3-6 0 16,7-6 40-16,0 0 9 0,0 0 2 0,-7 0 0 16,0-6-7-16,0-8 0 0,0-1-1 0,0-6 0 15,4 4-49-15,-1-7-10 0,4 4 0 0,-4-4 0 16,4 0-27-16,0-2-2 15,0 0-1-15,0 2 0 0,4-5 1 16,-4 2 0-16,4-8 0 0,-4 8 0 0,7-5 18 0,-4 3 11 0,1 5-12 0,-1-8 12 16,1 8-8-16,-1 1 8 0,1 8 0 0,-1-8 0 15,1 5 0-15,-1 6 0 0,-3 0 0 0,7-2 0 16,-7 2 31-16,4 3 0 0,-4-3 0 0,3-2 0 0,1 5-1 16,-4-3 0-16,3-6 0 0,1 7 0 0,0-4-3 15,-1 3-1-15,1-14 0 0,-1 8 0 0,1-5-9 16,3-1-1-16,-4-2-1 0,1-7 0 15,6 10-6-15,-3-7-1 0,4 1 0 0,-4 3 0 0,7 2-8 0,-3 3 0 16,3 4 0-16,0-7 0 0,-3 10 0 16,3 2 0-16,-7-6 0 0,10 6 0 0,-3 4 0 0,1 2 0 15,-1 0 0-15,0-6 0 0,7 12 0 0,-3 0-14 16,-4-6 3-16,7 6 1 0,0 6 10 0,0-6-8 16,4 0 8-16,-4 0-8 0,-3 6 8 0,6 0 0 15,1-6 0-15,3 0 0 0,1 0 0 0,-8 0 0 0,7 0 0 16,-3 0 0-16,6 0 0 0,-2 0 0 0,-8 0 0 15,7-12 0-15,4 12 0 0,-1-6 0 0,-2 0 8 16,6 0-8-16,4 1 0 0,-4-1 0 16,-3 0 0-16,3 3-8 0,7-6 8 0,-10 6 0 0,3 3 0 15,8-6 0-15,-8 0 0 0,-3 6 8 0,3-6-8 16,7 6 11-16,-6 0-11 0,2-5 0 16,8 5-12-16,-7-6 12 0,4 6 0 0,-1-6 0 0,-7-3 0 0,7 6 0 15,4-3 0-15,-10 0 8 0,6 3-8 0,4-8 0 16,-7 5 0-16,3-6 0 0,4 6-9 0,-4-3 9 15,4 3-8-15,0 1 8 0,-4-1 0 0,4 6 0 16,3-6 0-16,-3 0 0 0,4 6 0 0,-4 0 0 16,-1 0 0-16,8 0 0 0,-10 0 0 0,6 0 0 15,-7 6 0-15,4 0 0 0,4-6 0 0,-8 6 0 16,4-4 0-16,0 4 0 0,-4-3 0 0,4 3 0 16,3-3 0-16,-10 3 0 0,3-6 0 0,4 6 0 15,-3 0 0-15,-1-6 0 0,-3 0 0 0,3 0 0 0,0-6 0 16,1 0 0-16,-1 0 0 0,0-3 0 0,-3 0 0 15,0 1 0-15,0-4 0 0,3 0 0 0,-10-3 0 0,7 4 0 16,3-1 0-16,-7 0 0 0,4 0 8 0,-7 12-8 16,3 0 0-16,0-5 0 0,1 5 8 0,2-6-8 15,-6 6 0-15,7-9 0 0,-4 9 0 0,11-3 0 16,0 3 0-16,-7 0 0 0,0 0 0 0,-4 0 0 16,4 0 0-16,0 0 0 0,-4 0 0 0,0 3 0 15,4-3 0-15,-7 0 0 0,6 0 8 0,-6 0-8 16,7 9 0-16,-7-9 0 0,7 0 11 0,-1 0-11 15,-6 0 12-15,7 6-12 0,-4-6 0 0,1 0 0 16,2 0 0-16,1-6-12 0,0 6 12 0,-7 0 0 16,3 0 0-16,4 0 0 0,-7 0 0 0,3 0 0 0,4 0 0 0,-4 0 10 15,-10 0-10-15,10 6 0 0,-3-6 0 0,10 0-11 16,-10 0 11-16,3-6 0 0,0 6 8 0,-3 6-8 16,3-6 8-16,-3 0-8 0,7 0 8 0,-11 0-8 15,4 0 11-15,-4 0-3 0,4 0 0 0,3 5 0 16,-3-5-8-16,3 0 0 0,0 0 0 0,-6 6 0 15,6 0 0-15,-3 0 0 0,-1 0 0 0,1 6 0 16,0-6 0-16,0 2 0 0,-4 4 0 0,0 0 0 16,4 3 0-16,-8-4 0 0,5 1 0 0,-1 6 0 15,0-6 21-15,0-1 3 0,1 1 0 0,-1 3 0 16,0-4-39-16,0 7-7 0,-3-6-2 0,3 3 0 16,0 2 24-16,-3 1 0 0,3-6 0 0,-3 8 0 15,3-2 20-15,-3-3 8 0,-4 8 1 0,4-5 1 0,-1 2-30 16,5 10 0-16,-12-13 0 0,8 13 0 0,-4-4 0 15,0 4 0-15,1 2 0 0,-1 0 9 16,-4-2-9-16,1 2 12 0,0 3-12 0,-1-8 12 0,1 8-12 16,-4-3 8-16,0 4-8 0,0-4 8 0,4 3-8 0,-4-8 10 15,0 2-10-15,4 6 10 0,-4-2-10 0,3-7 12 16,-2 9-12-16,-1-11 12 0,0 8-12 0,0-8 0 16,0 2 0-16,0 1 0 0,0 2 0 0,0 1 0 15,0-10 0-15,4 10 0 0,-7-13 0 0,3 10 8 16,3-4-8-16,-2 9 0 0,-1-2 0 0,0-1 8 15,0 4-8-15,0-1 0 0,-3-3 0 0,-1 1 8 16,4 2-8-16,-3-3 0 0,-1 4 8 16,-2-1-8-16,-1 3 0 0,3-5 8 0,-3 2-8 0,0-8 0 15,0 8 0-15,0-8 8 0,4 8-8 0,-4-14 0 0,0 5 0 16,4 3 0-16,-4-5 0 0,3 3 0 0,-3-1 0 16,0-5 0-16,4 2 0 0,-4-2 0 0,4-3 0 15,-4 2 0-15,3 1 0 0,-3 0 0 16,4-1 0-16,-1 1 0 0,-2 2 0 0,2-8 0 0,-3 6 0 0,4 2 0 15,-4-2 0-15,0-3 0 0,3 2 0 0,-2 1 0 16,-5-6 0-16,4 5 0 0,-3-5 0 0,-1 9 0 16,1-4 0-16,-1-2 0 0,1 3 0 0,-1-1 0 15,1-5 20-15,3 6 3 0,-4-4 0 0,4 4 0 16,-3-3-23-16,3-3 8 0,-3-1-8 0,-1 1 0 16,1 0 0-16,3 0 0 0,-4-4 0 0,1 1 0 15,3 0 0-15,-4 3 8 0,4 0-8 0,0-7 0 0,0 4 0 16,0-3 0-16,1 6 0 0,-1-3 0 0,0 0 0 15,0 2 0-15,0 1 0 0,0-3 0 0,0 0 0 16,0 0 0-16,0 2 0 0,4 1 0 16,-4 0 0-16,3 0 0 0,-3-1 0 0,4 10 0 15,-4-9-17-15,4 2-8 0,-1 4-2 16,-3 0 0-16,4-7 27 0,-4 4 0 0,3-3 0 0,-3 3 0 0,0-1 16 16,1 1 9-16,-1-3 2 0,3-1 0 15,-3 7-43-15,0-6-9 0,4 0-2 0,-4-1 0 0,0 1 27 16,0 3 0-16,0-3 0 0,0-7 0 0,4 7 0 0,-4 0 0 15,3-3 0-15,-3 3 0 0,0 5 0 0,4-8 0 16,-4 0 0-16,4 6 0 0,-4 2 0 0,0-5 0 16,0-3 0-16,-4 5 0 0,8 1 16 0,-4 3 9 0,4-6 2 15,-4 2 0-15,0 1-27 0,0 0 0 0,3-4 0 0,1 4 0 16,0-6 0-16,3 3 0 0,-4 2 0 0,1-2 0 31,3-6-16-31,0 3-9 0,-3 0-2 0,3 2 0 0,0-2 45 0,-4-3 9 16,5 0 1-16,-5 6 1 0,4-9-21 0,0 6-8 0,-3-4 0 0,3 1 9 15,-3 3-9-15,3-3 0 0,0 0 0 0,0 6 0 16,0-6 0-16,-3-1 0 0,3 4 0 0,0-3 0 16,0 0 0-16,0 0 0 0,0 0 0 0,0 5 0 15,0-5 0-15,1 0 0 0,2-3 0 0,-6 3 0 16,3 0 0-16,-4-3 0 0,5 3 0 0,-1 3 8 16,0-6-8-16,-4 5 0 0,4-2 0 0,1-6 0 31,-1 6-25-31,-4 0-7 0,8-3-2 0,-4 0 0 0,0 6 78 0,0-6 16 0,0 0 4 0,-3 0 0 15,3-1-103-15,0 1-20 0,4 0-4 16,-4 0-1-16,0-3 84 0,0 0 17 0,0 0 3 0,0 0 1 0,0 0-30 16,1 0-11-16,-1 0 0 0,3-3 9 0,-3 3-9 0,1 0 0 15,2 0 0-15,-3 3 8 0,0-3-8 0,1 3 0 16,-1 3 0-16,3-6 0 0,-3 6 0 0,1-6 0 16,-1 6 0-16,0 0 0 0,-4-3 0 0,4 3 0 15,-3-4 0-15,3 4 0 0,-3-3 0 0,3 0 0 16,0 3 0-16,0-3 8 0,0-3-8 0,-3 3 0 15,-1 0 0-15,1 3 0 0,-1 0 0 0,-2-6 0 16,2 0 0-16,1 6 0 0,3-6 0 0,-7 0 0 16,3 5 0-16,1-5 0 0,-4 3 0 0,4 0 0 15,-1 0 0-15,-3 0 0 0,4 0 0 0,-1 0 0 16,-2 0 0-16,2 3 0 0,1 0 15 0,-1-3 1 16,-3 0 0-16,4 3 0 0,-4-1-26 0,0-5-5 15,4 6-1-15,-4-6 0 0,0 6 16 0,0-6 0 16,-4 0 0-16,8 0-9 0,-1 3 9 0,1-3 0 0,0 0 0 0,-1 0 0 15,4 0 0-15,-3 0 0 0,0 0 0 0,3 0 0 16,-4 0 0-16,1 0 0 0,3 0 0 0,-4-3 0 16,1 3 0-16,3 0 8 0,-3 0-8 0,-1-6 0 15,4 6 0-15,-3 0 0 0,3-6 0 0,0 6 8 16,-3 0 4-16,3-5 0 0,-3 5 1 0,3-9 0 16,-4 6-13-16,8 3-18 0,-4-9 4 0,4 9 1 15,-8-3 21-15,4 0 4 0,0 0 0 0,-3 0 1 16,3 0-13-16,0 0 0 0,-3 0 0 0,-1 0 0 0,4 3 0 15,-3 0-15-15,0 0 3 0,3-5 1 16,-4 5 11-16,1 0 0 0,0 5 0 0,-1-5-8 0,4 0 8 16,-3 3 0-16,-1 0 0 0,1 0 0 0,0 0 0 15,-1 0 0-15,4 0 0 0,-3 0 0 0,-1 0 0 0,1 0 0 16,-4 3 0-16,4-3 0 16,-1-3 0-16,4 0 0 0,-3 3 0 0,3-3 0 0,-3 0 0 0,3 0 0 15,0 0 0-15,0-3 0 0,0 3 0 0,0-3 0 16,4 3 0-16,-4-6 0 0,4 3 13 0,-1 0-1 15,1 0-1-15,-1 0 0 0,-2 0-11 0,2 3-11 16,1-3 3-16,-1 3 0 0,1 0 8 0,0 0 0 16,-1 0 0-16,5 3 0 0,-5-3 0 0,4 3 0 15,-3 0 0-15,-4 0 0 0,4 0 0 0,-1 0 0 16,-2 3 0-16,2-3 0 0,1 0 0 0,-1 3 0 0,1-1 0 16,0-5 0-16,-1 0 0 0,-3 6 0 0,4-6 0 0,3 6 8 15,-3-6-8-15,0 0 0 0,-1 0 0 0,1 3 0 16,-1-3 0-16,1 0 0 0,3-3 0 15,0 3-8-15,1 0 8 0,-1 0 0 0,0 0 0 0,-3 3 0 16,3-3 0-16,0 0 0 0,0 0 0 0,-3 3 0 16,6 0 0-16,-6 0 0 0,3-3 0 0,0 6 0 15,-3-3 0-15,3 0 0 0,-3-3 0 16,-1 3 0-16,5 0 0 0,-5-3 0 0,4 3 0 0,-3-1 8 16,0 1-8-16,-1 3 0 0,5-6 0 0,-1 6 0 15,0-6 0-15,0 0 0 0,4 0 0 0,-4 0 0 16,0 0 0-16,0-6 0 0,4 6 0 0,-4-6 0 15,0 1 0-15,0 2 8 0,4 0-8 0,0-3 8 16,-1-3-8-16,1 3 8 0,0 0-8 0,-4 0 8 16,4 0 0-16,-1 1 0 0,1-4 0 0,0-3 0 15,0 9-8-15,3-3 9 0,-4 3-9 0,1 0 10 0,0 0-10 16,0 0 0-16,3 0 9 0,-4 3-9 0,1 0 0 0,0 0 0 16,-4-5 0-16,4 5 0 0,-1 0 0 0,1-6 0 15,0 6 0-15,-1 0 0 0,1 0-11 0,0-6-6 16,0 6-2-16,-1 0 0 0,1 0 32 0,0 0 7 15,-1 0 0-15,-3 0 1 0,4 6-21 0,0-6 0 0,-4 0 0 16,4 0 0-16,-1 6 0 0,-2-6 8 0,2 0-8 16,1-6 0-16,0 6-14 0,-4 0-7 0,4-6-2 15,-1 0 0-15,-3 6 23 0,4-3 0 0,-4 0 0 16,4 0 0-16,0 3 14 0,-1-3 7 0,5 0 2 0,-5 3 0 16,-3 0-23-16,4-3 0 0,0 0 0 15,-4 3 0-15,4-3 0 0,-1 0 0 16,-2 1 0-16,2 2 0 0,-3-3 0 0,4-3 9 0,-4 0-9 15,0 6 0 1,1-6-14-16,-1 6-10 0,0 0-1 0,4-6-1 0,-1 6 43 0,1 0 9 0,0-6 2 0,3 6 0 31,0 0-45-31,-3 0-9 0,0 0-2 0,-1 0 0 0,1 0 47 0,0 0 9 0,3 0 1 0,-3 0 1 16,3 0-30-16,-4 0 0 0,1 6 0 0,0-6 0 16,0 6 0-16,-1-6 0 0,1 6 0 0,0 0 0 15,3 0 0-15,-3-1 0 0,3 1 0 0,0 0 0 16,-3-3 0-16,-1 0 0 0,1 3 0 0,0-3 0 0,-1-3 0 15,1 0 0-15,0 0 0 0,0-3 0 16,-1 0-20-16,1 3-8 0,0-3 0 16,-1 0-1-16,1 0 29 0,-4 0 0 0,4 0 0 0,0 0 0 0,3 0 17 0,-3 1 10 15,-4-1 1-15,3 3 1 0,1 0-21 0,0-3-8 16,-4 0 0-16,4-3 0 16,-1 6-19-1,1-6-9-15,-4 6-3 0,0-6 0 0,4 6 31 0,-4-6 0 0,-3 3 0 0,3 3 0 0,0 0 0 0,-3 0 0 16,3 0 0-16,-3 0 0 15,3 0 17-15,-4 0 10 0,1 3 1 0,0 3 1 0,-1-6-21 0,1 0-8 16,0 0 0-16,-1 0 0 0,1 6 0 0,-4-6 0 16,4 0 0-16,-1 0 0 0,-3 0 0 0,4 0 0 15,0 0 0-15,-4 0 0 16,7 0-19-16,-7 0-9 0,0 0-3 0,4 0 0 0,-4 0 53 0,4 0 10 0,-4 0 3 16,3 0 0-16,1 0-25 0,-4 0-10 0,4 6 8 0,-1-6-8 15,1 6 8-15,0 0-8 0,-1-3 0 0,1-1 8 16,0 1-8-16,-4 3 0 0,3-3 0 0,1 3 8 15,0-3-8-15,-4 0 0 0,3 0 0 0,1 3 0 16,0 0 0-16,-1 0 0 0,1-6 0 0,3 0 0 16,-3 0 0-16,3 5 8 0,0-5-8 0,0 0 0 15,-3 0 19-15,3 0-2 0,-3 0 0 0,3 3 0 16,0-3-29-16,0 0-7 0,0 3-1 0,-3-3 0 16,3 3 20-16,-3-3 0 0,3 3 0 0,-3-3 0 15,-1 3 0-15,1 0 0 0,-1-3 0 0,1 3 0 16,0-3 10-16,-1 3-10 0,1-3 10 0,0 3-10 15,-1 3 8-15,1-3-8 0,3 0 0 0,-3 3 9 16,3-6-9-16,-3 5 8 0,-1 1-8 0,1-6 8 16,3 6-8-16,-3-3 0 0,3 3 0 0,-4-3 0 15,1 6 0-15,3-6 0 0,-3 3 0 0,-1-3 0 0,5-1 0 16,-5 1 0-16,1 3 0 0,3-6 0 0,-3 0 0 16,-1 6 0-16,1-6 0 0,0 0 0 0,3 0 0 0,-4 6 0 15,5-6 0-15,-5 0 8 0,4 0-8 0,-3 6 0 16,3-6 0-16,-7 0 0 0,0 3 0 0,4 0 0 15,0 3 0-15,-1-3 0 0,1 0 0 0,0-3 0 16,-1 3 0-16,8-1 8 0,-4-2-8 0,0 3 0 16,0 0 0-16,1-3 0 0,-5 0 0 0,4 0 0 15,-3 0 0-15,3 0 0 0,-3 0 0 0,0 0 0 16,-1 0 0-16,1 0 0 0,3-3 9 0,-3 0-9 0,3 1 10 16,-4-1-10-16,1 0 0 0,3 0 0 15,-3 0 0-15,0 0-10 0,3 3 10 0,0-3 0 0,-3 3 0 16,3 0 0-16,-4-3 0 0,1-3 0 15,0 6 0-15,-1 0 0 0,-3 0 0 0,4 0 0 0,-4 0 0 0,0 6 0 16,4-6 0-16,-4 0 0 0,-3 0 0 16,3 0 0-16,0 3 0 0,-4-3 0 0,4 3 0 0,-3-3 0 15,7-3 0-15,-4 0 0 0,-4 3 0 0,4-6 0 16,4 6 0-16,-4-6 0 0,4 6 0 0,-4-6 0 16,7-3 0-16,-3 4 0 0,-1-1 0 0,1 0 0 15,3 0 0-15,0 0 8 0,1 0-8 0,2 0 11 16,-3 6-11-16,1-6 0 0,-1 6 0 0,0-5 0 15,4 5 0-15,-4-6 0 0,0 3-12 0,0 3 12 16,-3 0 0-16,3 0 0 0,0 0 0 0,0-3 0 0,-3 3 0 16,0 0 0-16,-1 0 0 0,-3 3 0 0,0-3 0 15,4 9 0-15,-4-9 0 0,0 0 0 0,4 5 0 16,-4-5 0-16,4 6 0 0,-1 0 12 0,1-6-12 16,0 0 0-16,-1 3 0 0,1 0 0 0,-1 0 0 15,1 0 0-15,0-3 0 0,-1 0 0 0,1 6 0 16,0-6 0-16,3 0-12 0,-4-6 12 15,1 6 0-15,3 0 0 0,0-3 0 0,1 3 0 0,-1 0 0 0,0 0 0 16,-3 3 0-16,3 3 0 0,0-6 0 0,0 0 0 16,-3 0 0-16,-1 0 0 0,1 3 0 0,0 0 8 15,-1 3 2-15,1-3 0 0,-4 2-10 0,0 1 0 16,0 0 0-16,-3-6 0 0,-1 6 0 0,1 3-14 0,0 0 3 16,-1-3 1-16,1-1 10 0,-1 1 0 0,4 0 0 0,-3 3 0 15,0-3 0-15,-1 0 0 0,1 0 0 0,-1 0 0 16,1 2 0-16,-4-2 0 0,4 0 0 0,-1 6 0 15,-3 0 0-15,4-1 0 0,-1-5 0 0,-3 3 0 16,4 3 0-16,-4 0 0 0,4-1 0 0,-1 1 0 16,-3 3 0-16,4-3 0 0,-4 5 0 0,0-11 0 15,0 6 0-15,-3-6 0 0,3 3 0 0,0 2 0 16,0 7 0-16,0-6 0 0,-4-1 0 0,4 13 0 16,4-3 0-16,-8 2 0 0,5-2 0 0,-5 2 0 15,1-5 24-15,3 2 6 0,-7 4 2 0,3-3 0 16,-3-1-22-16,4 1-10 0,-4 2 10 0,0-2-10 15,0 2 28-15,0-5-1 0,-4 3 0 0,1 8 0 16,-1-6-27-16,1 4 0 0,-1 2 0 0,-3 4 0 0,7-1 0 16,-7 3 0-16,3-2 0 0,-3-4 0 15,0 3 0-15,4-2 0 0,-1-1 0 0,-3 3 0 16,7-8 0-16,-7 2 0 0,4 1 0 0,-4 5 0 0,3-2 0 16,1-1 0-16,-1 3 0 0,-3 4 0 0,0-1 56 15,3-3 7-15,-3-2 1 0,4-4 0 0,-4 4-64 0,0-1-24 16,3-3 0-16,-3 1 1 0,0 2 23 0,4-5 0 15,-5-4 8-15,1 7-8 0,4-4 12 0,-4 1-4 16,3 5 0-16,-3-2 0 0,0-7-8 0,4 4 0 16,-4-1 0-16,3 1 0 0,-3-7 0 0,0 10 0 15,0-9 0-15,0 2 0 0,0-2 0 0,3-1 0 16,-3-2 0-16,-3 0 8 0,3 5-8 0,-1-8 0 0,-2 3 0 16,3 2 8-16,-4 1-8 0,4-9 0 15,-3 6 0-15,-1-1 8 0,0-2-8 0,1 0 0 0,-4 3 9 16,3-4-9-16,-3-2 0 0,4 3 8 15,-1-3-8-15,-3 5 0 0,0-5 0 0,3 0 0 16,-3 0 0-16,0 6 0 0,0-4 0 0,0-2 0 0,0 3 0 0,-4 3 0 16,4-7 0-16,-4 4 0 0,4 0 0 0,-4 0 0 15,1-1 0-15,-1-2 0 0,1 0 0 0,-1 0 0 16,4 3 8-16,-4-4 0 0,4 1 0 0,-4-3 0 16,1 0-8-16,-1 0 0 0,0 3 0 0,1-3-8 15,-1 0 8-15,-3-1 0 0,3-5 0 0,-3 6-8 16,-3-6 8-16,2 3 0 0,-2-3-9 0,2 3 9 15,-2-3 0-15,-1 0 0 0,-3 0 0 0,3 0 0 16,0 0 0-16,1 0 0 0,-4-3 12 0,-1 3-4 16,5 0-8-16,-5 0 0 0,1 0 0 0,-4 3 0 0,4-3-11 15,-4 3 11-15,4-3-8 0,-7-3 8 0,7 3 0 16,-4-3 0-16,-3 3 0 0,3-3 0 0,0 3-10 16,0-6 10-16,1 6-12 0,-5-5 12 0,5 5-12 15,-1 0 12-15,-3-6-12 0,-4 6 12 16,4-6 0-16,-1 0 12 0,1 3 0 0,0 0 0 15,-1-3-12-15,1 3 0 0,0-3 0 0,0 3 0 0,3 0 0 0,-3 0 0 16,-1 3 0-16,1 0 0 0,0-2 0 0,-4 2 0 16,4 0 0-16,-1 2 0 0,-2-2 0 0,-1 0 0 15,0 0 0-15,-3 0 0 0,3 3 0 0,-3-3-16 16,3 3 3-16,-7 0 1 0,4-3 12 0,-4 3 16 16,3-3-3-16,-3 0-1 0,1 0-12 0,2 0 0 0,4-3 0 0,-3 3 0 15,3 0-12-15,1-3-6 0,-5 3-1 0,1-3 0 16,0 3 31-16,3 0 5 0,-4-3 2 0,5 3 0 15,-5-2-19-15,4 2 0 0,1-6 0 0,-1 6 0 16,-4 0-13-16,5 0-7 0,-1 0 0 0,-3 0-1 16,-1 0 33-16,1 0 8 0,0 0 0 0,-4 0 1 15,7 0-33-15,-3-6-8 0,-1 6 0 0,1-6-1 16,0 6 21-16,3 0 0 0,-4 0 0 0,1 0 0 16,0 0 12-16,3 0 8 0,0 0 0 0,-3 0 1 15,7 6-34-15,-4-6-7 0,0 6-2 0,0-6 0 16,0 6 22-16,0-4 0 0,1 1 0 0,-8 3 0 15,4-3 11-15,-1 3 9 0,1 0 3 0,3-3 0 16,0 6-23-16,-3-3 0 0,3-6 0 0,-3 6 0 16,3-6-14-16,0 5-7 0,-3-5-2 0,-1 6 0 15,5-6 37-15,-1 3 7 0,0 0 2 0,-3 0 0 16,6 0-37-16,-2 0-7 0,-1 0-2 0,4 3 0 16,-1-6 23-16,-3 6 0 0,1-3 0 0,-5 3 0 0,8-4 14 0,-4 1 7 15,0 3 2-15,1-6 0 0,-5 0-23 0,8 6 0 16,-4-6 0-16,0 0 0 0,1 0-11 0,2 0-6 15,-6 0-2-15,3 6 0 0,4-6 31 0,-4 3 5 16,-3 3 2-16,-1-3 0 0,5-3-19 0,-1 3 0 16,0-3 0-16,-3 0 0 0,3 3-12 0,-3 0-5 15,3-3-2-15,-7 3 0 0,7-3 31 0,-3 0 5 16,-1 0 2-16,1-3 0 0,3 0-19 0,0 0 0 16,4-3 0-16,-4 0 0 0,1 3-13 0,-1 3-7 15,0-6 0-15,0 6-1 0,0-6 21 0,1 6 0 16,-1-6 0-16,0 3 0 0,0 1-8 0,0 2 8 15,1-3 0-15,-5 0 0 0,4 3 0 0,-3 3 0 16,3-3-9-16,-3 3 9 0,0-3 16 0,3 2 8 0,-4-2 0 0,1 3 1 16,0-3-40-16,3 0-8 0,0 0-1 0,-3 0-1 15,7 6 25-15,-4-6 0 0,0 0 0 0,-3 0 0 16,3 0 0-16,-4 0 0 0,5 0 0 0,-1 0 0 16,0 0 0-16,4-6 9 0,-4 3-9 0,4 1 10 15,-1-1-10-15,1 0 0 0,-4 0 0 0,1-3 8 16,2 0-8-16,1 0 10 0,0 3-10 0,-1-3 10 15,5 3 1-15,-1-3 0 0,-3 1 0 0,-1-7 0 16,5 0-11-16,-1 3-16 0,0 0 4 0,-3 1 1 16,3 2 11-16,-3-6 0 0,0-3 0 0,-1 6 0 15,1 1 0-15,3-4-13 0,0 6 5 0,-3-6 8 0,3 6-12 16,1-3 12-16,-1 4-10 0,-3-4 10 0,6 0 0 16,-6 3 0-16,3 0 0 0,1 0 0 0,-1 0 0 15,-3-2 0-15,3 2 0 0,-3 3 0 16,3 0 12-16,0 3 9 0,0-3 2 0,1 3 0 15,-5-3-37-15,5 3-7 0,2 3-2 0,-2-3 0 16,-5-3 23-16,5 0 0 0,-1 3 0 0,-3 3 0 0,-1-3 0 0,5 3 0 16,-1 0 0-16,0 0 8 0,0 6-8 0,1-1 0 15,-5-2 0-15,4 0 0 0,-3-3 0 0,7 3 8 16,-4-3-8-16,1 3 0 0,-1-3 0 0,4 3 0 16,-4-3 0-16,0 0 0 0,4-1 0 0,-4-2 0 15,4 3 8-15,-4-3-8 0,4 0 14 0,0 3 1 0,3-3 0 0,-3 3 0 16,3-3-23-16,0 0-5 0,-3 0-1 15,3-3 0-15,4 3 14 0,0-3 0 0,-4 3 0 16,4-3 0-16,0 3 0 0,-4-2 0 0,4-1 0 0,-7 0 0 16,7-3 0-16,0 6 0 0,3-3 0 0,-3-3 0 15,3 0 16-15,-3 0-4 0,0 6-1 0,3-6 0 16,-3 0-11-16,3 1-14 0,1 2 3 16,-4-3 1-16,3 3 10 0,0-3 0 0,1 0 0 0,3 0 0 15,-1 0 0-15,1-3 14 0,-3 4-3 0,-1-7-1 16,0 6-10-16,4 0-14 0,0 0 3 0,0 0 1 15,0-3 10-15,-4-2 0 0,4 5 0 0,0 0 0 16,0-9 0-16,0 4 0 0,0 2 0 0,0 0 0 16,0 3 0-16,-4-6 0 0,7-5 0 0,-3 5 0 15,0-3 0-15,0 3 12 0,0-8 0 0,0 5-1 16,0-5-11-16,3 2-17 0,-3 3 4 0,0-2 1 16,3 5 12-16,-3-6 0 0,0-2 0 0,0 5-9 0,0 0 9 15,0-2 0-15,0 2 0 0,0 0 0 0,-1 0 9 0,1 4 4 16,0-7 1-16,-3 3 0 15,-1 4-62-15,4-1-13 0,0-6-3 0,-4 3 0 0,4 1 64 0,0 5 24 16,0-12 0-16,0 10-1 0,-1-4-37 0,5 0-7 16,-4 3-2-16,3-5 0 0,1 5 23 0,-1-3 0 15,-3 4 0-15,3-7 0 0,4 3 0 0,-3 1 0 16,3 5 0-16,-7-12 0 0,7 9 0 0,-4 4 0 16,0-4 0-16,1 3 0 0,3-3 0 0,-4 6 0 15,1 0 0-15,2 1 0 0,1 2 0 0,0-3 0 16,0 3 0-16,-3 0 0 0,3 3 0 0,-4-6 0 15,4 6 0-15,-4-3 0 0,4 0 0 0,-3 3 0 16,3-6 0-16,-4 0 0 0,4 6 0 0,-3 0 0 16,2-5 0-16,1 5 0 0,0 5 0 0,0-5 0 0,0 0 0 15,0 0 0-15,0 0 0 0,0 6 0 0,0-6 0 0,0 6 0 16,0-6 0-16,0 0 0 0,0 3 0 0,0 6 0 16,0-3 0-16,-4 0 0 0,4 0 0 0,-4-1 0 15,1 4 0-15,3-3 0 0,-4 6 0 0,4-3 0 16,0 0 0-16,-3-1 0 0,-1 4 0 0,0 6 0 15,4-9 0-15,0 5 0 0,4 1 0 0,-4-3 0 16,0 5 0-16,0-8 0 0,0 9 0 0,-4-6 0 16,7 5 0-16,-3-2 0 0,4-3 0 0,-4 5 0 15,0 1 0-15,3-3 0 0,-3-1 0 0,0 7 0 16,4-3 0-16,-5-1 0 0,5-2 0 0,-4 3 0 16,3-1 0-16,1-2 0 0,-4-3 0 0,3 5 0 15,1-2-12-15,-1-3 12 0,-3 2-10 0,4 7 10 0,-4-9 0 16,3 8 0-16,-3-2 0 0,0-6 0 15,3 5 8-15,-3-5-8 0,4 0 0 0,-4-3 0 16,0 2 0-16,0 1 0 0,0-6 0 0,0 0 0 0,7-6 0 0,-8 6 0 16,1 3 0-16,0-3 0 0,0-1 0 0,0-2 0 15,0 6 0-15,-3-9 0 0,3 6 0 0,0 0 0 16,-1-3 0-16,1 3 0 0,0-3 0 0,-3 0 0 16,3 6 0-16,-4-7 0 0,4 4 0 0,0-3 0 15,0 3 0-15,0-3 0 0,0 3 24 0,0 0-3 0,0-6 0 16,-4 6 0-16,4 3-33 0,0-4-8 0,-4 1 0 0,4 0-1 15,0 0 31-15,-3 0 6 0,3 0 2 0,-4 0 0 16,4 5-29-16,0-11-5 0,0 6-2 0,-4 0 0 16,11-6 18-16,-7 6 0 0,0-3 0 0,4 3 0 15,-11-3 0-15,7 0 0 0,-4 0 0 0,0 6 0 16,1-4 48-16,-1 1 12 0,1-6 4 0,-1 6 0 31,-3 3-72-31,3-6-15 0,-3 3-2 0,4 3-1 0,-4-6 26 0,-1 2 0 0,1-2 0 0,0 3 8 16,-3 0-8-16,2 0 0 0,-2-6 8 0,-1 6-8 15,1 0 0-15,-1 0 0 0,-3 0 0 0,0-3 8 16,3 2-8-16,0-2 0 0,-6 3 0 0,6 0 0 16,4-3 16-16,-4 3 1 0,-3 0 1 0,3 0 0 15,1 0-26-15,-4-6-6 0,3 2-1 0,-3-2 0 16,0 3 15-16,0 0 0 0,3 0 0 0,-3-3 0 16,3 0 0-16,-3 3 0 0,-4-3 0 0,4 0 0 0,3 0 0 0,-10 0 0 15,3 0 0-15,1 0 0 0,-1 0 0 0,4 0 0 16,-4-3 0-16,1 3 0 0,-1-3 0 0,0 0 20 15,4 3-4-15,-4-3 0 0,1 1-16 16,-5 2 0-16,5 0 0 0,-1 0 0 0,0-6-12 0,-3 6-5 16,0 0-2-16,0 0 0 0,3-6 19 0,-7 6 0 15,0 0 0-15,1-6 0 0,6 6 12 16,-10 0 5-16,6 0 2 0,-2 0 0 0,2 0-29 0,1 0-6 16,0 0 0-16,0-6-1 0,3 6 17 15,0 0-12-15,-3-6 12 0,4 6-10 0,-1-3 10 0,0 0 0 16,0 0 0-16,-3 0 0 0,4 0 0 0,-1 1 0 15,4-1 0-15,0 3 0 0,-4-3 13 0,4 0 8 16,-4 3 2-16,0 0 0 0,4-6-23 0,3 6 0 16,-6 0 0-16,3 0 0 0,-1 0-16 0,1-6-7 0,4 6-1 0,-12 0-1 15,8 0 25-15,-3-6 0 0,-1 6 0 0,0 0 0 16,4 0 0-16,-11 0 0 0,8 0 0 0,-5 0 0 16,8 6 20-16,-11-6 2 0,4 6 1 0,0-6 0 15,3 6-39-15,1-6-7 0,-5 6-1 0,1-3-1 16,0-3 25-16,0 5 0 0,-4-2 0 0,0 0 0 15,0 0 0-15,4 3 0 0,7-3 0 0,-11 3 0 16,1 0 15-16,-1 0 8 0,4 0 1 0,-8-4 1 16,8 1-40-16,0 3-8 0,3-6-1 0,-7 3-1 15,8 3 25-15,-5-3 0 0,1 0 0 0,4 0 0 16,-5 0 0-16,1 3 0 0,0 0 0 0,3-6-8 16,-3 6 8-16,3-6 0 0,-3 0 0 0,0 0 0 15,3 0 19-15,-3 0 5 0,0 0 2 0,3 0 0 16,0 0-41-16,4 0-8 0,-7-6-1 0,0 6-1 15,3 0 40-15,0 0 8 0,-6 0 1 0,2 0 1 16,1 0-40-16,0-6-8 0,10 6-1 0,-10 0-1 0,3-6 40 16,1 6 8-16,-1-3 1 0,4 3 1 15,-7-3-43-15,3 3-9 0,0 0-1 0,0 0-1 16,8 0 46-16,-8 0 10 0,0 3 1 0,1-3 1 16,-1 3-54-16,4-3-11 0,-4 6-3 0,-3-6 0 15,3 0 39-15,4 0 0 0,0 0 0 0,3 0 0 0,-6-6-28 0,6 3 3 16,-3 3 0-16,3-3 0 0,1 0 25 0,2 0 0 15,-2 0 0-15,-8 0 0 0,7 0 46 0,1-3 14 0,-1 3 4 0,1 1 0 32,2 2-76-32,-2-6-14 0,-8 6-3 0,7-6-1 0,1 6 30 0,-4-6-9 15,3 6 9-15,0 0 0 0,1-6 0 0,-4 6 0 16,3 0 0-16,0 0 0 16,1 0-31-16,-1 0-1 0,4 0 0 0,-7 0 0 0,0 6 32 0,3-6 0 0,0 0 0 0,1 0 0 15,3 0 0-15,-4 6 0 0,0-6 0 0,-3 0 0 16,3 0 12-16,-3 0 9 0,4 0 2 0,-1 0 0 15,0-6-23-15,-6 6 0 0,2 0 0 0,1 0 0 16,0-6 0-16,7 6-8 0,-7-3 8 0,-7 0 0 16,10 3 0-16,-3 0 0 0,-4-3 0 0,8 3 0 15,-5-3 0-15,-2 0 0 0,2 3 0 0,1-3 11 16,0 0-27-16,4 1-6 0,-1-4-1 0,-7 3 0 16,8-3 23-16,-1 0 0 0,0-6 0 0,1 6 0 15,-1-3 12-15,0 1 8 0,-6-4 0 0,6 3 1 0,0 3-33 16,-3 0-8-16,4-5 0 0,-1-1-1 15,0 6 31-15,-3-3 6 0,4 0 2 0,-1 3 0 16,0-2-29-16,1 2-5 0,-1-6-2 0,-7 6 0 0,8 0 18 0,-1-3 0 16,0 3 0-16,1-2 0 0,6-1 0 0,-3 3 0 15,0-3 0-15,-4 3 0 0,8-5 11 0,-4 2 5 16,-1 0 2-16,1 3 0 0,0 0-29 0,4-6-5 16,-4 6-2-16,-1-5 0 0,-2 2 28 15,6 0 6-15,-3 0 0 0,0-3 1 0,3 1-17 0,-3-1 0 16,7 0 0-16,-7-2 0 0,4 2-15 0,-1-6 0 15,0-2 0-15,1 2 0 0,3 0 15 0,0-5 16 16,0 8-3-16,0-11-1 0,3 5-12 0,1 0-16 16,-1 4 3-16,-3 2 1 0,3-8 12 0,4 5 13 0,-3 0-2 15,-1 1-1-15,4 2-10 0,-3-3-14 0,-1 1 3 0,1 2 1 16,3-3 10-16,-4-2 0 0,1-1 0 0,-1 1 0 16,4-7 0-16,-3 4 0 0,3-7 0 0,-4 4 0 15,4-4 0-15,-3 4 0 0,3-3 0 0,-4 2 0 16,-3 4 0-16,3-1 0 0,4 3 0 0,-3-2 0 15,3 2 0-15,-4 4 0 0,1-1 0 0,-8-3 0 16,8-2 0-16,-1 5 0 0,1 7 0 0,-1-13 0 16,1 6 0-16,3 4 0 0,-4 2 0 15,1-6 0-15,3 4 0 0,0 2 0 0,0 0 0 0,0-3 0 16,0-2 0-16,0 8 0 0,0 0 0 0,0-3 0 16,3-2-53-1,-3 2-9-15,0 3-2 0,4 0 0 0,-4 3 52 0,3-5 12 0,1 5 0 0,-4-3 0 16,3 3 0-16,-3 3 0 0,4-3 0 0,-4 3 0 15,3 0 0-15,-3 0 0 0,7-5 0 0,-7 5 0 16,0 3-54-16,4 0-8 0,-1-6-2 0,-3 0 0 16,4 0-51-16,-1-3-10 0,1 3-3 0,0-5-614 15</inkml:trace>
  <inkml:trace contextRef="#ctx0" brushRef="#br0" timeOffset="51519.036">1513 13214 608 0,'0'0'13'0,"-7"-6"3"0,0 0 1 15,7 6 0-15,-7 0-17 0,4-9 0 0,-1 3 0 0,4 6 0 0,0 0 16 0,0 0-1 16,0 0 0-16,0 0 0 0,0-6 1 0,0 6 1 16,0 0 0-16,0 0 0 0,4-2-17 0,-4 2 10 15,0 0-10-15,3-3 8 0,1 0 4 0,-1 0 0 16,4 3 0-16,-3 0 0 16,3 0-4-16,-7 0-8 0,3 0 12 0,1 6-4 15,3-3-8-15,0-1 0 0,-3 1 0 0,3 0 0 0,-4 0 33 0,1 0 5 16,-1-3 1-16,8 3 0 0,-4-3-11 0,0 6-3 15,4 0 0-15,-1-6 0 0,4 0-10 0,4 0-3 16,-4 0 0-16,0 0 0 0,0 0 4 0,0 0 1 16,7 0 0-16,-3 0 0 0,0 6-17 0,6 0 10 15,-6-6-10-15,0 3 8 0,3 3-8 0,-3-1 8 16,3-2-8-16,3 3 8 0,-2-3 16 0,-1 3 2 0,3-3 1 16,-2 6 0-16,6-9-27 0,-3 0 0 15,-4 0 0-15,7 0 0 0,0 0 0 0,0 0 0 16,1 0 0-16,-5 0 0 0,4-9 10 15,1 9 6-15,2-3 2 0,-6-3 0 0,7 0-26 0,-4-3-6 0,4 1-1 0,-4 2 0 16,7-3 63-16,-3 9 13 0,3-6 3 0,-6-3 0 16,6 3-72-1,-3 3-15-15,3 3-2 0,-7-3-1 0,7 1 26 0,-3 2 0 16,7-3 0-16,-7 3 0 0,0 0 0 0,6 0 0 0,-9 0 0 0,9 0 0 16,-6 0 0-16,7 0 0 0,-7 0 0 0,3 0 8 15,4 3-8-15,-8-3 0 0,1 0 0 0,0 0 0 16,3 0 0-16,-7 0 0 0,4 0 0 0,4-3 0 15,-5 3 19-15,-6-3 2 16,3 0 1-16,0 3 0 0,8-3-34 0,-5-3-6 0,-2-3-2 0,2 9 0 16,-2-6 20-16,9 0 0 0,1-5 0 0,-4 2 0 15,4 9 12-15,-10-9 7 0,6 3 1 0,0 0 0 0,4 3-32 16,0 0-7-16,-4 3-1 0,4 0 0 0,-7-3 20 0,6 3 0 16,1 0-8-16,-7 0 8 0,3 0 0 0,4 0 0 15,0 0 0-15,0 0 0 0,-1-6 19 0,8 6 1 16,-7 0 0-16,3 0 0 0,1 6-20 0,-4-6 0 15,-1 0 0-15,5-6 0 0,-12 12-12 0,8-6-7 16,-4 9-1-16,4-3 0 0,0-6 32 0,-4 3 7 16,4 9 1-16,-7-9 0 0,3-6-31 0,-3 3-5 15,0-6-2-15,-1 6 0 0,-2-3 18 0,2 0 0 16,-2 0 0-16,-1 0 0 0,4 3 0 0,-4 0 0 16,4-6 0-16,-4 3 0 0,0 0 18 0,4-3-2 15,0-5-1-15,-4-1 0 0,4 6-15 0,-1 3 0 0,1 0 0 0,-7-3 0 16,3 3 0-16,-3 0 9 0,-1 3-9 15,5 3 12-15,-8 3-12 0,0 0 0 0,0 0-10 0,0 0 10 16,0 3 0-16,1 2-9 0,-5-2 9 0,1 3 0 31,-1 3-26-31,-2-4 0 0,2 4 0 0,1-6 0 0,3 3 26 0,-7 0-10 0,7-4 10 0,-3-2 0 16,0 3-8-16,-1-3 8 0,1 3 0 0,3-3 0 16,-10-3 0-16,3 0 0 0,3-1 0 0,-3 1 0 15,4-3 0-15,-4 3 0 0,0 0 0 0,4 0 0 16,-4 0 11-16,0-3-1 0,0 0 0 0,0 0 0 15,1 0 8-15,2-3 2 0,-3 3 0 0,7 0 0 16,-10 0-20-16,7 3 0 0,-4 0 0 0,3 0 0 16,-2 0 0-16,-1 6 0 0,0-9 0 0,7 6 0 0,-10-6 0 15,3 0 0-15,0 0 0 0,0 6 0 0,-4-6 0 16,5 0 0-16,-5 5 0 0,4-5 0 0,4 0 8 16,-8 3-8-16,1 0 0 0,3 3 0 0,-3-3 0 15,3 0 0-15,0-3 0 0,0 3 0 0,-3 3 0 16,3-3 0-16,0-3 0 0,-4 0 0 0,1 0 0 0,0 3 0 15,3-3 0-15,0 3 0 0,-4-3 0 0,5 3 0 16,-1-3 0-16,-4 6 0 0,8-6 0 0,-11 5 0 16,3-5 0-16,5 0 0 0,-1 0 27 0,3 0 8 15,-3 6 1-15,4-6 1 0,0 0-22 0,3 0-5 16,-7 0-1-16,0 0 0 0,4 0-9 0,-1 0 0 0,1 0 0 16,0 0 8-16,3-6-8 0,-11 6 0 0,8 0 0 0,-4 0 8 15,4-5-8-15,-4 5 0 0,0 0 0 0,0 0 0 16,4 0 0-16,-4 5 0 0,0-5 0 0,0 0 0 15,4 0 0-15,-4 6 10 0,0-6-10 0,0 0 10 16,0 6-10-16,0-6 0 0,0 0 0 0,1 0 0 16,2 0 0-16,1 0 0 0,-1 0 0 0,1 0-11 15,7-6 11-15,-8 0 0 0,1 1 0 16,7-1 0-16,-4 3 12 0,0-6-3 0,4 0 0 0,-8 0 0 16,5 0-9-16,2 4 0 0,-3-1 0 0,8 0 8 15,-5-6-8-15,5 3 0 0,-5 3 0 0,5 0 0 16,-1 1 0-16,-7-1 0 0,4 3 0 0,-4 0 0 15,3-3 0-15,-2 6 0 0,-5 0 0 0,4 0 0 16,1 0 0-16,-1 0 0 0,-7 0 0 0,4 0 0 16,-4 0 0-16,3 6 0 0,1-3 0 0,-4 0 0 0,0-3 0 15,0 3 0-15,0-3 0 0,0 3 0 0,1 0 0 16,2-3 0-16,-6 0 0 0,3 0 0 0,0 0 0 0,0 0 0 16,4-3 0-16,-4 3 0 0,4-3 0 0,-4 0 0 15,3 0 0-15,-3 0 0 0,0-3 18 0,4 0 2 16,-4 6 0-16,0 0 0 0,4-6-20 0,-7 3 0 15,3 3 0-15,0 0 0 0,0-3 0 0,-3 6 0 16,-1 0 0-16,4-3 0 0,-3 0 0 0,-1-3 0 16,1 6 0-16,0-3 0 0,-4 6-17 0,3-6-1 15,-3 6 0-15,0-6 0 0,0 6 18 16,0 0 0-16,-3-6 0 0,3 3 0 0,0 0 0 0,-3 0 11 16,-4-3-2-16,3 2 0 0,1-2-9 0,3 0-12 15,-4-2 2-15,4 2 1 0,-3 0 9 0,-1 0 0 16,4 0 0-16,-3 0 0 0,-1-3 0 0,1 3 0 0,-1-3 0 0,5 3 0 15,-5 0 0-15,4-3 0 0,-3 3 0 0,-1 0 0 16,4 0 0-16,-3 0 0 0,-1 0 0 0,4 0 0 16,-7 0 0-16,7 0 0 0,-3 3 0 0,3 0 0 15,-3 0 0-15,-4-3 0 0,3 2 0 0,1 4 0 16,3 0 0-16,0 0 0 0,-4 0 0 0,1 3 0 16,-1-3-53-16,-3-6-9 15,4 6-2-15,-4-6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5:14:15.9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9677 1822 1134 0,'0'0'24'0,"-7"0"6"0,0 0 1 0,7 0 1 0,0 0-32 0,0 0 0 0,0 0 0 0,-7 6 0 16,7-6 20-16,0 0-4 0,0 0 0 0,0 0 0 15,0 0-6-15,0 0-2 0,0 0 0 0,0 0 0 16,0 0 23-16,0 0 4 0,0 0 1 0,0 0 0 16,0 0-17-16,3-6-3 0,4 6-1 0,0 0 0 15,0 0-15-15,0 0 0 0,4 0 8 0,-1 0-8 16,5 0 0-16,-1 6 0 0,0-6 0 0,0 6 0 15,0-6 0-15,0 0 0 0,0 0 0 0,0 0 0 16,0 0 0-16,1-6 0 0,-1 0 0 0,0 6 0 16,0 0 0-16,0 0 0 0,-3-12 8 0,3 6-8 15,-4 1 12-15,4 2 0 0,-3-9 0 0,3 0 0 16,-7 0 4-16,4 6 1 0,-4-5 0 0,0-4 0 16,0 9 3-16,-4-6 1 0,1 6 0 0,-1-5 0 15,-3-1-4-15,-3 6-1 0,3 3 0 0,0-3 0 16,-4 0-5-16,-3 0-2 0,0 6 0 0,0-5 0 0,-3 5-9 15,-4 0 8-15,-1 0-8 0,1 0 8 0,-3 0-8 16,-1 0 0-16,0 0 0 0,-3 5 8 0,0 1-8 16,0 0 0-16,3 0 0 0,1 3 0 0,-1-3 0 15,4 6 0-15,3 5 0 0,-3-5 0 0,4 9 0 0,3-4 0 16,-4 1 0-16,7-1 0 0,1 4 0 0,-1 3 0 16,1 2 0-16,-1 3 0 0,1-8 0 15,-1 8 0-15,4-11 0 0,0 8 0 16,0-8 0-16,4 6 13 0,-4-10-1 0,0 10-1 0,3-12 9 0,-3 5 3 15,0 4 0-15,4-9 0 0,3-1-2 0,0 7 0 16,4 3 0-16,-4-10 0 0,7 1-11 0,-4 0-2 16,8 0-8-16,0 2 12 0,-1 4-12 0,8-12 0 15,-4 0 0-15,4 0 0 0,-4-1 8 0,0-2-8 0,4 0 0 16,0-3 0 0,3 3-25-16,0 3-11 0,0 0-3 0,0-6 0 15,4-6-136-15,-4 0-27 0</inkml:trace>
  <inkml:trace contextRef="#ctx0" brushRef="#br0" timeOffset="838.978">11204 1290 1072 0,'0'0'24'15,"-7"-6"4"-15,0 0 2 0,-3 6 0 0,2-6-30 0,1 6 0 0,7 0 0 0,-7-6 0 0,-3 1 45 0,6 5 3 16,-3-6 1-16,4 6 0 0,-4 0-8 0,3 0-1 15,1 0-1-15,-5 0 0 0,5 0-22 0,-1 6-4 16,-3-6-1-16,4 11 0 0,-4 1-12 0,3 0 0 16,1 2 0-16,-4 10 0 0,0 0 0 0,3 8 0 15,1 3-11-15,-1 9 11 0,1 6 0 0,-5 0 0 16,5 0 0-16,-1 3 0 0,1 3 0 0,-1 6 0 16,-3-6 0-16,4-6 0 0,-1 5 27 0,4-11 13 0,-3 6 2 15,-1 3 1-15,1-9-17 0,-1 1-3 0,8-4-1 16,-4 3 0-16,0-6-2 0,0-3 0 0,3-2 0 0,-3 2 0 15,0-9 0-15,4 10-1 0,3-10 0 16,0-2 0-16,-4 2-19 0,4-2 0 0,4-1 8 16,0-8-8-16,-1 8-15 0,4-5-6 0,4-6-2 0,0-3 0 31,-1 2-117-31,4 1-23 0</inkml:trace>
  <inkml:trace contextRef="#ctx0" brushRef="#br0" timeOffset="1619.03">11289 1896 548 0,'0'0'15'0,"0"0"5"0,0 0-20 0,0 0 0 0,0 0 0 0,0 0 0 15,0 0 45-15,0 0 6 0,0 0 1 0,-7 5 0 16,7-5-17-16,-4 6-3 0,4-6-1 0,0 6 0 16,-3 3 13-16,3 3 2 0,0-1 1 0,-4-5 0 15,4 0-1-15,4 0 0 0,-4 6 0 0,0-12 0 16,0 0-5-16,0 6-1 0,0-6 0 0,0 0 0 16,7 6-10-16,-4 2-2 0,-3-8-1 0,7 0 0 15,4 6-9-15,-4-6-2 0,4 0 0 0,-4 0 0 16,3 0-16-16,1 0 10 0,3 0-10 0,-3 6 8 15,3-6-8-15,-4 0 0 0,4 0 9 0,0-6-9 16,-3 6 0-16,3 0-15 0,-3-6 3 0,-1 6 0 0,4-5 12 0,-3 2 0 16,-4 0 0-16,4 0 0 0,-4 3 29 15,0-6 3-15,-4 0 0 0,-3 6 0 0,0 0-32 16,7-6 0-16,-3-6 0 0,-1 6 0 0,-3 1 0 16,0-1 0-16,0-6 0 0,-3 3 0 0,3 9 0 15,-4-6 0-15,-3 0 0 0,0 1 0 0,-3-1 0 0,-1 0 0 16,1 0 0-16,-5 0 0 0,1 0-17 15,0 3-3-15,0 0-1 0,-4 3 0 0,4-3 35 0,0 3 7 16,4 0 2-16,-5 0 0 0,5 0-4 0,-1 3-1 16,4 3 0-16,-3 0 0 0,-1 6-18 0,4 0 10 15,0-1-10-15,0 4 8 0,0 3-8 0,3-1 0 16,1-5 0-16,-1 6 0 0,4-4 0 0,-3 4 0 16,3 0 0-16,-4-4 0 0,1 10 0 0,-1-7 0 0,4-2 0 15,0 9 0-15,-3-7 0 0,3 1 0 0,0-3 0 0,0 2 0 16,0 1 0-16,0-3 10 0,0 2-1 0,0 1 0 15,0-6 3-15,0-1 1 0,3 4 0 0,-3-3 0 16,7 0-2-16,-3-1-1 0,-1 1 0 0,4 3 0 16,4-9-10-16,-4 6 8 0,4-1-8 0,-1 1 8 15,4-6 0-15,4 0 0 0,-4 3 0 0,0-9 0 32,4 0-30-32,-1 0-6 0,-2 0-2 0,2 0 0 15,1-9-122-15,-1 3-24 0,1 0-4 0</inkml:trace>
  <inkml:trace contextRef="#ctx0" brushRef="#br0" timeOffset="2155.191">11779 1907 962 0,'0'0'27'0,"0"0"7"0,0 0-34 16,0 0 0-16,0 0 0 0,-3 6 0 0,-1 0 47 0,1 3 2 0,3-9 1 0,0 0 0 15,0 12 1-15,-4-7 0 0,4-5 0 16,0 6 0-16,0 0-22 0,0 6-4 0,0 0-1 0,0-9 0 15,0 8-7-15,4-5-1 16,-4 6-1-16,0 6 0 0,3-6-1 0,1 2 0 0,-4 10 0 0,3-7 0 16,1-8-6-16,-4 9 0 0,3-6-8 0,-3 5 12 15,0-5 6-15,0 3 1 0,4-4 0 0,-1 1 0 16,1 0 2-16,-1 0 1 0,1-3 0 0,-1-4 0 16,1 1-3-16,0 6-1 0,3-12 0 0,0 6 0 15,0-6 8-15,3 6 2 0,-3-6 0 0,4 0 0 16,-1-6-18-16,1 6-10 0,0 0 12 0,-1-6-12 15,-3-6 14-15,4 6-4 0,-1-5-1 0,-2 2 0 16,2 3-1-16,-3-6-8 0,4 0 12 0,-4 1-4 16,0-4-8-16,-4 3 0 0,1 0 9 0,-1 1-9 15,1-1 0-15,0-3 8 0,-4-2-8 0,0 5 0 0,-4 0-12 0,0 0-8 16,4 4 0-16,-3-4-1 16,-1 6-19-16,1-6-4 0,-1 6-1 0,4 0 0 15,0 0-7-15,0 6 0 0,0 0-1 0,0 0 0 16,0 0-27-16,0-8-6 0,0 8-1 0,0-6 0 15,4 6-33-15,-1-12-8 0</inkml:trace>
  <inkml:trace contextRef="#ctx0" brushRef="#br0" timeOffset="2623.831">12136 1178 1422 0,'0'0'40'0,"-4"0"9"0,4 0-39 0,0 0-10 0,-7 3 0 0,7-3 0 15,-4 6 0-15,4 6-14 0,-3-6 3 0,3 5 1 16,0 1 10-16,0 0 0 0,0 3 0 0,3 2 0 16,-3-5 14-16,4 3-2 0,-1-4 0 0,1 7 0 15,3 0-4-15,0 8 0 0,0-8-8 0,4 11 12 16,-1-8 0-16,-3 8 0 0,4-2 0 0,3 2 0 16,-3 3 0-16,3-2-1 0,0 2 0 0,-3 3 0 15,3 4 3-15,0-4 1 0,-4-3 0 0,1 4 0 0,-1 2-3 0,-2 0 0 16,-1-3 0-16,0 3 0 0,0-2 1 0,-4 2 0 15,1 0 0-15,-1 3 0 0,-3-2-2 0,0 5-1 16,0-3 0-16,-3-3 0 0,-1 0 11 0,1 3 3 16,-1-2 0-16,-3-4 0 0,4 3-15 0,-4-8-9 15,-1-4 12-15,5-2-12 0,-4-10 9 0,0 4-9 16,3-12 0-16,-3 5 9 0,0-5-9 0,-3 0 0 16,3-12 0-16,0 0 0 15,-4 6-55-15,7-5-3 0,-3-1-1 0,4-6-674 0</inkml:trace>
  <inkml:trace contextRef="#ctx0" brushRef="#br0" timeOffset="4388.884">14697 1328 774 0,'0'0'16'0,"0"0"4"0,-7 0 1 0,0 0 2 0,0 0-23 0,7 0 0 0,0 0 0 0,-8 0 0 15,1 0 49-15,7 0 6 0,-7-6 1 0,7 6 0 16,-3 0-14-16,-4 0-2 0,3-12-1 0,1 4 0 16,-1 5-11-16,1 0-3 0,-1-3 0 0,1 0 0 15,-1 0 1-15,1 0 0 0,3 0 0 0,0 6 0 16,0 0 12-16,0 0 2 0,-4-5 1 0,4 5 0 16,0 0-1-16,0 0 0 0,0 0 0 0,0 0 0 15,0 0-23-15,0 0-5 0,0 0 0 0,0 0-1 16,0 0-11-16,0 0 8 0,0 0-8 0,0 0 8 0,0 0 0 0,0 0-8 15,0 0 12-15,0 0-4 0,0 0 12 0,0 0 3 16,0 0 0-16,0 0 0 0,0 0 1 0,0 0 1 16,0 0 0-16,0 0 0 0,4 0 3 0,-4 0 0 15,7 0 0-15,-7 0 0 0,0 0-1 0,7 0 0 16,-4 0 0-16,-3 0 0 0,7 0-10 0,-7 0-1 16,4 0-1-16,3-6 0 0,0 6-3 0,-4 0 0 15,1-6 0-15,-4 6 0 0,3 0 1 0,1-6 0 16,0 3 0-16,3-3 0 0,-4 6-1 0,4-6-1 15,0-6 0-15,0 7 0 0,0-1 0 16,0 0 0-16,0-6 0 0,4 3 0 0,0-3-2 0,-1 1 0 16,4-1 0-16,-3 6 0 0,3-15-1 0,0 10-8 0,0-1 12 15,0-6-4-15,4 7-8 0,-4-4 0 0,4 3 9 16,-4-6-9-16,3 7 0 0,-2-1 0 16,-1 3 0-16,0-3 0 0,0 6 0 0,0-5 0 15,0 5 0-15,-3 0 0 0,-1 0 0 0,1 0 0 0,-4 0 0 0,4 3 0 16,-1-3 0-16,-3 6 0 0,4-5 0 0,-4 5 0 15,0-6 0-15,0 6 0 0,0-6 0 0,0 6 8 16,-3-6-8-16,3 6 0 0,-4-12 0 0,1 12 8 16,-4 0-8-16,3-6 8 0,-3 6-8 0,0 0 8 15,0 0-8-15,0 0 0 0,0 0 0 0,0 0 8 16,0 0-8-16,0 0 0 0,0 0 0 0,0 0-8 16,0 6-40-16,-3 6-8 0,-1 0-2 15,1-1 0-15,3-5-39 0,-4 15-8 16,1-9-2-16,-1-1-465 0,4 1-92 0</inkml:trace>
  <inkml:trace contextRef="#ctx0" brushRef="#br0" timeOffset="5903.267">16609 872 1022 0,'0'0'22'0,"0"0"5"0,0 0 1 0,0 0 1 0,0 0-29 0,0 0 0 0,0 0 0 0,0 6 0 16,0-6 63-16,0 6 6 0,0-6 2 0,-4 12 0 16,4-6 3-16,-3 6 1 0,3-7 0 0,-4 1 0 0,4-6-6 0,0 9-1 15,0-9 0-15,-3 12 0 0,-1-6-44 0,4 6-8 16,0-12-3-16,0 5 0 0,0-5-1 0,0 6 0 16,0-6 0-16,0 0 0 0,0 0-3 0,0 0-1 15,0 0 0-15,0 0 0 0,0 0 20 0,0 0 3 16,0 0 1-16,0 0 0 0,0 0-32 0,0 0 0 15,0 0 0-15,0 0 0 0,-7 0 0 0,4 0 0 16,3 0 0-16,-7-6 0 0,-1 6 0 16,1-5 0-16,-3 5 0 0,3-6 0 15,0 0-20-15,0 6-9 0,7 0-3 0,-7 0 0 0,0 0 32 0,7 0 0 0,-11 0 0 16,4 6 0-16,3 0 0 0,-3-1 0 16,7-5 0-16,-3 6 0 0,-4 0-14 0,3 9 3 15,1-9 1-15,-1 0 0 0,4 5 10 0,-3-5 0 0,3 6 0 0,0 0 0 16,0-3 0-16,3 2 0 0,-3-5 0 0,0 12 0 15,0-12 0-15,0 6 0 0,4-4 0 0,-4 10 0 16,0-6 0-16,3-6 0 0,-3 5 0 0,0 4 0 16,4-3 0-16,-4-6 0 0,3 6 0 0,1-1 0 15,-1 1 8-15,4-3-8 0,0 3 8 0,-3-6-8 16,7 5 9-16,-4-5-9 0,0-6 12 0,3 6-12 16,1 0 8-16,-1-6-8 0,1 0 0 0,3 0 0 15,0-6 0-15,0 6 0 0,0-6 0 0,4-6 0 16,0 7-160-16,-1-7-32 15,19-9-6-15,-8-2-2 0</inkml:trace>
  <inkml:trace contextRef="#ctx0" brushRef="#br0" timeOffset="6467.63">17025 872 730 0,'0'0'16'0,"-3"6"3"0,-1 0 1 0,4 6 1 0,-4-6-21 0,4 6 0 15,-3-7 0-15,3 1 0 0,-4 3 43 0,4 3 4 16,0 0 1-16,-3-6 0 0,3 5 25 0,0-5 6 0,-4 9 1 0,1-9 0 16,3 6-8-16,0-7 0 0,-4 7-1 0,4-12 0 15,0 12-21-15,-3-6-4 0,3 3-1 0,0-3 0 16,0-6-20-16,0 0-4 0,0 0-1 0,0 0 0 15,0 0 10-15,0 0 2 0,0 0 0 0,0 0 0 16,0 0-16-16,0-6-4 0,0-3 0 0,0-3 0 16,0 0-12-16,3 1-16 0,-3-1 3 0,4-9 1 31,-4 9-20-31,0 1-4 0,3-1-1 0,-3-6 0 0,0 9 12 0,0-2 2 0,0-1 1 0,-3 0 0 16,-1 6 11-16,1-5 3 0,-1 8 0 0,1-3 0 15,-1 6 8-15,4 0-10 0,0 0 10 0,-7 0-10 16,0 0-2-16,0 0 0 0,0 6 0 0,-4 2 0 15,8 4-1-15,-4 0-1 0,0 0 0 0,0-1 0 16,0-5 14-16,-4 15 0 0,4-9 0 0,0 5 0 16,0-2 36-16,-4 3 3 0,4-1 1 0,-3 1 0 0,3-3-11 15,-4 8-1-15,4-5-1 0,-4-1 0 0,4 4 0 0,0-9 0 16,0 5 0-16,4-5 0 0,-1 3-15 0,4-9-2 16,0 6-1-16,0-1 0 0,0-5-9 0,0-6 0 15,4 9 0-15,-4-9 0 0,3 6 18 0,4 0-2 16,0 0 0-16,4 0 0 0,0-6-3 0,-1 5-1 15,1 1 0-15,3 0 0 0,0-6-12 0,4 0 8 16,-4 6-8-16,3-6 0 0,1 0 0 0,0 6 0 16,-1-6 0-16,1 6 0 15,-1-6-28-15,-2 0-12 0,2 3-3 0,1-3 0 16,0 0-140-16,-4-3-28 0,0 3-5 0</inkml:trace>
  <inkml:trace contextRef="#ctx0" brushRef="#br0" timeOffset="7085.132">17276 996 943 0,'0'0'20'0,"0"0"5"0,0 0 1 0,0 0 1 0,0 0-27 0,0 0 0 0,-8 6 0 0,1 0 0 0,7-6 72 15,0 0 8-15,-3 6 3 0,-4-6 0 16,7 0-15-16,-4 5-2 0,4-5-1 0,0 6 0 16,0-6-19-16,-3 12-4 0,3-6-1 0,0-6 0 0,3 6 3 0,-3-6 1 15,4 3 0-15,-1 3 0 0,4 0-25 16,-3-6-4-16,3 5-2 0,0-5 0 16,0 0 6-16,0 0 0 0,4 0 1 0,-4 0 0 15,3 0-8-15,1-5-1 0,0 5-1 0,-1-6 0 0,-3 6 7 0,4-9 2 16,-1 3 0-16,-3 0 0 0,0 0-20 0,1 0 0 15,-1-5-8-15,0 5 8 0,-4 0 0 0,4-6 0 16,-3 3 0-16,-1-3 10 0,1 7-10 0,-1-7 0 16,1 6 0-16,-4-6 0 0,0 3 0 0,0 3 0 15,0-5 0-15,0 5 0 0,-4-6 0 0,1 6 0 16,3-6 0-16,-4 7 0 0,-3 2-13 0,7 3-5 0,0 0-1 16,-7 0 0-16,0-6 6 0,-3 6 1 0,2 0 0 15,1 0 0-15,-3 6 4 0,3-3 8 0,-4 2-13 16,4 7 5-16,0 0 8 15,0 0-13-15,0-1 5 0,0 4 8 0,0 3-10 0,0-1 10 0,3-5 0 16,-3 9-9-16,0-9 9 0,0 11 0 16,4-11 0-16,-4 8 0 0,3-2 0 0,0-6 0 0,1 0 10 0,-1 8-10 15,4-14 19-15,-3 12-3 0,3-12 0 0,0 8 0 16,0-2 9-16,0 0 2 0,0-6 0 0,3 5 0 16,1 1-15-16,-4-3-4 0,3 3 0 0,-3-12 0 15,8 6-8-15,-5 11 0 0,4-11 0 0,0 0 0 16,-7-6 8-16,11 6-8 0,-4 0 8 0,3-3-8 15,1-3 8-15,0 3-8 0,3-6 8 0,0 0-8 16,-4-3-24-16,1 0-9 16,3-6-3-16,0 1 0 0,0-1-60 0,0 3-12 15,0-3-2-15,4-5-1 0,-4 5-118 0,0 0-24 16</inkml:trace>
  <inkml:trace contextRef="#ctx0" brushRef="#br0" timeOffset="7610.896">17551 964 907 0,'0'0'20'0,"0"0"4"0,0 0 0 0,0 5 2 0,0 1-26 0,0 0 0 16,0 0 0-16,0 3 0 16,0-3 50-16,3 0 5 0,-3 5 1 0,4-5 0 0,-4 6 2 0,0-6 1 15,0 0 0-15,3 3 0 0,-3-3-8 0,4 5-2 16,-1 1 0-16,-3-6 0 0,4 6 15 0,-1-6 4 0,1 2 0 0,-4 4 0 15,3-6-36-15,-3 0-8 0,0 0 0 0,0 0-1 16,0 0-11-16,0-6-3 0,0 0 0 0,0 0 0 16,0 0-9-16,0 0 12 0,0 0-12 0,0 0 12 15,0 0 12-15,0 0 4 0,0 0 0 0,0 0 0 16,-3-6-13-16,-1 0-3 0,1-6 0 0,-1 6 0 16,4-6-12-16,-3 4 11 0,3-4-11 0,3 6 10 15,-3-6-10-15,0 0 0 0,4 1 0 0,-4 2 0 16,3-3 0-16,1 0 0 0,-4 1 0 0,3 5 8 15,1-6-8-15,-4 12 0 0,4-6 0 0,-4 6 0 16,3-9 0-16,-3 9-9 0,7-12 9 0,-7 12-13 16,7-5 13-16,0 5 0 0,-7 0 0 0,7-6 0 15,4 12 0-15,-4-6 0 0,0 5 0 0,0 1-9 16,0 6 9-16,-3-3 0 0,3 3 0 0,-4-1 0 16,4 7-13-16,0-6-4 0,0 3-1 0,-3 2 0 0,-1 1 30 0,1-6 7 15,-1 2 1-15,1 4 0 0,-1-6-20 16,-3 5 0-16,4-2 0 0,-4 3 0 0,0-1 0 15,0-2 0-15,4 3 0 0,-4-1 0 0,0-5 0 0,3 3-14 16,-3-4 4-16,4 7 1 0,-1-6 9 0,-3-6 0 16,4 0 0-16,-1 5 0 0,4-2 0 0,0-9 0 15,0 6 0-15,0-6 0 16,0 6-43-16,1-6-3 0,-1-6-1 0,3 6 0 16,1-6-117-16,-1-8-24 0,12-4-5 15,-8-6-1-15</inkml:trace>
  <inkml:trace contextRef="#ctx0" brushRef="#br0" timeOffset="8019.135">17868 508 1177 0,'0'0'25'0,"0"0"6"0,0 0 1 0,0 0 2 0,0 0-34 0,0 0 0 0,0 0 0 0,-3 12 0 16,-4-6 42-16,3-1 2 0,4 1 0 0,-3 6 0 15,3-6 14-15,0 9 3 0,0-9 1 0,3 5 0 0,-3 1-22 0,0 6-5 16,4-4-1-16,-1-2 0 0,1 12 5 0,3-10 1 16,-4 16 0-16,4-13 0 0,-3 10-12 0,-1-4-1 15,1 1-1-15,-1 2 0 0,1 10-11 0,-1-4-3 16,1-3 0-16,0 10 0 0,-1-7-4 0,1 3 0 15,-1-2-8-15,-3-4 12 0,0-3-4 0,0 10-8 16,0-10 11-16,0 4-11 0,4-7 11 16,-4 4-11-16,3-10 10 0,1 1-10 0,-4 2 8 15,3-2-8-15,-3 0 0 0,4-4 0 0,-1-2 8 0,1 0-8 16,-1-6 0-16,4 6 0 0,-3-7 8 0,-1 1-8 16,1-3 0-16,-4-3 9 0,0 0-17 0,0 0-4 15,3-3-1-15,1-3 0 16,3-5-39-16,-3 5-7 0,-1-6-1 0,-3 0-498 15,4-2-99-15</inkml:trace>
  <inkml:trace contextRef="#ctx0" brushRef="#br0" timeOffset="8302.277">17741 884 1620 0,'0'0'46'0,"0"0"10"0,0 0-45 0,0 0-11 0,0 0 0 0,0 0 0 16,0 0 23-16,0 0 2 0,0 0 1 0,0 0 0 15,0 0 14-15,0 0 4 0,0 0 0 0,0 0 0 16,0 0-16-16,0 0-4 0,7 6 0 0,0 0 0 16,0-6 0-16,7 6 0 0,1 0 0 0,-1 0 0 0,3-6-11 15,1 5-2-15,0 1-1 0,3-6 0 16,-4 3-10-16,1 3 0 0,3-6 0 0,-3 0 0 0,3 0-13 0,-3 0-8 15,3 0-2-15,-4-6 0 16,-2 3-49-16,2-3-11 0,-3 1-1 0,4-1-441 16,-4 0-88-16</inkml:trace>
  <inkml:trace contextRef="#ctx0" brushRef="#br0" timeOffset="9251.934">19085 1043 1562 0,'0'0'34'0,"0"0"7"0,0 0 2 0,0 0 1 0,0 0-35 0,0 0-9 0,0 0 0 0,0 0 0 15,-7 0 19-15,0 0 1 16,0 6 1-16,0-6 0 0,0-6-1 0,0 6 0 15,0-6 0-15,-4 0 0 0,4 0-10 0,-3 0-2 0,-1 1-8 0,0-1 12 16,1 0-12-16,-1 0 0 0,1 0 8 0,-4-3-8 16,3 3 0-16,0 0 0 0,-3 6 0 0,4-5 0 15,3 5 15-15,-4 0 0 0,1 0 0 0,3 0 0 16,-1 0-29-16,1 0-6 0,4 5 0 0,-4 1-1 16,3 0 21-16,-3 3-9 0,4 3 9 0,-4-6 0 15,3 5-8-15,-3 7 8 0,4-3 0 0,-5 2 0 16,5 1 0-16,-4 0 0 0,3-4 0 15,-3 4 0-15,4 0 14 0,-1-7 3 0,-3 4 1 16,4-3 0-16,3 0 5 0,-4-6 1 0,4 5 0 0,-3-5 0 16,3-6-2-16,0 0 0 0,0 9 0 0,0-9 0 15,7 3-3-15,0 0-1 0,-4 3 0 0,4-6 0 16,0-6-2-16,4 6-1 0,0 0 0 0,3-3 0 16,0-3-15-16,0 0 11 0,4 0-11 0,-1 0 10 15,-3-5-10-15,0 5 0 0,4 0 9 0,-7-6-9 16,3 3 0-16,-4-2-15 0,1 5 3 0,-1-6 0 15,-3 6-19-15,1-6-3 0,-1-2-1 0,0 8 0 16,-4-6 11-16,1-6 1 0,-4 12 1 0,3-5 0 0,-3 2 22 0,4-3-11 16,-4 0 11-16,0 6-8 0,-4 1 17 0,4-1 4 15,0 6 1-15,-3-6 0 0,3 6 22 0,0 0 5 16,0 0 1-16,0 0 0 0,0 0-24 0,0 0-5 16,0 0-1-16,0 0 0 0,-4 6-12 0,1 0 0 15,-1-1 0-15,1 7 0 0,-1 0 0 0,4-6 0 0,-3 9 0 0,-1-4-10 16,0 1 10-16,4 0 0 0,0 0 0 15,0-4 0-15,0 10 0 0,4-6 0 0,-4 0 0 0,0-1 0 16,4 4 0-16,-4-9 8 0,3 6-8 16,1-6 0-16,-1-1 0 0,1 7 0 0,-1-6 0 0,1 0 0 15,3-3 0-15,0 3 0 16,-4 0 0-16,4 0 0 16,4-6-18-16,-4 5-8 0,4 1-2 0,-1-6 0 15,1 6-128-15,-1 0-25 0,5 0-6 0,-1 0-500 0</inkml:trace>
  <inkml:trace contextRef="#ctx0" brushRef="#br0" timeOffset="9607.514">19311 1064 1370 0,'0'0'39'0,"0"0"8"16,0 0-38-16,0 0-9 0,-7 5 0 0,3 1 0 16,1 6 19-16,-1-6 1 0,1 0 1 0,3 0 0 0,-4 0 22 0,1 2 4 15,3 4 1-15,-4-6 0 0,4-6-1 0,4 12 0 16,-4-6 0-16,0 0 0 0,0 5-26 0,0-2-5 15,0 3 0-15,0-6-1 0,3 6-15 0,1-1 9 16,-4 1-9-16,0-6 8 0,3 9-8 0,-3-4 0 0,4 1 0 0,-4 0 0 16,3-3 0-16,-3 2 0 0,4-5 0 0,-4 0 0 31,4 6-65-31,-4-12-6 0,0 0-1 0,0 6 0 16,0 0-19-16,0-6-4 0,0 0-1 0,0 0 0 0</inkml:trace>
  <inkml:trace contextRef="#ctx0" brushRef="#br0" timeOffset="9803.555">19244 661 1602 0,'0'0'35'0,"-7"6"7"0,3 0 2 0,1 2 1 0,-1-2-36 0,1 6-9 0,-4 0 0 0,3 0 0 16,-3-7-42-16,4 7-10 0,3-3-3 0,-4-3-602 16</inkml:trace>
  <inkml:trace contextRef="#ctx0" brushRef="#br0" timeOffset="10655.578">19653 1172 1321 0,'0'0'28'0,"0"0"7"0,0 0 1 0,-3-6 2 0,3 6-30 0,0-5-8 0,0 5 0 0,-4-6 0 16,4 0 46-16,0 6 8 0,0 0 2 0,-3-6 0 15,-1 0-8-15,4 6-2 0,-3-6 0 0,3 6 0 16,0 0-10-16,0 0-3 0,-4-12 0 0,4 12 0 16,0 0-13-16,0 0-2 0,-3-3-1 0,-4 3 0 15,7 0-17-15,-8-2 0 0,-2-1 0 0,3 3 0 16,0 3 0-16,0-3 0 0,0 2 0 0,0 1 0 16,-4-3 0-16,0 6 0 0,1 0 0 0,-1 0 0 0,4 0 0 15,-3 0 10-15,-1 0-10 0,4-6 8 16,0 11-8-16,-4-5 12 0,8 3-12 0,-4 3 12 0,3 0-12 15,-3-6 0-15,4 11 0 0,-1-8 8 0,8 3-8 16,-4-6 0-16,0 11 0 0,3-11-11 0,1 6 11 0,-1-6 0 16,1 0 0-16,3 2 0 0,0-8 0 15,0 12 8-15,3-12-8 0,1 6 11 16,0-6-11-16,3 6 0 0,0-6 0 0,0 6 0 0,0-12 0 16,0 6 0-16,0 0-12 0,0 0 12 0,1 0-28 0,-1 0 3 15,0-6 0-15,-4 0 0 16,4-6-11-16,-3 4-3 0,0 2 0 0,-1-6 0 15,-3 6-7-15,0-11-2 0,0 5 0 0,-3 0 0 16,3 3 32-16,-7-8 5 0,3 5 2 0,-3 0 0 0,0 3 9 0,0 3 0 0,0-5 10 16,-3 5-10-16,3 0 22 0,-4 0-2 0,1 0 0 15,3 6 0-15,0 0 16 0,0 0 4 0,0 0 0 0,0 0 0 16,0 0-26-16,0 0-5 0,0 0-1 0,0 0 0 16,0 0-8-16,3 6-11 0,1 0 3 0,-1 0 0 15,5 5 8-15,-5 1 0 0,4 3 0 0,-3-3 0 16,3 5 0-16,-4-2 0 0,1 9 0 0,3-7 0 15,-4 4 0-15,1 2 0 0,-1 1 0 0,1 2 0 16,-1-8 0-16,1 11-8 0,-4-2 8 0,4-4-8 16,-1 4 8-16,-3 2 11 0,0-8-3 15,4 8 0-15,-4 0-8 0,3-2 0 0,-3 8 0 0,0-8 0 16,4 2 0-16,-4 3 0 0,3-8 0 0,-3 8 0 16,4 4 0-16,-4-10 0 0,3 3 0 0,1-2 0 15,-4-4 0-15,3 7 10 0,-3-10-10 0,0 4 10 16,4-4 1-16,-4 4 0 0,3-6 0 0,-3-1 0 0,0-2 2 15,0-3 1-15,0-6 0 0,0 5 0 16,0-5 3-16,0-6 1 0,0 12 0 0,0-12 0 0,0 0 25 0,-7 0 5 16,7 0 0-16,-10 0 1 0,-4-6-12 0,-1 0-2 15,1 0-1-15,-3 0 0 0,-1-5-22 0,-3-1-12 16,-4-3 12-16,4-2-12 0,-4 5 0 0,1 0 0 16,-5-8-12-16,5 2 3 15,-1 0-15-15,-3-2-2 0,3 2-1 16,0-6 0-16,4 1-17 0,0 8-4 15,3-2-1-15,1-7 0 0,3 9-87 0,3 4-16 0,1-7-4 0</inkml:trace>
  <inkml:trace contextRef="#ctx0" brushRef="#br0" timeOffset="11310.29">19907 1119 968 0,'0'0'21'0,"0"0"5"0,0 0 1 0,0 0 0 0,0 0-27 15,0 0 0-15,0 12 0 0,0-6 0 0,0 0 38 0,0-6 2 16,0 6 1-16,0 0 0 0,4 0 8 0,-1 5 2 16,-3-5 0-16,4 3 0 0,-1-3-11 0,1 0-3 0,-1 0 0 0,-3 5 0 15,4 1 4-15,-1-3 1 0,1 3 0 0,-4-6 0 16,4 5 2-16,-1 1 0 0,1 0 0 0,-1-3 0 16,1 2-2-16,3 1 0 0,-4-6 0 0,1 6 0 15,3-6-6-15,-4 6-2 0,4-7 0 0,0 4 0 16,0-3-13-16,1 0-2 0,-1 0-1 0,0-6 0 15,0 0 0-15,0 0 0 0,0 0 0 16,0 0 0-16,3-6 6 0,1 0 0 0,0-6 1 16,-1 4 0-16,1 2-5 0,-1-6 0 0,1 0-1 15,0-6 0-15,3-2-7 0,-7 2 0 0,3 1-1 0,-3-4 0 16,4-2-11-16,-4 5 8 0,-3-3-8 0,3-2 8 16,-4 5-8-16,1-2 0 0,-4 2 9 0,-4-6-9 15,4 4 0-15,-3-4 0 0,-1 1 0 0,1 2 0 16,-1 4-13-16,-3-1-4 0,0-9-1 0,0 10 0 15,0 5-30-15,-4-6-7 16,1 4-1-16,-1-4 0 0,-3 0-19 0,3 7-4 0,4-4-1 16,0 3 0-16,0 6-142 0,0-5-29 0</inkml:trace>
  <inkml:trace contextRef="#ctx0" brushRef="#br0" timeOffset="18237.017">16006 964 1148 0,'0'0'25'0,"0"0"6"0,0 0 1 0,0 0 0 0,-8 0-32 0,1-6 0 0,7 6 0 0,-10 0 0 16,10 0 48-16,-7 0 3 0,0 0 1 0,0 0 0 15,7 0-23-15,-7 6-4 0,7-6-1 0,0 0 0 16,-7 0-12-16,-1 5-4 0,1-5 0 0,0 6 0 15,0 0 18-15,4 0 3 0,-4 3 1 0,0-3 0 16,0 6-6-16,0-7-2 0,0 7 0 0,-4 0 0 16,0-3-12-16,4 3-2 0,-3-1-8 0,3 1 12 0,0 0-12 15,0 0 0-15,0-7 0 0,3 10 0 16,-3-9 0-16,3 6 0 0,1 0 0 0,-4-7 0 0,3 7 0 16,1 3 0-16,-1-9 8 0,1 6-8 0,-1-1 0 15,4 1 0-15,0-6 0 0,-3 3 0 0,3 3 0 0,0-1 0 16,0-5 0-16,0 6 9 0,0-6-9 0,0 0 0 15,3 2 0-15,-3-8 0 0,0 0 0 16,4 12 0-16,3-12 0 0,-4 6 0 0,4-6 9 0,0 6 0 16,-3-6 0-16,3 0 0 15,4 6 11-15,-4-6 3 0,0-6 0 0,3 6 0 0,-3 0-23 16,4 0 0-16,-1 0 0 0,1-6 8 0,0 0-8 0,-4 6 12 16,3-12-4-16,1 4 0 0,-1 2-8 0,-3-6-8 15,4 6 8-15,0-6-12 0,-4 1 12 0,0-1 0 16,3 3 0-16,1-3 0 0,-4 1 0 0,-3-1 0 0,3 6 0 15,-4-6 0-15,1-3 0 0,-1 10-16 0,-3-7 2 0,4 0 1 16,-4 0 3-16,0-2 1 0,-4 8 0 0,4 0 0 16,-3 0 9-16,-1-6 0 0,1 6-9 0,-1 0 9 15,1 1 0-15,-1-1 0 0,0 6-9 0,1-6 9 16,3 6-10-16,-7 0 2 0,0-3 0 0,7 3 0 16,-7 3 8-16,3 3 0 0,-3-6 0 0,7 0 0 15,-3 6-9-15,-1 5 0 0,1-5 0 0,-1 6 0 16,1 0 9-16,-1-3 0 0,4 8 0 0,-4-5 0 15,4 0 0-15,0 5 0 0,-3-2 0 0,3 3 0 16,0-1 0-16,0 1 0 0,0 3 0 0,0-4 0 16,3-5 0-16,-3 0 0 0,4 2 0 0,0 4 0 15,-1-6 0-15,1 0 0 0,-1 2 0 0,4 4 0 16,0 5 0-16,0-11 8 0,0 3-8 0,0 8 0 16,-3-11 0-16,3 3 0 0,0 2-12 0,0 1-478 15,-3-6-95-15</inkml:trace>
  <inkml:trace contextRef="#ctx0" brushRef="#br0" timeOffset="20505.351">23047 2234 903 0,'0'0'20'0,"0"0"4"0,0 0 0 0,0 0 2 0,0 0-26 0,0 0 0 0,0 0 0 0,0 0 0 16,0 0 55-16,0 0 5 0,0 0 2 0,0 0 0 16,0 0-30-16,0 0-7 15,0 0-1-15,0 0 0 0,3-3-1 0,-3 3-1 0,4-3 0 0,-4 3 0 16,4 0-8-16,-4 0-2 0,0 0 0 0,7 0 0 15,0 0-3-15,0 3-1 0,-7-3 0 0,3 6 0 16,4-1 4-16,-3-5 0 0,3 6 0 0,-4-6 0 16,4 0-4-16,1 6 0 0,-1-6 0 0,0 0 0 15,3 0 31-15,1-6 5 0,-1 6 2 0,1-11 0 16,3 2-21-16,0 3-4 0,4-6-1 0,-1 0 0 16,-2 1 7-16,2-1 1 0,1 3 0 0,-1-9 0 0,-2 7-14 15,-1-7-2-15,0 3-1 0,-4 3 0 0,1 1-11 16,0-7 0-16,-1 6 0 0,-3 4 0 15,0-4 0-15,0 6 0 0,-3-6 8 0,-1 6-8 0,-3 0 0 16,4 0 0-16,-4 1 0 0,0 5 0 16,0-6-31-16,0 6-8 0,0 0-1 0,-4-3-1 0,-3 3 17 15,0 0 3-15,0-6 1 0,0 0 0 0,0 6 12 16,0 0 8-16,-4 6-10 0,1-6 10 16,3 0 0-16,-4 0 0 0,1 0 0 0,-1 0 0 0,0 0 0 0,4 0 0 15,-3 6-10-15,-4-3 10 0,3 0 0 0,1 5 0 16,-5-2 0-16,5 6 0 0,-4 6 0 0,3-6 0 15,-3-4-10-15,4 4 10 0,-1 6 0 0,4-7-9 0,-4 1 9 16,4 9 0-16,-3-9 0 0,3-1 0 16,0 1 0-16,3 0 0 0,0 3 0 0,4-4 0 0,-3 1 0 15,3 0 0-15,0-6 0 0,0 3 0 0,-4 2 0 0,4-5 0 16,0 6 0-16,0-6 14 0,0-6-2 0,0 0 0 16,4 6 4-16,-4-6 1 0,0 0 0 0,0 0 0 15,3 6-1-15,1-1 0 0,0-2 0 16,-1 3 0-16,1 6-16 0,3-12 0 0,0 6 8 0,3 0-8 15,1 0 25-15,-1 5 2 0,1-5 0 0,0 6 0 16,-1-3-15-16,4-3-2 0,-3 6-1 0,-1-7 0 16,5 7-9-16,-5-6 10 0,1 0-10 0,-1-3 10 15,1 3-10-15,-4 6 0 0,4-7 0 0,-1-5 8 16,1 12-8-16,-1-12 0 0,-3 0 0 0,0 6 0 16,4-6-30-16,-4 0-11 15,4 0-3-15,-1-6 0 0,-3-6-18 0,4 7-4 0,-4-10-1 16,4 3-634-16</inkml:trace>
  <inkml:trace contextRef="#ctx0" brushRef="#br0" timeOffset="20953.119">23269 1810 961 0,'0'0'20'0,"0"0"5"0,0 0 1 0,0 0 2 0,0 0-28 0,0 0 0 0,-7-6 0 0,7 6 0 15,0 0 96-15,0 0 12 0,0-5 4 0,-3 2 0 16,6-3-40-16,-3 0-7 0,7-6-1 0,-3 6-1 16,3 0-31-16,0 0-5 0,0 1-2 0,0-1 0 15,4-9 11-15,-1 9 3 0,1-6 0 0,3 1 0 16,-4-1-27-16,5 0-12 0,-5-3 10 0,4 9-10 16,-3-11 12-16,3 5-3 0,-3 0-1 0,-1 3 0 15,1-8-8-15,-1 5 0 0,1 0 0 0,-4-5-11 16,3 2-4-16,1 9-1 0,0-6 0 0,-4 1 0 15,3-1-9 1,-6 3-3-16,-1 3 0 0,1 0 0 0,3 0 10 0,-7 6 2 0,0 0 0 0,3 0 0 16,-3 0-20-16,0 0-3 0,0 0-1 0,0 0 0 15,0 0-86-15,4 6-18 0</inkml:trace>
  <inkml:trace contextRef="#ctx0" brushRef="#br0" timeOffset="22144.486">24769 1593 460 0,'0'0'10'0,"-8"11"2"0,1-11 1 0,0 6 0 0,4 3-13 0,-4-3 0 0,0 6 0 0,-4 0 0 16,4-7 60-16,0 13 10 0,-4-9 2 0,1 9 0 15,-1 5-27-15,1-11-5 0,3 8 0 0,-4 4-1 16,0-3-3-16,4 2 0 0,-3 1 0 0,-1-4 0 15,4 10 13-15,0-4 3 0,0 3 0 0,-4-5 0 16,4-4 0-16,0 10 0 0,4-10 0 0,-4 10 0 16,3-7 3-16,4 4 1 0,-3-4 0 0,-1 10 0 0,1-10-47 15,-1 7-9-15,4-4 0 0,-3-2 0 16,3 2-16-16,0-2-1 0,0 8 0 0,0 3 0 16,3-8 17-16,-3 2 0 0,4 0 0 0,-4 4 0 0,3-4 0 15,1-2 0-15,-1-1 0 0,1-2 0 16,3-1-157-16,-4-11-28 0,15 20-6 15,-4-14-1-15</inkml:trace>
  <inkml:trace contextRef="#ctx0" brushRef="#br0" timeOffset="22758.07">24716 2192 970 0,'0'0'27'0,"0"0"7"16,0 0-34-16,0 0 0 0,0 0 0 0,0 0 0 15,0 0 36-15,0 0 0 0,-4 12 0 0,8-6 0 0,-4-6 4 16,3 6 0-16,1 0 1 0,3-6 0 16,0 6-10-16,0 0-3 0,3 2 0 0,1-2 0 15,0-6-14-15,-1 0-3 0,1 0-1 0,3 0 0 0,0 0-10 0,-3 0 8 16,-1-6-8-16,1 6 8 16,-1-5-8-16,1 5 8 0,-4-6-8 0,0 6 8 15,0-3 0-15,0 3 0 0,-3-6 0 0,3 0 0 0,-4-6-8 0,-3 12 0 16,0 0 0-16,0 0 0 0,0 0 0 0,0-6 12 15,4-5-4-15,-4 11 0 0,-4-6-8 0,4-6 0 16,-3 9 0-16,-1-3-11 0,1 0 11 0,-4 0-10 16,3 0 10-16,-7 1-10 0,8-1 0 0,-4 6 0 15,-4-6 0-15,1 0 0 0,3-6 10 0,-4 9 0 16,4-3 0-16,-4 6-8 0,1-6-2 0,3 6 0 0,-4 0 0 0,1 0 0 16,-1 6 2-16,0 0 0 0,1-3 0 0,3 9 0 15,0-6 8-15,-4 6-12 0,4-1 12 0,-3 7-12 16,3-3 12-16,-1-4 0 0,1 7 0 15,4 0 0-15,-4-4 14 0,7 4-2 0,-4-6 0 0,4 0 0 16,0-7 12-16,0 16 3 0,4-15 0 0,-1 6 0 16,4-1-5-16,-3 4-1 0,3-3 0 15,4 0 0-15,-4-1-9 0,3 1-1 0,-3 0-1 16,4-3 0-16,-1 3-10 0,1-7 8 0,0 7-8 0,-1 0 8 16,1-6-16-16,-1 0-4 15,-3 0-1-15,4-1 0 0,0 4 13 0,-4-3 0 0,0-6 0 0,0 6-447 16,0-6-86-16</inkml:trace>
  <inkml:trace contextRef="#ctx0" brushRef="#br0" timeOffset="23217.584">25040 2248 1148 0,'0'0'25'0,"0"0"6"0,0 0 1 0,0 0 0 0,0 0-32 0,-3 12 0 0,-1-6 0 0,4 0 0 16,-3 0 64-16,3-6 6 0,0 0 2 0,0 0 0 15,-4 6-38-15,4-1-7 0,0 1-2 0,-3 9 0 16,3-9 31-16,0 6 7 0,0-1 1 0,0 4 0 16,0 3-52-16,0-6-12 0,0-1 0 0,0 1 0 15,7 0 0-15,-4-3 0 0,1 2 0 0,3 7 0 16,-4-12 54-16,4 6 8 0,0-4 2 0,0 4 0 16,0 0-64-16,0-6-28 0,1 0 3 0,2 0 0 15,-3 0 25-15,0-6 0 0,-7 0 12 0,7 5-4 16,4-2 0-16,-1-3 1 0,1 0 0 0,-4-3 0 15,4-2-1-15,-4 5-8 0,3-12 12 0,1 6-4 16,0-6-8-16,-4-3 12 0,-4 4-12 0,4-7 12 0,0 0-12 0,0-2 0 16,0 2 0-16,0-5-11 0,-3-1-7 15,-1 4-2-15,1 2 0 0,3-6 0 16,-7 10-141-16,4-4-29 0</inkml:trace>
  <inkml:trace contextRef="#ctx0" brushRef="#br0" timeOffset="24026.58">26444 2148 759 0,'0'0'16'0,"-3"6"4"0,-8-6 1 0,4 6 1 0,-4 0-22 0,1-3 0 16,-1 3 0-16,1 0 0 0,-4 0 102 0,3-1 16 16,0 1 3-16,-3 0 1 0,4-6-40 0,-4 12-8 15,3-6-2-15,0 0 0 0,-3 0-28 0,4 2-5 16,-4-8-2-16,3 6 0 16,1-6-21-16,-5 12-4 0,5 0 0 0,-1-6-1 0,1 5-11 0,3-2 0 15,0 3 0-15,-4 0 0 0,4 0 0 0,0-7 0 0,3 7 0 0,1-3 8 16,-1-3-8-16,1 0 0 0,3 6 0 15,0-12 0-15,0 0 12 0,0 0 0 0,3 5 0 16,-3-5 0-16,4 6 13 0,-1 0 3 0,4 0 1 16,0-6 0-16,4 0-21 0,-4 0-8 0,4 0 0 0,-1 0 0 15,4-6 0-15,-3-6 0 0,3 7 0 0,0-7 0 16,-3 12 0-16,-1-12 0 16,4 3 0-16,-3-3 0 15,0 1-17-15,-1 5-10 0,-3-6-1 0,0-3-1 0,0 9 5 0,0 1 2 0,-3 5 0 0,3-6 0 16,-4 0 12-16,-3 6 10 0,4-6-13 0,-4 6 5 15,0 0 8-15,0 0 0 0,0 0 8 0,0 0-8 16,0 0 0-16,0 0 0 0,0 0 0 0,0 0-8 16,0 0 8-16,4 6 0 15,-4 0 0-15,3 5 0 0,-3-5 0 0,4 9 0 0,-1 3 8 16,-3-7-8-16,4 7 0 0,-1-3 0 0,1 2 0 0,-4 1 8 0,3-3-8 16,1-3 0-16,-1 5 0 0,1-11 8 0,-1 6 0 15,1-6 0-15,-4-6 0 0,0 0 0 0,0 0-8 0,7 0 0 16,-7 0 0-16,7 0-729 15</inkml:trace>
  <inkml:trace contextRef="#ctx0" brushRef="#br0" timeOffset="24635.675">26575 2043 990 0,'0'0'21'0,"0"0"5"0,0 0 1 0,0 0 1 0,0 0-28 0,0 0 0 0,0 0 0 0,0 8 0 16,0 4 51-16,0 0 4 0,-4 0 1 0,4-1 0 15,0-5-7-15,-3 9-1 0,3-3 0 0,0-1 0 16,-4-5-25-16,4 12-6 0,0-15-1 0,0-3 0 15,0 12-6-15,0-12-2 0,0 0 0 0,0 0 0 16,0 0 36-16,0 0 6 0,0 0 2 0,0 0 0 16,0 0-32-16,0 0-7 0,4-9-1 0,-4 9 0 15,0 0-12-15,3-3 0 0,-3 3 0 0,0 0 0 16,4-3-13-16,-4 3-6 0,0 0-1 0,3 0 0 16,1-6-26-16,-4 6-6 0,0 0 0 0,0 0-1 15,0 0-2-15,0 0 0 0,0 0 0 0,0 0 0 16,0 0 19-16,0 0 3 0,0 0 1 0,0 0 0 15,0 0-10-15,0 0-2 0,0 0 0 0,0 0 0 0,0 0 29 0,-7-6 6 16,7 6 1-16,-7 0 0 0,0 0 24 0,0 0 4 16,0 0 2-16,-1 0 0 0,8 0 22 0,-7 6 5 15,-3 0 1-15,10-6 0 0,-7 0-5 0,0 3-1 16,0 3 0-16,3 6 0 0,1-7-10 0,-4 1-2 16,3 0-1-16,-3 6 0 0,7 0 1 0,-4-6 1 15,4 2 0-15,-3 10 0 16,3-12-17-16,0 0-3 0,-4 6-1 0,4-7 0 0,4 4 7 0,-4 3 1 0,3-6 0 15,-3 0 0-15,4 0 9 0,0 5 3 16,3-5 0-16,0 0 0 0,0 3-20 0,0 3-3 16,3-6-1-16,1 5 0 0,-1-5-8 0,1 6 8 0,0-6-8 15,-1-3 8-15,4 3-8 0,0 0 0 0,-3 0 0 16,3-1 0-16,-3 7 8 0,-1-12 0 0,1 6 0 16,-1-6 0-16,1 0-22 0,-4 0-5 0,4 0-1 0,-1-6 0 31,-3 6-171-31,4-12-34 0</inkml:trace>
  <inkml:trace contextRef="#ctx0" brushRef="#br0" timeOffset="25130.607">26917 2119 1310 0,'0'0'37'0,"0"0"8"0,0 0-36 0,0 0-9 16,0 0 0-16,0 0 0 0,-4 12 53 0,4-6 9 16,0-1 2-16,0 7 0 0,0-6-10 0,0 3-2 15,0-3 0-15,0 0 0 0,4 0-9 0,-4-6-3 16,0 0 0-16,0 0 0 0,-4 5-25 0,4-5-6 16,0 0-1-16,0 0 0 0,0 0 7 0,0 0 1 15,0 0 0-15,0 0 0 0,4-5 12 0,-1-1 4 16,1 0 0-16,0 0 0 0,-1-3-32 0,1-3 0 15,-4 6 0-15,3 1 0 16,-3-7-18-16,0 6-10 0,0-3-1 0,-3 3-1 0,3 0 6 0,-4 0 2 0,4 6 0 0,0 0 0 31,0 0-18-31,-3-5-3 0,-5-1-1 0,8 6 0 0,-7 0 16 0,-3 6 2 0,3-6 1 16,-4 5 0-16,1 1 14 0,-1 3 11 0,0 3-13 16,1 6 5-16,-1-1-10 0,1 1-2 0,-1-3 0 15,-3 2 0-15,3 7 40 0,-3-4 8 0,4-2 2 16,-1 0 0-16,4 8 19 0,0-8 4 0,0-1 1 0,3 4 0 15,1-3-24-15,3-1-5 0,0-11-1 0,0 6 0 16,3 3 20-16,1-10 3 0,0 7 1 0,3 0 0 16,-4-6-26-16,4 0-5 0,4 0-1 0,-4 8 0 15,7-14-6-15,-4 6-2 0,5 0 0 0,-5-6 0 16,1 6-8-16,3-6 0 0,0 0 0 0,0 0 0 16,-3 0-14-16,3 0-5 0,0 0-1 0,-4 0 0 15,5-6-195-15,-5 6-39 0,11-21-8 16,1 16-2-16</inkml:trace>
  <inkml:trace contextRef="#ctx0" brushRef="#br0" timeOffset="25689.055">27136 2192 1176 0,'0'0'33'0,"0"0"7"0,-7 0-32 0,0 6-8 0,-1 0 0 0,5 0 0 16,-1 0 15-16,1 0 1 0,3-6 0 0,0 0 0 16,0 0 38-16,-4 6 8 0,4-6 2 0,0 9 0 15,0-4-4-15,4 1 0 0,-1 0 0 16,4 0 0-16,-3 6-30 0,3-6-6 15,0 0-2-15,0-6 0 0,0 0-10 0,0 0-1 0,0 5-1 0,4-5 0 16,-4 0-2-16,0 0 0 0,0 0 0 0,0 0 0 16,4 0-8-16,-4 0 0 0,3 0 9 0,-3 0-9 15,1 0 8-15,-1-5-8 0,0 5 10 0,-4-6-10 16,1-6 0-16,-1 6 0 0,1 0 0 0,-1 0 0 16,-3 0-9-16,0 1-5 0,0-4-1 0,-3 3 0 15,3 0-7-15,-4-6-2 0,-3 6 0 0,4 0 0 0,-4 1 7 0,0-1 1 16,-1 0 0-16,1 3 0 0,0 0 16 0,-3 3-10 15,3-3 10-15,-4 3-8 0,1 3-1 0,-1 0 0 16,0 6 0-16,1-3 0 0,3-1 9 0,-4 1 0 16,1 6 0-16,2 0 0 0,1 3 0 0,-3 2 0 15,3-5 0-15,0 0 0 0,0 2 0 0,0 4 0 16,3 0 0-16,1-7 0 0,-1 7 8 0,1-3 4 16,-1-3 1-16,4 5 0 0,4-11 6 15,-4 6 1-15,3-3 0 0,4 2 0 0,-3 1 16 0,3-6 3 16,3 0 1-16,-3 0 0 0,4 0-32 0,-1-3-8 15,1-3 0-15,0 3 0 0,-1-3 0 0,4 2 0 16,0-2 0-16,1 0 0 16,-1 0-50-16,0 0-11 0,0-5-3 0,-3 2-683 0</inkml:trace>
  <inkml:trace contextRef="#ctx0" brushRef="#br0" timeOffset="26119.761">27372 2222 906 0,'0'0'25'0,"-4"9"7"0,4 2-32 0,0-5 0 0,0 6 0 0,0 0 0 16,0 0 80-16,0-7 10 0,0 4 2 0,0 3 0 0,4-6-20 0,-4 6-3 16,0-6-1-16,4 5 0 15,-4-5-12-15,3 0-4 0,-3-6 0 0,0 9 0 16,0-9-32-16,0 0-6 0,0 0-2 0,0 0 0 15,0 0 15-15,0 0 2 0,0 0 1 0,0 0 0 0,4-6-12 16,-4-3-2-16,3-3-1 0,1 1 0 0,-1-1-15 16,1 0 0-16,-4 12 0 0,3-6 0 0,-3-3-8 0,4 4 8 15,-1-1 0-15,1 0 0 0,-1 0-13 0,1 0 4 16,3 6 1-16,-4-12 0 0,1 12 8 0,0 0 0 16,-1 0 0-16,-3 0-8 15,0 0-18-15,4 0-3 0,-1 6-1 0,1 0 0 16,-1 0 30-16,-3-6 0 0,4 6 0 0,-1-6 0 0,-3 0 0 15,4 6 0-15,-1 0 0 0,1 5 0 0,-4 4 0 16,3-3 0-16,-3-6 0 0,4 5 0 0,-4 4 20 16,0 3 9-16,0-6 3 0,0 5 0 0,-4-5-13 0,4-3-3 0,4 3 0 0,-1-7 0 15,-3 7-6-15,4 0-2 0,-4-12 0 16,3 0 0-16,-3 0-8 0,4 6 0 16,3-6 0-16,-3 6 0 15,3-12-104-15,3 6-22 0,8-12-5 0,-4 6-1 0</inkml:trace>
  <inkml:trace contextRef="#ctx0" brushRef="#br0" timeOffset="26508.076">27746 1760 990 0,'0'0'21'0,"0"0"5"0,0 0 1 0,0 0 1 0,0 0-28 0,0 0 0 15,0 0 0-15,0 0 0 0,0 0 83 0,0 0 10 16,0 0 3-16,0 0 0 0,0 0-52 0,0 0-9 16,4 6-3-16,-4 0 0 0,3 0 7 0,1 6 1 15,-4-6 0-15,3 8 0 0,1-2-10 0,-4 6-2 16,3 5 0-16,-3 4 0 0,4 2 7 0,-4-3 1 15,0-2 0-15,0 2 0 0,0 4-16 0,0-4-4 16,0 4 0-16,0-4 0 0,0 4-6 0,0-1-2 16,0-8 0-16,0-4 0 0,0 10 20 15,0 2 3-15,3-5 1 0,-3 8 0 0,0-9-32 0,0 4 0 0,0-4 0 0,-3-5 0 16,3 3 0-16,0 2 0 0,0-11 0 0,0 0 0 31,-4-4-24-31,4 4-7 0,0-12-1 0,0 0-1 16,0 0-35-16,0 0-6 0,0 0-2 0,0 0-694 0</inkml:trace>
  <inkml:trace contextRef="#ctx0" brushRef="#br0" timeOffset="26860.267">27630 2125 1335 0,'0'0'29'0,"0"0"7"0,0 0 0 0,0 0 2 0,0 0-30 0,0 0-8 16,0 0 0-16,0 0 0 0,0 0 60 0,0 0 12 16,0 0 1-16,0 0 1 0,0 0-17 0,0 0-3 15,3 0-1-15,1 0 0 0,3 0-29 0,0 6-7 16,0-6-1-16,0 0 0 0,0 0 1 0,0 6 0 15,4-6 0-15,3 0 0 0,-4 0-6 0,1 0-2 16,3 0 0-16,-3 0 0 0,3 0-9 0,0 0 0 16,0 0 9-16,0 0-9 0,4-6 20 15,-4 6 0-15,-4-6 0 0,4 6 0 16,-3-6-55-16,0 6-11 0,-4 0-2 0,-7 0-1 16,10-9-159-16,1 9-31 0,-11 0-6 0,17-3-2 0</inkml:trace>
  <inkml:trace contextRef="#ctx0" brushRef="#br0" timeOffset="27909.496">28730 2192 874 0,'0'0'19'0,"0"0"4"0,0 0 1 0,0 0 1 0,-7-5-25 0,7 5 0 16,0 0 0-16,0 0 0 0,-3 0 76 0,3 0 9 15,0 0 3-15,-7-6 0 0,7 6-25 0,-7 0-5 16,7 0-1-16,-8 0 0 0,5-6 1 0,-4 6 0 15,0 6 0-15,0-6 0 0,0 0-30 0,0 0-5 16,-4 0-2-16,4 0 0 0,0 6 9 0,0-6 2 0,0 0 0 16,7 0 0-16,-7 0-20 0,0 0-3 15,7 0-1-15,-4 5 0 0,-3 1-8 0,4 0 0 16,3-6 0-16,-7 12 0 0,3-6 0 0,1 0 0 16,-1 3 0-16,4-4 0 0,0-5 0 0,-4 6 0 15,4 12 0-15,0-12 0 0,4 0 0 0,-4 0 0 0,0-1 0 0,0-5 0 16,0 0 0-16,0 0 0 0,0 0 9 0,0 0-9 15,0 0 12-15,4 6-3 0,3-3 0 0,0 9 0 16,0-12-9-16,0 6 0 0,0 0 0 0,0 0 0 16,0-6 0-16,-4 0 0 0,4 6 0 0,1-6 0 15,-1 0 0-15,0 5 0 0,-4-10 0 0,4 5 8 16,-3-6 1-16,-1 6 0 0,4-6 0 0,-3 0 0 16,-4 6-9-16,3-6 0 0,4 0 0 0,-3 0 0 15,-4 6 0-15,0 0 0 0,4-6 0 0,-4 6 0 16,0 0 0-16,0 0 0 0,3-3 0 0,-3 3 0 15,0 0 0-15,0 0 0 0,0 0 0 0,0 0 0 16,0 0 0-16,0 0 0 0,0 0 0 0,0 0 0 16,0 0 0-16,0 0-9 0,0 0 0 0,0 3 0 0,4 3 9 15,-4 6 0-15,3-6 0 0,1 0-8 0,-4 0 8 16,3 5 0-16,1-5 0 0,-1 0 0 16,1 0 0-16,-1 3 0 0,4-3 0 0,-3 0 0 0,3 0 0 0,0-1 0 15,0-5 0-15,0 6 0 0,4 0 0 0,-4 0-13 16,3-6 1-16,-3 0 1 15,4 6-155-15,0-3-31 0,-4-3-7 0,3 0 0 0</inkml:trace>
  <inkml:trace contextRef="#ctx0" brushRef="#br0" timeOffset="28197.693">28970 2272 1041 0,'0'0'29'0,"0"0"7"0,0 0-28 0,0 0-8 0,-3 6 0 0,-4 0 0 16,3-6 52-16,4 0 10 0,0 0 2 0,0 0 0 15,0 0-10-15,-7 5-2 0,3 4 0 0,4 3 0 0,-3-6-1 0,3 6-1 16,0-6 0-16,0 5 0 15,3-2-26-15,-3 3-6 0,4-6-1 0,-1 0 0 16,1 0-17-16,3-1 0 0,-3 1 0 0,-4-6 0 16,7 6-130-16,-4-6-30 0,11-12-5 0,0 12-2 0</inkml:trace>
  <inkml:trace contextRef="#ctx0" brushRef="#br0" timeOffset="28376.326">28889 2037 1378 0,'0'0'30'0,"0"0"6"0,0 0 2 0,-4-6 2 0,1 0-32 16,3 6-8-16,0 0 0 0,0 0 0 0,0 0 0 0,0 0 0 0,0 0 0 0,0 0-408 15,0-6-82 1</inkml:trace>
  <inkml:trace contextRef="#ctx0" brushRef="#br0" timeOffset="29172.913">29266 2310 1335 0,'0'0'29'16,"0"0"7"-16,0 0 0 0,0 0 2 0,0 0-30 0,-7 0-8 0,0-6 0 0,0-3 0 0,0 3 62 0,0 1 11 16,0 5 3-16,0-6 0 15,0 0-20-15,0 0-3 0,3 0-1 0,-3-6 0 0,4 6-43 0,-4 1-9 16,3-1 0-16,-3 3 0 0,4-3 0 0,-1 6 0 15,4 0 0-15,0 0 0 0,0 0 0 0,0 0 0 16,0 0 0-16,0 0 0 0,-7 9 0 0,4 2-19 16,-1-5 4-16,0 6 1 0,1 0-5 0,-1-6-1 15,4-6 0-15,-3 11 0 0,-1 10 20 0,4-3 0 16,-3-7 0-16,-1 7 0 0,4-3 0 0,0 2 0 0,0 1 0 16,0-9 0-16,0 9 9 0,4-7-1 0,-4 1 0 15,3-6 0-15,1 6-8 0,-4-12 0 0,0 0 9 16,3 3-9-16,4 2 12 0,1 7-3 0,-1-12 0 15,0 0 0-15,3 0-9 0,-3 0 0 0,4-12 0 0,-1 7 8 16,1 2-8-16,0-3 12 16,-1 0-12-16,1-6 12 0,-1 0-23 0,1 1-4 15,0 2-1-15,-4 3 0 16,0-6-12-16,0 0-4 0,-4 1 0 0,1 5 0 0,-4 6 20 0,0 0 3 0,0 0 1 0,0 0 0 16,0-12 8-16,0 3 0 0,0 9 0 0,0 0 0 15,0 0 0-15,0 0 0 0,0 0 0 0,0 0 0 16,0 0 0-16,-7 3 0 0,3 9 0 0,1-6 0 15,-1 0 0-15,1 5 0 0,-4 7 8 0,3-9-8 16,1 9 12-16,3-1-1 0,-4-5-1 0,4 8 0 16,0 4 0-16,0 0 0 0,0 2 0 0,0-3 0 0,0 1 5 15,0 8 1-15,-4-8 0 0,4 8 0 0,-3-2 9 16,3-4 3-16,0 9 0 0,-4-2 0 0,1 2-15 0,-1 3-2 16,1-5-1-16,-1 2 0 0,1-3 10 0,-1 3 1 15,1-8 1-15,-1 8 0 0,1 3 2 0,-1-8 0 16,1-4 0-16,-1 4 0 0,1-7-24 0,-5 9 0 15,5-11 0-15,-1 3 0 0,1-1 11 16,-4-5-3-16,3 2 0 0,1-2 0 0,3-6-8 0,-4-3 0 16,1 2 0-16,-1-5 0 0,4-6 0 0,-7 12 0 0,7-12 0 15,0 0-11-15,-7 0-7 0,0-12-2 0,0 3 0 0,0-2 0 32,-4-7-10-32,4 0-2 0,-3-8-1 0,-1 2 0 0,1 1 21 0,-5-4 4 0,1 4 8 0,0-4-13 31,-3-2-12-31,-1 3-3 0,4-4 0 0,-4 7 0 15,4-4 7-15,0 4 1 0,3-1 0 0,1 9 0 16,-1 4-29-16,4-7-6 0,0 6-1 0,4 3-400 0,-1-8-80 0</inkml:trace>
  <inkml:trace contextRef="#ctx0" brushRef="#br0" timeOffset="30008.436">29482 2260 694 0,'-4'6'15'0,"4"-6"3"0,0 0 1 0,0 0 1 0,-3 6-20 0,-1 0 0 16,4 0 0-16,-3-1 0 0,3-5 62 0,0 0 8 16,0 0 2-16,0 9 0 0,0 3 1 0,0 0 1 15,3-6 0-15,1 5 0 0,-1-5-22 0,1 6-5 16,-1-3-1-16,4 3 0 0,-3-6-15 0,3 5-3 16,0 1-1-16,0-3 0 0,-4 3-15 0,5-1-2 0,-5-5-1 15,4 0 0-15,0 6 7 0,-3-6 0 0,3-6 1 0,0 6 0 16,-4-6 2-16,4 3 0 0,-3-3 0 0,3-3 0 15,0 3 1-15,-3 0 1 0,3-6 0 0,0 0 0 16,0 0-1-16,0 0 0 0,0-6 0 0,0 1 0 16,0-1-12-16,0 3-8 0,0-3 10 0,0 1-10 15,0-1 0-15,0 6 0 0,0-6 0 0,0 3 0 16,-3-2 0-16,3 5-12 0,-4 0 3 0,-3 6 0 16,4-12-12-16,-1 12-3 0,1-15 0 0,0 9 0 15,-4 6-111 1,3-5-22-16,1-1-5 0,-4-6-1 0</inkml:trace>
  <inkml:trace contextRef="#ctx0" brushRef="#br0" timeOffset="30636.483">29940 1390 933 0,'0'0'26'0,"0"0"6"0,7 0-32 0,4 6 0 0,-1 0 0 0,1 5 0 16,0-2 44-16,3 3 1 0,0-6 1 0,-4 6 0 15,5-1 25-15,-1 1 5 0,0 0 0 0,-4 8 1 16,4-8-17-16,1 0-3 0,-1 3-1 0,-4 8 0 16,4-5-9-16,0 5-3 0,-3-8 0 0,-4 9 0 0,4-1-4 15,-4-2 0-15,3 2-1 0,-6 4 0 0,-1-4-5 0,1 1-1 16,-1-4 0-16,-3 10 0 0,0-7-14 0,-3 4-3 16,3 2-1-16,-4-3 0 0,4 4 0 15,-3 2 0-15,-1-8 0 0,4 8 0 0,-3 3-3 0,3-2 0 16,0 2 0-16,0-3 0 0,0-2-1 0,3 2-1 15,-3 0 0-15,0 4 0 0,4 8-10 0,-1-9 0 16,-3 3 0-16,0-2 8 16,4 2-8-16,-4-6 0 0,3-3 0 0,-3 4 0 0,0-4 0 0,-3 1 12 15,3-4-12-15,-4 3 12 0,1-8-21 0,-1 8-4 16,1-8-1-16,-4 8 0 16,0-11-15-16,0-6-3 0,0 8-1 0,3-8 0 15,-3-6-29-15,0 6-6 0,0-6 0 0,0-3-1 16,0 0-16-16,0-3-3 0,0-3-1 0,0 0 0 0</inkml:trace>
  <inkml:trace contextRef="#ctx0" brushRef="#br0" timeOffset="80075.32">1909 8684 550 0,'0'-24'11'0,"-4"9"4"0,4 7-15 0,0-1 0 0,-4 3 0 0,4-6 0 0,-3 0 49 0,-1-2 7 16,1 2 2-16,-1 0 0 0,-6 0-10 0,6 1-3 15,-3-4 0-15,0 3 0 0,0 0 0 0,-3 1 0 16,-1 5 0-16,0-6 0 0,1 0-15 0,3 3-3 16,0 3-1-16,-4 1 0 0,4-1 0 0,0 0 0 15,0 0 0-15,0 6 0 0,7 0-6 0,0 0-2 16,-11-6 0-16,11 6 0 15,0 0-8-15,0 0-2 0,0 0 0 0,0 0 0 16,0 0-8-16,0 0 0 0,0 0-12 0,0 0 12 16,0 0-17-16,-3 6 4 0,3 6 1 0,3-6 0 15,-3 8 12-15,4 4 0 0,6 0 0 0,-6-4-9 16,-1 10 23-16,4-1 5 0,1 1 1 0,-5 2 0 16,4 7-5-16,-3 2-1 0,3 0 0 0,-7 3 0 0,3 7-4 15,4-1-1-15,-3 6 0 0,-1 5 0 0,-3-2 7 0,0 9 2 0,0 0 0 0,0 5 0 16,-3-5-7-16,-1 9-2 0,1-7 0 0,-1 4 0 15,4 6 0-15,-3-7 0 0,3 4 0 0,-4-4 0 16,1 1 4-16,-1 5 1 0,1-5 0 0,-1 3 0 16,4-1-4-16,-3-2-1 0,-1 2 0 0,4-2 0 15,-4 0-1-15,1 5-8 0,3 1 12 0,-4-4-4 16,4 4-8-16,0-1 8 0,0-5-8 0,0-1 8 16,0 7 0-16,0-7-8 0,4 1 12 0,-1-3-4 15,1-4 1-15,0 4 0 0,-1-3 0 0,1-3 0 16,3 2 8-16,-4-5 2 0,1-3 0 0,-4-3 0 15,3 0-19-15,1 0 0 0,-1 0 0 0,-3 3 0 16,4-3 0-16,-1-6 12 0,-3 9-1 0,4-3 0 16,-4 3-11-16,0 0 0 0,3-9 0 0,-3 6 8 15,0-3-8-15,-3-3 0 0,3-6 9 0,0 3-9 16,0 3 8-16,0-8-8 0,-4 2 8 0,4-3-8 0,-3-5 10 0,-1 2-2 16,4-6-8-16,-3 4 12 0,-1 2-3 0,1-2-1 15,3 2 0-15,-4 3 0 0,-3-5-8 0,4 5 10 16,-4 3-10-16,3 3 10 0,-3-8-10 0,0 2 12 15,3-9-12-15,1 4 12 0,-4-10-1 0,3-2 0 16,4 0 0-16,-3-13 0 0,-1 4-11 0,4-9 10 16,0 0-10-16,0 0 10 15,0 6-53-15,0-6-10 0,0 0-3 0</inkml:trace>
  <inkml:trace contextRef="#ctx0" brushRef="#br0" timeOffset="88598.177">1700 8807 982 0,'0'0'21'0,"0"0"5"0,0 0 1 0,0 0 1 0,0 0-28 16,0 0 0-16,0 0 0 0,-7 0 0 0,7 0 21 0,0 0-1 15,0 0-1-15,0 0 0 0,0 0-4 0,0 0-1 0,0 0 0 0,0 0 0 16,0-6-14-16,4 0 0 0,-1-5 8 0,1 5-8 15,3-6 0-15,-4 6 0 0,1-3 0 0,3-3 0 16,0 7 0-16,-3-7 0 0,3 6 0 0,-4-6 0 16,8 0 0-16,-4 4 0 0,0 2 0 0,0-6 0 15,-3 6 0-15,-1 0 0 0,4-9 0 0,0 10 0 16,-3-1 0-16,-1 0 0 0,1 0 0 16,3-6 0-16,0 0 16 0,-4 7 1 0,4-1 0 0,1 3 0 15,-1 0-17-15,0-3 0 0,0 3 0 0,3-3 0 16,4 0 0-16,-3 0 0 0,0-5 8 0,-1 5-8 15,1 0 0-15,3 0 0 0,-4 0 0 0,4-3 0 16,1 6 0-16,-1 0 0 0,3-8 0 0,-6 5 0 16,7 6 0-16,-4-6 0 0,10 0 0 0,-6 6 0 15,3-6 0-15,7 0 0 0,-3 3 0 0,-4 0-9 16,4 3 9-16,0-3 0 0,3 0 0 0,0 0-8 16,-3 1 8-16,3-1 0 0,7 3 8 0,-3 0-8 15,-4-6 0-15,8 0 0 0,2 6 0 0,-2-6 0 0,-1 6 0 0,7-6 0 16,-6 0 0-16,-5 0-8 0,1 0 8 15,7 4 0-15,-7-1 0 0,3 0-8 0,-3 0 8 0,6 0 0 16,-9-3 0-16,6 6 0 0,4 0 0 0,-4-6 0 16,0 6 0-16,1 0-8 0,2 0 8 15,-2 6 0-15,2-6 8 0,1 0-8 0,-7 3 8 0,7 0-8 16,7 0 8-16,-11 3-8 0,11-3 0 0,0 2 8 16,-8 4-8-16,8 3 0 0,0-6 0 0,-7 0 8 15,3 0-8-15,1-6 0 0,-5 5 0 0,1-2 0 16,0 0 0-16,3 0 0 0,1 3 0 0,3 0 0 15,-4 0 0-15,4-6 0 0,7 0 36 0,-14 0 4 16,6 0 0-16,1-6 0 0,0 0-40 0,-4 3 0 16,4 0-12-16,0 0 4 0,4-3 8 0,-15 4 14 0,7-1-3 15,-3 3-1-15,0-6-10 0,0 0 0 0,-1 0 0 0,5 6 8 16,-8-12-8-16,4 12 12 0,3-6-12 0,-10 3 12 16,10 0-12-16,1 1 0 0,-8 2 0 15,4-3 8-15,-4 3-8 0,4 0 0 0,0 0 0 16,-4 0 8-16,7 0-8 0,-10 0 0 0,7 0 0 0,0 0 8 15,-4 0-8-15,0 0 0 0,4-3 0 0,-4 3 0 16,0 0 0-16,-3-3 0 0,7 3 0 16,-11 0 0-16,4 0 0 0,0 0 8 0,-1 0-8 0,-2 0 0 15,2 0 0-15,1 0 0 0,3 0 0 0,-6 0 0 16,-1 0 0-16,0 0 0 0,0 0 0 0,1 0 0 16,-5 0 13-16,4-3-2 0,-3 3-1 0,0-3 0 15,3 0 12-15,-3 3 2 0,3-6 1 0,4 0 0 16,-1 6-14-16,1 0-3 0,4 0-8 0,-5 0 12 15,5 0-12-15,-5 0 9 0,5 0-9 0,-1 6 8 16,-3 0-8-16,-1-6 0 0,5 0 0 0,-1 3 8 16,-3 0-8-16,-1-3 0 0,1 3 0 0,0 0 8 15,3-3-8-15,0 0 0 0,1 0 0 0,-4 0 0 16,3 0 0-16,-3 0 8 0,6 3-8 0,-9-3 8 16,2 0-8-16,1 0 0 0,7-3 0 0,-14 3 8 0,3-3-8 0,-4 3 0 15,5 0 0-15,-5-3 0 0,1 3 0 0,3 0 0 16,-3 0 0-16,3 0 0 0,-3 3 0 0,0-3 0 15,-1 0 0-15,1 0 0 0,0 3 0 0,-1 0 0 16,1 0 0-16,0-1 0 0,-1-2 0 0,1 3 0 0,0-6 9 16,0 6-9-16,-1-3 0 0,4 3 8 0,-3-3-8 0,3 0 0 15,1-3 0-15,-1 3 8 0,0 0-8 0,4-3 0 16,-4 3 0-16,4 0 0 0,0-2 0 16,-1-1 0-16,5 3 10 0,-1-6-2 0,-3 3-8 15,3 3 12-15,-3 0-12 0,3 0 9 0,4 0-9 0,-8 3 8 16,1 3-8-16,0-3 0 0,0 2 0 0,-1 4 8 15,1 3 1-15,-4-6 0 0,1 0 0 0,-1 5 0 16,4 1 4-16,-4 3 1 0,0-3 0 0,0 5 0 16,-3 1-2-16,0 3-1 0,-1-10 0 0,1 10 0 15,0 2-2-15,-1 1 0 0,-2-6 0 0,2 8 0 16,-3-2-9-16,1-4 0 0,-1-2 9 0,0-1-9 16,0 4 0-16,-3-3 8 0,3-1-8 0,0-2 0 0,0 3 0 15,0-1 8-15,4 1-8 0,-4-6 0 0,4 5 0 16,-4 4 0-16,0-9 0 0,4 5 0 0,0-2 0 15,-4 3 0-15,4-7 0 0,-4 4 0 0,3 0 0 16,-2 5 8-16,2-8-8 0,-3 0 0 0,-3 5 0 0,3-2 0 16,-3-3 0-16,0 0 8 0,-1 8-8 0,-3-2 11 15,4 5-11-15,-4-8 12 16,0 3 0-16,-3 5 0 0,3-8 0 0,0 6 0 0,0-1-4 16,0 1 0-16,0-4 0 0,0 1 0 15,-3 6-8-15,0-7 0 0,-1 4 0 0,1-4 8 0,-1-2-8 0,1 9 0 16,0-7 0-16,-1-5 8 0,1 6-8 0,-1-4 0 0,1 4 0 0,-1-3 0 15,1-1 0-15,0 1 0 16,-1 9 0-16,1-10 0 0,-1 7 0 0,1-1 0 16,-1-8 8-16,1 6-8 0,-4 2 0 0,4-2 0 0,-4-3 0 0,3-1 0 15,-3 1 0-15,0 3 0 16,1-4 0-16,2 7 0 0,1-6 0 0,-4 2 0 0,0-2 8 0,3 3-8 16,-3-1 0-16,1 1 0 0,-1-6 0 0,3 2 0 15,-3 4 12-15,0-6 0 0,0 3 0 0,0-1 0 16,0 1-12-16,0-3 0 0,-3 2 0 0,0 4 0 15,3 0 0-15,-4-7-16 0,4 7 4 0,-3-6 1 16,-1 3 11-16,-3 2 0 0,4-5 0 0,-1 3 0 16,-3 2 0-16,4-5 8 0,-1 6-8 15,-3-1 8-15,4-2-8 0,-4 3 0 0,0-7 0 0,0 4 8 16,3 0-8-16,1 0 0 0,-4-4 0 0,3 4 0 16,1-3 0-16,-1 5 0 0,1-5 0 0,0 3 0 0,-1 2 0 15,1-5 0-15,3 0 8 0,-4 0-8 16,1 0 0-16,3-1 0 0,-4 4 0 0,4 3 0 15,0-7 0-15,-3 1 0 0,3 0 0 0,0 8 8 0,4-8-8 0,-1 3 0 16,-3 3 0-16,4-1 0 0,-4-5 0 16,0 6 0-16,4-7-8 0,-4 4 8 0,0 3 0 0,3-1 0 15,-6-2 0-15,3 9 8 0,0-10-8 0,0 7 0 16,0-1-11-16,0 4 11 0,0-3 0 0,-3-4 0 16,3 4 0-16,0-7 0 0,-4 1 8 0,8 3-8 15,-4-6 0-15,3-1 0 0,-2 7 0 0,-1-3 0 16,0 2 0-16,0-5 0 0,0 3 0 0,0 2 0 0,0-5 0 15,0 0 0-15,0 0 0 0,0-4 0 0,0 1 0 16,4 6 0-16,-1-3 0 0,1-6 0 16,-4 2 0-16,7 4 0 0,-3-3 0 0,-1 0 0 0,4-3 0 15,-3 0 0-15,3 5 0 0,0-5 0 0,0 3 0 0,-3 0 0 16,-1 0 0-16,4 2 0 0,-3 1 0 0,0-6 0 16,-1 3 0-16,1 3 0 0,-1-3 0 15,-3 5 0-15,4-2 0 0,-4-3 13 0,-3 0-4 0,3 2-1 16,0 4-8-16,0-9 0 0,3 6 0 0,-3-6 0 15,4 2 0-15,-4 1 0 0,-3-3 0 0,3 0 0 16,0 3 0-16,3-3 0 0,1-6 0 0,-4 6 0 16,4-6 0-16,-1 5 0 0,1 1 0 0,-1-6 0 15,1 0 0-15,3 3 0 0,-3-3 0 0,-1 3 0 16,1-3 0-16,-1 0 0 0,1 3 0 0,-1-3 0 16,1 0 0-16,0 0 0 0,-4 0 0 0,3 3 0 0,1-3 0 15,-1 3 0-15,-2-3 0 0,-1 3 0 0,0-3 0 16,0 3 0-16,3 0 0 0,-6-3 0 0,3 6 0 15,-4-3 0-15,4 3 0 0,-3-1 0 0,3 1 0 16,-3 0 0-16,-1 0 0 0,1-3 0 0,3 0 0 16,-4 3 0-16,4-3 0 0,0 3 0 0,-3 2 0 0,-1 1 0 15,1-3 0-15,3 0 0 0,-4 0 0 0,1 0 0 16,-1-3 0-16,1 6 0 16,3-4 0-16,-3 1 0 0,3-3 0 0,-4 3 0 0,-3-6 0 15,4 6 0-15,3 0 0 0,-4 6 0 0,4-6 8 0,-3-1-8 16,-1-2 8-16,4 3-8 0,-3-3 0 0,3 3 0 15,-3-3 0-15,-1 0 0 0,4 0 0 0,0 3 0 0,0 0 0 16,-3-1 0-16,3-5 12 0,0 6-4 0,4-6 0 16,-4 6 0-16,3-6-8 0,-3 6 0 0,0-3 0 0,4 0 0 15,-4 0 0-15,3 3 0 0,5-3 0 16,-5 3 0-16,1 0 0 0,3 2 0 0,0-8 0 0,-3 6 0 16,3 0 0-16,-4 0 0 0,4-6 0 0,-3 6 0 15,3 3 0-15,0-3 0 0,0-3 0 0,0 2 0 16,1-2 0-16,2 0 0 0,-3 6 0 0,4-3 0 15,-4 0 0-15,4 0 0 0,-1 0 0 0,4-3 0 16,-3 2 0-16,0-2 0 0,3 0 0 0,0 0 0 16,0 0 0-16,4 0 0 15,-4 0 0-15,4 3 0 0,-4 0 0 0,4 0 0 0,-4-6 0 0,0 6 0 16,0-6 0-16,0 5 0 0,0-5 0 0,4 6 0 16,0 0 0-16,0-3 0 0,-1 3 0 0,1 0 0 15,0 3 0-15,-1 0 0 0,1-9 0 0,0 5 8 16,-1 1-8-16,1 0 0 0,0 0 0 0,0-3 8 15,-1 0-8-15,1 3 0 0,0-6 0 0,-1 0 0 0,1 0 8 16,0-6-8-16,3 3 0 0,-3 0 8 0,6-3 0 0,-2 0 0 16,-1 6 0-16,0-6 0 0,0 6-8 0,0 0 8 15,4-5-8-15,-4 5 8 0,1-9 1 0,-1 6 0 16,-3 3 0-16,3-6 0 0,-4 6 0 0,5-3 0 16,-5 3 0-16,1 0 0 0,3 0-9 0,-3 3 0 15,-4 3 0-15,4-6 8 0,-4 0-8 0,0 3 0 16,-3 6 0-16,-1-9 8 0,5 5-8 0,-5-5 10 15,1 6-10-15,0-6 10 0,-4 6-10 0,3-3 0 16,1 0 0-16,-4 0-11 0,4 0 11 0,-4 3 0 0,3-3 0 16,1 0 0-16,-4-3 0 0,4 0 0 15,-1 0 0-15,1 0 0 0,0-3 0 0,3 3 0 0,-3 0 0 16,-1-3 8-16,4 3-8 0,-3 0 0 0,3-6 0 0,-3 6 0 16,3-3 0-16,0 0 11 15,-3 3-11-15,3 0 12 0,0-3-12 0,0 3 0 16,-3-3-12-16,3 3 12 0,-3 0 0 0,3 0 0 0,-3 3 0 0,-1 0 0 15,1-3 0-15,-1 6 0 0,1-6 0 0,3 6 0 16,-3 0 0-16,0-3 0 0,-1 0 0 0,1 2 0 16,-1-2 0-16,1 3 0 0,3 0 0 0,-3-6 0 15,3 6 0-15,-3-6 8 0,3 6-8 0,-3-6 0 16,3 3 0-16,-4 0 0 0,4 0 0 0,-3 0 0 16,3-3-9-16,-3 3 9 0,3-3 0 0,-3 3 0 15,3 0 0-15,-3-3 0 0,3 2 0 0,0 1 0 16,0-3 0-16,-3 3 0 0,3 0 0 0,0 3 0 15,0 0 0-15,4-6 0 0,-4 6 0 0,4 0 0 0,-4-6 0 16,0 6 0-16,4-3 8 0,-1 2-8 16,1 1 0-16,0-3 0 0,0 3-8 0,-4-3 8 0,0 0 0 15,0 6 0-15,0-3 0 0,0 0 0 16,4 0 0-16,-4-1 0 0,0 1 0 0,1 0 0 16,-1 3 0-16,0-3 0 0,0 0 0 0,4 0 0 15,-4 0 0-15,4-1 0 0,-1 1 8 0,-3 0-8 0,4 0 0 0,0-3 0 16,0 0-8-16,-1 0 8 15,-3 0 0-15,4 0 0 0,0-3 0 0,-1 3 0 0,1 0 0 0,-4-3 0 16,4 3 0-16,0-3 0 16,-1 2 0-16,1 1 0 0,0 0 0 0,0 3 0 0,-1 0 0 0,1 0 0 0,0-6 0 0,-4 6 0 15,3-6 0 1,1 6 0-16,0-6 0 0,-4 6 0 0,4-3 0 0,-1 0 0 0,-2-1 0 0,2 1 0 16,-3-3 0-16,4 3 0 0,0-3 0 15,0 0 0-15,-1-3 0 0,1 3 0 0,3-3 0 0,0 1 0 16,4-1 0-16,-4 0 0 0,1-3 0 0,-1 6 0 15,7-6 0-15,-7 0 0 0,1 0 0 0,2 0 0 16,-3 0 0-16,1 3 0 0,2-2 0 0,-2 2 0 16,-1 0 0-16,0 0 0 0,0 3 0 0,1-3 0 15,2 3 0-15,-2 0 0 0,2 0 0 0,-3 0 0 16,1 0 0-16,-1 0 0 0,-3 0 0 0,-1 3 0 16,1 0 0-16,-4 3 0 0,4-1 0 0,-4 4 0 15,4-3 0-15,-1 6 0 0,-2-6 0 0,2-3 0 16,1 6 0-16,0-4 0 0,-1 1 0 0,-2 3 0 15,2-3 0-15,4 0 0 0,-3 0 0 0,3 0 0 16,-3-6 0-16,3 5 0 0,1-5 0 0,-1 0 0 16,-4 3 0-16,5-3 0 0,-5 0 0 0,5 3 0 15,-1-3 0-15,-4 0 0 0,5 3 0 0,-1-3 0 16,4 3 0-16,-4-3 0 0,0 0 0 0,0 0 0 16,1 0 0-16,-5 0 0 0,4 0 0 0,-3 6 0 0,3-3 0 0,-3 3 0 15,-4 0 0-15,0 0 0 16,1 0 0-16,-1-1 0 0,3 1 0 0,-6 3 0 0,3-3 0 0,0-3 0 15,-3-3 0-15,0-3 0 16,-1 3 0-16,1 3 0 0,0 0 0 0,-1 0 0 0,1 0 0 0,0 0 0 0,-1-3 8 16,4 0-8-16,-3 0 0 15,0 3 11-15,3-3-11 0,-4-3 10 0,5 3-10 0,-1-3 0 0,-4 3-10 16,5-3 10-16,-1 0 0 0,-4 3 0 16,5 3 0-16,-1-6 0 0,0 3 0 0,4-3 0 0,-4-3 0 0,0 0 0 15,0 0 0-15,4 6 0 16,-4 0 0-16,0 0 0 15,0-6 0-15,-3 6 0 0,3 0 0 0,0 0 10 0,-3 0-10 0,0-967 0 0,-4 1934 0 16,3-967-11-16,-3 0 11 0,-3 0 0 0,3-5 0 0,-3 5 0 16,-1 5 0-16,1-5 0 0,-4 0 0 0,3 0 0 15,-2 0 0-15,-1 0 0 0,3 0 0 0,-3 0 0 16,0-5 0-16,0 5 0 0,0-6 0 0,4 3 0 16,-4 3 0-16,4-3 0 0,-1 0 0 0,1-3 0 15,3 0 0-15,-4-3 8 0,5 3-8 0,-1 3 0 16,3-8 0-16,-3 5 0 0,4 0 0 0,3-6 0 15,-3 6 0-15,0 0 0 0,-1 1 0 0,1-1 0 0,-1-3 0 16,1 3 0-16,0 6 0 0,-1-12 0 0,1 12 0 16,-4-6 0-16,4 3 0 0,-4 0 0 15,0 1 0-15,4-1 0 0,-4 0 0 0,3 3-8 0,-3-3 8 16,4 0 0-16,-4 0 0 0,4 0 0 0,0 0 0 0,-1 0 0 16,-3-3 0-16,4 0 0 0,0 6 0 0,-4-6 0 15,3 6 0-15,4-5 0 16,-3-4-19-16,0 6-8 0,-1 0-1 0,5-3-1 0,-5 3 48 0,1-3 9 15,-1 3 3-15,5 3 0 0,-5-3-31 0,1 3 0 16,0 0 0-16,-4 0 0 0,3 0 0 0,1 0 0 16,0 0 0-16,-1 0 0 0,-3 0 0 0,4 3 0 15,0-3 0-15,-4 3 0 0,3-6 0 0,1 3 0 16,3 0 0-16,0 0 0 16,-3-6-28-16,3 3 0 0,0 0 1 0,4 3 0 0,-4-11 27 0,0 5 0 0,4 0 0 0,-4-6 0 15,4 6 18-15,0-3 9 0,-1 4 1 0,-3-1 1 16,4 0-29-16,-4-6 0 0,0 6 0 0,4 0 0 15,-7 3 0-15,3 0 0 0,-3 3 0 0,-1-3 0 16,1 6-22 0,0-3-4-16,-1 3-1 0,-3 0 0 0,0 0 27 0,-3 6 0 0,0-3 0 0,-1 6 0 15,-3-6 0-15,0 2 0 0,4 4 0 0,-4 6 0 16,3-12 0-16,1 5 0 0,-4-5 0 0,4 3 0 16,3 3 0-16,0-3 16 0,4 0-3 0,-1-9 0 15,4 5-13-15,1-5 0 0,2 0 8 0,1-5-8 16,0 5 11-16,3-9-1 0,4 6 0 0,-1-3 0 0,1 0-10 15,0-6 0-15,0 3 0 0,3 4 8 0,0-1 4 16,0 0 0-16,-3-9 0 0,3 12 0 16,-6-3-12-16,2 0 0 0,-2 3 0 0,-5 3 0 15,1 0 0-15,-4 0 0 0,-3 3-9 0,3 3 9 0,-7 0 0 0,0 6 0 16,0 0 0-16,-3-1 0 0,-1-2-11 0,1 6 11 16,-4 0-10-16,-3 2 10 0,3-2-8 0,-4 0 8 15,1 5 0-15,-1-2-9 0,-3 0 9 0,0 2 0 16,0-2 0-16,0-1 0 0,0 1 0 0,0-3 0 15,0 2 0-15,0 1 0 16,0 0-20-16,0 2-6 0,0-2-1 0,0-1 0 16,0 4 27-16,4-3 0 0,-4-4 0 0,3 4 0 0,-3 0 0 0,4-7 0 0,-1 4 0 15,1 0 0-15,-1 0 0 0,1 2 0 16,3-8 0-16,-3 3 0 0,-1 5 0 0,1 1 0 0,-1-6 0 16,4 5 0-16,-3 4 46 0,-1-9 14 0,4 5 4 15,-3-2 0-15,-1 3-64 0,1-1-24 0,-4-2 0 16,3 6 1-16,-3-1 37 0,0 1 7 0,0-1 2 15,0 1 0-15,0-3-23 0,0 2 0 16,0-2 0-16,0 5 0 0,0-5 0 0,0 3 0 0,0-4 0 0,0 1 0 16,-3 2 0-16,3-2 0 0,3 6 0 0,-3-7 0 15,-3 7 0-15,3-4 0 0,-4 7 0 0,4-7 0 16,-3 4 56-16,-1-1 6 0,4 1 2 0,-7 2 0 16,4 4-52-16,-1-4-12 0,-3 4 0 0,4 2 0 15,-4-3 0-15,0 4 0 0,3-10 0 0,-3 7 0 16,0 2 0-16,3-6 0 0,1 4 0 0,-4-1 0 15,3-2 0-15,1 2 0 0,-1-2 0 0,1 2 0 0,-4 0 8 16,0-2-8-16,3 2 11 0,-3-970-11 0,0 1935 0 16,0-970 0-16,0 5 0 0,3 3-12 15,-3-5 12-15,0-1 10 0,0 1-2 0,4-7 0 0,-1 1-8 0,-3 2 0 16,0-2 0-16,0 5 0 0,3-8 9 0,1-3-9 16,-1-1 10-16,4 1-10 0,-3-3 0 0,3 3-16 15,-4-4 1-15,4 1 1 0,0 6 14 0,-3-4 0 16,3-5 0-16,-4 3 0 0,4 9 0 0,0-10 0 15,-3-5 0-15,3 6 0 0,0 3 0 0,-4-9 0 16,4-6 0-16,-3 8 0 0,-1 7 0 0,1-6 0 16,-1 9 0-16,-3-7 0 0,3-2 0 0,-3 6 0 15,0-3 0-15,0-1 0 0,0-2 0 0,-3 6 0 16,3-6 0-16,-4 2 0 0,0-2 0 0,1 0 0 0,-1 3 0 16,1-3 0-16,-1 2 48 0,0-5 13 0,1 6 3 0,-4 0 0 15,3-3-52-15,-3 0-12 0,3-1 0 0,1 4 0 16,-1-3 0-16,1 3 0 0,-1-4 0 0,1 4 0 31,-1 3-19-31,-3-9-6 0,3 3-2 0,1 2 0 0,-4-2 27 0,3 3 0 0,-3-3 0 0,3 3 0 16,1-4 0-16,-1-2 0 0,-3 6 0 0,3-3 0 15,1-3 0-15,-4 0 0 0,3 2 0 0,1-2 0 16,-1 0 0-16,0-3 0 0,1 3 0 0,-1-3 0 16,-3 0 0-16,4 0 8 0,-1 3-8 0,-3-3 0 15,0 0 22-15,3 0 0 0,-3-1 0 0,4 1 0 16,-8 0-22-16,4 6 0 0,0-3 0 0,-4 0 0 15,4-6 0-15,-4 3 0 0,4 3 0 0,0-3 0 16,0 3-13-16,-4-4-7 0,4 4-2 0,-7 3 0 16,3-3 35-16,-3-3 7 0,0 3 2 0,0 6 0 15,3-9-22-15,-3 2 0 0,0 7 0 0,0-6 0 0,-4 3 0 16,4 0 0-16,-4 3 0 0,0-4 0 16,1 1-47-16,-4-3-13 0,-1 3-4 15,-2 0 0-15,6-1 52 0,-3 4 12 0,-4-3 0 0,0 3 0 0,0-3 0 0,1 2 0 16,-1-2 0-16,0 3 0 0,0-6 0 0,-3 0 0 15,0 3 0-15,0 5 0 0,3-5 0 0,-3 0 0 16,-1 0 0-16,5 5 0 0,-5-5 0 0,1-3 0 16,0 3 0-16,-1-3 0 0,1 0 0 0,0-3 0 0,0 5 0 15,-1-2 0-15,-3 0 12 0,1-3 6 0,2 0 1 16,-2 3 0-16,-1-3-19 0,0 3 0 16,4-3 0-16,-8 6 0 15,5-7-29-15,-1 4-3 0,-4 3-1 0,5-3 0 0,-5 0 33 0,-3-3 0 16,8 3 0-16,-5 3 0 0,-3-4-9 0,4-2 9 15,0 3-13-15,-4-3 5 0,4 3 8 0,-1 3 0 0,-3-3 0 0,4 6 0 16,-7-4 0-16,3 1 0 0,-4 0-8 0,1 3 8 16,3 5-8-16,4-11 8 0,-4 6-8 0,4 0 8 15,-4 0 0-15,0-4 0 0,0 4 0 0,0-6 0 16,4 3 0-16,-4 6 0 0,4-4 0 0,6-2 0 16,1-3 0-16,0 6 0 0,-4-3 0 0,0 2 0 15,-3 1 0-15,0 0 0 0,3-6 0 0,-14 3 0 16,0-1 0-16,4 1 0 0,3 0 0 0,0 3 0 15,3-3 8-15,1-4-8 0,3 4 10 0,1-3-10 16,-1 3 15-16,0-3-3 0,0 0-1 16,0-3 0-16,-3 3-11 0,3-3 0 0,-3-1-10 0,-1 4 10 15,5-6 0-15,-5 6 8 0,1-6 1 0,0 6 0 0,3-6-9 16,-3 3-9-16,3-3 9 0,0 6-13 0,-3-6 13 16,3 0 0-16,0 0 0 0,-3 0-9 15,3 0 9-15,0 0 0 0,0 0 8 0,0-6-8 16,-3 6 0-16,3-3 0 0,1 3 0 0,-1-6-8 15,0 6 8-15,4-6 0 0,-4 6 0 0,0-8 0 16,0 5 0-16,0-3 0 0,8-3 0 0,-8 0 0 16,4 0 0-16,-4 3 0 0,0-5 0 0,4 5 0 15,-1 0 0-15,5-3 0 0,-1 3 0 0,4 3 0 16,-4 0 0-16,0-3 0 0,0 1 0 0,1 2 0 16,-5 0 0-16,5-3 12 0,-5 0-2 0,1-3-1 15,-4 9 13-15,4 0 2 0,-4 0 1 0,0 0 0 0,1 3-25 0,-1 3-16 16,0 0 3-16,0-6 0 0,-3 6 21 0,0-6 4 15,-1 3 0-15,1 0 1 0,-1-3-13 0,5 2 0 16,-5 1 0-16,5-3 0 0,-5-3 0 0,4 1 0 16,4-4 0-16,-4 0 0 15,4 0-19-15,-4-3-6 0,4 0-2 0,-4 0 0 0,4 1 16 16,-4 2 11-16,4-3-13 0,-4-3 5 0,4 6 8 16,-4 0 0-16,0 0 0 0,4 1 8 0,-4-7-8 0,4 6-8 0,-4-3 8 0,0 3-12 15,4 0 12-15,-4 1 0 0,0 2 0 0,4-3 0 16,-4 0 0-16,0 0 0 0,4 3 0 0,0 0 0 15,-4-3 0-15,4 3 0 0,-1-3 0 0,-2 3 0 16,2-2 0-16,-2-7 0 0,2 6 0 0,-3 0 0 16,8 0 0-16,-5 0 0 0,1 0 0 0,3 0 0 15,-3 1 0-15,0-4 0 0,0 3 0 0,-1-6 0 16,1 6 0-16,0 0 8 0,-1-2-8 0,8 2 0 16,0 6 16-16,-4 0-2 0,1 6 0 0,-1-1 0 0,0-5-14 15,-3 0-16-15,-1 0 3 0,-9-2 1 0,2 2 12 0,4-3 0 16,1 3 0-16,-5 0 0 0,1 0 0 0,3 0 0 15,4 0 0-15,-7 3 0 0,6-3 10 0,-3 0-2 16,4 0 0-16,0 0 0 0,3 0-8 0,-3 0 0 16,0-3-10-16,-4 3 10 0,7 0 0 0,-7 0 0 15,4-6 0-15,0 6 0 0,3-3 0 16,-3 0 0-16,-1 3 11 0,1-3-3 0,0 0-8 16,3 3-12-16,-3 0 4 0,0 0 0 0,-1-6 8 0,5 6 0 15,-8 6 0-15,3-6 0 0,1 0 0 0,0 0 0 16,3 0 0-16,0 0 0 0,1 0 0 0,-5 0 11 15,5 0-3-15,-5-6 0 0,5 6-8 0,-1-6 0 0,0 6 0 0,-3 0 0 16,0-12 0-16,3 7 0 0,0 5 0 0,-3-6-11 16,3 6 11-16,-3-3 0 0,3 0 8 0,-3 0-8 15,6 3 0-15,1-6 0 0,-4 0 0 0,1 0-8 16,3 6 8-16,-1 0 0 0,-2 0 0 0,2 0-8 16,1-6 8-16,-4 6 0 0,4 0 0 0,-4 6 0 15,8-3 0-15,-1 0 8 0,-3 0-8 0,0 0 11 16,-1 3-20-16,1 3-4 0,3-3-1 0,-3-4 0 15,3 1 14-15,1 0 0 0,-1 0 0 0,0 3 0 16,1-6 0-16,-1 0 0 0,0 0 0 0,1 6 0 16,2 0 0-16,-2-6 0 0,3 0 0 0,-4 0 0 15,4 0 16-15,0 3-4 0,-1-3-1 0,1 0 0 0,4 3-11 16,-5-3 0-16,1 0 0 0,0 3 0 16,3-3 0-16,1 0 0 0,-1 0-12 0,1 0 12 0,-1 0 0 15,0 3 0-15,4-3 0 0,-3 6 0 16,-1-6-9-16,4 3 9 0,-4-1 0 0,1 1 0 15,-1 0 0-15,4 0 0 0,-4 0 0 0,4-3 0 0,3 6-8 0,-3-3 8 16,0 3 0-16,-3-6 0 16,2 6 0-16,1-6 0 0,4 6 0 0,-8-6 0 0,4 0 0 0,0 6 0 15,0 2 0-15,-4-5 0 0,4-9 0 0,-4 3 0 16,1 6 0-16,3-3 0 0,0-3 0 0,-1 1 0 16,1 7 0-16,4-2 0 0,-4-3 0 15,3 0 0-15,-3-6 0 0,3 1 0 0,-3-10 0 0,0 9 11 0,0 3-2 0,-4 3 0 16,4 0-17-16,-3-3-4 0,-1-6-1 15,4 1 0-15,0-1 13 0,0 3 0 16,-4 3 0-16,4 0 10 0,0-3-1 0,0 0 0 0,3 0 0 0,-3 3 0 16,3-5-9-16,1-1 0 0,-1 0 0 0,1 0 0 15,-1 3 0-15,-3-6 0 0,3 1 0 0,1 2 0 16,-1 0 0-16,1 0 0 0,-1 0 0 0,0-5 0 16,4 5 0-16,-3-3 0 0,-1 0 0 15,-3 1 0 1,4-1-49-16,-1 0-12 0,0-3-3 0,1 4 0 0,3-1 103 0,-4 0 20 0,1 0 4 0,-1-2 1 15,4 2-52-15,-4-3-12 0,4 1 0 0,0-7 0 16,-3 3 0-16,-1 1 0 0,4-4 0 0,0 0 0 16,-4 4-48-16,4-7-13 0,0 7-3 0,0-7 0 15,-3-2 52-15,3-1 12 0,3 1 0 0,-3-1 0 16,3 10 0-16,-3-10 0 0,4 4 0 0,-1 5 0 16,1-2 0-16,-4 5 0 0,7-3 0 0,-4 9 0 0,-3-2 0 0,4 2 0 15,-4 0 0-15,3-3 0 0,1 3 0 0,-1 3 0 16,0 1 0-16,1-7 0 0,-1 3 0 15,-3 3 0-15,4-6 0 0,-4 4 0 0,3-1 0 0,-3 3 0 16,0 12 0-16,0-12 0 0,4 0 0 0,-5-3 0 16,1 0 0-16,4 3 0 0,-4-2 0 0,3 5 0 15,1 3 0-15,3 0 0 0,-4-6 0 0,4-3 0 16,0 3 0-16,-3 6 0 0,-4 0 0 0,7-6 0 16,-4-3 0-16,1 4 0 0,3-1 0 15,-4 3 0-15,1 0 0 0,-1 3 0 0,4 0 0 0,0 0 0 16,-3 0 0-16,3 3 0 0,-4 0 0 0,4-3 0 0,-4 0 0 0,4 0 0 15,-3-3-14-15,-1 6 3 16,4 0 1-16,-3 3 0 0,-1-9 10 0,1 6 0 0,-1-1 0 0,4 1 0 16,-3-3 0-16,-4 6 0 0,0 0 0 15,3-6 0-15,1 6 0 0,-1-6 0 0,1 12 0 0,-1-9 0 16,-3-3 0-16,0 3 0 0,3 0 0 0,-3 0 0 16,0-3 0-16,7 2 0 0,-10 7 0 0,6-3 0 15,-3 3 11-15,0-9-3 0,0 12 0 0,0-9 0 16,0 6-8-16,0-1 0 0,0-2 0 0,0 0 0 15,-4 6 0-15,4 0 0 0,0-7 0 0,0 4 0 16,-4 3 0-16,4 3 0 0,0-9 0 0,-3 2 0 16,-1 4 0-16,4 0 0 0,-4-3 0 15,4 0 0-15,0-1 0 0,0 4 0 0,-3-6 0 0,-1 0 0 16,4 3 0-16,-3-3 0 0,2 2 0 0,1 4 0 16,0 3 0-16,0-3 0 0,-3-1 0 0,3-2 0 15,-4 6 0-15,4 0 0 0,0 2 0 0,0 4 0 16,0-12 0-16,3 5 0 0,-3-2 0 0,4 0 0 0,-4-6 0 15,0 0 0-15,0 3 0 0,-1-1 0 0,5 7 0 0,-4-9 0 16,0 6 0-16,3-4 0 0,-6-5 0 0,6 9 0 16,-3-6 0-16,4 3 0 0,-1-3 0 0,1 0 0 15,-4 2 0-15,3 4 0 0,0-6 0 0,1 0 0 16,3 0 0-16,-4 6 0 0,4-6 0 0,-3 5 0 16,-1-2 0-16,1-3 0 15,3 0 0-15,-4 0 0 0,1-3 0 0,-1 3 0 16,1 2 0-16,-1 4 0 0,4-9 0 0,-3 3 0 15,-1 3 0-15,1 0 0 0,-1-1 0 0,1 1 0 16,-1 3 0-16,1-6 0 0,-1 0 0 0,-3 3 0 16,3-1 25-16,1 1 0 0,-1 0 0 0,1-3 0 0,-4 3-40 15,0-3-8-15,7-6-1 0,-4 5-1 0,1-2 42 0,3-3 9 16,0 0 2-16,-4 6 0 0,4-6 6 16,-3 3 2-16,3-3 0 0,-7 3 0 15,7-3-47-15,-4 0-9 0,0 0-1 0,4 0-1 0,-7 0 35 0,4 0 7 0,-4 0 2 0,7 0 0 16,-4 0-30-16,1-3-7 0,-4 0-1 0,3 6 0 15,-3 3 16-15,4-3 0 0,-4-6 0 0,3 3 0 16,-3 9 0-16,0-3 0 0,0 3 0 0,-4-1 0 16,4-2 0-16,-3-6 0 0,3-6 0 0,-4 6 0 15,0 0 0-15,1 0 0 0,-1 6 8 0,-3 0-8 16,4-3 0-16,-5 0 0 0,8-9 8 0,-7 6-8 16,0 6 12-16,4-3-2 0,-1-3 0 0,0 0 0 0,1 0-10 15,-4-3 0-15,3 3 0 0,1 0 0 0,-5 0 0 16,1 0 0-16,-3 0 0 0,3 0 0 0,-1 0 0 15,1 0 0-15,-3 3 0 0,3-3-11 0,0 0 11 16,3-3 0-16,-10 3 0 0,7 0-8 0,0 0 8 16,-1 0 0-16,-2 0 0 0,-1 0 0 0,0-3 0 15,4 0 0-15,-7-3 0 0,4 0 0 0,-5-5 0 16,5 8 0-16,-4 3 0 0,3-3 0 16,-7 3 0-16,4-6 0 0,0 3 12 0,0 0-4 0,-4-3-8 0,7 0 0 15,-6 3 0-15,-1 0 0 0,4 0 0 0,-4 3 0 16,4-5 0-16,-4 5 0 0,4 0-13 0,0 0-4 15,-4-6-1-15,1 6 0 0,-1 0 29 0,-3-6 5 16,3 6 2-16,-3 0 0 0,7-3-18 0,3 3 0 0,-10 0 0 16,3 0 0-16,0 0 0 0,1 0 0 0,2-3 0 15,-6 3 0-15,4-3-13 0,-1 3-7 0,0-3 0 0,4 3-1 16,-7-3 21-16,3 0 0 0,-3 0 0 0,0 0 0 16,3 0 0-16,-3 3 0 0,0 0 0 0,-1-3 0 15,8 3 12-15,-11 0 8 0,8 0 0 0,-5 0 1 16,5 0-35-16,6 3-7 0,-10 6-2 0,7-3 0 15,-4-3 13-15,0 0 10 16,1 0-13-16,-5 0 5 0,1 3-2 0,-7 0 0 0,3-6 0 0,-3 0 0 16,3 5-11-16,0-10-3 15,8 5 0-15,-12 0 0 0,8 0 24 16,-4 0 18-16,1 0-3 0,-1 0-1 0,4 0-14 0,-4 0 0 0,0 0 0 0,-3 5 0 16,3-2 0-16,-3-3 0 0,7-3 0 0,-11 3 0 15,7 0-8-15,0-5-5 0,4 5-1 0,-7 0 0 16,7 0 14-16,-8 0 0 0,8 5 0 0,-7-5 0 15,3 0 9-15,-3-5 5 0,7 5 1 0,-8 0 0 16,8-6-15-16,-4 0 0 0,8 3-9 0,-8 0 9 16,4-3-14-16,0-3 3 0,3 0 1 0,0-2 0 15,-3 2 10-15,3 3 0 0,-3 0 0 0,10-3 0 16,-6 3 0-16,-1-5 0 0,4-1 10 0,-4 6-10 16,4 0 0-16,0 0 0 0,-4 6 0 0,0 0-10 15,4-6 10-15,-3-2 0 0,2 2 10 0,-2 0-10 16,-1 0 0-16,4 0 0 0,-4 3 0 0,4-3-10 15,3 6 10-15,-6 0 8 0,2 6-8 0,-2-3 11 16,-1-3-11-16,4 3 0 0,-4-3 0 0,-7 3 0 16,8-3 0-16,-1 3 0 0,0-3 0 0,-6 3 0 15,2 0 0-15,1-3 0 0,3 0-12 0,-3 0 12 0,-4 0 0 16,4 0 0-16,-3-3 12 0,6 0-4 16,-7 3-8-16,7-3-11 0,-3 3 3 0,3-3 0 15,1 0 8-15,-8 0 14 0,4 0-3 0,0 0-1 0,6 0-10 0,-9 3-14 16,6 3 3-16,-3-6 1 0,7 3 10 0,-4-6 0 15,-3 1 0-15,3-7 0 0,0 9 0 0,4-3 0 0,3 0 0 0,-3 3 0 16,-3 3 0-16,6 3 0 0,0 0 0 0,-3 0 0 16,7 0 0-16,0 0 0 0,0-6 0 0,-4 0 0 15,4 3 0-15,0-3 0 0,3-3 0 0,-3 3 0 16,4-3 0-16,3-3 0 0,-4 4 8 0,0 2-8 16,4 3 0-16,-3-6 0 0,-1 6 0 0,1-6 0 15,3 6 0-15,0 0 0 0,-4 0 0 0,4 0 0 16,7 0 0-16,-7-6 0 0,0 3 0 0,7 3 0 15,-7-3 0-15,7 3 0 0,0 0 0 0,-7 0 0 16,3-3 0-16,-3-6 0 0,0 3 0 0,0 1-8 16,0-4 8-16,3 3 0 0,1 0 0 0,-4 0 0 15,3-6 0-15,-3 7 0 0,4-4 0 0,-1-3 0 16,4 0 0-16,0-8 0 0,0-1 0 0,0 0 0 16,-3 4 0-16,3-4 0 0,-4 7 0 0,1-1 0 15,-1-6 0-15,4 4 0 0,-3-1 0 0,3-3 0 16,0 7 0-16,-4-7 0 0,4 3 0 0,-4 4 0 15,1-4 0-15,-1 3 0 0,1 7 0 0,-1-13 0 16,1 9 0-16,-1-2 0 0,4-1 0 0,-3-9 0 0,-4 4 0 0,3-10 0 16,4 1 0-16,-3 8 0 0,3-2 0 0,-4 5 0 15,1-2 0-15,-1-4 0 0,1 4 0 0,-1 2 0 0,1-3 0 0,3 1-8 16,-4 2 8-16,4 3 0 0,-4-8 0 0,1 5 0 16,-1-2 0-16,1-4 0 0,3-2 0 0,-4 5 0 15,1 6 0-15,3-5 0 0,-7 2 0 0,3-8 0 16,1 8 0-16,3 0 0 0,-4-2 0 0,1 2 0 15,3-5 0-15,-4 2 0 0,1-2 0 0,-1 5 0 16,1-8 0-16,3 11 0 0,-4 0 0 0,1-8 0 16,-1 8 0-16,0 0 0 0,-3 1 0 0,4-4 0 15,-1-3 0-15,-3 10 0 0,0-1 0 0,4-6 0 16,-1 1 0-16,1 2 0 0,-4 3 0 0,3-6 0 16,-3 4-9-16,3-1-7 0,1-6 0 0,-4 7-1 15,0-7 17-15,0 6-8 0,3-2 8 0,1-4 0 16,-4 4 0-16,3-7 0 0,1 6 0 0,-1 1 0 15,1-4 0-15,-1 7-8 0,0-4 8 0,1 0 0 0,-4 1 0 16,3-1 0-16,1 3 0 0,-4 4 0 0,3-10 0 16,1 6 0-16,-1 6 0 0,1 1 0 0,-1-1 0 0,-3-3 0 15,4 0 0-15,-1 1 0 0,1 2 0 0,-1-3 0 16,0 0 0-16,-3 0 0 0,4 4 0 0,3-4 0 16,-4 3-8-16,-3-3 8 0,7 3 0 0,0-8-10 15,0 5 10-15,0 3-8 0,7-5 8 0,-7-1-13 16,0 3 5-16,4-3 8 0,-4 4-11 0,3-7 11 15,-3 6-8-15,4 0 8 0,-1 1-9 0,-3 2 9 16,0 3-10-16,4 0 10 0,0-6-22 0,-1 6 2 16,-3-5 0-16,4 2 0 15,-4 3-13-15,0 0-3 0,0 0 0 0,0 6 0 16,3-3-16-16,1 0-4 0,-4-2-1 0,3-1-520 16,4 0-104-16</inkml:trace>
  <inkml:trace contextRef="#ctx0" brushRef="#br0" timeOffset="91211.113">1986 14337 528 0,'0'0'11'0,"0"0"2"0,-7 0-13 15,4-6 0-15,-1 0 0 0,0 0 0 16,1-3 20-16,-1 3 0 0,1-2 1 0,-1-1 0 0,1 0 35 0,-1 3 6 16,-3-3 2-16,-3 3 0 15,6 1 0-15,-3-4 0 0,0 3 0 0,0 0 0 0,3 0 0 0,-3 0 0 0,4-3 0 0,-4 6 0 16,0-2-52-16,7 5-12 15,-7-6 0-15,7 6 0 0,-4-6 46 0,4 6 6 0,0 0 2 0,0 0 0 16,-7-3-35-16,7 3-7 0,0 0-2 0,-3-3 0 16,-1-3-10-16,4 6 0 0,0 0 0 0,0 0 0 15,0 0 0-15,0 0 0 0,0 0 0 0,0 0 0 16,0 0 27-16,0 0 3 0,0 0 1 0,0 0 0 16,0 0-31-16,0 0 0 0,0 0 0 0,0 0 0 15,0 0-14-15,0 0 1 0,0 0 0 0,0 0 0 16,0 0-2-16,0 0 0 0,4 6 0 0,-1 0 0 15,-3-6 15-15,7 6 0 0,4 0 0 0,3-1 0 16,-7-2 0-16,4 3 0 0,-1 0-10 0,1-3 10 0,3-3 0 0,0 0 0 16,4 0 0-16,-4 3 0 15,7 3 23-15,-7 0-1 0,0 3 0 0,0-6 0 16,0-3-10-16,4 0-3 0,-4 5 0 0,4 1 0 0,3 0-9 16,-4-3 12-16,1 3-12 0,-4-3 12 0,4 3-12 0,-1 3 8 15,1-3-8-15,7-4 8 0,-8-2-8 0,1 3 0 16,0 3 0-16,3 0 0 0,0 0 0 0,4-6 8 15,-4 6-8-15,0 0 0 0,7 3 0 0,-3-3 0 16,7-1 0-16,0 1 0 0,-8-3 0 0,15 3 0 16,0 3 0-16,-7-9 0 0,-1 6 0 0,1 0 0 15,3 0 0-15,-10-4 0 0,7-4 0 0,-4 2 8 0,0 0-8 16,0 0 0-16,-6 0 0 0,6 0 0 16,-3 0 0-16,6 0 0 0,-6 0 0 0,0 0 0 0,3 0 0 15,0 0 0-15,0 0 0 0,-10 0 0 0,7 0 0 16,-1 0 0-16,-2 0 0 0,2 2 0 0,1-2 0 15,-4 3 0-15,4 0 0 0,-4 0 0 16,7-3 0-16,-7 3 0 0,1-3 0 0,2 0 8 0,1 0-8 16,0-3 0-16,3 3 0 0,-7-3 0 0,4 0 0 15,3 0 0-15,-3 1 0 0,-1 2 8 0,-3-6-8 0,4 6 0 16,0-6 0-16,3 6 0 0,0-6 0 0,-7 6 0 16,8 0 0-16,-5 0 0 0,-2 0 0 0,6 0 0 15,-7 0 0-15,7 0 0 0,-3 0 0 0,7-6 0 16,-8 3 0-16,1 0 0 0,3 0 0 0,0 0 0 15,1 0 0-15,-5-3 0 0,5 1 0 0,-5-7 8 16,4 6 0-16,4 0 0 0,-7-6 0 0,3 3 0 16,-3-5-8-16,7 5 10 0,-8 3-10 0,-3 0 10 0,8 0-10 0,-5 0 8 15,5 6-8-15,-8 0 8 0,3 0-8 0,1 0 0 16,0 0 0-16,0 6-11 0,-4-6 11 0,-4 6 0 16,5-3 0-16,-1 0 0 0,0 0 0 0,-4 0 0 15,8-3 0-15,-11 3 0 0,4 0 0 0,0 0 0 16,-1-3 0-16,-3 6 0 0,0-6 0 0,8 3 16 15,-8-3-4-15,0 3-1 0,3-1-11 0,1 1 0 16,0-3 0-16,3 3 0 0,0 0 0 0,-7-3 0 16,7 0 0-16,-3 6 0 0,3-6 0 0,-3 0-16 15,7 0 4-15,-8 0 1 0,1 0 11 0,3-6 0 0,0 6 0 16,0-3 0-16,0 0 0 0,8 0 0 16,-12 3 0-16,8-2 0 0,-4 2 0 0,0 0 16 15,8 0-4-15,-8 2-1 0,0 1-11 0,7 3-16 0,-3 0 4 0,-1 0 1 16,-2 0 11-16,-1 6 0 0,0-3 0 0,0 2 0 15,0-2 0-15,4 6 0 0,-7-3 0 0,3-4 0 16,4 4 0-16,-8 6 0 0,4-6 0 0,8-1 0 16,-12-2 0-16,4 6 0 0,1-6 0 0,-1-1 0 15,0 1 8-15,4-3 4 0,-8 0 1 0,4-3 0 16,1 6-13-16,-1-6 0 0,-4 0 0 0,4 3 0 16,-6-4 0-16,2 4 0 0,1-3 8 0,-4 3-8 15,4 3 0-15,-4-3 0 0,7 0 0 0,-7 0 0 16,0 0 0-16,4-1 0 0,-1 4 0 0,1-3 0 15,3 3 0-15,0 0-20 0,-7-3 4 0,4-1 0 16,3 1 25-16,0 0 6 0,-3-3 1 0,0 3 0 0,6-6-26 16,-6 6-5-16,0-3-1 0,3-3 0 0,0-3 31 15,0-3 5-15,4 3 2 0,-7 0 0 16,3-3 16-16,0 0 3 0,0-2 1 0,0 2 0 16,0-9-42-16,-6 6 0 0,2 0-11 0,1 1 3 0,3-1 8 0,-7-3 11 15,4 3-3-15,3 0 0 0,-11 3-8 16,1 1 0-16,0-1 0 0,-1 3 0 0,1-6 13 0,-1 6 1 15,-3 3 0-15,0-6 0 0,-7 6-14 0,11 0 0 16,0 0 8-16,-11 0-8 0,7 0 0 0,3 0 0 16,1 0 0-16,-11 0 0 0,7 0 0 0,-7 0 0 15,7 0 0-15,4 0 0 0,-4 0 0 0,-7 0 0 0,10 0 0 0,-3 0 0 16,4 0 0-16,-11 0 0 0,7-6 0 16,3 6 0-16,-10 0 0 0,8-6 0 0,2 3 0 0,-3 3 0 15,-7 0-10-15,7-2-5 0,7-1-1 0,-7 0 0 16,-3 3 16-16,-4 0 0 0,10-3 0 0,-2 3 0 15,2-3 0-15,-3 0 0 0,-7 3 0 0,11 0 0 16,-1-6 12-16,1 3 4 16,-4 0 2-16,0 3 0 0,4-3-29 0,-1 3-5 0,4-3-2 0,-10 0 0 15,6 3 18-15,1 0 0 0,-4 0 0 0,0 0 0 16,4 0 0-16,-4 0 0 0,3 0 0 0,-3 0 0 16,4 0 0-16,-4 3 0 0,4 0 0 0,-4-3 0 15,7 3 0-15,-11 0 0 0,8 0 0 0,-1 3 0 16,1-6 0-16,0 6 17 0,3-6-3 0,-7 3-1 15,3 0-13-15,1 0 0 0,0-1 0 0,-1-2 0 16,8 3-12-16,-11 3 0 0,7-6 1 0,0 0 0 16,0 6 11-16,0-6 0 0,-3 0 0 0,3 0 0 0,-3 6 0 15,-1-6 0-15,4 0 0 0,-7 3 0 0,7 3 0 0,-3-3 0 16,0-3 0-16,-1 3 0 0,1 0 0 16,-1 0 0-16,1 2 0 0,0-2 0 0,-1-3 0 0,-3 6 0 15,7-6 0-15,-7 3 0 0,0 3 0 0,4-6 0 16,0 6 0-16,-4-6 0 0,3 0 0 0,1 0 0 15,-1-6 0-15,-3 6 0 0,4-3-15 0,0 0-1 16,-1 3 0-16,4 0 0 16,-7-3-15-16,4 3-3 0,-4 0-1 0,4 0 0 15,-1 0-22-15,4 3-5 0,-3 0-1 0,-1 6 0 16,1-3-99-16,3 0-20 0</inkml:trace>
  <inkml:trace contextRef="#ctx0" brushRef="#br0" timeOffset="200798.585">22744 4641 535 0,'0'-11'11'0,"-4"5"3"0,4 0-14 0,0 0 0 0,-3-9 0 0,3 9 0 16,0 0 34-16,0 6 4 0,-4 0 1 0,4 0 0 15,0 0 4-15,0 0 1 0,0 0 0 0,0 0 0 16,0 0 8-16,0 0 3 0,0 0 0 0,0 0 0 16,0 0-37-16,0 0-7 0,0 0-2 0,0 0 0 15,0 0 27-15,0 0 6 0,-4 0 1 0,-3 6 0 16,4 0-18-16,-1 0-3 15,1 3-1-15,-1 3 0 16,1-6 15-16,3 5 4 0,-4-5 0 0,1 9 0 0,3-3-6 0,-4-1-1 0,4 1 0 0,0 9 0 16,-3-4-7-16,3 1-2 0,0 0 0 0,0-1 0 15,0 4-3-15,0 2-1 0,0-2 0 0,0 2 0 16,0 1-1-16,0-9-1 0,0 14 0 0,0-11 0 16,3 8-7-16,-3 4-2 0,4 2 0 0,-4 3 0 15,3-2-9-15,1 2 0 0,-1 9 0 0,1-6 8 16,-1 0-8-16,1 4 0 0,-1-7 0 0,1 3 8 15,-1 6-8-15,1-9 0 0,0 4 0 16,-1-1 8-16,1 0-24 0,-1 3-4 0,4-3-2 16,-3 4 0-16,-1-10 22 0,1-3 0 0,-1 4 0 0,1-10 0 15,3 1 19-15,-4-4 8 0,1 4 1 0,-4-10 1 16,3 4-21-16,-3-6-8 0,4 6 0 0,-4-10 9 16,0 1-9-16,0 0 8 0,0 3-8 0,0-12 8 15,0 0-8-15,0 0 0 0,0 0 0 0,0 0 0 16,0 0 14-16,-11 0-2 0,11 0-1 0,-7 0 0 15,-3-6-11-15,3 0 10 0,0 6-10 0,0-12 10 16,0 6-10-16,3-2 0 0,-3 8 0 0,3-12 8 16,1 6-8-16,-1-6 0 0,1 6 0 0,-1-6 0 15,1 4 0-15,-1-4 0 0,-3-6 0 0,4 7 0 16,-1-7 0-16,1-3 0 0,3 4 0 0,-4-10 0 0,4 10 8 16,0-13-8-16,0 10 8 0,0-10-8 0,4 1 8 15,-1 2-8-15,1-8 8 0,-1 9-8 0,1-4 0 16,-1-2 0-16,4 5-9 0,-3-2 9 0,3 0-8 0,-4-4 8 15,1-2 0-15,-1 3 0 0,1-7 0 0,0 4 0 0,-1-3 0 16,1 0 0-16,-4 8 0 0,0-5 0 16,0 3 0-16,0 5 0 0,-4-2 0 15,4 5 0-15,-3-2 0 0,-1 2 0 16,0-5 0-16,-3 8 0 0,4-2 0 0,-1-4 0 0,1 4 0 0,-1-4 0 16,1 4 0-16,-1-1 0 0,4 1 0 0,0-4 0 0,0 7 0 0,4-4 0 15,-1 1 0-15,1 2 0 0,-1 4 0 0,1-7 0 16,3 6 0-16,0 4-8 0,0-4 8 0,0 6 0 15,0 1 0-15,0-10 0 0,0 9-8 0,0 0 8 16,4 1 0-16,-4-4 0 0,4 6-8 0,-4 0 8 16,0 3 0-16,3-5-8 0,-3-1 8 0,4 12 0 15,-4-6-8-15,0 0 8 0,0 0 0 0,-3 6 0 16,3-3-8-16,-4 0 8 0,1 3 0 0,-4 0 0 16,7-2 0-16,-7 2-8 0,3 0 8 0,-3 0 0 15,0 0 0-15,4 0 0 0,-4 0 0 0,3 0 0 16,-3 0 0-16,4 0 0 0,3 0-8 0,-4 2 8 15,1-2 0-15,3 3 0 0,-3 0-8 0,3 3 8 16,-4 0 0-16,4 0-8 0,-3 6 8 0,3-1 0 16,-4 1-10-16,1-3 10 0,-1 9-8 0,1-1 8 15,-4-5-31-15,3 9-1 0,-3-4 0 0,4 1 0 16,-4 3 32-16,3 2 0 0,-3-5 0 0,0 5 0 16,4 4 0-16,-4-4 0 0,4 4 0 0,-1-10 0 15,-3 7 0-15,4-4 0 0,-4 4 0 0,0-6 0 16,3 2 0-16,-3-2 0 0,0-6 0 0,0-1 0 0,-3 4 0 0,3-3 0 15,0-1 0-15,-4 7 0 0,4-12 0 0,-3 3 0 0,-1-3 0 16,0 0 0-16,1-1 24 0,-4 1 10 0,3 6 2 16,4-12 1-16,-7 0-9 0,0 0-3 0,0 6 0 0,0-6 0 15,0 0-25-15,0 0 8 0,0 0-8 0,-4-6 0 16,4 6 0-16,-3-6 0 0,-1 0 0 0,4 6 0 16,-3-6 0-16,2 1 0 0,-2-4 0 0,3 3 0 15,0 0-13-15,0 0-5 0,3 6-1 0,-3-12 0 16,4 12 0-16,-4-6 0 0,-1 6 0 0,5-5 0 15,3 5-12-15,-7 0-2 0,0-6-1 0,3 6 0 16,-3-6-22-16,4 6-4 0,-4 0 0 0</inkml:trace>
  <inkml:trace contextRef="#ctx0" brushRef="#br0" timeOffset="201642.708">23075 4403 597 0,'0'0'16'0,"0"0"5"16,-3 6-21-16,3 6 0 0,0-6 0 0,0 5 0 15,0-5 56-15,0 6 6 0,0-6 2 0,0 9 0 16,0-4 0-16,3-5 0 0,-3 6 0 0,4 6 0 16,-1-12 12-16,-3 8 2 0,4-2 1 0,-4 0 0 15,0 0-38-15,3-4-7 0,-3 1-2 0,0 6 0 16,4-3 6-16,-4-6 1 0,0 5 0 0,0-2 0 15,3 3 2-15,1 0 1 0,-4-6 0 0,3 5 0 16,1 1-34-16,-4 0-8 0,3-3 0 0,1 2 0 16,0 7 0-16,-4-6 0 0,3 0 0 0,1-7 0 15,-4 10 0-15,3-3 0 0,-3 0 0 0,4-1 0 16,-4-5 0-16,3 6 0 0,1-3 0 0,-4-3 0 16,3 0 0-16,-3-6 0 0,0 0 0 0,0 0 0 15,0 0 0-15,0 0 0 0,0 0 0 0,0 0 0 16,0 0 0-16,0 0 0 0,0 0 0 0,0 0 0 15,0-6 53-15,4 0 9 0,-4 0 2 0,3-3 0 0,-3-3-64 0,0 7 0 16,0-7-12-16,-3 6 2 0,3-12 10 0,0 9 0 0,-4-2 10 16,1-1-10-16,-1 0 10 0,4 0-10 0,-3 1 10 15,-1 2-10-15,4-3 0 0,-3 0-8 0,3 1-1 0,-4-1 0 16,4 3 9-16,-3-3-8 0,3 0 8 16,-4 7-8-16,4-7 16 0,0 6 4 0,0-9 1 15,-4 6 0-15,4 6-27 0,0-8-6 0,0 5 0 16,0-6-1-16,0 6 21 0,4 0 0 15,-4 0-9-15,4 1 9 0,-1-1 0 0,-3 3 0 16,4-3-8-16,-4 6 8 0,7 0 0 0,-4-12-12 0,4 12 12 0,-3-6-10 16,3 0 10-16,0 6 0 0,0-6 0 0,0 6-8 15,0 0 8-15,0-5 0 0,0-1 0 0,0 6-8 16,0-6 8-16,0 6 0 0,4-9 0 0,-4 9 0 16,0 0 0-16,4-6 0 0,-4 0 0 0,3 6 0 15,1 0 0-15,-4-6 0 0,3 6-9 0,1 0 9 16,0-6-113-16,3 6-19 0,-4 0-3 0</inkml:trace>
  <inkml:trace contextRef="#ctx0" brushRef="#br0" timeOffset="202346.339">23537 4456 1337 0,'-7'0'28'0,"0"0"6"0,0 0-34 0,0 0 0 16,7 0 0-16,-7 6 0 0,0-6 58 0,0 9 5 0,0-6 1 0,0 0 0 16,0 3-15-16,3-6-2 0,-3 5-1 0,0 1 0 15,4 0-33-15,-1 0-13 0,1-6 11 0,-1 12-11 16,1-6 0-16,-1 0 0 0,0 2 0 0,-3 4 0 16,4-6 0-16,-1 6 0 0,1 0 0 0,-1-4 0 15,1 4 16-15,-1 6-2 0,1-6-1 0,3-7 0 16,-4 7 15-16,4 3 4 0,-3-3 0 0,3-6 0 15,0 5 2-15,0-5 1 0,3 6 0 0,1-3 0 16,-1 0-7-16,1-1 0 0,3-2-1 0,-4 6 0 16,4-6-15-16,0 6-2 0,1-6-1 0,2-6 0 15,-3 5-1-15,4-2 0 0,-1-3 0 0,1 3 0 16,-1 0-8-16,1-3 8 0,3 0-8 0,-3 0 8 16,3 0-8-16,-4-3 8 0,1 3-8 0,0-3 8 15,-1 3-8-15,-3 0 0 0,0-3 0 0,0 3 0 16,0-3 0-16,0 1 0 0,-3 2 0 0,-4 0 8 0,4-6-8 15,-4 6 0-15,7 0 0 0,-4-6 8 16,1 0-8-16,-1 0 0 0,1 0 9 0,-4 0-9 0,3-6 0 0,1 4 8 16,-4-4-8-16,3 0 0 0,-3 0 10 0,0 1-2 0,0-7-8 15,-3 3 12-15,3-2-12 0,-4 5-8 0,1-12 8 16,-4 10-13-16,3-4-1 0,-3 0 0 0,4 4 0 16,-5-4 0-16,1 0-29 15,-3 4-5-15,3-4-2 0,0 0 0 0,-4-5-11 16,4 8-3-16,0 3 0 0,0 1 0 0,3-1 52 0,-3 6 12 0,4 6 0 15,-1-6 0-15,4 6-54 16,-7-3-8-16,7 3-2 0,-7 3 0 0,0 3 42 0,0 0 8 0,0-6 2 0,0 12 0 16,0-6 12-16,3-1-12 0,1 1 12 15,-1 0-12-15,1-3 0 0,-1 3 0 0,4-6 0 0,-3 6 0 16,3 6-57-16,0-6-11 0,0-1-3 0</inkml:trace>
  <inkml:trace contextRef="#ctx0" brushRef="#br0" timeOffset="203383.337">23954 4403 850 0,'0'0'17'0,"0"0"6"0,-4 6-23 0,4-6 0 0,-7 6 0 0,0 6 0 16,7-12 68-16,-4 6 8 15,1-1 3-15,-4 1 0 16,7-6-23-16,0 0-5 0,-4 0-1 0,4 0 0 16,-3 6-41-16,3-6-9 0,0 0 0 0,0 6 0 0,0-6 32 0,0 0 6 0,0 6 2 0,0-6 0 15,-4 9-13-15,4-9-3 0,0 12 0 0,0-7 0 16,0-5-24-16,0 6 0 0,4 0 0 0,-4 0 0 16,0 6 0-16,3-3 0 0,-3-1 0 0,4 7 0 15,-1-9 36-15,-3 12 3 0,4-7 0 0,-1 4 0 16,1 3-19-16,0-6-3 0,-1 5-1 15,1-2 0-15,-1 3-5 0,1-7-2 16,-1 7 0-16,-3-9 0 0,4 2-9 16,-1 1 0-16,-3 0 0 0,4-6 0 0,-4-6 29 0,0 0 4 15,0 0 1-15,0 0 0 0,0 0-12 0,0 0-2 0,0 0-1 0,0 0 0 16,0 0 12-16,0 0 2 0,0 0 1 0,0 0 0 16,0 0-3-16,0 0-1 0,0 0 0 15,0 0 0-15,0-6-15 0,0-6-3 0,0 6-1 0,0-2 0 16,0-1-11-16,0 3 0 0,0 3-10 0,0-9 10 15,0 6 0-15,0 0 0 0,0 1 0 0,3-1 0 16,-3-6 0-16,0 0 0 0,4 3 0 0,-4 3 0 16,0-5 0-16,3-1 0 0,-3 0 0 0,4 3 0 15,-4-2 0-15,3 5 0 0,-3-12 0 0,4 12 0 16,-1-6 0-16,-3 7-12 0,4-4 3 0,-1 3 1 16,-3-6-5-16,4 6-1 0,0 0 0 0,-4 0 0 15,3 1 14-15,-3-1 0 0,4 0 0 0,-4 6 0 0,0-9 0 0,3 3-9 0,-3 6 9 16,0 0-8-1,4-6-22-15,-4 6-4 0,3-6-1 0,-3 6 0 0,0 0 35 0,4-6 0 0,-4 6 0 0,0 0 0 16,3 0 0-16,1-5 0 0,3 5 0 0,0 0 0 16,0 0 0-16,0 0 0 15,4 0 0-15,-4 0 0 0,3 5 0 0,1-5 0 16,-1 6 0-16,1-6 0 0,0 6 0 16,-1-6-8-16,-3 0 8 0,4 6 0 15,-1-6-54-15,-3 0-7 0,4 0-2 0,0 0 0 16,-4 0-1-16,3 0 0 0,-3-6 0 0</inkml:trace>
  <inkml:trace contextRef="#ctx0" brushRef="#br0" timeOffset="204090.4">24423 4506 851 0,'0'0'36'16,"0"0"-36"-1,-7 6 109-15,7-6 15 0,-7 0 4 0,0 6 0 0,7-6-36 16,-7 0-6-16,7 0-2 0,-7 6 0 16,7-6-41-16,-8 0-9 0,8 0-2 0,-7 3 0 15,0 0-32-15,4 0 0 0,-4-1 0 0,0 1 0 0,3 3 0 0,1 0 10 0,-1 0-10 0,-3 6 8 16,4-6 1-16,-1 5 0 0,-3-5 0 0,3 6 0 16,1 3-9-16,-1-3-12 0,1-1 2 0,-1 4 1 15,1 3 26-15,3-7 6 0,0 1 1 16,0 6 0-16,0-6-13 0,0 2-3 15,0-2 0-15,3 0 0 0,1 0 7 0,-1-7 1 16,4 1 0-16,0 9 0 16,-3-9 7-16,3 0 1 0,0 0 1 0,0 0 0 0,0-1-25 15,4 1 0-15,-4 3 0 0,0-6 0 0,0 0 0 0,4 3 0 0,-4-6 0 0,0 0 0 16,3 6 0-16,-3-6 0 0,0-6 0 0,4 6 0 16,-4 0 0-16,0-6 0 0,4 0 0 0,-4-3 0 15,0 3 0-15,3 1 0 0,-3-7 0 0,0 0 0 16,1-6 56-16,2 4 7 0,-3-4 1 0,0-6 0 15,-3 4-52-15,3 2-12 0,0-5 0 0,-4 2 0 16,1 4-48-16,-1-1-13 0,1-3-3 0,-4 10 0 16,3-7 52-16,-3 6 12 0,-3-3 0 0,3 4 0 15,-4 5 0-15,-3-6 0 0,4 0 0 0,-4 6 0 16,3 1-54-16,-3-4-8 0,0 3-2 0,-3 0 0 16,3 6 52-16,-1 0 12 0,-2 0 0 0,3 0 0 15,0 0 0-15,-4 6 0 0,4-3 0 0,0 9 0 16,-3-7-54-16,2 1-8 0,-2 6-2 0,-1 0 0 0,4-6 64 15,0 3 8-15,-3 2 4 0,3 1 1 0,-1 0-13 0,1-6-18 16,4 0 4-16,-1-1 1 0,4-5 13 16,-3 6 0-16,3-6 0 0,0 0 0 15,0 0 0-15,0 0 0 0,0 0 0 0,0 0 0 16,0 0-54-16,0 0-8 0,0 0-2 0</inkml:trace>
  <inkml:trace contextRef="#ctx0" brushRef="#br0" timeOffset="205243.561">25121 4450 1045 0,'0'0'44'0,"-7"0"-36"15,7 0 88-15,-7 0 18 0,0 0 3 0,0 0 1 16,7 0-42-16,-7 0-9 0,0 0-2 0,0 0 0 16,0 0-45-16,0 0-8 0,-4-6-3 0,4 6 0 15,0 0 19-15,0 0 3 0,0-6 1 0,0 6 0 16,0 0-32-16,7 0 0 0,-7 0 0 0,7 0 0 16,-7 0 0-16,7 0 0 0,-7 0-13 0,0 6 4 15,3-6-2-15,-3 6 0 0,7-6 0 0,-7 6 0 16,4 0 11-16,-5 3 9 0,5-3-1 0,-1 5-8 15,-3-5 10-15,4 0-10 0,-1 6 8 0,1 0-8 16,-1-6 18-16,1 8-2 0,-1-8 0 0,1 12 0 16,-1-12-7-16,4 5-1 0,-3-8-8 0,3 6 12 15,3 6-12-15,-3-9 0 0,4 0 0 0,-1 0 0 16,1-1 0-16,3 1 11 0,0 0-11 0,0 3 10 16,0-3 12-16,0 0 2 0,4 0 1 0,-4 0 0 15,0-1-25-15,3 1-16 0,-3-6 3 0,0 0 0 16,4 0 21-16,-4 0 4 0,0 0 0 0,0 0 1 15,0-6 43-15,0 1 9 0,0-1 2 0,-3 6 0 16,-1-12-99-16,4 6-19 0,-3-3-4 0,-1-3-1 0,4 7 56 0,-3-7 0 16,0 6 8-16,-1-9 0 0,1 3-8 0,-4 7 0 0,3-7 0 15,-3 6 0 1,4-6-20-16,-4 6-7 0,0 0-1 0,3 1 0 0,-3-1 19 0,0 3 9 0,0 3-10 16,-3-6 10-16,3 6 0 0,0-12-9 0,0 12 9 0,0 0 0 31,0 0-8-31,0 0 8 0,0 0-8 0,0 0 8 0,0 0-11 0,0 0 11 0,0 0-13 0,0 0 5 31,-7-6-24-31,7 6-4 0,0 0 0 0,-7 0-1 0,7 0 37 0,-8 6 0 0,8-6 0 0,-3 0 0 16,-1 12 0-16,1-6 0 0,-1-3 0 0,1 5 0 15,3 7 0-15,0-3 0 0,-4 0 0 0,4 5 0 16,4 4 0-16,-4 2 0 0,3 4 0 0,-3 2 0 16,4 1 0-16,-1 2 0 0,4-3 0 0,-3 10 0 15,3-7 0-15,-3 3 0 0,3-2 0 0,0 8 0 16,0-3 0-16,0 6 0 0,-4 3 0 0,4 3 0 15,-3-6 18-15,3 0 11 0,-3 0 3 0,3 3 0 16,-4-14-22-16,-3 2-10 0,4 3 10 0,-1-8-10 16,-3 2 11-16,0-3-11 0,4 4 12 0,-4-4-12 15,0 3 8-15,0-8-8 0,0 2 0 0,0-2 0 16,-4-3 8-16,4 2-8 0,0-5 12 0,0-1-12 16,-3-5 17-16,3 3-3 0,-4-3-1 0,1-1 0 15,-1 1 2-15,1-6 0 0,-1 0 0 0,-3 0 0 16,3-3 7-16,4-3 2 0,-7 6 0 0,0-6 0 15,-3 0-2-15,3 0 0 0,-4-6 0 0,0 3 0 16,1-3-11-16,-1 0-3 0,1-6 0 0,-4 6 0 16,0-5-8-16,-1-1-16 0,1-6 4 0,4 3 1 15,-4-2-12-15,3-4-2 0,-3 4-1 0,3-7 0 16,1 3-4-16,3 4-1 0,-4-7 0 0,1 7 0 16,2-4-26-16,-2 3-6 0,3 1-1 0,0 2 0 15,0-3-102-15,0 1-21 0</inkml:trace>
  <inkml:trace contextRef="#ctx0" brushRef="#br0" timeOffset="205956.113">25329 4544 486 0,'0'0'10'0,"0"0"2"0,0 0-12 0,0 0 0 0,0 0 0 16,0 0 0-16,0 0 53 0,0 0 8 0,0 0 2 0,0 0 0 15,0 0 10-15,0 0 3 0,0 0 0 0,0 0 0 16,0 0-38-16,0 0-7 0,-3-6-2 16,3 6 0-16,0 0-5 15,0-5 0-15,0 5-1 0,0 0 0 16,0-6 7-16,0 6 2 0,0 0 0 0,0 0 0 0,0 0-20 0,0 0-3 0,0 0-1 0,0 0 0 15,0 0 4-15,0 0 0 0,0 0 0 0,0 0 0 16,0 0-4-16,0 0 0 0,0 0 0 0,0 0 0 16,0 0 16-16,0 0 2 0,0 6 1 0,3-1 0 15,-3 7 9-15,4-6 3 0,-4 6 0 0,0 0 0 16,3-7-7-16,-3 7-2 0,0 3 0 0,0-3 0 16,4-1-20-16,0 4-10 0,-4 0 10 0,3 0-10 15,1-4 0-15,-1 7 0 0,1-3 0 16,-1-4 0-16,1 7 0 0,3-6 0 15,-4 0 0-15,4-1 0 0,-3 4 0 0,3-3 0 0,0-6 0 0,0 5 0 16,0-5 0-16,0 0 0 0,4-3 0 0,-4 3 0 16,0-6 36-16,0 6 0 0,4-6 1 0,-4 0 0 15,0 0-15-15,0 0-3 0,0-6-1 0,0 3 0 16,0-3 44-16,-4 0 9 0,4 0 1 0,0-5 1 16,-3-1-109-16,3 0-23 0,-3-3-4 0,-1 4-1 15,1-7 52-15,-1 0 12 0,-3-2 0 0,4-4 0 16,-4 7 24-16,3-1 7 0,-3-3 1 0,0 4 1 15,0-10-25-15,4 10-8 0,-4-1 0 0,0 0 0 16,0 4 0-16,0-4 0 0,0 0 0 0,-4 7 0 16,4-4-12-16,0-3-2 0,0 7-1 0,0-7 0 15,4 9-39-15,-4 3-8 0,0-6-2 16</inkml:trace>
  <inkml:trace contextRef="#ctx0" brushRef="#br0" timeOffset="206808.619">25795 4506 857 0,'0'0'17'0,"0"0"7"0,0 0-24 0,0 0 0 0,0 0 0 0,0 0 0 15,0 0 59-15,0 0 7 0,0 0 2 0,0 0 0 16,0 0 8-16,0 0 3 0,0 0 0 0,0 0 0 16,0 0-27-16,0 0-4 0,0 0-2 0,0 0 0 15,0 12-13-15,0-12-2 0,0 0-1 0,4 6 0 16,-4-6-3-16,7 6-1 0,0-1 0 0,0-2 0 16,0 3-8-16,3-6-2 0,1 0 0 0,-4 0 0 0,4 0 0 0,-1 0 0 15,1 0 0-15,3 0 0 0,-3-6-7 16,-1 6-1-16,1-5-8 0,-4 2 12 0,3 0 4 0,-3 0 1 15,0-3 0-15,1 6 0 0,-1-12 12 0,0 12 3 16,0-6 0-16,-4 6 0 0,1-6-23 0,-1 0-9 16,1 6 8-16,-1-5-8 0,1-1 18 0,-4 3-2 0,3-3 0 15,-3 6 0-15,0-6-16 0,4 0 0 0,-4 0 0 0,0 6 0 16,0-6 0-16,0 0-9 0,-4 1 1 0,4-1 0 16,-3-6-13-16,3 6-3 0,-4 0 0 0,1 3 0 15,-1-9-16-15,-3 7-4 0,4-1-1 0,-4-6 0 16,0 12-2-16,-4-6 0 0,0-3 0 0,4 3 0 15,-3 3 24-15,-1 1 5 0,1 2 1 0,-1 0 0 16,-3 0 7-16,3 2 2 0,4 4 0 0,-3 0 0 16,3 6 8-16,-4 0 0 0,4-6-9 0,0 5 9 15,0 1 0-15,0 3 0 0,0 2 0 0,0-5 0 16,0 0 20-16,0 3 0 0,3 2-1 0,1-5 0 16,-5 6-9-16,5-9-2 0,-1 8 0 0,1 1 0 15,3-6 0-15,0-1 0 0,0 1 0 0,0 9 0 16,0-10 2-16,3 1 0 0,1 3 0 0,-1-3 0 15,1-1 10-15,3 1 3 0,-3 3 0 0,3-3 0 16,0-1-5-16,-4 7-1 0,4-6 0 0,0 0 0 16,0-7-4-16,0 4-1 0,0 9 0 0,1-12 0 15,2 6-3-15,1-7-1 0,-4 7 0 0,3-3 0 0,1-3-8 16,3 0 10-16,-3 0-10 0,3-1 10 0,0 1-10 16,-4 0 0-16,5 0 0 0,-1 0 0 0,0-6 0 15,0 0 0-15,4 3 0 0,-4 0 0 0,0 0 0 16,0-3 0-16,0 3 0 0,0 0-11 15,0-3-39-15,0 0-8 0,0-3-2 0,1 3 0 16,-5-3-3-16,4 3-1 0,0 0 0 0,-3-3 0 16,0 3-109-16,-4-3-23 0</inkml:trace>
  <inkml:trace contextRef="#ctx0" brushRef="#br0" timeOffset="-169963.133">23022 6796 537 0,'0'0'15'0,"0"0"4"16,0 0-19-16,0 0 0 0,0 0 0 0,0-6 0 16,0-3 37-16,4 4 4 0,-4-7 1 0,0 6 0 15,3 0 10-15,1 0 3 0,-4-6 0 0,3 7 0 16,-3 5-23-16,0 0-5 0,0-9-1 0,0 9 0 16,0 0 27-16,0 0 6 0,0 0 1 0,0 0 0 15,0 0-4-15,0 0 0 0,0 0 0 0,0 0 0 16,0 0-21-16,0 0-5 0,0 0-1 0,0 0 0 0,0 0 0 15,0 0 0-15,0 0 0 0,0 0 0 0,0 0-21 0,0 0-8 0,0 0 0 0,0 0 9 16,-7 9-9-16,4-4 0 0,-4 1 0 0,3 0 0 16,1 0 0-16,-1 0 0 0,1 3 0 0,3 3 0 15,0-1 0-15,0 1 0 0,0 6 0 0,0-4 0 16,0 4 0-16,0 0 8 0,3-1-8 0,-3-2 0 16,7 9 12-16,-3-7-4 0,-1 7 0 15,1 2 0-15,-1-2 7 0,-3 2 1 0,4-2 0 0,-4 2 0 16,3 4 7-16,-3 2 1 15,4-3 1-15,-4 4 0 0,0 2-17 0,-4-9-8 16,4 4 0-16,-3 2 8 0,-1-3 0 0,4 1-8 0,0-4 12 0,-3 7-4 16,-1-4 3-16,4-8 0 0,-3 8 0 0,-1-5 0 15,1-4-2-15,-1 4 0 0,1-1 0 0,-1-2 0 16,4 2-9-16,-3-5 8 0,-1 0-8 0,4 2 8 16,0-8-8-16,-3 0 0 0,6-1 0 0,-3 1 0 15,0-3 0-15,0-3 0 0,0-6 0 0,0 0 0 16,0 0-14-16,0 0-8 0,0 0-2 0,0 0 0 15,0 0-40-15,4 0-8 0,3 0-1 0</inkml:trace>
  <inkml:trace contextRef="#ctx0" brushRef="#br0" timeOffset="-169261.611">23001 6802 588 0,'-3'-6'12'0,"-4"0"4"0,3 6-16 0,-3-9 0 0,3 7 0 0,1-4 0 16,-4-3 61-16,3 6 10 0,1-6 1 0,-1 3 1 16,1 6 5-16,3 0 1 0,-4-6 0 0,4 6 0 15,0 0-39-15,-3-6-8 0,3 6-2 0,0 0 0 16,0-5 20-16,0-4 4 0,0 9 1 0,0 0 0 16,-4-6-9-16,4 6-2 0,0-6 0 0,0 6 0 15,0-6-7-15,0 6-1 0,0-3-1 0,0 3 0 16,0-3-15-16,0 3-4 0,0-6 0 0,0 6 0 15,4-6-4-15,-1-5 0 0,1 5-1 0,-1 6 0 16,4-6-11-16,0 0 10 0,0 3-10 0,0 0 10 16,4-3-10-16,3 3 8 0,-3-3-8 0,3-5 8 15,0 11-8-15,0-6 0 0,0-6 0 0,0 6 0 16,0 0 0-16,4 0 0 0,0-5 10 0,-1 8-10 16,1-3 0-16,-4 0 0 0,4 0 0 0,-4 6 0 15,0-6 0-15,-3 6 0 0,-1-6 0 0,4 6 0 16,-3 0 0-16,-1 0 0 0,-3 6 0 0,4 0 0 15,0 0 0-15,-4 0 0 0,3 3 0 0,-3 2 0 0,4 1 0 16,-4 0 0-16,0 0 8 0,0 5-8 0,0 4 8 0,-3 2-8 0,3-5 9 0,-4 0-9 16,1 8 9-16,-4-8-9 15,0 8 8-15,0-2-8 0,-4-7 0 0,1 4 0 0,-1-3 0 0,1-1 0 16,-4-5-13-16,0 3 5 0,-1-3 8 0,1-1-13 16,0-5 13-16,0 6 0 0,0 0 0 15,-3-3 0-15,3 2 0 0,-4 1 0 16,-3 0 0-16,3-9 0 0,-3 6 0 15,0-4 0-15,0 4 8 0,0-3-8 0,0 0 0 16,0 0 8-16,0 0-8 0,3 0 0 0,-3 0 8 0,0-1-8 0,3 1 0 16,1 0 0-16,-1-3 0 0,0 3 0 0,1 0 0 0,3-6 0 15,7 0 0-15,-11 0 0 0,4-6 0 0,0 0-12 16,0 3-32-16,3 0-5 0,-3-3-2 16,7 6 0-16,-3-3-57 0,3 3-12 0</inkml:trace>
  <inkml:trace contextRef="#ctx0" brushRef="#br0" timeOffset="-168523.185">23453 7443 899 0,'0'0'18'0,"0"0"6"0,0 0-24 0,0 0 0 0,0 0 0 0,0 0 0 15,0 0 111-15,0 0 17 0,0 0 3 0,0 0 1 16,0 0-46-16,0 0-9 0,0 0-1 0,-4-6-1 16,4 6-13-16,-7-6-2 0,4 0-1 0,3 6 0 15,-7 0-22-15,-1-6-4 0,8 6-1 0,-7 0 0 16,0 0-21-16,0 0-11 0,-3 0 10 16,3 0-10-16,-4 6 0 0,4-6 0 0,-4 6 0 0,4 0 0 15,-3 3-11-15,3 0 11 0,-4 0-10 0,4 8 10 16,-4-5-8-16,4 0 8 0,0-3 0 0,-3 5-9 15,3 1 9-15,-4-3 0 0,4-1 0 0,0 1-8 16,4 0 8-16,-5 3 0 0,5-9 0 0,-4 5 0 16,3-2 0-16,4 0 0 0,-3 0 0 0,3 2 0 15,-4-5 0-15,4 6 0 0,0-6 0 0,4 0 0 16,-1-3 0-16,1 3 0 0,-1-3 0 0,4 3 0 16,1 2 8-16,-1-2 3 0,0 0 1 0,3-6 0 15,1 6 1-15,3-6 1 0,0 6 0 0,0-6 0 16,4 6-6-16,-1-6-8 0,1 0 11 0,0 0-11 15,-1-6 11-15,-3 0-11 0,4 0 10 0,-4 6-10 16,-3-12 9-16,3 4-9 0,-4 2 8 0,1 0-8 16,0 0 0-16,-1 0 0 0,1-6 0 0,-4 0 0 0,0 7 8 15,0-4-8-15,-4 0 8 0,1 0-8 16,0 3 0-16,-4-5 0 0,3 5-14 0,-3 0 5 0,0-6 9 16,-3 3 0-16,3-3 0 0,-4 7 0 15,-3-7 0-15,0 6 11 0,0 0-3 0,0-6 0 16,0 1-20-16,0 5-4 0,-4-3 0 0,4 9-1 0,-4-6 5 0,1 0 0 15,-1 0 1-15,1 6 0 0,3 0-1 0,-4 0-1 16,1 0 0-16,2 6 0 0,1 0-8 0,-3 0-2 0,3 3 0 16,0 2 0-1,-4 7-17-15,4-6-4 0,0 5-1 0,0 1 0 16,3 3-24-16,-3 2-5 0,4-5-1 0,3 8 0 0,-4-8-14 0,4-3-3 16,0 2-1-16</inkml:trace>
  <inkml:trace contextRef="#ctx0" brushRef="#br0" timeOffset="-167921.231">23880 6646 1022 0,'0'0'21'0,"0"0"5"0,0 0-26 0,0 0 0 0,0 0 0 16,0 0 0-16,0 0 74 0,0 0 10 0,0 0 1 0,0 0 1 15,0 0-21-15,0 0-4 0,0 0-1 0,0 0 0 16,-8 6-17-16,1 3-4 0,0-3-1 0,4 0 0 16,-4 0-14-16,7-6-4 0,0 0 0 0,-4 11 0 15,1-2-1-15,3 3-1 0,0 6 0 0,0-7 0 16,3 7-2-16,-3 0-1 0,4 2 0 0,3 4 0 15,-4-1-15-15,1 4 0 0,3 2 0 0,-4 3 0 16,1 1 12-16,0 2-3 0,3 3-1 0,-4 3 0 16,1 4-8-16,-4-1 8 0,3 3-8 0,-3-3 8 15,0 6-8-15,0-6 0 0,0-6 0 0,0 3 0 16,-3-3 8-16,3-2 0 0,0 2 0 0,-4-6 0 16,1-2-8-16,-1 2 0 0,4-3 0 0,-3-2 0 15,-1-4 0-15,0 1 0 0,1-4 0 0,-1-2 8 16,1 0-8-16,-1-1 12 0,1-2-12 0,3-3 12 15,0-6-12-15,0-6 0 0,0 0 0 0,0 0 0 16,0 0 24-16,0 0 4 0,0 0 0 0,0 0 0 16,0 0-28-16,0 0 0 0,0 0 0 0,3 0 0 15,1-6-40-15,3 0-14 0,-4 0-2 0</inkml:trace>
  <inkml:trace contextRef="#ctx0" brushRef="#br0" timeOffset="-167273.561">24102 7369 742 0,'0'6'20'0,"-4"6"7"0,1 0-27 0,3-3 0 0,-4 2 0 0,1 1 0 16,3 3 40-16,-4-3 4 0,4-1 0 0,0 7 0 15,-3-6-10-15,3 3-2 0,0 2 0 0,0-5 0 16,0 6 20-16,0-13 3 0,0 10 1 0,0-6 0 16,0 0-7-16,0-9-1 0,0 0 0 0,0 6 0 15,0-6-35-15,3 6-13 0,1 5 9 0,-4-11-9 16,0 6 0-16,0 0 0 0,-4 0 0 0</inkml:trace>
  <inkml:trace contextRef="#ctx0" brushRef="#br0" timeOffset="-167022.248">24134 6999 1496 0,'-25'0'31'0,"18"6"8"0,0 0-31 16,7-6-8-16,-7 0 0 0,7 0 0 0,-4 3 34 0,4-3 6 15,-7 3 0-15,7-3 1 0,0 0-33 0,0 0-8 0,0 0 0 0,0 0 0 16,0 0 0-16,7-3 12 0,4 0-4 0</inkml:trace>
  <inkml:trace contextRef="#ctx0" brushRef="#br0" timeOffset="-166125.442">24462 7531 622 0,'0'0'12'0,"0"0"5"0,0 0-17 16,0 0 0-16,-11 0 0 0,4-3 0 0,7 3 86 0,-7-3 14 0,0-3 2 0,0 3 1 15,7 3-27-15,-7-2-4 0,0-1-2 0,0 0 0 16,7 3-26-16,-4-3-4 0,4 3-2 0,-7-6 0 16,7 6-15-16,-3-6-3 0,3 6-1 15,0 0 0-15,0 0 17 0,0 0 4 0,0-6 1 0,0 6 0 16,0 0-23-16,0 0-5 0,0 0-1 0,0 0 0 15,0 0 10-15,0 0 2 0,0 0 0 0,0 0 0 16,0 0-13-16,0 0-3 0,0 0 0 0,0 0 0 16,0 0-8-16,0 0-17 0,0 0 4 0,0 0 1 15,0 0 35-15,0 0 7 0,0 0 2 0,7 0 0 16,0 0-16-16,0 6-4 0,0-6 0 0,0 0 0 16,0 0 0-16,0 0 0 0,0 0 0 0,0 0 0 15,0 0-3-15,4 0-1 0,-1-6 0 0,-3 0 0 16,4 0 20-16,-1-3 3 0,-2 4 1 0,2-4 0 15,1 0-20-15,-4 3-4 0,0-6-8 0,0 6 12 16,0 1-12-16,0-1 0 0,-4-3 0 0,1 3 0 16,0 0 0-16,-1 3 0 0,1-6 0 0,-4 9 0 15,0 0 0-15,3 0 0 0,-3 0-13 0,4-6 4 16,-4 6-12-16,0 0-3 0,0 0 0 0,0-970 0 16,0 1940-3-16,0-970-1 0,0 0 0 0,0 0 0 15,0 0 13-15,-7-5 3 0,7 5 0 0,-11 0 0 16,4 0-16-16,-4 0-4 0,4 0 0 0,-3 5 0 15,3-5 32-15,-4 6 0 0,-3-6 0 0,3 6 0 0,4-3 0 0,-3 0 0 16,-1 0 0-16,4 0 0 0,-3 3 0 0,-1-3 0 16,0 3 0-16,4 5 0 0,0-11 20 0,-3 6 9 0,3 6 3 0,0-6 0 15,0-3-32-15,3 3 0 0,-3 0 0 0,0 0 0 16,3 5 0-16,1-5 0 0,-1 6 0 0,1-6 0 16,-1 3 0-16,1-1 0 0,-1 4 0 0,1-3 0 15,-1 3 0-15,4 0 0 0,0-1 0 0,0 1 0 16,0-3 16-16,4 3-4 0,-4-6 0 0,0 5 0 15,3-2 7-15,1 0 1 0,-1 0 0 0,1 2 0 16,3 1-20-16,-4 0 0 0,1-6 0 0,3 0 0 16,-4 3 29-16,5-1 3 0,-5 1 0 0,4-3 0 15,0 0-32-15,4-6 0 0,-1 6 0 0,-3-6 0 16,4 6 0-16,0-6 0 0,-4-6 0 0,3 6 0 16,1-6-45-16,-1 6-15 0,4-6-4 15,4 0 0-15,-4 6-134 0,0-9-27 0</inkml:trace>
  <inkml:trace contextRef="#ctx0" brushRef="#br0" timeOffset="-165373.496">24814 7437 699 0,'0'0'29'16,"0"0"-29"-1,0 0 104-15,0 0 16 0,0 0 2 0,0 0 1 16,0 0-41-16,0 0-8 0,0 0-2 0,0 0 0 16,0 0-38-16,0 0-8 0,0 0-2 0,0 0 0 15,-3 6 23-15,3 0 4 0,0-6 1 0,0 6 0 16,0 0 0-16,0-6 0 0,-4 8 0 0,4 4 0 15,0-6-21-15,0-6-4 0,0 6-1 0,0 0 0 16,0 3 3-16,0-3 1 0,0 5 0 0,4 1 0 16,-4-6-30-16,3 6-13 0,-3-1 1 0,4 1 0 15,-1 0 12-15,1 3 0 0,-1 2 12 0,1-8-12 16,0 9 0-16,-1-1 0 0,1 7 0 0,-1-9 0 16,1 2 0-16,-1 1 0 0,1-6 0 0,-1 2 0 15,1-2 8-15,-4 0-8 0,3-6 0 0,1 5 0 16,-1-5 13-16,-3-6-4 0,0 0-1 0,0 0 0 15,0 0 18-15,0 0 3 0,0 0 1 0,0 0 0 0,0 0 5 16,0 0 1-16,0 0 0 0,0 0 0 0,0 0-20 0,0-6-3 16,4-5-1-16,-1 5 0 0,1 0-12 0,-1-3 8 15,-3 0-8-15,4-2 0 0,-4 2 8 0,4 3-8 0,-4-6 0 16,3 0 9-16,-3 1-9 0,4-1 0 0,-4 3 0 16,3-3 8-16,1 0-8 0,-1 4-17 0,1-4 4 0,-1 3 1 15,1 0 12-15,3-2-9 0,0-1 9 0,-4 0-8 16,4-3 8-16,4-2 0 0,-4 5 0 0,0-6-8 15,4-2 8-15,-1 8 0 0,-3-6 0 16,4 1 0-16,-4 2 0 0,4 3 0 16,-4-5 0-16,0 5 0 0,0-3 0 0,0 3 0 15,0-5 0-15,0 5 0 0,-4-3-8 0,4 6 0 0,-3 1 0 0,3 2 0 16,-3 0-36-16,-1 0-6 0,1-6-2 16,-1 12 0-16,1-6-44 0,-4 6-10 0,3-3-2 0,-3 3 0 15,7 0-118-15,-7 0-24 16</inkml:trace>
  <inkml:trace contextRef="#ctx0" brushRef="#br0" timeOffset="-164571.87">25347 7425 930 0,'0'0'19'0,"0"0"5"0,0 0-24 0,0 0 0 0,0 0 0 0,-7 0 0 16,7 0 74-16,0 0 10 0,-4-6 1 0,4 6 1 15,0 0-13-15,0 0-2 0,0 0-1 0,0 0 0 16,0 0-6-16,0 0 0 0,0 0-1 0,0 0 0 16,0 0-42-16,0 0-8 0,0 0-1 0,-7 6-1 15,7-6 9-15,0 0 3 0,0 0 0 0,-3 0 0 16,3 0-23-16,0 0 0 0,0 0 0 0,-7 12-12 15,3-6 20-15,4 3 3 0,-3 0 1 0,3-1 0 16,0 10-1-16,0-6 0 0,0-3 0 0,0 8 0 16,0-5-3-16,3 0-8 0,-3 0 12 0,0 5-4 15,0-2-8-15,4 3 0 0,-4-7 0 0,3 7 0 16,1-3 0-16,-4 2 8 0,3-5-8 0,-3 0 0 16,0 0 0-16,4 2 8 0,-4-8-8 0,0 6 0 15,0-6 11-15,0 0-3 0,0-6-8 0,0 0 12 16,0 3-12-16,0-3 0 0,0 0 0 0,0 0 0 0,0 0 9 15,0 0-1-15,0 0 0 0,0 0 0 0,0 0 16 16,0 0 4-16,0 0 0 0,0 0 0 0,0 0-12 0,0-3-1 16,0-3-1-16,3-6 0 0,-3 6-14 0,0 0 0 15,4-8 8-15,-4 8-8 0,0 0 8 0,0-6-8 16,0 6 11-16,0-6-11 0,0 6 0 16,0-5 0-16,0 2 0 0,0 3 0 0,0 0 8 15,0 0-8-15,0-5 0 0,0 5 0 16,0-6 0-16,0 0 0 0,0 3 0 0,0-2 0 0,0-1 0 0,0 0 0 15,4 0 0-15,-4-2 0 0,0 8 0 0,0-6 0 16,0 0 0-16,3-3 0 0,-3 7 0 0,0-1 0 0,4-3 0 0,-4 0 0 16,0 6 0-16,3 1 0 0,-3-7 0 0,4 6 0 15,-1 0 0-15,-3 0 0 0,4-3 0 0,-1 9 0 16,-3-6 0-16,4 1 0 0,-1-1 0 0,1 0 0 16,-1 6 0-16,1-6 0 0,3 6 0 0,-4-6 0 15,5 6-9-15,-1-3 9 0,-4-3-8 0,4 6 8 16,-3 0-15-16,3-3 3 0,0 3 0 0,3 0 0 15,-3 0-26-15,4 3-5 0,3 3-1 16,-3-3 0-16,-1 3-33 0,4 0-7 0,1-6-2 0</inkml:trace>
  <inkml:trace contextRef="#ctx0" brushRef="#br0" timeOffset="-163776.62">25735 7487 1044 0,'0'0'21'0,"0"0"7"0,0 0-28 0,0 0 0 0,0 0 0 0,0 0 0 16,0 0 56-16,0 0 7 0,0 0 1 0,0 0 0 16,0 0 0-16,0 0 0 0,0 0 0 0,0 0 0 15,0 0-10-15,0 0-2 0,0 0 0 0,0 0 0 16,0 0-38-16,0 0-14 0,0 0 9 0,0 0-9 15,0 0 37-15,0 0 3 0,0 0 0 0,4 0 0 16,3 6-23-16,0-6-4 0,0 6-1 0,0-6 0 16,0 0 2-16,0 0 0 0,4 0 0 0,-4 0 0 15,3 0-2-15,1-6 0 0,-1 0 0 0,1 0 0 16,0 0-1-16,-1 0-1 0,4-2 0 0,-3 2 0 16,-1 0-10-16,5 0 0 0,-5 0 9 0,1 0-9 15,-1 0 15-15,1 0-2 0,-4 1 0 0,4-1 0 16,-4 6-13-16,0-9-10 0,0 6 2 0,-4-3 0 15,4 0-8-15,-3-3 0 0,-1 3-1 0,1 1 0 0,-4-1-2 0,3 0 0 16,1 0 0-16,-4-9 0 0,3 9 5 0,-3 0 1 16,0 1 0-16,0-7 0 15,-3 6-21-15,-1-6-4 0,1 3-1 0,-1-2 0 0,1 5 24 16,-4-6 5-16,3 0 1 0,-3 6 0 0,0 0 9 0,-3-2 8 0,2 2-8 16,-2 3 11-16,-1 3 17 0,4-3 3 0,-3 3 1 15,-1 0 0 1,0 3-32-16,1 3-16 0,-1 5 1 0,1-5 1 0,-1 12 14 0,1-12-11 15,2 6 11-15,1 2-10 0,-3 4 0 16,3 0 0-16,0-4 0 0,-4 10 0 0,4-7 10 0,0 1 0 0,4 3 0 16,-5-4 0-16,5 4 0 0,-1-3 0 0,1 5 0 0,3-5 0 15,-4-4 24-15,4 4 6 0,0 0 2 0,0-7 0 16,4 1-20-16,-4-3-3 0,3-3-1 0,4 6 0 16,-3-6 2-16,0 5 0 0,-1 1 0 0,4-3 0 15,-3 0 1-15,3-1 0 0,-4 4 0 0,4 0 0 16,0-6-11-16,0-3 10 0,0 3-10 0,0 0 10 15,4 2-10-15,-4 1 0 0,4-3 9 0,-1 0-9 16,4-6 0-16,-3 6 0 0,3 0 0 0,-3-6-12 16,3 0-10-16,0 6-2 0,0-6-1 0,0 0 0 15,4 0-18-15,-4 0-3 0,4 0-1 0,-4 0 0 16,0-6-17-16,0 6-3 0,0 0-1 16</inkml:trace>
  <inkml:trace contextRef="#ctx0" brushRef="#br0" timeOffset="-158900.094">19212 6761 817 0,'0'0'34'16,"0"0"-34"-1,0 0 36-15,0 0 0 0,0 0 0 0,0 0 0 16,0 0-13-16,0 0-3 0,0 0 0 0,0 0 0 15,0 0 13-15,0 0 3 0,0 0 0 0,0 6 0 16,0-6-36-16,0 9 0 0,-3-4 0 0,3 4 0 16,0-3 21-16,0 0-2 0,0 6-1 0,0 0 0 15,3 5 3-15,1-2 1 0,-1 8 0 0,1-2 0 16,-1 8 2-16,1 1 0 0,-1 2 0 0,1 0 0 16,-1 4-24-16,1-4 0 0,3 9 0 0,0-3 0 15,-7-2 11-15,4 2-3 0,-1-6 0 0,-3 9 0 16,0-2-8-16,0-4 8 0,-3 9-8 0,-1-12 8 15,-3 7-8-15,4-4 0 0,-5 0 0 0,1 3 0 16,0-8 20-16,-3 2 3 0,3-2 0 0,0 2 0 0,-4-3 10 16,4-2 3-16,4-7 0 0,-5-2 0 0,5 0-15 0,-4-1-2 15,3-8-1-15,1 0 0 0,-1-3 14 0,4 3 4 16,-3-4 0-16,3-5 0 0,0 0-12 0,0 0-3 0,0 0 0 0,0 0 0 16,0 0 19-16,0-17 4 0,0 2 1 0,3 3 0 15,-3-11-35-15,4 2-10 0,-1-2 0 16,1-4 0-16,-1 4-17 15,1-7-8-15,-1 4-2 0,1-4 0 0,0 4 11 0,-4-3 3 16,0 5 0-16,0-2 0 0,-4 2-9 16,0-2-2-16,1 2 0 0,-1-5 0 0,-3 2-14 15,4 1-3-15,-4 2-1 0,0-5 0 0,0 2 26 0,-4 4 4 0,4-9 2 0,-4 8 0 16,1-2 10-16,3 2 0 0,0 1 0 16,0-4 0-16,3 10 0 0,-3-13 0 0,4 10 0 0,-4-10 0 15,7 10 0-15,-4-4 0 0,4 6 8 0,4 1-8 16,-4-4 8-16,3 4-8 0,-3-4 8 0,4 6-8 15,-1 1 0-15,4-4 9 0,-3 0-9 0,-1 4 0 16,4-4 8-16,-3 0-8 0,3 4 0 0,-4-4 0 16,4 6 8-16,1 0-8 0,-1-8 0 0,3 8 0 15,-3 6 12-15,4-6-12 0,-1-5 12 0,1 11-12 16,0-9 8-16,-1 3-8 0,4-5 0 0,0-1 0 16,0 6 0-16,1-2 0 0,-1 2 0 0,0-6 0 15,3 4 0-15,-2 2 0 0,-1 6 0 0,0-6 0 16,0 6 0-16,0-5 0 0,4 11 0 0,-4-6 0 0,-4 6 0 15,4 0 0-15,-3 6 0 0,-4-6 0 0,4 6 0 0,-1-1 10 16,-3 7-2-16,0-3 0 0,0 3-8 0,0 11 0 0,0-11 0 16,-3 12 8-16,3-4-8 0,-7-2 0 15,4 8 0-15,-4-2 0 0,0 2 20 0,-4 9-2 16,4-11 0-16,-7 8 0 0,7-8-18 0,-4 5 0 16,1 4 0-16,-4-10 0 0,3 4 0 15,-3-4 0-15,0-5 0 0,0 2 0 0,0-2 0 16,-3-6 8-16,-1-1-8 0,4 4 0 0,-7-9 17 0,3 6-3 0,-3-6-1 0,0 0 0 15,3-4-3-15,1 1-1 0,-1-3 0 0,1 0 0 16,-1 0 1-16,1-3 0 0,-1 1 0 0,0 2 0 16,1-12-10-16,-1 6 8 0,1-6-8 0,-5 6 8 15,5-6-31-15,3 1-6 0,-4-4-2 16,4 9 0-16,0-6-53 0,0 7-10 0,0-7-2 0</inkml:trace>
  <inkml:trace contextRef="#ctx0" brushRef="#br0" timeOffset="-158495.237">19607 7414 730 0,'0'0'16'0,"0"-6"3"0,-3 0 1 0,3 6 1 0,0-3-21 15,0 3 0-15,0-6 0 0,-4 0 0 0,4 6 97 0,0 0 15 0,0 0 4 0,0 0 0 16,0 0-61-16,0 0-12 0,0 0-3 0,0 0 0 15,-3 6-14-15,-1 0-3 0,4 3-1 0,-3-3 0 16,-1-1-2-16,4 7-1 0,-3 0 0 0,3-3 0 16,-4 3 6-16,4 5 2 0,0-5 0 0,-3 0 0 15,3 2-27-15,-4 4 8 0,4-6-8 0,0 5 0 16,0-2 0-16,-3-3 0 0,3 0 8 0,0 5-8 16,0-8 10-16,0 0 0 0,0 3 0 0,0-4 0 15,0 4-43-15,0-6-9 0,0-6-2 16</inkml:trace>
  <inkml:trace contextRef="#ctx0" brushRef="#br0" timeOffset="-158314.716">19530 7067 563 0,'0'0'16'0</inkml:trace>
  <inkml:trace contextRef="#ctx0" brushRef="#br0" timeOffset="-157726.401">19932 7284 1146 0,'0'0'32'15,"-7"0"8"-15,0 6-32 0,3 0-8 0,-3 0 0 0,4 0 0 0,-1 0 17 0,-3-1 3 16,4 1 0-16,-1 0 0 0,4-6-7 0,-3 9-1 16,3-3 0-16,0 0 0 15,-4 0 23-15,4 0 4 0,0 5 1 0,4-2 0 16,-1 0-20-16,1 0-3 0,-1 3-1 0,4-7 0 16,0 7-6-16,0 0-2 0,0-3 0 0,0 0 0 15,0-4 20-15,4 4 3 0,-4-3 1 0,0 0 0 16,4-6-32-16,-4 0 0 0,0 0 0 0,0 0 0 15,3 0 16-15,-2-6-4 0,2 6 0 0,-3-6 0 16,0-5 2-16,0 5 0 0,0 0 0 0,0-3 0 16,0 3-3-16,-3-6-1 0,3 1 0 0,-3-4 0 0,-4 6-10 15,3 0-11-15,-3-3 3 0,0 7 0 0,0-7-8 16,0 0-2-16,-3 0 0 0,-4 6 0 0,3-2-3 0,-3 2-1 16,0 0 0-16,-4 0 0 0,4 0 11 0,-3 0 3 15,-1 6 0-15,-3 0 0 0,3 0 8 0,-3 0 0 16,4 6 0-16,-4 0 0 0,3 6-12 0,0-6 0 15,1 2 0-15,-4 10 0 0,7-6 12 0,-4 0 0 16,1-1 0-16,-1 7 0 0,4-3 0 0,0 2 0 16,0 1 0-16,3-3 0 0,1 2 0 15,-1 1 0-15,4-3 0 0,0 2 0 0,0 1 0 0,0-6 0 0,4 8 0 16,-1-8 0-16,1 0 0 0,3 0 0 0,0-7 0 16,0 1 0-16,0 3 0 0,4-3 0 0,-1 3 0 0,1-3 0 15,-1-3 24-15,1 2 6 0,3-5 2 0,0 6 0 16,4-6-72-16,-1-6-15 15,1 6-2-15</inkml:trace>
  <inkml:trace contextRef="#ctx0" brushRef="#br0" timeOffset="-157155.251">20274 7387 1026 0,'0'0'28'0,"0"0"8"0,0 0-28 0,0 0-8 0,0 0 0 0,0 0 0 16,0 0 43-16,0 6 7 0,-3 3 2 0,3-3 0 15,3 0-7-15,-3 5-1 0,0-5 0 0,0 6 0 31,4-6-28-31,-4 6-7 0,0-4-1 0,3 10 0 0,-3-6 4 0,4 0 0 0,-1 2 0 0,-3 4 0 16,0-6-12-16,0-1 0 0,0 4 0 0,0 3 8 16,-3-6-8-16,3-1 0 0,0 1 0 0,0 0 0 15,-4-3 8-15,4 2 2 0,0-5 1 0,-3 6 0 16,3-12 25-16,0 0 6 0,0 0 1 16,0 0 0-16,0 0-18 0,0 0-3 0,0 0-1 0,0 0 0 15,0 0 9-15,0 0 2 0,0 0 0 0,0 0 0 16,0 0-7-16,0 0-1 0,0 0 0 0,0-6 0 15,0-6-4-15,0 1 0 0,0-1-1 0,0 3 0 16,0-3-19-16,0 1 0 0,3-7 0 0,-3 6 0 16,0-3 0-16,4 4-12 0,-1-7 0 0,-3 0 0 15,4 4 3-15,-4 2 1 0,0-6 0 0,3 1 0 16,-3 2 0-16,0-3 0 0,-3 7 0 0,3-1 0 16,0 3 0-16,3-3 0 0,-3 0 0 0,0 7 0 15,4-1 0-15,-1 0 0 0,-3 6 0 0,0 0 0 16,0 0-20-16,0 0-3 0,4 0-1 0,-4 0 0 15,7 0 16-15,0 6 4 0,0-6 0 0,0 6 0 16,0-1 0-16,0 1 0 0,0 3 0 0,4 0 0 16,-1 0-23-16,5 3-4 0,-5-7-1 0,4 1 0 15,0 6 7-15,0-6 1 0,4-3 0 0,-4 3 0 16,4-6-68-16,-1 3-14 0</inkml:trace>
  <inkml:trace contextRef="#ctx0" brushRef="#br0" timeOffset="-156643.412">20680 7369 968 0,'0'0'20'0,"0"0"5"0,-4 6-25 0,4 3 0 0,-3 3 0 0,3 0 0 15,0-1 76-15,-4 7 9 0,4-3 3 0,0-1 0 16,-3 7-20-16,3-3-3 0,0 2-1 0,0-2 0 16,0 0-22-16,0-4-5 0,0-2-1 0,0 6 0 15,0-7-24-15,-4 1-4 0,4-3-8 0,0 0 11 16,0 0-2-16,0-4 0 0,0-5 0 0,0 0 0 15,0 0 31-15,0 0 7 0,0 0 1 0,0 0 0 16,0 0 7-16,0 0 1 0,0 0 1 0,0 0 0 16,0 0-39-16,-3-8-8 0,-1-1-2 0,1 0 0 15,-1 3-8-15,1-6 0 0,-1 7 0 0,1-7-11 16,-1 0 11-16,-3 0 0 0,3 3 0 0,4-8 0 16,-3 5 0-16,3 0-8 0,-4-2 8 0,4 2-8 15,0 0 8-15,0 0-10 0,0 1 10 0,0 2-10 0,4 0 10 0,-4 6 0 16,0-9 10-16,3 6-10 0,-3 0 0 0,4 1 0 0,-4-1 0 15,7-3 0-15,-3 3 0 0,3 0 0 0,0 0 0 16,0 0 0 0,0 0-28-16,3 1-11 0,1-1-2 0,3 6-1 0,-3-6 22 0,3 0 5 0,0 6 1 15,3-6 0-15,-2 3-21 16,-1-3-4-16,0 6-1 0,0 0 0 0,0 0-76 16,4 0-16-16,-4 6-4 0</inkml:trace>
  <inkml:trace contextRef="#ctx0" brushRef="#br0" timeOffset="-156045.207">20987 7399 1288 0,'-18'9'27'0,"18"-9"5"16,-7 6-32-16,4-1 0 0,-5 1 0 0,8-6 0 0,-7 6 56 15,7-6 4-15,0 0 0 0,-3 12 1 0,3-12 4 0,-4 3 1 16,4 3 0-16,0 0 0 0,4 0-10 0,-1-1-3 0,1 1 0 0,-1 0 0 16,5-6-13-16,-1 6-4 15,0-6 0-15,0 0 0 0,3 6-18 0,1-6-4 16,3 0-1-16,-3 0 0 0,-1 0-5 15,4 0 0-15,0 0-8 0,-3-6 12 16,3 0-12-16,0 0 9 0,0-970-9 0,4 1938 8 0,-7-971-8 0,3 0 0 16,0-9 0-16,-4 12 0 0,1-5-12 0,-1 2-4 0,1 3 0 0,0-3-1 15,-4 0-17 1,0 3-3-16,-4 1-1 0,1-1 0 0,-1 6 10 16,-3 0 1-16,-3-6 1 0,3 6 0 0,0 0-30 15,-4-6-5-15,-3 0-2 0,7 6 0 0,-10-9 6 0,3 9 1 16,-4-3 0-16,0 3 0 0,1 0 38 0,-1 0 8 0,1 0 2 0,-4 0 0 15,-1 3 16-15,-2 3 3 0,3-3 1 16,0 3 0-16,-4 0 13 0,4 0 3 0,0 0 1 16,0 5 0-16,3-5-6 0,0 6-2 0,4-3 0 0,0 3 0 15,0-1-21-15,4 7-12 0,-1-9 2 0,1 3 0 16,-1 5 10-16,4 1 12 0,4-6-2 0,-4 5-1 16,3-2 3-16,4 3 1 0,-3-1 0 0,3 4 0 15,3-4-2-15,-3 1-1 0,1 3 0 0,2 2 0 16,1-8-2-16,-1 5-8 0,4 1 12 0,-3-9-4 15,3 5-8-15,0-2 10 0,4-3-10 0,-4 0 10 16,0-1 2-16,4-5 0 0,-4 0 0 0,3-3 0 16,1 0-24-16,3-3-4 0,0-3 0 0,1 0-1 15,2 0-95-15,1-3-18 0,0-3-4 0</inkml:trace>
  <inkml:trace contextRef="#ctx0" brushRef="#br0" timeOffset="-140031.328">24250 8728 1051 0,'0'0'21'0,"0"0"7"0,0 0-28 0,-4 0 0 0,1-6 0 0,-4 6 0 16,0 0 81-16,3 0 11 0,-3-6 1 0,0 6 1 16,0 0-24-16,-3-6-5 0,2 3-1 15,-2 3 0-15,3-3-38 0,-4 3-8 0,4 3-2 0,-3-3 0 16,-1 3-7-16,4 3-1 0,-4 0-8 0,1 0 12 15,-1 0-12-15,1-1 9 0,-1 7-9 0,0-3 8 16,1 0-8-16,-1 6 0 0,1-4 0 0,-1 1 0 16,4 0 0-16,-4 0-11 0,4 2 11 0,0-2-12 15,0 0 12-15,0 0 0 0,4-1 0 0,-1 4 0 16,-3-9 0-16,7 6 0 0,-3-4 0 0,3 4-8 16,-4-3 8-16,1-3 0 0,3 3 0 0,-4-3 0 15,4 5 0-15,0-5 0 0,0 0 0 0,0-3 0 16,0 3 0-16,4-3 0 0,-1 3 0 0,-3-3 0 15,4 0 0-15,-1 5 0 0,-3-8 0 0,4 6 0 16,-1-6 0-16,1 6 0 0,-1 0 0 0,4-6-8 0,-3 6 8 16,3-6 14-16,0 0-3 0,0 0-1 0,0 0 0 15,4 0 0-15,-4 0 0 0,3 0 0 0,-6 0-10 16,3 0 0-16,0 0 0 0,0 0 0 0,0 6 0 0,0-6 0 16,4 3 0-16,-4 0 0 0,3 6 0 15,-3-4 0-15,4 7 0 0,-4-6 0 0,0 6 0 0,0-6 0 16,0 5 0-16,0 1 0 15,0 3 0-15,0 3 0 0,0-7 0 0,-3 1 0 16,-1 3 0-16,1 8 0 0,-4-11 0 0,0 6 8 0,0 2-8 0,0-8 0 16,0 6 0-16,0-4 8 0,0 4 12 0,0-6 3 0,0 0 0 0,-4-1 0 15,4 1-23-15,-3 3 0 0,-1-3-12 0,1-1 4 16,-1-8 21-16,1 6 5 0,-4 0 1 0,3-3 0 16,-3 0 1-16,0-1 1 0,0 7 0 0,-4-6 0 15,4 0-9-15,0 0-3 0,-3-3 0 0,3 0 0 16,-4 0 11-16,4 0 3 0,-4 0 0 0,1 0 0 15,-1-1-23-15,1 4 0 0,-4-6 0 0,0 0 0 16,-1-6 0-16,5 6 0 0,-4 0 0 0,3-2 0 16,-3 2 0-16,3-3 0 0,1 3 0 15,-1 0 0-15,4 0-26 0,-3-3-3 0,3 0-1 16,7 3 0-16,0 0-42 0,-4-3-8 0,4 3-1 0</inkml:trace>
  <inkml:trace contextRef="#ctx0" brushRef="#br0" timeOffset="-139472.633">24525 9333 1265 0,'0'0'36'0,"0"0"8"0,0 0-36 0,0-6-8 16,0 0 0-16,0 1 0 0,0-1 53 0,-3-3 9 0,3 9 2 0,-4-6 0 16,1 0 0-16,-1 0 0 0,0 0 0 0,-3 1 0 15,4 2-20-15,-4-3-3 0,0 0-1 0,0 3 0 16,-4 0-12-16,4 0-4 0,0 3 0 0,-4 3 0 16,4 0-24-1,-3 0 0-15,3 6 0 0,-4-3 0 0,4-1 0 0,-3 7-11 0,-1-6 1 0,0 6 0 16,1 0 10-16,3-1 0 0,0 4 0 0,-4 3-8 15,4-10 8-15,3 7 0 0,-3 0 0 0,4-3 0 16,-4-1 0-16,7-5 0 0,-4 3 0 0,4 3 0 16,0-12 0-16,0 6 0 0,0-6 0 0,0 6 0 15,4-1 0-15,-1 1 8 0,1 0-8 0,-1 0 11 16,4-6-11-16,1 0 0 0,-1 6 0 0,0-6 0 16,0-6 0-16,3 6 0 0,1-6 0 0,-4 0 0 15,4 0 0-15,3 1 0 0,-4-7 0 0,-3 3 0 16,4 0-12-16,-1 0 3 0,-2-2 0 0,2-1 0 15,-3 0-2-15,-3 3 0 0,3 3 0 0,-4 1 0 16,1-1 11-16,-4 6 0 0,0 0 0 0,0 0 8 16,0 0-8-16,0 0-13 0,0 0 3 0,0 0 1 15,-4 8 9-15,1 1 0 0,3 0 0 0,-7 3 0 0,3 0 0 0,4-1 0 16,-3 1 0-16,-1 3 0 0,4-3 0 16,0-1 0-16,4-5 0 0,-4 6 0 0,0-3 0 15,3 0 0-15,-3-1 0 0,4-2 0 0,-1 6 0 0,1-12 0 16,3 12 0-16,3-6 0 15,1-6-24-15,0 3-5 0,3-3-2 0</inkml:trace>
  <inkml:trace contextRef="#ctx0" brushRef="#br0" timeOffset="-138857.272">24934 9310 1350 0,'0'0'29'0,"0"0"7"0,0 0 0 0,0 0 3 0,0 0-31 16,0-9-8-16,0 9 0 0,-3-6 0 0,3 6 65 0,0 0 12 15,0 0 3-15,-4-6 0 0,4 6-32 0,-3 0-7 16,-4 0-1-16,3-6 0 15,-3 6-25-15,4 0-6 0,-4 0-1 0,-1 0 0 16,1 6-8-16,0-6-11 0,0 6 3 0,0 0 0 16,0-6 8-16,0 6 0 0,0 0 0 0,0-3 0 15,0 2 0-15,0 1 0 0,0-3 8 0,3 6-8 16,-3-3 0-16,0 0 0 0,0 0 0 0,0 0-8 16,4 0 8-16,-1-1 0 0,-3 1 8 0,3 0-8 15,1-3 0-15,3-3 0 0,0 0 0 0,0 0-8 0,0 0 8 0,0 0 0 0,0 0 8 0,0 0-8 16,0 6 0-16,0-6 0 0,0 12 0 0,0-12 0 15,0 0 8-15,0 0-8 0,0 0 8 0,0 0-8 16,0 0 14-16,0 0-2 0,14 0 0 0,-14 0 0 16,7 6 0-16,-7-6 0 0,11 0 0 0,-11 0 0 15,10 0-12-15,-3 0 0 0,0-6 8 0,-7 6-8 16,0 0 14-16,0 0 0 0,0 0 0 0,11 6 0 16,-11-6-14-16,7 6 0 0,-7-6 0 15,7 5 0-15,0 4 0 0,-3-3 0 0,-1 6 0 16,1-6-10-16,-4 5 10 0,0-5 0 0,0 6 8 0,0 0-8 15,-4-3 9-15,4-3-9 0,-3-1 12 0,-1 7-12 16,4-6 16-16,-3 6-3 0,3-6-1 0,-4-3 0 16,1 3-12-16,-1-4 0 0,0 4 8 0,1 0-8 15,-1-3 0-15,1 3 0 0,-1 0 0 0,1 0 0 16,-1 0 0-16,1-6 0 0,-1 0 0 0,1 6 0 16,-1-6 0-16,-3 0 0 0,4 5-12 0,-4-5 12 15,3 0-18-15,-3 3 3 0,3-3 1 0,1 3 0 16,-4-3-40-16,3-3-8 0,-3 0-2 0</inkml:trace>
  <inkml:trace contextRef="#ctx0" brushRef="#br0" timeOffset="-137699.035">25259 8684 799 0,'0'0'17'0,"0"0"4"0,0 0 1 0,-4-6 1 0,4 6-23 0,0 0 0 15,0 0 0-15,0 0 0 0,0 0 33 0,0 0 3 0,0 0 0 0,-3 6 0 16,3 2 4-16,0 7 0 0,0 0 1 0,0-3 0 15,3 8 7-15,-3-2 2 0,0 5 0 0,0 4 0 16,4 8-9-16,-4-3-1 0,3 4-1 0,1-4 0 16,-4 3-5-16,3 3-1 0,-3-2 0 0,4 8 0 15,-4-12-8 1,0 9-1-16,0-8-1 0,0-1 0 0,0 3-10 0,0-5-1 0,-4 2-1 0,1-6 0 16,-1 4 4-16,1-7 1 0,-4 4 0 0,3-4 0 15,-3 1-1-15,0-4 0 0,4 4 0 0,-1-9 0 16,1-1-7-16,-1-2 0 0,4 3-8 0,-3-9 12 15,3 0-12-15,0-6 0 0,0 0 8 0,0 0-8 16,0 0-31-16,0-6-9 0,3 0-1 0</inkml:trace>
  <inkml:trace contextRef="#ctx0" brushRef="#br0" timeOffset="-137202.977">25460 9030 1007 0,'0'0'42'0,"0"0"-34"16,0 0 53-16,0 0 11 0,0 0 1 0,0 0 1 15,-4 6-27-15,-3 0-6 0,0 0-1 0,-3 0 0 16,3 6-20-1,-4 2-5-15,1 4-1 0,-1 0 0 0,0-1-5 0,1 4-1 0,-1-3 0 0,1-1 0 16,3 1 27-16,-4 2 5 0,0-2 0 0,4-6 1 16,-3 8-24-16,3-8-5 0,0 0 0 0,0 6-1 15,0-10-11-15,3 4 0 0,-3-6 0 0,3 0 8 16,4-6-8-16,0 12 10 0,0-12-10 0,0 0 10 16,0 0 7-16,0 0 2 0,0 0 0 0,0 0 0 15,0 0-6-15,0 0-1 0,0 0 0 0,0 0 0 16,0 0-2-16,7 0-1 0,1-6 0 0,-1 6 0 15,-4-6-9-15,4 6 0 0,-7 0 0 0,7 0 8 16,-3 0-8-16,3 6 0 0,0-6 0 0,0 6 0 16,-4-6 0-16,-3 0 0 0,7 6 0 0,-3-4-11 15,0 4 11-15,-1-3 0 0,1 3-9 0,-1 3 9 16,1 3 0-16,-1 0-11 0,1-7 11 0,-1 4-8 16,1 3 8-16,-1 0 0 0,1-1 0 0,3 1 0 15,-4 0 0-15,1-3 0 0,3 0 0 0,0-1 0 16,0-2 0-16,-3 6 0 0,3-12 0 0,0 12 0 15,0-3-31-15,-4-3-4 0,1 2-1 0,3 1 0 16,-4 3-131-16,5 0-26 0</inkml:trace>
  <inkml:trace contextRef="#ctx0" brushRef="#br0" timeOffset="-136666.636">25689 9363 1228 0,'-7'-6'35'0,"4"0"7"16,-4 6-34-16,0-6-8 0,3 6 0 0,-3 0 0 15,-4-6 45-15,4 6 7 0,0 0 2 0,0-6 0 16,0 6-30-16,0-3-7 0,0 0-1 0,0 3 0 15,3 0-1-15,4 0-1 0,-7-3 0 0,7 3 0 16,-7 3-14-16,0 3 0 0,4 0 8 0,-4 6-8 16,3-6 0-16,1-962-10 0,-1 1932 2 0,4-967 0 15,-3 6 8-15,3 3 8 0,0-7-8 0,3 4 11 16,-3 3 7-16,4-1 2 0,-1-5 0 0,1 3 0 16,-1-4-10-16,4 1-2 0,0-6 0 0,0 6 0 15,-3-12-8-15,3 9 12 0,0-3-12 0,-3-4 12 16,3 1 4-16,0-3 0 0,-4 0 1 0,4-3 0 0,-3 1 7 15,3-4 0-15,-4 3 1 0,4-3 0 0,-3-6-3 16,0 6-1-16,-1-6 0 0,-3 4 0 0,4-1-21 16,-1-6-12-16,-3 3 2 0,4 6 0 0,-4-8-1 15,0 2 0-15,0 3 0 0,0 0 0 16,0 4-7-16,0-1-2 0,0 0 0 0,0 0 0 0,0 6 2 16,0 0 0-16,0 0 0 0,0 0 0 15,0 0 4-15,0 0 1 0,0 0 0 0,-4 12 0 16,4-1 0-16,0-2 0 0,4 3 0 0,-4 6 0 0,3-7 13 0,1 1 0 0,-1 6 0 15,1-4-9-15,-1 4 9 0,4 0 0 0,-3-4 0 0,-1 4 0 16,4 0 8-16,-3-1 3 0,3-5 1 0,-3 9 0 16,3-10-24-16,0-5-5 0,0 3-1 0,3 0 0 15,-3-3-113-15,0-3-22 0</inkml:trace>
  <inkml:trace contextRef="#ctx0" brushRef="#br0" timeOffset="-135882.114">26003 8784 832 0,'0'0'35'16,"0"0"-35"-16,0 0 84 15,0 0 9-15,0 0 3 0,0 0 0 0,0 0-58 16,0 0-11-16,0 11-3 0,4-5 0 0,-4 0 7 0,3 0 1 0,1 6 0 0,-4 2 0 16,3-2-20-16,1 0-3 15,-1 3-1-15,1 5 0 0,-1 1-8 16,1-1 8-16,0 1-8 0,-1 5 8 16,1-2 7-16,-1 2 1 0,1 1 0 0,-4 2 0 15,3 1 16-15,1 2 3 0,-1 0 1 0,-3 4 0 16,0-7-4-16,4 3-1 0,-4 4 0 0,-4-4 0 0,4-6 1 0,0 4 1 15,-3-4 0-15,-1 4 0 0,1-7-10 0,-1-5-3 0,1 2 0 16,-1 4 0-16,1-12-9 0,-1 5-3 0,0-2 0 16,1 3 0-16,3-7-8 0,-4-2 0 0,1 6 0 0,-1-6 0 15,4 2 0-15,0-11 0 0,0 0 0 0,0 0 0 16,0 0-20-16,0 0-7 0,0 0-1 0,0 0 0 16,0 0-115-16,0-5-23 0,4-7-5 15</inkml:trace>
  <inkml:trace contextRef="#ctx0" brushRef="#br0" timeOffset="-135561.164">25915 9377 1108 0,'0'0'24'0,"-7"0"6"0,0 0 1 0,7 0 0 0,0 0-31 0,0 0 0 15,0 0 0-15,0 0 0 0,0 0 56 0,0 0 6 0,-11 0 1 16,11 0 0-16,0 0 15 0,0 0 3 0,0 0 1 0,0 0 0 16,0 0-20-16,7-3-4 15,0 0-1-15,1 1 0 0,-1-4-20 16,3 0-4-16,4 6-1 0,-3-6 0 0,3 6-8 0,4-6-3 16,-1 6 0-16,-3-6 0 0,8 6-21 0,-5-6 0 0,1 6 0 0,3-3 0 15,-3 0 0 1,3 0 0-16,-4-2 0 0,5-1 0 15,-5 0-22-15,1 0-9 0,3 0-1 0,-3 0-1 16,-1 0-31-16,1 0-7 0,0 1-1 0,-4 2 0 16,0-3-107-16,0 0-21 0,0 6-5 0</inkml:trace>
  <inkml:trace contextRef="#ctx0" brushRef="#br0" timeOffset="-135073.025">26518 9289 767 0,'0'0'32'16,"-3"6"-32"0,-1 0 59-16,1 3 5 0,3-9 0 0,-4 6 1 15,4 2 38-15,-3-5 7 0,3-3 2 0,-4 12 0 16,4-6-45-16,-3 0-9 0,3 0-2 0,0-6 0 15,0 6-28-15,0-6-7 0,0 0-1 0,0 0 0 16,0 0-8-16,0 0-3 0,0 0 0 0,0 0 0 16,0 0 21-16,0 0 4 0,0 0 1 0,0 0 0 0,0 0-35 15,0 0 0-15,0 0 0 0,0 0 0 0,0 0 13 0,3 0-4 0,1-12-1 16,-1 6 0-16,-3 0-8 0,0-3-11 16,0 3 3-16,0 1 0 15,-3-1 8-15,-1 0 0 0,1 0 0 0,3 6 0 16,-4-6 0-16,-3 0 0 0,0 6 0 0,7 0 0 15,-7 0-30-15,0 0-1 0,-4 0 0 0,1 6 0 0,-1 0 31 0,4 3 0 0,-4 0-8 0,1-1 8 16,-1 4 0-16,1 6 0 0,-1-4 0 0,4 1 0 16,-4 6 0-16,1-4 0 0,3-5 0 0,-4 6 0 15,4-4 11-15,4 4 8 0,-1-3 1 0,1 2 1 16,-1-5-7-16,4 6-2 0,-3-9 0 0,6 2 0 16,1 1 11-16,-1 6 1 0,4-6 1 0,0-4 0 15,0 1-8-15,0 3-1 0,4-3-1 0,3-3 0 16,-3 0-5-16,3-1-1 0,3-5 0 15,1 0 0-15,0 0-21 0,-1-5-4 16,5 5 0-16,-1-6-1 0,0-6-107 0,0 0-22 0,0-3-4 16</inkml:trace>
  <inkml:trace contextRef="#ctx0" brushRef="#br0" timeOffset="-134466.787">26684 8807 1157 0,'0'0'32'0,"-3"6"8"0,3 3-32 0,0 0-8 0,0 5 0 0,0-2 0 15,0 0 81-15,0-3 15 0,0 5 2 0,3 7 1 16,1-1-31-16,-4 1-7 0,3 5-1 0,1 4 0 16,-1 2-18-16,1 1-4 0,-1 2-1 0,1 0 0 15,-1 3-37-15,1-5 0 0,-1-4 0 0,-3 3 0 16,4 1 8-16,-4-4-8 0,3 1 8 16,-3-10-8-16,0 10 0 0,0-10 9 0,4 9-9 0,-4-11 0 15,0 0 11-15,0-6-11 0,0 2 10 0,0-8-10 16,-4 6 16-16,4-12-2 0,0 0-1 0,0 0 0 15,0 0-1-15,0 0 0 0,0 0 0 0,0 0 0 16,0 0 11-16,0 0 1 0,0 0 1 0,4-12 0 16,0 6-17-16,-4-6-8 0,3-2 0 0,1 2 8 15,-1 0-8-15,-3-5 0 0,4-1 0 0,-1 6 0 16,1-2 0-16,-1 2 0 0,1-6 0 0,-1 9 0 16,1-2 0-16,-4 5-9 0,3-6 9 0,4 0-13 15,-3 6-7-15,-1 0 0 0,1 3-1 0,-4 3 0 16,3-5 21-16,-3 5-11 0,4-3 11 0,-4 3-8 15,0 0-2-15,4 0 0 0,-4 0 0 0,7 3 0 16,0 2 10-16,3-2-8 0,-3 9 8 0,0-6-8 16,4 6 8-16,-4 0 0 0,0 2 0 0,0-2 0 15,0 6 0-15,0-7 0 0,0-2 0 0,-3 3 0 16,3 6 8-16,-4-7-8 0,4 7 10 0,-3-6-10 16,-4-3 9-16,3 2-9 0,-3-5 8 0,0 6-8 15,0-6 0-15,0 3 0 0,-3-3 0 0,3 2-11 0,0-2 11 0,-4 3 0 16,4-9 0-16,0 12 0 15,0-6-53-15,0 0-9 0,4-1-2 0,-4-2-720 0</inkml:trace>
  <inkml:trace contextRef="#ctx0" brushRef="#br0" timeOffset="-133882.906">27100 9424 1190 0,'0'0'33'0,"0"0"9"0,0 0-34 0,0 0-8 15,0 0 0-15,0 0 0 0,0 0 44 0,0 0 6 16,0 0 2-16,4 6 0 15,-1-3 9-15,1 0 3 0,-1 0 0 0,1 0 0 16,3 0-36-16,0-3-6 0,-3 6-2 0,6-6 0 16,-3 3-6-16,0 0-2 0,4-3 0 0,-4 0 0 15,-3 6 16-15,3-6 4 0,0 0 0 0,-7 0 0 0,10 0-20 16,-6-6-3-16,3 3-1 0,0 0 0 0,-7 3-8 0,3-6 8 16,4 0-8-16,-3 3 8 0,0-3 0 0,-4 0 0 0,3 1 0 0,1-1 0 15,-4 0-8-15,0-6 0 0,0 3 0 0,3 0 0 16,-3 1 0-16,0 2-17 0,0-12 4 15,-3 12 1 1,3-9-23-16,-4 4-4 0,1-1-1 0,3 6 0 16,-4-6 16-16,-3 1 4 0,3 2 0 0,-3-3 0 15,0 6-20-15,4 6-3 0,-4-6-1 0,0 6 0 0,-4 6 25 0,4-3 5 0,0 3 1 0,-4 6 0 16,1-1 5-16,-1 7 8 0,4-3-13 16,-3 2 5-16,-1 1 22 0,0 6 5 0,1-4 1 0,3 4 0 15,-4-7 9-15,4 7 3 0,0-4 0 0,4-2 0 16,-1-3-20-16,0-4-4 0,1 1-8 0,3 0 12 15,0 0 4-15,0-3 1 0,3 5 0 0,-3-5 0 16,4 3-7-16,3-6-2 0,-3 5 0 0,-1-8 0 16,4 0 19-16,0 0 3 0,-3 3 1 0,3 6 0 15,0-9-31-15,3 0 8 0,-3 3-8 0,4-6 0 16,0 0-23-16,-1 0-7 0,4 0-2 0,-3 0 0 16,3-6-32-16,0 3-6 0,0 0-2 0</inkml:trace>
  <inkml:trace contextRef="#ctx0" brushRef="#br0" timeOffset="-133109.499">27376 9419 903 0,'0'0'25'0,"0"0"7"0,3-6-32 0,-3 6 0 0,7 0 0 0,-7 0 0 16,4-6 68-16,-4 6 7 0,3-6 1 0,-3 6 1 16,0 0 3-16,0 0 1 0,0 0 0 0,0 0 0 15,0 0-21-15,0 0-4 0,0 0 0 0,0 0-1 16,0 0-9-16,0 0-2 0,0 0 0 0,0 0 0 15,0 0-30-15,0 0-6 0,0 0-8 0,4 6 11 16,-4-6 1-16,3 6 0 0,1 5 0 0,-1-5 0 16,-3-3 1-16,4 6 1 0,-4 3 0 0,0-3 0 15,3 2 53-15,-3 1 10 0,0-6 3 0,0 9 0 16,0-6-103-16,4 5-20 0,-4-8-4 16,0 6-1-16,0-3 48 0,0-1 0 0,3-2 10 0,-3 3-2 15,0-3 0-15,0 6 0 0,4-6 0 0,-4-6 0 16,0 0 0-16,0 0 0 0,0 0 0 0,3 6 0 0,1-6 0 0,0 5 0 15,3-5 0-15,0 0 0 0,-4-5 16 0,4 5 4 16,4-6 0-16,-1 0 0 16,-3-6-28-16,4 6 0 0,-4-3 0 0,4 6 0 0,-4-2 0 15,3-1 0-15,1 3 0 0,-4-3 0 0,0-6 0 0,0 0 0 0,0 4 8 16,0-1-8 0,-3 0-19-16,-1 3-9 0,-3 6-1 0,0 0-1 0,0 0 30 15,0 0 0-15,0 0 0 0,0 0 0 0,0 0-16 0,0 0 4 16,4 6 0-16,-4-6 0 0,3 6 3 0,-3-6 1 15,0 0 0-15,0 9 0 0,0 2 8 0,0 1 0 16,0 0 0-16,0-3 0 0,0 5 0 0,4-2 0 0,-4 3 0 16,3-3 0-16,-3-4 0 0,4 1 0 0,-4-9 0 0,3 6 0 15,1 6 0-15,3-3 0 16,-4-3 0-16,5-1 0 0,-5-5 0 0,4 6 0 0,4-6 0 0,-4 0 0 16,3 0 0-16,-3 6 9 0,0-6-9 0,4-6 0 15,-4 6 0-15,0 0 0 0,4-6 0 0,-4 1 0 16,0-1 0-16,0 0 0 0,0 0 0 0,0-6 0 15,-3 6 9-15,-1-3-9 0,4 4 0 0,0-7 9 16,-3 6-9-16,3-6 12 0,-4 3-12 0,-3 1 12 16,4 2-4-16,-4-3 0 0,0-3 0 0,0 6 0 15,-4-8-8-15,1 2 8 0,3-6-8 0,-4 6 8 16,1-5-8-16,-1-1 0 0,1 3-12 0,-4 4 12 0,3-10-11 16,1 9 11-16,3 1-8 0,-4-1 8 15,1 0-32-15,3 6-2 0,-4-3 0 0,0 6 0 16,4-3-96-16,0 6-19 0,0 0-4 0</inkml:trace>
  <inkml:trace contextRef="#ctx0" brushRef="#br0" timeOffset="-132433.803">28088 9433 1378 0,'0'-3'30'0,"0"-3"6"0,0 6 2 0,4-5 2 0,-8-1-32 0,4-6-8 0,0 3 0 0,0 3 0 16,0 0 68-16,-3 0 13 0,-1 1 3 0,1-1 0 15,3 6-26-15,0-6-5 0,0 6-1 0,0 0 0 0,0 0-32 0,0 0-6 16,-7-6-2-16,7 6 0 0,-8 0 16 0,8 0 4 16,0 0 0-16,-7 0 0 15,0 0-52-15,0 6-9 0,0 0-3 0,0 0 0 16,0-4 32-16,-3 4 0 0,3 0-8 0,-1 3 8 0,1 6 0 0,0-3 0 16,-3-1 0-16,-1-2 0 0,4 9 0 15,0-7 0-15,0 7 0 0,0-3 0 0,3-3 0 0,-3 5 0 16,4-5 0-16,-1 0 0 0,1-1 0 15,3-2 0-15,0 0 0 0,0 0 0 0,0 3 24 0,0-6 7 16,0-6 1-16,3 11 1 0,-3-2-33 0,0-9 0 16,0 0 0-16,4 12 0 15,-4-12 0-15,0 0 0 0,0 0 0 0,7 0 0 0,3 0 13 0,-2-3-4 16,2-3-1-16,-3 0 0 0,4 0 4 0,-1 0 0 16,1-5 0-16,-4-1 0 0,4 0-12 0,-1 0 0 0,-3 1 0 0,0 2 0 15,4-3 0-15,-4 0 0 0,-4-2 0 0,1 2 0 16,3 0-10-16,-3 0 10 0,-1 6 0 0,1 1-9 15,-4-7 9-15,3 6 0 0,-3 0 0 0,0 6-8 16,0 0 8-16,0 0 0 0,0 0 0 0,0 0 0 16,0 0 0-16,0 0-8 0,0 0 8 0,0 0-8 15,0 0 0-15,0 0 0 0,-7 6 0 0,4 6 0 16,3-1 8-16,-4 1 0 16,0 0 0-16,4 0 0 0,-3-3 0 0,-1 2 0 0,4 1 0 0,0 0 0 15,-3-3-28-15,6-1-3 16,-3 4-1-16,4 3 0 0,-4-3 32 0,3-6 0 0,1 5 0 0,0-2 0 15,-1 3 0-15,1 0 0 0,-1-6 0 0,1-1 0 16,3 1-16-16,0-6 4 0,0 6 0 0,0-6 0 16,0 0-135-16,3 0-26 0,-2 0-6 0,2 0-1 15</inkml:trace>
  <inkml:trace contextRef="#ctx0" brushRef="#br0" timeOffset="-131814.389">28317 9433 1148 0,'0'0'25'0,"0"0"6"0,-3 12 1 0,3 0 0 0,0-12-32 0,-4 11 0 0,4-5 0 0,0 6 0 31,0-6 98-31,-3 3 14 0,6 0 2 0,-3-9 1 0,0 6-40 0,0 2-8 0,0 4-2 0,0 0 0 16,4-6-29-16,-4-6-7 0,0 6-1 0,0-6 0 15,0 0-16-15,0 8-3 0,3 1-1 0,-3-9 0 16,0 9-8-16,0-9 0 0,0 0 0 0,0 0-11 16,0 12 11-16,0-12 0 0,0 0 0 0,0 0 0 15,0 0 0-15,0 0 0 0,0 0 0 0,0 0 0 16,0 0 0-16,4-6 0 0,0 0 8 0,-4 0-8 15,3 3 0-15,1-6-8 0,-4 1 0 0,3-4 0 16,1 0 8-16,-4 0 0 0,3-2 0 0,1-4 0 16,-1 12 0-16,-3-6 0 0,4 1 0 0,-1 2 0 15,1-3 0-15,-1 3-8 0,1 6 8 0,-1-3-8 16,1 1 8-16,-1-7 0 0,1 6 0 0,-1-3 0 16,-3 6 0-16,4 0 0 0,0 0 0 0,-4 3 0 15,0 0 0-15,3-3 0 0,-3 3 0 0,0 0 0 0,0 0 0 16,0 0-8-16,7 0 8 0,-7 0-8 0,7 0-4 15,4 0-1-15,-4 0 0 0,0 3 0 16,-7-3 5-16,7 6 8 0,0 0-13 0,0 6 5 0,0-6 8 0,0 5 0 16,0-5 0-16,-3 0 0 15,3 9 0-15,-4-3 0 0,1-1 0 0,-1 1 0 16,-3-6 0-16,4 9 0 0,-4-6 0 0,0-1 0 0,0 4 0 0,3 0 9 16,-3 0 0-16,4-1 0 0,-4-2 6 0,0 9 1 0,4-12 0 0,-4 5 0 15,3-2-7-15,-3 6-1 0,4-6 0 0,-1 3 0 16,1-7-8-16,3 7 0 0,0-9 0 0,-4 6 0 15,-3-9 0-15,7 6 10 0,0 0-10 0,-7-6 10 32,0 0-31-32,7 3-7 0,-7-3 0 0,7 3-527 0,1-3-105 0</inkml:trace>
  <inkml:trace contextRef="#ctx0" brushRef="#br0" timeOffset="-116803.085">24303 10312 353 0,'0'0'15'0,"0"0"-15"16,0 0 57-16,-7-3 9 0,7 3 2 0,-7-3 0 15,7 3 11-15,-4-3 2 0,1 0 1 0,3 3 0 16,-4-5-40-16,4 5-8 0,-3-6-2 0,3 6 0 15,-4-6 29-15,4 0 6 0,0 0 1 0,0 6 0 16,-3-6-19-16,3 6-3 0,0-6-1 0,0 6 0 16,0 0-8-16,0 0-1 0,0 0-1 0,0 0 0 15,0 0-11-15,0 0-1 0,0 0-1 0,0 0 0 16,0 0-6-16,0 0 0 0,0 0-1 0,0 0 0 16,0 0-5-16,0 0-1 0,-7 6 0 0,7 6 0 15,-4-6-1-15,4 6 0 0,0-4 0 0,0 4 0 16,4 0 9-16,-1 6 2 0,1-1 0 0,3-5 0 15,-4 14-19-15,4-8 0 0,-3 6 8 0,3-4-8 16,0 10 0-16,0-7 0 0,0 4 0 0,0-1 0 16,0 3 0-16,-3-5 0 0,-1 2 0 0,1 1 0 15,-1-4 0-15,1 1 0 0,-4-4 0 0,3 1 0 16,-3 0 10-16,0-4-2 0,0 4 0 0,0-4 0 16,0 1-8-16,0 0 0 0,0 2 0 0,0-2 0 15,0-6 10-15,0-1-10 0,0 1 12 0,0 3-12 0,0-3 10 0,0-6-10 16,-3-1 8-16,3-5-8 0,0 0 10 0,0 0-10 15,0 0 12-15,0 0-12 0,0 0 39 0,0 0 1 16,0 0 0-16,0 0 0 0,0 0-27 0,0 0-5 0,0-5 0 16,-4-1-8-16,4 0 11 0,-3 0-11 15,3-9 10-15,0 3-10 0,0 4 8 0,-4-1-8 16,4-3 0-16,-3 0 0 0,3-5 0 0,0 5 0 16,-4-3 0-16,4-2 0 0,-3 2 0 0,3-6-12 15,-4 7 12-15,4-13-13 0,-4 7 13 16,4-7 0-16,-3 4 0 0,3-4 0 0,0-2 0 0,-4 2 0 0,4-5-13 0,-3 3 5 15,3-4 8-15,-4 4 0 0,1-4 0 16,-1 4 0-16,4-3 0 0,0 8 0 0,-3-8 0 0,3 5 0 16,0 1 0-16,0 2 0 0,0-2 0 0,0 8 0 15,0-8 0-15,3 2 0 0,-3 1 0 0,0 5 0 16,0-2 0-16,0 2 0 0,0 3 0 0,0 1 0 16,0 5 0-16,0 3 0 0,0 0 0 0,0 6 0 15,0 0 0-15,0 0 0 0,0 0 0 0,0 0 0 16,0 0 0-16,0 0 0 0,0 0 0 0,0 0 0 15,0 0 0-15,0 0 0 0,0 0 0 0,0 0 0 16,0 0-9-16,0 0 9 0,0 0-10 0,0 0 10 16,0 0 0-16,7-6 0 0,0 6 8 0,4 0-8 15,-4-6 13-15,4 6-4 0,-1-3-1 0,1 3 0 16,3-6-8-16,0 3 0 0,0 3 0 0,4-2 0 16,-1 2 0-16,1 2 0 0,0-2 0 0,-1 3 0 0,1 3 0 15,3-3 0-15,-3 3 0 0,-1 0 0 0,1 0 0 0,-4 0 0 16,4 0 0-16,-4 0 0 0,4 5 0 0,-4-2-12 0,0-3 2 15,-4 0 1 1,5 0-27-16,-5 0-6 0,-3-1-1 0,4 1 0 16,-4 0-25-16,0-6-4 0,0 0-2 0,0 3 0 0,-4-3-30 15,-3 0-7-15,8 3-1 0</inkml:trace>
  <inkml:trace contextRef="#ctx0" brushRef="#br0" timeOffset="-116425.562">24352 10565 725 0,'0'0'15'0,"0"0"4"16,0 0-19-16,-3 9 0 0,3-9 0 0,0 12 0 15,0-12 64-15,-4 5 10 0,4-5 2 0,0 0 0 16,0 0-4-16,-3 6 0 0,3-6 0 0,0 0 0 16,0 0-8-16,0 0-3 0,0 0 0 0,0 0 0 15,0 0-17-15,0 0-4 0,0 0-1 0,0 0 0 0,0 0-7 0,7 6-2 16,-4-6 0-16,4 0 0 0,4 0-10 0,-4 0-1 0,4 0-1 0,-1 0 0 15,1-6-8-15,-1 6-2 0,1 0 0 0,3 0 0 16,-3 0-8-16,3 0 0 16,0 0 0-16,-4 0 0 15,1 0-36-15,0 0-10 0,3 6-2 0</inkml:trace>
  <inkml:trace contextRef="#ctx0" brushRef="#br0" timeOffset="-115721.045">24726 10633 1029 0,'-3'6'44'15,"3"-6"-36"1,0 8 40-16,0-8 8 0,0 0 2 0,-4 6 0 0,4 0 6 16,-3 0 0-16,3 0 1 0,0 0 0 0,-4 3-33 0,4-4-8 15,0 4 0-15,0 0-1 0,4-3-14 0,-4 6-9 0,3-3 12 0,-3-1-12 16,4 4 17-16,-4 3-3 0,3-3-1 0,-3-7 0 15,4 7 2-15,-4 3 0 0,0-6 0 0,0 5 0 16,0-2 2-16,0-6 1 0,0 3 0 0,0 0 0 31,0-9 9-31,0 6 1 0,0-6 1 0,0 0 0 16,3 5 11-16,-3-5 1 0,0 0 1 0,0 0 0 0,0 0-11 0,0 0-3 0,0 0 0 0,0 0 0 16,0 0-4-16,0 0 0 0,0 0-1 0,0 0 0 15,0 0-11-15,0 0-1 0,0 0-1 0,0 0 0 16,0 0-10-16,0 0 0 0,0 0 0 0,0 0 8 15,0 0-8-15,0 0 0 0,0 0-10 0,0-2 10 16,0-4-16-16,0 6 4 0,4-6 0 0,-4 0 0 16,0-3 12-16,0 3 0 0,0 0-10 0,0 0 10 15,0 1 0-15,0-4 0 0,0 3 0 0,0-3 0 16,0 3 0-16,0-3 0 0,0 3 0 0,0-5 0 16,0 5 0-16,0-9 0 0,0 6 0 0,0 0 0 15,0 4 0-15,0-13 0 0,0 12 0 0,0-9 0 16,3 4 0-16,-3 2 0 0,0-6 0 0,4 3 0 15,-1 1 0-15,-3-4 0 0,4 3 0 0,-1 6 0 16,1-6-9-16,-1 7 9 0,1-7 0 0,0 6 0 16,-1 3-9-16,-3 3 9 0,7-3 0 0,0 3-9 15,-3 0 9-15,3 0-13 0,0 6 5 0,0-3 8 16,0 0-12-16,3 9 12 0,-2-7-10 0,-1 1 10 16,3 0 0-16,-3 0-9 0,0 0 9 0,0 0 0 15,0 3 0-15,0-6 0 0,4-3 0 0,0 3 0 16,-1-3 0-16,-3 0 0 0,4-3 0 0,-4 3 0 15,0-3-32-15,4 0 0 0,-4-6-1 0</inkml:trace>
  <inkml:trace contextRef="#ctx0" brushRef="#br0" timeOffset="-114984.305">25199 10691 1515 0,'0'0'43'0,"0"0"9"16,0 0-41-16,0 0-11 0,0 0 0 0,-4-2 0 16,1-4 90-16,-1 0 16 0,1 0 3 0,3 6 1 15,-4-6-39-15,1 0-8 0,-1 0-2 0,4 6 0 16,-3-6-41-16,-1-2-8 0,4 8-1 0,-7-3-1 0,7 3-10 16,0 0 12-16,-7-3-12 0,7 3 12 0,0 0-12 0,-7 0 0 15,7 0 0-15,-7 0 0 0,-4 6-12 0,4-4 12 16,0 4-10-16,-3 0 10 0,3 6-12 15,0-3 12-15,-1 0-13 0,1-1 5 0,0 4 8 0,0 0 0 16,0 0-9-16,-3-1 9 0,3 1 0 0,0-3 0 16,3 3 0-16,-7 0 0 15,8-7 0-15,-4 1 0 0,0 3 0 0,3-3 0 16,-3 3 0-16,4 0 0 0,-1-3 0 0,1-1 8 0,3-5-8 0,0 0 0 0,0 0 0 16,0 12 0-16,0-12 0 0,0 6 0 0,0-6 0 0,3 6-11 15,4 0 11-15,0 0 11 0,0-3-3 0,4 0 0 16,0 0-8-16,-1-3 8 0,-3 0-8 0,7 2 8 15,-3-2-8-15,3-2 0 0,0 2 0 0,0-6 0 16,0 3 8-16,0-3-8 0,1-6 0 0,-1 6 8 16,-4 0-8-16,4-5 0 0,-3 2 0 0,-4 0 0 15,0-3 0-15,0 3 0 0,-3 3 0 0,-1-5 0 16,1 5 0-16,-4-6 0 0,3 3 0 0,-3 0 0 16,0 4 0-16,-3 2 0 0,3-3 0 0,-4 0 0 15,4 6 0-15,-3-6 0 0,3 6 0 0,0 0 0 16,0 0 0-16,-4-6 0 0,4 6 0 0,0 0 0 15,0 0-12-15,0 0 12 0,0 0-12 0,0 0 12 16,0 0-13-16,-3 6 5 0,3-6 8 0,-4 12-13 16,1-6 13-16,3-1-11 0,3 7 11 0,-3-3-10 15,4 3 10-15,-1 0 0 0,1-1 0 0,-1 1-8 16,1 0 8-16,-1 3 0 0,1-4 0 0,-1 1 0 16,1 3 0-16,3-3-10 0,-4-1 10 0,1-5-10 15,3 0-38-15,0 6-8 0,-3-9-2 0,3 0 0 16,0 0-114-16,0-3-24 0,-4-3-4 0</inkml:trace>
  <inkml:trace contextRef="#ctx0" brushRef="#br0" timeOffset="-114277.425">25421 10694 657 0,'0'0'28'0,"0"0"-28"16,0 0 34-16,0 0 2 0,0 0 0 0,0 0 0 15,0 0 56-15,0 0 11 0,-3 9 2 0,-1-3 1 16,4-6-40-16,-3 6-8 0,3 6-2 0,-4-6 0 15,4-6-9-15,-3 5-3 0,-1 4 0 0,0 0 0 16,1-3 6-16,-1 3 1 0,4 3 0 0,0-7 0 16,-3 1-7-16,3-6 0 0,0 6-1 0,0 0 0 15,0 6-13-15,0-12-2 0,0 6-1 0,0-6 0 16,0 0 0-16,0 9 0 0,0-9 0 0,0 0 0 16,0 5-16-16,3 1-3 0,-3-6-8 0,0 6 12 15,0-6-12-15,4 6 11 0,-1 0-11 0,1 3 10 16,-4-3-10-16,4 0 0 0,-4 5 0 0,0-5 0 15,3 0 8-15,-3 0 0 0,0 0 0 0,0-6 0 16,0 9-8-16,0-9 8 0,4 6-8 0,-4-6 8 16,0 5 0-16,0-5 0 0,0 0 0 0,0 0 0 0,0 0 17 15,0 0 3-15,0 0 1 0,0 0 0 0,0 0-14 0,0 0-3 16,0 0-1-16,3-3 0 0,1 1-3 16,-1-1 0-16,1-6 0 0,-1 6 0 0,1-9-8 15,-1 6 8-15,1-6-8 0,-1 7 8 0,4-4-8 0,-3 0 8 0,-1 0-8 0,1-3 8 16,0 6-8-16,-1-5 0 0,1-1 0 0,-1 0-11 15,1 3 11-15,-1-2-8 0,1 5 8 16,-1-12-8-16,-3 9 8 0,4-3 0 0,-1 1 0 0,1-1 0 16,-4-3 0-16,3 6-8 15,1 1 8-15,-1-1-8 0,-3 0 8 0,4 3-8 0,-1 0 8 16,1 6-8-16,-1-6 8 0,5 6 0 16,-5 0 0-16,4 0 0 0,0 6-8 0,0 0 0 0,0 0 0 0,0 3 0 15,4 0-4-15,-1 2-1 0,1 4 0 0,3 3 0 16,-3-7 13-16,-1 4-9 0,1 9 9 0,0-7-8 15,-4-5 8-15,3 9 0 0,-3-4 0 0,0 4 0 16,0-3 0-16,0-1 0 0,0 1 0 0,-3-6 0 16,0-4 0-16,3 4 0 0,-4 0 0 0,1-6 0 15,-1 0-13-15,-3-6-7 0,4 0-2 0,-4 0 0 16,7 0-167-16,0-6-34 0,0 0-6 0</inkml:trace>
  <inkml:trace contextRef="#ctx0" brushRef="#br0" timeOffset="-113371.433">26367 10727 405 0,'-11'-12'8'0,"11"12"4"15,-4 0-12-15,1-6 0 0,3 6 0 0,-4-6 0 16,4 6 8-16,0 0 0 0,0 0 0 0,-7-3 0 16,7 3-22-16,0 0-5 0,-3-6-1 0,3 6 0 15,0 0-8-15,0 0-1 0,0 0-1 0,0 0 0 16,0 0 22-16,-7 0 8 0,0 0 0 0,0 0-9 16,7 0 9-16,-4 3 0 0,4-3 10 0,-7 3-10 15,7-3 65-15,0 0 7 0,0 0 2 0,0 0 0 16,0 0 21-16,-7-3 4 0,7 3 1 0,-3-3 0 15,3 3-20-15,-4-3-3 0,0-2-1 0,4 5 0 0,-3-6-11 0,3 3-2 16,-4-3-1-16,4 6 0 0,-3-6-1 0,3 6 0 16,-4-6 0-16,4 6 0 0,0 0 3 0,0-6 0 15,0 6 0-15,0 0 0 16,0 0-24-16,0 0-5 0,-7 0-1 0,7 0 0 16,-3-6-10-16,-4 6-3 0,7 0 0 0,-7 6 0 0,0-6-8 0,3 6-1 0,4-6-1 0,-7 0 0 15,0 6-11-15,3 0 0 0,-3 0 0 0,4 0 0 16,-1-3 0-16,1 5-17 0,-1-2 4 0,1 3 1 15,-1-3 12-15,4 6 0 0,-3-6 0 16,3-3 10-16,0-3-10 0,-4 5 0 16,4-5 0-16,0 9 0 0,0-3 0 0,-3 0 0 0,3-6 0 15,0 9 0-15,0-9 0 16,0 0 0-16,3 6 0 0,-3-6 0 0,0 6 0 0,0-6 0 16,0 0 0-16,4 5 0 0,3 1 8 0,-7-6 0 0,3 0 0 0,4 3 0 15,-7-3-8-15,7 0 0 0,0 0 0 0,1 0 0 16,-1 0 0-16,0 0 0 0,0 0 0 0,0 0 0 15,0 0 0-15,0 0 0 0,3 0 0 0,-3 0 0 16,1 0 0-16,-1 0 0 0,-4 0 0 0,4 0 0 16,0 0 0-16,-3 3 0 0,3 0 0 0,-4 0 0 15,4 6 0-15,-3-6 0 0,-1 0 0 0,4 3 0 16,-7-6 0-16,0 6 0 0,4-1 0 0,-4 7 0 16,0-6 0-16,0 3 0 0,0 0 0 0,-4 0 0 15,4-4 16-15,-3 7-1 0,-1 0-1 0,1-6 0 16,-1 3 2-16,1 2 0 0,-1-5 0 0,-3 6 0 15,0 0-3-15,0-6 0 0,0 0 0 0,-3-1 0 16,-1 1-5-16,0 0 0 0,4 3-8 0,-3-6 12 0,3 0 0 16,-4 0 0-16,4-3 0 0,-4 3 0 0,4-3-12 15,-3 6 0-15,-1-6 0 0,4-6 0 0,-3 6 0 16,3 0-10-16,-1-3 10 0,1 0-12 16,0 0-34-16,0 0-7 0,0 0-2 0,0-3 0 15,0 3-101-15,0-3-20 0,4 3-4 0</inkml:trace>
  <inkml:trace contextRef="#ctx0" brushRef="#br0" timeOffset="-112495.213">26631 10788 995 0,'0'0'42'0,"0"0"-34"15,0 0 80-15,-3 0 15 0,3 0 3 0,-7 0 1 16,7 0-28-16,0 0-6 0,0 0-1 0,-7 0 0 16,7 0-52-16,0 0-12 0,0 0-8 0,-8-5 12 15,1 5-4-15,4-6 0 0,3 0 0 0,-4-6 0 16,4 6 1-16,-3-3 0 0,3 3 0 0,0 1 0 16,0 5-9-16,-4-6 0 0,4 6 0 0,0 0 0 15,0 0 0-15,0 0 0 0,0 0 0 0,0 0 0 16,0 0-8-16,-3 6 8 0,-4-3-10 0,0 2 10 15,0 1 0-15,3 3 10 0,-3-3 0 0,0 9 0 16,3-4 24-16,-3-5 5 0,4 3 1 0,-4 3 0 16,3-3-9-16,1 0-2 0,-1-4 0 0,1 1 0 15,3-6-1-15,-4 6-1 0,4-6 0 0,0 0 0 16,0 6-27-16,0-6 0 0,0 0 0 0,4 9 0 16,-4-9 15-16,7 6-3 0,-4-3 0 0,4 0 0 15,0 0-4-15,0 0 0 0,1-1-8 0,-5 7 12 16,4-9-12-16,0 0 0 0,4 0 0 0,-4 0 0 15,0 6 8-15,0-6-8 0,3 0 0 0,-2 0 0 16,-5 0 0-16,-3 0 8 0,7 0-8 0,-7 0 0 0,4 0 0 0,3 0 9 16,0 0-9-16,-4-6 8 0,1 6-8 0,3-6 8 0,0 3-8 0,-4 1 8 15,1-4-8-15,0 0 8 0,-4-3-8 0,3 3 8 16,-3 0-8-16,0 0 0 0,4 0 0 0,-4 1-11 16,0 5-4-16,0 0-1 0,0-6 0 0,0 6 0 15,0 0 1-15,0 0 0 0,0 0 0 0,0 0 0 16,0 0-16-1,0 0-3-15,0 0-1 0,0 0 0 0,0 0 10 0,0 0 1 16,0 0 1-16,0 0 0 0,0 0 13 0,0 0 10 16,0 0-13-16,-4 6 5 0,4-6-24 15,0 0-5-15,0 0-1 0,0 0 0 0,0 0 18 0,0 0 4 0,0 0 1 0,0 0 0 16,0 11 15-16,0-11-11 0,0 0 11 0,0 0-10 16,0 0-4-16,0 0-1 0,0 0 0 0,0 0 0 15,0 0-33-15,0 0-6 0,4 6-2 0</inkml:trace>
  <inkml:trace contextRef="#ctx0" brushRef="#br0" timeOffset="-111847.982">26702 10824 1165 0,'0'9'24'0,"0"2"7"0,0 1-31 16,0-3 0-16,0 0 0 0,3 2 0 0,-3-2 54 0,0 9 5 0,4-9 1 16,-1 0 0-16,-3 2-36 0,4-2-6 0,-4 3-2 0,3 0 0 15,1-6-16-15,-4-1 0 0,3 4 0 0,1 0 0 16,-4-9-14-16,0 6 0 0,0-6 0 0</inkml:trace>
  <inkml:trace contextRef="#ctx0" brushRef="#br0" timeOffset="-111308.675">27040 10753 1530 0,'0'0'32'0,"-7"0"8"15,7 0-32-15,0 0-8 0,0 0 0 0,-7 0 0 16,0-3 27-16,0 3 4 0,4-3 1 0,3 3 0 15,-11 0-18-15,11 0-3 0,-7 3-1 0,0-3 0 16,3 3 6-16,-3-3 2 0,0 3 0 0,0 0 0 0,0 0-18 0,7-3 0 0,-7 9 0 16,4-3 0-16,-4 0 0 0,3-1 0 15,1 4-8-15,-5-3 8 0,5 0 0 0,-1 6 0 0,1 0 0 0,-1-7 0 16,1 1 14-16,3-6-4 0,-4 6-1 16,4-6 0-16,0 6-1 0,0-6 0 15,4 6 0-15,-4-6 0 0,0 0 15 16,7 3 2-16,0 0 1 0,-7-3 0 15,7 0-11-15,0 0-3 0,0 0 0 0,0 0 0 0,0 0-12 0,0 0 0 0,0 3 8 0,0-3-8 16,0 0 0-16,1 0 0 0,-1 0 0 0,-7 0 0 16,3 3 0-16,1 0 0 0,-4-3 0 0,3 6 0 15,1 5 0-15,-1-5 0 0,-3 6 11 0,0-6-11 16,0 3 27-16,0 2-2 0,-3 1 0 0,-1 0 0 16,1 0 4-16,-1-4 1 0,-3 1 0 0,4 3 0 15,-1-3-10-15,0 3-3 0,4-6 0 0,-3 5 0 16,-1-2 12-16,4-3 3 0,-3 0 0 0,-1 0 0 15,4-6-32-15,0 0 0 0,-3 6 0 0,3-6 0 16,0 0 0-16,-4 5 0 0,4-5 0 0,0 0 0 16,0 0-40-16,-7-2-13 0,4-4-3 0</inkml:trace>
  <inkml:trace contextRef="#ctx0" brushRef="#br0" timeOffset="-110872.643">27213 10412 771 0,'-3'18'32'0,"-1"2"-32"16,1-2 100-16,3 6 12 0,-4-7 4 0,4 10 0 16,4-7-52-16,-4 10-9 0,3-4-3 0,1 3 0 15,-1 4-16-15,1-7-3 0,3 1-1 0,-4-1 0 16,4 9-3-16,-3-8-1 0,3 2 0 0,-3-2 0 15,-1-4-9-15,-3 7-3 0,4-4 0 0,-4 4 0 16,0-7-3-16,-4 4-1 0,1-1 0 0,-1-3 0 16,-3 1 7-16,3 0 1 0,-3-4 0 0,0-2 0 15,4-4 0-15,-4 1 0 0,3 0 0 0,1-9 0 16,3 0-10-16,0-6-2 0,0 0 0 0,0 0 0 16,0 0-8-16,0 0 8 0,0 0-8 0,0 0 8 15,0 0-41-15,0-6-9 0,3 0-2 0</inkml:trace>
  <inkml:trace contextRef="#ctx0" brushRef="#br0" timeOffset="-110317.885">27496 10721 990 0,'0'0'21'0,"0"0"5"0,-8 12 1 0,5-9 1 0,-4 2-28 0,0 4 0 0,3-3 0 16,-3 0 0-16,4 3 83 0,-4-3 10 0,3 0 3 0,1-1 0 16,3-5-53-16,-7 6-11 0,3-6-1 0,-3 6-1 15,7-6 9-15,-4 3 1 0,-3 3 1 0,7-6 0 16,0 0-25-16,-3 6-6 0,3-6-1 0,-7 6 0 15,7-6 5-15,-4 6 1 0,4-6 0 0,-7 6 0 0,0-1-15 16,0 1 0-16,0-6 0 0,3 6 0 0,-3 0 29 0,4 0 0 16,-4 3 0-16,0-3 0 15,3 0-13-15,-3 5-2 0,4-5-1 0,-4 6 0 16,0-3-5-16,0-3 0 0,-1 2-8 0,5 1 12 16,-1-3-12-16,1 6 0 0,-1-6 0 0,4-6 0 15,0 0 13-15,0 0-3 0,0 0-1 0,0 6 0 16,0-6-9-16,0 6 10 0,0-1-10 0,0-5 10 15,0 6-10-15,0-6 0 0,0 0 0 0,4 6 0 16,-4-6 0-16,3 12 0 0,-3-12 0 0,4 6 0 16,-4-6 0-16,3 9 0 0,1-3 0 0,0 5 0 15,3-8 24-15,-4 6 7 0,4-3 1 0,0 0 0 16,0 0-32-16,-3 2 8 0,3-2-8 0,0 6 0 16,0-6 17-16,0 0 1 0,0 0 0 0,0 0 0 0,0 0-5 0,-7-6-1 0,4 8 0 15,6 4 0-15,-6-6-12 0,3 0 0 0,-7-6 8 16,7 6-8-16,0 0 0 0,-7-6 0 0,7 6 0 0,-7-6 0 15,7 5-16-15,-7-5-7 0,0 0-1 0,7 12 0 32,-7-12-124-32,0 0-26 0,7 6-5 0</inkml:trace>
  <inkml:trace contextRef="#ctx0" brushRef="#br0" timeOffset="-109050.809">28011 10838 432 0,'0'0'8'0,"0"6"4"0,-4 0-12 16,1 6 0-16,3-6 0 0,-4 0 0 0,4 3 28 0,0-9 2 0,-4 5 1 0,4-5 0 16,0 0 28-16,0 0 5 0,0 0 2 0,0 0 0 15,0 0 34-15,0 0 6 0,0 0 2 0,0 0 0 16,0 0-39-16,0 0-7 0,0 0-2 16,0 0 0-16,0 0-38 0,0 0-8 15,0 0-2-15,0 0 0 0,0 0-12 0,0 0 9 0,0 0-9 0,0 0 8 16,0 0-8-16,0 0 12 0,0 0-12 0,0 0 12 15,0 0 25-15,0 0 6 0,0 0 1 0,0 0 0 16,0 0-25-16,0 0-5 0,0 0-1 0,0 0 0 16,0 0-3-16,0 0-1 0,0-5 0 0,0 5 0 15,0-6-1-15,0 0 0 0,0 6 0 0,0-6 0 16,0 6 0-16,0-9-8 0,0 9 12 0,0-6-4 16,0 6 6-16,0 0 1 0,0 0 0 0,0 0 0 15,0 0-7-15,0 0 0 0,0-6-8 0,0 6 12 16,0 0-12-16,0 0 11 0,0 0-11 0,-7-6 10 15,7 6 0-15,-7 0 0 0,0 0 0 0,7 0 0 16,-7 6-10-16,0-6 12 0,0 0-12 0,0 6 12 16,0-6-12-16,7 0 0 0,-4 6-12 0,-3 0 12 15,0 0-9-15,4 0 9 0,3-6 0 0,-7 6 0 16,3-1 0-16,4-5 0 0,-7 9 0 0,0-3 0 16,4 6 0-16,-1-6 0 0,4-6 0 0,-3 6 0 15,-5 0 0-15,5 2 0 0,-1-2 0 0,-3 0 0 16,7-6 0-16,-3 12 0 0,3-12 0 0,-7 6 0 0,3 0 0 15,4-6 0-15,-3 6 0 0,-1-4 0 16,4 4 11-16,0 0 2 0,-3 3 1 0,3-3 0 0,0 0-6 0,3 3 0 16,-3-3-8-16,4-1 12 0,-1 1 9 0,1 6 2 0,3-3 0 15,-4-3 0-15,4 3-23 0,-3-1 0 0,3-2 0 16,0 6 0-16,0-6 10 0,4 0-2 16,-1 3-8-16,4-4 12 0,-3 4-12 0,0 0 11 0,-1-3-11 0,4 0 10 15,-3 0-10-15,3 0 0 0,0-6 0 0,-3 3 0 16,3 0 0-16,-4-1 0 0,4-2 0 15,-3 3 0-15,3-3 0 0,-3-3-11 16,-1 3 3-16,4-5 0 0,-3 2-24 16,0-3-5-16,-1 0-1 0,1 0 0 0,-1-9-29 15,-3 6-5-15,0 1-2 0</inkml:trace>
  <inkml:trace contextRef="#ctx0" brushRef="#br0" timeOffset="-108422.705">28504 10956 1288 0,'-10'-15'27'0,"10"15"5"0,-7-3-32 15,7 3 0-15,-7-3 0 0,3 1 0 0,-3-1 84 0,0 3 9 0,4-3 3 0,-4-3 0 16,-1 3-26-16,1 3-5 0,0-6-1 0,0 6 0 16,7 0-27-16,-7 0-5 0,0 6-2 0,7-6 0 15,-10 0-22-15,3 3-8 0,-1 0 0 0,8-3 0 16,-10 6 0-16,6-1 0 0,-3-2 0 0,0 6 0 15,4 0 9-15,-1 3-9 0,-3-6 8 0,4 0-8 16,3 2 0-16,0 7 0 0,0-3 0 0,0 3 0 16,3-4 0-16,-3-2 0 0,4 3 0 0,-1 0 0 15,1-1-8-15,-1 1 8 0,4-3 0 0,-3 0 0 16,-1-3 73-16,4 0 19 0,0-1 4 0,-3 1 1 16,-4-6-129-16,7 9-25 0,-7-9-6 0,4 0-1 15,3 6 64-15,0-6 0 0,0 0 16 0,0 6-3 16,0-6-4-16,0 0-1 0,0 0 0 0,4 0 0 15,-4 0-8-15,3-6 0 0,-3 0 0 0,4 6 0 16,-1-12 0-16,-2 6 0 0,2-2 0 0,-3-1 0 16,4 0-16-16,-4-3-4 0,-4 6-2 0,4-8 0 15,-3 5-14-15,-1-3-2 0,1 3-1 0,-4-2 0 16,0-1 23-16,0 3 4 0,-4-3 0 0,4 6 1 0,-3-3 11 0,-4 7-12 16,3-4 12-16,-3 0-12 15,0 6 12-15,-3-6 8 0,3 0-8 0,0 6 11 16,-4 0-11-16,4 0 0 0,0 6 9 0,0-6-9 15,0 6 8-15,0 0-8 0,0-6 8 0,3 6-8 16,4-6 0-16,-7 2-10 0,7-2 1 0,-4 6 0 16,1 0-31-16,-1 6-5 0,8-6-2 0,-4 6 0 15,3-6-134-15,1-1-27 0</inkml:trace>
  <inkml:trace contextRef="#ctx0" brushRef="#br0" timeOffset="-107508.675">28811 10988 759 0,'0'0'16'0,"0"0"4"0,0-6 1 0,0-2 1 0,4 8-22 0,-1-6 0 0,-3 0 0 0,0 6 0 32,0-12 45-32,0 12 5 0,0 0 1 0,0 0 0 0,0 0 5 15,0 0 0-15,0 0 1 0,0 0 0 0,0 0-29 0,0 0-7 0,0 0-1 0,0 0 0 16,0 0 10-16,-3 12 2 0,6 0 0 0,-6-4 0 16,3 1-20-16,0 6-3 0,0-6-1 0,0 6 0 15,0-4 3-15,3 1 0 0,-3 3 0 0,0 2 0 16,-3 1 5-16,3-6 0 0,-4 5 1 0,4 4 0 15,-3-9-7-15,3 2-2 0,-4 1 0 0,4 0 0 16,0 2 10-16,0-5 2 0,-3-3 0 16,3 3 0-16,-4 0-20 0,4-7 0 0,-3 7 0 0,3-6 0 15,0-6-22 1,0 6-8-16,0-6-2 0,0 0 0 0,0 0 0 16,0 0 0-16,0 0 0 0,0 0 0 15,0 0-51-15,0-3-10 0,0 0-3 0,3-3 0 0</inkml:trace>
  <inkml:trace contextRef="#ctx0" brushRef="#br0" timeOffset="-107281.37">28769 10571 1288 0,'-7'3'54'0,"0"3"-43"31,7-6 17-31,-7 6 3 0,7-6 1 0,0 0 0 16,-7 0-20-16,7 0-3 0,0 0-1 0,0 0 0 0,0 0-8 0,0 0 0 0,0 0 0 0,0 0 0 31,7 5-30-31,3-5-8 0,1 6-2 0</inkml:trace>
  <inkml:trace contextRef="#ctx0" brushRef="#br0" timeOffset="-106606.545">29259 10856 1443 0,'0'0'32'0,"0"0"6"16,0 0 2-16,0 0 0 0,0 0-32 0,0 0-8 0,0 0 0 0,0 0 0 0,0 0 85 0,0 0 15 15,0 0 4-15,0 0 0 0,0 0-70 0,0 0-14 16,0 0-2-16,0 0-1 0,-3-6-7 0,3 6-2 16,0 0 0-16,0 0 0 0,0 0 20 0,-7 0 4 15,7 0 1-15,-7 0 0 0,7 0-33 0,-11 0 0 16,4 0 0-16,0 0 0 0,0 0 0 0,0 6 0 15,0-6 0-15,0 6 0 16,0 0-20-16,0 0-10 0,0 0-2 0,3-1-1 0,-6 4 33 0,2-3 0 16,5 6 0-16,-4-3 0 0,3 0 21 0,-3-1 8 15,4 1 2-15,-1 6 0 0,-3-9-31 0,7 0 0 16,0-6 0-16,-3 6 0 0,-1 2 0 0,4-2 0 0,0 6 0 0,0-6 0 16,0-6 0-16,0 0 0 0,0 0-12 0,0 0 12 15,0 0 0-15,0 0 19 0,4 6-3 16,-4-6 0-16,3 6-5 0,4 0-2 15,-7-6 0-15,7 5 0 0,0 1-9 0,-7-6 0 0,11 0 9 0,-11 0-9 16,7 0 0-16,0 0 8 0,-7 0-8 16,7 0 0-16,4 0 0 0,-11 0 0 0,7 0 0 0,-7 0 0 15,7 0 0-15,3 3 0 0,-3-3 0 0,1 6 0 16,-8-6 0-16,10 3 0 0,-10-3 0 0,7 3 0 16,-7-3 0-16,11 3 0 0,-4 0 0 0,-7-3 0 15,7 6 0-15,-7-6 0 0,7 9 0 0,-7-9 0 16,3 8 0-16,1-2 0 0,0 6 0 0,-1-6 0 15,-3-6 0-15,-3 9 0 0,3 0 0 0,0 2 8 16,-4 4 0-16,-3-3 0 0,3-6 0 0,1 2 0 0,-1 4 0 16,-3-3 1-16,0 0 0 0,4 3 0 0,-4-7 3 15,0 1 0-15,0 0 0 0,-1-3 0 0,1 0-4 0,0 0 0 16,0 0 0-16,0-3 0 0,0 0 1 0,0 0 0 16,-3 0 0-16,2-3 0 0,-2 0-25 0,3 0-4 15,-4 0-2-15,4-3 0 16,0 0-46-16,0 6-10 0,0-5-2 0,0 5-522 15,3 0-105-15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5T15:30:53.4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9409 5364 1090 0,'-4'0'31'0,"4"0"6"15,-3 6-29-15,3-6-8 0,0 0 0 0,0 0 0 16,-4 6 76-16,4-6 13 0,0 0 3 0,0 0 1 16,0 0-9-16,-7 6-3 0,7-6 0 0,0 0 0 15,-7 0-35-15,3 0-7 0,-3-6-2 0,0 6 0 16,4-6-15-16,-4 0-3 0,3-8-1 0,-3 2 0 0,4 6-10 15,-5-6-8-15,5-5 9 0,-4 5-9 0,3-6 8 0,-3 4-8 0,0-4 0 0,-3 0 0 16,-1-2 0-16,4 2 0 0,-4-5 0 16,-3 8 0-16,4-3-9 0,-1 1-8 0,1 5-2 0,-1 0 0 31,-3 3-9-31,3 3-3 0,1 1 0 0,-4-1 0 0,3 6 12 0,0 6 3 16,1-6 0-16,-1 5 0 0,1 7 7 15,-1 3 9-15,1 3-13 0,-1-1 5 0,4 1-25 16,-4 8-5-16,4-8-1 0,0 14 0 0,0-8 39 0,0 2 0 0,4 4 0 15,-1-1 0-15,1 3 0 0,-1-5 0 0,4 8 0 16,0-3 0-16,-4-2 17 0,4 5 11 0,0 3 3 0,4 1 0 16,-4 2-19-16,4-3-3 0,3 6-1 0,0-3 0 15,-4 3 0-15,4 0-8 0,0-2 12 0,0 2-4 16,0 0-8-16,0 3 0 0,0-3 0 0,1 6 8 16,-1-12-8-16,0 6 0 0,0-9 9 0,-4 10-9 15,1-10 11-15,-1-3-3 0,1-2 0 0,-1 2 0 16,1-3-8-16,-1-2 10 0,-3-4-10 0,4 1 10 15,-4-4-10-15,0-2 0 0,3-3 0 0,-3-1 0 16,0 1-49-16,-3-3-12 0,3-6-3 0</inkml:trace>
  <inkml:trace contextRef="#ctx0" brushRef="#br0" timeOffset="358.677">8848 5982 884 0,'-11'-6'24'0,"-3"6"8"0,7 0-32 0,-4-9 0 15,4 6 0-15,0 3 0 0,7 0 47 0,-3-3 3 0,3 3 1 0,0 0 0 16,0 0 11-16,0 0 2 0,0 0 1 0,0 0 0 15,0 0-34-15,0 0-7 0,0 0-2 0,0 0 0 16,0 0-22-16,7 3 0 0,3 9-10 0,1-6 10 16,7 0-20-16,-1 0 2 0,1-1 1 0,3 1 0 15,0 0 17-15,4 6 0 0,-4-6 0 0,0 3 0 16,-3-3 15-16,-1 5 6 0,1-5 2 0,3 6 0 16,-3-6-23-16,0 0 0 0,3 0 0 15,-4 0 0-15,1 2-14 0,-4-2-7 0,4 0-2 0,-4 0 0 16,0 0 37-16,0 0 7 0,-3 0 2 0,6 5 0 15,1 4-44-15,-4-9-9 0,4 0-2 0</inkml:trace>
  <inkml:trace contextRef="#ctx0" brushRef="#br0" timeOffset="1065.163">9493 6270 980 0,'-10'21'20'0,"6"-16"5"0,4 1-25 0,0 0 0 0,0 0 0 0,0 0 0 15,0-6 62-15,0 6 7 0,0-6 2 0,0 9 0 16,0-3-17-16,0 5-3 0,0-5-1 0,0 0 0 16,4 0-17-16,-1 0-3 0,1 0-1 0,-1 0 0 15,4-4-17-15,0 7-3 0,0-6-1 0,0 3 0 16,4 0 3-16,-4-6 0 0,4 6 0 0,3-6 0 16,-4 0-11-16,1 6-16 0,3-6 4 0,-3 0 1 15,3 0 11-15,-4 0 0 0,1 0 0 0,0 0 0 16,-1 0 16-16,-3-6 4 0,-3 6 2 0,-4 0 0 15,7-6-13-15,-4 6-9 0,4-6 12 0,-7 6-12 16,4-6 11-16,-1 0-11 0,-3-2 10 0,4 2-10 16,-4 0 8-16,3-6-8 0,-3 6 0 0,0-11 0 15,0 8-9-15,0-3-8 0,0 0-2 0,0 0 0 16,0 7-4-16,0-7-1 0,0 3 0 0,0 3 0 16,-3 0-7-16,3 6-1 0,0 0-1 0,0 0 0 15,0 0 7-15,0 0 2 0,-7 0 0 0,0 0 0 0,0 0 24 0,0 6 0 16,-4-3 0-16,1 3 0 0,-1 0-16 0,0 0 0 15,1 0-1-15,-4 5 0 0,3-5 25 0,-3 6 4 0,3-6 2 0,-3-3 0 16,4 3-14-16,-4-3 8 0,3 0-8 16,0-1 0-16,1 7 43 0,3-9 2 0,0 0 1 0,7 0 0 15,0 0-29-15,-7 0-5 16,7 0-2-16,0 0 0 16,0 0-10-16,0 0 0 0,0 0 0 0,0 0 8 0,0 0-8 0,0 6 0 0,3 0-12 0,4 0 12 15,-3 0-9-15,3 6 9 0,0-1 0 0,3-2 0 16,-2 3 0-16,-1 0 0 0,3-1 0 0,1 4 0 15,-1 3 0-15,1 5 0 0,-1-8 0 0,1 3 0 16,-4 5 0-16,4-5 0 0,-4-1 0 0,0-2 0 16,0 3 12-16,3-7-1 0,-2 1 0 0,2-3 0 15,-3-3-20-15,4 0-4 0,-1-6-1 0,-3 6 0 16,4-12 2-16,3 6 0 0,-3-6 0 16,-1-6 0-16,1 3-119 0,3 3-23 15</inkml:trace>
  <inkml:trace contextRef="#ctx0" brushRef="#br0" timeOffset="1829.165">9581 5961 850 0,'-7'6'17'0,"7"-6"6"0,-3 9-23 0,3-9 0 0,0 0 0 0,-7 6 0 16,7-6 56-16,0 0 6 0,0 0 2 0,0 0 0 15,0 0-1-15,0 0 0 0,0 0 0 0,0 0 0 16,0 0-50-16,0 0-13 0,0 0 0 0,0 0 0 16,0 0 56-16,0 0 5 0,0 0 2 0,3-6 0 15,1 6-31-15,-1-9-7 0,1 6-1 0,3-3 0 16,-4 3-37-16,5-2-8 0,-1 5-2 0,0-6 0 16,-4 0 43-16,4 0 9 0,-3-6 2 0,3 6 0 15,-4 0-50-15,1 0-9 0,3 1-3 0,-4 2 0 16,1-3 31-16,0 0 0 0,-1-6 0 0,1 12 0 0,-1-6 0 0,-3 6 0 0,0 0 0 0,7 0 0 15,0-6 45-15,-3 1 15 16,-4 5 4-16,0 0 0 16,7-6-103-16,-7 6-20 0,0 0-4 0,0 0-1 0,7 0 52 0,0 0 12 0,-7 0 0 0,0 0 0 15,0 0 0-15,3 6 0 0,5 5 0 16,-5-5 0-16,1 6 0 0,-1-6 0 16,-3 3 0-16,0 2 0 0,4 1 0 0,-4 0 0 0,0-6 0 0,3 6 0 15,-3-7 0-15,0 4 0 0,0 3 0 0,0-6 0 16,4 0 0-16,-1 0 0 0,-3-1 0 0,4 1 0 15,-4 0 0-15,3 0 0 0,-3-6 0 0,4 6 0 16,3 0 0-16,-4 0 0 0,1-3 0 0,3 8 0 16,-4-5 0-16,5 0 0 0,-5-6 0 0,4 12 0 15,-3-3 0-15,3 0 0 0,0-3 0 0,-4 2 0 16,4 4 0-16,-3-6 0 0,3 6 0 0,-4-6 0 16,1-1-54-16,3-2-8 0,-7 3-2 0,4 6 0 15,-4-12 0-15,0 0 0 0,3 0 0 0,-3 0 0 0</inkml:trace>
  <inkml:trace contextRef="#ctx0" brushRef="#br0" timeOffset="2392.2">10178 5273 806 0,'0'0'17'0,"0"0"4"0,0 0 1 0,-7 6 2 0,3 0-24 0,1 0 0 0,-5 6 0 0,5 0 0 16,-1-1 107-16,1 4 17 0,3 8 3 0,-4-5 1 16,4 3-64-16,0 8-13 0,0-11-3 0,0 8 0 15,4 4 4-15,-4-7 1 0,3 9 0 0,1-11 0 16,-1 8-21-16,1 1-4 0,0-4 0 0,3 4-1 0,0 2-27 0,-4-3 0 15,4 4 0-15,0 2 0 16,4 3 45-16,-4-5 4 0,4 2 1 0,-8-9 0 0,4 10-30 0,-3-4-5 16,3-3-2-16,-4 4 0 0,1-4-2 15,-1-2-1-15,1 2 0 0,-1-6 0 0,-3 10-10 0,4-4 10 16,-1-8-10-16,1 8 10 0,-1-2-10 0,1 2 0 16,-4-5 0-16,3 2 8 0,1-2-8 15,-4-4 0-15,0 4 0 0,4 5 8 0,-4-8-8 16,0 2 0-16,0-2 0 0,0-7 0 0,0 1 0 15,0-3 8-15,3 5-8 0,-3-8 0 0,0 0 0 0,0 0 8 16,0 3-8-16,0-6 0 0,0-6 0 0,0 0-11 16,0 0 1-16,0 0 0 15,7 0-133-15,0-6-26 0,-3-6-6 0</inkml:trace>
  <inkml:trace contextRef="#ctx0" brushRef="#br0" timeOffset="2776.149">10132 6105 712 0,'-7'-17'20'0,"7"11"5"16,-4 3-25-16,1-3 0 0,-1-6 0 0,1 6 0 0,3 6 101 0,0 0 15 15,0 0 4-15,0 0 0 0,0 0-23 0,0 0-4 16,0 0-1-16,0 0 0 0,0 0-33 0,-7 6-7 16,-1 0-2-16,5 0 0 0,-1 0-18 0,4 0-4 15,-3 0-1-15,3 0 0 16,0 2-4-16,0 4-1 0,3-12 0 0,1 12 0 0,-1-6-22 0,1 5 0 16,3 4 0-16,0-3 0 0,4-6 0 0,-4 0 0 15,3 5 0-15,1-5 8 0,0-6-8 0,-1 6 0 16,1-3 0-16,3 0 0 0,0-3-17 0,0 0-5 15,-3 0-1-15,3-3 0 0,0 0 42 0,-4-3 8 16,5 6 1-16,-1 0 1 16,0 0-46-16,0-6-10 0,0 6-1 0,0 0-1 0,-3 0 9 15,6 0 3-15,-3 0 0 0</inkml:trace>
  <inkml:trace contextRef="#ctx0" brushRef="#br0" timeOffset="3486.757">10689 6185 836 0,'0'0'24'0,"-3"6"4"0,3-6-28 0,-4 11 0 0,1-5 0 0,-1 0 0 0,1 0 82 0,-1 3 10 16,0-3 3-16,1 0 0 0,3-6-23 0,-4 5-5 15,4-5-1-15,-3 6 0 0,3-6-29 0,0 6-5 16,0-6-2-16,0 0 0 0,-4 6-11 0,4-6-3 16,0 0 0-16,0 0 0 15,4 6-7-15,-1-3-1 0,1 3-8 0,3-3 12 0,-3 6-27 0,3-9-5 16,-4 5-2-16,4 1 0 0,4 0 49 0,-1 0 9 15,-3-6 3-15,4 6 0 16,-4-6-29-16,4 0-10 0,-4 0 0 0,3 0 9 16,1 0-9-16,-1 0 12 0,-3 0-12 0,4-6 12 15,0 6-12-15,-4 0 0 0,-7 0 9 0,10 0-9 0,-3-6 8 0,0 6-8 16,-7 0 8-16,0 0-8 0,7-12 12 0,-3 7-3 0,-1-4 0 0,-3 0 0 31,0 9-9-31,0 0 0 0,0 0 0 0,0 0 0 0,4-6 0 0,-4-3 0 16,0-3 0-16,0 7 0 0,-4-7 0 0,1-3 8 0,-1 3-8 0,-3 1 8 15,4-1-20-15,-4 0-4 0,0-3 0 0,0 4-1 32,3-1-10-32,-3 0-1 0,0-6-1 0,0 7 0 0,0 2-1 15,3 3 0-15,-3-6 0 0,0 12 0 0,0-6-7 16,0 6-2-16,4 0 0 0,-4 6 0 0,0 0-4 16,0 0-1-16,-1 3 0 0,-2 3 0 0,3-1 20 15,-4 13 4-15,4-9 1 0,0 8 0 0,0 1 19 0,0 5 0 0,0-3 8 0,-4 1-8 16,4-4 19-16,0 7-3 0,-3-15 0 0,6 8 0 15,1 1 13-15,-1-7 3 0,4 4 0 0,0-4 0 16,0-5-32-16,0 0 0 0,4-3-11 0,-4 3 11 16,7-7 34-16,0 1 14 0,0 0 4 0,3 0 0 15,1-6-30-15,0 6-6 0,3-6 0 0,0 3-1 0,3-3-4 16,5 3-1-16,-8 0 0 0,3-3 0 0,1-3-18 16,0 3-4-16,-1 9-1 0,1-4 0 0,-1-5 13 0,-2 0 0 15,-1 6 0-15,3-6 0 0,-3 0 0 0,1-6 0 16,-1 6 0-16,0-5 0 15,0 2-54-15,0 6-8 0,0 8-2 0,0-11-537 16</inkml:trace>
  <inkml:trace contextRef="#ctx0" brushRef="#br0" timeOffset="11172.626">9151 7284 836 0,'0'0'24'0,"0"0"4"16,0 0-28-16,-3 6 0 0,3-6 0 0,-4 6 0 16,0 0 57-16,4-6 6 0,-3 6 1 0,-1-6 0 15,1 6-40-15,-4 2-7 0,3 7-1 0,1-6-1 16,-1 3 27-16,1-6 6 0,-4 5 0 0,3-2 1 0,4 0-39 0,-3 0-10 0,3 3 0 0,0 5 0 15,0-2 0-15,0 3 0 0,0 11 0 0,3-14 0 16,-3 8 0-16,7 1 0 0,-3 2 0 0,3 4 0 16,0-1 53-16,0 3 9 0,0 1 2 0,4 14 0 15,-1-9-52-15,1 3-12 0,-1 3 0 0,1-6 0 16,-1 6 0-16,-2-2 0 0,-5 2 0 0,4-9 0 16,0 3 0-16,-3-8 0 0,-4-4 0 0,3 3 0 15,-3-2 31-15,0-1 3 0,0-2 1 0,-3-1 0 16,3-2-11-16,0-6-1 0,0-1-1 0,-4-2 0 15,1 3-5-15,-4-3-1 0,3-4 0 0,1 1 0 0,-1 3-16 16,0-6-11-16,1 6 2 0,-1-9 0 0,4 2 9 16,-3-2 0-16,-4 3 0 0,3-3 0 0,4 3 0 15,0-6 0-15,0 0 0 0,0 0 0 0,0 0 0 16,0 0 0-16,0 0 0 0,0 0 0 0,0 0 0 16,0 0 0-16,0 0 0 0,0 0 0 0,0 0 0 0,0 0 0 15,0 0 0-15,0 0 0 0,-3-12 25 0,3 6 7 16,-4-2 2-16,4-4 0 0,0 6-26 0,-3-15-8 15,3 10 0-15,3-1 0 0,-3-12 0 0,4 4 0 16,-4-4 0-16,0 7 0 0,0-10 0 0,3 10 0 16,-3-13 0-16,4 10 0 0,-1-4 0 0,1-2-9 15,-1 2 9-15,1 1 0 0,-1-4 0 0,1 9 0 16,0-5 0-16,-1 8 0 0,1 3 0 0,-1 1 0 0,-3 5 0 16,0 6-8-16,0 0 8 0,0 0-8 0,0 0 8 0,0 0-8 15,0 0 8-15,11-6-13 0,-4 6 5 0,0 6 8 16,3-6 0-16,-3 12 0 0,4-4 0 15,-4 1 8-15,7 6 0 0,-3-9-8 0,-4 11 12 0,3-5-4 16,1 3-8-16,-4 3 0 0,4-7 0 0,-1 1 8 16,1 6-8-16,-4-7 0 0,3 4 0 15,-3-9 8-15,1 12-8 0,-1-10 0 0,0 1 0 16,-4 6 0-16,4-3 0 0,-3 0 10 0,-1 2-10 0,-3 4 10 16,4-1-10-16,-1-5 0 0,-3 3 0 0,0-3 8 15,0 5-8-15,-3-5 0 0,3 3 0 0,-4-3-11 16,4 5 11-16,-3-5 0 0,3 0 0 0,-4-6 0 15,1 5 0-15,3-5 0 0,0 3 0 0,-4 3 0 16,4-6 0-16,0-6 0 0,-3 6 0 0,-1-6 0 16,1 5 16-16,-1-5-2 0,-3 0 0 0,0 0 0 0,0-5 8 0,-4 5 2 15,1-6 0-15,-4-6 0 0,-1 0-15 0,1 3-9 16,0-2 12-16,0 5-12 0,0-6 0 0,0 0 0 16,3-2 0-16,-3 5-12 0,0 0-3 0,0-3 0 15,3 6 0-15,1-6 0 0,-4 4-1 0,3-4 0 16,1 0 0-16,-1 6 0 0,0 0 4 0,1 0 0 15,-1 6 0-15,4 0 0 0,0-5 0 0,-3-1 1 16,10 6 0-16,-4-6 0 0,-3 6-9 0,0 0-3 16,3 6 0-16,1 0 0 15,-1-1-33-15,1-5-6 0,3 0-2 0,0 0 0 16,0 0-4-16,0 0 0 0,7 6-1 0,-4-6 0 16,4 0-47-16,0 0-10 0</inkml:trace>
  <inkml:trace contextRef="#ctx0" brushRef="#br0" timeOffset="11872.757">9716 8222 1029 0,'0'0'22'0,"-8"6"5"0,1 0 1 0,7-6 2 0,-3 0-30 16,3 0 0-16,-7 6 0 0,0 0 0 15,0-6 59-15,0 0 5 0,7 0 2 0,-7 0 0 0,3-6-2 0,-3 0 0 16,7 6 0-16,-4 0 0 0,-3 0-10 0,7 0-2 15,0 0-1-15,0 0 0 0,-7-6-31 0,7 6-5 16,0 0-2-16,0 0 0 0,0 0-13 0,0 0 0 16,0 0 0-16,0 0 0 0,0 0 0 0,-3 6 0 15,3-6 0-15,-7 6 0 0,3 0 0 0,4-1 0 16,-3 4 0-16,-1 6 0 0,1 0 0 0,-1-4 0 0,1 4 0 16,-1 3 0-16,4-1 13 0,-3-5 0 0,-1 0 0 0,0 0 0 15,1 2-13-15,3 4-18 0,-4-6 4 0,4 2 1 16,0-2 29-16,0 6 5 0,4-6 2 15,-4-1 0-15,0-8-37 0,3 9-7 0,1-9-2 0,3 3 0 16,-3-3 46-16,3 3 9 0,0-6 1 0,3 0 1 16,1 0-22-16,-1 0-4 0,5 0 0 0,-5 0-8 15,4-6 11-15,0 0-11 16,1 0 10-16,-1-3-10 0,0 3 9 0,-4 0-9 0,1 1 8 0,-4-1-8 16,4 0 0-16,-1-6 0 0,-3 3 8 0,0 3-8 15,0-2 0-15,0 5 10 0,-3-9-10 0,-1 6 10 16,1-6-2-16,-4 0-8 0,3 1 12 0,-3 2-4 15,0-3-8-15,0-6 8 0,-3 4-8 0,-1-1 8 16,1 0-8-16,-1 4 0 0,1-4 0 0,-4-3 0 16,0 7 0-16,0-7-9 0,0 3 9 0,-4 0-13 0,4-5 13 15,-4 8-11-15,4-8 11 0,-3 5-10 0,-1 6 10 16,4-3-10-16,-3 1 10 0,2 5-10 0,5 6-6 16,3 0-2-16,-7 0 0 0,0 0 0 15,0 6-18-15,3 5-4 0,-3-5-1 0,0 9 0 16,4 3-11-16,-4-1-3 0,-1 1 0 0,5-1 0 0,-4 4 42 15,3-3 13-15,1-4 0 0,-1 1-10 16,4 6-37-16,0-10-7 0,0-11-2 0,4 6-351 16,-4 9-70-16</inkml:trace>
  <inkml:trace contextRef="#ctx0" brushRef="#br0" timeOffset="12566.126">9917 8196 980 0,'0'0'20'0,"-4"2"5"16,4-2-25-16,-3 6 0 0,-1 0 0 0,4-6 0 15,0 0 52-15,-4 6 6 0,4-6 1 0,0 0 0 16,0 6-27-16,0-6-4 0,0 0-2 0,0 0 0 15,0 12-11-15,0-12-3 0,0 6 0 0,0-6 0 16,0 6-12-16,0-6 9 0,0 5-9 0,4 4 8 16,-4-3 5-16,4 6 1 0,-4-6 0 0,3 5 0 15,-3-5 10-15,0 6 3 0,0 0 0 0,0-6 0 16,0 3 4-16,0-4 1 0,0 1 0 0,0 6 0 16,4 0-2-16,-4-6 0 0,3 3 0 0,-3-1 0 15,4 1-10-15,-4 3-1 0,3 0-1 0,1-6 0 0,-1-1-2 0,1 4-1 16,-1 3 0-16,4 0 0 0,-3-6-24 0,-1-6-5 15,4 6-1-15,1-1 0 0,-1-5 42 0,-4 6 8 0,-3-6 1 16,7 0 1-16,0-6-15 0,0 6-3 0,0 0-1 0,-7 0 0 16,7-5-7-16,-3-1-2 15,3-6 0-15,0 0 0 0,-3 0 23 0,-1 4 4 16,1-4 0-16,-1 0 1 0,4-3-23 0,-3 4-5 0,-1-1-1 0,1 0 0 16,-1 0-8-16,1-2 0 0,-1-1 0 0,1 0 8 15,-1 3-8-15,1 1 8 0,-1-4-8 0,4 6 8 16,-3-5-8-16,0 2 8 0,-1-9-8 0,1 4 8 15,-4-1-8-15,3 6 0 0,-3-5 0 0,0-1 0 16,4 9 0-16,-4-3 0 0,0 1 0 0,0-4 0 16,0 6 9-16,0 9 0 0,0 0 0 0,0 0 0 15,0 0-37-15,0 0-8 0,0 0-2 0,0 0 0 16,0 0-17-16,0 0-3 0,0 0-1 0,-7 3 0 16,3 0-29-16,1 0-5 0,-1 6-2 0,4-3-393 15,0-1-78-15</inkml:trace>
  <inkml:trace contextRef="#ctx0" brushRef="#br0" timeOffset="13739.894">10343 8146 874 0,'0'0'19'0,"0"0"4"0,-3 5 1 0,3-5 1 0,0 0-25 0,-4 9 0 0,-3-3 0 0,4 0 0 16,3-6 54-16,0 0 6 0,0 6 0 0,-4 6 1 15,4-12-16-15,0 3-3 0,0-3-1 0,0 5 0 16,0 4-12-16,0-3-2 0,0 3-1 0,4 3 0 16,-4-6-6-16,0 0 0 0,3 2-1 0,-3 4 0 15,0 0 9-15,0 0 3 0,0-1 0 0,0 4 0 16,0 0-6-16,0-1-1 0,-3 4 0 0,-1-6 0 0,4 0 5 15,-3-1 1-15,-1 4 0 0,1-3 0 16,3 0-2-16,-4 2 0 0,1 10 0 0,-1-7 0 16,1 1 11-16,-1 3 1 0,4-10 1 0,0 7 0 15,0-18-29-15,0 0-12 0,0 0 8 0,0 0-8 16,0 0 12-16,0 0-2 0,0 0-1 0,0 0 0 16,0 0 1-16,0 0 0 0,0 0 0 0,0 0 0 15,0 0-10-15,0 0 12 0,0-12-12 0,0 6 12 16,4-5-12-16,-4 2 8 0,3 0-8 0,-3-3 8 0,0 3-8 15,4-2 0-15,-4-1 0 0,0 0 0 0,3 0 0 0,-3 4 0 16,0-4 0-16,0-6 0 0,0 9 0 16,0 1 0-16,0-4 0 0,-3 3 0 15,3-3 0-15,-4 6-9 0,4-5 9 0,-3 2 0 16,3 0-10-16,0-6 10 0,3 3-8 0,-3 7 8 16,0-1 0-16,0-9 0 0,-3 12 0 0,6-3-8 0,-3 6 8 0,0-6-8 0,0 6 8 0,0 0-8 15,0 0 8-15,0 0 0 0,7-3-9 0,-7 3 9 16,11-5-11-16,-11 5 3 0,0 0 0 0,10 0 0 15,1 0 8-15,-1 0-13 0,1 5 5 0,-4 1 8 16,-7-6-15-16,7 3 5 0,-3 6 1 0,-1 6 0 16,1-9 9-16,-1-1-12 0,1 7 12 0,-1-6-12 15,4 3 12-15,-7 0 0 0,4 0 0 0,-4 2 0 16,3-5 0-16,-3-6 0 0,0 6 0 0,0-6 0 16,4 12 0-16,-4-12 0 0,0 0 0 0,0 6 0 15,0-6 0-15,4 6 0 0,-4-6 0 0,0 8 8 16,0-8-8-16,3 6 0 0,-3-6 0 0,0 0 0 15,0 0 0-15,0 0 0 0,0 0 0 0,0 12 0 16,0-12 0-16,4 6 0 0,-4 6 0 0,0-6 0 16,0-1 0-16,3 4 0 0,-6-3 0 0,3 6 0 15,0-12 0-15,0 0 0 0,0 0 0 0,0 0 8 16,0 0-8-16,0 0 0 0,0 0 0 0,0 0 0 16,0 0 18-16,0 0-1 0,0 0 0 0,3-6 0 15,-3-6-17-15,0-2-11 0,4 2 2 0,-4-6 0 16,3 1 9-16,1 2 0 0,-1 3 0 0,1-6 0 15,-1 7 0-15,1-1 0 0,-1-3 0 0,1 3 0 0,-1 1 0 0,1-7 0 16,3 6 0-16,-3 4 0 0,-4-4 0 0,3 0 0 0,1 0 0 0,-4 6 0 16,0 6 0-16,3-6 0 0,-3-2 0 0,0 2 0 15,4-6 0-15,-4 6 0 0,0 6 0 0,0 0 0 16,0 0 0-16,0 0 0 0,0 0 0 0,0 0 0 16,0 0 0-16,0 0 16 0,0 0-4 0,7 6-1 15,0 6-11-15,0-3-17 0,-4-4 4 0,4 4 1 16,0 0 4-16,-3 9 8 0,-1-12-13 0,5 5 5 15,-5 1 8-15,1 0 0 0,3-3 0 16,-4 2 0-16,1 1 0 16,-1-6 0-16,1 9 0 0,-1-6 0 0,1 5 0 0,3-8 0 0,-4 6 0 0,1-3 0 15,-1 3 0-15,-3-4 8 0,4 1-8 0,-4 3 11 16,0 0-11-16,3-3 0 0,-3 2 0 0,4 1-11 16,0-6 11-16,-4-6 0 0,3 6 0 0,1 0 0 15,-4-6 0-15,3 6 0 0,1-1 0 0,-4 1-12 16,3 0-34-16,1 3-7 0,-1-6-2 0,-3-3 0 15,0 0 44-15,4 6 11 0,-4-6 0 0,0 0 0 16,0 0-104-16,0 0-20 0,3 9-3 0</inkml:trace>
  <inkml:trace contextRef="#ctx0" brushRef="#br0" timeOffset="20342.223">7197 5511 580 0,'-7'15'12'0,"0"-3"4"0,3 6-16 0,1-1 0 0,-1-8 0 0,0 9 0 15,1-1 54-15,-1-5 8 0,1 3 2 0,3-3 0 16,-4-1 5-16,1 1 2 0,3 6 0 0,-7-7 0 16,3 1-53-16,4 3-10 0,-3-3-8 0,-1 5 9 15,4-2 40-15,0 3 8 0,0-7 2 0,0 7 0 16,0-6-50-16,0 3-9 0,0 2 0 0,4 1 0 16,-4-1 11-16,0 10 7 0,3-9 2 0,-3 8 0 15,0-3-5-15,0 1-1 0,4 2 0 0,-4 4 0 16,0-4-14-16,0-2 8 0,0 2-8 0,-4 4 0 15,4-4 14-15,0 4-3 0,0-7-1 0,0 4 0 16,0-10 0-16,-3 1 0 0,3-1 0 0,-4 4 0 16,4-9-10-16,-3 2 8 0,3 1-8 0,-4-6 8 15,4 3-8-15,0 0 0 0,-3-1 0 0,3-8 8 0,0 3-8 0,0 0 0 16,0-3 9-16,-4 6-9 0,4-9 0 0,0 0 0 16,0 0 0-16,0 0 8 0,0 6-8 0,0-6-12 15,0 0 4-15,0 0 0 16,0 0-46-16,0 0-9 0,0 0-1 0,0 0-524 0</inkml:trace>
  <inkml:trace contextRef="#ctx0" brushRef="#br0" timeOffset="21060.984">7666 6329 1177 0,'0'0'25'0,"0"0"6"16,0 0 1-16,-7-3 2 0,3 3-34 0,-6-6 0 0,3 6 0 0,0-6 0 0,7 6 77 0,-7 0 9 16,-1-6 2-16,1 0 0 0,7 6-26 0,-7-6-5 15,0 6-1-15,0-5 0 0,0 5-25 0,4-9-6 16,-1 6-1-16,1 0 0 16,-4 0 0-16,3 0 0 0,4 3 0 0,-7 0 0 15,0 0-24-15,0 0 0 0,0 3 0 0,3 0 0 16,-6 3 0-16,3 3 0 0,3-4 0 0,-3 1 0 0,0 6 0 15,0 0 0-15,0-3-14 0,3 8 5 0,-3 1 9 0,0 0 0 16,0-1 0-16,0-2 0 16,-3 3-27-16,3-4-3 0,3 4-1 0,-3 0 0 0,3-1 31 0,-3-11 0 15,7 0 0-15,-3 0 0 16,-1 0 0-16,4 2 0 0,-7-2 0 0,7 6 0 0,0-12 12 0,0 0 9 0,0 0 2 0,0 0 0 16,0 0-37-16,0 0-7 0,11 6-2 0,-4-6 0 15,3 0 36-15,1 0 7 0,3 0 2 0,0 0 0 16,0 0-22-16,0 0 0 0,1-6 0 0,-5 0 0 15,8 6 8-15,-11-6-8 0,7-5 10 0,-3 2-10 16,-1 3 9-16,-3 0-9 0,4-6 8 0,-4-5-8 16,3 11 12-16,-3-6-4 0,1 3 0 0,-5 3 0 15,1-11-8-15,-1 11-11 0,-3-6 3 0,4 3 0 16,-4 3 8-16,0 3 0 0,0-5 0 0,0 2 0 16,0 6 0-16,-4-6 0 0,1 0 0 0,-4 6 0 15,3 0 0-15,0 0 0 0,-3 0 0 0,0 0 0 16,0 0 0-16,0 0-8 0,0 6 8 0,0 0-8 15,0-6 8-15,4 6-8 0,-1-6 8 0,4 8-8 16,-4-2 8-16,4-3-10 0,0 6 10 0,0-3-10 16,0-6 10-16,4 12-13 0,0-6 5 0,3 8 8 15,0-5-11-15,0 6 11 0,0-3-8 0,0 5 8 0,0-5 0 0,3 3 0 16,-2 2 0-16,-1-5 0 0,0 0-11 0,0 5 11 16,3-2-13-16,-6 3-503 15,3-7-101-15</inkml:trace>
  <inkml:trace contextRef="#ctx0" brushRef="#br0" timeOffset="21747.675">7048 7566 630 0,'0'0'17'0,"0"0"6"0,0 0-23 0,0 0 0 15,0 0 0-15,0 0 0 0,-3-5 48 0,3 5 6 16,0 0 1-16,0 0 0 0,0 0 29 0,0 0 5 0,0 0 2 16,0 0 0-16,0 0-49 0,0 0-10 0,3 5-1 0,1 7-1 15,0 0 0-15,3 3 0 0,-4 2 0 0,1 1 0 16,3 8-1-16,-4-2 0 0,4-1 0 0,-3-2 0 15,-1 5-18-15,1-2-11 0,-1 5 12 0,-3-2-12 16,4 2 9-16,-4 4-9 0,0-4 0 0,0 9 9 16,-4-3-9-16,1-8 0 0,-1 8 9 0,1-2-9 15,-4-4 8-15,3 3-8 0,-3-2 10 0,0-7-10 16,4 10 20-16,-4-10-3 0,-1 3 0 16,1 4 0-16,0-4 6 0,7-2 1 0,-7-1 0 0,-3-2 0 15,6-3-9-15,1-4-2 0,-1 4 0 0,1-6 0 16,-1-6-13-16,1-1 11 0,-1 1-11 0,4-6 10 15,0 0-10-15,4-6 12 0,-4-5-12 0,3-1 12 16,-3-6-124-16,4 4-25 0</inkml:trace>
  <inkml:trace contextRef="#ctx0" brushRef="#br0" timeOffset="22380.607">7317 8140 806 0,'0'0'17'0,"0"0"4"0,-4 6 1 0,4 2 2 0,0-2-24 0,0 6 0 0,0-6 0 0,0 6 0 16,4-6 107-16,-4 2 17 16,3-2 3-16,1 6 1 0,3-6-52 0,-4 6-9 0,4-6-3 0,0-1 0 15,-3-5-51-15,3 6-13 0,-7-6 0 0,3 3 0 16,5 3 0-16,-1-6 0 0,3 3 0 0,-3-3 0 16,4-3 0-16,-8 3 0 0,4-3 0 0,0 0 0 15,1 0 54-15,-1 0 8 0,0 0 2 0,0-2 0 16,0-1-52-16,-4 0-12 0,1 0 0 0,-1 0 0 15,4-3 0-15,-3 3 0 0,-1-3 0 0,1 4 0 16,-1 2-12-16,1-9-4 0,0 6-2 0,-1 0 0 16,1 0 7-16,-1-3 2 0,-3 4 0 0,4-1 0 15,-4-6 0-15,0 12 0 0,0-6 0 0,0 6 0 16,0 0 9-16,-4-6-12 0,1 0 12 0,-1 0-12 0,-3 1 12 0,3-1 0 16,-3-6 0-16,0 9-8 0,-3-3-1 0,-1 0 0 15,4 0 0-15,-3 0 0 16,-1 1 9-16,4 5-8 0,-4-6 8 0,4 6-8 15,-7 0 8-15,7 6-13 0,-7-1 5 0,3 1 8 0,1-6 0 16,3 6 0-16,-4 0 0 0,4 3 0 16,0 3 0-16,0-1 0 0,3-5 0 0,1 12 0 0,-4-3 0 0,7 2 0 15,-4 1 0-15,4 2 0 0,4 4 0 0,-4-6 0 16,3-1 0-16,1 4 0 0,-1-4 0 0,1 1 0 16,0 0 0-16,-1-4 0 0,4 4 0 0,-3-3 0 0,-4 0 0 15,3-1 0-15,1-2 0 0,3 0 0 0,-4-6 0 0,4 5 0 16,0-2 10-16,0 3 10 0,1-6 1 0,2 6 1 15,1-7-35-15,6 1-7 0,-17-6-2 0,7 0 0 16,8 0 2-16,2 0 0 0,-3 0 0 0,4 0-412 16,-4 0-83-16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31AD6-8635-4A4E-92C8-78B563A2BF42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CBA3B-3B45-43B3-A282-D69AE6BAA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4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espérer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hope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j’espère</a:t>
            </a:r>
            <a:r>
              <a:rPr lang="en-US" dirty="0"/>
              <a:t>			nous </a:t>
            </a:r>
            <a:r>
              <a:rPr lang="en-US" dirty="0" err="1"/>
              <a:t>espérons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espères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espérez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espère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espèrent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295BB7A-7598-4507-A818-04295B1859BA}"/>
                  </a:ext>
                </a:extLst>
              </p14:cNvPr>
              <p14:cNvContentPartPr/>
              <p14:nvPr/>
            </p14:nvContentPartPr>
            <p14:xfrm>
              <a:off x="486360" y="680400"/>
              <a:ext cx="10743480" cy="4883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295BB7A-7598-4507-A818-04295B1859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000" y="671040"/>
                <a:ext cx="10762200" cy="490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416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envoyer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send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j’envoie</a:t>
            </a:r>
            <a:r>
              <a:rPr lang="en-US" dirty="0"/>
              <a:t>			nous </a:t>
            </a:r>
            <a:r>
              <a:rPr lang="en-US" dirty="0" err="1"/>
              <a:t>envoyons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envoies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envoyez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envoie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envoient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7DEF1C-E87C-4D83-A086-E833752D08D8}"/>
                  </a:ext>
                </a:extLst>
              </p14:cNvPr>
              <p14:cNvContentPartPr/>
              <p14:nvPr/>
            </p14:nvContentPartPr>
            <p14:xfrm>
              <a:off x="527040" y="831600"/>
              <a:ext cx="6958800" cy="4405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7DEF1C-E87C-4D83-A086-E833752D08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680" y="822240"/>
                <a:ext cx="6977520" cy="442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364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célébrer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celebrate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célèbre			nous </a:t>
            </a:r>
            <a:r>
              <a:rPr lang="en-US" dirty="0" err="1"/>
              <a:t>célébrons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célèbres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célébrez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 célèbre		</a:t>
            </a:r>
            <a:r>
              <a:rPr lang="en-US" dirty="0" err="1"/>
              <a:t>ils</a:t>
            </a:r>
            <a:r>
              <a:rPr lang="en-US" dirty="0"/>
              <a:t> /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célèbrent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25F7D7C-56DE-4FBD-B01E-504A4EC749B3}"/>
                  </a:ext>
                </a:extLst>
              </p14:cNvPr>
              <p14:cNvContentPartPr/>
              <p14:nvPr/>
            </p14:nvContentPartPr>
            <p14:xfrm>
              <a:off x="585360" y="182880"/>
              <a:ext cx="10294920" cy="5539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25F7D7C-56DE-4FBD-B01E-504A4EC749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173520"/>
                <a:ext cx="10313640" cy="555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1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p. 209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question using one of the verbs in the upper right-hand corner of p. 209.</a:t>
            </a:r>
          </a:p>
        </p:txBody>
      </p:sp>
    </p:spTree>
    <p:extLst>
      <p:ext uri="{BB962C8B-B14F-4D97-AF65-F5344CB8AC3E}">
        <p14:creationId xmlns:p14="http://schemas.microsoft.com/office/powerpoint/2010/main" val="1414289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90D8F-031D-40DC-BA2B-D889DC9E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B1877-B183-45A6-9F3D-C8CBBE9EF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279529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You and your mother celebrate your birthday with a big party, but Tom  and Bob prefer a quiet day, so (</a:t>
            </a:r>
            <a:r>
              <a:rPr lang="en-US" dirty="0" err="1"/>
              <a:t>donc</a:t>
            </a:r>
            <a:r>
              <a:rPr lang="en-US" dirty="0"/>
              <a:t>) they take their dogs to the park.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3027B6A-7F3A-4F13-BE24-D68A67E795EF}"/>
                  </a:ext>
                </a:extLst>
              </p14:cNvPr>
              <p14:cNvContentPartPr/>
              <p14:nvPr/>
            </p14:nvContentPartPr>
            <p14:xfrm>
              <a:off x="2517120" y="1822320"/>
              <a:ext cx="1449360" cy="1259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3027B6A-7F3A-4F13-BE24-D68A67E795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7760" y="1812960"/>
                <a:ext cx="1468080" cy="127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Write, in French </a:t>
            </a:r>
            <a:r>
              <a:rPr lang="fr-FR" dirty="0" err="1"/>
              <a:t>words</a:t>
            </a:r>
            <a:r>
              <a:rPr lang="fr-FR" dirty="0"/>
              <a:t>, the </a:t>
            </a:r>
            <a:r>
              <a:rPr lang="fr-FR" dirty="0" err="1"/>
              <a:t>year</a:t>
            </a:r>
            <a:r>
              <a:rPr lang="fr-FR" dirty="0"/>
              <a:t> in </a:t>
            </a:r>
            <a:r>
              <a:rPr lang="fr-FR" dirty="0" err="1"/>
              <a:t>which</a:t>
            </a:r>
            <a:r>
              <a:rPr lang="fr-FR" dirty="0"/>
              <a:t> the United States </a:t>
            </a:r>
            <a:r>
              <a:rPr lang="fr-FR" dirty="0" err="1"/>
              <a:t>declared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independence</a:t>
            </a:r>
            <a:r>
              <a:rPr lang="fr-FR" dirty="0"/>
              <a:t>. A </a:t>
            </a:r>
            <a:r>
              <a:rPr lang="fr-FR" dirty="0" err="1"/>
              <a:t>complete</a:t>
            </a:r>
            <a:r>
              <a:rPr lang="fr-FR" dirty="0"/>
              <a:t> sentence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necessary</a:t>
            </a:r>
            <a:r>
              <a:rPr lang="fr-FR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27CE6E-3B66-4DD0-AF8E-B0569655AD0F}"/>
                  </a:ext>
                </a:extLst>
              </p14:cNvPr>
              <p14:cNvContentPartPr/>
              <p14:nvPr/>
            </p14:nvContentPartPr>
            <p14:xfrm>
              <a:off x="2445840" y="1491120"/>
              <a:ext cx="4788360" cy="160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27CE6E-3B66-4DD0-AF8E-B0569655AD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36480" y="1481760"/>
                <a:ext cx="4807080" cy="162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172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les verbes bizarres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begin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mastery</a:t>
            </a:r>
            <a:r>
              <a:rPr lang="fr-FR" dirty="0"/>
              <a:t> of the </a:t>
            </a:r>
            <a:r>
              <a:rPr lang="fr-FR" dirty="0" err="1"/>
              <a:t>conjugation</a:t>
            </a:r>
            <a:r>
              <a:rPr lang="fr-FR" dirty="0"/>
              <a:t> of </a:t>
            </a:r>
            <a:r>
              <a:rPr lang="fr-FR" dirty="0" err="1"/>
              <a:t>verbs</a:t>
            </a:r>
            <a:r>
              <a:rPr lang="fr-FR" dirty="0"/>
              <a:t> </a:t>
            </a:r>
            <a:r>
              <a:rPr lang="fr-FR" dirty="0" err="1"/>
              <a:t>whose</a:t>
            </a:r>
            <a:r>
              <a:rPr lang="fr-FR" dirty="0"/>
              <a:t> </a:t>
            </a:r>
            <a:r>
              <a:rPr lang="fr-FR" dirty="0" err="1"/>
              <a:t>spelling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irregular</a:t>
            </a:r>
            <a:r>
              <a:rPr lang="fr-FR" dirty="0"/>
              <a:t> in the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tense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Toulouse, the fourth largest city in France, is home to the aerospace conglomerate Airbus.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9880" y="2488808"/>
            <a:ext cx="3805881" cy="3024972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96216" y="2488808"/>
            <a:ext cx="4399005" cy="302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3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641074"/>
            <a:ext cx="10515600" cy="55358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population of Kinshasa is 9.464.172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neuf</a:t>
            </a:r>
            <a:r>
              <a:rPr lang="en-US" dirty="0"/>
              <a:t> millions </a:t>
            </a:r>
            <a:r>
              <a:rPr lang="en-US" dirty="0" err="1"/>
              <a:t>quatre</a:t>
            </a:r>
            <a:r>
              <a:rPr lang="en-US" dirty="0"/>
              <a:t> cent </a:t>
            </a:r>
            <a:r>
              <a:rPr lang="en-US" dirty="0" err="1"/>
              <a:t>soixante</a:t>
            </a:r>
            <a:r>
              <a:rPr lang="en-US" dirty="0"/>
              <a:t> </a:t>
            </a:r>
            <a:r>
              <a:rPr lang="en-US" dirty="0" err="1"/>
              <a:t>quatre</a:t>
            </a:r>
            <a:r>
              <a:rPr lang="en-US" dirty="0"/>
              <a:t> mille cent </a:t>
            </a:r>
            <a:r>
              <a:rPr lang="en-US" dirty="0" err="1"/>
              <a:t>soixante</a:t>
            </a:r>
            <a:r>
              <a:rPr lang="en-US" dirty="0"/>
              <a:t> </a:t>
            </a:r>
            <a:r>
              <a:rPr lang="en-US" dirty="0" err="1"/>
              <a:t>douze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cent </a:t>
            </a:r>
            <a:r>
              <a:rPr lang="en-US" dirty="0" err="1"/>
              <a:t>soixante</a:t>
            </a:r>
            <a:r>
              <a:rPr lang="en-US" dirty="0"/>
              <a:t> </a:t>
            </a:r>
            <a:r>
              <a:rPr lang="en-US" dirty="0" err="1"/>
              <a:t>douze</a:t>
            </a:r>
            <a:endParaRPr lang="en-US" dirty="0"/>
          </a:p>
          <a:p>
            <a:pPr marL="0" indent="0">
              <a:buNone/>
            </a:pPr>
            <a:r>
              <a:rPr lang="en-US" strike="sngStrike" dirty="0"/>
              <a:t>un</a:t>
            </a:r>
            <a:r>
              <a:rPr lang="en-US" dirty="0"/>
              <a:t> cent </a:t>
            </a:r>
            <a:r>
              <a:rPr lang="en-US" dirty="0" err="1"/>
              <a:t>soixante</a:t>
            </a:r>
            <a:r>
              <a:rPr lang="en-US" dirty="0"/>
              <a:t> </a:t>
            </a:r>
            <a:r>
              <a:rPr lang="en-US" dirty="0" err="1"/>
              <a:t>douze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cinq mille </a:t>
            </a:r>
            <a:r>
              <a:rPr lang="en-US" dirty="0" err="1"/>
              <a:t>trois</a:t>
            </a:r>
            <a:r>
              <a:rPr lang="en-US" dirty="0"/>
              <a:t> cent </a:t>
            </a:r>
            <a:r>
              <a:rPr lang="en-US" dirty="0" err="1"/>
              <a:t>trente</a:t>
            </a:r>
            <a:r>
              <a:rPr lang="en-US" dirty="0"/>
              <a:t> et un</a:t>
            </a:r>
          </a:p>
          <a:p>
            <a:pPr marL="0" indent="0">
              <a:buNone/>
            </a:pPr>
            <a:r>
              <a:rPr lang="en-US" dirty="0"/>
              <a:t>mille cent </a:t>
            </a:r>
            <a:r>
              <a:rPr lang="en-US" dirty="0" err="1"/>
              <a:t>trente</a:t>
            </a:r>
            <a:r>
              <a:rPr lang="en-US" dirty="0"/>
              <a:t> et un</a:t>
            </a:r>
          </a:p>
          <a:p>
            <a:pPr marL="0" indent="0">
              <a:buNone/>
            </a:pPr>
            <a:r>
              <a:rPr lang="en-US" strike="sngStrike" dirty="0"/>
              <a:t>un</a:t>
            </a:r>
            <a:r>
              <a:rPr lang="en-US" dirty="0"/>
              <a:t> mille </a:t>
            </a:r>
            <a:r>
              <a:rPr lang="en-US" strike="sngStrike" dirty="0"/>
              <a:t>un</a:t>
            </a:r>
            <a:r>
              <a:rPr lang="en-US" dirty="0"/>
              <a:t> cent </a:t>
            </a:r>
            <a:r>
              <a:rPr lang="en-US" dirty="0" err="1"/>
              <a:t>trente</a:t>
            </a:r>
            <a:r>
              <a:rPr lang="en-US" dirty="0"/>
              <a:t> et un</a:t>
            </a:r>
          </a:p>
          <a:p>
            <a:pPr marL="0" indent="0">
              <a:buNone/>
            </a:pPr>
            <a:r>
              <a:rPr lang="en-US" dirty="0"/>
              <a:t>un million mille cent </a:t>
            </a:r>
            <a:r>
              <a:rPr lang="en-US" dirty="0" err="1"/>
              <a:t>trente</a:t>
            </a:r>
            <a:r>
              <a:rPr lang="en-US" dirty="0"/>
              <a:t> et un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cent			           100</a:t>
            </a:r>
          </a:p>
          <a:p>
            <a:pPr marL="0" indent="0">
              <a:buNone/>
            </a:pPr>
            <a:r>
              <a:rPr lang="en-US" dirty="0"/>
              <a:t>cent un		           101</a:t>
            </a:r>
          </a:p>
          <a:p>
            <a:pPr marL="0" indent="0">
              <a:buNone/>
            </a:pPr>
            <a:r>
              <a:rPr lang="en-US" dirty="0" err="1"/>
              <a:t>trois</a:t>
            </a:r>
            <a:r>
              <a:rPr lang="en-US" dirty="0"/>
              <a:t> cents		           300</a:t>
            </a:r>
          </a:p>
          <a:p>
            <a:pPr marL="0" indent="0">
              <a:buNone/>
            </a:pPr>
            <a:r>
              <a:rPr lang="en-US" dirty="0"/>
              <a:t>mille			         1000 			</a:t>
            </a:r>
          </a:p>
          <a:p>
            <a:pPr marL="0" indent="0">
              <a:buNone/>
            </a:pPr>
            <a:r>
              <a:rPr lang="en-US" dirty="0"/>
              <a:t>mille un		         1001</a:t>
            </a:r>
          </a:p>
          <a:p>
            <a:pPr marL="0" indent="0">
              <a:buNone/>
            </a:pPr>
            <a:r>
              <a:rPr lang="en-US" dirty="0"/>
              <a:t>mille cent		         1100</a:t>
            </a:r>
          </a:p>
          <a:p>
            <a:pPr marL="0" indent="0">
              <a:buNone/>
            </a:pPr>
            <a:r>
              <a:rPr lang="en-US" dirty="0" err="1"/>
              <a:t>deux</a:t>
            </a:r>
            <a:r>
              <a:rPr lang="en-US" dirty="0"/>
              <a:t> mille		         2000</a:t>
            </a:r>
          </a:p>
          <a:p>
            <a:pPr marL="0" indent="0">
              <a:buNone/>
            </a:pPr>
            <a:r>
              <a:rPr lang="en-US" dirty="0"/>
              <a:t>un million		1.000.000</a:t>
            </a:r>
          </a:p>
          <a:p>
            <a:pPr marL="0" indent="0">
              <a:buNone/>
            </a:pPr>
            <a:r>
              <a:rPr lang="en-US" dirty="0" err="1"/>
              <a:t>deux</a:t>
            </a:r>
            <a:r>
              <a:rPr lang="en-US" dirty="0"/>
              <a:t> millions	2.000.000	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1E33D02-0961-4123-A116-430E675AA34F}"/>
                  </a:ext>
                </a:extLst>
              </p14:cNvPr>
              <p14:cNvContentPartPr/>
              <p14:nvPr/>
            </p14:nvContentPartPr>
            <p14:xfrm>
              <a:off x="2376000" y="3115440"/>
              <a:ext cx="76680" cy="88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1E33D02-0961-4123-A116-430E675AA3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66640" y="3106080"/>
                <a:ext cx="95400" cy="10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664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acheter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buy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j’achète</a:t>
            </a:r>
            <a:r>
              <a:rPr lang="en-US" dirty="0"/>
              <a:t>			nous </a:t>
            </a:r>
            <a:r>
              <a:rPr lang="en-US" dirty="0" err="1"/>
              <a:t>achetons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achètes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achetez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achète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achètent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7EE485D-0EEE-4AE1-9466-0015E167E9A2}"/>
                  </a:ext>
                </a:extLst>
              </p14:cNvPr>
              <p14:cNvContentPartPr/>
              <p14:nvPr/>
            </p14:nvContentPartPr>
            <p14:xfrm>
              <a:off x="613440" y="2703960"/>
              <a:ext cx="6869880" cy="2422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7EE485D-0EEE-4AE1-9466-0015E167E9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080" y="2694600"/>
                <a:ext cx="6888600" cy="244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475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27576</TotalTime>
  <Words>380</Words>
  <Application>Microsoft Office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Pourquoi tombons-nous?</vt:lpstr>
      <vt:lpstr>PowerPoint Presentation</vt:lpstr>
      <vt:lpstr>Toulouse, the fourth largest city in France, is home to the aerospace conglomerate Airbus.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p. 209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367</cp:revision>
  <cp:lastPrinted>2017-01-20T17:44:23Z</cp:lastPrinted>
  <dcterms:created xsi:type="dcterms:W3CDTF">2016-10-03T16:25:09Z</dcterms:created>
  <dcterms:modified xsi:type="dcterms:W3CDTF">2025-01-15T16:40:29Z</dcterms:modified>
</cp:coreProperties>
</file>