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368" r:id="rId2"/>
    <p:sldId id="363" r:id="rId3"/>
    <p:sldId id="331" r:id="rId4"/>
    <p:sldId id="365" r:id="rId5"/>
    <p:sldId id="366" r:id="rId6"/>
    <p:sldId id="362" r:id="rId7"/>
    <p:sldId id="360" r:id="rId8"/>
    <p:sldId id="361" r:id="rId9"/>
    <p:sldId id="359" r:id="rId10"/>
    <p:sldId id="354" r:id="rId11"/>
    <p:sldId id="369" r:id="rId12"/>
    <p:sldId id="370" r:id="rId13"/>
    <p:sldId id="364" r:id="rId14"/>
    <p:sldId id="348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68"/>
            <p14:sldId id="363"/>
            <p14:sldId id="331"/>
            <p14:sldId id="365"/>
            <p14:sldId id="366"/>
            <p14:sldId id="362"/>
            <p14:sldId id="360"/>
            <p14:sldId id="361"/>
            <p14:sldId id="359"/>
            <p14:sldId id="354"/>
            <p14:sldId id="369"/>
            <p14:sldId id="370"/>
            <p14:sldId id="364"/>
            <p14:sldId id="348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37" y="4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19:35:11.9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2314 681 601 0,'0'0'12'0,"0"6"4"0,0-6 0 0,0 12 2 0,0 6-18 0,-3-7 0 0,3-5 0 0,0 9 0 16,-4 3 64-16,4-7 10 0,0 1 2 0,-3 3 0 15,3-3-20-15,-4-1-3 0,1 1-1 0,3 0 0 16,0-6-9-16,0 3-3 0,0-4 0 0,0 7 0 16,0-12-3-16,0 12-1 0,0-6 0 0,0 0 0 15,0-6-12-15,0 11-2 0,0-5-1 0,0 9 0 16,0-3-7-16,0 5-2 0,0-5 0 0,0 3 0 16,0-3-3-16,0 5-1 0,0 7 0 0,0-9 0 15,3 2 6-15,-3 1 1 0,4 2 0 0,-4 4 0 16,0-6 14-16,0-1 3 0,0 4 1 0,0 2 0 15,0-2 4-15,0 2 1 0,0 1 0 0,0-4 0 16,0-2-29-16,0 0-9 0,0-6 0 0,0 8 0 16,0-2 14-16,0 5-4 0,0-8-1 0,0-3 0 15,0 5-1-15,0-5 0 0,0 3 0 0,0 2 0 16,3-11-8-16,-3 6 8 0,0 0-8 0,0 3 8 0,0-10-8 16,0 7 0-16,4 0 0 0,-4 0 0 0,3-1 0 0,-3-5 0 15,0 3 0-15,0-3 0 0,0-6 0 0,0 6 0 16,4 0 0-16,-4-6 0 0,0 0 0 0,0 0 0 15,0 0 0-15,0 0 0 0,0 0 0 0,0 0 0 16,0 0 0-16,0 0 0 0,0 0 0 0,0 0 0 16,0 0 0-16,3 6 0 0,8-6 0 0,-8 6 0 15,-3-6 0-15,0 0 0 0,4-6 0 0,3 0 0 16,-3 6 0-16,3 0 0 0,0 0 0 0,0 0 0 16,0-6-9-16,7 6 9 0,-7 0 0 15,7 0 0-15,0 0 0 0,-3 0 0 0,6 0-8 0,4 6 8 16,-3 0 0-16,3 0 0 0,0-6 0 0,-6 5 0 15,6 1 0-15,0 0 0 0,0 0 0 0,0 3 0 16,-3-3 0-16,0 6 0 0,-4-7 0 0,3 1 0 0,-3 0 0 0,0 0 0 31,-3-6-36-31,0 6-1 0,3 0 0 0,-7-6 0 16,0 0-140-16,-7 0-28 0</inkml:trace>
  <inkml:trace contextRef="#ctx0" brushRef="#br0" timeOffset="687.222">2755 1440 754 0,'0'0'21'0,"0"0"5"16,0 0-26-16,0 0 0 0,0 0 0 0,0 0 0 0,0 0 44 0,0 0 3 16,0 6 1-16,0-6 0 0,0 0 0 0,0 0 0 15,0 0 0-15,0 0 0 0,0 0-8 0,0 0 0 16,0 0-1-16,0 0 0 0,0 0-7 0,0 0-2 0,11 6 0 0,-4-6 0 15,-7 0-4-15,3 5-1 0,4 1 0 0,0 0 0 16,-7-6-5-16,8 0-2 0,-5 6 0 0,8-6 0 16,-1 6-7-16,-3-6-2 0,4 3 0 0,-1 0 0 15,1 0 4-15,3 3 1 0,0-6 0 0,-3 6 0 16,-1-6-14-16,1-6 0 0,-4 6 0 0,4 0 0 16,-1 0 0-16,1-9 0 0,-4 6 0 15,3-6 0-15,-3 3 14 0,1-6-3 16,-1 7-1-16,0-1 0 0,-7-6-10 0,0-3 0 0,7-2 0 0,-4 5 0 15,-3-6-10-15,0-2-4 0,0 8-1 0,4-6 0 16,-4 6-1-16,-4-2 0 0,1 2 0 0,3 6 0 16,0 0 16-16,0-5 0 0,0 11-10 0,-11-6 10 15,4 6 0-15,-4 0-11 0,1 0 11 0,-1 6-8 16,1-6 8-16,-4 11 12 0,3-5-2 0,4 0-1 16,-4 6 13-16,1-9 2 0,3 8 1 0,-7 1 0 15,7-6-4-15,0 6-1 0,0-6 0 0,3 6 0 0,-3 2 15 0,3-8 2 16,-3 0 1-16,4 0 0 0,-1 0-38 0,4-6 0 15,0 0 0-15,-3 6 0 0,-1 5 10 0,4-5 1 16,0 0 0-16,-3 3 0 0,-1-3-11 0,4 6 0 16,0-1 0-16,4-5 0 0,-1 6 0 0,-3-6 0 15,4 9 0-15,-4 2 0 0,3-5 0 0,1 0 0 16,3 2-10-16,-4-2 10 0,4-6 0 0,1 12 0 16,-1-1 0-16,3-8 0 0,1 3 0 0,-4-6 0 15,3 11 0-15,1-11 0 0,0 0 0 0,-1 0-9 16,4-6-1-16,-3 3 0 0,-1 3 10 0,1-6 0 0,0 6 0 15,-1-6 0 1,4-6-46-16,0 0-10 0,4 3-3 0,-4-3-436 16,4-6-87-16</inkml:trace>
  <inkml:trace contextRef="#ctx0" brushRef="#br0" timeOffset="1331.733">3457 1211 1072 0,'0'0'24'0,"0"0"4"0,-7 0 2 0,0-6 0 0,0 6-30 0,0-6 0 0,0 6 0 0,3 0 0 16,4 0 89-16,-7 0 12 0,-3-6 3 0,3 6 0 16,7 0-37-16,-7 0-7 0,-4 0-2 0,1 0 0 0,2 0-26 0,-2 0-4 15,10 0-2-15,0 0 0 0,0 0-10 0,-7 6-3 16,7-6 0-16,-7 6 0 0,7-6-13 0,-7 11-10 16,3-5 2-16,4-6 0 0,0 0 8 0,-3 12 0 15,-1-9 10-15,1 3-10 0,3-6 13 0,0 12-3 16,0-12-1-16,0 6 0 0,0 5 0 0,0 1 0 0,0-6 0 15,0 3 0-15,0-9 3 0,3 3 0 0,-3-3 0 16,0 8 0-16,0-8 1 0,4 12 1 16,-1-6 0-16,-3-6 0 0,0 0 7 0,0 0 2 15,4 6 0-15,-1 0 0 0,-3-6-23 0,4 6-16 0,3 0 2 0,0 5 1 16,3-2 13-16,-2-3 16 16,2 0-3-16,4 0-1 0,-7 0-12 0,4 0-16 0,-1 11 3 15,-3-11 1-15,4 3 12 0,-4 3 0 0,4-1 0 0,-8 1 0 16,4-12 0-16,0 12 0 0,0-6 0 0,-3 3 0 15,3-3 0-15,0-1 0 0,-3 7 0 0,-1-6 0 16,8-6 0-16,-8 6 0 0,-3 0 0 0,4-6 0 16,-4 0 11-16,0 6-11 0,0 8 10 0,-4-8-10 15,4-6 13-15,0 6-3 0,-3 0-1 0,-4 0 0 16,7-6-9-16,-7 12 10 0,-1-1-10 0,1-5 10 16,4 3-10-16,-1-3 0 0,1 0 0 0,-1 0 0 15,4-6 0-15,-3 12 0 0,-4-7 0 0,7-5 0 0,0 0 0 16,0 0 0-16,-7 6 0 0,-4 0 0 0,11-6 0 15,0 0 0-15,0 0 0 0,-7 0 0 16,-4 0-19-16,4 0-9 0,0 0-1 0,0 0-1 16,-3-6-120-16,-4 0-24 15,7 1-5-15,-4-1-1 0</inkml:trace>
  <inkml:trace contextRef="#ctx0" brushRef="#br0" timeOffset="2627.485">4597 734 1198 0,'0'0'34'0,"-11"9"7"0,4 3-33 0,-4 0-8 0,8-6 0 16,-4 5 0-16,3 7-15 0,-3-9-5 0,4 2 0 0,-4 1-1 16,0 6 21-16,0-6 0 0,3-4 0 0,1-2 0 15,-5 6 17-15,5 0 2 0,-1-6 0 0,4 0 0 16,-3 5-9-16,-1-2-2 0,4 3 0 0,0 0 0 16,-3-1 4-16,3 7 0 15,0 3 0-15,0-4 0 0,3 7-12 0,1-4 12 16,-4 10-12-16,3 2 12 0,1-8 1 0,-4 8 1 0,3 3 0 0,-3 4 0 15,0-4 6-15,8 3 2 0,-8-6 0 0,0 4 0 16,0-4 10-16,0-9 1 0,0 1 1 0,0-3 0 16,0-4 2-16,-8 1 0 0,8-3 0 0,-3-4 0 15,3-5-4-15,-4 0-1 0,4-6 0 0,-3 6 0 16,-1 0-1-16,1 0 0 0,3-6 0 0,0 0 0 16,-4 0-10-16,1-6-3 0,-1 0 0 0,1 0 0 15,-1-6-17-15,1-5 0 0,3 2 0 0,0 3-9 16,0-11-6-16,0 8-1 0,0-9 0 0,3 1 0 0,-3-3 0 15,0-4 0-15,4 4 0 0,-4-4 0 16,3-2 7-16,-3 3 1 0,0 2 0 0,4-2 0 0,-4-1 8 16,3 4 0-16,-3 8 0 0,0-8 0 0,-3 2 0 0,3 7 0 15,-4 2 0-15,4-3 0 0,-3 1 0 0,3 5 0 16,-4 6 0-16,4 6 0 16,0-6 0-16,0 3 11 0,-3 3-3 0,3 0 0 15,0 0-8-15,0 0 0 0,3 9 0 0,1-3 0 0,-4-6 0 0,3 12 0 16,-3-1 0-16,4 1 0 0,-1 0 0 0,1 3 0 15,-1-4 0-15,1 7 0 0,-1-12 0 0,-3 6 8 16,4 8-8-16,-4-14 0 0,0 6 8 0,0 0-8 16,0 5 8-16,0-2-8 0,0-3 17 0,0-1-1 0,3 7-1 15,-3-3 0-15,0-3-3 0,8-1-1 16,-8-5 0-16,3 0 0 0,-3-6-11 0,0 12 0 0,0-6 9 0,4 2-9 16,-4-8 0-16,0 0 0 0,0 0 0 0,0 0 0 15,0 0 10-15,0 0-2 0,7 0-8 0,-7 0 12 16,10 0-12-16,-10 0 11 0,7 0-11 0,0-11 10 15,0 2-10-15,4 3 10 0,-4-6-10 0,0 1 10 16,0-1-10-16,-3-3 10 0,3 3-10 0,0-5 10 16,0 5-10-16,0-6 8 0,0 4-8 15,4-4 8-15,-8 6-8 0,4-8 0 0,-3 8 0 16,-1 0 0-16,1 0 0 0,-1 1 8 0,-3-1-8 0,4 3 0 16,-1 3 0-16,-3-6 8 0,4 1-8 0,-1 5 0 15,1-6 0-15,-4 6 0 0,3-3 0 0,1 3 0 16,-4 0 0-16,3 1 0 0,-3 5 0 0,0 0 0 15,4-6 0-15,-4 6 0 0,0 0-8 0,0 0 8 16,0 0 0-16,0 0-11 0,7 6 11 0,0-6-8 0,0 5 8 0,0 1 11 16,4 0-3-16,-4 3 0 15,-4-3-8-15,4 6 0 0,0-6-12 0,4 5 12 0,-4 1 0 0,0 0 0 16,-3 3 12-16,-1-4-4 0,4 1-8 0,0 0 0 16,0 3 0-16,-3 2 0 0,3-5 0 0,0 6 0 15,-3-4 0-15,-1 4-11 0,1 0 11 0,-1 5 0 16,1-2 0-16,-4 2 0 0,3 1 0 0,-3 2 0 15,4-2 8-15,-1 2-8 0,1-8 0 0,-1 8 0 16,1 4 0-16,-1-7 0 0,4-11 0 0,-3 8 0 16,7-2 0-16,-4 0 0 0,-4-4 0 0,1-8-8 15,-1 6 8-15,1 0 0 0,-1 0 0 16,1-1 0-16,-4-11 0 0,7 0-8 16,-7 0-26-16,0 0-5 0,0 0-1 0,7 9 0 15,0-9-104-15,0 0-20 0,-7 0-5 0</inkml:trace>
  <inkml:trace contextRef="#ctx0" brushRef="#br0" timeOffset="3299.823">5249 1396 1101 0,'0'0'31'0,"0"0"7"16,0 0-30-16,0 0-8 0,0 0 0 16,0 0 0-16,-7 0 46 0,7 0 8 0,-7-6 2 0,4 6 0 0,-4-6-8 0,3 0 0 15,-3-6-1-15,0 4 0 0,3 2-31 0,1-6-5 16,-4 6-2-16,3 0 0 0,1 0-9 0,3 6 8 15,-7 6-8-15,0 0 8 0,3 0-8 0,1 0 8 16,-1 0-8-16,1-6 8 16,-4 0-8-16,3 0 0 0,-7 0 0 0,4 0 0 0,4 0 0 0,-1 6 0 15,1 2 0-15,-1 10 0 0,-3-6 8 0,4 5 0 0,3-2 0 16,-4 3 0-16,4-1 20 0,-3-5 3 16,6 3 1-16,-3 2 0 0,4-5 1 0,-4 6 1 0,3-9 0 15,1 8 0-15,-1-11-10 0,4 6-3 0,0-6 0 0,0 0 0 16,-7-6-6-16,15 6-2 0,-8-1 0 15,0-5 0-15,3 0 3 0,1 0 1 0,-1-5 0 0,1-1 0 16,0-6-5-16,-1 0-2 0,1 0 0 0,-1-2 0 16,1 2-10-16,-1 0 10 0,-2-11-10 15,-5 8 10-15,1 3-10 0,-1-5 0 0,-3 17 0 0,0-6 8 16,0 0-8-16,0 0-14 0,0 6 3 0,0-9 1 16,-3 3-6-16,-1 0 0 0,1 1-1 0,-1 5 0 15,0-6 6-15,-3 6 2 0,0-6 0 0,4 6 0 16,-1 0 9-16,1 6-13 0,-1-6 5 0,1 11 8 15,-1-5-11-15,1 0 11 0,3 3-8 0,0-3 8 16,3 6 0-16,-3-1 0 0,4 7 0 0,-1-3-8 16,1-4 8-16,-1 1 0 0,1 6 10 0,3-9-10 15,-4 8 10-15,4-5-10 0,1-6 10 0,-1 6-10 0,0-6 8 0,-7 5-8 16,3-2 0-16,1-3 0 0,-4-6 8 0,7 12-8 16,0 0 0-16,-7-12 0 0,0 0 0 0,0 0-15 15,0 0 2-15,0 0 0 16,7 0-50-16,-7 0-9 0,0 0-3 0,10 0 0 15,1-12-128-15,0 6-25 0,3-6-6 16,-4 3-1-16</inkml:trace>
  <inkml:trace contextRef="#ctx0" brushRef="#br0" timeOffset="3765.555">5394 1484 1335 0,'0'0'29'0,"0"0"7"0,0-9 0 0,0 9 2 0,0 0-30 0,0 0-8 0,0 0 0 0,0 0 0 16,0 0 64-16,0 0 11 0,0 0 2 0,0 0 1 16,0 9-14-16,0-3-4 0,0-6 0 0,0 6 0 15,0 11-28-15,4-11-7 0,-1 6-1 0,4-6 0 16,0 3-9-16,0 2-3 0,0 1 0 0,0-6 0 16,4 6-1-16,-1-6-1 0,1 5 0 0,0-5 0 15,-4-3-2-15,3 3-8 0,-3 0 12 0,-3 0-4 16,3-6-8-16,3 0 0 0,-2 0 9 0,-8 0-9 15,0 0 12-15,0 0-1 0,0 0-1 0,0 0 0 16,0 0 6-16,0 0 2 0,0 0 0 0,-4 0 0 16,-3-6-4-16,-4 0-1 0,8-3 0 0,-4 3 0 15,-4-5-13-15,1 5 0 0,3 0 0 0,-4-6 0 0,0 0 0 0,-3-2 0 16,4 8 0-16,-1-6 0 16,8 0 0-16,-4 1-12 0,0-1 12 0,-4 6-10 15,4-3 10-15,0 3-12 0,3 6 12 0,-3-6-12 0,4-5 12 16,3 11-10-16,0 0 10 0,-4-6-10 0,4 6 10 0,0 0-10 15,0 0 10-15,0 0-10 0,0 0 10 0,0-6-12 16,4 6 12-16,-1-6-12 0,1-6 12 0,-1 9-10 16,4 3 10-16,-3-6-10 0,-1 1 10 0,8-1-10 15,-4 6 10-15,4 0-10 0,-1-6 1 0,4 6 0 16,0-6 0-16,4 6 0 16,0 0-45-16,-1-6-9 0,4 6-1 0,-10-12-1 15,0-2-41-15,3 2-8 0,3 0-2 0,1 6-340 16,0-6-68-16</inkml:trace>
  <inkml:trace contextRef="#ctx0" brushRef="#br0" timeOffset="4034.793">5955 1334 1044 0,'0'0'23'16,"0"0"5"-16,0 0 0 0,0 0 1 0,0 6-29 0,0 6 0 0,-4 2 0 0,1 4 0 15,-1-6 77-15,1 0 10 0,-1-1 1 0,4-2 1 16,-3-3-28-16,-1 6-5 0,1 5-2 0,3-5 0 16,-4-3-30-16,1 3-7 0,3-1-1 0,0-5 0 15,0 0-6-15,3 6-2 0,-3-6 0 0,0 3 0 0,0 2-8 0,0-11 0 16,0 0 0 0,0 0 0-16,0 0 0 0,0 0 0 0,0 0 0 0,0 0 0 15,0 0-21-15,0 0-10 0,0 0-1 0,0-11-1 16,0 2-52-16,-3 3-11 0,-1-996-1 0,1 1936-1 0</inkml:trace>
  <inkml:trace contextRef="#ctx0" brushRef="#br0" timeOffset="4202.162">5828 1075 1022 0,'0'0'22'0,"0"0"5"0,0 0 1 0,0 12 1 0,0-6-29 0,0 6 0 0,3-6 0 0,1-1-448 16</inkml:trace>
  <inkml:trace contextRef="#ctx0" brushRef="#br0" timeOffset="4780.365">6184 1334 1335 0,'0'0'29'0,"0"6"7"0,4 0 0 0,-1 6 2 0,-3-4-30 0,4-2-8 16,-4 0 0-16,3 0 0 0,1 0 68 0,-4-6 13 15,0 0 3-15,3 6 0 0,4 0-28 0,-3 0-6 16,3-1-1-16,0-5 0 0,0 6-35 0,0-3-14 16,-3 9 11-16,3-6-11 0,0 0 12 0,7-6-3 0,-7 0-1 15,-4 0 0-15,5 0-8 0,2 0 12 0,-3 0-12 0,0 0 12 16,0-6-4-16,-3 0 0 0,3 0 0 0,-7 0 0 15,3 3-8-15,-3-8 8 0,-3 5-8 0,-1-6 8 16,1 6-8-16,-1-6-12 0,-3-2 2 0,0 2 1 16,0 6 9-16,0 0-10 0,0 0 10 0,0 0-10 15,-4 0 10-15,-6 0-13 0,6 6 5 0,1 0 8 16,-1 0-11-16,0 0 11 0,1 0-8 0,-1 6 8 16,1 0 0-16,3 0 0 0,3 6 0 15,1-6-8-15,-1 6 8 0,4 2 0 0,0-2 0 0,-3-6-8 16,6 6 8-16,-3 5 0 0,0-2 0 0,0 3 0 15,0-7 0-15,0 1 0 0,0 3 10 0,0 2-10 16,0-5 17-16,4 0-2 16,-1-6-1-16,1 0 0 0,-1 3 0 0,1-4 0 0,-1 1 0 0,4 6 0 0,-3-6-14 15,3 0 11-15,3 0-11 0,-10-6 10 0,7 6-10 16,4-1 0-16,3-5 0 0,0 6 0 0,4-6 0 16,-8-6-17-16,8 6 4 0,-4-11 1 15,7 5-44-15,-3-6-8 0,3 0-1 0,4-5-1 16,-4 2-94-16,0-3-18 0</inkml:trace>
  <inkml:trace contextRef="#ctx0" brushRef="#br0" timeOffset="5132.119">6611 790 996 0,'0'0'28'0,"0"0"7"0,0 0-35 15,0 0 0-15,0 0 0 0,0 12 0 0,0 3 55 0,0-10 4 16,0 13 1-16,0 0 0 0,0-4 16 0,-3-2 4 0,3 12 1 0,0-7 0 16,0 4-18-16,0-3-4 0,0-13-1 0,0 16 0 15,0 8-8-15,0 1-2 0,0-4 0 0,0 4 0 16,0-4-12-16,0-2-2 0,0 2-1 0,0 4 0 16,-4-4-4-16,4 9-1 0,0-11 0 0,0 8 0 15,-4-8-4-15,4 8 0 0,0-8-1 0,0 2 0 16,0 3 2-16,0-2 1 0,-3 2 0 0,3-2 0 15,0-4-26-15,0-5 0 0,0 5-12 0,0-2 12 16,0-3 0-16,0-7 0 0,3 1 0 0,-3 3 0 16,0-3 0-16,0-7 0 0,0-5 12 0,0 0-4 15,0 0-37-15,0 0-8 16,0 0-2-16,0 0 0 16,0 0-29-16,0 0-7 0,4 0-1 0,0-5 0 0,-1-7-15 0,1 6-3 0,3-3-1 15,-4-3-392-15,1 1-78 0</inkml:trace>
  <inkml:trace contextRef="#ctx0" brushRef="#br0" timeOffset="5537.77">6929 767 955 0,'0'0'27'0,"0"0"6"0,3 6-33 0,1-1 0 0,-4-5 0 0,3 6 0 15,4 0 59-15,-7-6 5 0,4 0 0 0,-1 6 1 16,4 0-5-16,-3 3-2 0,-1-3 0 0,1 5 0 16,-1 1-18-16,1 6-3 0,-4-4-1 0,3 4 0 15,1 0-16-15,-4 2-4 0,4 4-1 0,-1 5 0 16,1-2-15-16,-1-4 0 0,-3 4 8 0,0 8-8 15,4-14 21-15,-4 14 2 0,0-9 0 0,0 10 0 16,0-7 14-16,0 9 3 0,0-14 1 0,0 8 0 16,3-3-7-16,-6-2-2 0,3-4 0 0,0 4 0 15,0-4-16-15,0-5-3 0,-4 3-1 0,4-4 0 16,-3 1-12-16,3-3 0 0,0 2 8 0,-4-5-8 16,1-6 0-16,-1 6 0 0,0-1-12 0,1-2 12 0,-4-3-23 0,7-6 3 15,-4 6 0-15,-3-6 0 16,7 0-24-16,0 0-4 0,-7 6 0 0,7-6-1 15,0 0-27-15,0 0-4 0,-3-6-2 0</inkml:trace>
  <inkml:trace contextRef="#ctx0" brushRef="#br0" timeOffset="6089.488">7225 1402 1250 0,'0'0'35'0,"0"0"9"0,0 0-36 16,0 0-8-16,0 0 0 0,0 0 0 0,0 0 52 0,0 0 9 0,0 0 2 0,0 0 0 15,0 0-3-15,3 6-1 0,4-1 0 0,-3 1 0 16,3-6-15-16,-3 0-2 0,3 0-1 0,0 0 0 15,0 0-26-15,3 0-6 0,-6 0-1 0,-4 0 0 16,7-6-8-16,0 1 8 0,4-1-8 0,-4 6 8 16,3-6 5-16,1 0 1 0,-4 0 0 0,3 0 0 15,-3-6-2-15,-3 4 0 0,3-4 0 0,-3 0 0 16,3 0 0-16,-4 0-1 0,-3-2 0 0,4 2 0 16,-4 0-11-16,0 1 0 0,-4-1-10 0,1-3 10 15,-1 3-28-15,1 1 0 0,-4 5 0 16,-1-6 0-16,1 6-4 0,0-3 0 0,0 3 0 15,7 6 0-15,0 0 8 0,0 0 2 0,-14 3 0 0,14-3 0 0,0 0 12 0,-3 6 10 16,-4 6-13-16,3 6 5 0,4-1 0 0,-3 4 0 16,3 8 0-16,3-8 0 0,-3 2 8 0,0 1 0 15,-3 8 0-15,3-2 0 0,-4-4 0 0,8 3 14 16,-1-5-3-16,1 2-1 0,-1-2 10 0,4-4 1 16,0-2 1-16,0 6 0 0,4-4 3 0,-4-2 1 15,4-1 0-15,-1 1 0 0,4-3-8 0,0 2-2 16,-7 1 0-16,4-6 0 0,3-3-7 0,0 2-1 0,4 1-8 15,-4 0 12-15,4-6-12 0,-1 0 9 0,1-6-9 16,-1 6 8-16,1-6-17 0,0-6-4 0,3 6-1 0,-3 0 0 31,6 0-48-31,-6-12-10 0,0 6-1 0,-1 0-679 0</inkml:trace>
  <inkml:trace contextRef="#ctx0" brushRef="#br0" timeOffset="7924.175">26942 693 1058 0,'0'0'23'0,"0"0"5"0,0 0 0 0,0 0 3 0,0 0-31 0,0 0 0 0,0 0 0 0,0 0 0 16,-11 0 26-16,4 0-1 0,0-6 0 0,0 0 0 15,0 6 28-15,0-3 6 0,0 3 1 0,3-5 0 0,-3 10-30 0,0-10-6 16,4 5 0-16,-5-6-1 15,1 12 8-15,4-12 1 0,-1 6 1 0,-3-6 0 0,7 6-22 0,-3 0-11 16,-1 0 10-16,4 0-10 0,0 0 8 0,0 0-8 16,0 0 0-16,0 0 0 0,-3 6 22 0,-1-6-2 15,4 0 0-15,0 0 0 0,-3 6 2 0,-1-1 0 16,4-5 0-16,4 9 0 0,-4 3 12 0,0-6 2 16,3 6 1-16,-3-6 0 0,0 11 4 0,4 4 1 15,-4-4 0-15,3 1 0 0,1 8-18 0,-1 4-3 16,1 2-1-16,-4-2 0 0,7 2-4 15,-7-3 0-15,3 10-1 0,1-10 0 0,-1 3-5 0,1-2-1 16,0 2 0-16,-1-3 0 0,-3 4 9 0,4 2 2 16,-4-8 0-16,3 2 0 0,-3 3-20 0,4-8 0 15,-1 8 0-15,1-8 0 0,-1 2 0 0,1-2 0 16,-1-1 0-16,-3-2 0 0,-3-4 0 0,3 1 8 0,7 3-8 0,-4-4 10 16,1-5-10-16,-1 0 0 0,4 5 9 0,-3-8-9 15,-4-3 11-15,4 6-3 0,-1 0 0 0,1-7 0 16,-4-5 0-16,0 0-8 0,0 0 12 0,0 0-4 15,3 0 8-15,-3 0 0 0,4 6 1 0,-4-6 0 16,0 0-17-16,0 0 10 0,0 0-10 0,0 0 8 16,0 0-8-16,0 0 0 0,0 0 0 0,0 0 0 15,0 0 0-15,0 0 0 0,0 0 0 0,0 0 0 16,0 0 0-16,0 0-11 0,0 0 11 0,0 0-8 16,0 0 8-16,0 0-13 0,0 0 5 0,0 0 8 15,7-6-12-15,-7 6 12 0,3 6-12 0,1-6 12 0,-1-6-10 16,1 6 10-16,-4 0 0 0,3 0-9 0,4 0 9 15,-3 0 0-15,-4 0-9 0,7 0 9 0,0 0-8 16,0 0 8-16,0 0-10 0,0 0 10 0,4 0-13 0,-4 6 3 16,3 0 1-16,1-6 0 15,0 0-3-15,-1 6-1 0,-3-3 0 0,4 3 0 0,-1-6 1 16,-3 6 0-16,0-6 0 0,4 12 0 16,-4-12-12-16,0 0-1 0,0 5-1 0,0 1 0 15,0-6-22-15,0 6-4 0,0 0 0 0,-3-6-1 16,3 0-22-16,-3-6-4 0,3 6-1 0,-4-6 0 15,4 6-9-15,0 6-3 0,-3-6 0 0,3 0-329 0,-4-6-67 16</inkml:trace>
  <inkml:trace contextRef="#ctx0" brushRef="#br0" timeOffset="8516.102">27259 1537 493 0,'0'0'10'0,"0"0"2"0,0 0 1 0,-7 0 3 0,0 0-16 0,0-6 0 0,0 6 0 0,0 0 0 16,7 0 77-16,0 0 13 0,0 0 2 0,0 0 1 15,0 0 3-15,0 0 1 0,0 0 0 0,0 0 0 0,0 0-33 0,0 0-6 16,0 0-2-16,0 0 0 15,0 0-20-15,0 0-4 0,0 0 0 0,0 0-1 0,0 0 1 0,0 0 1 16,0 0 0-16,0 0 0 0,7 0 15 0,-7 0 2 16,7 6 1-16,-7-6 0 0,7 0-36 0,0 0-7 15,0 0-8-15,0 0 11 0,-3 0 3 0,3 0 1 16,0-6 0-16,0 6 0 0,0 0-3 0,0 0-1 16,4-6 0-16,-4 6 0 0,0-6-11 0,0 0 10 15,3 6-10-15,1-6 10 0,-4-5-10 0,4 5 0 16,-4 0 0-16,-4 3-11 0,4-9 11 0,-3 6 0 15,-1-5 10-15,1-1-10 0,-4 6 0 16,3-6 0-16,-3 9-8 0,0-3 8 0,0-5-17 0,-3 5 3 16,-1 0 1-16,1 0 0 0,-1-6 13 0,1 12 0 15,-4 0 0-15,0 0 0 0,-1 0-10 0,-2 6 10 16,-1-6-10-16,1 6 10 0,-1 0 0 0,1 6 0 0,-1-12 0 0,0 11 0 16,-3-2 0-16,4 3 0 0,-1 0 8 0,4 5-8 15,-3-5 0-15,2 3 0 0,5 2 0 0,-4-5 0 16,3 0 13-16,1 0-4 0,-1 2-1 0,1-2 0 15,-1 0-8-15,4 0 0 0,-3-1 0 0,3-5 0 16,3 3 0-16,-3-3 13 0,4 6-3 0,-1 0-1 16,4-7-9-16,-3 1 10 0,3 6-10 0,0-9 10 15,0 3-10-15,4 0 0 0,-1 6-10 0,1-12 10 16,3 0-28-16,-4 0 0 16,1 5 0-16,3-5 0 0,0-5-18 15,-3 5-3-15,3 0-1 0,0-12 0 0,-3 6-109 16,6-3-21-16,-3 9-5 0</inkml:trace>
  <inkml:trace contextRef="#ctx0" brushRef="#br0" timeOffset="9038.122">27750 1475 1191 0,'0'0'26'0,"0"0"6"0,-4 9 0 0,4-9 2 0,0 0-34 0,-4 3 0 16,1 6 0-16,-1-3 0 0,4-6 77 0,0 0 9 0,0 0 2 0,-7 5 0 15,7-5-15-15,-7 6-2 0,7-6-1 0,-7 0 0 16,0 6-38-16,0 0-7 0,7-6-1 0,-7 0-1 16,0 0-23-16,0 6 0 0,0-6 0 0,3 6 0 15,4-6 0-15,-3 6 0 0,-4-3 0 0,3 8 0 16,1-11 0-16,3 0 0 15,0 6-9-15,0-6 9 0,0 0 0 0,0 12-11 0,0-6 11 0,0 0-8 16,0-6 8-16,0 0 0 0,0 6 0 0,3 0 0 16,-3-6 0-16,4 11 0 0,-4-8 0 0,3 3 0 15,-3-6 0-15,0 0-8 0,7 6 8 0,-3-6 0 16,-4 0 0-16,7 6 0 0,0 0 0 0,-3 0 0 16,3 0 0-16,0-1 0 0,-4-5-8 0,4 6 8 15,-3 0 0-15,-1 0 0 0,4-3 0 0,-3 3 0 16,3-6 0-16,0 6 0 0,-3-6 0 0,3 12 8 15,0-12 3-15,-4 0 1 0,4 0 0 0,0 0 0 16,0 5-12-16,0-5 10 0,-3 6-10 0,3-6 10 16,-7 0-10-16,0 0 0 0,3 6 0 0,-3-6 0 0,0 0 0 15,0 0 0-15,8 0 0 0,-8 0 0 0,0 0-11 16,0 0-4-16,0 6-1 0,0-6 0 0,-4 12 5 0,-3-3 1 16,-4-9 0-16,4 6 0 15,-7-6-17-15,7 5-3 0,-3-5-1 16,-5-5 0-16,1 5-21 0,-3-6-5 0,3 6-1 0,-1-9-400 15,1 3-80-15</inkml:trace>
  <inkml:trace contextRef="#ctx0" brushRef="#br0" timeOffset="10566.438">28928 964 694 0,'0'0'15'0,"0"0"3"0,0 0 1 0,0 0 1 0,0-6-20 0,0 0 0 15,0 6 0-15,0 0 0 0,3-6 19 0,-3 6-1 16,0 0 0-16,0 0 0 0,0 0 26 0,0 0 6 16,0 0 1-16,0 0 0 0,0 0 0 0,4 6 0 0,-4 0 0 0,0 5 0 15,0-5-22-15,3 9-4 0,-3-3-1 16,4 0 0-16,-4-1 13 0,3 7 3 0,-3-12 0 15,4 9 0-15,-4-4-20 0,3 7-3 16,5-6-1-16,-5-1 0 0,1 10 20 0,3-9 3 0,-4 5 1 0,4 4 0 16,0-3-23-16,0 5-4 0,-3-8-1 0,-1 14 0 15,4-11 8-15,-3 8 2 0,0-2 0 0,3 2 0 16,-4 4 6-16,4-4 2 0,-3 4 0 16,-1-7 0-16,1 4-8 0,-1-4-2 0,1 9 0 0,-1-14 0 15,-3 0 20-15,4 8 4 0,-4-8 1 0,0-1 0 16,0 1-21-16,0-3-5 0,0 2-1 0,-4-5 0 15,4 0-4-15,-3 3-1 0,-1-4 0 0,4-5 0 16,-3 0-13-16,3-6 0 0,-4 12 0 0,4-12 0 16,0 0 20-16,-7 0 2 0,-3 6 0 0,-1-6 0 15,4-6-5-15,-4 6-1 0,4-6 0 0,-3 6 0 16,3-6-16-16,0 6 0 0,-4 0 8 0,0-6-8 16,4 0-16-16,-3 1-6 0,3-1-2 0,-4-3 0 15,4 3-9-15,-4 0-3 0,1 0 0 0,-1 0 0 16,4 0-7-16,0 1-1 0,4-7-1 0,-4-3 0 15,0 3-11-15,-4 1-3 0,4-1 0 0,-4 0 0 16,1-9-12-16,-1 4-2 0,1-1-1 0,-1-8-382 16,4 2-76-16</inkml:trace>
  <inkml:trace contextRef="#ctx0" brushRef="#br0" timeOffset="11022.286">28638 952 828 0,'0'0'18'0,"0"0"4"0,0 0 1 0,0 0 0 0,0 0-23 0,0 0 0 0,0 0 0 0,0 0 0 16,0 0 76-16,0 0 10 0,0 0 2 0,0 0 1 16,-7 0-9-16,7 0-3 0,0 0 0 0,0 0 0 15,0 0-1-15,0 0-1 0,0 0 0 0,0 0 0 0,0 0-31 16,0 0-7-16,0 0-1 0,0 0 0 0,0 0-36 16,7-6 0-16,4 6-12 0,3 0 4 0,0 0 8 0,0 0 11 15,4 0-3-15,3 0 0 0,-3 0-8 16,0-6 0-16,-4 0 0 0,3 6 0 0,-3-6 0 0,8 3 0 15,-5 3 0-15,1 0 0 0,-1 0 0 0,1-6 0 16,0 1 0-16,-1-1 0 0,1 0 0 0,0 6 0 16,-8 0 0-16,8 0 0 15,-4 0 0-15,4 0-12 0,-4-6 2 0,0 6 1 16,3 6-35-16,-2 0-6 0,2-6-2 0,1 6 0 16,-1-6-8-16,1 5-3 0,0 1 0 0,3-3 0 15,-3 3-7-15,-1 6-2 0,4-6 0 0,1 0-293 16,-8-6-59-16</inkml:trace>
  <inkml:trace contextRef="#ctx0" brushRef="#br0" timeOffset="11564.526">29302 1569 570 0,'0'0'16'0,"0"0"4"0,0 0-20 0,0 0 0 0,-4 6 0 0,4-6 0 0,0 0 29 0,0 0 2 16,-3 6 0-16,3-6 0 0,0 0 24 15,0 0 5-15,-4 6 0 0,4-6 1 0,0 0 19 0,0 0 3 16,0 0 1-16,0 0 0 0,0 0-17 0,0 0-3 16,0 0-1-16,0 0 0 0,0 0-16 0,0 0-3 15,0 12-1-15,0-1 0 0,0-11-22 0,0 9-4 16,4 3-1-16,-4 0 0 0,3-1 0 0,-3 1 0 16,0 3 0-16,0 3 0 0,4-7 13 0,-1 7 3 15,-3 3 0-15,4-4 0 0,-4 1-14 0,3-6-2 0,1-4-1 16,-1 4 0-16,1 0-4 0,3 0-1 0,-4-6 0 15,5 5 0-15,-1-8 2 0,0 9 0 16,3-12 0-16,-3 6 0 0,0-12 11 0,4 6 2 16,-4 6 1-16,4-6 0 0,-1-6-6 0,-3 6-2 15,4-12 0-15,-4 9 0 0,0-8-6 0,0 5 0 0,0-6-1 16,0 0 0-16,-3-3-11 0,-1 4 10 16,1-7-10-16,-4 0 10 0,3-2-22 0,-3 8-5 0,4-6-1 0,-8 1 0 31,4 2-24-31,0 3-5 0,-3 1-1 0,3-7 0 15,-4 6-32-15,1 3-6 0,-1-2-2 0,1-1 0 16,3 6-2-16,-4 0-1 0,0 0 0 0,4-6 0 0,0 1-84 16,-3 8-17-16</inkml:trace>
  <inkml:trace contextRef="#ctx0" brushRef="#br0" timeOffset="12136.528">29595 1111 380 0,'0'0'10'0,"0"0"4"0,-8-6-14 15,5 6 0-15,-4-6 0 0,3 0 0 0,1 0 80 0,3 6 12 0,-4 0 4 0,4 0 0 16,-7-12-7-16,4 6-1 0,3 6 0 0,0 0 0 16,-4 0-31-16,4 0-6 0,0 0-2 0,0 0 0 15,0 0 1-15,0 0 0 0,0 0 0 0,0 0 0 16,0 0 0-16,0 0 0 0,0 6 0 0,0 12 0 15,0-6-29-15,4 8-5 0,-1-2-2 0,1 5 0 16,-1-2 28-16,-3 8 6 0,4-2 0 16,-1 2 1-16,1-5-28 0,-1 2-5 0,1 10-2 0,-1-4 0 15,1-3 3-15,0 4 1 0,-1-4 0 0,1-3 0 16,-1-2-6-16,1 2-2 0,3-8 0 0,-4 0 0 16,1-1 4-16,-1-2 1 0,4 9 0 0,-3-13 0 15,-1 1-6-15,1 3-1 0,-1-3 0 0,1-1 0 0,-1 1 0 16,1 0-8-16,-4 3 12 0,4-4-4 0,-1-5-8 15,-3 6 10-15,4 6-10 0,-1-10 10 0,-3-8-10 0,0 6 8 16,0 6-8-16,0 6 8 0,0-7-8 0,0-2-12 16,0 3 2-16,4 0 1 15,-4-6-24-15,0 0-5 0,0-1-1 0,3 7 0 16,-3-6 5-16,0-6 1 0,0 0 0 0,0 0 0 16,0 0-42-16,0 0-8 0,0 0-1 0,0 0-1 15,0 0-9-15,0 0-2 0,4-12 0 0,-1 6-468 0</inkml:trace>
  <inkml:trace contextRef="#ctx0" brushRef="#br0" timeOffset="12645.092">29863 1543 787 0,'0'0'22'0,"0"0"6"0,0 0-28 0,0 0 0 16,0 0 0-16,0 0 0 0,0 0 56 0,0 0 7 16,0 0 1-16,0 0 0 0,0 0-16 0,0 14-4 15,3-8 0-15,1 0 0 0,3-6 7 0,-4 12 1 16,1 0 0-16,3-1 0 0,0 4-36 0,-4-3-6 15,4 0-2-15,1-1 0 0,-5 1 17 0,1-6 3 16,-1 9 1-16,1-3 0 0,-1-1 4 0,1-5 1 16,-4 0 0-16,3 6 0 0,-3-12-14 0,0 0-4 0,0 0 0 15,0 0 0-15,0 0-8 0,0 0-8 0,0 0 12 0,0 0-12 16,0 0 8-16,0 0-8 0,0 0 0 0,0 0 0 31,0 0-26-31,0 0-12 0,0 0-2 0,-7 9-1 16,7-9-113-16,-7 0-22 0</inkml:trace>
  <inkml:trace contextRef="#ctx0" brushRef="#br0" timeOffset="12938.669">29831 1284 1278 0,'0'0'28'0,"0"0"5"0,0 6 2 0,3 0 1 0,-3 0-28 0,0 2-8 15,-3 4 0-15,-1 0 0 0,4-6 0 0,0 6 0 16,0-6-8-16,0-1 8 0,0-5 11 0,0 0 7 15,0 0 2-15,0 0 0 0,7-5-20 0,-3-1 0 16,-1-6 0-16,5 6-399 16,-5-6-73-16</inkml:trace>
  <inkml:trace contextRef="#ctx0" brushRef="#br0" timeOffset="13565.594">30335 1610 1256 0,'0'0'28'0,"0"0"5"0,0 0 2 0,0 0 0 0,0 0-35 0,-3 0 0 0,-4-6 0 0,0 6 0 0,0 0 61 0,0-5 6 16,0 5 1-16,7 0 0 0,0 0-8 0,-7 0-2 16,-4 5 0-16,4-5 0 0,-7 0-21 0,7 6-4 15,-4-6-1-15,1 3 0 0,2 3-23 0,-2-6-9 16,-1 6 0-16,4 6 9 0,0-6-1 0,0 5-8 16,0-5 12-16,4 0-4 0,-5 3-8 0,1 3 8 15,4 0-8-15,-1-1 8 0,1-5-8 0,-1 6 0 16,1 3 9-16,-1-4-9 0,4 1 14 0,-3 0-2 15,3 0 0-15,0-3 0 0,0 2 10 0,0-11 2 16,0 0 0-16,0 0 0 0,0 0-6 0,0 0-1 16,0 0 0-16,0 0 0 0,0 0-2 0,3 6-1 0,1 0 0 0,3 0 0 15,-4-6-6-15,4 0-8 0,4 0 11 0,0-12-11 16,-4 6 0-16,3-8 0 0,-3 8 0 0,4-12-12 16,-4 6-6-16,0-5-1 0,0 2 0 0,0 3 0 15,-3 0 7-15,-1 1 2 0,4-1 0 0,-3 3 0 31,-4 3-25-31,3-6-5 0,1 12 0 0,-4 0-1 0,0 0 15 0,3-5 3 0,-3 5 1 0,0 0 0 32,0-12-18-32,0 12-3 0,0 0-1 0,0 0 0 0,4 12 34 0,-1-7 10 0,1 1 0 0,-4 0 0 15,3 3 0-15,5 3 19 0,-5 0-3 0,4 5 0 16,-3-5-8-16,3 3-8 0,0-4 12 0,0 1-12 16,-4 0 9-16,1 6-9 0,3-10 0 0,-4-2 9 15,4 0-9-15,-3 0 0 0,3 0 0 0,0 0 8 16,0 0-8-16,0 0 0 0,0-6 0 0,0 5 0 15,4-5-34-15,-4 0 1 0,4 6 0 16,-1-6 0-16,1 3-14 0,3-3-2 0,0 0-1 0,0-3-394 16,4 3-78-16</inkml:trace>
  <inkml:trace contextRef="#ctx0" brushRef="#br0" timeOffset="188334.834">4283 2513 1146 0,'0'0'32'0,"0"0"8"0,0 0-32 0,0 0-8 0,0 0 0 0,0 0 0 15,-7 6 17-15,7-6 3 16,0 0 0-16,0 0 0 0,0 0 17 0,0 0 4 0,0 0 1 0,0 0 0 16,-4 6-17-16,4-6-3 0,0 0-1 0,-7 6 0 15,7-6 3-15,0 0 1 0,0 0 0 0,-7 5 0 16,7-5-8-16,-4 9-1 0,4-9-1 0,0 0 0 16,0 6 3-16,-3 0 1 0,-1 0 0 0,4-6 0 15,0 0 11-15,-3 12 2 0,3-12 1 0,-4 5 0 16,4-5-6-16,0 12-2 0,0-12 0 0,0 6 0 15,0-6-4-15,0 6-1 0,0 0 0 0,0 3 0 0,-3 2-3 0,3 1-1 16,0-6 0-16,0 0 0 16,0 0 3-16,0 6 0 0,0-4 0 0,3 4 0 0,-3 0-5 15,4 0-1-15,-4 2 0 0,0-2 0 16,3 0-5-16,-3 6 0 0,4-7-8 0,-4 10 12 0,3-3-2 0,-3-1-1 16,4 4 0-16,-4 2 0 0,7-5-1 15,-7 8 0-15,4-8 0 0,-1 11 0 16,1-8-8-16,-4 8 0 0,3-2 0 0,1 2 0 15,-1-2 0-15,-3 2 8 0,4 1-8 0,-4-4 8 0,3-3 13 0,-3-5 3 16,4 9 0-16,-4-4 0 0,3 4-24 0,1-10 0 16,-1 1 0-16,-3-3 0 0,4 2 0 0,-4-5 0 15,3 0 0-15,1-6 0 0,-4 2 0 0,4-2 0 0,-4-6 0 16,0 0 0-16,0 0 0 0,0 0 0 16,0 0 0-16,0 0-8 0,0 0 8 0,0 0 0 0,0 0 0 0,0 0 0 15,0 6 0-15,0-6-18 0,0 0 3 0,0 12 1 31,0-12-14-31,0 6-4 0,0-6 0 0,0 6 0 16,0 0-15-16,3-1-3 0,-3-5-1 0,0 0 0 16,0 0-21-16,0 0-4 0,0 0 0 0,0 9-1 15,0-9-25-15,0 0-5 0,0 0-1 0,0 0-505 0</inkml:trace>
  <inkml:trace contextRef="#ctx0" brushRef="#br0" timeOffset="-152083.02">27224 2475 1148 0,'0'0'25'0,"0"0"6"0,-4 0 1 0,1 8 0 0,3 4-32 0,-4-6 0 0,4 6 0 0,0 0 0 15,0-6 32-15,0 2 0 0,-3 1 0 0,3 0 0 16,0-9 25-16,0 6 6 0,0-6 1 0,0 0 0 16,0 0-15-16,0 0-2 0,0 0-1 0,0 0 0 15,0 0-2-15,0 0 0 0,0 0 0 0,0 0 0 16,0 0-7-16,0 0-1 0,0 0-1 0,0 0 0 15,0 0-13-15,0 0-2 0,0 0-1 0,0 0 0 0,0 0-9 0,0 0-2 16,0 0 0-16,0 0 0 0,0 0 7 0,0 0 1 16,0 0 0-16,0 0 0 0,0 0-4 0,-7 6 0 15,3 0 0-15,1-1 0 0,-1 7-2 0,1-6-1 16,3 3 0-16,-4 3 0 0,4-6-9 0,0 11 10 16,-3-11-10-16,3 6 10 0,0 3-10 15,-4 2 0-15,4 1 0 0,0-6 0 16,0 8 0-16,4-8 0 0,-4 0 0 0,0 5 0 15,0-5 16-15,0 3 0 0,0 2 1 0,0 1 0 0,0-6-17 0,3 8 0 16,-3-8 0-16,0 0 0 0,0 6 0 0,0-4 0 16,0 4 0-16,0 0 0 0,4-4 0 0,-4 4-11 15,0-6 2-15,3-1 0 0,-3 4 9 0,0 3 0 16,4-6 8-16,-4-1-8 0,0 1 9 0,-4 3-9 16,4-4 12-16,0-5-12 0,0 6 13 0,0-6-4 0,0 6-1 0,0-6 0 15,0-6-8-15,-3 6-9 0,3-6 9 0,0 8-13 16,0-2 13-16,0 0 0 0,0-6 12 0,0 6-12 15,0 6 0-15,3-6 0 0,-3-6-15 0,0 5 5 16,0-5 10-16,0 6 0 0,0 0 0 0,0-6 0 31,0 0-25-31,0 0-7 0,0 6 0 0,0-6-1 0,0 0 33 0,4 9 0 0,-4-3 0 0,0-6 0 16,0 0-16-16,0 0-4 0,0 0 0 16,0 0 0-1,3 6-22-15,-3-6-5 0,0 0-1 0,0 0 0 16,0 0-29-16,0 0-7 0,4 6 0 0,-1-1-1 15,-3-5-24-15,4 6-5 0,3-6-1 0,-7 0-477 0</inkml:trace>
  <inkml:trace contextRef="#ctx0" brushRef="#br0" timeOffset="29019.989">27432 2660 494 0,'0'0'10'0,"0"0"2"15,0 0-12-15,0 0 0 0,0 0 0 0,0 0 0 16,0 0 12-16,0 0-1 0,0 0 0 0,0 0 0 16,0 0-11-16,0 0 0 0,0 0 9 0,0 0-9 15,0 0 8-15,0 0-8 0,0 0 8 0,0 0-8 16,0 0 17-16,0 0-1 0,0 0 0 0,0 0 0 15,0 0 15-15,0 0 2 0,0 0 1 0,-4-6 0 0,1 0-14 16,3 6-2-16,-4-6-1 0,1 0 0 16,-1 0-17-16,4 6-11 0,-3-5 2 0,3-1 0 15,-4-6 9-15,1 6 0 0,3-3 0 0,-4-3-8 0,4 7 8 0,0-7 0 0,4 6 10 0,-1-3-10 16,-3 0 16-16,4 1-2 16,-4 2-1-16,0 6 0 0,0 0 20 0,0 0 4 0,0 0 1 0,0 0 0 15,0 0-2-15,0 0 0 0,0 0 0 0,0 0 0 16,0 0 0-16,0 0-1 0,0-6 0 0,0 6 0 15,0 0 10-15,0 0 3 0,0 0 0 0,0 0 0 16,0 0-14-16,0 0-2 0,0 0-1 0,0 0 0 16,0 0-11-16,0 0-3 0,0 0 0 0,0 0 0 15,0 0-9-15,0 0-8 0,0 0 9 0,0 0-9 16,3-6 0-16,-3 6 0 0,7 0 0 16,0-6-10-16,-7 6 10 0,0 0-8 0,4 0 8 0,3 6-8 15,-7-6 8-15,7 6 0 0,-3 0 0 0,-1 0-8 16,1 2 8-16,-1 1 0 0,1 0 8 0,-1 3-8 15,-3-6 16-15,0-1-2 0,0 7 0 0,0-6 0 16,0 3-2-16,-3-3 0 0,-1 6 0 0,4-7 0 16,-3 7 1-16,3-6 0 0,0 0 0 0,-4 0 0 15,4 3-13-15,0-3 8 0,0-6-8 0,-3 11 0 16,3-5 8-16,0 6-8 0,0-6 0 0,0 0 0 16,3 5 0-16,-3-5 0 0,0 3 0 0,4 3 0 15,-4-6 0-15,3 6 0 0,4-1 0 0,-3-2 0 16,-1 3 0-16,1 0 0 0,-1-1 0 0,1 7 0 15,-1-6 0-15,1 3 0 0,3 2 0 0,-7-5 0 0,4 3 0 16,-1-4 0-16,-3 7 0 0,0-6 0 0,0 5 16 16,0-8-2-16,0 9-1 0,0 0 0 0,0-7 1 15,0-2 0-15,-3 3 0 0,3 0 0 0,-4-1-3 16,4 1-1-16,-3-6 0 0,-1 6 0 0,4-3-10 16,0-9 0-16,-4 11 0 0,4-11 0 15,0 12 0-15,0-12 0 0,-3 6 0 0,3 6 0 16,0-12 0-16,0 6 0 0,0-6 0 0,0 6 0 0,0-6 0 0,0 8 0 15,0-2-8-15,0 6 8 16,0-6-28-16,3 6 0 0,-3-7-1 0,4 1 0 16,0 3-2-16,-4-3 0 0,0 6 0 0,0 0 0 15,0-12-4-15,0 5-1 0,0-5 0 0,-4 6 0 0,0 0 8 16,4 3 0-16,-3 9 1 0,3-12 0 0,-4 5 15 0,4-5 4 0,-3 0 0 0,3 6 0 16,0-6 8-16,0 0 0 0,0-6 0 0,0 8-8 15,0-8-2-15,0 6 0 0,0-6 0 16</inkml:trace>
  <inkml:trace contextRef="#ctx0" brushRef="#br0" timeOffset="157115.24">4607 2519 589 0,'-3'-6'24'0,"-1"-6"-24"15,1 6 50-15,-1-8 5 0,4 2 1 0,-3 0 0 16,-1-6 13-16,1 7 3 0,-4-1 1 0,3 3 0 16,0 3-27-16,1 0-6 0,-1-5 0 0,1 11-1 15,3 0-11-15,0 0-1 0,-7-6-1 0,0 6 0 0,7 0 9 0,0 0 1 16,-4 0 1-16,4 0 0 0,-7 0-12 0,7 0-2 15,0 0-1-15,-7 6 0 0,0-1-9 0,7-5-1 16,0 0-1-16,-11 6 0 0,8 0 9 0,-4 0 3 16,7-6 0-16,-4 6 0 0,4-6 1 0,-3 6 0 15,3 3 0-15,0-9 0 0,-4 6 4 0,4-6 2 16,0 5 0-16,0 7 0 0,4-6-18 0,-4 0-3 16,0 6-1-16,3-6 0 0,1 8 0 0,-1-8 0 15,1 6 0-15,-4 0 0 0,3 5 5 0,5 4 1 16,-5-4 0-16,1 1 0 0,-1 3 0 0,4 2 0 0,-3 1 0 15,-1 8 0-15,1-8 6 0,-4 2 2 0,3 3 0 16,1-2 0-16,3 2-10 0,-4-2-3 0,1 2 0 16,3 1 0-16,-3-4-9 0,3 3 0 15,-4-2 0-15,4 2 0 0,-3-8 8 0,-1 8 4 16,1-2 0-16,3 2 0 0,-4-5-4 0,1-4 0 16,3 4 0-16,-4-7 0 0,1-2-8 0,0 3 0 0,6-1 9 15,-6-5-9-15,-4-3 0 0,3 3 9 0,-3-12-9 0,0 0 0 16,0 0 9-16,0 0-9 0,0 0 0 0,0 0 9 15,0 6-9-15,0-6-12 0,0 0 2 0,0 0 1 16,0 0-8-16,0 0-2 0,0 0 0 0,0 0 0 16,0 5-25-1,0-5-4-15,0 0-2 0,0 6 0 0,0 0-26 0,0-6-6 0,0 6-1 16,0-6 0-16,0 12-98 0,0-12-20 16,0 6-4-16</inkml:trace>
  <inkml:trace contextRef="#ctx0" brushRef="#br0" timeOffset="-181340.393">27781 2478 129 0,'0'0'0'0,"0"0"0"16,0 0 54-16,0 0 6 0,0 0 0 0,0 0 1 15,0 0-19-15,0 0-4 0,0 0-1 0,0 0 0 16,0 0-4-16,0 0-1 0,0 0 0 0,0 0 0 16,0 0-11-16,0 0-2 0,0 0-1 0,0 0 0 15,0 0-2-15,7-3 0 0,-7 3 0 0,4 0 0 16,-4 0 7-16,3-6 1 0,1 0 0 0,-4 6 0 16,0-6 6-16,3 0 2 0,-3 0 0 0,0 0 0 15,0 1 16-15,4-1 4 0,-4 0 1 0,0 6 0 16,0 0-7-16,0 0-2 0,0 0 0 0,0 0 0 15,0 0 8-15,0 0 0 0,0 0 1 0,0 0 0 16,0 0 3-16,0 0 0 0,0 0 0 0,0 0 0 16,0 0-14-16,0 0-2 0,0 6-1 0,-4 5 0 15,4 1-27-15,0-6-12 0,-3 0 10 0,3 6-10 16,0-6 0-16,-4 8 8 0,1-8-8 0,3 6 0 16,0-6 0-16,0 6 11 0,0-4-11 0,-4 4 10 15,4 0 4-15,0 0 1 0,-3-1 0 0,3 1 0 16,0-3 17-16,-4 3 4 0,4 5 1 0,-3-5 0 15,3 0-14-15,0-3-3 0,0 8-1 0,0-5 0 16,0 0-4-16,3 5-1 0,1-2 0 0,-4-3 0 16,3 0 12-16,1 5 2 0,-1-2 1 0,-3 3 0 15,4-7-29-15,-4 7 8 0,3-9-8 0,1 9 0 16,-1-7 0-16,-3 1 0 0,4 0 0 0,-4-3 0 16,4 2 0-16,-1 1 0 0,1 0 0 0,-1-6 0 0,1 11 0 15,-1-8 0-15,1 3 0 0,-4 6 0 0,3-7 0 16,1 1 12-16,-1-3-1 0,1 9-1 0,-4-7-10 0,3 1 0 0,1 0 0 15,-4 3 8-15,3-4-8 0,1 1 0 16,-4 0 0-16,3 0 0 0,1-4 0 0,-4 4 0 0,3 0 0 16,1 0 0-16,-4-6 0 0,0 5 0 0,4-8 0 15,-4 6 0-15,0-9 0 0,0 0 0 0,0 0 0 0,0 0 0 16,0 9 0-16,0-3 8 0,0-6-8 16,3 6 8-16,1 0-8 0,-4-6 0 15,0 0 0-15,0 5 0 0,0-5 0 0,0 0 0 16,3 6-9-16,-3-6 9 0,0 0 0 0,0 0-8 0,0 0 8 0,0 0 0 15,0 0-11-15,0 0 11 0,0 0-10 0,0 0 10 16,0 0-22-16,0 0 2 0,0 0 0 0,4 6 0 16,-4-6-4-16,0 6 0 0,0-6 0 0,0 3 0 15,0 6 4-15,0-9 0 0,0 9 0 0,0-3 0 16,0-1-22-16,0-5-4 16,-4 6-1-16,4-6 0 0,0 6 7 0,0-6 0 0,0 0 1 0,0 0 0 15,0 0-20-15,0 0-4 0,0 0-1 0,0 0 0 16,0 0-31-16,0 0-6 0,0 0-2 0</inkml:trace>
  <inkml:trace contextRef="#ctx0" brushRef="#br0" timeOffset="-98482.882">4914 2292 477 0,'-3'30'13'0,"3"-24"4"0,-4 5-17 0,4 1 0 0,0-3 0 0,0 3 0 16,-3 0 50-16,3-7 6 0,0 7 2 0,0-6 0 16,0 3-10-16,0-9-1 0,3 6-1 0,-3 6 0 15,0-7-4-15,0-5-1 0,0 6 0 0,0 6 0 16,0-6-11-16,0 0-2 0,0 3-1 0,4-4 0 16,-4 13-14-16,0-6-2 0,0-6-1 0,0 11 0 15,3-2 1-15,-3 3 0 0,4 5 0 0,-4-2 0 16,3 2 1-16,4 1 0 0,-3 2 0 0,3-2 0 15,-4 2 4-15,1-2 2 0,-1 5 0 0,1-2 0 16,0-4 3-16,3-2 1 0,-4 8 0 0,1-5 0 16,-1-4-2-16,1 4-1 0,-1-4 0 0,1 4 0 15,-4-6-11-15,0 2-8 0,3 4 12 0,-3-13-12 16,0 7 0-16,0-3 0 0,0 2 0 0,0-5 0 16,4-6 0-16,-4 6 0 0,0-12 0 0,0 0 0 15,0 0-36-15,0 0-7 0,0 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19:54:02.7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18630 10400 513 0,'0'0'21'15,"0"0"-21"1,0 0 17-16,0 0-1 0,0 0 0 0,0 0 0 0,0 6 46 15,-3 0 9-15,3 0 1 0,0-6 1 0,0 0-37 0,0 0-8 0,0 0-2 16,0 0 0-16,0 0-14 0,0 0-4 0,-4 9 0 0,4-9 0 16,0 0-8-16,0 0 0 0,0 0 0 0,0 0 0 15,0 0 0-15,0 0-11 0,4 6 11 0,-4-6-8 32,0 0-16-32,0 0-4 0,0 0 0 0,0 11 0 0,3-2 28 0,-3 0 0 0,4-3 0 0,-4 6 0 15,3 0 0 1,-3-4 0-16,4 4 0 0,-4-6 0 0,0-6 42 0,0 0 14 0,0 0 2 15,0 0 1-15,0 0-43 0,7-3-16 0,0-3 11 0,-4 3-11 16,1-3 57-16,-4 6 6 0,7-3 1 0,-7 3 0 16,0 0-52-16,0 0-12 0,7-3 0 0,-7 3 0 15,7-2 0-15,0-1 0 0,0-6 0 0,-7 9 0 16,0 0 34-16,0 0 4 0,11 0 1 0,-11 0 0 16,0 0-39-16,10 9 0 0,-3-4 0 0,-7-5 0 15,11 6 0-15,-11-6 0 0,0 0 8 0,7 6-8 16,4-3 0-16,-1 3 0 0,1 3 0 0,-1-9 0 15,5 6 0-15,-5 0 0 0,4-6 0 0,0 0 0 16,4 0 0-16,-4 0 0 0,4 0 0 0,-1-6 0 16,1 0 0-16,-4-6 8 0,4 0-8 0,-4 1 11 15,0 2 2-15,7 3 1 0,-7 6 0 0,4-6 0 16,-4 6-14-16,4-12 8 0,-4 3-8 0,0 6 0 16,0 1 0-16,0 4 0 0,0 4 0 0,0 0 0 15,0 0 9-15,-3 0-9 0,3-6 8 0,-3 6-8 16,3 0 0-16,-4 3 8 0,4-1-8 0,-3-2 0 15,0 0 0-15,-1 0 0 0,4-3 0 0,-3 9 0 0,3-6 0 0,0 0 0 16,4-1 0-16,-1-2 0 0,5-3 0 0,-5 0 0 16,1 0 0-16,3-3 0 0,-3-2 0 0,3-1 0 0,0-6 0 15,0 3 0-15,4 0 0 0,0-3 0 0,-1-2 0 16,5 2 0-16,-1-6 0 0,-4 1 0 0,5 8 0 16,-1-9 0-16,0 7 20 0,4-7 9 0,-4 9 2 0,0-3 0 15,1 6-22-15,-5-5-9 0,4 2 8 0,-3 0-8 16,-4 0 8-16,4 3-8 0,0 0 8 15,-4 1-8-15,-4 5 25 0,5 5 0 0,-5-10 0 0,4 10 0 16,-3-5-43 0,-4 3-9-16,0 0-1 0,-3 3-1 0,3 0 29 0,-3 0 0 0,3 0 0 0,-4 3 0 15,4 2 0-15,-3-5 0 0,3 0 0 16,-3 3 0-16,3-3 0 0,-4-3 0 0,4 0 0 0,-3 6 0 16,0-1 0-16,3 4 0 0,0-12 0 0,0 6 0 15,0-6 0-15,0 6-9 0,0-6 9 0,7 6 0 16,-3 3 0-16,0-6 0 0,-1 2 0 0,1-2 0 15,-4 0 0-15,4-3 0 0,-4 0 0 0,-4 0 8 16,5 0-8-16,-1 3 0 0,-4 3 0 0,1 0 0 16,-4 0 0-16,4-6 0 0,-1 6 0 0,-3 3 8 15,4-4-8-15,-1 1 0 0,-3 0 0 0,4 0 0 16,-4 0 0-16,0 0 0 0,4 0 0 0,-1 0 0 16,1-6 0-16,-1 0 0 0,4-6 0 0,1 0 0 15,-1 0 0-15,0 3 0 0,3-3 0 0,-2 3 0 16,2-3 0-16,1 0 0 0,0-2 0 0,-1-4 8 15,1 6 0-15,3 0 1 0,-3-3 0 0,-1 0 0 16,1 4-9-16,3-4 0 0,-3 6 0 0,-4 0 0 0,0 3 0 16,0-6 8-16,0 6-8 0,0 0 0 0,-3 0 0 0,3 6 0 15,-3-3 0-15,-1 3 0 0,1 0 0 0,-1-1 8 16,-3 4-8-16,4 0 0 0,-4-3 0 0,0 0 8 0,0 6-8 16,0-4 0-16,0 1 0 0,4-3 0 15,-4 3 0-15,0-3 0 0,3 0 0 16,1-6 0-16,0-6 0 0,3 6 0 0,0 0 0 0,3 0 0 15,1 0 0-15,7 0 0 0,3-9 0 0,-3 6 13 0,3-3 0 0,4 0 0 16,-1-2-13-16,-2-4 0 0,2 6 0 0,1-6 0 16,0 3 18-16,3 0 7 0,-3 4 2 0,0-7 0 15,-4 9-18-15,4-3-9 0,-4 0 10 0,0 0-10 16,-7 0 9-16,4 1-9 0,-4 2 8 0,0-3-8 16,-3 0 0-16,0 3 0 0,-4 6 8 0,0 0-8 15,0-3 0-15,0 3 0 0,-3 6 0 0,-4-4 8 16,0 1-8-16,0 0 8 0,0 0-8 0,-4 0 8 0,4 3-8 15,-3 2 0-15,-1-2 0 0,1 0 0 0,-4-3 0 0,4 0 8 16,-1 0-8-16,1 6 0 0,-1-7 0 0,1-2 0 16,3 3 0-16,-7-6 0 0,7 6 0 0,-4 0 0 15,-3-6 0-15,11 6 0 0,-4 0 0 0,0 0 0 16,-7-6 0-16,7 0 0 0,-7 0 0 0,7 6 0 16,4-6 0-16,-4 0 0 0,-7 0 0 0,7 5 0 15,-7-5 0-15,7 0 0 0,0 0 0 0,0 0 0 16,0 0 0-16,-7 0 0 0,0 0 20 15,7 0-2-15,4 0 0 0,-4 0 0 0,0 0-29 0,3 0-5 16,-3 0-2-16,0 0 0 0,0 0 18 0,1 0 0 16,-1 0 0-16,0 0 0 0,3 0 0 0,-3 0 0 15,0 0 0-15,4 0 0 0,-4 0 0 0,0 0 0 0,4 0 0 16,-4 3 0-16,0 0 0 0,3-3 0 0,-3 3 0 0,0 0 0 16,1 0 0-16,-8-3 0 0,10 0 0 0,-3 6 0 15,-7-6 0-15,7 3 0 0,4 6 0 0,-4-3 0 16,3-6 0-16,-3 0 0 0,1 0 0 0,-1 5 0 15,0-5 0-15,0 0 0 0,3 0 0 0,1 0 0 16,-4 0 0-16,0 0 0 0,0 0 0 0,-7 0 0 16,0 0 0-16,0 0-13 0,7 0 4 0,-7 0 1 15,7 0 26-15,0 0 6 0,-7 0 0 0,7 6 1 16,-7-6-71-16,7 0-14 0,0 0-4 0,0 0 0 16,0 0 52-16,-7 0 12 0,0 0 0 0,0 0 0 15,8 6-20-15,-8-6-2 0,7 0 0 0,0 6 0 0,0-3-2 16,3 3 0-16,-3 6 0 0,0-6 0 0,4-6 0 15,0 0 0-15,-1 0 0 0,4 0 0 16,0-3 15-16,-3 3 9 0,3-3-12 0,0-6 12 16,0 6-21-16,-3 0 2 0,3 0 1 0,-7 9-610 15</inkml:trace>
  <inkml:trace contextRef="#ctx0" brushRef="#br0" timeOffset="946.426">18143 11867 392 0,'0'0'11'0,"0"0"2"0,0 0-13 0,0 0 0 0,0 0 0 0,0 0 0 15,0 0 59-15,0 0 9 0,0 0 1 0,0 0 1 16,0 0 18-16,0 0 3 0,-7-3 1 0,7 3 0 15,0 0-29-15,0 0-6 0,-7 0-1 0,0 3 0 16,7-3-28-16,-7 3-7 0,4 3-1 0,-1 0 0 16,-3 6 0-16,4 0 0 0,-1-7 0 0,0 7 0 0,1 0 0 0,-1 9 0 15,1-10 0-15,-1 1 0 0,4 6-5 16,-3 2-2-16,3-2 0 0,-4 3 0 0,4-4-4 0,0 7-1 16,0-4 0-16,0 10 0 0,0-10-8 0,0 4 0 15,4-1 0-15,-4 1 8 0,0-7-8 0,3 10 0 16,-3-7 0-16,0 16 8 0,0-13 9 0,0 10 2 15,0-1 0-15,-3 3 0 0,3-5 9 0,-4 2 3 16,1-6 0-16,-1 4 0 0,1-4-10 0,3-2-1 16,-4 5-1-16,1-11 0 0,3 8-11 0,-4-8-8 0,1 0 9 15,-1 8-9-15,4-5 0 0,-3 2 0 16,-1 1 0-16,4-1 0 0,0-5 0 0,0 2 0 16,0-2 0-16,0-3 0 15,4 2-34-15,-4-5-6 0,3-6-2 0,-3-6 0 16,0 0-41-16,0 0-8 0,0 0-1 0</inkml:trace>
  <inkml:trace contextRef="#ctx0" brushRef="#br0" timeOffset="1801.161">18277 12679 1220 0,'0'0'34'0,"-7"6"9"0,7-6-35 0,-3 6-8 16,3-6 0-16,-4 11 0 16,4-11 72-16,0 0 13 0,0 0 3 0,0 0 0 0,0 0-40 0,0 0-8 0,0 0-2 15,0 0 0 1,0 0-60-16,0 0-12 0,4 6-2 0,-4-6-1 0,0 0 37 0,3 0 0 0,4 6 0 0,0-6 0 15,1 0 16-15,-1 0 10 0,3 0 2 0,-3-6 1 16,0 6-21-16,0 0-8 0,-7 0 0 0,4-6 0 16,3 6 8-16,-4 0-8 0,5-6 0 0,-8 6 0 15,3-5 8-15,-3 5-8 0,7-3 0 16,-7 3 0-16,4 0 8 16,-4 0-8-16,0 0 0 0,0 0 0 0,3-6 8 0,-3 6-8 0,4-3 0 0,-1-3 0 15,-3 0 8-15,4 0-8 0,-1 3 0 0,-3-3 9 16,0-5 11-16,4 2 1 0,-4 0 1 0,0 0 0 15,3-3-34-15,-3 1-6 0,4-1-2 0,-4 3 0 16,3-3 20-16,-3 0-12 0,0 4 12 0,0-1-10 16,0-3-2-16,0 3-1 0,-3-3 0 0,3 4 0 15,-4-1-17-15,4 3-3 0,-3 0-1 0,-1-6 0 16,1 6 7-16,-1 1 2 0,-3-1 0 0,0 3 0 16,0 0 12-16,0-3 2 0,3 6 1 0,4 0 0 15,-7 0 10-15,7 0 0 0,-7 3 0 0,4 3-8 16,-4 3 8-16,3 2 0 0,1 1 0 0,-4 0-8 15,3 3 8-15,-3-1 0 0,0 1 0 0,3-3 0 16,1-1-11-16,-1 7-6 0,4-3-2 0,-3-3 0 16,3-7 67-16,0 10 12 0,0-6 4 0,0 0 0 15,0-3-54-15,0 5-10 0,0-5 0 0,-4 3 0 16,4-9 16-16,0 6 8 0,0-6 1 0,0 9 1 16,0-3-6-16,0 0 0 0,0-6-1 0,0 14 0 15,4-8-9-15,-1 0-2 0,1 0 0 0,-4-3 0 16,3 3-8-16,1 3 0 0,0-1 0 0,-1-2 0 15,1 0 0-15,-1 6 0 0,1-6 0 0,-1 0 0 0,1 2 0 16,-4 1 0-16,3-3 0 0,1 0 0 0,-1 0 0 16,1 3 0-16,-1-3 0 0,1 5 0 0,3-8 0 15,-4 3 0-15,5 0 0 0,-5 0 0 0,4 0 8 0,-3 0-8 16,3-3 8-16,-7-3-8 0,7 8 12 0,0-8-2 16,-4 0-1-16,4 0 0 15,-7 0-88-15,7 0-17 0,-3 0-4 0</inkml:trace>
  <inkml:trace contextRef="#ctx0" brushRef="#br0" timeOffset="2429.14">19974 11791 1465 0,'-24'-53'30'0,"13"41"9"0,0-5-31 0,1 5-8 0,-4 3 0 0,0 6 0 16,0 6 24-16,-1 3 4 0,1 3 1 0,-3 2 0 15,3-5 29-15,-4-6 6 0,0-6 0 0,-3 1 1 16,3-1-52-16,1 3-13 0,-1-3 0 0,4 0 0 16,-4 0 0-16,4 3 0 0,0-3 0 0,0 0 0 15,-4 4 30-15,4-10 3 0,4 6 1 0,-4 0 0 16,0 6-26-16,-1-6-8 0,5 3 0 0,-1 0 0 15,-3 3 9-15,4 0-9 0,-1 0 0 0,0 3 9 16,1 0-9-16,-4 9 10 0,3-6-10 0,-3 6 10 16,3 2-10-16,1-2 0 0,-1 6 0 0,1-1 0 15,-1 4 0-15,1 2 0 0,2-2 0 0,1 0 0 16,0 5 0-16,0 0 0 0,0 4 9 0,4 2-1 16,-4 3 1-16,3-5 1 0,-3 2 0 0,4 1 0 0,-1 2-10 15,-3-3 12-15,0 3-12 0,-4 10 12 0,8-1 9 0,-4 0 3 16,0 3 0-16,3 3 0 0,4-3-14 0,0 3-2 15,-3 0-8-15,3 0 12 0,-4-12-12 0,1 0 0 16,6-11 8-16,-3 5-8 0,4 0 0 0,-4-2 0 16,0 2 0-16,0-3 0 0,0-2 0 0,0-4-8 15,0-2 8-15,0-3-13 0,-4-1 5 0,1-5 8 16,3-3-13-16,0 0 5 0,-4-4-6 0,0-2-1 16,4 0 0-16,-3-3 0 15,3-3-93-15,-4 0-20 0,4-2-3 0,-3-7-1 0</inkml:trace>
  <inkml:trace contextRef="#ctx0" brushRef="#br0" timeOffset="2779.079">19177 12367 1029 0,'0'0'22'0,"0"0"5"0,0 0 1 0,0 0 2 0,0 0-30 0,0 0 0 0,0 0 0 0,0 0 0 0,4 9 59 0,-4-9 5 16,0 0 2-16,3 6 0 15,-3 0 9-15,0-6 1 0,4 6 1 0,3-1 0 0,-4-5-28 0,4 6-5 16,-7-6-2-16,4 0 0 0,3 0-26 0,3 6-6 15,1-6-1-15,-4 0 0 16,4 0 31-16,-4 0 5 0,3 0 2 0,1 6 0 0,-4 0-35 0,3 0-12 16,1-3 9-16,-4 0-9 15,4 3-16-15,-1-3-8 0,1 0-1 0,7-1-1 16,-4 4-135-16,0-6-27 0,0 0-6 0</inkml:trace>
  <inkml:trace contextRef="#ctx0" brushRef="#br0" timeOffset="3234.299">19583 12579 1004 0,'0'0'22'0,"0"0"5"0,-4 6 1 0,4 0 0 0,0 5-28 0,0-5 0 0,-3 3 0 0,3 0 0 16,0-3 69-16,0 3 9 0,0-4 2 0,0 7 0 15,0-9-19-15,0 6-3 0,3-3-1 0,-3 3 0 16,0-3 6-16,4 5 1 0,-4 1 0 0,0-6 0 0,0-3-52 0,0-3-12 16,3 6 0-16,1 0 0 15,-4-6 0-15,0 8 0 0,3-2 0 0,1 3 0 0,3-3 54 0,-4 0 8 16,1 0 2-16,3 0 0 0,-3-3-52 0,3 5-12 15,0 1 0-15,0-3 0 0,0 0 0 0,0 0 0 16,0 0 0-16,0 0 0 0,0-6 0 0,0 6 0 16,0-1 0-16,-3-5 0 0,3 0 0 0,0 0 0 15,0 0 0-15,-4 0 0 0,4 0 0 0,-3-5 0 16,3-1 0-16,-4 0 0 0,1 0 34 0,-1-3 4 16,1 6 1-16,0-3 0 0,-4-3-27 0,0 1-4 15,0 5-8-15,0-3 11 0,0 0-11 0,0 0 0 16,-4 0-12-16,4 0 12 15,-4-3-56-15,4-2-3 0,-3-1-1 0,-1 0 0 16,4-5-37-16,0 2-8 0,-3-3-2 0,-1 12-623 0</inkml:trace>
  <inkml:trace contextRef="#ctx0" brushRef="#br0" timeOffset="3888.7">19999 11944 752 0,'0'6'16'0,"0"-6"3"0,0 0-19 0,0 0 0 15,0 0 0-15,0 0 0 0,0 0 68 0,0 0 11 0,0 0 1 16,0 0 1-16,0 0-9 0,3 6-1 0,-3-6-1 0,4 11 0 16,-4-5-10-16,0 0-3 0,4 6 0 0,-4-3 0 15,0-1 0-15,0 7 0 16,-4-9 0-16,4 9 0 0,0-6-32 16,0-4-6-16,0-5-2 0,0 9 0 0,4 3 27 15,-4 6 6-15,0-10 1 0,0 4 0 16,3 6-36-16,-3-6-7 0,4-1-8 0,-1 1 11 0,-3 6-11 0,4 2 0 0,-4-2 0 15,0 0 8-15,3 2-8 0,-3 7 10 0,4-7-10 16,-4 7 10-16,3-13-10 0,-3 7 0 0,4 0 0 16,-1-4 0-16,1 4 0 0,-4 2 0 0,3-2 0 0,1 5 0 15,-4 7 0-15,3-7 0 0,-3 4 0 0,0-4 0 16,-3 3 0-16,3-8 0 0,0 0 0 0,-4-1 0 16,4-5 0-16,0 0 0 0,-3 2 0 0,3-2 0 15,-4 0 0-15,4 5 0 0,0-5 0 0,0 3 0 0,0-4 0 0,0 1 0 16,0-3 0-16,0 2 0 0,0-2 0 15,0-9 0-15,0 3 0 0,0-6 0 0,0 0 0 0,0 0 0 16,0 0 0-16,0 0 0 0,0 0 0 0,0 0 0 16,0 0 0-16,0 0 0 15,0 0-84-15,0 0-20 0,0-9-3 0,0 3-655 16</inkml:trace>
  <inkml:trace contextRef="#ctx0" brushRef="#br0" timeOffset="4329.784">19967 12479 943 0,'0'0'20'0,"0"0"5"0,0 0 1 0,0 0 1 0,0 0-27 0,0 0 0 0,0 0 0 0,0 0 0 15,0 0 80-15,0 0 10 0,0 0 2 0,0 0 1 16,0 0-3-16,0 0-1 0,0 0 0 0,0 0 0 16,0 0-11-16,0 0-2 0,0 0-1 0,0 0 0 15,0 0-39-15,0 0-8 0,0 0-2 0,0 0 0 16,0 0-11-16,0 0-3 0,0 0 0 0,4 6 0 15,3-3-12-15,3 0-18 0,-3 0 4 0,4 2 1 16,-4-2 13-16,0 3 0 0,4-3 0 0,-1 3 0 0,-3 0 0 0,4-6 0 16,-4 0 0-16,4 6 0 0,-4-6 0 0,0 6 0 15,3-6 0-15,-3 3 0 0,4-3 0 0,0 3 0 16,-1 0 0-16,-3-3 0 0,4 0 0 0,-1 2 0 16,1-2 0-16,-1 3 0 0,1-6-17 0,0 3 2 15,3-2 1-15,0 2 0 16,0 0-28-16,-3 0-6 0,-1-3 0 0,-3 8-750 0</inkml:trace>
  <inkml:trace contextRef="#ctx0" brushRef="#br0" timeOffset="4954.282">20391 12614 1263 0,'0'0'28'0,"0"0"5"0,0 0 2 0,0 0 1 0,0 0-36 0,0 0 0 0,0 0 0 0,0 0 0 16,0 0 59-16,0 0 5 0,0 0 0 0,0 0 1 0,0 0-1 0,0 0 0 15,0 0 0-15,0 0 0 0,0 0-51 0,0 0-13 16,0 0 0-16,0 0 0 0,3 6 0 0,1 0 9 16,-4 3-9-16,3 2 8 0,1 1 3 0,-1 0 0 15,1-3 0-15,-1 0 0 0,1 5-1 0,-1-2 0 16,-3-3 0-16,4 3 0 0,-1-1 3 0,1-2 1 16,-4 0 0-16,3 3 0 15,1-6 4-15,-4 5 1 0,3-2 0 0,1 3 0 0,0 0 0 0,-4 0 0 16,3-4 0-16,1 4 0 0,-4 0-11 0,3-3-8 15,4 5 12-15,-3-2-12 0,3 0 8 0,-4 3-8 16,4-7 0-16,-3 1 0 0,3-3 8 0,-4 6-8 16,4-9 0-16,-3 6 0 0,0-6 12 0,-4-3-12 15,0 0 12-15,7 2-12 0,-7-2 19 0,0 0-3 0,3 3-1 16,-3-3 0-16,0 0 1 0,7 0 0 0,-3 0 0 0,-4 0 0 16,7-3 0-16,-4-2 0 0,1-4 0 0,3 6 0 15,-4-3-4-15,1-6-1 0,-1 3 0 16,5-5 0-16,-5 2-11 0,1 3 8 0,3-3-8 0,-4-5 8 31,1 5-28-31,3 0-5 0,-4 3-2 0,1-2 0 0,-1-1 27 0,1 6 0 0,-4-3 0 0,3 3 0 16,-3-3 0-16,0 1 0 0,0 2 0 0,0-6-8 15,-3 6-44 1,-1 0-9-16,4 6-2 0,-3-6 0 0,-4-11 35 0,3 8 8 0,4 9 0 0,-3-6 1 31,-1 0-49-31,4 0-9 0,0 6-3 0,-3-6 0 0,3-5-4 0,0-1-2 0,0 3 0 16,3 3 0-16,-3-6-90 0,4 1-19 15,6-13-3-15,-3 9-1 0</inkml:trace>
  <inkml:trace contextRef="#ctx0" brushRef="#br0" timeOffset="5748.197">20867 12561 1074 0,'-4'24'30'0,"4"-24"8"0,-3-6-30 0,3 6-8 0,-7 6 0 0,7-6 0 16,-7-6 0-16,3-3 0 15,4 9 0-15,-7-3 0 0,4 0 0 0,3 3 0 0,-4 9 0 0,4-9 0 16,0 0 52-16,0 0 10 0,-4 12 2 0,1-6 0 16,-1-1-52-16,4-5-12 0,0-5 0 0,0 5 0 15,0 0 0-15,4 5 0 0,-1 13 0 0,1-3 0 16,-4-3 0-16,4 5 0 0,-1-8 0 0,1 3 0 16,-1-6 54-16,-3-6 8 0,0 0 2 0,4 11 0 15,-1 1-25-15,1 0-5 0,-4-3-1 0,3 8 0 16,-3-5 7-16,0 6 2 0,0-9 0 0,0 8 0 15,-3-5-7-15,3 6-2 16,0-4 0-16,0 1 0 0,0 0-17 0,0 8-3 0,-4-14-1 0,4 9 0 16,-3-4-12-16,3 1 9 0,0-3-9 0,-4-6 8 15,4 5-8-15,0-5 0 0,0-6 9 0,0 9-9 16,0-9 0-16,0 0 0 0,0 0 0 0,0 12 0 16,0-12 0-16,0 0 0 0,0 0 0 0,0 6 8 15,0-6-8-15,0 0 0 0,0 0 0 0,0 0 0 16,0 0 0-16,0 0 0 0,0 0 0 0,0 0 0 15,0 0 0-15,0 0 0 0,0 0 0 0,0 0 0 16,0 0 52-16,-3-6 10 0,3 0 2 0,0-3 0 16,-4 0-52-16,1-8-12 0,-1 2 0 0,4 0 0 15,-4-2 0-15,4-1 0 0,-3 6 0 0,-1-11 0 0,1 8 0 16,3-2 0-16,-4-1 0 0,1 0 0 0,-1 6 0 16,1-2 0-16,-1-4 0 0,1 6 0 0,3-2 0 15,-4 5 0-15,1 0 0 0,3-3 0 16,-4 6 0-16,4-8-13 0,0 5 2 0,0 3 1 0,-3-3 10 15,3 9-8-15,0 0 8 0,0 0-8 0,3-6 8 16,-3 6 0-16,0 0-9 0,4-11 9 0,3 5-8 16,-4-3 8-16,4 3-10 0,-3 0 10 15,3 3-8-15,0 0 8 0,0 0 0 0,-3 3-9 0,3 0 9 0,-4 3-10 0,4 0 10 16,0 0-10-16,-3 3 10 0,-1 0 0 16,4 3 0-16,-3-3 0 0,-1-1 0 0,4 1 0 0,-3-6 0 0,3 0 0 31,-7 0-32-31,4 6 0 0,-4-6-1 0,7 0 0 0,0 0 33 0,0 3 0 0,-4 0 0 0,-3-3 0 15,7 3-58-15,-7-3-5 0,0 0-1 16,7-3 0-16,-3-3-20 0,3-6-4 0,0-2 0 0,-3 8-1 16,3 12-28-16,0 3-6 0,-7-9-1 15</inkml:trace>
  <inkml:trace contextRef="#ctx0" brushRef="#br0" timeOffset="28480.272">21985 12679 850 0,'0'0'17'0,"0"0"6"0,0 0-23 0,0-6 0 0,0 6 0 0,0-6 0 15,0 0 79-15,0 3 11 0,0-3 2 16,0 6 1-16,0 0-21 0,0 0-5 0,0 0-1 0,0 0 0 16,0 0-24-16,0 0-5 0,0 0-1 0,0 0 0 15,-3-6-8-15,3 6-3 0,-4-5 0 0,4 5 0 16,0 0-1-16,-3-6-1 0,3 6 0 0,0 0 0 16,-4-3 4-16,0-3 1 0,4 6 0 0,-3-6 0 15,3 3 2-15,-4-6 1 0,1 3 0 16,-1 0 0-16,-3 1-11 0,4-1-3 0,-1 0 0 0,-3-3 0 15,0 3-6-15,4 3-2 0,-4-3 0 0,0 0 0 16,3 3-9-16,-3 1 10 0,0-4-10 0,0 6 10 16,7 0-10-16,-7 0 10 0,0 0-10 0,0 3 10 15,0 0-10-15,0-1 0 0,-4 10 0 0,4-6-11 16,0 0 11-16,-4 3-12 0,4 3 12 0,0-7-12 16,0 4 12-16,0-3-8 0,0 0 8 0,3-3-8 15,-3 3 8-15,0-3 0 0,0 0 0 0,0 6 0 16,0-4 0-16,4 1 0 0,-1-6 0 0,1 6 0 15,3-6 0-15,-4 6 0 0,4-6 0 0,-7 3 0 16,7-3 8-16,0 0-8 0,-4 3 10 0,1 3-10 16,3-6 12-16,0 3-3 0,0 6-1 0,0-9 0 15,0 0-8-15,0 0 8 0,0 0-8 0,0 0 8 16,3 8-8-16,-3-2 0 0,4 6 0 0,-4-6 0 0,0 0 0 16,0 0 0-16,0 0 0 0,4 2 0 0,-4-2 0 15,0-6 8-15,3 3-8 0,4 6 0 0,-3-3 0 0,-1 0 0 16,1 3 0-16,-1-1 0 0,1 1-20 0,3-6-4 15,0 3 0-15,0-3 0 16,0 3 39-16,-4 0 7 0,5 0 2 0,-1 0 0 16,-4-1-24-16,4 4 8 0,0-6-8 0,-3 6 0 0,-1-6 0 0,4 3 8 0,-7-3-8 15,4 8 0-15,-1-11 0 0,1 6 0 16,-1 0 0-16,1 3 8 16,0-3-30-16,-4 6-6 0,3 2 0 0,1 1-1 0,-4-3 49 0,3 5 11 0,-3-5 1 0,4 3 1 15,-4 3-25-15,0-7-8 0,3 1 0 0,-3 0 0 16,0 3 0-16,0-4 0 0,4-2 0 0,-4 0 0 15,0 3 0-15,3-6 0 0,-3-6 8 0,0 0-8 16,0 0 0-16,0 0 0 0,0 0 0 0,0 0 0 0,0 0 0 16,0 0 0-16,0 0 8 0,0 0-8 0,0 0 24 0,0 0 2 15,0 0 0-15,-7 3 0 0,0-1-38 0,0 1-8 16,-4-6-2-16,1 6 0 16,-4 3-16-16,0-6-3 0,0 0-1 0,-4-6 0 0,4 6 29 15,-4-3 13-15,4 6-12 0,0-3 12 16,0 6-54-16,3-6-3 0,1 0-1 0,-1 6 0 15,4-6-5-15,-4 0-1 0,4 6 0 0,0-6 0 16,7 0 0-16,-7 3-1 0,4 0 0 0,3-3-536 0</inkml:trace>
  <inkml:trace contextRef="#ctx0" brushRef="#br0" timeOffset="29129.411">22140 12720 850 0,'0'0'17'0,"0"0"6"0,0 0-23 0,0 0 0 0,0 0 0 0,0 0 0 16,0 3 56-16,0 3 6 0,4 0 2 0,-4 2 0 15,0-8-52-15,0 9-12 0,0-3 0 0,0 6 0 16,0-6 54-16,0 0 8 0,0 2 2 16,0-2 0-16,0 0-52 0,0 0-12 0,0-6 0 0,0 9 0 15,0 0 54-15,3 3 8 0,-3-4 2 0,-3 4 0 16,3-3-52-16,0-3-12 0,-4 0 0 0,4 8 0 16,0-8 0-16,0 3 0 0,0 0 0 0,0 6 0 15,0-4 32-15,0 7 4 0,0-6 1 0,0 2 0 16,0-2-8-16,0 0-1 0,0 0-1 0,0-1 0 15,0 1-73-15,-3-3-14 16,3 0-4-16,-4 6 0 0,4-15 52 0,0 0 12 0,0 0 0 0,0 0 0 16,0 0 0-16,0 0 0 0,0 0 0 0</inkml:trace>
  <inkml:trace contextRef="#ctx0" brushRef="#br0" timeOffset="29398.982">22010 12420 788 0,'0'0'35'0,"0"0"7"0,0 0-34 16,0 0-8-16,0 0 0 0,0 0 0 0,0 0 57 0,0 0 10 0,0 0 1 0,0 0 1 16,0 0-55-16,0 0-14 0,0 0 0 0,0 0 0 15,0 0-48-15,0 0-13 0</inkml:trace>
  <inkml:trace contextRef="#ctx0" brushRef="#br0" timeOffset="30499.44">22490 12676 948 0,'0'0'27'0,"0"0"5"0,0 0-32 0,0 0 0 0,0 0 0 0,0 0 0 15,-4 6 45-15,1 0 3 0,3 2 0 0,-4 4 0 16,4-6-3-16,0-6 0 0,0 0 0 0,0 0 0 15,-4 6-10-15,4 0-3 0,0 3 0 16,0 2 0-16,0-2-8 16,0 0-3-16,0-3 0 0,0 0 0 15,4 3-4-15,-4 5-1 0,0-5 0 0,0 3 0 0,0 0 10 0,4-1 2 0,-4-5 0 0,3 3 0 16,-3 0-10-16,0 0-2 0,4 2 0 0,-8-5 0 16,8 6 0-16,-4-9-1 0,0 9 0 0,0-6 0 15,0-6-15-15,0 0 11 0,0 0-11 0,0 0 10 16,0 9-10-16,0-4 0 0,0 4 0 0,0-9 0 15,0 0 0-15,0 0 0 0,0 0 0 0,0 0 0 16,0 0 53-16,0 0 9 0,0 0 2 0,0-6 0 16,0-2-20-16,-4-4-4 0,4 3-1 0,0 0 0 15,-3 3-26-15,-1 0-5 0,4 6 0 16,0-6-8-16,0-2 0 0,0-1 0 0,-4-3 0 0,4 0 0 16,0 4 0-16,0-4 0 0,-3 0 0 0,3 3 0 15,0 3 0-15,0 6-19 0,0 0 4 0,3-6 1 16,1-5-14-16,0 5-2 0,-1-6-1 0,-3 0 0 15,4 3 31-15,-1 1 0 0,-3 8 0 0,0 0 0 16,0 0 0-16,4-6 0 0,3 0 0 0,-7 6 0 16,0 0 0-16,0 0 12 0,0 0-1 0,0 0 0 15,0 0-11-15,0 0 8 0,10 0-8 0,-10 0 8 16,0 0-8-16,0 0 0 0,11 6-10 0,-11-6 10 16,10 3-14-16,-10-3 3 0,0 0 1 0,7 6 0 15,1 2 10-15,-5 4 0 0,-3 0 0 0,0 0 0 16,0-1 0-16,0 1 0 0,0-3 0 0,0 3 0 0,0-6 0 0,0 5 0 15,0-8 0-15,4 6 0 0,-4 0 0 0,0 0 0 16,0 5 0-16,0-8 0 0,0-6 0 0,0 0 0 0,0 0 0 16,0 6 0-16,0-6 0 0,3 9 0 0,-3-3 0 0,0 3 0 15,0-9 0-15,0 0 0 0,7 9 0 0,-7-9 0 16,0 0 0-16,0 0 0 0,0 0 0 0,0 0 0 16,0 0 0-16,0 0 0 0,0 0 0 0,0 0 0 15,0 0 0-15,11-9 0 0,-8 6 0 0,-3 3 0 16,7-6 0-16,-3 0 0 15,-1 3 0-15,-3-3 0 0,0 0 13 0,0-11 5 0,0 5 1 0,0 3 0 16,4 0-31-16,-4 1-5 0,0-4-2 0,0 6 0 16,0 6 19-16,0 0 0 0,0 0 0 0,3-3 0 15,-3 3 0-15,4-6 0 0,0 0 0 0,-4 6 0 16,7-3 0-16,-4 3 0 0,4 3 0 0,-3 0 0 16,3-6 12-16,0-3 5 0,-4 0 2 0,4-2 0 15,0 5-19-15,1 3 10 0,-1 0-10 0,0 0 8 16,3 0-8-16,-3 3 0 0,0 2 9 0,0-2-9 15,0-3 0-15,0 3 9 0,1 0-9 0,-1 0 0 16,3 3 8-16,-6 3-8 0,3 0 0 0,0-3 0 16,-4 5 0-16,1-2 0 0,-1 0 0 0,-3 0 0 15,4-3 0-15,-4 5 0 0,0-5 0 0,3 0 0 0,-3 3 0 0,0 0 0 16,4-3 0-16,-4 8 0 0,3-2 0 0,-3-6 0 16,4 6 0-16,0-12 0 15,-1 6-18-15,1 0-10 0,-1-1-3 0,1 1 0 0,3 0 50 0,-4 0 9 0,1 3 3 16,-1-9 0-16,1 0-31 0,3 6 0 0,-4 0 0 15,1 0 0 1,-1-6-31-16,1 3-2 0,0-3-1 0,3 0 0 16,-4 0-97-16,1-3-19 0,3 3-4 0,-4-6-1 15,4 0-91-15</inkml:trace>
  <inkml:trace contextRef="#ctx0" brushRef="#br0" timeOffset="31339.583">23125 12714 1036 0,'0'0'23'0,"0"0"5"0,3 6 0 0,-3-6 1 0,4 3-29 0,-4 3 0 0,3 3 0 0,1 2 0 0,-8-2 108 0,4 3 16 16,0 0 4-16,0-1 0 15,0 4-52-15,0-3-9 0,4 6-3 0,-4-4 0 16,3 1 0-16,1 5 0 0,-4-2 0 0,3 0 0 0,1 2-51 0,-1-2-13 15,1 0 0-15,-1 2 0 16,4-2 30-16,-3-1 3 0,0 4 1 0,3 3 0 16,-4-13-3-16,1 7-1 0,-1 3 0 0,-3-4 0 0,0-5-42 0,4 3-9 15,-4-1-2-15,0 1 0 0,3 3 23 0,1-4 0 16,-4-2 0-16,3 6 8 0,1-12 9 0,-4 5 2 16,0-5 0-16,0 3 0 0,0 3-33 0,0-3-6 15,3 0-2-15,-3-4 0 0,4 1 22 0,-4 0 0 0,0 0 0 16,0-6 0-16,0 0 0 0,0 0 0 15,0 0 0-15,0 0 8 0,0 0 3 0,0 0 0 0,0 0 0 0,0 0 0 16,0 0-3-16,0 0-8 0,0-6 12 0,-4 0-4 16,4-5-8-16,-3 2 0 0,3-6 0 0,-4 3 0 15,4 3 0-15,-3-2 0 0,-1-10 0 16,1 3 0-16,-1 1 0 0,1-10 0 0,3 7 0 0,-4-1 0 16,1 1 0-16,-4-1 0 0,3 0 0 15,0-2 0-15,4 2 0 0,-3-2 0 16,-1-4 0-16,1 4 0 0,-1-4 0 0,4 1 0 0,0 5 0 0,0-2 0 15,-3 5 0-15,3 4 0 0,0-7 0 0,0 6 0 16,0-2 16-16,0 8 2 0,0-3 0 0,0 0 0 16,0-2-18-16,0 5 0 0,0 0 0 0,0 3 0 15,0-6 0-15,3 6 0 0,-3-2 0 0,0 8 0 16,0 0 0-16,0 0 0 0,0 0 0 0,0 0 0 16,0 0-10-16,0 0 10 0,0 0-10 0,0 0 10 0,0 0-14 15,0 0 3-15,11-6 1 0,-11 6 0 0,11-3 10 0,-11 3 0 16,10-3 0-16,-10 3 0 0,11-3 0 15,-1 0 0-15,-3 3 0 0,0 0 0 16,0 3 0-16,-3 0 12 0,3 0-2 16,0 0-1-16,0 3-9 0,0 2 0 0,0-2-10 0,0 0 10 15,-3 0-11-15,-1 0 11 0,1 3-12 0,-1 0 12 16,1 2-11-16,-1-2 11 0,-3-3-10 0,4 6 10 16,-4-3-12-16,0 2 12 0,0 1-13 0,0-3 5 15,0 6 8-15,0-4-10 0,0-2 10 0,0 0-10 16,0 0-2-16,0 0 0 0,0-1 0 0,0-2 0 15,0 0 12-15,0 0-10 0,0 3 10 0,0-3-10 0,0 0 10 0,0 3 0 16,0-4 0-16,-4 4-8 0,4-9 8 0,0 0 0 16,0 0 0-16,-7 0-8 0,0 6 8 0,-3-6 0 0,3 0 0 15,-4 0 0-15,4-6-11 0,0 6 11 0,-4-9-13 0,1 4 5 16,-1-4-7-16,4 3-1 0,-3-3 0 0,3 3 0 16,-4 0 16-16,-3-6 0 0,3 4 0 0,-3-1 0 31,4 0-54-31,-1 3-8 0,4-3-2 0,0 6 0 0,3-8-102 15,-3 5-21-15,0-15-4 0,0 9-1 0</inkml:trace>
  <inkml:trace contextRef="#ctx0" brushRef="#br0" timeOffset="31904.619">23534 12003 851 0,'0'0'36'0,"0"0"-36"0,0 0 0 0,0 0 0 16,0 0 109-16,0 0 15 0,0 0 4 0,0 0 0 16,0 0-52-16,-4 8-9 0,4 4-3 0,-3-6 0 15,3 9 0-15,0-1 0 0,3 1 0 0,-3 9 0 16,0-10-22-16,4 10-5 0,-4-1-1 0,3-2 0 16,-3 3-6-16,4-1-2 0,-1-2 0 0,-3 8 0 15,4-8-28-15,-1 8 0 0,-3-3 0 0,4 4 0 16,-4-1 0-16,3-5 0 15,-3-4 0-15,0 7 0 0,0-7 34 0,0 7 1 0,0-10 0 16,-3 4 0-16,3 3-25 0,0-4-10 0,0 1 8 16,0 5-8-16,3-8 0 0,-3 8 0 0,0-8 0 15,0 0 0-15,0-1 8 0,4-2-8 0,-4-3 8 0,0 2-8 16,0-2 0-16,0 0 0 0,0 6 0 0,4-4 0 16,-4-2 0-16,3 0 0 0,-3 5 0 0,0-5 0 15,0-6 8-15,0 0-8 0,0 0 8 0,0 3-8 16,0-9 0-16,0 0 0 0,0 0 0 0,0 0 0 15,0 0-42-15,0 0-1 0,0 0 0 0,0 0 0 16,0 0 35-16,0 0 8 0,0 0 0 0,0 0 0 16,0 0-53-16,0 0-9 0,4 5-2 0,-4-5 0 15,0 0-51-15,0 3-10 16,0 6-3-16,3-9 0 0,-3 0 0 0,0 6 0 0,0-6 0 0,0 12 0 0</inkml:trace>
  <inkml:trace contextRef="#ctx0" brushRef="#br0" timeOffset="32622.319">23668 12776 1314 0,'0'0'37'0,"0"0"8"0,3 0-36 0,1 0-9 0,-1 0 0 0,1 0 0 16,0 0 0-16,-4 0 0 0,3 6 0 0,1-3 0 15,-1 2 53-15,1-2 9 0,-1 3 2 0,1-3 0 16,-1 3-52-16,-3-6-12 0,7 0 0 0,-3 3 0 15,3 3 0-15,0-3 0 0,-4 3 0 0,4-6 0 16,1 6 0-16,-1-6 0 0,-4 0 0 0,4 0 0 16,0 0 0-16,-3-6 0 0,3 6 0 0,-4-9 0 15,4 3 28-15,-3 0 2 0,3 0 1 0,-4-3 0 16,5 1-15-16,-5 2-2 0,4 0-1 0,0-6 0 16,-3 9-13-16,-1-3 0 0,1 0 0 0,-1 1 0 15,1-1-32-15,-1-3-10 0,1 6-2 0,-4-3 0 16,0 0 44-16,3 0 0 0,-3 6 13 0,-3-11-3 15,3 11-10-15,0-6-17 0,-4 0 4 0,4 6 1 16,-3-3 12-16,3 3 0 0,0 0-10 0,-7 0 10 16,0-3 0-16,7 3 0 0,-7 3 8 0,0-3-8 0,0-3 17 15,-1 3-1-15,5-3-1 0,-4 0 0 0,7 3-1 16,-4 3 0-16,1 3 0 0,3-6 0 16,-7 6-14-16,7-6 0 0,-7 0 0 0,7 0 0 15,-4 3-17-15,1 3-10 0,-1 5-1 0,1-5-1 0,-1 0 51 0,4 3 10 16,-3 3 3-16,3-1 0 15,-4-2-25-15,4 0-10 0,0 3 8 0,0-6-8 16,0 8 8-16,0-2-8 0,0-3 0 0,0 6 8 0,0-4-8 0,0-2 12 0,0 0-12 0,0 3 12 16,4 2 0-16,-4-2 1 0,0 3 0 0,0-3 0 15,0-12 1-15,0 0 0 0,0 0 0 0,3 11 0 16,1 1-14-16,-1 0 11 0,4-3-11 0,-3 5 10 16,-1-5-10-16,1 0 8 0,-1 0-8 0,1-9 8 15,-1 6-22-15,4 0-5 0,-3 0-1 0,3-1 0 16,0 1 20-16,0 3 11 0,0-3-2 0,0 3 0 15,0-6-29-15,0 3-5 0,0 0-2 0,0-6 0 16,1 0-28-16,-1 5-5 0,3-5-2 0,-3 0 0 16,-3 0 11-16,3-5 3 0,0 5 0 0</inkml:trace>
  <inkml:trace contextRef="#ctx0" brushRef="#br0" timeOffset="38101.171">19480 13220 360 0,'-17'6'0'0,"10"-3"16"0,0-1-16 15,0 1 0-15,-4 0 0 0,0 3 0 0,1 0-16 0,-1 0-5 0</inkml:trace>
  <inkml:trace contextRef="#ctx0" brushRef="#br0" timeOffset="38805.712">19279 13346 518 0,'0'0'11'0,"0"0"2"0,0 0 1 0,0 0 2 0,0 0-16 0,0 0 0 0,0 0 0 0,0 0 0 16,-7-3 58-16,7-3 9 0,0 0 1 15,0 1 1-15,0-4-27 0,4 3-6 0,-1-3 0 0,1 3-1 16,-1 0-10-16,1 0-1 0,-1 3-1 0,1-2 0 15,-1 5-3-15,-3 0 0 0,8-6 0 0,-8 6 0 16,3 0 4-16,-3 0 0 0,7-6 0 0,-3 6 0 16,3 0 11-16,0 0 2 0,3 0 1 0,-3 0 0 15,4 0-8-15,0 0-2 0,3 0 0 0,-4 0 0 16,1 6-12-16,3-6-2 0,0 6-1 0,0-6 0 0,4 0-13 16,-1 5 9-16,1-5-9 0,0 3 8 0,-1 0-8 0,5 0 0 15,2-3 0-15,1 0 0 0,3 0 0 0,-3-3 0 16,3 0 0-16,4 3 0 0,0-3-8 0,-1-2-4 15,1-1-1-15,-4 0 0 0,4 6 13 0,-4-12-12 16,0 6 12-16,1 0-12 16,-5 3 12-16,1-3 0 0,-4 1 0 0,0-1-9 15,1 3 9-15,-5-6 0 0,4 9 0 0,-6-6 0 16,-1 6 9-16,-4 0-9 0,1 6 12 0,-4-6-12 0,0-6 20 0,-4 6-2 16,1 6-1-16,-4-6 0 15,0 6 9-15,3 0 2 0,-3-6 0 0,0 9 0 0,-3-4-9 0,-4 4-2 16,3-3 0-16,-3 0 0 0,0 9-5 0,-3-9 0 15,3-1-1-15,-4 1 0 0,4 0-11 0,-4 0 8 16,1-3-8-16,3 3 8 0,-4-3-8 0,1 3 0 16,-1-3 0-16,4 3 0 0,-4-6 0 0,1 5-16 0,-1 1 4 15,1-6 1-15,-1 6 11 0,0-6-8 0,1 3 8 0,3 0-8 16,-4 3-8-16,4 0-2 0,0-3 0 0,0 3 0 16,0-3 8-16,7-3 2 0,0 0 0 0,-7 2 0 15,7-2 16-15,0 0 3 0,0 0 1 0,0 0 0 31,0 0-36-31,0 0-8 0,0 6 0 0,0-6-1 0,0 0 11 0,0 0 2 0,0 0 1 0,0 0 0 16,0 0 11-16,0 6 8 0,0-6-12 0,0 0 12 16,0 0-8-16,0 0 8 0,3 6 0 0,-3-6 0 15,8 0 0-15,-1 6 0 0,-7-6 0 0,7 6 0 16,0-6 8-16,0 3 1 0,3 3 1 0,-3-6 0 16,4 3-10-16,0-6 0 0,-1 3 0 0,-3-3 0 15,4 0 0-15,-4 0-12 0,3 3 0 0,-3-6 1 16,-3 6-45-16,3-6-8 0,-7 6-3 0,0 0 0 15,0 0-17-15,0 0-4 0,-3 12-1 0,-1-3 0 16,-3 0 73-16,-7-1 16 0,0 1 0 0,0 6 0 0,-8-3 30 0,1 2 2 16,-3 4 0-16,2 0 0 15,-2-7 3-15,-4 7 1 0,3 0 0 0,0-4 0 16,0 4 7-16,1-6 1 0,3 2 1 0,-4-2 0 16,7 0-33-16,4-3-12 0,0-3 9 0,0 2-9 15,3-2 0-15,4-3-11 0,0 3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19:56:38.3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8336 9954 642 0,'0'0'13'0,"0"0"3"0,0 0-16 0,0 0 0 0,0 0 0 0,0 0 0 16,0 0 39-16,-3 8 4 0,-1 4 1 0,-3-6 0 16,3 0-12-16,1-3-1 0,3-3-1 15,-7 6 0-15,0-3 35 0,0 0 7 0,0 0 2 0,0-1 0 16,-4-2 4-16,4-2 1 0,0 2 0 0,0-3 0 16,-4 0-47-16,4-3-10 0,-3 3-2 0,3 0 0 15,-4-3 28-15,4 6 4 0,0-6 2 0,-4 6 0 16,8-6-39-16,3 6-15 0,-7 0 11 0,7 0-11 15,-7 0 0-15,7 0 0 0,-4 6 0 0,-3 0 0 16,4 0 0-16,-1-6 0 0,1 9 0 0,-1 0 0 16,1 5-10-16,-1-2 10 0,0 6-8 0,1-4 8 15,-1 1 0-15,-3 6 16 0,4-4-3 0,-1-5 0 16,1 3-13-16,-1 2 0 0,1 1 0 0,-1-9 0 16,1 3 0-16,3 5 0 0,-4-11 0 0,4 0 0 15,0 6 0-15,0-9 0 0,0 8 0 0,0-2 0 16,4-3 0-16,-1 3 0 0,4-3 0 0,-3 0 0 15,3-6 0-15,3 6 0 0,-3-1 0 0,4-5 0 16,0 0 0-16,-1 3 0 0,4 0 0 0,4 0 0 16,-4-3 0-16,0 0 0 0,0-3 0 0,0 3 0 15,1 0 17-15,-1-3 1 0,0 3 0 0,0 0 0 16,-4 0-29-16,5 3-5 0,-1-3-2 0</inkml:trace>
  <inkml:trace contextRef="#ctx0" brushRef="#br0" timeOffset="843.644">8495 9333 955 0,'0'0'27'0,"0"0"6"15,0 0-33-15,0 0 0 0,0 0 0 0,0 0 0 16,0 0 50-16,-7 6 3 0,3 0 1 0,1 0 0 16,3 6-12-16,-4-6-2 0,1 2-1 0,3 7 0 0,0 6-11 0,0-10-1 15,0 10-1-15,0 8 0 0,3 1-12 0,1 2-2 16,-1-3-1-16,1 10 0 0,-1-13-11 0,4 9 8 0,-3 1-8 0,-1-4 8 16,5 0-8-16,-5 4 12 0,4-4-12 15,-3 3 12-15,3 4-12 0,-4-7 0 16,4 9 0-16,-3-6 0 0,-4-2 0 0,3-7 0 0,-3-2 10 15,4-1-10-15,-4-2 20 0,0-4-4 0,0 1 0 16,0-6 0-16,-4 2 26 16,4-2 5-16,-3-6 1 0,3 6 0 0,-4-6-32 15,4-3-5-15,0 5-2 0,0-8 0 0,0 0-9 0,0 0 8 0,0 0-8 0,0 0 8 16,0 0-8-16,0 0 0 0,0 0 0 0,0 0 0 16,0 0 0-16,0 0 0 0,0 0-12 0,0 0 12 15,0 0-13-15,0 0 5 0,0 0 8 0,0 0-13 16,0 0 13-16,0 3-9 0,0 3 9 0,0-6-8 15,0 0 8-15,0 0 0 0,0 0 0 0,0 0 0 16,0 0 0-16,0 0 0 0,0 0 0 0,0 0 0 16,0 0 12-16,0 0-3 0,-3-6 0 0,-1-2 0 15,-3 2 0-15,7-6 0 0,-3 6 0 0,-1-6 0 16,4-5-9-16,0 2 0 0,4-3 0 0,-4-5 0 16,3 5 0-16,4-2 0 0,-3 8 0 0,-1-6 0 15,4 1 0-15,0 8 0 0,0-9 0 0,-3 3 0 16,3 4-11-16,0-1 11 0,0 6-8 0,0-6 8 0,4 6-12 0,-1 0 2 15,1 6 1-15,0 0 0 16,-1-2-31-16,1 4-7 0,-4 4-1 0,3 6 0 0,1-6 39 16,-4 0 9-16,0 9 0 0,-3 2 0 15,3 1-53-15,-4-12-9 0,4 6-2 0,-3 2 0 0,-1-2 52 0,1 0 12 16,-1 5 0-16,1-2 0 0,-4 0 48 0,0 5 13 16,0-8 3-16,0 0 0 0,0 0-52 0,3 2-12 0,-3-2 0 15,0 0 0-15,4 0 0 0,-4-1 0 0,3 1 0 0,1-3 0 16,-1 3 20-16,-3-1 2 0,4-5 0 0,-4 0 0 15,4 3-22-15,-4 0 0 0,3 0 0 0,1-3 0 32,-1-1-24-32,1 1-10 0,-4-6-2 0,0 0 0 0,0 0-148 0,0 0-31 15</inkml:trace>
  <inkml:trace contextRef="#ctx0" brushRef="#br0" timeOffset="1450.248">9088 9980 1418 0,'0'0'31'0,"0"0"6"0,0 0 2 0,0 0 1 0,0 0-32 0,-8 0-8 15,1 0 0-15,7 0 0 0,0 0 71 0,-7-6 12 16,0 6 2-16,0 0 1 0,7 0-38 0,-7 0-7 16,7 0-1-16,-10 0-1 0,3 0-23 0,0 6-4 0,-1-6 0 0,1 6-1 15,0-6-11-15,4 6 0 0,-1-6 9 0,-3 6-9 16,0 2 0-16,0 4 0 0,-3 0 0 0,3 0 0 16,-1 2 0-16,-2 7 0 0,3-6 0 0,0 2 0 15,0-2 0-15,0 0 0 16,0 5 0-16,3-8 0 0,1 0 0 0,-1 0-8 15,0 2 8-15,4-2 0 0,0 0 0 0,4-6-8 0,0 5 8 16,-1-2 0-16,1-3 0 0,-1 6 0 16,1-6 0-16,3 0 0 0,0 5 0 0,0-11-8 0,0 0 8 0,0 0 0 15,4 0 0-15,-1 0 0 0,-3 0 0 0,4-5 8 16,-4-1-8-16,3 0 0 0,-3 6 8 0,0-6-8 16,1-6 8-16,-1 3-8 0,3-5 10 0,-3 5-10 15,0-3 0-15,0-6 0 0,0-2-13 0,-3 8 4 16,-1-6-3-16,1 1 0 0,-1 8 0 0,1-3 0 15,-4 0 0-15,4 7-1 0,-4-1 0 0,0 0 0 16,0-3 1-16,0 9 0 0,0 0 0 0,0 0 0 16,0 0-7-16,0 0-1 0,0 9 0 0,-4-3 0 15,4 0 9-15,-4 11 2 0,4-8 0 0,0 3 0 16,0 0 9-16,-3 5 0 0,3-5 0 0,0-3 0 0,0 3 0 0,0 5 12 16,0-11-2-16,3 6-1 0,-3-3 0 0,0 2 0 15,0-5 0-15,0-6 0 0,0 0-9 0,0 0 0 16,0 0 0-16,0 0 0 0,0 0 8 0,0 0-8 15,0 0 12-15,11 0-4 16,0-3-114-16,-1-3-23 0,1 1-5 0,-1-1-1 0</inkml:trace>
  <inkml:trace contextRef="#ctx0" brushRef="#br0" timeOffset="2098.835">9370 9986 1116 0,'0'0'24'0,"0"0"6"0,0 0 1 0,0 0 0 0,0 0-31 0,-4 3 0 0,4-3 0 0,0 0 0 15,0 0 91-15,0 0 12 0,0 6 2 0,0-6 1 0,0 0-18 0,0 0-3 16,0 0-1-16,-3 6 0 0,3-6-32 16,0 5-8-16,-4 7 0 0,4-6-1 15,0-6-21-15,0 6-4 0,-3 0-1 0,3 6 0 0,0-9-26 0,0 11-6 16,0 1-1-16,0 3 0 16,0-1 34-16,-4-2 6 0,4 3 2 0,-3-1 0 15,3-2-26-15,0 3 0 0,3 5 0 0,-3-11 0 0,0 5 0 0,0-5 8 16,0 3-8-16,0-3 0 15,0-12-17-15,-3 11-9 0,3-11-2 0,0 0 0 0,0 0 52 0,0 0 11 16,0 0 1-16,0 0 1 16,0 0-17-16,0 0-3 0,0 0-1 0,0-5 0 15,0-7-16-15,-4 6 0 0,4-9 0 0,-3 3 0 16,3 1 12-16,-4-1 0 0,4 0-1 0,4 0 0 16,-4 1-31-16,0-4-5 0,0 3-2 0,0 0 0 15,0 1-8-15,3 2-1 0,-3 0-1 0,0 3 0 16,4 3 37-16,-4-9 0 0,3 7 0 0,-3-1 0 15,0 0 0-15,0 6 0 0,0 0 0 0,4-6 0 16,-4 6 0-16,0 0 0 0,0 0 0 0,0 0 0 0,10-3 0 0,-10 3 0 0,7 0 0 16,-7 0 0-16,11 0-15 15,-1 3 5-15,-2 3 1 0,-8-6 0 0,10 6-1 0,1 0 0 0,-4-1 0 16,0 7 0-16,0 0 23 0,0 0 5 0,0 2 1 0,0-2 0 16,-3 0-35-16,3-3-8 0,-4 3 0 0,1 5-1 15,3-5 17-15,-4 0 8 0,-3 2-8 0,4-2 8 16,-1 0 0-16,-3-6 0 0,0-6 0 0,4 6 8 15,-1 5-8-15,-3-11 0 0,0 0 0 0,0 0 0 16,0 0 21-16,4 3 3 0,-4-3 1 0,0 0 0 16,0 0-136-16,0 0-27 0</inkml:trace>
  <inkml:trace contextRef="#ctx0" brushRef="#br0" timeOffset="2578.542">9716 9430 1267 0,'0'0'28'0,"0"0"5"0,0 0 2 0,0 0 1 0,0 0-36 0,0 0 0 0,0 0 0 0,0 0 0 16,0 0 58-16,0 0 5 0,0 0 1 0,0 0 0 15,0 0-52-15,0 0-12 0,0 6 0 0,-4 0 0 16,4 3 54-16,0-3 8 0,-4 5 2 0,4-5 0 16,0 12-11-16,0-3-1 0,0-4-1 0,0 7 0 15,0 0-31-15,0-4-5 0,-3 10-2 0,3 5 0 16,3 4-1-16,-3-1-1 0,4-3 0 0,-4 7 0 15,0-4-11-15,4 0-16 0,-4 4 4 0,3-1 1 16,1 3 11-16,-4-11 0 16,0 8 0-16,3 3 0 0,-3-11 0 0,0 2 0 0,4 0 0 0,-4-2 0 15,0 2 0-15,0-8 0 0,3 8 0 0,-3-5 0 16,0-1 0-16,0-2 0 0,4-4 0 0,-1 1 0 16,-3-3 13-16,0 2 5 0,0-2 1 0,0 0 0 15,0 0-19-15,-3-4 10 0,3-5-10 0,0 0 8 16,0-6-24-16,0 0-6 0,0 0-1 0,0 0 0 15,0 0-33-15,0 0-6 0,0 0-2 0,0 0 0 16,3-6-147-16,-3 0-29 0</inkml:trace>
  <inkml:trace contextRef="#ctx0" brushRef="#br0" timeOffset="2890.648">9571 9986 672 0,'0'0'19'0,"0"0"4"0,0 0-23 0,-4-6 0 0,4 6 0 0,-3-6 0 15,3 6 77-15,0 0 11 0,0 0 3 0,0 0 0 16,0-6-20-16,0 6-4 0,0 0-1 0,0 0 0 16,0 0-22-16,0 0-5 0,0 0-1 0,0 0 0 15,0 0-17-15,3 6-3 0,-3-6-1 0,4 12 0 16,3-6 16-16,3 0 3 0,-2-3 1 0,2 2 0 15,-3-2-3-15,0 6-1 0,4 3 0 0,-1-6 0 16,1 0-12-16,-4-6-2 0,7 6-1 0,-3-3 0 16,-1-3-18-16,1 0 0 0,3 0 0 0,-3 0 0 15,-1-3 0-15,1 3 0 0,-4 0 0 0,0 0 0 16,3 0 22-16,1-6 1 0,3 6 0 0,-3 0 0 16,3 0-158-16,-4 0-31 0</inkml:trace>
  <inkml:trace contextRef="#ctx0" brushRef="#br0" timeOffset="3553.011">10058 10265 952 0,'0'0'27'0,"0"0"5"0,0 0-32 0,0 0 0 0,0 0 0 0,0 0 0 16,0 0 82-16,0 0 10 0,0 0 1 0,0 0 1 15,0 0 3-15,0 0 1 0,0 0 0 0,0 0 0 16,0 0-47-16,0 0-10 0,0 0-1 0,0 0-1 15,0 0-22-15,0 0-4 0,0 0-1 16,0 0 0-16,0 0-12 0,0 0 0 0,0 0 0 0,0 0 0 16,0 0 0-16,0 0 0 0,0 0 0 0,0 0 0 15,3-3 0-15,1 0 0 0,3 0 0 0,-4 0 0 16,4 0-12-16,-3-2-4 0,3 2-2 0,0 3 0 16,0-3 29-16,-3-3 5 0,3 0 2 0,-4 6 0 15,4-6-29-15,-3 0-5 0,-1 0-2 0,1 0 0 16,-1 1 18-16,1-4 0 0,-1 3 0 0,-3 0 0 0,7 0 0 0,-7 0 0 15,4 0 0-15,-4-5 0 0,0 2 0 0,0 3 0 16,0 0 0-16,0 0 0 16,0 0-20-16,0-6 4 0,-4 1 0 0,4 5 0 15,-3-3-25-15,-1 3-5 0,4 0-1 0,-7 3 0 0,4-5 34 0,-4 5 13 16,0 0-11-16,-4-3 11 0,1 0-20 0,-1 6 3 0,0-6 0 16,-3 6 0-16,0 0 17 0,0-6 0 0,0 6 0 0,0 6 9 15,0-6 13-15,3 6 2 0,-3 6 1 16,3-6 0-16,4 5-25 0,0 4 0 15,0 3 0-15,4-1 0 0,-1-2 0 0,1 3 0 0,-1-1 0 0,4-5 0 16,0 6 0-16,0 2 0 0,4-8-12 16,-1 6 12-16,-3-1 16 0,4 4 10 15,-1-4 2-15,1-8 1 16,-1 6-46-16,1-6-10 0,3 3-1 0,-4-1-1 0,5-5 54 0,-1 0 11 0,0 3 3 0,0-3 0 16,-4 3-25-16,-3-9-5 0,11 3-1 0,-4-3 0 15,3 0 0-15,-3 0 0 0,4-3 0 0,-4-3 0 16,4-3-50-1,-1 3-10-15,1-3-3 0</inkml:trace>
  <inkml:trace contextRef="#ctx0" brushRef="#br0" timeOffset="4129.544">10372 10233 1074 0,'0'0'30'0,"0"0"8"0,0 9-30 15,0-1-8-15,-4-2 0 0,4 0 0 0,-3 0 91 0,3-3 17 16,-4 3 3-16,4 0 1 0,0 0-26 0,0 5-5 0,0-8-1 15,0 6 0-15,0-3-45 0,0 0-10 0,0-6-1 0,4 9-1 16,-4-3-7-16,3 5 0 0,1-5-1 0,3 0 0 16,-4 0-3-16,1 3-1 0,3-3 0 0,0 3 0 15,-4-1-11-15,4-2 12 0,-3 0-12 0,3 0 12 16,-3 0-12-16,-4-6 8 0,3 6-8 0,-3-6 8 16,0 0-8-16,0 0 0 0,0 0 0 0,0 0 8 15,0 0-8-15,0 0 0 0,0 0 0 0,0 0 8 16,0 0-8-16,0-6 0 0,0 0 0 0,0 0 0 15,-3-6 0-15,-1-5 0 0,1 2 0 0,-1 3-11 16,0 1 11-16,1-4-12 0,-4 0 12 0,3 3-12 16,-3-2 12-16,4 2 0 0,-1-3 0 0,-3-2-8 15,7 5 8-15,-3 6 0 0,-1-6 0 0,1 0 0 16,-1-2 0-16,1 5-8 0,3 6 8 0,-4-9 0 16,4 6 0-16,0 0-8 0,0 1 8 0,0-4 0 15,0 3 0-15,0 3 0 0,0-3 0 0,0 6 0 0,4-3 0 16,-4 3 0-16,3-6 8 0,-3 0-8 0,4-5 0 0,-1 5 0 15,4 0 0-15,-7 6 0 0,7-6 0 0,0 3 0 16,0-3 0-16,0 3 0 0,4-3 0 0,0 0-8 16,-4 4 8-16,3-1 0 0,1 0-15 0,-1 3 3 15,5-6 0-15,-5 6 0 16,4-6-120-16,0 0-24 0,4 6-5 0,-4 0-499 16</inkml:trace>
  <inkml:trace contextRef="#ctx0" brushRef="#br0" timeOffset="4885.049">10904 10051 1314 0,'0'0'28'0,"-7"0"7"0,7 0 1 0,-10 3 1 0,-1-1-29 0,1 4-8 0,2-6 0 0,1-6 0 16,-3 6 63-16,3-2 11 0,0 2 2 0,0 0 1 16,7 0-35-16,-7 0-7 0,0 0-2 0,0 0 0 15,-1 2-24-15,1 4-9 0,4 0 0 0,-4-3 9 16,3 3-9-16,1 3 0 0,-1-3 0 0,1 0 0 0,-1-1 0 0,1 7 0 16,-1 0 0-16,-3 0 0 15,4-3 0-15,-1 8 0 0,4-5 0 0,-7 0 0 0,3 2 0 0,-3 4 0 16,4-6 0-16,-1 0 8 0,1 2 27 15,-1-2 5-15,1 6 0 0,-1-7 1 0,4-5-21 0,-3 3-4 16,3 0 0-16,0 0-1 0,0-3-6 16,0-6-1-16,0 0 0 0,0 11 0 15,0-11-8-15,0 0 0 0,7 6 0 0,-7-6 0 0,0 0 31 16,0 0 4-16,0 0 1 0,0 0 0 0,10 6-24 0,1-6-12 16,-11 0 12-16,0 0-12 0,11 0 12 0,-11 0-4 15,14 0 0-15,-4 0-8 0,1-6 9 0,-11 6-9 16,10 0 0-16,1-6 9 0,-4 6-9 0,4-5 0 15,-4-1 0-15,3 0 8 0,-3 0-8 0,-7 6 0 0,7-3 0 16,0-3 0-16,4 0 0 0,-4 0 0 0,0 0 0 0,-3 1-11 16,3-1 2-16,0 0 0 0,-4 0 0 0,1-3 0 15,-1 3 9-15,1 0-13 0,-1 3 5 0,1-5 8 32,-4 2-35-32,3 0 1 0,1 0 0 0,-1 6 0 0,-3-6 34 0,0 0 0 0,0 0 0 0,0 6 0 15,0-6 20-15,0 1 12 0,0 2 1 0,-3 0 1 16,-1 3-23-16,4-3-11 0,-3 0 10 0,3 3-10 15,0 0 0-15,0-3 0 0,0 3 0 0,0 0 0 16,0 0 0-16,0 0-12 0,0 0 12 0,0 0-10 16,0 0-6-16,0 0-2 0,0 0 0 0,0 0 0 31,0 0-10-31,0 0-3 0,0 0 0 0,0 0 0 0,0 0 11 0,3 6 3 0,-3 3 0 0,0 2 0 16,0 1 17-16,0-6 0 0,0 0 0 0,0 0 0 15,0 0 0-15,0 5 0 0,0-2 0 0,4 3 0 16,-4 0-27-16,3-1-1 0,-3-5-1 0,0 3 0 15,0 0 29-15,4 0 0 0,-4 3 0 0,0-1 0 0,4-5 20 0,-4 0 9 16,0 0 3-16,3 0 0 0,-3-6-32 0,0 12 0 16,4-4 0-16,-1-2 0 0,1 6 0 0,-4-6 0 15,0-6 0-15,3 3 0 0,-3-3 0 0,0 0 0 16,0 0 0-16,0 0 0 16,0 0-95-16,0 0-18 0,0 0-4 0</inkml:trace>
  <inkml:trace contextRef="#ctx0" brushRef="#br0" timeOffset="5234.015">11254 10054 836 0,'0'0'24'0,"-4"11"4"0,1 1-28 0,3-3 0 0,-4 3 0 0,1-1 0 16,3 1 108-16,-4 0 16 0,4-3 4 0,-4 8 0 16,4-5-52-16,0 0-9 0,-3 0-3 0,3 2 0 15,-4-2-51-15,4 0-13 0,0 0 0 0,0-1 0 16,0-2 0-16,-3 3 0 0,3 0 0 0,3-1 0 0,-3-8 0 0,0 6 0 15,0 0 0-15,4 0 0 0,-4 0 0 0,0-3 0 16,0-6 0-16,-4 5 0 16,4 1-48-16,0 0-13 0,0-6-3 0,0 6 0 15,0 0 0-15,-3 0 0 0,3-6 0 0,-4 6 0 16</inkml:trace>
  <inkml:trace contextRef="#ctx0" brushRef="#br0" timeOffset="5452.957">11148 9789 836 0,'0'0'24'0,"0"0"4"0,-4 6-28 0,4-6 0 0,0 0 0 0,-3 6 0 15,3 0 53-15,-4-1 5 0,4-5 1 0,0 0 0 16,0 0-43-16,0 0-16 0,0 0 11 0,0 0-11 15,0 0 29-15,0 0 0 16,0 0 0-16</inkml:trace>
  <inkml:trace contextRef="#ctx0" brushRef="#br0" timeOffset="6119.839">11730 9980 1267 0,'0'0'28'0,"0"0"5"0,0 0 2 0,0 0 1 0,0 0-36 15,0 0 0-15,-4 0 0 0,4 0 0 0,0 0 58 0,-10-6 5 16,3 6 1-16,0-6 0 0,0 0-2 0,3 0 0 16,-3 4 0-16,3-4 0 0,1-3-48 0,-4 6-14 15,3 0 0-15,4 3 8 16,-7-3-8-16,0 0 0 0,7 3 0 0,-7 0 0 0,0 3 0 0,-3 0 0 16,2 3 0-16,1 0 0 15,0 0 0-15,0 5 0 0,0 1 0 0,0 0 0 0,0-9 0 0,4 6 0 0,-1-1 0 0,-3 10 0 16,4-6 0-16,-5 0 0 0,5-6 0 0,-1 8 0 15,1-2 32-15,-1 0 6 0,4-6 1 0,-3 5 0 16,3-2-24-16,0 0-5 0,-4-3-1 0,4 0 0 16,0-6-1-16,0 0-8 0,4 9 12 0,-4-9-4 15,0 0 1-15,0 0 0 0,0 0 0 0,3 5 0 16,1 1-9-16,-4-6 0 0,0 0 0 0,0 0 0 16,10 6 0-16,-2 0 0 0,-1 0 0 0,-7-6 0 15,0 0 0-15,7 3 0 0,0 3 0 0,0 0 0 0,-7-6 0 16,7 6 0-16,-7-6 0 0,10 11 0 0,-3-5 0 0,0 0 0 15,1-6 0-15,-8 0 0 0,0 0 0 16,3 12 0-16,-3-12 0 0,7 6 0 0,-3 0 0 16,3 5 0-16,0-5 0 0,-7-6 0 15,0 0 0-15,3 9 0 0,1-3 0 0,-1 0 0 16,-3-6 0-16,7 6 0 0,-3 5 0 0,-4-11 0 0,3 6 0 0,-3 0 0 16,0 0 0-16,0 0 0 0,0 3 0 0,0-3 0 15,0 5 0-15,-3-5 0 0,-1 0 0 0,1 3 0 16,-1-3 0-16,1 9 0 0,-4-1 0 0,0-8 0 15,3 6 0-15,-3-3 0 0,0 5 0 0,-4-5 0 16,4 3 0-16,-3-6 0 0,-1-6 0 0,1 0-11 16,-1 12 11-16,1-4-8 0,-1-5-9 0,0 0-2 0,1 3 0 15,-1-3 0 1,1-6-67-16,-1 3-14 0,4 3-2 0,-4-3-626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20:01:07.3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19255 8992 1094 0,'-15'-17'23'0,"12"11"5"0,-1 0-28 15,-3 0 0-15,0 3 0 0,4-3 0 16,-4 3 56-16,0 0 7 0,0 0 1 0,0 0 0 0,0 3 0 0,-1 0 0 0,1-3 0 0,0 3 0 16,0 0 0-16,-3 3 0 0,3-3 0 15,0 0 0-15,-4 0-52 0,4 0-12 0,0 0 0 0,-4 3 0 16,4-3 38-16,0 3 5 0,0 0 1 0,-3 0 0 15,-1-3-32-15,0 3-12 0,1 3 8 0,-1-3-8 16,-3 6 0-16,0-3 0 0,0 5 0 0,3-5 0 16,-3 6 0-16,0 0 0 0,0 8-8 0,0-8 8 15,0 6-9-15,3 2 9 16,-3-2-12-16,0 5 12 0,0-2-36 16,0 3-1-16,3-4 0 0,-3 10 0 0,3-7 49 0,1 1 11 0,-1 2 1 0,1 3 1 15,-1-2-40-15,1 5-8 0,-1 4-1 0,4-1-1 16,0-3 38-16,0 0 8 0,0 4 2 0,3-4 0 15,1 0-37-15,-1 4-7 0,4-13-2 0,0 10 0 16,4-4 55-16,-1-8 10 0,1 2 2 0,-1 1 1 16,4-1-31-16,4-2-6 0,-4-4-8 0,4 4 11 15,3-3-11-15,0 2 0 0,0-5 0 0,0 5 8 16,4-8-8-16,-1 0 0 0,4 0 0 0,4-4 8 16,0 4-8-16,0-6 0 0,-1 0 0 0,1-6 0 15,0 0 8-15,3-6-8 0,-7-3 8 0,4-2-8 16,-1-4 8-16,1 0-8 0,0-11 8 0,-1 2-8 15,1-5 10-15,0-1-10 0,-4 4 12 0,4-12-12 16,-4-1 12-16,0-2-4 0,0-3 0 0,-3-9-8 16,0 3 12-16,-4 0-12 0,0 0 12 0,-4-5-12 15,1 5 8-15,-4-6-8 0,4 0 0 0,-8 0 0 16,1 3 0-16,-1 3 0 0,-3-6 0 0,-3 6 0 0,-1 0 0 16,1 3-22-16,-5 9 3 0,1-6 1 15,-3 9-12-15,-1 5-2 0,-3-2-1 0,0 8 0 16,-4 4-42-16,4 8-8 0,-3-3-1 0,-5 9-1 15,5 9-96-15,-1 0-19 0,-3 12-4 0,3 3-1 16,1 5 66-16,-1 4 14 0,4 2 2 0,-4 9 1 0,4-8 92 0,0 2 18 0,0 3 12 0,3-2-13 16,1 2 55-16,3-3 11 0,0-2 3 0,3 2 0 15,1-6-42-15,3-2-14 0,0-1 9 0,0-5-9 16,0-3 0-16,0 2-9 0</inkml:trace>
  <inkml:trace contextRef="#ctx0" brushRef="#br0" timeOffset="514.731">19011 9510 1006 0,'0'0'20'0,"0"0"7"0,0 0-27 0,4-6 0 0,-4 6 0 0,0 0 0 16,0 0 24 0,7 0-1-16,-7 0 0 0,7 6 0 0,-4-3 33 0,1 8 8 0,-1 1 0 0,1 0 1 15,-4 3-19-15,3-1-4 0,1 7-1 0,0-4 0 16,-1 7-1-16,1-3 0 0,-1-4 0 0,4 1 0 15,0 2-11-15,-3-2-2 0,3 3-1 0,0-4 0 16,0 1-16-16,4-3-10 0,-4-4 12 0,3 7-12 16,1-6 11-16,-1 0-11 0,4-1 10 0,1 4-10 15,-1-6 0-15,3 6 0 0,-3 2 0 0,4-8 0 16,0 6 0-16,-1-1 0 0,4-2 0 16,-3 3 0-16,0 0-142 0,-1-1-22 0</inkml:trace>
  <inkml:trace contextRef="#ctx0" brushRef="#br0" timeOffset="1146.877">19597 9627 1074 0,'0'0'30'0,"0"0"8"0,0 0-30 0,0 0-8 0,0 0 0 0,0 0 0 16,0 0 64-16,0 0 12 0,0 0 3 0,0 0 0 15,0 0-15-15,0 0-4 0,0 0 0 0,-7 6 0 16,7-6-16-16,0 0-4 0,0 0-1 0,-4 9 0 16,4-9-19-16,0 12-3 0,0-6-1 0,0-1 0 15,0 7-7-15,0-3-1 0,0 0-8 0,4 3 12 16,-4 2 2-16,3 4 0 0,1-6 0 0,-1-1 0 15,1 10-4-15,-1-9-1 0,4 2 0 0,-3 4 0 16,0 0-1-16,-1-6-8 0,1-1 12 0,-1 7-4 16,1-3 3-16,-1-4 0 0,1 4 0 0,-1 0 0 15,4-1 5-15,-3 4 0 0,3-12 1 0,-4 3 0 16,4 0-4-16,0-6-1 0,1 2 0 0,-1-2 0 16,0 3 0-16,3-6 0 0,-3 3 0 0,4-6 0 15,-1-3 0-15,-3 3-1 0,4-2 0 0,0-1 0 0,-1-3 4 16,-3 3 1-16,4-6 0 0,-4 0 0 0,4 1-4 15,-4-1-1-15,0-3 0 0,0 4 0 0,0-7-11 16,-4 6 12-16,4-3-12 0,-3-2 12 16,-1 5-12-16,1-6 10 0,-4 4-10 0,3 2 10 15,-3-9-10-15,0 7 0 0,0-1 9 0,0-3-9 0,-3-2 0 0,-1 5 0 16,1-6 0-16,-1 10 0 16,1-10-37-16,-1 3-3 0,1 7 0 0,-1-10 0 15,4 6-52-15,-3 4-10 0,3 2-2 0</inkml:trace>
  <inkml:trace contextRef="#ctx0" brushRef="#br0" timeOffset="2059.154">20073 9665 597 0,'0'0'16'0,"0"0"5"0,0 0-21 16,0 0 0-16,0 0 0 0,0 0 0 0,0 0 56 0,0 0 6 0,-3 6 2 0,3 0 0 16,0-6 0-16,-4 12 0 0,0-6 0 0,4 3 0 15,0-9-16-15,-3 6-2 0,3-6-1 0,0 11 0 16,0-11 19-16,-4 6 4 0,4-6 1 0,0 0 0 15,0 0 7-15,0 0 2 0,0 0 0 0,0 0 0 16,0 0-62-16,-3 6-16 0,3-6 0 16,0 0 0-16,0 0 54 15,0 0 8-15,0 0 2 0,0 0 0 0,3 0-52 0,8-6-12 0,-4 6 0 0,0 0 0 32,4 0-48-32,-4 0-13 0,3 0-3 0,-3 6 0 0,4-6 52 0,0 6 12 0,-4-6 0 0,3 0 0 15,-3 3 0-15,0 0 0 0,4 0 0 0,-1 3 0 16,-2 0 0-16,-1-4 0 0,0 1 0 0,-7-3 0 15,0 0 0-15,0 0 0 0,7 3 0 0,0 0 0 0,-7-3 0 16,7 0 0-16,0-6 0 0,-7 6 0 0,7-5 0 0,-4-4 0 16,4-3 0-16,-3 0 0 0,0 0 0 0,-1-2 0 15,-3 2 0-15,4 0 0 16,-4 0 0-16,0-5 0 0,0-1 0 0,0 3 0 16,0 4 0-16,-4-7 0 0,4 3 0 0,-3 4 0 15,-1-1 0-15,-3 0 0 0,0 0 0 0,3 4 0 0,-3 2-18 0,4 0-1 16,-4-6 0-16,0 6 0 0,0 6 31 0,-4-6 5 15,0 0 2-15,1 6 0 0,-1 0-19 0,4 6 0 16,-3-6 0-16,3 6 0 0,-4-6 0 0,0 6-14 0,1 3 2 16,3 0 1-1,0-6 11-15,0 0 0 0,0-6 0 0,0 3 0 0,7 0 0 0,-4 5 0 16,4-5 0-16,0 0 0 0,0 0 0 0,0 0 0 0,-3 6 0 0,-1 0 0 16,4 0 0-16,4 6-8 0,-4 0 0 0,3-1 0 15,1-2 8-15,3 9 0 0,-4-1 0 0,4 1 0 16,0 3 0-16,0-4 11 0,0 1-3 0,0 3 0 15,4-4-8-15,-4 4 0 0,0 2 0 0,0 1 0 16,0-7 0-16,-3 4 0 0,3-3 0 0,-4-4 0 16,4 4 0-16,-3 0 0 0,-1-7 0 0,1 4 0 15,0-3 0-15,-1-3 0 0,1 5 0 0,-1-8 0 16,1 0 8-16,-1 0 0 0,4 0 0 0,-7-6 0 16,0 0-8-16,0 0 0 0,0 0 0 0,4 3 0 15,3 0 0-15,0 3 0 0,0-3 0 0,3-3 0 16,1 3 16-16,-4-3-3 0,4 0 0 0,3 0 0 15,-4-3-28-15,1 3-5 0,3 0-2 0</inkml:trace>
  <inkml:trace contextRef="#ctx0" brushRef="#br0" timeOffset="3205.474">21646 9419 836 0,'0'0'24'0,"0"0"4"0,0 0-28 16,0 0 0-16,0 0 0 0,0 0 0 0,0 0 57 0,0 0 6 0,0 0 1 0,0 0 0 15,0 0 0-15,0 0 0 0,0 0 0 0,0 0 0 16,0 0 0-16,0 0 0 0,0 0 0 0,0 0 0 16,-3-6 0-16,3 6 0 15,0 0 0-15,0 0 0 0,0 0-11 0,-4 0-1 0,4 0-1 0,-7 0 0 16,0 0-31-16,0 0-7 0,4 0-1 0,-4 0 0 15,0 6-12-15,3-6 0 0,-3 0 0 0,-4 5 0 16,4-5 13-16,0 0-3 0,-3 6-1 0,3-6 0 16,0 3-1-16,-4 0-8 0,4 6 12 0,0 3-4 15,0-6-8-15,0-1 10 0,0-5-10 0,-4 6 10 16,4 0-10-16,0 0 0 0,-4 0 0 0,4 0 8 16,0 0-8-16,0-3 0 0,7-3 0 0,-7 6 0 15,4-3 0-15,3-3 0 0,-7 0 0 0,7 0 0 0,-7 2 0 16,7-2 0-16,-4 6-9 0,1 6 9 0,3-12 0 15,0 0-8-15,0 0 8 0,-4 12 0 0,4-6-11 16,0 0 11-16,0-6-10 0,0 0 10 0,0 0-8 16,4 5 8-16,-1 1 0 0,-3 3-9 15,4-3 9-15,-4-6 0 0,0 0 0 0,0 0-8 16,0 0 8-16,7 0 0 0,-7 0 0 0,3 6 0 0,4 0 0 0,-3 0 0 16,-4-6 0-16,0 0 0 0,7 0 0 0,0 6 0 15,-4-6 0-15,1 5 0 0,3-5 0 0,-3 3 0 16,-4-3 0-16,7 3 0 0,0 0 0 0,-4 0 0 15,1 0 0-15,3 0 0 0,-4 6 0 0,1-3 0 0,3 0 0 16,-4 0 0-16,4-1 0 0,-3 7 0 0,-1-9 0 16,1 9 0-16,0-6 0 15,-1 0 0-15,1 0 0 0,-1-1-8 16,1 1 8-16,-4 0 0 0,3 6 0 0,1-6 0 0,-1 0 0 0,-3-6 0 0,4 6 0 0,-4-6 0 16,3 5 0-16,1 1 0 0,-1 3 0 0,1 3 0 15,-1-6 0-15,-3 0 0 0,4-6 0 0,-4 0 0 16,3 8 0-16,-3-2 0 0,0 6 0 0,4 0 0 15,-4-6 0-15,0 0 0 0,-4 5 0 0,1-5 0 16,3 6 0-16,-4-3 0 0,1 3-12 0,-1-1 4 16,1 1 8-16,-1-3-13 0,-3 0 5 0,0 3 8 15,0-4 0-15,0 4 0 0,0-6 0 0,0 0 0 16,0-3 0-16,0 6 12 0,0-3 0 0,-4-1 0 16,4-5 5-16,0 0 2 0,0-3 0 0,-4-2 0 15,4 2 8-15,0 0 1 0,4 0 1 0,-4 3 0 16,0-3-17-16,3 0-3 0,1-3-1 0,-1 6 0 15,4-6-35-15,-3 0-7 0,3 6-2 0,0-6 0 16,-4 0-113-16,4 4-23 0,0-4-5 0</inkml:trace>
  <inkml:trace contextRef="#ctx0" brushRef="#br0" timeOffset="4057.879">21915 9695 874 0,'0'0'19'0,"0"0"4"0,0 0 1 0,0 0 1 0,0 0-25 0,0 0 0 0,-4 0 0 0,4 0 0 16,-7 3 51-16,7-3 5 0,0 0 0 0,-7 3 1 16,7-3-29-16,-7 3-5 0,3 3-2 0,4-6 0 0,0 0 6 0,-7 5 1 15,4 1 0-15,-1 0 0 0,4-6 15 0,0 0 3 16,0 0 1-16,-3 6 0 0,-1 3 1 0,4-3 0 15,0-6 0-15,0 0 0 0,0 0-8 0,0 0-2 16,0 6 0-16,0-6 0 0,0 0-1 0,0 0 0 16,0 0 0-16,0 0 0 0,0 0-10 0,0 0-3 15,0 0 0-15,4 3 0 0,-1 2-11 0,-3-5-2 16,7 0-1-16,0 3 0 16,0-3-10-16,0 0 0 0,1 3 0 0,-1-3 0 0,0 0 0 0,0 0 0 15,3 0 0-15,-3 0 0 0,0 0 0 0,0 0 0 16,0-3 0-16,1 3 8 0,-1-3-8 0,0 3 0 15,0-5 9-15,0 2-9 0,-4-3 8 0,4 3-8 16,0 0 10-16,-7 0-10 0,4-3 13 0,-1 0-3 16,-3-6-1-16,4 7 0 0,-1-1-9 0,-3 0 10 0,0 0-10 15,4-6 10-15,-4 3-10 0,0-2-12 0,0 5 2 0,-4-6 1 16,4 0-11-16,-3 3-3 0,-1 3 0 0,-3 1 0 16,4-1-1-16,-1 0 0 0,-3-6 0 0,4 6 0 15,-4 0 11-15,0 0 1 0,0 1 1 0,-4 2 0 16,4 0 11-16,0 0-13 0,-4 3 5 0,4 0 8 15,-3 0-10-15,3 0 10 0,0 3 0 0,0 3-9 16,-1-4 9-16,1 4-8 0,0 0 8 0,0 0-8 16,0 3 8-16,4 3 0 0,-1-1 0 0,1-5 0 15,-1 3 0-15,1 3 0 0,-1 0 0 0,4-6 0 16,-3-1 0-16,3 7 8 0,0-3-8 0,0 0 0 16,0 0 8-16,0 2-8 0,3-5 10 0,-3 6-10 15,0-3 15-15,4-3-3 0,-1 3-1 0,-3-4 0 16,4 4 1-16,-4 3 0 0,3 0 0 0,1 0 0 15,-1-4-2-15,1 7 0 0,-1 0 0 0,4-3 0 16,-7-4-10-16,4 7 8 0,-1-3-8 0,1 3 8 16,-1-4-8-16,1 1 0 0,3-3 0 0,-3 0 0 15,3-3 8-15,-4 2-8 0,4 4 8 0,-3-6-8 16,3 0 8-16,-4 0-8 0,4 0 0 0,-7-6 8 16,11 0 0-16,-4 0-8 0,0 0 12 0,4-3-4 15,-1 3-8-15,-3 3 10 0,4-3-10 0,-1 0 10 16,1 0-24-16,0-6-5 0,-4 3-1 0,3 0 0 15,1-3-136-15,-4-6-27 0,3 0-5 0</inkml:trace>
  <inkml:trace contextRef="#ctx0" brushRef="#br0" timeOffset="4681.152">22221 9695 1036 0,'0'0'23'0,"0"0"5"0,0 0 0 0,0 0 1 0,0 0-29 0,0 0 0 0,0 0 0 0,0 9 0 15,0-9 76-15,4 6 8 0,-4-6 3 0,0 5 0 16,4 1-37-16,-4-6-7 0,0 6-2 0,3 0 0 15,-3 0 18-15,4 0 3 0,-1 3 1 0,1-1 0 16,-1-2-50-16,1 9-13 0,-1-3 0 0,1-3 0 16,-1 2 36-16,1 7 3 0,-1 0 0 0,1-7 0 15,-1 4-19-15,4-6-3 0,-3 6-1 0,-1-4 0 16,-3 1 7-16,4-6 1 0,0 3 0 0,-4 0 0 16,3-3-24-16,-3-6-20 0,0 0 4 0,4 8 1 15,-4-8 48-15,0 12 10 0,3-6 1 0,-3-6 1 16,0 0-34-16,0 0-11 0,0 0 0 0,0 0 0 15,0 0 12-15,0 0-12 0,0 0 12 0,0 0-12 16,0 0 0-16,0 0 0 0,0 0-12 0,0 0 3 16,0 0-29-16,0 0-6 0,4-6 0 0,-8 0-1 15,4-6 45-15,-3 4 12 0,-1-4 0 0,1 0 1 0,-1 0-21 0,0 1-5 0,1-1-1 16,-4-3 0-16,3 3 14 0,-3-5 0 0,4 2 0 16,-4-3 0-16,0 7 0 0,3-7-9 0,1 0 9 0,-4 4-8 15,3 2 8-15,1-6 0 0,-1 7 10 0,4-4-10 16,0-3 0-16,-4 6 0 15,4 1 0-15,0-1 0 0,0-3 31 0,4 3 0 0,-4 7 0 16,0-7 0-16,4-6-14 0,-1 9-2 0,1 3-1 16,-1-2 0-16,1 5-14 0,-1-3 9 0,-3 6-9 0,0 0 8 15,11-12-8-15,-11 12 0 0,10 0 0 0,-10 0 0 16,11 0-11-16,-11 0 3 0,10 0 0 0,-2 0 0 31,2 0-25-31,-3 0-5 0,4 0-1 0,-1 0 0 0,-3 0-16 16,4 0-3-16,0 6-1 0,-1 0 0 0,1-6-36 0,-1 0-7 0,4 0-2 15,-3 0-568-15</inkml:trace>
  <inkml:trace contextRef="#ctx0" brushRef="#br0" timeOffset="5373.047">22712 9654 1267 0,'0'0'28'0,"0"0"5"0,-4-6 2 0,-3 0 1 0,0-6-36 0,4 6 0 0,-1 3 0 0,4 3 0 16,0 0 109-16,-7-6 15 15,4 6 4-15,3 0 0 0,-7 0-103 0,-1 0-25 16,8 0 0-16,-7 0 0 0,0 0 27 0,0 3 0 0,4 3 0 0,-4-3 0 31,3 3-43-31,1 3-9 0,-1-6-2 0,1 6 0 0,-1-3 27 0,1-1 0 0,-1 1 0 0,0 0 0 16,1 3 35-16,-1-3 12 0,1 3 2 0,-1 0 1 15,1-4-29-15,-1 7-5 0,1 0-2 0,-1-3 0 16,4-3-14-16,-3 2 0 0,3 1 0 0,0 3 0 16,0-6 32-16,0 0 4 0,0-6 1 0,3 6 0 15,-6 0-18-15,3 2-4 0,0 4-1 0,0 0 0 16,3-6-5-16,-3-6-1 0,4 6 0 0,-4-6 0 15,7 6-8-15,0-1 10 0,-7-5-10 0,3 3 10 16,-3-3-10-16,11 3 0 0,-4 3 0 0,-7-6 0 16,11 0 0-16,-11 0 0 0,7-6 0 0,3 3 0 15,-3 0 0-15,0-2 0 0,0-1 0 0,1 0 0 16,-1 0 0-16,-4-3 0 0,4-3 0 0,0 3 0 16,0 1 21-16,-3 2 3 0,-1-6 0 0,1 0 0 15,3 3-24-15,-4 4 0 0,4-4 0 0,-7 3 0 16,4 3-14-16,-4-9 2 0,4 6 1 0,-4 6 0 0,3-6 2 0,-3-2 0 15,0 2 0-15,-3 0 0 0,-1 0 9 0,4 3-12 16,0 3 12-16,-4-9-12 0,1 9 12 0,-1-6-13 16,1 0 5-16,-1 1 8 0,4 5-12 0,0 0 12 15,0 0-10-15,0 0 10 0,0 0-12 0,0 0 3 0,0 0 1 16,0 0 0-16,0 5 8 0,-3 1-10 0,3 0 10 0,0 6-10 16,0-3 10-1,0 0 0-15,0-1 0 0,3-2 0 0,-3 6 0 0,0 0 0 0,4-3 0 0,-4-1 0 16,3 1 0-16,4 3 0 0,-3 0 0 15,3-3 0-15,0 2 0 0,0 1 0 0,4 0 0 16,-8 0 0-16,4-1 0 0,4 4 0 0,-4-9 0 16,0 6 0-16,0 0-10 0,0-7 0 0,0 7 0 15,0-3 0 1,0 0-62-16,0-3-13 0,0 2-3 0,0-2 0 16,1 6-60-16,-1 0-12 0,0-6-2 0</inkml:trace>
  <inkml:trace contextRef="#ctx0" brushRef="#br0" timeOffset="5756.253">23269 10009 1497 0,'0'0'32'0,"0"0"8"0,0 0 0 0,0 0 4 0,0 0-36 0,-7 9-8 0,7-9 0 0,-3 6 0 16,3-6 90-16,0 0 16 15,0 0 3-15,0 0 1 0,0 0-74 0,0 0-14 16,-4 6-3-16,4-6-1 0,0 0 27 0,0 0 6 0,-3 6 1 0,3 0 0 15,0-6-40-15,0 0-12 0,-4 9 8 0,1-4-8 16,-1 7 11-16,0-3-2 0,-3 0 0 0,4 3 0 31,-1 5-58-31,1-5-12 0,-1 9-3 0,1-4 0 16,-1-5 0-16,-3-3 0 0,4 14 0 0,-1-5 0 0,1-6-102 16,-1 2-21-16,-3-2-4 0,4 6-1 0</inkml:trace>
  <inkml:trace contextRef="#ctx0" brushRef="#br0" timeOffset="6922.789">24384 9568 1267 0,'0'0'28'0,"0"0"5"0,0 0 2 0,0 0 1 0,0 0-36 0,0 0 0 0,0 0 0 0,0 0 0 16,0 0 81-16,0 0 10 15,-7-3 1-15,7 3 1 0,-7 0-39 0,3 0-8 0,4 0-2 0,-10 0 0 16,3 0-29-16,0 3-7 0,-4-3 0 0,4 3-8 16,-4 0 14-16,1 0-4 0,3-3-1 0,-4 3 0 15,-3 3 4-15,4 0 1 0,-1 0 0 0,-3 0 0 16,3 0-6-16,1-1 0 0,3 1-8 0,-4 0 12 16,0 6-2-16,4-6-1 0,0 3 0 0,0-3 0 15,0-1 0-15,0 1 0 0,0 0 0 0,0 6 0 16,4-6-9-1,-5 3 0-15,5-3 0 0,-4 5 0 0,0-5 0 0,3 6 0 0,-3 0 0 0,0-1 0 16,4-5 0-16,-1 3 0 0,4-9 0 0,0 0 0 16,0 0 0-16,0 0 0 0,0 0 0 0,0 0 0 15,0 0 0-15,0 0 0 0,0 0 0 0,0 0 0 16,0 0 0-16,0 0 0 0,0 0 0 0,0 0 0 16,0 0 0-16,4 6 0 0,-4-6 0 0,7 6 0 15,-7-6 0-15,0 0 0 0,7 6 0 0,0 0 0 16,-7-6 0-16,7 0 0 0,0 6 0 0,0-4 0 15,-7-2 27-15,7 6 3 0,4 0 1 0,-11-6 0 16,7 6-31-16,-4 0 0 0,4 0-11 0,-7-6 11 16,7 6-27-16,-7-6 3 0,7 12 0 0,-3-7 0 15,3-2 43-15,-3 6 9 0,3-3 1 0,-4 3 1 16,1 3-48-16,-1-6-10 0,1-1-1 0,-1 7-1 16,1-6 43-16,-1 0 9 0,-3-6 2 0,4 6 0 15,-1 6-24-15,-3-4 8 0,4 4-8 0,-4 0 0 16,0-9 0-16,0-3 9 0,0 0-9 0,0 9 0 0,-4-1 10 15,4 1-10-15,-3 0 8 0,3 3-8 0,-4-6 9 16,1 0-9-16,-1-3 10 0,1 0-10 16,-1-1 9-16,1 4-9 0,-1-3 8 0,-3-3-8 15,4 3 12-15,-1-3-4 0,0 0 0 0,1 0 0 16,-1 0 1-16,-3 0 0 0,4 0 0 0,-4-3 0 16,0 3-9-16,0-3 8 0,0-5-8 0,0 5 8 0,-1 0-8 0,1-3 0 15,0 0 0-15,0 0 0 0,0 6-20 0,0-6-2 0,7 6-1 0,-3-6 0 16,3 6-64-16,-7 0-13 0,7 0-2 15</inkml:trace>
  <inkml:trace contextRef="#ctx0" brushRef="#br0" timeOffset="7677.946">24529 9795 1267 0,'0'0'28'0,"0"0"5"0,0 0 2 0,0 0 1 0,0 0-36 16,0 0 0-16,0 0 0 0,0 0 0 0,0 0 58 0,0 0 5 0,0 0 1 16,0 0 0-16,0 0 0 0,-7 6 0 0,-4-6 0 0,7 3 0 15,-3 0-39-15,7-3-7 0,-3 2-2 0,3-2 0 16,0 6 4-16,-4 0 0 0,4 3 0 0,0-9 0 16,0 0 6-16,0 0 2 0,0 0 0 0,0 0 0 15,4 9 2-15,3-9 1 0,0 6 0 0,4 0 0 16,-4-6-50-16,0 0-9 0,3 0-3 0,1 0 0 15,-1 0 64-15,1 0 13 0,0-6 2 0,-1 6 1 16,1-6-34-16,-1 6-7 16,4-6-8-16,1 0 11 0,-5 0-11 0,1 0 0 0,-1 0 0 0,1 4 8 15,-4-1-8-15,0 0 0 0,0 3 0 0,0-6 0 16,-7 6 0-16,0 0-11 0,7-6 3 0,-7 6 0 16,0 0-8-16,0 0-2 0,4 0 0 0,-4 0 0 15,0 0-6-15,3-6 0 0,-3-9-1 0,0 9 0 16,0 1 5-16,-3 2 0 0,3-3 1 0,-7 0 0 15,3 3-25-15,1-9-6 0,-8 6-1 0,4 6 0 16,0-11 41-16,-4 5 10 0,1 3 0 0,-1-3 0 0,1 3 0 0,-5 0 0 16,1 3 0-16,4 0 0 0,-4 3 49 0,3 0 12 15,4 3 3-15,-4 3 0 16,4 2-103-16,-3 1-20 0,3 0-4 0,-4 0-1 0,4 2 52 16,-3 4 12-16,6-6 0 0,-3 2 0 0,0 1 0 0,3 0 0 15,1-3 0-15,-4-1 0 0,3 7 13 0,1-3 6 0,-1-4 1 16,1 1 0-16,-1-3-4 0,1 0 0 15,3 3 0-15,0 2 0 0,0-8 8 0,0 0 2 16,0 3 0-16,0-9 0 0,0 0-10 0,0 0-3 0,3 9 0 16,4-1 0-16,4 4-4 0,-4 0-1 15,0-6 0-15,3 0 0 0,-2 0-8 0,2 0 8 16,1 5-8-16,-4-2 8 0,3-3-8 0,-3 0 8 16,0 0-8-16,4 0 8 0,0-6-8 0,-1 5 0 0,1 10 0 0,-4-9 0 31,3-15-20-31,1 3-7 0,3 0-1 0,-3 1 0 0,-1-1-28 15,4-6-5-15,-3 9-2 0,0-6-478 0,3 3-96 0</inkml:trace>
  <inkml:trace contextRef="#ctx0" brushRef="#br0" timeOffset="8263.54">24917 9733 1522 0,'0'0'33'0,"0"0"7"0,0 0 2 0,0 0 2 0,0 0-36 0,0 0-8 16,0 0 0-16,-4 6 0 0,1 3 84 0,3-3 16 16,-4 2 2-16,4-2 1 0,0 9-53 0,0-9-10 15,0 0-3-15,0 0 0 0,0-6-17 0,4 8-4 16,-1 1-1-16,-3 3 0 0,4-3-3 0,-1 3 0 15,-3-6 0-15,4 5 0 0,-1 1-12 0,1-3 9 16,-1 3-9-16,-3-1 8 0,4 1-8 0,-1 0 0 0,1 3 0 0,-4-4 8 16,3 7-8-16,1-12 0 0,-4 3 9 0,4 0-9 15,-4-4 0-15,3 10 0 0,1-9 0 0,-4 0 0 16,3 0 0-16,-3 0 8 0,0 0-8 0,0 2 0 16,4-2 0-16,-4-6 8 0,0 0-8 15,0 0 0-15,0 0 0 0,0 0 0 0,0 0 0 0,0 0 8 16,0 0-8-16,0 0 0 0,0 0 0 0,0 0 0 15,-4-12 10-15,1 4 1 0,3-4 0 0,-4 6 0 16,1 0-3-16,-1-9 0 0,0 7 0 0,-3-1 0 16,4 3-8-16,-1-6 0 0,1 0 9 0,-4 1-9 15,3-1 0-15,1 3 0 0,-1 3 0 0,1-6 0 16,3 1 0-16,-4 2 0 0,1 3 0 0,3 0 0 16,-4-6 0-16,4 6-8 0,0 1 8 0,-3-7 0 15,3 6 0-15,0-3 0 0,0-3 0 0,0 3-8 0,0 1 8 16,3 2 0-16,-3-6 0 0,4 6-8 0,-1-6 8 15,1 1 0-15,-1 2-9 0,4-3 9 0,-3 0-9 0,3 1 9 16,3-1-12-16,-3 0 12 0,4 3-12 0,0 3 12 16,-1-5-12-16,1 5 12 0,3-3-26 0,-4 3 2 15,8-3 0-15,-4 3 0 16,-3 3-14-16,-1 0-2 0,1 0-1 0,0 3 0 16,3 0-14-16,-4 0-2 0,1-5-1 0,-4 5-481 15,3 0-96-15</inkml:trace>
  <inkml:trace contextRef="#ctx0" brushRef="#br0" timeOffset="9091.673">25446 9748 1350 0,'0'0'29'0,"0"0"7"0,0 0 0 0,-4 3 3 16,4-3-31-16,-7 3-8 0,0 3 0 0,0-4 0 0,0 1 84 15,0 0 16-15,0 0 4 0,0 3 0 0,0 0-83 16,7-6-21-16,-4 6 0 0,-3-6 0 0,4 6 0 0,-4 0 0 15,7-6 0-15,-7 0 0 0,3 6 58 0,4-6 5 16,-7 2 1-16,4 1 0 0,-5 0-64 0,5 0-13 16,3-3-3-16,-7 9 0 0,0-3 26 0,0 0 5 15,3 0 1-15,-3 0 0 0,4 5-16 0,-1-8 0 16,-3 9 0-16,4-3 0 0,-1 0 0 0,4 3 0 16,-3 5 0-16,-1-8 0 0,4 3 30 0,0-1 3 15,0 7 1-15,0-6 0 0,0 6-23 0,4 2-11 16,-1-2 10-16,-3-4-10 0,4 7 8 0,-1 0-8 15,1-4 0-15,-1-2 0 0,1 3 24 0,-1-7 0 16,1 1-1-16,-1 0 0 0,1-3-23 0,-1-3-20 16,1 5 4-16,-4-11 1 0,3 6 23 0,4-6 5 0,-7 0 1 15,0 0 0-15,0 0-14 0,7 0 0 0,1 0 0 0,-5-6 0 16,4 0 30-16,0-2 0 0,-3-1 0 0,-1 0 0 16,4 3-20-16,-3-6-10 0,3-5 10 15,-4 5-10-15,1 0 29 0,-1-3 0 0,1 4 0 16,0-1 0-1,-1 3-46-15,1-6-10 0,-4 7-1 0,3-4-1 16,-3 12-5-16,0-6-1 0,0 0 0 0,4-3 0 0,-4 0 35 0,0 4 0 16,0-1 0-16,0 0 0 0,0 3-11 0,0 3 11 0,0-6-10 0,0 6 10 15,0 0-17-15,0 0 2 0,0 0 1 0,0 0 0 16,3-6 14-16,-3 6-12 0,0 0 12 0,0 0-12 16,0 0 12-16,0 0-9 0,0 0 9 0,0 0-8 15,0 0-22-15,0 0-4 0,0 0-1 16,0 0 0-16,0 0 35 0,0 0 0 0,0 0 0 0,0 0 0 15,0 0 0-15,-3 6 0 0,3 0 0 0,-4 3 0 16,4-3 0-16,0-6 0 0,0 8 0 0,0 1 0 16,4 3 0-16,-4-6 0 0,0 6 0 0,3-6 0 15,-3 5 0-15,4 1 0 0,-1 3 0 0,4-9 0 16,-3 5 0-16,-1 1 0 0,4-3 0 0,-3 0 0 16,3 0 21-16,-3-4 11 0,-4-5 3 0,7 12 0 15,0-6-56-15,0 0-11 0,0-3-3 0,3 3 0 16,-3 0 35-16,0-3 0 0,4 5 0 0,-4-2 0 15,0 0 0-15,0 0 0 0,4 0 0 0,-4-6 0 16,3 6-109-16,-3-6-15 0,4 6-4 0,0-6 0 16,-4 0-77-16,3 0-16 0</inkml:trace>
  <inkml:trace contextRef="#ctx0" brushRef="#br0" timeOffset="9471.386">25986 10165 1337 0,'0'0'28'0,"0"0"6"0,0 0-34 0,0 0 0 0,0 0 0 0,0 0 0 16,0 0 58-16,-7 0 5 0,7 0 1 0,0 0 0 15,0 0-13-15,0 0-3 0,-4 6 0 0,4-6 0 16,0 0-25-16,0 0-6 0,0 0-1 0,0 0 0 15,-3 6-16-15,3-6 0 0,0 0 0 0,0 0 0 16,-4 3 0-16,4-3 0 0,-4 6 0 0,4-6 0 16,0 6-70-16,0-6-18 0,0 0-3 0,0 0-585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20:04:03.1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15519 6235 691 0,'-4'6'14'0,"1"5"4"0,-1 1-18 0,1-6 0 0,-1 0 0 0,1 0 0 15,-1 3 49-15,0-4 7 16,4 7 0-16,-7-6 1 0,7-6-6 0,0 6-2 0,0-6 0 0,0 0 0 16,0 0-28-16,0 0-5 0,0 0-2 0,0 0 0 15,0 0 15-15,0 0 3 0,0 0 1 16,0 0 0-16,0 0-13 16,0 0-4-16,0 0 0 0,0 0 0 0,0 0-16 0,0 0 0 0,0 0 0 0,-3 6 0 15,3-6 0-15,0 0 0 0,0 0 0 0,0 0 0 16,0 0 0-16,3 3 0 0,-3-3 0 0,0 0 0 15,0 0 0-15,0 0 0 0,0 0 0 0,0 0 0 16,0 0 16-16,0 0-4 0,0 0-1 0,0 0 0 16,0 0 11-16,0 0 2 0,0 0 1 0,0 0 0 15,0 0-5-15,0 0-2 0,0 0 0 0,0 0 0 16,0 0-18-16,-7-3 0 0,0 3 0 0,0 0 0 16,7 0 0-16,-3-6 0 0,-4 0 0 0,7 6 0 15,-4-6 0-15,4 6 0 0,0 0 0 0,-7 0 0 16,7 0 0-16,-7 0 0 0,7 0 0 0,-7 0 0 15,0 0 0-15,7 0 0 0,-7 0 0 0,0 0 0 16,3 6 0-16,-3-6 0 0,0 6 0 0,4 0 0 16,-4-6 0-16,0 3 16 0,3 0-3 0,-3 3-1 15,7-6-12-15,-7 5 0 0,0 4 0 0,3-3 0 16,-3-6 0-16,4 6-16 0,-1 0 3 0,-3 0 1 16,4 0 12-16,-1 0 0 0,-3-4 0 0,4 7 0 0,-1-3 0 15,0 3 0-15,1 3 0 0,-1-6-9 16,4 0 9-16,-3 5 0 0,-1-2-9 0,1 0 9 0,3 6 0 15,-4-4 0-15,4 1 0 0,-3-3 0 0,3 3 0 0,-4 5 20 16,4 1-3-16,0-6 0 0,0 8-17 0,0-2 0 0,0 0 0 16,0-1 0-16,4-2 0 0,-4 3 0 15,3-1 0-15,-3-5 0 0,4-3 44 0,-1 8 3 0,-3-11 0 16,4 6 0-16,-1-6-25 0,1 0-5 0,-1 3-1 16,5-3 0-16,-5-4-16 0,4 7 0 15,0-9 0-15,-3 6 0 0,3-6 0 0,3 0 0 16,-3 6 0-16,4-6 0 0,0 0 0 15,-4 0 0-15,3-6 0 0,1 6 0 0,-1-6 0 0,1 6 0 0,3-9 0 0,0 4 0 16,-3-4-44-16,3 0-16 16,0 3-4-16</inkml:trace>
  <inkml:trace contextRef="#ctx0" brushRef="#br0" timeOffset="762.958">15773 6370 494 0,'0'0'20'0,"-7"0"-20"15,3 6 74-15,1 0 10 0,-1 0 3 0,1 5 0 16,-1-5-15 0,0 3-2-16,1-3-1 0,-4 0 0 0,3 0-2 0,1 5-1 0,3-5 0 0,-4 3 0 15,1 0-31-15,-1 6-7 0,1-4 0 0,-1-5-1 16,1 6 8-16,3-3 1 0,-4 3 1 0,4 5 0 15,-3-5-29-15,3 0-8 0,0 2 0 0,3 4 0 16,-3-6 0-16,4 5 0 0,-4-2 0 0,3 3 0 16,1 5 52-16,-1-5 10 0,1 3 2 0,-1 2 0 15,4-8-52-15,-3 8-12 0,3 1 0 16,-4-4 0-16,5-2 0 0,-5 0 0 16,1-1 0-16,3-2 0 0,-4 3 0 0,1-7 0 0,-1-5 0 0,1 6 0 15,3-9 0-15,-4 6 0 0,1-3 0 0,-4-6 0 16,0 0 0-16,7 0-15 0,-7 0 3 0,0 0 1 15,3 0 11-15,5-6 16 0,-5-3-4 0,1 0-1 16,3 3 42-16,0-5 9 0,-4-1 2 0,4-3 0 16,0 3-64-16,-3-5-21 0,3-1 0 0,0 0 0 15,-4 4 21-15,5-4 0 0,-5-3 0 0,1 4 0 16,-1-1 0-16,1 1 0 0,-1-4 8 0,-3 3-8 16,4 1 0-16,-4-4 8 0,0 3-8 0,3 1 0 15,-3-1 0-15,0-5 0 0,0 2 8 0,0 9-8 16,-3-8 0-16,3 2 0 0,0 6 0 0,-4-5 0 0,4-1-17 15,-3 9 4-15,-1-8 1 0,4-1 0 0,-3 6-5 16,-1-2-1-16,1 2 0 0,-1 0 0 0,-3 0 0 0,0-5 0 0,0 8 0 16,0 3 0-16,3 0 18 0,-3 0 0 0,0 0 0 15,4 0 0-15,-4 6-14 0,7 0 1 16,-7 0 0-16,-1 0 0 0,8 0 2 0,-7 6 1 0,0 0 0 0,0 0 0 16,0 0 10-16,4 0-8 0,-1 3 8 15,1 8-8-15,-1-11-24 16,1 6-4-16,3 0 0 0,-4-6-1 0,1 5 37 0,3-2 0 15,0-3 0-15,0 6 0 0,0-12 0 0,0 6 0 0,0-6 0 0,0 0 0 16,0 0 0-16,0 0 0 0,0 0 0 0,0 0 0 16,0 0-151-1,0 0-22-15</inkml:trace>
  <inkml:trace contextRef="#ctx0" brushRef="#br0" timeOffset="1662.703">16171 6464 399 0,'0'0'16'0,"0"0"-16"16,0 12 52-16,0-6 8 0,0 5 0 0,0-5 1 15,-3 6 11-15,3-6 3 0,0 3 0 0,-4 8 0 16,4-5 1-16,-3-6 0 0,3 9 0 0,0-1 0 16,-4 1-21-16,4-3-4 0,0 5-1 0,0-2 0 15,0 3-18-15,0-1-4 0,0-5-1 0,0 0 0 16,4 0-2-16,-4 8 0 0,0-14 0 0,3 6 0 15,-3-3-5-15,0 5-2 0,4-5 0 0,-4-3 0 16,0-6-2-16,3 12 0 0,-3-12 0 0,0 0 0 16,0 0-5-16,0 0-2 0,0 0 0 0,0 0 0 15,0 0 7-15,0 0 2 0,0 0 0 0,0 0 0 16,4-6-18-16,-4 6 0 0,7 0 0 0,-4 0 0 16,-3 0 11-16,4-6-2 0,-1 0 0 0,-3 6 0 15,4 0-9-15,-4-9 0 0,4 7 0 0,-4-4 0 16,3 0-9-16,-3 0 9 0,0 3 0 0,4-9 0 15,-4 6-8-15,0 0 8 0,0 1 0 0,0-10 0 0,0 3-8 0,0 6 8 16,0-6 0-16,0-5 0 0,0 11-12 0,0-9 4 16,0 3 8-16,0 1-13 0,0-1 13 0,0 0 0 15,0 0 0-15,0 1-9 0,0 2-2 0,0-3 0 0,3 6 0 16,-3 0 0-16,0-5 11 0,4 5-10 16,-1 0 10-16,-3 6-10 0,4-6 10 0,-4 6 0 15,3-3 0-15,-3 3-8 0,0 0-24 16,4 0-4-16,-4 0 0 0,7 0-1 0,0 0 48 15,0 3 9-15,-4 0 3 0,5 3 0 0,-1-3-23 16,-4 3-8-16,4-1 0 0,-3 1 0 0,3 0-6 0,0 0-1 0,0-6 0 0,0 6 0 16,0-6 24-16,0 0 5 0,0 6 1 0,0-6 0 15,0 0-24-15,4 0-5 0,-1 0-1 0,1 6 0 16,0-6 23-16,-4 0 5 0,0 0 1 0,0 0 0 16,0 3-14-16,0 0 0 0,0 5 0 0,-4-2 0 15,4 0 0-15,-3 6 0 0,-1-6 0 0,1 0 0 16,-4 5-10-16,4 4 10 0,-4 3-8 0,3-6 8 15,-3 5 0-15,0 1 0 0,4 2 0 0,-4-2 0 16,-4-9 0-16,4 9 0 0,-3-7 0 0,-1 1 0 16,4 0 0-16,-4-3 12 0,4-1-4 0,0 1 0 15,-3-3-8-15,3-6 11 0,0 0-11 0,0 0 12 16,0 0-12-16,0 0 0 0,0 0 0 0</inkml:trace>
  <inkml:trace contextRef="#ctx0" brushRef="#br0" timeOffset="2342.654">16626 5832 998 0,'0'0'20'0,"-3"6"7"15,-1 3-27-15,4-3 0 0,-3-1 0 0,3 7 0 16,-4 0 69-16,4-6 9 0,0 0 2 0,4 2 0 15,-4 4-26-15,3-6-5 0,1 6-1 0,-1 0 0 16,1-1-18-16,-1-2-4 0,5 9-1 0,-5-1 0 0,4 1-25 16,-3 0 0-16,3 2 0 0,0 7 0 0,-4-4 56 0,4 7 5 0,0-10 2 15,-3 10 0-15,3-4-50 0,0-2-13 0,0 5 0 0,-3-2 0 16,3-4 0 0,-4 1 0-16,1 2 0 0,-1-2 0 0,1 2 56 15,-1-2 7-15,4-4 1 0,-7 4 0 0,4 5-52 16,-1-8-12-16,-3 8 0 0,4 0 0 0,-4-2-12 15,0-4-6-15,0 4-1 0,0-4 0 0,0-5 19 0,0 8 9 16,0-14-1-16,3 6 0 0,-3-1-8 16,0-2 0-16,4 3 0 0,-4-6 0 0,4-1 0 0,-4-2 0 0,0 3 0 0,3 0 8 15,-3-1-8-15,0-5 0 0,4 3 0 0,-4 0 0 16,0 0 9-16,3 3 0 0,-3-7 0 0,0 1 0 16,4 6-27-16,-4-9-6 0,3 6 0 0,-3-9-1 15,0 0-12-15,0 0-3 0,0 0 0 0,0 0 0 16,0 0-52-16,4 0-12 0,3-6-1 0</inkml:trace>
  <inkml:trace contextRef="#ctx0" brushRef="#br0" timeOffset="2760.711">16482 6246 817 0,'0'0'34'16,"0"0"-34"-16,0 0 50 0,0 0 3 0,0 0 1 0,0 0 0 15,0 0 10-15,3 12 1 0,-3-12 1 0,4 6 0 16,3 0-21-16,-4-3-4 0,4 3-1 0,4 0 0 16,-4 0-20-16,4-6-4 0,-4 5 0 0,3 1-1 15,1-6 11-15,3 6 2 0,-3-6 1 0,3 0 0 16,0 0-5-16,0 0 0 0,0 0-1 0,-7 0 0 16,4 0-8-16,3 0-2 0,-4-6 0 0,4 6 0 15,-3-6-13-15,3 6 11 0,0 0-11 0,4 6 10 16,-4-6-10-16,0 0 0 0,0 6 0 15,0-6 8-15,-3 6 8 0,3 0 2 0,-3 0 0 0,-1 3 0 16,4-3-66-16,-3 5-12 0,0-5-4 0,-4 0 0 16,3 0 0-16,-3 0 0 0,0 0 0 0</inkml:trace>
  <inkml:trace contextRef="#ctx0" brushRef="#br0" timeOffset="3482.674">17029 6517 858 0,'0'0'24'0,"-4"6"6"0,4 3-30 0,0 2 0 0,0-5 0 0,0 6 0 15,0-6 68-15,0 3 8 0,4 2 2 0,-4 1 0 16,3 0-17-16,1 0-3 0,-1 5-1 0,1-2 0 16,-1-3-8-16,1 5-1 0,3-5-1 0,-4 0 0 15,1-3-12-15,3 8-3 0,-4-5 0 0,1-6 0 16,3 6-12-16,-3 0-4 0,-1-7 0 0,1 4 0 15,-4-3 1-15,3 0 0 0,-3-6 0 0,4 12 0 16,-4-6 2-16,3 0 0 0,1 2 0 0,-4-2 0 16,0-6-4-16,3 6-1 0,-3-6 0 0,0 6 0 15,0-6 0-15,0 0 0 0,0 0 0 0,0 0 0 16,0 0-2-16,0 0-1 0,0 0 0 0,0 0 0 16,0 0-3-16,0 0-8 0,0 0 12 0,0 0-4 15,0 0 2-15,0 0 0 0,0 0 0 0,0 0 0 16,0 0 4-16,0 0 1 0,0 0 0 0,0 0 0 15,-3 0-3-15,-1-9-1 0,1 0 0 0,-1 4 0 16,1-1-3-16,-1-3-8 0,1-3 12 0,-1 6-4 16,1-6-8-16,-1 4 10 0,0-4-10 0,1 6 10 15,-1-6-10-15,1 0 0 0,-1-2 0 0,1 2 0 16,-4 0 0-16,3 0 0 0,1-5 0 0,-1-1-11 16,1 3-25-16,-1-2-4 0,1-1-2 0,-1 4 0 0,1-4 34 15,3 6 8-15,0 0 0 0,-4-5 0 0,4 8 0 16,0 3 0-16,4-6 0 0,-4 6 8 0,0 1-8 0,3-1 0 0,1 0-11 15,-4 6 11-15,7 0-13 0,-4-6 3 0,4 3 1 0,0 3 0 16,0 0 9-16,0-3-13 0,0 3 5 16,1 0 8-16,-1 3-9 0,0-3 9 0,-4 0 0 0,4 3 0 15,-3-3 0-15,-1 6 0 0,4-6 0 0,-3 0 0 16,3 0 0-16,-4 6 0 0,1-6 0 16,3 0 0-16,0 0 0 0,-3 0 0 0,-1 0 0 15,4 0 0-15,0 0 0 0,0 0 0 0,0 0 0 16,0 6 0-16,4-6-32 15,-4 0-13-15,0-6-3 0,4 6 0 0,-4 6-64 16,3-1-12-16,1 1-4 0</inkml:trace>
  <inkml:trace contextRef="#ctx0" brushRef="#br0" timeOffset="4339.904">17434 6555 851 0,'-7'0'36'0,"0"-6"-36"16,0 6 109-16,0-6 15 0,0 6 4 0,7 0 0 15,-7 0-52-15,7 0-9 0,0 0-3 0,-7 0 0 16,7 0 0-16,-7 6-1 0,0-6 0 0,7 0 0 15,-11 6-50-15,8 0-13 0,3-6 0 0,-7 6 0 16,7-6 0-16,-7 6 0 0,3-3 0 0,4-3 0 16,-3 11 0-16,-1 1 0 0,4-6 0 0,-4 0 0 15,4 0 0-15,0 0 0 0,-3 5 0 0,3-5 0 16,-4 3 0-16,4 3 0 0,0-6 0 0,0 11 0 16,0-5 0-16,0 0 0 0,4 0 0 0,-4 2 0 15,3-2 0-15,-3 3 0 0,0 0 0 0,4-1 0 16,-4-2 0-16,4 0 0 0,-1-3 0 0,1 2 0 15,-1-2 0-15,1 0 0 0,-1-3 0 0,1 0 0 16,-1 0 0-16,1 0 0 0,-4-6 0 0,7 5 0 16,-4-5 56-16,4 6 7 0,0-3 1 0,-3 0 0 15,3 0-64-15,0 0-21 0,-3 0 0 0,3-3 0 16,0 0 29-16,-7 0 7 0,3-3 1 0,4 0 0 16,0-3 1-16,-3 3 1 0,3-8 0 0,0 5 0 15,0-6-8-15,0-3-2 0,0 3 0 0,-3-5 0 0,3 5-23 16,0-6-5-16,-4-2 0 0,4 8-1 0,-3-6 21 0,-1 4 0 15,1 2 0-15,-4 3 0 0,0 0-19 0,3-2 4 0,-3-1 1 0,0 6 0 16,4-3 2-16,-4 0 0 0,0 3 0 16,4-2 0-16,-4 2 4 0,0 6 8 0,0-6-13 0,0 6 5 15,0 0 8-15,0 0 0 0,0 0-9 0,0 0 9 16,0 0 0-16,0 0 0 0,0 0 0 0,0 0 0 16,0 0 0-16,0 0-11 0,0 0 11 0,0 0-8 15,0 0 8-15,0 0-10 0,0 0 10 16,0 0-10-16,0 0 10 0,3 6 0 0,1 5-9 15,-1-5 9-15,-3 3 0 0,4 3 0 16,-4 0 0-16,0 5 0 0,3-2 0 0,-3 0 0 0,4 5 0 0,-4-8 0 16,3 3 9-16,-3 2-9 0,4 1 10 0,-4-6-10 15,3 0 11-15,-3-4-11 0,0 1 12 0,4 6-12 16,-4-9 9-16,0 0-9 0,3 0 0 0,-3-6 9 16,0 0-9-16,0 5 8 0,0-5-8 0,0 0 8 15,4 6-8-15,-4-6 0 0,7 0 0 0,-4 3-11 16,-3-3-25-16,8 3-6 0,-5-3-1 0</inkml:trace>
  <inkml:trace contextRef="#ctx0" brushRef="#br0" timeOffset="5267.715">18066 6661 1364 0,'0'0'28'0,"0"0"7"0,-7 0-35 0,3-6 0 0,1 0 0 0,3 6 0 15,-4-3 86-15,4 3 10 0,-3-3 3 0,3 3 0 16,-7-3-36-16,7 3-7 0,-4-3-2 0,-3 0 0 15,7 3-26-15,-7 0-6 0,0 0-1 0,0 0 0 16,0 0-11-16,0 0-2 0,-4 0-8 0,4 0 12 16,0 0-12-16,-4 3 0 0,4 0 8 0,-3 0-8 15,3 0 0-15,0 3 0 0,-4-3 0 0,4 3 0 16,0 0 0-16,0 0 0 0,0 5-8 0,0-5 8 16,3 3 0-16,-3 0 0 0,4 0-8 0,-1 8 8 15,1-11 0-15,3 6-8 0,0-3 8 0,0 3 0 16,0-4-9-16,0 1 9 0,3 3 0 0,-3-6-9 15,4 0 9-15,-1 6 0 0,1-4 0 0,-1-2 0 16,1 6 0-16,-1-6 0 0,1 6 0 0,3-6 0 16,0-1 0-16,0 1 0 0,0-6 0 0,0 6 0 15,0-6 0-15,0 3 0 0,4 0 0 0,-4 0 8 16,0-3-8-16,3 0 0 0,-2 0 0 0,-1 0 8 16,3 0-8-16,1-3 0 0,-1 0 8 0,-3 0-8 15,4-3 8-15,0-5-8 0,-1-1 10 0,-3 0-10 0,0-3 0 16,0 1 8-16,4-7-8 0,0 0 0 0,-4 1 0 15,0-1 0-15,3-5 0 0,1-4 0 0,-1 1 0 0,1-3 0 16,-4 2 0-16,0 4 0 0,0-4 0 0,0 4 0 0,-3-3 0 16,-1-1 0-16,1 4 0 0,-1-10-12 0,1 10 3 0,-4-12 0 15,0 3-25 1,-4 2-5-16,1-5-1 0,-1 3 0 0,-3-4-25 0,4 10-6 16,-4-6-1-16,0 2 0 0,-1 7-27 15,-2 2-5-15,3 1-2 0,0-3 0 0,-7 2 3 0,3 0 1 16,1 4 0-16,-1 2 0 0,4 1 5 15,-4 5 1-15,4 3 0 0,-3 3 0 0,3 6 63 0,7 0 13 0,-7 0 2 0,3 6 1 16,-3 3 36-16,3 0 7 0,1 0 2 0,3 2 0 16,0 7 52-16,0-3 12 0,3 2 1 0,1 7 1 15,-1-7-39-15,1 10-8 0,0-4-2 0,3 7 0 16,0-4-9-16,0 10-1 0,0 2-1 0,3 0 0 16,-3 0-8-16,4-3-2 0,-4 1 0 0,4 2 0 15,-4-15 7-15,3 10 1 0,-3-13 0 0,0 4 0 16,0-1 16-16,0-2 4 0,1 8 1 0,-5-11 0 15,1 3-14-15,3 2-3 0,-4-5-1 0,1 8 0 16,-1-8-9-16,1-1-2 0,-1-2 0 0,1 3 0 16,-1-1-12-16,1-2-2 0,-1 3-1 0,1-1 0 15,-1-5-9-15,1 0 0 0,-1-3 0 0,-3 5 0 16,4-5 0-16,0 3 0 0,-4 0 0 0,3-3 0 0,1-1 0 0,-4 4 0 16,3-3 0-16,-3-3 0 0,4 6 0 0,-4-6 0 15,3 5 0-15,-3-5 0 0,0 0 0 0,4 0 0 16,-4 3 0-16,0-3 0 0,0-6 0 0,0 0 0 0,0 0 0 15,3 6 0-15,-3-6 0 0,0 0 0 0,0 0 0 16,0 0 0-16,0 0 0 0,0 0 0 0,4-6 0 16,-4 0 0-16,0-3-152 15,0 3-32-15</inkml:trace>
  <inkml:trace contextRef="#ctx0" brushRef="#br0" timeOffset="5733.532">18415 6573 850 0,'0'0'17'0,"0"0"6"0,0 0-23 0,0 6 0 0,0-6 0 15,4 8 0 1,-4-8 107-16,0 12 17 0,0-12 3 0,3 12 1 15,-3-6-52-15,0 0-9 0,4 5-3 0,-4-8 0 0,3 6-14 0,-3 0-3 0,4 3-1 0,-4-6 0 16,3 11-10-16,-3-8-3 0,0 0 0 0,4 3 0 16,-4 2-3-16,0-2-1 0,3 0 0 0,1-6 0 15,-4 6-13-15,0-7-4 0,0 4 0 0,0 3 0 16,3-6-4-16,-3 0-8 0,0 6 11 0,4-4-11 16,-1-2 8-16,-3 6-8 0,4-6 0 0,-1 6 0 15,1-6 0-15,-1-1-9 0,1 1 1 16,-1 0 0-16,1 0-47 0,0 0-9 15,-1 3-1-15,1-3-1 0,3-6-137 0,-7 0-27 16</inkml:trace>
  <inkml:trace contextRef="#ctx0" brushRef="#br0" timeOffset="6054.834">18415 6141 1314 0,'0'0'37'0,"0"0"8"0,0 0-36 0,0 0-9 0,0 0 0 0,0 0 0 15,0 0 53-15,0 0 9 0,0 0 2 16,0 0 0-16,0 0-20 0,0 0-4 0,0 0-1 0,0 0 0 16,0 0-31-16,0 0-8 0,0 0 0 15,0 0 0 1,0 0-44-16,0 0-11 0,4 0-1 0,-4 0-1 16,7 0-43-16,0 0-8 0</inkml:trace>
  <inkml:trace contextRef="#ctx0" brushRef="#br0" timeOffset="6788.674">18701 6555 774 0,'0'0'16'0,"0"0"4"0,0 0-20 0,0 0 0 0,0 0 0 0,0 0 0 15,0 0 72-15,0 0 9 16,3 6 3-16,-3-6 0 0,4 12-16 0,-4-12-4 16,0 3 0-16,0-3 0 0,3 11 0 0,1 1 0 0,-4-6 0 0,0 0 0 15,3 6-51-15,1-1-13 0,-4-2 0 0,3 3 0 16,1 0 0-16,-4 0 0 0,3 5 0 0,-3-8 0 16,4 6 38-16,-4-1 5 0,4 4 1 0,-1-9 0 15,-3 9-20-15,4-7-3 0,3 1-1 0,-4 0 0 16,1 0-20-1,-1-1 0-15,1-2 0 0,-1 3 0 0,-3-6 32 0,4 0 1 0,-4-6 1 16,0 0 0-16,0 0-20 0,0 6-4 0,0-6-1 0,0 0 0 16,0 0 8-16,0 0 2 0,0 0 0 0,0 0 0 15,0 0-19-15,0 0 0 0,0-6 8 0,-4-6-8 16,4 6 0-16,-3-6 0 0,3 3 0 0,-4 4 0 16,4-1 0-16,-3 0-17 0,-1-6 3 0,4 6 1 15,-3 0 4-15,-1-3 1 0,4 4 0 0,-3-7 0 16,-1 0 8-16,4 6-8 0,-3-6 8 0,3 7-8 15,-4-7 8-15,4 3 0 0,0 0 0 0,0 0-8 16,0-2 8-16,0-1 0 0,0-3 0 0,0 0 0 16,4 1 0-16,-4 2-8 0,-4 0 8 0,8 0 0 15,-4-2 0-15,0 2 0 0,3 6 0 0,-3-6 0 16,0 1 0-16,4 5-8 0,-4-3 8 0,0 3 0 16,3 0-31-16,-3 0-1 0,4 0 0 0,-4 6 0 15,0 0 32-15,3-11 0 0,1 11 0 0,-4 0 0 0,0 0 0 16,3-6 0-16,-3 6 0 0,7 0 0 15,-3 0 0-15,3-6 0 0,0 6 0 0,-4 0 0 0,-3 0 0 16,8 6-9-16,-1-6 9 0,-4 6 0 16,4-6 0-16,0 11 0 0,0-5 0 0,4 0 0 15,-1 0-50-15,1 0-11 0,3 0-3 0,0 0 0 16,0 2-108-16,0-2-21 0</inkml:trace>
  <inkml:trace contextRef="#ctx0" brushRef="#br0" timeOffset="7743.215">19043 6646 782 0,'0'0'33'0,"0"0"-33"31,0 0 96-31,0 0 12 0,0 0 2 0,0 9 1 0,0-9-35 16,0 0-6-16,-4 6-2 0,4-6 0 0,0 0-32 0,0 0-6 0,0 0-2 16,0 0 0-16,0 0-2 0,0 0-1 15,0 0 0-15,4 6 0 0,-4-6-6 0,3 6-2 0,-3-6 0 0,4 6 0 16,3-1-8-16,-3 1-1 0,3-6-8 0,0 6 12 16,-4-6-2-16,4 6-1 0,0-3 0 0,0 3 0 15,0-3-9-15,1 0 0 0,-1-3 0 0,3 3 0 16,-3-3 0-16,0 9 12 0,0-9-2 0,4 0 0 15,-4 0-10-15,0-9 0 16,4 9 0-16,-4-3 0 0,0-3 0 16,3 3 0-16,-3 0 0 0,4 0 0 0,-4 0 0 0,0 0 0 0,4-3 0 15,-4 0 0-15,0-5 0 0,-4 5 0 0,4 0 0 0,-3-6 0 16,3 6 0-16,0 0 0 0,-4 3 0 0,5-8 0 16,-5 5 0-16,1 0 0 0,-1 0 0 0,-3 6 0 15,4-6 0-15,-1 0 0 0,1 0 0 0,-4 6 0 16,0 0 0-16,0 0 0 0,0 0 0 0,0-8 0 15,0 8 0-15,-4-3 0 0,1 0 0 0,-1-3 0 16,4 6-46-16,-3 0-14 0,3 0-4 0,-7-6 0 16,-1 6 52-16,1-6 12 0,-3 6 0 0,3-6 0 15,-4 6 0-15,-3-6 0 0,3 6 0 0,-3-6 0 16,4 1 8-16,-1 2 5 0,-3 0 1 0,4 3 0 16,-1-3-5-16,-3 3-1 0,3 0 0 0,1 0 0 15,3 0-8-15,-4 3 0 0,4 0 0 0,0 5 0 16,0-2 0-16,0 6 0 0,3-6 0 0,-3 6 0 15,4-6 0-15,-1 14-11 0,-3-8 11 0,4 0-12 16,-4 2 12-16,3 1 0 0,0 0 0 0,1-3 0 16,3-1-14-16,-4 1-1 0,4 0 0 0,-3 3 0 0,3-4 15 15,0 1 0-15,-4-6 0 0,4 0 0 16,0 6 27-16,4-7 8 0,-4 4 1 0,0-3 1 16,3-6-23-16,-3 6-5 0,0 0-1 0,4 0 0 0,-1 3-8 0,1-3 0 0,0 2 0 15,3 1 8-15,-4 3-8 0,4-6 0 0,0 6 0 0,0-7 0 16,0 1 8-16,0 0 0 0,0 0 0 0,4-3 0 15,-4 3-8-15,4 0 0 0,-1 0 0 0,-3 0 0 16,4-6 8-16,-1 5 0 0,-2-5 0 0,2 6 0 16,4-6-8-16,-3 6 0 0,-1-6 0 0,1 0 0 15,0 6 0-15,3-6 0 0,-4 0 0 0,4 0 0 16,-3 0 0-16,0 3 0 0,-1-3 0 0,4 3 0 16,-3-3 0-16,3 6 0 0,-3-3 0 0,6 0 0 15,-3 0 0-15,0 3 0 0,0-1 0 0,1 1 0 16,-1 0-46-16,0 0-14 0,0-6-4 15,0 12 0-15,-3-9 12 0,3 0 3 0,-4 3 0 0,1-1 0 16,-1-2-39-16,1 3-8 0</inkml:trace>
  <inkml:trace contextRef="#ctx0" brushRef="#br0" timeOffset="100828.319">3750 12291 857 0,'-4'6'17'0,"1"-1"7"0,3-5-24 0,0 0 0 0,-4 6 0 0,4-6 0 16,-3 3 67-16,-1 6 9 0,-3-3 1 0,7-6 1 15,0 0 16-15,0 0 3 0,0 0 1 0,0 0 0 16,0 0-22-16,0 0-4 0,0 0 0 0,0 0-1 15,0 0-13-15,0 0-2 0,0 0-1 0,0 0 0 16,0 0-24-16,0 0-5 0,0 0-1 0,0 0 0 16,0 0-25-16,0 0-9 0,0 0 0 0,-3 6 0 15,3-6 9-15,-4 6 0 0,4-6 0 0,0 6 0 16,0 5-9-16,-3 7 0 0,3-3 0 0,0 2 0 16,3 4 9-16,-3-3 0 0,4 5 0 0,-4-2-8 15,3 2 8-15,1 1 0 0,-1-1 0 0,1 4-8 16,-1-1 8-16,1 4 0 0,-1-1 0 0,-3 9 0 15,4-11 0-15,-4 8 0 0,0 0 0 0,0 6 0 16,0 0 20-16,0-8-1 0,0 8 0 0,0-6 0 16,0 3-5-16,4 1-1 0,-4-7 0 0,3 3 0 15,-3-5-13-15,0-7 8 0,7 4-8 0,-7-7 0 16,0 10-13-16,4-16-9 0,-4 4-2 0,3 6 0 0,-3-13 40 0,0 7 8 16,0-6 2-16,0-4 0 15,0 4-42-15,0-6-8 0,0-6-1 0,0 0-1 0,0 0 45 0,0 0 9 0,0 0 1 0,0 0 1 16,0 0-30-16,0 0 0 0,0 0 0 0,0 0 0 15,0 0 0-15,0 0 0 0,0-6 0 0,-3-3 9 16,3 1-1-16,0-4-8 0,-4-3 12 0,4 3-4 16,0-5 15-16,0-1 2 0,0 3 1 0,0-2 0 15,0-7-41-15,-7 7-8 16,7-4-1-16,0-2-1 0,-3-1 40 0,3 0 8 16,-4-5 1-16,0 0 1 0,1-1-33 0,-4-2-8 0,3 3 0 0,1-10-1 15,-1 4 17-15,-3-3 9 0,0 0-1 0,0 2 0 16,4-2-8-16,-4 0 0 0,3 0 0 0,1 2 8 15,-1 1-8-15,4 3 12 0,-4-3-12 0,4 2 12 16,0 1-12-16,0 2 0 0,4 4 0 0,-4-3 0 16,4 2 0-16,-1 4-11 0,1-1 3 0,-1-2 0 15,4 8 8-15,0-6 0 0,0 7 0 0,0-4 0 16,0 10 0-16,0-4-8 0,0-3 8 0,1 6 0 16,2 1-9-16,-3 5 9 0,4-9-10 0,-4 12 10 15,0-3 0-15,-4 0-9 0,4 3 9 0,1 3 0 16,-1-3-10-16,0 3 10 0,3 0-12 0,-3 0 12 15,4 0-10-15,-1 0 10 0,1 3-8 0,3-3 8 16,-7 3 0-16,7 0 0 0,-7 0 0 0,7 0 0 16,1 0 0-16,-1 0-8 0,-4 3 8 0,1-3 0 0,-1 3 0 15,1 0-8-15,3-6 8 0,-3 6 0 16,-1-1-30-16,-3 1-1 0,0 3 0 0,4 6 0 0,-4 0 46 16,0 2 9-16,-3 4 1 0,-1-4 1 0,-3 7-38 15,0-1-7-15,0 4-1 0,-3-10-1 16,-1 7 8-16,1 2 1 0,-4-2 1 0,3-3 0 15,-3 8 11-15,-4-8 8 0,8 2-8 0,-11 4 11 0,3-1-11 0,-7-5 0 0,8 2 0 16,-1-5 0-16,1 2 0 0,-1-11 0 0,1 3 0 16,-1 0 0-16,0-6 0 0,4 5 0 0,-3-5 0 0,3-6 0 15,-4 0 53-15,-3 6 9 0,0-6 2 0,3 0 0 16,1-6-52-16,3 0-12 0,-4-5 0 0,4 5 0 16,-4 0-48-16,4 3-13 0,7 3-3 15,-3-3 0-15,-4 0 0 0,3-6-1 0,1 6 0 16</inkml:trace>
  <inkml:trace contextRef="#ctx0" brushRef="#br0" timeOffset="101473.484">3909 12937 725 0,'0'0'31'16,"0"0"-31"-16,0-5 84 0,0 5 10 15,0 0 2-15,0 0 1 0,0 0-60 0,0 0-12 0,0 0-2 0,0 0-1 16,0 0 15-16,0 0 3 0,0 0 1 0,0 0 0 15,0 8-32-15,3 1-9 0,1-3 0 0,-1 0 0 16,-3 0 46-16,4 6 5 0,-1-7 1 0,4 4 0 16,1 0-30-16,-1 0-6 0,3-3 0 15,1 0-1 1,-1 0 3-16,4-3 1 0,-3 2 0 0,7-2 0 0,-8-3 7 0,4 3 2 0,-3-3 0 0,3 0 0 16,0-3-6-16,-3 3-1 0,-1-3 0 0,1 0 0 15,3 1-8-15,0-1-1 0,-7-3-1 0,4-6 0 16,-4 6-2-16,0-3 0 0,0 0 0 0,0 1 0 15,4-4-9-15,-8 6 0 0,4-6 9 0,0 3-9 16,-3 1-20-16,3-4-8 0,-4 0-1 0,1 9-1 16,-4-9 30-16,3 6 18 0,1-5-2 0,-4 5-1 15,0-3-15-15,0 3 0 0,0 3-12 0,-4-3 12 16,1 3-9-16,-1-2 9 0,1-1 0 0,-4 0-9 16,0 6 9-16,-4 0 0 0,4 0 0 0,-4-6 0 15,1 12 0-15,3-6 0 0,-4 6 0 16,-3 5-8-16,0-5 8 0,3 6-13 0,1 0 5 0,-1 8 8 15,4-2-16-15,-3 6 4 0,3 2 0 0,0 0 1 16,-1-2 11-16,1 2 0 0,0-2 0 0,7-1-8 16,-7-2 28-16,4 3 5 0,-1-7 2 0,1-2 0 15,-1 3 2-15,4-4 1 0,0 1 0 0,0-6 0 0,4 0-18 16,-1-4-4-16,-3-5-8 0,4 6 12 0,3-3-3 16,0-3-1-16,0 0 0 0,4 0 0 15,3 0-8-15,0-3 8 0,0 3-8 0,0-6 8 16,7 4-8-16,-3-1-9 0,-4-3 9 0,7 0-13 15,-3 0-127-15,3 0-26 0,-4-6-5 0</inkml:trace>
  <inkml:trace contextRef="#ctx0" brushRef="#br0" timeOffset="102017.226">4392 12893 1094 0,'0'0'23'0,"-10"6"5"0,6 0-28 0,0 0 0 0,4-6 0 0,-3 9 0 15,3-3 56-15,-4 3 7 0,1-1 1 0,3-2 0 16,-4 0 0-16,4 0 0 0,0 0 0 0,0 0 0 16,0 3 12-16,0-4 2 0,4 4 1 0,-4-3 0 15,3 3-37-15,1 3-7 0,-1-3-2 0,1 2 0 16,0-2-11-16,-4 3-2 0,3 3-1 0,4-4 0 15,-3 4-19-15,-1 0 0 0,1-1 0 0,-1 4 0 16,1-9 0-16,-1 9 0 0,1-10 0 0,-1 7 0 16,-3-9 0-16,4 6 0 0,-1-3 0 0,-3-7 0 15,0-2 9-15,0 0 8 0,4 6 2 0,-4-6 0 16,0 0-19-16,0 0 0 0,0 0 8 0,0 0-8 16,0 0-13-16,0-6-7 0,3-2 0 0,-3-1-1 15,0-3 21-15,-3 0 0 0,-1 1 0 0,1-7 0 16,-1 9 0-16,4-9 0 0,-3 4 0 0,-1-7 0 15,1 6 0-15,-1-2 0 0,1-1 0 0,-4 1 0 16,3-4 0-16,-3 3 0 0,0-2 0 0,3 2 0 16,1-2 0-16,-1 2 0 0,1 6 0 0,3-6 0 15,-4 4 0-15,4 2 0 0,-3 3 0 0,3 0 0 16,0-2 0-16,0 5 0 0,3-3 0 0,-3 0 0 0,4 3 0 0,3 3 0 16,-4-3 0-16,5 3 0 0,2-2 0 0,1 2 0 15,-1 3 0-15,-3 0 0 0,7 0 0 0,1 3 0 0,-1 2 0 0,3-2 0 16,-3 3-27-1,8-3-1-15,-5 3 0 0,-6-3 0 0,6 3 6 0,1-3 1 0,0 3 0 0,-1-6 0 16,-3 0-23 0,8 0-5-16,-5-6-1 0,-3 3 0 0,4 0-135 0,0-3-27 0,3 0-6 15</inkml:trace>
  <inkml:trace contextRef="#ctx0" brushRef="#br0" timeOffset="102682.292">5006 12702 1094 0,'-4'-11'23'0,"1"5"5"16,-1-3-28-16,1 3 0 0,3 0 0 0,-4 0 0 16,1 0 83-16,3 6 11 0,-4 0 2 0,4 0 1 0,-7 0 0 0,4-6 0 15,-4 6 0-15,0 0 0 16,-1 6-42-16,1-6-9 0,4 6-2 0,-4 0 0 15,0 0-14-15,0 0-3 0,-4 0-1 0,1 0 0 16,-5 2-26-16,8 4 0 0,-3-6-14 0,3 0 5 0,0 3 58 16,-4 0 12-16,4-1 3 0,-4 1 0 0,8-6-52 0,-4 3-12 0,7-6 0 0,0 0 0 15,0 0 0-15,0 0 0 0,0 0 0 0,0 0 0 16,0 0 0-16,0 0 0 0,0 0 0 0,0 0 0 16,0 0 0-16,0 0 0 0,0 0 0 0,0 0 0 15,0 0 0-15,0 0 0 0,0 0 0 0,0 0 0 16,0 0 0-16,0 6 0 0,3 0 0 0,-3 0 0 15,4-3 0-15,-4 5 0 0,3-2 0 0,1 0 0 16,0 0 0-16,3 0 0 0,-4 3 0 16,1-3 0-16,3 5 0 0,-4-11 0 0,1 6 0 0,3 0 0 15,-4 0 0-15,1 3 0 0,-1-3 0 0,1 5 0 16,-1-5 0-16,1 0 0 0,3 0 0 0,-3-3 0 16,-1 3 0-16,4-3 0 0,-3 3 0 0,-1-3 0 15,1 6 0-15,-1-4 0 0,4 4 0 0,-3-3 0 16,3 0 0-16,0 0 0 0,0-3 0 0,-3 6 0 15,3-4 0-15,-4 4 0 0,4-3 8 0,-3 6-8 16,-1-6 0-16,4 6 0 0,-3-4 0 0,-1 4 0 16,1 0 0-16,-4 0 0 0,3 5 8 0,-3-8-8 15,4 3 0-15,-4 6 0 0,0-7 0 0,0 4 0 16,0 0 0-16,-4-6 0 0,1-1 8 0,-1 1-8 16,4 3 0-16,-7 0 8 0,4-3-8 0,-1-1 0 15,-3-2 16-15,4 0-4 0,-4-3 0 0,-4 0 0 16,4-3 20-16,-4 0 4 0,1-3 1 0,3 0 0 15,-4 0-25-15,1-3-4 0,-8-3-8 0,7 1 11 0,-3 2-11 0,4-3 0 0,-4-3 0 16,-1 3 0-16,1-2 0 0,4 2 0 0,3-3 0 16,0 3 0-16,0 3 0 0,-1 0 0 15,5 3 0-15,3 3 0 16,0 0-100-16,0 0-23 0,0 0-4 0,0 0-1 16,0 0-51-16,0 0-10 0,0-5-3 0,11 2 0 0</inkml:trace>
  <inkml:trace contextRef="#ctx0" brushRef="#br0" timeOffset="103288.623">5330 12914 1483 0,'0'0'32'0,"0"0"8"0,0 0 0 0,0 0 2 0,0 0-34 0,-7 6-8 16,0-3 0-16,7-3 0 0,0 0 56 0,-7 3 10 15,0 3 2-15,7-6 0 0,0 0-4 0,-7 0 0 16,4 3 0-16,-4-3 0 0,0 0-51 0,7 0-13 16,-8 2 0-16,8-2 0 0,-10 3 24 0,3 0 1 15,0 3 1-15,3 0 0 16,1 0-42-16,-1 0-8 0,1 6-1 0,-1-4-1 0,1 4 26 0,3 0 0 15,0 6 0-15,0-10 0 0,0 4 0 0,3 0 0 16,1 6 0-16,-1-7 0 0,1-2 0 0,-1-3 0 0,4 0 0 16,-3 3 0-16,-1-3 0 15,4-1 0-15,0 4 0 0,1-3 0 0,-1-6 0 0,0 6 0 16,0-6 0-16,0 0 0 0,0 0 0 0,3 0 0 0,1-6 0 16,-4 0 0-16,4 0 0 0,-4 1 0 0,0-4 0 15,0-3 0-15,0 3 0 0,0 0 0 0,4-8 0 16,-8 2 0-16,4 0 0 0,-7 4 0 15,4-4 0-15,-4 0 0 0,3 3 22 16,-3-5 10-16,0 5 1 0,0-6 1 16,0 7-54-16,-3-7-12 0,3 3-1 0,-4 3-1 0,1-5 61 0,-4 5 12 0,3 0 2 15,-3 4 1 1,3-4-67-16,-3 3-14 0,0 6-2 0,0 0-1 0,0 0 34 0,0 0 8 0,-3 0 0 0,-1 3 0 16,0 0 0-16,4 0 0 0,-3 6 0 0,3-3 0 15,-7 6 0-15,-1 3 0 0,5-1 0 0,-1 1 0 16,1 3 0-16,-1 2 0 0,4 1 0 0,0-3 0 15,0 2 0-15,3 1 0 0,1-6 0 0,-1 3 0 16,1-4 0-16,3-2 0 0,0 0 0 0,0-3 0 16,0-6-24-16,0 0-2 0,0 0-1 0,10 0 0 15,1 6-55-15,3-6-11 0,-3 6-3 0,3-6-397 16,0 0-80-16</inkml:trace>
  <inkml:trace contextRef="#ctx0" brushRef="#br0" timeOffset="103901.864">5708 12832 1213 0,'0'0'34'0,"0"0"8"0,0 0-34 0,-7 6-8 0,3-1 0 0,-3-2 0 16,4 3 98-16,3-6 18 0,0 0 3 0,-4 6 1 15,1 0-21-15,-4 0-4 0,3 0-1 0,1 5 0 16,3-5-20-16,0-6-4 0,0 0-1 0,0 6 0 16,-4 0-55-16,4 0-14 0,0 3 0 0,0-3 0 15,0 5 0-15,0 1 0 0,0-6 8 0,0 6-8 16,0-6 0-16,4 5 0 0,-4-2 0 0,0 3 0 16,0 0 0-16,0 0 0 0,0-7 0 0,0 4 0 15,0-3 0-15,0 0-8 0,0-6 8 0,0 0-13 0,0 0 5 0,0 0 8 16,0 0-13-16,0 0 5 0,0 0 8 15,0 0 0-15,0 0 10 0,0-6-10 0,0-3 8 0,0-2-8 16,0-1 0-16,0-3 0 0,3 0 8 0,1-2-8 16,-1 2 0-16,1-3 9 15,-1 1-9-15,1 2 8 0,-1 3-8 0,1-8 8 0,-1 8 3 0,1 0 0 16,-1 6 0-16,1-5 0 0,-1 5-3 0,1 0-8 16,-4 6 12-16,0-6-4 0,0 0 0 0,0 6-8 15,0 0 12-15,0 0-4 0,0 0 3 0,0 0 0 16,0 0 0-16,0 0 0 0,0 0-11 0,0 0 0 15,7 6 0-15,-3-3 8 0,6 0-8 0,-3 3 0 16,0-6 0-16,4 0 0 16,-1 0-37-16,-3 0 0 0,4 6 0 0,-7-6 0 0,3 6 37 15,3-1 21-15,1-2-2 0,-4 6-1 0,0-3-29 0,0 0-5 0,0 3-2 16,-3 8 0-16,3-11 4 0,-4 9 1 0,1-3 0 0,-4 5 0 16,0 1 21-16,0-6 4 15,0 5 0-15,0-2 1 0,0 3-24 0,-4-4-5 0,4-5 0 0,0 3-1 16,0 3 27-16,0-4 6 0,0-5 0 0,0 0 1 15,0-6-17-15,0 0 0 0,0 0 0 16,0 0 0-16,4 3-13 0,-4-3-7 0,0 0 0 16,7 0-1-1,0-3-32-15,0 0-7 0,3 0 0 0,-2-3-530 0,-1-5-106 0</inkml:trace>
  <inkml:trace contextRef="#ctx0" brushRef="#br0" timeOffset="104481.183">6015 12861 1314 0,'-7'15'37'0,"3"-12"8"0,1 11-36 0,-1-8-9 16,4 0 0-16,0-3 0 0,-3 6 53 0,3-3 9 16,0 3 2-16,0-9 0 0,0 5-11 0,0-5-1 15,0 6-1-15,3 0 0 0,-3 6-13 0,0-6-2 16,4-3-1-16,-4 6 0 0,3-4-7 0,-3 1-2 15,4 0 0-15,-4 3 0 0,3-3-10 0,-3 6-1 16,4-6-1-16,-4 2 0 0,7 1-5 0,-7-3-1 0,3 0 0 0,-3 0 0 16,0 9-8-16,0-10 0 0,0-5 9 0,0 6-9 15,0-6 8-15,0 0-8 0,0 0 8 0,0 0-8 16,0 0 0-16,0 0 0 16,0 0 0-16,0 0 8 0,0 0-8 0,0 0-12 0,0 0 4 0,0 0 0 15,7-6-2-15,-3 1 0 0,-4-7 0 0,4 3 0 16,-1-3 10-16,1 0-10 0,-1 1 10 0,1-1-10 15,-1-9 10-15,1 4 0 0,-1-1 0 0,-3 3 0 16,4-5 0-16,-4 5 0 0,0-3 0 16,0-2 0-16,3 5 0 0,-3 1 8 0,0-4-8 0,0 6 8 15,0 3-8-15,0 0 12 0,4 1-4 0,-4 2 0 16,0 0 9-16,0 6 3 0,0 0 0 0,0-6 0 16,0 6-12-16,0 0-8 0,7 0 12 0,-7 0-12 15,3-6 12-15,4 6-4 0,1 0 0 0,-5 0-8 16,4 6 9-16,0-6-9 0,0 6 0 0,0 0 9 15,0-6-9-15,-3 9 0 0,6-1 0 0,-2 1 0 16,-5 0 0-16,4 0 0 0,0 3 0 0,-3 2 0 0,3 1 0 16,0 0 0-16,-4 2-11 0,1-5 11 0,-1 3 0 15,1 2 0-15,-1 1 0 0,1-6-8 16,-4 3 8-16,0-1 0 0,3 1 0 0,-3-3-8 0,0-3 8 0,0 2 0 16,0-2 0-16,0-3 0 0,4 0 0 0,-4-6 0 15,0 0 0-15,0 0 0 16,0 0-22-16,0 0-9 0,0 0-1 0,0 0-1 15,0 0-82-15,0 0-16 0,4-3-3 0,-4-3-602 0</inkml:trace>
  <inkml:trace contextRef="#ctx0" brushRef="#br0" timeOffset="105093.922">6346 12832 1337 0,'0'11'56'0,"0"1"-44"15,0-3 120-15,0 3 24 0,0-1 4 0,4 1 2 16,-4-6-62-16,4 3-12 0,-4-3-2 0,3-3-1 15,-3-3-61-15,7 3-12 0,0-3-2 0,0 0-1 16,0-3-9-16,7 0 0 0,-7-3 0 0,1 0 0 16,2-3 29-16,4 3 4 0,-3-11 1 0,3 5 0 15,0 0-34-15,-3 3 0 0,-1-2 0 0,1-1 0 16,-4 3 0-16,7 0 0 0,-7 3-10 0,-4 0 10 16,5-2-15-16,-1 8 5 0,0-6 1 0,0 0 0 15,-4 6 0-15,-3 0 0 0,0 0 0 0,4-6 0 16,-4 6-4-16,0 0-1 0,0 0 0 0,0 0 0 15,0-9 6-15,0 3 8 0,0-5-13 0,-4 5 5 16,1 0-4-16,-1 0-1 0,-3 0 0 0,0 0 0 16,0-6 2-16,0 1 1 0,-4 2 0 0,-3 0 0 15,4 3-15-15,-1 3-3 0,-3-3-1 0,3 6 0 16,-3-6 52-16,4 6 10 0,-1 0 3 0,1 6 0 16,-1-6-24-16,4 0-12 0,-7 6 12 0,3-3-12 15,1 9 0-15,3 0 0 0,0 11 0 0,-4-11 0 0,4 6 0 0,0 2 0 16,0-2 12-16,0-1-12 0,3 1 15 0,4-3-4 15,-3 2-1-15,6-2 0 0,-3 0-10 0,4-1 0 0,3-2 0 16,0-6 0-16,3 3 8 0,5 0 0 0,-1 3 0 16,0-4 0-16,7-2-8 0,-7 6 0 0,7-6 0 15,0 0 0-15,-3 3 13 0,0-4-2 0,-1-2-1 0,4 3 0 16,-6 0-10-16,-1-3 0 0,3 3 9 16,-3-6-9-16,1 6 0 0,-1-6 0 0,0 6 0 0,3 0 0 15,-10-6-32-15,4 0-8 16,0 0-2-16,-1 0 0 0,-3 0-147 15,4 0-30-15,-4-6-5 0</inkml:trace>
  <inkml:trace contextRef="#ctx0" brushRef="#br0" timeOffset="105994.488">7451 12541 1132 0,'-4'14'48'15,"1"1"-39"1,-4 0 53-16,3-4 10 0,-3 7 3 0,0-3 0 15,3 2-5-15,-3-2-1 0,7-3 0 0,-7 3 0 16,0 5-21-16,4-8-5 0,-4-3-1 0,3 8 0 16,1-5-42-16,-1 6 0 0,4-4 0 0,-3 1 0 15,3 0 0-15,0-3 0 0,0 2 0 0,3-2 0 16,-3-3 27-16,0 0 9 0,4 2 3 0,-4-5 0 16,0 0-11-16,0-6-3 0,0 6 0 0,0-6 0 15,0 0-25-15,0 0 0 0,0 0-12 0,0 0 12 0,0 0 0 16,0 0 0-16,0 0 9 0,3-6-1 0,1-6-8 0,-1-2 0 0,1-1 0 15,-1 0 0-15,4-2 0 0,-3-1 0 0,-1 3 0 0,-3-2 0 16,4 5 0-16,-1-6 0 0,4 1 0 16,-3 2 0-16,0 3 0 0,-1-2 0 0,1 2 0 15,-1 3 0-15,1 0 0 0,-1-3 0 0,1 1 0 16,-1 2 0-16,4 3 0 0,0-3 0 0,0 3 0 0,0-3 0 16,0 4 0-16,4-1 0 15,-4 6 0-15,0-6 0 0,0 0 20 0,4 0 2 16,-8 3 1-16,1 3 0 0,3-3-23 0,-4 3 0 0,4 0 0 0,-3 3 0 15,3 0 0-15,0 0 0 0,-3 0 0 0,3 9-8 16,0-6 8-16,-4 11 0 0,1-5 0 0,-4 9 0 16,3-4 0-16,1 4 0 0,-1 2 0 0,1-2 0 15,-4 2 0-15,0 1 0 0,0-4 0 0,-4 1 0 16,4 0 0-16,-3-4 0 0,-1-2 10 0,4-3-10 16,0 5 20-16,0-11-3 0,0 0 0 0,0-6 0 15,0 0-9-15,0 0-8 0,0 0 12 0,0 0-12 16,0 0 0-16,0 0 0 0,4-6-15 0,-1-6 5 15,1 1-24-15,-1 2-5 0,5 0-1 0,-5 0 0 16,1 3-56-16,3-5-11 0,-4 5-2 0</inkml:trace>
  <inkml:trace contextRef="#ctx0" brushRef="#br0" timeOffset="106562.343">7768 12596 1094 0,'14'-11'23'0,"-14"11"5"0,4 0-28 15,3-6 0-15,-4 6 0 0,-3 0 0 0,7 0 36 0,-7 0 3 0,4 6 0 0,-1-6 0 16,1 6 25-16,3 5 6 0,-3-5 1 0,-1 6 0 16,4 0 1-16,-3 2 1 0,3 1 0 0,-4 0 0 15,1-3-5-15,3 8 0 0,-4-8-1 0,1 0 0 16,3-1-16-16,0 1-3 0,0-3-1 0,-3-3 0 15,6 0-21-15,-6-6-4 0,6 6-1 0,-3-6 0 16,4-6-9-16,0 0-3 0,-1 0 0 0,1-3 0 16,-1-3-9-16,4-2 0 0,1 5 9 0,-5-9-9 15,4 1 0-15,-7 2 0 0,0 3-10 0,0-5 10 16,0-1-26-16,0 6 2 0,1-3 0 16,-5 10 0-16,1-7-16 0,-1 0-4 15,4 6 0-15,-7 0 0 0,0-5-16 0,0 5-3 16,0 3-1-16,-3-3 0 0,-1 0 40 0,-3 6 8 0,4-6 2 0,-5 0 0 15,1 3 14-15,0-3-12 0,0 3 12 0,-3 3-12 16,6-3 25-16,-13 3 6 0,6 3 1 0,-3 0 0 16,0-3 11-16,0 9 2 0,0-3 1 0,3 0 0 15,0 0-10-15,1 0-3 0,3 3 0 0,-4 2 0 16,4 1-21-16,4 0 0 0,3 0 0 0,-4 5 8 16,4-2-8-16,0 3 0 0,0 2 0 0,0-2 8 15,4 5-8-15,-1-5 9 0,4 5-9 0,4-2 10 16,-8 0-10-16,4 2 0 0,0-5 0 0,0 5 0 0,1-5 0 15,-1 2 0-15,3-8 0 0,1 3 0 0,-4-3 20 16,0-1-2-16,3 1 0 0,-3-6 0 0,1 0-29 0,2 0-5 16,4 0-2-16,-10 0 0 0,6-1 30 0,1-2 5 0,-1-3 2 15,1 3 0-15,0 0-31 0,3-3-5 16,0 3-2-16,-4-3 0 0,5 0 7 0,2 0 0 16,-3 3 1-16,0-6 0 0,4 3-105 0,-4 0-22 0,4 0-4 15</inkml:trace>
  <inkml:trace contextRef="#ctx0" brushRef="#br0" timeOffset="107764.645">9186 12326 866 0,'0'0'18'0,"0"0"4"0,0 0-22 0,0 6 0 0,0 0 0 0,0 5 0 15,0-5 84-15,-3 9 12 0,3 0 2 0,-4-1 1 16,1 4-23-16,-1-3-4 0,1 2 0 0,-1 1-1 16,1-3-6-16,-4-1-1 0,3 7 0 0,1-9 0 15,-1-6-36-15,0 3-8 0,4-4-2 0,0-5 0 16,0 0 26-16,0 0 4 0,0 0 2 0,0 0 0 16,0 0-29-16,0 0-5 0,0 0-2 0,0 0 0 15,0 0 26-15,-7-5 6 0,4-1 1 0,-1 3 0 16,4-9-38-16,-3 6-9 0,3 0 0 0,0-3 0 15,-4 3-36-15,4 6-8 0,0-5-3 0,-3-1 0 16,-1 0 38-16,4 6 9 0,-3-3 0 0,-4 0 0 16,7 3-13-16,-4-6-1 0,-3 0 0 0,0 0 0 15,7 6 6-15,-7 0 8 0,0-6-13 0,0 6 5 16,0-2 8-16,0-1 0 0,7 3 0 0,-7-3-8 16,0 0 8-16,0 0 0 0,3 0 0 0,4 3-8 0,-7-6 8 0,0 3 0 15,7 3-9-15,0 0 9 0,-4-3-13 0,4 3 1 16,0 0 1-16,0 0 0 0,0 0-11 0,0 0-2 0,0 0-1 15,0 0 0-15,-7 6 25 0,4 3 0 0,-1 3 0 16,1 2 0-16,-1 1-9 0,1-3 9 16,3 2-10-16,0 7 10 0,0-3 0 0,0 2 0 0,0-2 0 15,0 5 10-15,3-5 6 16,-3 3 2-16,0 5 0 0,4-8 0 0,-1 5 8 16,1-8 2-16,-1 5 0 0,4-5 0 0,0-3-5 0,1 0-1 0,-1 5 0 15,3-8 0-15,1 0-6 0,-1 0-2 0,4-3 0 0,1 0 0 16,2-1-14-16,1-2 11 0,-1 0-11 0,1 0 10 15,3-3-10-15,0 0 8 0,1-3-8 0,-1 0 8 16,3 0-8-16,-2-8-16 0,-1 5 4 0,0-6 1 16,0 3-155-16,0-3-31 0,-3-5-7 15</inkml:trace>
  <inkml:trace contextRef="#ctx0" brushRef="#br0" timeOffset="108293.57">9588 12529 1250 0,'-7'6'52'16,"0"-6"-41"0,-3 3 57-16,3 3 12 0,-4-4 3 0,1 10 0 15,3-6-21-15,-4 3-4 0,4 3-1 0,0-1 0 16,0 1-5-16,0 0-2 0,0 0 0 0,0 2 0 15,0 1-15-15,0 0-3 0,-1-3-1 0,5 8 0 0,-4-8-11 16,3 0-3-16,1 2 0 0,-1 4 0 0,1-6-5 0,-1-3-2 0,4 8 0 0,-3-5 0 16,3 0-10-16,0 0 10 0,0-4-10 15,0 1 10-15,3 0-10 0,1-3 0 0,-1 0 9 0,4-3-9 16,-3-3 9-16,3 8-9 0,4-8 12 0,-1 0-12 16,1 0 12-16,-1-8-4 0,1 2 0 15,3 0-8-15,-3-3 11 16,-1 0-11-16,4-2 10 0,-3-1-10 0,-1-6 9 0,1 3-9 15,3-2 8-15,-7-4-8 0,4-2 0 0,-4 5 0 16,0-8 8-16,0 5-8 0,-4 6-12 0,-3-8-4 16,4 5 0-16,-8-2-1 0,4 8-24 0,-3-6-5 15,-4 3-1-15,3 4 0 0,-3-1 38 0,-3-9 9 0,3 13 0 16,-4-4 0-16,0 6 8 0,1-3 4 0,-4 3 1 0,3 0 0 16,1 6-13-16,-5 0-18 0,5 0 4 0,-1 6 1 15,-3 6 27-15,4-6 6 0,-1 3 0 0,0 5 1 16,4 7-21-16,0-6 0 0,-3 2-12 0,3 7 4 15,3-7 8-15,-3 4 0 0,0 3-9 0,4-1 9 16,3-2 0-16,-4 2 0 0,4-8-9 0,0 0 9 16,0 2 0-16,4-2-12 0,-1-9 12 0,4 3-10 15,0 2-25-15,4-5-5 0,-1-3 0 0,1 0-1 16,0-6-108-16,3 0-22 0</inkml:trace>
  <inkml:trace contextRef="#ctx0" brushRef="#br0" timeOffset="108739.654">9793 12544 1337 0,'-14'14'28'0,"10"-8"6"0,1 0-34 0,-1 3 0 0,1-3 0 0,-4 5 0 15,3-2 58-15,1 0 5 0,-1 3 1 0,1-3 0 16,3-3 0-16,-4 5 0 0,4-5 0 0,0-6 0 16,0 0-52-16,0 0-12 0,0 0 0 0,0 0 0 15,0 0 32-15,0 0 3 0,0 0 1 0,4 0 0 16,3-6-18-16,-4-5-3 0,4 2-1 0,0 0 0 16,-3-3-14-16,3-3 8 0,0 4-8 0,-3-7 0 15,3 6 0-15,0-5 0 0,0 2 0 0,0-6 0 16,0 7 0-16,0 2 0 0,0-3 0 0,0-2 0 15,0 8 0-15,-3 0 0 0,3 3 0 0,-4 0 0 16,4 3 0-16,-3-3 0 0,3 6 0 0,0 6-10 16,0-3 10-16,-4 3-10 0,5 0 10 0,-5 3-10 15,1 3 10-15,3 8-8 0,-4-8 8 0,1 5-8 16,-1 4 8-16,1 0 9 0,-1 2-1 0,1 1-8 16,-4-4 28-16,3 4-2 0,1 5 0 0,-4-8 0 15,3 2-9-15,1-5-1 0,-1-3-1 0,-3 2 0 16,4-5-15-16,3 0 0 0,-3-6 0 0,3 2-10 15,-4-5-58-15,-3-3-12 0,4 0-3 0,3 0 0 16,-4-3-49-16,4-5-11 0,-3 2-1 0</inkml:trace>
  <inkml:trace contextRef="#ctx0" brushRef="#br0" timeOffset="109152.41">10248 11726 1337 0,'0'0'56'0,"0"0"-44"16,0 0-12-16,0 0 0 0,0 0 0 0,0 0 0 16,0 0 86-16,0 6 15 0,-3 0 3 0,3 0 1 15,0 6-15-15,0-6-3 0,0 2-1 0,3 4 0 16,-3 0-18-16,4 6-4 0,-1-4-1 0,1 4 0 15,3 8-19-15,-4 4-4 0,4-1-1 0,4 3 0 16,-4 4-15-16,4-4-2 0,-1-3-1 0,1 10 0 16,-4-4-12-16,3 0-9 0,-3 1 12 0,1 2-12 15,-1 3 0-15,0-9 0 0,0 9 0 0,-4 3 0 16,1-11 0-16,-1 2 0 0,1-8 0 0,-4 8 0 16,3-6 0-16,-3-2 0 0,0 2 0 0,0-2 0 15,0-1 16-15,0-5-4 0,0 5-1 0,4-8 0 16,-4-1-11-16,0-2-16 0,0 3 4 0,0-7 1 15,0 1 11-15,3-3 0 0,1 3 0 0,-4-6 0 16,3 0-60-16,1-1-11 0,-4-5-1 0,0 0-1 16,0 0-8-16,0 0-2 0,4-11 0 0,-4 5 0 15,3-9-121-15,1-3-25 0</inkml:trace>
  <inkml:trace contextRef="#ctx0" brushRef="#br0" timeOffset="109879.649">10252 12302 1337 0,'-11'24'28'0,"1"-12"6"0,3 2-34 0,-4 1 0 0,4 0 0 0,0-3 0 15,3-1 109-15,-3 1 15 0,4-6 4 0,3 3 0 16,0-9-52-16,0 0-9 0,0 0-3 0,0 0 0 16,0 0-7-16,0 0-1 0,0 0-1 0,0 0 0 15,0 0-37-15,3 3-7 0,1 0-2 0,3 0 0 16,0-3-9-16,0 0 0 0,4 0 0 0,-1-3 0 15,4 3 28-15,-3-3 3 0,3 3 1 0,0 0 0 16,0-3-32-16,4 3 0 0,-4-3 0 0,3 3 0 16,-2-3-24-16,2 3-5 0,-3 0-1 15,0-3 0-15,4 0 30 0,-4 0 0 0,0-3 0 0,4 0 0 16,-4 6-70-16,0-6-8 0,0 6-2 0,0 0 0 16,1-5-25-16,-1 5-6 0,0 0-1 0,-4 0 0 15,1 0 25-15,-1 0 5 0,1 0 1 0,-4 0 0 16,4 5 27-16,-4-5 6 0,0 6 0 0,0 0 1 15,-4 0-13-15,1 0-4 0,-4-6 0 0,0 3 0 16,0-3 103-16,3 6 20 0,-3-6 4 0,0 0 1 16,0 0 51-16,0 0 10 0,0 0 3 0,0 0 0 15,0 0-13-15,0 0-3 0,0 0 0 0,0 0 0 0,0 0-76 16,0 6-16-16,0-6-4 0,0 6 0 0,0 5 32 16,0-5 5-16,0 0 2 0,4 3 0 0,-4 0-37 15,4-3-7-15,-1 2-2 0,1 4 0 0,-1 0 7 16,-3-6 2-16,4 0 0 0,-4 3 0 15,0 2-10-15,0-5-8 0,0 0 9 0,3 6-9 0,-3-6-12 16,0 0-9-16,0-6-2 0,4 0 0 16,-4 0 23-16,0 0 0 0,0 0 0 0,0 0 0 0,0 0 47 0,0 0 13 0,0 0 4 15,0 0 0-15,0 0-52 0,0 0-12 0,0 0 0 0,0 0 0 16,0 0 54-16,0 0 8 0,-4-6 2 0,4 0 0 16,-3-3-52-16,3 0-12 0,-4-3 0 0,1 4 0 15,3 2 0-15,0-6 0 0,0 0 0 0,0 0 0 16,0 1 0-16,-4 2 0 0,1-3 0 0,-1 0 0 15,4 1 0-15,-4-1 0 0,1 0 0 0,3-3 0 16,-4 9 0-16,4-8 0 0,0 2 0 0,0-3 0 16,4 6 0-16,-4-2 0 0,3-1 0 0,1-3 0 15,0 6 0-15,3-2 0 0,-4 2 0 0,1 3 0 16,-1-6-48-16,4 6-13 0,-3 3-3 0,3 0 0 16,0-2 52-16,0 2 12 0,4 0 0 0,-1 3 0 15,1-3 0-15,-1 3 0 0,1 0 0 0,-1 0 0 16,5 0-36-16,-1 0 0 0,0-3-1 0,-4 3 0 15,4 3-9-15,1 0-2 0,-5 0 0 0,1 3 0 16,3-1-16-16,-4-2-3 0,5 3-1 0,-5-6 0 16,-3 6-27-16,4 0-5 0,-4-6-2 0</inkml:trace>
  <inkml:trace contextRef="#ctx0" brushRef="#br0" timeOffset="110439.882">11000 12429 1337 0,'-11'9'28'0,"11"-9"6"0,-3 6-34 0,3-6 0 0,-4 5 0 0,4-5 0 16,0 0 57-16,0 0 5 0,0 0 1 0,0 0 0 16,0 0-1-16,0 0 0 0,0 0 0 0,0 0 0 15,0 0-9-15,-4 6-1 0,4-6-1 0,0 0 0 16,0 0-3-16,0 0-1 0,0 0 0 0,0 0 0 15,-3 12-7-15,3-12-2 0,0 6 0 0,0-6 0 16,3 3-16-16,1 3-3 0,0 0-1 0,3-3 0 16,0 0-33-16,0-1-6 0,0 1-2 0,3 0 0 15,-3-3 23-15,4-3 0 0,0 3 0 0,-1-5 0 16,-3 2 27-16,4-3 9 0,-1 0 3 0,1 0 0 16,-1 0-11-16,-2-6-3 0,-1 1 0 0,0 2 0 15,-4 3-71-15,4 0-14 0,-3 3-4 0,-4-3 0 16,0 6 52-16,0 0 12 0,0 0 0 0,0 0 0 15,0 0-54-15,0 0-8 0,0 0-2 0,-4-3 0 16,-3 3 51-16,-3-6 13 0,3 6 0 0,-4 6 0 16,-3-6 0-16,3 3 0 0,-3 0 0 0,4-3 0 0,-1 3 0 15,0 0 0-15,1 0 0 0,3 0 0 0,0 3 0 0,0 0 0 0,3-3 0 16,1 8 0-16,-1 1 0 0,1-6 0 16,-1 3 0-16,4 0 0 0,0-1 0 0,0 10 0 0,0-12 0 0,4 6 0 15,-4-3 0-15,3 2 0 0,-3 1 0 16,4 0 0-16,3 0 0 0,-4 2 0 0,4-2 0 15,-3 3 0-15,3 5 49 0,0-5 12 0,0 0 3 16,0 5 0-16,0-2-64 0,0-6-18 16,0 5-1-16,0-2 0 0,0-3 11 15,0 5 8-15,4-5-12 0,-4 0 12 0,0-3-38 0,4 3-1 16,-4-4 0-16,3-2 0 0,1-3-20 16,-1 3-4-16,1-3-1 0,3-3 0 15,0 0 0-15,0 0 0 0,4-3 0 0</inkml:trace>
  <inkml:trace contextRef="#ctx0" brushRef="#br0" timeOffset="111319.575">11702 12491 1503 0,'0'0'31'0,"0"0"9"0,-4 5-32 0,1 1-8 0,-4 3 0 0,3-3 0 16,-3 0 80-16,-4 0 16 0,4-6 2 0,-7 6 1 15,4-6-40-15,-5 3-8 0,1-3-2 0,0 3 0 16,0 0-8-16,4-1-1 0,-1 7-1 0,4 0 0 16,-4-3-19-16,4 3-3 0,0 3-1 0,0-7 0 15,4 7-5-15,-4 0-2 0,3 3 0 0,4 2 0 16,-3-5-9-16,3 3-12 0,3 2 2 0,-3 1 1 16,4-9-1-16,-4 11 0 0,3-5 0 0,-3 3 0 15,4-9-28-15,-1 5-6 0,1-2 0 0,3-6-1 16,-4 3 36-16,4-3 9 0,0-6 0 0,0-6 0 15,1 6 0-15,2-12 0 0,1 3 0 0,-1-3 0 16,1-5 29-16,3-1 8 0,-3 3 2 0,-1-8 0 16,4-1-26-16,-3-5-5 0,3-3 0 0,0-1-8 15,-3-5 0-15,-1 3 0 0,1-6 0 0,-1 0 0 16,-3-1 0-16,4 4 0 0,-4 3 0 0,0-9 0 16,0 3 0-16,0 2 0 0,-3-5 0 0,-1 3 0 15,-3-3 0-15,0 6 0 0,0-9 0 0,-3 3-9 0,3 5-3 16,-4 1-1-16,1 3 0 0,-4 3 0 15,3 2-10-15,-3-2-1 0,0 8-1 0,0-5 0 16,-4 11 7-16,4 4 2 0,0 2 0 0,0 0 0 16,0 3 1-16,4 6 1 0,-4 3 0 0,3 3 0 0,-3 3 0 0,3 3 0 15,1 3 0-15,-1 5 0 0,-3-2-7 0,4 3-2 16,-4 5 0-16,3-5 0 0,1 8 23 0,-1-2 0 0,4 5 0 16,-3 7 0-16,3-1 28 15,0 0 11-15,0 3 1 0,0 18 1 0,3-12-29 0,-3 3-12 0,4 0 11 0,-1-5-11 16,1-4 9-16,-1 3-9 0,1-9 8 0,3 6-8 15,0-2 0-15,0-1 0 0,0-3 0 0,0 9 0 16,4-2 0-16,-4-7 0 0,3-3 8 0,1-2-8 16,-4 2 9-16,4-11 0 0,-4 3 0 0,3 2 0 15,-3-8-9-15,0 2 10 0,4 1-10 0,-4-6 10 16,0 2-10-16,0-2 0 0,0-3 9 0,0 0-9 16,-3-3 0-16,3 6 0 0,0-7 0 0,0-2-12 15,0 0-23-15,-4 0-5 0,4-3 0 0</inkml:trace>
  <inkml:trace contextRef="#ctx0" brushRef="#br0" timeOffset="111616.119">12033 12579 1337 0,'0'0'28'0,"0"0"6"0,0 0-34 15,0 6 0-15,-3 0 0 0,3 5 0 0,0-2 58 0,-4 3 5 0,4-3 1 0,0 5 0 16,-3-2 4-16,3 0 2 0,0-3 0 0,-4 3 0 16,4 5-37-16,0-11-7 0,-3 3-2 0,3 0 0 15,0-3-10-15,0 5-2 0,0-11-1 0,0 6 0 16,0-6-11-16,0 0 0 0,0 0 0 0,0 0 8 15,0 0-40-15,0 0-9 0,3-6-2 0</inkml:trace>
  <inkml:trace contextRef="#ctx0" brushRef="#br0" timeOffset="111804.892">11934 12220 1349 0,'0'0'56'16,"0"0"-44"-1,0 0-12-15,0 0 0 0,0 0 0 0,0 0 8 0,0 0-8 16,0 0 0-16,0 0-10 0,0-6 10 16,4 0-78-16,0-5-10 0</inkml:trace>
  <inkml:trace contextRef="#ctx0" brushRef="#br0" timeOffset="112253.908">12323 11573 1552 0,'0'0'44'0,"0"0"10"15,-4 6-43-15,4 0-11 0,-4 6 0 0,1-6 0 16,3 8 53-16,-4-2 9 0,4 6 2 0,0 0 0 16,-3-4 11-16,3-2 2 0,0 6 1 0,0-1 0 15,0-2-28-15,0 6-6 0,3-7 0 0,-3 4-1 16,4 0-29-16,-4 2-6 0,3 4 0 0,1-1-8 15,3 4 44-15,-3-1 1 0,3 3 1 0,0 13 0 16,3-7-34-16,-3 0-12 0,4 0 0 0,-4 4 9 16,0-1-9-16,0-3 0 0,0 3 0 0,0-8 0 15,-3 2 0-15,3-3 10 0,-4 4-10 0,1-1 10 16,-1-2-10-16,1-1 0 0,3 0 0 0,-4 7-11 16,-3-4 11-16,4-6 0 0,0-2 0 0,-4-3 8 15,0-4-8-15,3-2 0 0,-3 0 8 0,0-1-8 16,0-2 0-16,0-6 0 0,0 0 0 0,0 0 0 0,0-6 0 15,0 0 0-15,0 0 0 0,0 0-8 0,0 0-10 0,0 0-2 16,0 0 0-16,0 0 0 16,0 0-20-16,0 0-4 0,0 0 0 0</inkml:trace>
  <inkml:trace contextRef="#ctx0" brushRef="#br0" timeOffset="112723.722">12171 12214 915 0,'-11'-20'19'0,"8"14"5"15,-1 0-24-15,1-6 0 0,-1 3 0 0,1 6 0 16,-1-2 80-16,4-1 11 0,0 0 2 0,0 6 1 16,0 0-10-16,0 0-3 0,0 0 0 0,0 0 0 15,0 0-13-15,0 0-4 0,0 0 0 0,0 0 0 0,0 0-14 0,0 0-3 0,4 0-1 0,3 0 0 16,0 6-29-16,0-6-5 0,0 6-2 0,3-1 0 15,1-2-2-15,0 0 0 0,-1 0 0 0,8 0 0 16,-4 0-8-16,4 3 0 0,-4-6 0 0,0-6 0 16,3 3 44-1,1 3 6-15,-4-6 2 0,7 3 0 16,-7 0-34-16,4-2-6 0,0-1-2 0,-4 0 0 0,3-3-10 0,1 0 0 0,0 3 0 16,-1-3 8-16,-2 4-8 0,2-1 0 0,1 0 0 15,-4 6 0-15,4-12-49 16,-4 12-12-16,0-6-3 0,3 3 0 0,-3 0-116 15,4 0-23-15</inkml:trace>
  <inkml:trace contextRef="#ctx0" brushRef="#br0" timeOffset="115021.644">13473 11929 1314 0,'0'0'37'0,"0"0"8"0,0 0-36 0,0 0-9 0,0 0 0 0,-7 6 0 15,7-6 32-15,-8 9 4 0,5-6 0 0,3-3 1 16,-4 9-8-16,4-4-1 0,-3 1-1 0,3 0 0 16,-4-3-19-16,4 3-8 0,-3-3 0 0,3-3 8 15,0 9 9-15,0-9 2 0,0 0 0 0,0 0 0 16,-4 9-3-16,4-6-1 0,0-3 0 0,-3 11 0 16,3-11 9-16,0 0 3 0,0 0 0 0,0 6 0 15,0 0-27-15,0 3 0 0,0 0 0 0,0-3 0 16,0 2 8-16,3 4 0 0,-3 0 0 0,0 0 0 15,0 2 16-15,4 1 2 0,-4 6 1 0,0-1 0 16,0 4-4-16,3 5-1 0,-3-5 0 0,0 8 0 16,4-3-11-16,-4 10-3 0,0-10 0 0,3 9 0 15,1-8-8-15,-4 5 0 0,3-3 0 0,1-2 0 0,0-4 0 0,-1-5 0 16,1 2 0-16,-1-2 0 0,1 2 30 0,-1-11 4 16,1 0 1-16,-1-3 0 0,1 2-19 0,-1-5-3 15,-3 6-1-15,4-6 0 0,-1 3 4 0,-3-6 0 16,4 3 0-16,-4-1 0 0,3 1-16 0,-3 0 0 0,4-3 0 15,-4-3 0-15,0 0 0 0,0 0 0 0,0 6 0 0,3-6 0 16,-3 0 0-16,0 0 0 0,0 0 0 0,0 0 0 16,8 6 0-16,-5-6 0 0,-3 0 0 0,0 0 0 15,7-6 0-15,-7 6 0 0,11-6 0 16,-4 6 0-16,3 0 0 0,-3 0 0 0,4-3 0 0,-4 3 0 16,4-3 12-16,-1 0-4 0,1 0-8 15,-1 3 12-15,-3 3-12 0,4 0 0 0,0 0 0 16,-4 0-10-16,3 3 10 0,1-6-10 0,-1 6 10 0,1 0-10 15,-4 0-2-15,4-3-1 0,3 5 0 0,-4-2 0 32,1 0-43-32,-4-3-9 0,4 0-2 0,-1 3 0 0,-3-6-39 15,4 0-8-15,-1 3-2 0,1-3-375 0,-1-3-75 0</inkml:trace>
  <inkml:trace contextRef="#ctx0" brushRef="#br0" timeOffset="115616.546">14062 12685 836 0,'0'0'24'0,"-4"-6"4"0,-3 0-28 0,4 0 0 15,-1-3 0-15,4 3 0 0,-3-5 108 0,3 5 16 16,-4-3 4-16,4 9 0 0,0 0-52 0,0-6-9 15,-3 3-3-15,3 3 0 0,0 0 2 0,0 0 0 16,-4-6 0-16,4 6 0 0,0 0-22 0,0 0-4 0,0 0 0 0,0 0-1 16,0 0-15-16,-7 0-4 0,0 0 0 0,0 3 0 15,7-3-20-15,-7 3 9 0,0 0-9 0,3 3 0 16,-3 0 0-16,0 3 0 0,4-4 0 0,-1 1 0 16,0 0 0-16,1-3 0 0,3-3 0 0,-4 9 0 15,4 0 0-15,-3-3 0 0,3-6 0 0,-4 11 0 16,4-5 0-16,4 6 0 0,-4-6 0 15,3 0 0-15,1 0 12 0,-1 5-12 0,5-5 12 0,-1 0-12 32,0 3 0-32,0-3 0 0,3 0 0 0,-3 0-12 0,4-3 12 15,0 2 0-15,-1-5 0 0,1 3 0 0,-4-3 0 0,3 0 0 0,1-3 0 0,-4-2 0 16,4 2 12-16,-1-3 4 0,-3 0 2 0,4-6 0 16,-4 6-18-16,0-3 8 0,3-5-8 0,-6 5 0 15,3-3 12-15,-3-8-4 0,-1 8 0 0,1 0-8 16,-4 0 13-16,3-5-4 0,-3 5-1 0,0 0 0 15,-3 3-8-15,-1-2 0 0,1-1 9 0,-1 0-9 16,-3 0 10-16,0 1-2 0,0 2-8 0,0-3 12 16,-4 6 0-16,4-9-1 0,-3 12 0 0,-1-2 0 0,0-1-11 15,1 3 0-15,-1 0 0 0,1 3 8 16,-1 0-8-16,1 3-17 0,-1 0 4 0,0 3 1 0,4-1-1 0,0 4 0 16,0 0 0-16,4-3 0 15,-4 6-17-15,3-3-3 0,-3 5-1 0,3-5 0 0,4 9 42 0,-3-7 9 16,3 1 2-16,-4 0 0 15,4 0-41-15,0 2-8 0,4-2-2 0,-4 0 0 16,3 3-35-16,1 2-7 0,0-5-2 0,3-3-444 0,0 0-90 16</inkml:trace>
  <inkml:trace contextRef="#ctx0" brushRef="#br0" timeOffset="116132.788">14397 12579 1306 0,'0'0'28'0,"0"0"7"15,0 0 1-15,0 0 1 0,0 0-29 0,0 0-8 0,0 0 0 0,-4 0 0 0,4 0 75 16,-7 6 13-16,7-6 4 0,-3 6 0 0,3-6-21 0,-4 5-4 15,4-5-1-15,0 0 0 0,0 0-34 0,0 0-8 16,0 0 0-16,0 0-1 0,-3 0-4 0,3 0-1 16,-4 9 0-16,4-9 0 0,0 0-1 0,-3 6 0 15,3 0 0-15,-4 0 0 0,4 3-5 0,0 0-2 16,4 2 0-16,-4-5 0 0,0 3 7 0,3 0 2 16,1 0 0-16,-1 8 0 0,1-5-19 15,-1-6-14-15,1 3 2 0,-1 0 1 16,1-1 11-16,3 1 0 0,0-6 0 0,-4 3 0 0,5 0 9 0,-1 0-9 15,0-6 12-15,0 0-12 0,3 0 9 0,-3 0-9 16,4 0 0-16,0 0 9 0,-1-6-9 0,1 0 0 0,-1 0 0 16,-3-3 0-16,4 3 53 0,0-5 9 15,-4-1 2-15,3 6 0 0,-3-6-64 0,-3-2-10 0,3-1-3 16,-4 0-1-16,1-2 22 0,-1 2 5 0,1-3 1 0,-1 1 0 16,1 5-14-16,-4-9-10 0,0 4 2 0,0-1 0 31,0-3-16-31,0 7-2 0,0 2-1 0,-4 3 0 15,1-9-9-15,3 7-3 0,-4-1 0 0,4 0 0 16,-3 3-12-16,3-2-2 0,0 5-1 0,0 6 0 0,0 0-8 16,0 0-2-16,0 0 0 0,0 0-477 0,0 0-96 0</inkml:trace>
  <inkml:trace contextRef="#ctx0" brushRef="#br0" timeOffset="116422.783">14820 12535 1411 0,'0'0'31'0,"0"0"6"0,0 0 2 0,0 0 1 0,0 0-32 0,0 0-8 16,0 0 0-16,0 0 0 0,0 0 68 0,-3 3 12 15,3-3 2-15,0 6 1 0,-4 5-24 0,4-2-5 16,0 0-1-16,-3 3 0 0,3-6-11 0,-4 5-2 15,4 1-1-15,0 0 0 0,-3 3-8 0,3-4-2 16,0 1 0-16,-4 0 0 0,4-3-17 0,-3 2-3 16,3 1-1-16,0-6 0 0,0 0-8 0,0-6 0 0,0 0 0 0,0 0 0 31,0 0-27-31,0 0-7 0,0 0-2 0,0 0 0 16,0 0-102-16,7 0-21 0,-4-6-4 0</inkml:trace>
  <inkml:trace contextRef="#ctx0" brushRef="#br0" timeOffset="116668.485">14781 12147 1378 0,'0'0'30'0,"0"0"6"0,0 0 2 0,0 0 2 15,-3-6-32-15,3 6-8 0,0 0 0 0,0 0 0 0,0 0 44 0,0 0 8 16,0 0 2-16,0 0 0 16,0 0-54-16,0 0 0 0,0 6 0 0,0 5 0 0,3-8-18 0,1 6 2 15,-1 0 0-15,1 0 0 16,3 0-62-16,4-3-12 0,-4 5-2 0,0-11-1 0</inkml:trace>
  <inkml:trace contextRef="#ctx0" brushRef="#br0" timeOffset="117282.119">15194 12320 1267 0,'0'0'28'0,"0"0"5"0,0 0 2 0,0 0 1 0,0 0-36 0,0 0 0 0,0 0 0 0,0 0 0 15,0 0 95-15,0 0 12 0,0 0 2 0,0 0 1 16,0 0-6-16,0 0 0 0,0 0-1 0,0 0 0 16,0 0-59-16,-7 0-12 0,0 6-3 0,0-6 0 15,0 0-29-15,3 0 0 0,-3 6 0 0,4 0 0 16,-1 0 9-16,-3-1-9 0,4-5 8 0,-1 6-8 16,1-3 0-16,-1 6 0 0,-3-3 8 0,4 0-8 15,-5 3 0-15,1-3 0 0,4 5 0 0,-4-5 0 16,3 0 0-16,1 0 0 0,-4 3 0 0,3 0 0 15,-3-1 0-15,4 4 0 0,-1 0 0 0,1-6 0 16,-1 3 0-16,1 2 0 0,-1 1 0 0,4 0 0 16,0-6 0-16,0-6 0 0,0 6 0 0,0-6 0 15,0 9-12-15,0-9 12 0,0 0-10 0,0 0 10 16,0 0-8-16,4 5 8 0,-4-5 0 0,7 9-9 16,-7-9 9-16,3 6 0 0,-3-6 0 0,0 0 8 15,7 3 1-15,0 3 1 0,0 0 0 0,-7-6 0 16,7 0-10-16,0 0 12 0,-7 0-12 0,7 0 12 15,4 0-12-15,-11 0 0 0,7 6 9 0,4-6-9 16,-11 0 0-16,7 6 9 0,-7-6-9 0,7 0 0 16,-7 0 0-16,7 5 0 0,0 4 0 0,-7-9 0 15,7 6 0-15,-7-6 0 0,7 9 8 0,-4-3-8 0,-3-6 0 16,8 9 0-16,-5 2-12 0,1 1 3 16,-4-3 9-16,0 0 0 0,3-3 0 0,-6 3 0 0,3 2 0 15,-4 1 0-15,1-6 0 0,3 3 0 16,-4 0 0-16,0 2 0 0,1-2 0 0,-1 3 0 15,4-6 0-15,-3 0 12 0,3-6-4 0,-4 3 0 0,1 5-8 0,-1-2 0 16,-3-3 8-16,7-3-8 0,-7 3 0 0,4-3 9 0,-1 0-9 0,-3 0 0 16,0 0-12-16,4 0-8 0,-5 0-3 0,1 0 0 31,0 0-45-31,4 0-8 0,-4 0-3 0</inkml:trace>
  <inkml:trace contextRef="#ctx0" brushRef="#br0" timeOffset="118171.751">15840 12061 794 0,'0'0'16'0,"0"0"4"16,0 0-20-16,0 0 0 0,0 0 0 0,0 0 0 16,0 0 37-16,-4-3 3 0,4 3 1 0,0 0 0 15,0 0-2-15,0 0-1 0,-3-2 0 0,3 2 0 16,0 0 14-16,-4-3 2 0,4 3 1 0,0 0 0 16,0 0 6-16,0 0 2 0,0 0 0 0,0 0 0 15,0 0-43-15,0 0-8 0,0 0-1 0,0 0-1 16,0 0 32-16,0 0 6 0,0 0 2 0,0 0 0 15,0 0-36-15,0 0-14 0,0 0 11 0,-3 5-11 0,3 4 9 0,0-3-9 0,0 6 8 0,3 0-8 16,1-6 9-16,3 2-9 0,0 4 10 0,0 6-10 16,3-6 0-16,1 2 0 0,0 1 0 0,3 6 0 15,-4-4 0-15,4 7 0 0,0-4 0 0,4 7 0 16,-4-4 32-16,0 7 0 0,4-7 0 0,-4 4 0 16,0-4-24-16,0 4-8 0,0 5 0 0,1-6 0 15,-1 1 8-15,-4-1-8 0,1-2 0 0,-4-1 9 16,3-2-9-16,-6 2 12 0,3-2-12 0,-3 0 12 15,3 5-12-15,-4-11 10 0,1 5-10 0,3 7 10 16,-4-10-10-16,1 1 0 0,-1 3 9 0,1-10-9 16,-1 1 0-16,1-3 0 0,3-3 0 0,-4 0 0 15,1-3-33-15,0 5-2 16,3-8 0-16,-4 0 0 0,1-8-100 0,3 5-20 16,-4-6-4-16</inkml:trace>
  <inkml:trace contextRef="#ctx0" brushRef="#br0" timeOffset="118563.825">15847 12702 1459 0,'0'0'41'0,"0"0"10"0,0 0-41 0,0 0-10 0,0-6 0 0,3-5 0 16,1 5 73-16,-4 0 13 0,3-3 2 0,1 3 1 31,3-6-20-31,-4 1-4 0,1 2-1 0,0 0 0 0,3 0-20 0,0-3-4 0,0 1 0 0,3-7-1 16,-3 6-19-16,4-5-4 0,-1 2-1 0,1-6 0 15,0 7-1-15,-1-1 0 0,1-11 0 0,-1 11 0 16,-3 0-14-16,4-3 8 0,0 7-8 0,-1-4 0 16,1-3 0-16,-1 1 0 0,1 5 0 0,3-17 0 15,-3 8 0-15,3 0 0 0,-4 1 0 0,1-1-10 16,0 4-14-16,-1 2-4 0,1-6 0 0,-4 7 0 16,3 2-141-16,1-3-29 0,-1 3-6 0</inkml:trace>
  <inkml:trace contextRef="#ctx0" brushRef="#br0" timeOffset="118918.839">16439 12023 1074 0,'0'0'30'0,"0"0"8"0,0 0-30 0,0 6-8 0,0 0 0 0,0 3 0 16,0-3 52-16,0 2 10 0,0 1 2 15,0 3 0-15,0 0 51 0,0 0 10 0,0 2 3 0,0 4 0 16,0 0-72-16,0-7-13 0,0 10-3 0,0-3-1 16,0-1 4-16,-3 4 1 0,3 2 0 0,0 1 0 15,0-4-13-15,0 10-3 0,0-16 0 0,0 16 0 16,0-7-9-16,-4 4-3 0,4-4 0 0,0 7 0 15,0-7-16-15,-3-2 0 0,-1-1 0 0,4 4 0 16,0-6 0-16,-3 5 0 0,3-5 0 16,0 2 0-16,-4-5 0 0,4-3 0 0,0 5 0 0,0-5 0 15,0-6-47 1,0 3-13-16,0-3-2 0,0-6-1 0,4 3-1 0,-1 0 0 16,1-3 0-16</inkml:trace>
  <inkml:trace contextRef="#ctx0" brushRef="#br0" timeOffset="119600.275">16595 12197 1314 0,'0'0'37'0,"0"0"8"0,0 0-36 15,0 0-9-15,0 0 0 0,0 0 0 0,0 0 47 0,0 0 7 0,0 0 2 0,0 11 0 32,-4-5 7-32,4 0 1 0,0 3 1 0,-3-3 0 0,3 0-13 0,0 0-4 0,0-6 0 0,3 8 0 15,-3 1-17-15,0 3-4 0,4-6-1 0,-4 3 0 16,3 2-10-16,1 1-3 0,-1 6 0 0,1-6 0 15,-1-4-5-15,1 10 0 0,3-3-8 0,-4-1 12 16,1 4-12-16,3 0 11 0,0 2-11 0,0 4 10 16,-3-4-2-16,3 4 0 0,0-9 0 0,0 5 0 15,-4 1 5-15,1-4 1 0,3 1 0 0,-4 0 0 16,1 2 5-16,3-5 1 0,0 0 0 16,-3 5 0-16,3-8-2 0,-4 0 0 0,4 0 0 15,-3 5 0-15,3-8-1 0,0 3 0 0,-4-6 0 0,1-3 0 16,-1 2-4-16,1-2-1 0,-4-3 0 0,4 3 0 15,-4-3 0-15,0 0-1 0,0 0 0 0,0 0 0 16,0 0 22-16,0 0 5 0,3-11 1 0,-3 8 0 16,0-3-7-16,0 0-2 0,4 0 0 0,-4 6 0 15,0-9-16-15,0 9-3 0,-4-6-1 0,4 0 0 16,0 1-10-16,4-1 0 0,-4 0 0 0,0 0 0 16,0 0 0-16,0 0 0 0,0-6 0 0,3 1 0 15,-3-1 0-15,4 0-11 0,-4-3 3 0,3-2 0 16,1-1 8-16,-1-2-13 0,4-4 5 0,0 1 8 15,0 2 0-15,0-8 0 0,1 8 0 0,-5-8 0 16,4 5 0-16,0-2 0 0,0-1 0 0,-3 4 0 0,3-1 0 16,-4 1 0-16,4 2 0 0,-3 0 0 0,-1 7 0 15,4-1 0-15,-3 3 0 0,0 1 0 0,-1-1 0 0,1 3 0 16,-4-3 0-16,3 6 0 16,-3 0-59-16,0 1-4 0,0 5-1 0,0 0 0 0,4 0 52 0,-1-6 12 15,-3 0 0-15,4 0 0 16,-1-3-74-16,1 3-12 0,-1 0-2 0,1 0-1 15,3-2-114-15,0 5-22 0,0-3-5 0</inkml:trace>
  <inkml:trace contextRef="#ctx0" brushRef="#br0" timeOffset="119867.332">17029 12696 1552 0,'-4'12'44'0,"-3"0"10"16,3-3-43-16,-3 5-11 0,4-2 0 0,-4 3 0 16,3-3 93-16,-3-1 17 0,4 4 3 0,-1 3 1 15,1-1-81-15,-4-5-16 0,3 3-3 0,-3 2-1 0,3-5-13 0,-3 6 0 16,0 0 0-16,4 2 0 15,-4-8-50-15,0 5-10 0,0-5-1 0,0 9-1 16,0-9-104-16,0 2-21 0,-1-2-4 0</inkml:trace>
  <inkml:trace contextRef="#ctx0" brushRef="#br0" timeOffset="121020.925">17784 12438 1337 0,'-11'-6'28'0,"11"6"6"0,-7 0-34 0,0-3 0 0,0 0 0 0,-4 0 0 16,4 0 104-16,-3 0 13 0,2 0 3 0,1 3 1 15,0-3-77-15,-3 3-15 0,-1 0-3 0,1 0-1 16,3 0-25-16,0 0 0 0,-1 3 0 0,1 0-11 15,0 3 11-15,0-3-13 0,0 3 5 0,0 0 8 16,4 3-12-16,-4-1 12 0,3 4-12 0,-3 0 12 16,0-3 0-16,3 5 0 0,1 7 0 0,-4-9 0 15,3-3 8-15,-3 5-8 0,4 1 0 16,3-3 8-16,-4-6 0 0,1-1 0 0,3 1 0 0,0-6 0 16,0 6 2-16,0-6 0 0,0 0 0 0,0 0 0 15,3 6 7-15,-3-6 2 0,7 3 0 0,0-3 0 16,0 0-10-16,4 0-1 0,0-3-8 0,-1 0 12 15,1-3-12-15,-1-3 11 0,4 4-11 0,-3-1 10 16,0-9-23-16,-1 3-5 0,1-2-1 0,-4-1 0 16,3 3-14-16,-3-3-3 0,-3 1-1 0,3 2 0 15,-3 3 37-15,-1 3 0 0,-3 0 0 0,0 6 0 16,4-6 0-16,-4 6 13 0,0 0 0 0,0 0 0 16,0 0-13-16,0 0-18 0,0 0 4 0,0 0 1 0,0 0 13 0,0 0 0 15,0 0 0-15,0 12 0 0,0 0 24 0,0-3 8 0,0 3 2 16,0 5 0-16,0 1-5 0,0-3-1 0,0 5 0 0,0 1 0 15,0-1-20-15,3 1-8 0,-3 5 0 0,4-2 0 16,-1 8 34-16,1-8 1 0,-1 8 0 0,1-11 0 16,-1 8-25-16,-3 3-10 0,4-2 8 0,-4 2-8 15,0-3 0-15,0 1 0 0,0-1 0 0,0 9 0 16,0-8 8-16,-4 5-8 0,1-3 8 0,-1 4-8 16,1-7 0-16,-1 4 8 0,1 2-8 0,-1-9 0 15,-3 10 0-15,4-13 8 0,-5 6-8 0,5-2 0 16,-4-4 0-16,3-2 8 0,4 0-8 0,-3-7 0 15,3 4 0-15,-4-3 0 0,1-4 0 0,3-2 0 16,0 3 0-16,-4-3 0 0,4-6 0 0,0-3 0 16,0 0 0-16,0 0 0 0,0 0 0 0,0 0 0 15,0 0 14-15,0 0-2 0,0 0-1 0,0 0 0 16,0 0-11-16,4-9 8 0,-1 0-8 0,1-6 8 16,-1-2-8-16,1-4 0 0,-1-2 0 0,4-4 0 15,-3 1 0-15,3-1 0 0,-3-2 0 0,3-3 0 16,0 2 0-16,0 10-16 0,-4-10 4 0,4 7 1 15,0 2-2-15,-3-2-1 0,3 2 0 0,0 3 0 16,0 1-20-16,-3 2-4 0,-1 3-1 0,4 0 0 0,-3 7 27 16,-1-10 12-16,1 9-10 0,3 0 10 15,-4 0-104-15,4 0-16 0,1-2-2 0</inkml:trace>
  <inkml:trace contextRef="#ctx0" brushRef="#br0" timeOffset="121547.8">17932 12449 1094 0,'0'0'23'0,"0"0"5"15,0 0-28-15,0 0 0 0,0 0 0 0,0 0 0 16,0 0 56-16,0 0 7 0,0 0 1 0,0 6 0 16,-4 6 35-16,4-6 7 0,-3 0 2 0,-1 3 0 15,4 2-34-15,-3 1-6 0,3 0-2 0,0 0 0 16,0-1-38-16,0 7-8 0,3-3-2 0,1-3 0 15,-4 2 18-15,3-2 4 0,1 0 1 0,3 5 0 16,-4-2-30-16,4 0-11 0,-3-3 0 0,6 14 9 0,-3-14-9 0,1 0 10 16,2 2-10-16,-3-2 10 0,4-6 6 15,-4 0 0-15,0 0 1 0,0-6 0 16,0 0 12-16,0 0 3 0,4 0 0 0,-4 0 0 0,0-6-4 16,0 6 0-16,0-6 0 0,3 0 0 15,-2-6-7-15,2-2-1 0,-3 5-1 0,4 0 0 16,-4-3-19-16,0-5 8 0,0 5-8 0,0 0 0 0,0-3 0 0,-3-2-9 0,3 2-1 0,-4 3 0 15,1-5-5-15,-1 5-1 0,1-6 0 0,-1 1 0 32,1 8-14-32,-4-9-3 0,0 3-1 0,0 4 0 0,0-1-14 15,0 6-2-15,0-6-1 0,0 0 0 0,0 7-40 0,0-1-8 0,0 0-1 16,0 3-1-16,0 3-73 0,0 0-14 16,3-6-4-16</inkml:trace>
  <inkml:trace contextRef="#ctx0" brushRef="#br0" timeOffset="121885.024">18348 12476 1579 0,'-4'12'32'0,"4"-1"10"0,0 7-34 0,0 0-8 0,0-7 0 0,0 7 0 15,0-3 77-15,0 2 14 0,0-2 2 0,0 0 1 16,0 0-55-16,0-4-11 0,0 1-3 0,0-3 0 15,0 0-17-15,0-3-8 0,0-6 8 0,0 0-8 32,0 0-42-32,0 0-14 0,0 0-2 0</inkml:trace>
  <inkml:trace contextRef="#ctx0" brushRef="#br0" timeOffset="122073.963">18242 12061 684 0</inkml:trace>
  <inkml:trace contextRef="#ctx0" brushRef="#br0" timeOffset="122945.088">19050 12355 1295 0,'0'0'27'0,"0"0"6"16,0 0-33-16,0 0 0 0,0 0 0 0,0 12 0 15,-4-6 88-15,1 0 10 0,3 3 2 0,-4 2 1 0,1-5-37 0,3 9-8 16,-4-3-2-16,4 3 0 0,-3-1-16 0,3 1-3 0,0 0-1 16,-4 2 0-16,4-2-18 15,0-3-3-15,-3-1-1 0,3 1 0 0,0-3-12 0,-4 3 11 16,4-6-11-16,0 0 10 0,0-1-10 0,0 1 0 0,0 0 9 15,0 3-9-15,0-9 10 16,0 0-2-16,0 0-8 0,0 0 12 16,0 0 1-16,0 0 0 0,0 0 0 0,0 0 0 15,0 0-13-15,0 0 11 0,0 0-11 0,0 0 10 16,0 0-33-16,4-6-6 0,-1 3-2 0,1-3 0 0,-1-5 12 0,-3 5 3 0,4 0 0 0,-1-6 0 16,-3 3 16-16,4-3-12 0,-1 1 12 0,-3 5-10 15,4-6 10-15,0-973 0 0,-1 1947 0 0,1-974 0 16,-1 3 0-16,-3-3 0 0,4-2 0 0,-1 5 0 15,1 3 0-15,-1-3 0 0,1 3 0 0,-1 0 0 16,1 0 0-16,-1 0 0 0,4 1 0 0,-3-4-8 16,-1 6 8-16,5 0-8 0,-1-3 8 0,0 3-8 15,0 0 8-15,0 3 9 0,0-6-1 0,0 6-8 16,-4-3 21-16,-3 3-2 0,4 0-1 0,-4 0 0 16,7 3 0-16,-4-3 0 0,5 6 0 0,-5 0 0 15,4 0-27-15,-3-3-6 0,3 9-1 0,0-7 0 16,0 1 16-16,-4 3 0 0,4-3 0 0,0 3 0 15,-3 3 0-15,3 2 0 0,0-2 0 0,0 3 0 16,0-1 0-16,-3 7 0 0,3-9 0 0,-4 5 0 16,1 1 0-16,3-3 0 0,-4-3 0 0,1 2 0 15,-4-2 0-15,3 0 0 0,1 0 0 0,-4-1 0 16,4-5 0-16,-4 0 0 0,0-6 0 0,0 0 0 16,0 0 0-16,0 0 0 0,0 0 0 0,0 0-9 15,0 0-50-15,0 0-9 0,7-3-3 0</inkml:trace>
  <inkml:trace contextRef="#ctx0" brushRef="#br0" timeOffset="123501.984">19463 12476 1094 0,'0'0'46'0,"0"0"-37"16,0 0 95-16,0 0 20 0,0 0 3 0,0 0 1 15,0 0-15-15,0 0-2 0,0 0-1 0,0 0 0 16,0 0-55-16,0 0-11 0,0 0-3 0,0 0 0 16,0 0-28-16,0 0-5 0,0 0-8 0,0 0 11 15,0 6-11-15,3 0 0 0,4 0 0 0,-3-4 0 16,-1 1 0-16,4 0 0 0,0-3 0 0,1 0 8 15,2 0-8-15,-3-3 10 0,4 0-10 0,3-5 10 16,0-1-10-16,-3 3 0 0,3-12 9 0,-4 7-9 16,1 2 0-16,-1-3 0 0,1 3 0 0,-4 0 0 15,0-2 0-15,0 2 0 0,-3 0 0 0,-1 0-8 16,1-3 8-16,-4 6-8 0,0 1 8 0,0-1-8 16,0 0 0-16,0 6 0 0,-4-6 0 0,1 0 0 15,3 6-5-15,-4-9-1 0,-3 6 0 0,0 0 0 0,0 0 14 16,0 3 0-16,-4 0 0 0,1 0 0 15,3 3 0-15,-4 3 0 0,1 3 0 0,-1-3 0 16,4 6 0-16,-4-1 0 0,4-5-8 0,0 12 8 16,0-6-8-16,0 2 8 0,0-2 0 0,4 0-9 0,-5 3 9 15,5 2 0-15,-1 1 0 0,4-6 8 0,-3 2 0 0,3 4 0 16,0-6 0-16,3 0 0 0,-3 2 0 0,4-5 1 16,-1 0 0-16,1 3 0 0,0-6 2 0,3 5 0 0,-4-2 0 15,4-3 0-15,0 3-11 0,0-3 8 0,0 3-8 0,4-4 8 16,-4 1-8-16,4 0 0 0,-1-3 0 0,1 0-11 15,-1-3-9-15,1 0-3 0,3 0 0 0,0-3 0 16,0 0-41-16,0 3-9 0,0-6-2 16</inkml:trace>
  <inkml:trace contextRef="#ctx0" brushRef="#br0" timeOffset="124584.169">20359 12185 1074 0,'0'0'30'0,"-4"6"8"0,-3 0-30 0,4 0-8 0,-1-1 0 0,-3 1 0 16,7-6 52-16,-3 6 10 0,3-6 2 0,0 0 0 15,-4 6 0-15,4-6 0 0,0 0 0 0,0 0 0 16,0 0 0-16,0 0 0 0,0 0 0 0,0 6 0 16,0-6-1-16,-3 6 0 0,3-6 0 0,0 6 0 15,0 0-35-15,0 2-6 0,0 4-2 0,0 0 0 16,3-3-10-16,-3 2-2 0,0 1-8 0,-3 6 12 15,3-6-12-15,-4-1 11 0,0 4-11 0,4-3 10 16,-3 0-10-16,3-1 0 0,-4 1 0 0,4-3 8 16,0 0 0-16,0-3 0 0,0-6 0 0,0 0 0 15,0 0 11-15,4 3 1 0,-4-3 1 0,0 0 0 16,0 0 3-16,0 0 1 0,3-3 0 0,5-3 0 16,-5 3-3-16,1-3-1 0,3 3 0 0,-4-3 0 15,1-6-7-15,-1 6-2 0,1 1 0 0,-1-1 0 16,1 0-12-16,-1-3-8 0,1-3 8 0,-4 6-13 15,3 0 3-15,1 1 1 0,-4-1 0 0,0 6 0 16,0 0 9-16,0 0 0 0,0 0 0 0,0 0-8 16,0 0-1-16,0 0 0 0,0 0 0 0,0 0 0 15,0 0-4-15,0 0-1 0,0 0 0 0,0 6 0 0,0-1 1 0,0 4 0 16,0 0 0-16,0 0 0 0,0-3 13 0,0 0 0 0,0-6 0 16,3 6 0-16,1-1 0 0,0 1-9 0,-1 6 9 15,4-6 0-15,-3 0 0 0,-1 0 0 0,1 0 0 16,-1 0 0-16,1-4 0 0,-4-2 0 0,3 6 0 0,-3-6 0 15,4 6 0-15,-4-6 0 0,0 0 0 0,0 0 0 16,0 0 10-16,0 0-2 0,0 0-8 0,0 0 12 16,3-6-12-16,-3 6 8 0,4 0-8 15,-1-8 0-15,-3 5 0 0,4-3 0 0,-1 0 0 16,-3 0 0-16,0 6 0 0,0 0 0 0,0 0 0 16,0 0 0-16,7 0 0 0,-7 0-12 0,4-3 12 15,-4 3-10-15,0 0 10 0,4 0-12 16,-4 0 12-16,0 0-12 0,7-3 4 0,-7 3 0 0,3 0 0 0,-3 0 0 15,0 0 8-15,4 3 0 0,-4-3 0 0,7 3-8 16,-4 3 8-16,-3-6 0 0,4 3 0 0,-4-3 0 16,3 3 0-16,-3-3 16 0,0 0-4 0,4 6-1 15,-4-6 5-15,7 3 2 0,-4-1 0 0,-3-2 0 16,7 6-28-16,-3 0-6 0,-4-6 0 0,7 6-1 16,-3 0 17-16,-1-3 0 0,4 3 0 0,0 0 0 15,-3-3 0-15,3 0 0 0,0-1 0 0,-4 1 0 16,4 0 0-16,0 6 0 0,1-3 0 0,-5-6 0 15,4 6 0-15,0-6 0 0,0 0 0 0,0 0 0 0,4-6 0 16,-4 6 0-16,4 0 0 0,-1-6 0 0,1-3-20 16,-4 6-1-16,0-2 0 0,3-1 0 15,-3-3-34-15,4 3-6 0,-4 0-2 0,4 0 0 16,-4 0 1-16,-4 0 0 0,4 1 0 0,-3 2 0 16,-1 0-1-16,4 0 0 0,-3 0 0 0,-1 3 0 15,4-3-38-15,-3 0-8 0,3 3-2 0,-3-3 0 16,3 0-65-16,0 0-12 0</inkml:trace>
  <inkml:trace contextRef="#ctx0" brushRef="#br0" timeOffset="125049.711">20923 12311 942 0,'0'0'40'15,"0"0"-32"1,0 0 128-16,0 0 25 0,-7 3 6 0,4 3 1 16,-4 0-84-16,0 0-16 0,7-6-3 0,-7 6-1 15,-1-6 0-15,1 6 0 0,0-6 0 0,-3 0 0 16,3 5-5-16,-4-5-2 0,4 3 0 0,-4-3 0 15,4 3-40-15,0 0-8 0,7-3-1 0,-10 9-8 16,6-6 0-16,4-3 0 0,-7 3 0 0,7-3 0 16,-3 6 0-16,3-6 0 0,-4 9 0 0,1-3 0 15,-1 5 0-15,4-2 0 0,0 0 0 0,0 0 0 16,0 0 0-16,4-1 0 0,-1-2 0 0,-3 6 0 16,4-6 0-16,-1-3 0 0,1 3 0 0,-1 0 0 15,4-3 0-15,-3 0 0 0,3-1 0 0,-4 1 0 16,4-3 0-16,1 0 0 0,-5 0 0 0,-3 0 0 15,7-5 30-15,-3 2-1 0,-1 0 0 0,1-3 0 16,-1 0-16-16,1 3-3 0,-4-9-1 0,3 6 0 16,-3-5 2-16,0 5 0 0,0 0 0 0,0 0 0 15,0 6-3-15,0 0-8 0,0 0 12 0,0 0-4 0,0 0-8 0,0 0 0 16,0 0 9-16,0 0-9 0,0 0 0 0,0 0 0 16,0 0 0-16,0 0 8 0,0 0-8 0,0 0-15 0,0 0 4 0,0 0 1 15,0 0 10-15,0 0-13 0,0 6 5 0,0 0 8 16,0 0-10-16,0 5 10 0,4-5 0 0,-4 6-9 15,3-9 9-15,-3 6 0 0,4 0 0 16,-1-4 0-16,-3 7 0 0,4-6 0 0,-4-6 0 0,3 6 0 16,1 0 0-16,-4-6 0 0,7 6 0 0,-3-6-8 15,3 3-12-15,0-3-3 0,-4 3 0 0,4-3 0 16,0 0-129-16,4-3-27 0,-4 3-5 16</inkml:trace>
  <inkml:trace contextRef="#ctx0" brushRef="#br0" timeOffset="125600.825">21071 12355 1197 0,'0'0'50'16,"0"0"-40"-1,0 0 70-15,0 0 13 0,0 0 3 0,0 0 1 0,0 12-41 0,0-6-9 0,4 3-2 0,-4 3 0 16,0-7-17-16,3 10-4 0,-3-3-1 0,0 0 0 16,0-1 33-16,0 1 6 0,4 0 2 0,-4 0 0 15,0-3-22-15,0-1-4 0,0 7-1 0,0-9 0 16,0-6-12-16,0 0-2 0,0 0-1 0,0 0 0 16,0 0-14-16,0 0-8 0,0 0 10 0,0 0-10 15,0 0 0-15,0 0 0 0,0 0 0 0,0 0 0 16,0 0 39-16,0 0 1 15,0-6 1-15,4-3 0 16,-4 0-23-16,0 1-5 0,3 2-1 0,-3-3 0 0,4 0-12 0,-4-3 8 0,3 4-8 0,1 2 0 16,-4-3 8-16,3 3-8 0,1 0 0 0,-4 0 0 15,3-3 10-15,-3 9-10 0,4-6 10 0,-4 1-10 16,0 5 0-16,3-6 8 0,1 3-8 0,-4 3 0 16,3-6 0-16,-3 6 0 0,4-3 0 0,3 0 0 15,-7 3 0-15,3 0 0 0,5-3 0 0,-1 0 0 16,-4-3 0-16,4 6 0 0,0-3 0 0,-3 3-10 15,3-3 10-15,0 3 0 0,0 0 8 0,-4 0-8 16,4 3-11-16,-3 0-6 0,3 3-2 0,-3 0 0 16,3 0-21-16,-4 3-4 0,4 2 0 15,0-5-1-15,4 6 24 0,-4 0 5 0,0-3 0 0,-4 2 1 16,5 7-27-16,-1-9-6 0,-4 3 0 0,4-1-1 16,0 7 17-16,-3-6 4 0,3-6 1 0,0 5 0 15,0-2-59-15,-4 0-12 0,5-6-2 0,-5 3-1 16,-3-6 29-16,4 6 7 0,3-6 1 0,-7 0 0 15,3 0-52-15,-3 0-9 0,7 0-3 0</inkml:trace>
  <inkml:trace contextRef="#ctx0" brushRef="#br0" timeOffset="126426.474">21615 12349 893 0,'0'0'37'0,"0"0"-29"15,3 0 86-15,-3 0 18 0,0 0 3 0,0 0 1 16,0 0 6-16,0 0 2 0,0 0 0 0,0 0 0 16,0 0-44-16,0 0-9 0,0 0-2 0,0 0 0 15,0 0-4-15,0 0-1 0,0 0 0 0,0 0 0 16,0 0-16-16,0 0-4 0,0 0-1 0,-7 0 0 15,0 0-18-15,7 0-3 0,-7 0-1 0,0 6 0 16,0 0-5-16,3 3 0 0,-3 0-1 0,4-3 0 16,-1 3-15-16,1-4 8 0,3-5-8 0,-4 6 0 15,1 6 0-15,3-6 0 0,-4 0 0 0,4 0 0 16,0-6 0-16,0 6 0 0,0-6 0 0,4 8 0 16,-4-8 0-16,0 6 0 0,0-6 0 0,3 12 0 15,-3-12-8-15,7 6-8 0,-3-6-2 0,-4 0 0 16,7 3 18-16,0-3 0 0,-4 0 0 0,5 0 0 15,-1 0 48-15,0-3 12 0,-4 3 4 0,4 0 0 16,0-6-103-16,0 0-20 0,0 0-4 0,0 0-1 0,-3 1 52 16,3 2 12-16,-3 0 0 0,-4 3 0 0,3-3 0 0,-3 3 0 15,0 0 0-15,4-3 0 0,-4 3 0 0,0 0 0 16,0 0 0-16,0 0 0 0,3-6 0 0,-3 6 0 16,4-6 0-16,-4 6 0 0,0 0 0 0,0 0 0 15,0 0 0-15,0 0 0 0,0 0 0 16,0 0 0-16,0 0 0 0,0 0 0 15,0 0 0-15,0 0 0 0,0 0 0 0,0 0 0 16,0 0 0-16,0 0 0 0,0 0 0 0,0 0 0 0,0 9 0 0,0-3 0 0,0 3 0 16,0 2 0-16,0 1 0 0,0 0 0 0,0 3 0 0,0 2 0 15,0 1 0-15,0-3 0 0,3 2 0 0,1 1 0 16,-4-1 0-16,0 4 0 0,3-3 0 0,-3 5 0 16,0-8 0-16,0 8 0 0,0-5 0 0,0 6 0 15,4 2 0-15,-4-8 0 0,3 11 0 0,-3 3 0 16,0-5 0-16,4 8 0 0,-4-8 0 0,0 2 0 15,0-6 0-15,0 4 0 0,0-6 0 0,-4-1 0 16,4 7 0-16,-3-10 0 0,3 1 0 0,-4 2 0 16,1-2 0-16,3 0 0 0,0-4 0 0,-4 4 0 15,1-6 48-15,3 3 13 0,-4-7 3 0,1 7 0 16,-1-3-52-16,1 0-12 0,-1-7 0 0,1 4 0 16,-1 0-17-16,4 3-7 0,-4-6 0 0,1-3-1 15,-1 3 25-15,-3-1 12 0,4 1 0 0,-4-6-1 16,3 6 0-16,-3-6 0 0,0-6 0 0,-3 6 0 15,2-6-11-15,1 6 0 0,0-5-10 0,0-1 10 16,0-3-17-16,4 0 2 0,-4 0 1 0,0 0 0 16,3 1-22-16,1 2-5 0,-1-9-1 0,4 6 0 15,-4 0 17-15,4 1 3 0,0-1 1 0,4 3 0 16,-4-6-50-16,0 0-9 0,4 1-3 0,-1 2 0 16,1-9-134-16,3 6-27 0,0-2-6 0</inkml:trace>
  <inkml:trace contextRef="#ctx0" brushRef="#br0" timeOffset="127086.68">21858 12479 1094 0,'0'0'46'16,"0"0"-37"0,0 0 44-16,0 0 9 0,0 0 2 0,0 0 0 15,0 0 0-15,0 0 0 0,-3 6 0 0,3-6 0 16,0 0-8-16,0 0 0 0,0 0-1 0,0 0 0 15,0 0 3-15,-4 6 1 0,4-6 0 0,0 0 0 16,0 0-25-16,0 0-5 0,0 5-1 0,0-5 0 16,4 3-11-16,3 0-2 0,-4 3-1 0,4-3 0 0,-3-3-14 0,6 0 0 15,-3-3 0-15,0-3 0 0,4 3 0 0,3-2 0 0,-3-1 0 0,3-3 0 16,-4 3-9-16,1 0 9 0,0-6-13 0,-4 1 5 16,0 2 8-16,0 3 0 15,0 0 0-15,-4 0 0 0,1 0 0 0,-1-6 0 16,-3 7 8-16,0-4-8 15,0 0 0-15,0 0 0 0,0 0 0 0,-3 0 0 16,-1 4 10-16,-3-1-2 0,4-6-8 0,-4 0 12 0,3 6-3 0,-3 0-1 0,0-2 0 16,4 5 0-16,-5 0 3 0,1-3 0 15,4-6 0-15,-4 6 0 0,3 6 4 0,-3-6 1 0,0 6 0 0,0 0 0 16,7 0-16-16,-7 6 0 0,0-6 0 0,4 12 0 16,-5-6-11-16,1 6 2 0,4-4 0 0,-8 10 0 15,8-6 9-15,-1 5-8 0,-3-5 8 0,4 6-8 16,3-3 8-16,-4 2 0 0,4-2 0 0,-3-3 0 15,3-3-9-15,0 5 9 0,3-2-10 0,-3-6 10 16,4 3-10-16,-1-1 10 0,1-2-10 0,3 9 10 16,-4-9 0-16,4 6 0 0,0-6 0 0,0 2 0 15,4 4 0-15,-4-6 0 0,4 6-8 0,-1-6 8 16,1 0-12-16,3-1 0 0,0 4 0 0,-3-6 0 16,-1 0-32-16,4 0-5 0,0 0-2 15,1-3 0-15,-5 3-41 0,4-3-9 16,0-3-2-16,4 3 0 0,-4 0-20 0,4-3-4 0,-1 0-1 0</inkml:trace>
  <inkml:trace contextRef="#ctx0" brushRef="#br0" timeOffset="127356.567">23142 12182 851 0,'0'0'36'0</inkml:trace>
  <inkml:trace contextRef="#ctx0" brushRef="#br0" timeOffset="128019.728">22793 12270 1074 0,'0'0'30'0,"0"0"8"0,0 0-30 0,0 0-8 0,0 0 0 0,0 0 0 16,0 0 52-16,0 0 10 0,0 0 2 0,0 0 0 16,0 0 0-16,0 0 0 0,-7 6 0 0,7-6 0 15,0 0 0-15,-4 6 0 0,4-6 0 0,0 0 0 16,-3 6-52-16,3-6-12 0,0 3 0 0,0 3 0 15,0 2 54-15,0 7 8 0,0-3 2 0,3 5 0 16,-3-5-29-16,4 6-6 0,-1-3-1 0,4 11 0 16,-3-2-17-16,3 8-11 0,0-6 12 0,0 7-12 15,-3-1 8-15,3 3-8 0,-4-5 0 0,1 5 0 16,-1 0 9-16,-3-5-9 0,0 2 0 0,0 0 9 16,0-2-9-16,0-1 0 0,-3 3 0 0,3-5 8 15,-4 2-8-15,4-5 0 0,-3 5 9 0,3-8-9 16,-4-1 8-16,1 1-8 0,-4 5 10 0,3-8-10 15,-3 6 12-15,0-4-3 0,0-8-1 0,-4 14 0 16,1-8 0-16,3 3-8 0,-4-7 12 0,1-2-4 16,-1 3 22-16,4-3 4 0,-4-4 1 0,1 1 0 15,3-3-19-15,0 3-3 0,0-6-1 0,7-3 0 16,-7 3 4-16,7-3 1 0,0 0 0 0,-7-3 0 16,-1 0-17-16,1-6 0 0,4 0 0 0,-4 0 0 0,-4 4 0 15,4-7 0-15,0 0 0 0,-3-3 0 0,2 4 0 0,1-7 0 16,-3 0 0-16,3 1 0 15,-4-4-32-15,1 0-6 0,3-2-2 0,-4 5 0 16,4 1 2-16,0-7 0 0,0 7 0 0,3-4 0 16,1 6-12-16,-1 1-2 0,1-1-1 0,3-3 0 15,0 6-57-15,0-2-11 0,0 2-3 0</inkml:trace>
  <inkml:trace contextRef="#ctx0" brushRef="#br0" timeOffset="128291.52">22574 11994 1337 0,'0'0'56'16,"0"0"-44"-1,0 0 41-15,0 0 9 0,0 0 2 0,0 0 0 16,0 0-15-16,0 0-2 0,0 0-1 0,0 0 0 16,0 0-22-16,-3-3-5 0,3 3-1 0,0 0 0 0,0 0-18 15,0 0 0-15,0 0 0 0,0 0 0 16,0 0-99-16,0 0-23 0,3 3-5 0</inkml:trace>
  <inkml:trace contextRef="#ctx0" brushRef="#br0" timeOffset="128857.125">23234 12291 1094 0,'0'0'46'0,"0"0"-37"16,0 0 127-16,0 0 24 0,0 0 6 0,0 0 1 15,0 0-69-15,0 0-14 0,-7 0-2 0,7 0-1 16,-7 0-58-16,7 0-12 0,0 0-3 0,-11 0 0 16,4 0 44-16,7 0 8 0,-7 0 1 0,0 0 1 15,-3 0-48-15,2 0-14 0,1 3 0 0,0-3 8 16,7 0-8-16,-7 6 0 0,0-4 0 0,0 7 0 16,0 0 0-16,4 3 0 0,-4 0 0 0,3-7 0 15,-3 4 0-15,0 6 0 0,0-3 0 0,0 2 0 16,3-8 0-16,-3 9 0 0,4-3 0 0,-4 0 0 15,3-1 0-15,4 1 0 0,0-6 0 0,0-6 0 16,0 0 0-16,0 0 0 0,0 0 0 0,4 6 0 16,-4-6 0-16,0 0 0 0,7 0 0 0,-4 0 0 15,4 0 0-15,0 0 0 0,0-3 0 0,0 0 0 16,0-3-9-16,4 0-3 0,-4-6-1 0,-7 12 0 16,11-5-3-16,-1-1-1 0,-3 3 0 0,0 0 0 15,-7 3-14-15,0 0-2 0,11-6-1 0,-11 6 0 0,0 0 34 0,0 0 0 0,0 0 0 16,0 0 0-16,0 0 0 0,0 0 0 0,0 0 0 0,0 0 0 15,0 0 0-15,4 0 0 0,-1 0 0 0,-3-3 0 16,0 3 0-16,0 0 0 0,0 3 0 0,0 0 0 16,0 3 0-16,0 0 0 0,0 2 0 0,4 4 0 15,-4 0 0-15,3 0 0 0,-3-1 0 0,4 4 0 16,-1-3 0-16,1 0 0 0,3-1 0 0,-4 4 0 16,4-3 0-16,-3 0 0 0,-1-6 0 0,4-1 0 15,-3 1 0-15,-1 0 8 0,5-6 0 0,-5 3 1 16,4 0-65-16,0-3-14 0,0 0-2 15,-3 0-1-15,3-3-147 0,0 3-28 0</inkml:trace>
  <inkml:trace contextRef="#ctx0" brushRef="#br0" timeOffset="129618.109">23403 12344 1278 0,'0'0'28'0,"0"0"5"0,0 0 2 0,0 0 1 0,0 0-28 0,0 0-8 0,0 0 0 16,0 0 0-16,0 0 50 0,0 0 9 0,0 0 1 0,0 5 1 15,4 1 10-15,-4 0 1 0,0-6 1 0,0 12 0 16,0-3-17-16,0 3-4 0,0-7-1 0,0 7 0 15,0 0-4-15,0 0-1 0,0 2 0 0,0 4 0 16,0-9-20-16,0 3-4 0,0-1-1 0,0 1 0 16,0-6-8-16,3 0-1 0,-3-6-1 0,0 0 0 15,0 0 4-15,4 0 1 0,-4 0 0 0,3 0 0 16,4 0 14-16,-3-6 3 0,0 0 1 0,3-6 0 16,0 1-7-16,-4 2-2 0,1 3 0 0,-1 0 0 15,1-6-17-15,-1 6-8 0,-3 1 8 0,4-1-8 16,-4 6 0-16,0-6 8 0,0 0-8 0,0 6 0 15,0 0 0-15,0 0 0 0,0 0-9 0,0 0 9 16,0 0-24-16,0 0 1 0,0 0 1 0,0 0 0 16,0 0 6-16,0 0 2 0,0 0 0 0,7 9 0 0,-4 0 14 0,4 2-12 15,-3 1 12-15,-1-6-12 0,1 3 12 0,3-3 0 16,-3 2 0-16,-1 4 0 0,8-3 0 0,-11-9 0 16,0 0 0-16,0 0 0 0,0 0 14 0,0 0-1 15,0 0 0-15,10 0 0 0,-10 0-5 0,7-9-8 16,-7 9 11-16,7-9-11 0,0-2 58 0,0 2 5 15,-3 3 1-15,0 0 0 0,3-6-52 0,-4 6-12 16,-3 6 0-16,0 0 0 16,0 0 0-16,0 0 0 0,0 0 0 0,0 0 0 15,4-5-48-15,-1 2-13 0,-3 3-3 0,0 0 0 0,0 0 52 0,0 0 12 16,0 0 0-16,0 0 0 0,0 0 0 0,7 3-11 16,-3 2 11-16,3 7-10 0,-4-6 10 0,-3 0 0 15,4 0 10-15,-1 0-10 0,-3-6 0 0,0 9 0 0,0-9 0 16,7 5 0-16,-7-5 0 0,4 9 0 0,-4-9 0 0,0 0 0 15,11 3 0-15,-4 3 0 0,-7-6 0 16,10 6 0-16,1-6 0 0,-11 0 0 0,10 0 0 16,1 0 0-16,0 0 0 0,-11 0 0 15,10 0 0-15,1 0 0 0,-1-6 0 0,-3 6 0 0,4-6 0 0,-11 6 0 16,7-3 0-16,0-3 0 0,0 3 0 0,4 0 0 16,-4 6-16-1,0-3-8-15,0 0-3 0,3 0 0 0,-3 0-25 16,1 0-6-16,-1 0-1 0,3 0 0 15,-10 0-37-15,11-3-8 0,3 1-2 0,-4-1 0 0,1 0-18 0,3-3-3 16,-3 0-1-16,-1 3-307 0,1-9-61 0</inkml:trace>
  <inkml:trace contextRef="#ctx0" brushRef="#br0" timeOffset="130128.606">24031 12302 1314 0,'0'0'37'0,"0"0"8"0,0 0-36 0,0 0-9 15,0 0 0-15,0 0 0 0,0 0 104 0,4-2 20 16,-4 2 3-16,0 0 1 0,0-6-40 0,0 6-7 15,0 0-1-15,0 0-1 0,3-6-19 0,-3 6-3 16,0 0-1-16,0 0 0 0,0 0-12 0,0 0-4 16,0 0 0-16,0 0 0 0,0 0-14 0,0 0-3 15,0 0-1-15,0 0 0 0,-7 3-14 0,4 0-8 16,-4 0 10-16,0 2-10 0,0 1 0 0,3 0 0 16,-3 6 0-16,0 0 0 0,0-6 0 0,0 5-12 15,0 4 12-15,0-3-10 0,0 0 10 0,0-1 0 16,3-2 0-16,1 0-8 0,-1 0 8 0,4 0 0 15,-4-1 0-15,4-2 0 0,0 6 0 0,0-12 0 16,0 0 0-16,4 6 0 0,-4-6 0 0,4 3 0 0,3 0 0 16,-4-3 0-16,4-3 49 0,-3 0 12 15,3-3 3-15,0 6 0 0,0-12-52 0,-4 6-12 0,4 1 0 0,0-4 0 32,-3 3-48-32,3-3-13 0,-3-6-3 0,3 9 0 0,-4-5 52 15,1 2 12-15,-1-3 0 0,1 0 0 0,-1 6 0 0,1 1 0 0,-1-1 0 16,-3 6 0-16,0 0 0 0,0 0 0 0,0 0 0 0,0 0 0 15,0 0 0-15,0 0 0 0,0 0 0 0,0 0 0 16,0 0 0-16,0 0 0 0,0 0 0 0,0 0 0 16,0 0 0-16,0 0 0 0,0 11 0 0,4-8 0 15,-4 6 0-15,3 6 0 0,-3-3 0 0,4-1 0 16,-4 7 0-16,3-3 0 0,1 0 0 0,-1 5 0 16,1-8 0-16,0 3 0 0,-1 2 0 0,1-5 0 0,3 0 0 15,-4-6 0-15,4 2 0 0,0 1 0 0,4-6 0 16,-4 0 0-16,4-3 0 0,-1-3 0 15,-3 0-54-15,4-6-8 16,-1 4-2-16,4-4 0 0,-3-3-102 0,0-9-21 0,3 7-4 16,0-1-589-16</inkml:trace>
  <inkml:trace contextRef="#ctx0" brushRef="#br0" timeOffset="130434.729">24278 12344 1074 0,'0'0'30'0,"0"0"8"0,0 0-30 0,0 0-8 0,0 0 0 0,0 0 0 16,0 0 52-16,0 0 10 0,0 5 2 0,-3 1 0 15,-1 6 51-15,4-3 10 0,0 0 3 0,-3 5 0 16,3-8-23-16,0 9-4 0,-4-3-1 0,4 0 0 15,0-1-30-15,-3 7-6 0,3-6-2 0,0 2 0 16,0 4-27-16,0-6-6 0,0-3-1 0,0-1 0 16,-4 4-20-16,4-6-8 0,0-6 0 0,0 0 0 15,0 0 0-15,0 0 0 0,0 0 0 0,0 0 0 16,0 0-45-16,0 0-15 0,0 0-4 0,0 0 0 16,4-6-51-16,-1 3-10 0,1-8-3 0</inkml:trace>
  <inkml:trace contextRef="#ctx0" brushRef="#br0" timeOffset="130639.565">24222 12117 1684 0,'0'0'37'0,"0"0"8"0,0 0 2 0,0 0 0 0,-7 0-38 15,7 0-9-15,0 0 0 0,0 0 0 0,0 0 61 0,0 0 11 0,0 0 1 0,0 0 1 16,-4 3-58-16,4-3-16 0,0 0 0 15,0 0 8-15,0 0-8 0,0 0 0 0,0 0 0 16,0 0 0 0,0 0-54-16,4 3-6 0,6 0-2 0,1 3 0 15,-1-3-81-15,5 3-16 0</inkml:trace>
  <inkml:trace contextRef="#ctx0" brushRef="#br0" timeOffset="131169.087">24624 12308 1036 0,'0'0'23'0,"0"0"5"0,0 0 0 0,0 0 1 0,0 0-29 0,0 0 0 15,0 0 0-15,0 0 0 0,0 0 108 0,0 0 16 16,0 0 4-16,0 0 0 0,-7-3 0 0,0 3 0 15,0 0 0-15,0 0 0 0,7 0-78 0,-7 0-15 16,3 3-3-16,-7-3-1 0,4 3-2 16,-3 6 0-16,3-3 0 0,-4-6 0 0,4 6 1 0,-3 0 0 15,3 0 0-15,-4-1 0 16,4-2-12-16,0 3-2 0,0 3-1 0,0 0 0 0,0-3-7 0,3 0-8 16,1 5 11-16,-4-5-11 0,3 0 9 0,1 0-9 15,3-6 0-15,0 6 9 0,-4-3-9 0,0 6 0 16,4-9 9-16,0 6-9 0,0-6 0 0,-3 6 8 15,3 2-8-15,0-8 0 0,0 0 0 0,0 0 0 0,0 6 0 16,0-6 0-16,3 6 0 0,-3 0 0 0,4 0 0 0,-4-6 0 16,0 0 0-16,4 6 14 0,-1-3-2 0,4 3 0 15,-3-1-12-15,-1-2 0 0,1 6 0 0,3-3 0 32,0 0-28-32,0 0-8 0,3 0-1 0,-3 0-1 0,1-1 19 0,2 7 4 0,1-6 1 0,-4 3 0 15,0-3 2-15,-4 6 0 0,-3-7 0 0,0 4 0 31,0 0-42-31,-3 3-8 0,-4-3-2 0,0 8 0 0,-4-5-51 0,-3 0-10 16,3-3-3-16,-3 8 0 0,0-11 103 0,0 0 25 0,0 0 0 0,0 0 0 16,0-3 46-16,3-3 14 0,4 0 4 0,-3-3 0 15,2-3-103 1,1 0-20-16,0 0-4 0,4-14-1 0,-1 8 0 0,4-3 0 0,4 0 0 16,-1-2-537-16</inkml:trace>
  <inkml:trace contextRef="#ctx0" brushRef="#br0" timeOffset="132030.764">25650 12373 1267 0,'0'0'28'0,"0"0"5"0,0 0 2 0,4 6 1 0,0 0-36 0,3 3 0 0,-4-9 0 0,-3 0 0 15,4 5 109-15,-4-5 15 0,0 0 4 0,0 0 0 16,0 0-18-16,0 0-3 0,0 0-1 0,0 0 0 16,7 0-28-16,-7 0-6 0,0 0 0 0,0 0-1 15,0 0-18-15,0 0-3 0,0 0-1 0,-4-5 0 16,1-4-15-16,-4 6-3 0,3-3-1 0,-7 3 0 0,-3-3-30 16,4 0 0-16,-8 3 0 0,4 0 0 15,0 0-45-15,-4 0-15 0,1 3-4 16,-1 0 0-16,4 0 52 0,0 3 12 0,0 0 0 0,0 9 0 0,-1-3 0 15,1 3 0-15,4-1 0 0,-1 7 0 16,4-3-54-16,-3 0-8 0,2 5-2 0,1-8 0 16,0 3 52-16,0 2 12 0,4-5 0 0,-1 0 0 0,1-3 0 15,3 2 0-15,0-2 0 0,0 0 0 0,0-3 0 0,3 6 0 16,-3-12 0-16,4 0 0 0,-4 0 0 0,3 5 0 16,4 1 0-16,0-6 0 0,0 0 0 0,1-6 0 15,2 1 0-15,1 5 0 0,3-12 0 0,0 0 0 16,4 0 0-16,3-8 0 0,3-4 0 0,-2-2 0 15,2 8 0-15,1-11 0 0,-4-4 0 0,0 4 0 16,0-3 0-16,-3-4-9 0,0 4 9 0,-1 0 0 0,-2-4 8 0,-1 1-8 16,-4 3 8-16,-3-6-8 15,0-1 8-15,0-2-8 0,-3 3 0 0,-4 9 0 0,3-10 0 0,-3 7 0 16,0 3 0-16,-3-4 0 0,-1 7 0 0,1-1-8 16,-4 4 8-16,0 2 0 0,0 9 0 0,0-5 0 15,3 5 12-15,-3 3-3 0,0 3 0 0,3 6 0 16,-3 0-9-16,4 3 0 0,-4 3 0 0,0 3 8 15,0 3-8 1,-4 8-11-16,4-5 3 0,0 12 0 0,0-1 8 0,0 0-13 0,0 10 5 0,0-1 8 16,3 3 0-16,-3 0 0 0,4 1 0 0,-1 2 0 15,4-3 16-15,0 3 12 0,0 0 1 0,-3 6 1 16,3-5-48-16,0-1-10 16,0 0-1-16,-4-6-1 0,4 3 30 0,-3-5 0 0,3 2 0 0,-4-9 0 15,4 4 45-15,0-4 15 0,-4-2 4 0,4-1 0 16,0-5-52-16,4-3-12 0,-4 2 0 0,4-5 0 15,-1 0-48-15,-3-3-13 0,4 2-3 0,-1 1 0 0,1-6 52 0,-1 0 12 16,1-3 0-16,-4-3 0 16,3 3-54-16,-3-3-8 0,7 3-2 0,0-3 0 15,-7 0-51-15,7-6-10 0,4 3-3 0,-4-3-614 0</inkml:trace>
  <inkml:trace contextRef="#ctx0" brushRef="#br0" timeOffset="132779.136">25728 12394 1074 0,'0'0'30'0,"0"0"8"0,0 0-30 0,0 0-8 15,0 0 0-15,0 0 0 0,0 0 52 0,0 0 10 16,0 0 2-16,0 0 0 0,0 0 0 0,4 5 0 0,-1 1 0 0,1 3 0 16,-1 0-13-16,1 0-3 0,-1 0 0 0,4-1 0 15,-3 4 8-15,3 0 0 0,-4-9 1 0,4 3 0 16,1 0-27-16,-1-3-6 0,3 0 0 0,-3-3-1 16,4-3-23-16,-1 0 0 0,4 0 0 0,1-6 0 15,-1 0 32-15,3-11 1 0,1 2 1 16,-4-6 0-1,-3 4-54-15,3-4-12 0,-4 7-1 0,1-1-1 0,-7-6 26 0,-1 10 8 16,1 2 0-16,-4-9 0 0,0 10-12 0,-4 2 4 0,1 0 8 0,-5-3-13 16,1 12 13-16,0-6 0 0,0 6 0 0,-3 6 0 15,-4-6-8-15,3 6 8 0,0 3 0 0,1 0-9 16,-4 3 22-16,3 2 5 0,4 4 1 0,-4 0 0 16,1 2 7-16,-1-2 2 0,4 2 0 15,0 7 0-15,0-7-8 0,0 7-2 0,4-4 0 0,-4 1 0 16,3-4-18-16,0 4 8 0,4-1-8 0,-3-2 0 15,-1 3 8-15,4-7-8 0,0-2 0 0,0 3 0 0,0-1 0 16,4-8 0-16,3 0 0 0,-3 0-9 16,3-3-35-16,0 5-6 15,0-11-2-15,3 6 0 0,1-6-93 0,3 0-19 0,0 0-4 16,0 0-534-16</inkml:trace>
  <inkml:trace contextRef="#ctx0" brushRef="#br0" timeOffset="133366.538">27058 12411 1074 0,'0'0'30'0,"0"0"8"0,0 0-30 0,0 0-8 0,0 0 0 0,-7 6 0 15,3 0 104-15,1-3 19 0,3-3 4 0,-4 6 1 0,4-6 0 16,-3 6 0-16,-1 0 0 0,4-6 0 15,0 0-103-15,-7 5-25 0,7-5 0 0,0 0 0 0,0 0 60 0,0 0 6 16,0 0 2-16,0 0 0 0,0 0-58 16,0 0-10-16,0 0 0 0,0 0 0 15,0 0 0-15,0 0 0 0,0-5 0 0,0-4 0 16,0 3 9-16,-3-3 10 0,-1 0 1 0,1-3 1 0,-1 1-33 0,1 2-8 16,-4-3 0-16,0 0-1 0,0 6 0 0,-1 1 0 15,1-1 0-15,0 0 0 0,-3 6 21 0,-1 0-11 16,1 0 11-16,-5 0-8 0,5 6 8 0,-4-6-8 15,0 11 8-15,3-5-8 16,-3 6-22-16,3-3-4 0,-3 3-1 0,0-1 0 0,4 1 53 0,-5-3 10 0,1 3 3 16,4-3 0-16,-1-1-23 0,1 4-8 0,-1 0 0 15,4-6 0-15,-4 6 0 0,4-4 8 0,0 4-8 16,4-6 0-16,-4 6 8 0,3-6 0 0,4 0-8 0,-3 2 12 16,3 1-3-16,0 0-1 0,0 3 0 0,3-6 0 15,4 0-8-15,-3 5 0 0,6-2 0 16,-3-3 0-16,8 0-8 0,-1 0-4 0,0 0-1 0,7 0 0 31,-3 5-70-31,3-11-13 0,3 0-4 0,1 0-458 0,0-6-92 0</inkml:trace>
  <inkml:trace contextRef="#ctx0" brushRef="#br0" timeOffset="134371.047">27365 12349 1314 0,'0'0'37'15,"0"0"8"-15,0 0-36 0,0 0-9 0,0 0 0 0,0 0 0 16,0 0 104-16,0 0 20 0,0 0 3 0,0 0 1 15,0 0-52-15,0 0-9 0,0 0-3 0,0 0 0 16,0 0 0-16,0 0 0 0,-7 3 0 0,3 0 0 16,4-3-51-16,-7 6-13 0,4 3 0 0,3-9 0 0,-7 6 54 15,3-3 8-15,4-3 2 0,-7 6 0 0,0 3-52 16,4-9-12-16,-1 5 0 0,-3 1 0 16,3 0-20-16,1 0-8 0,-4 0 0 0,3 3-1 15,1 0-5-15,-1-1-1 0,1 4 0 0,-1 0 0 16,1 0 35-16,-1-1 0 0,4 4 0 0,-3-3 0 15,3 0 0-15,-4-3 0 0,4 2 0 0,0 1 0 0,0 0 0 16,0-6 0-16,4 5 0 0,-4 1 0 0,3-3 0 16,1 0 0-16,-1 0 0 0,4 2 0 0,-3-5 0 0,3 3 0 0,-4-3 0 15,4 0 0-15,1 0 0 0,-5 0 0 0,4-3 0 16,0 0 0-16,-3 2 11 0,3-5 9 16,0 6 1-16,-4-6 1 0,4-6-22 0,0 6 0 0,-3-5 0 0,3 2 0 15,0-3 0-15,-3 0 11 0,3-3-11 0,0 0 12 16,-4 3 20-16,1-5 4 0,3-1 0 0,-7 3 1 15,3 0-29-15,-3 0-8 0,0-2 0 0,-3 5 0 16,-1-6 0-16,1 6 0 0,-1-3 0 0,1-3 0 16,-4 7 0-16,3-1 0 15,-3-6 0-15,4 6 0 0,-5-3 0 0,5-3 0 0,-4 4 0 0,3-1 0 16,1 3 0-16,-1 0 0 0,1-6 0 0,-1 1 0 16,1 5-14-16,-1 0-4 0,4 3-1 0,0 3 0 15,-3-6-21-15,3 6-4 0,0-6 0 16,0 6-1-16,0 0 36 0,0 0 9 0,0 0 0 0,0 0 0 15,3-6-53-15,-3 6-9 0,4-6-2 0,-4 6 0 16,0 0-51-16,0 0-10 0,0 0-3 0</inkml:trace>
  <inkml:trace contextRef="#ctx0" brushRef="#br0" timeOffset="134915.621">27266 12208 794 0,'0'0'33'0,"0"0"-33"15,0 0 70-15,0 0 7 0,0 0 2 0,0 0 0 16,0 0 39-16,0 0 8 0,0 0 2 0,0 0 0 16,0 0-52-16,0 0-9 0,0 0-3 0,0 0 0 15,0 0 0-15,0 0 0 0,0 0 0 0,0 0 0 16,0 0 0-16,0 0 0 0,0 0 0 0,0 0 0 15,0 0-51-15,0 0-13 0,0 0 0 0,0 0 0 16,0 0 54-16,0 0 8 0,4-5 2 0,-1-1 0 16,4-3-64-16,0 3 0 0,0-6-14 0,-3 3 2 15,3 1 12-15,0 2 16 0,-3-6-4 0,3 0-1 16,-4 6-11-16,1-3 0 0,-1 4 0 0,1-1 0 16,-4 6-49-16,0-6-12 0,0 6-3 0,0 0 0 15,0 0 64-15,0 0 24 0,0 0 0 0,0 0-1 16,0 0-23-16,0 0-8 0,0 0 0 0,0 0 0 15,0 6-6-15,0 0-1 0,0-1 0 0,0 4 0 16,0-3 15-16,0 6 0 0,0 0 0 0,0-6 0 16,3-1 0-16,1 4 0 0,-1-3 0 0,4 3 0 15,0-3-56-15,0 0-6 0,4-3-1 0,-4 3 0 16,4-6-103-16,3 0-21 0,-4 0-4 0</inkml:trace>
  <inkml:trace contextRef="#ctx0" brushRef="#br0" timeOffset="135290.127">27626 11917 1267 0,'0'0'28'0,"0"0"5"0,0 0 2 0,0 0 1 0,0 0-36 0,0 0 0 16,0 0 0-16,0 0 0 0,-4 6 109 0,1 3 15 15,3 3 4-15,-4 0 0 0,1-1-52 0,3-2-9 16,-4 6-3-16,1 0 0 0,-1 2-36 0,4-5-7 16,0 6-1-16,-3-4-1 0,3 10 21 0,0-7 4 0,0 7 0 15,0-3 1-15,3 5-25 0,-3-2-6 16,0 2-1-16,0-3 0 0,0 7-13 0,0-7-18 0,4 10 4 0,-4-4 1 15,0-2 13-15,3 2 0 0,1-3 0 0,-1 1 0 16,1-4 0-16,-1 1 0 0,1-6 0 0,0 2 0 16,3-2 0-16,-4-6 0 0,1 2 0 0,-1-2 0 31,1-3-54-31,-1-3-8 0,-3-6-2 0,0 0-546 0,0 0-110 0</inkml:trace>
  <inkml:trace contextRef="#ctx0" brushRef="#br0" timeOffset="135661.405">27481 12170 1036 0,'0'0'23'0,"0"0"5"0,0 0 0 0,0 0 1 0,0 12-29 0,0-6 0 15,0 0 0-15,-3 3 0 0,3-9 57 0,0 5 6 16,0-5 1-16,3 6 0 0,-3 0 0 0,0-6 0 16,4 9 0-16,-4-9 0 0,3 6 51 0,1-3 10 0,0 0 3 15,3 0 0-15,-4 0-41 0,4 0-8 0,0-1-2 0,0 1 0 16,4-3-21-16,-4 0-4 0,3 0 0 0,-2 3-1 15,2-3-41-15,4 0-10 0,-3 0 0 0,-1 0 0 16,4 0 0-16,-3 0 0 16,3 0 0-16,-3 0 0 15,3-3-49-15,-4 0-12 0,5 1-3 0,-5-4 0 16,1 0-11-16,3 3-2 0,-4 0-1 0,1-3-524 0,0 0-105 0</inkml:trace>
  <inkml:trace contextRef="#ctx0" brushRef="#br0" timeOffset="136092.513">27855 11900 1047 0,'0'0'23'0,"0"0"5"15,-3 0 0-15,-4 6 2 0,3-1-30 0,-3 1 0 0,7-6 0 0,-3 6 0 0,3-6 96 0,-7 6 14 16,7-6 2-16,0 0 1 0,0 0-29 0,0 6-7 16,0 3-1-16,3 3 0 0,-3-7-9 0,4 1-3 15,-1 3 0-15,1 0 0 0,3 6-51 0,-4-4-13 0,1 7 0 16,3-3 0-16,-4-1 54 0,1 7 8 0,3 0 2 0,-4-4 0 15,1 7-52-15,0-4-12 0,-1 7 0 0,1-7 0 16,-1 7 0-16,1-4 0 0,-4 7 0 0,0-7 0 16,0 10 0-16,0-10 0 0,0 4 0 0,0-1 0 15,-4-2 0-15,4-1 0 0,0-2 0 0,0-1 0 16,0-5 0-16,0 0 0 0,0-4 0 0,0 4 0 31,0-6-48-31,4 3-13 0,-4-6-3 0,0-1 0 16,0-5 0-16,3 6 0 0,-3-6 0 0,0 6 0 15,0-6-102-15,0 0-21 0</inkml:trace>
  <inkml:trace contextRef="#ctx0" brushRef="#br0" timeOffset="136368.37">27781 12270 914 0,'-14'-6'25'15,"11"6"7"-15,-4-6-32 0,0 3 0 0,-1 3 0 0,1 0 0 0,7 0 92 0,-7 0 12 16,0 0 3-16,0 3 0 0,7-3-51 0,0 0-9 16,-7 6-3-16,7-6 0 0,0 0 31 0,0 0 5 15,0 0 2-15,0 0 0 0,0 0-13 0,0 0-2 16,0 0-1-16,0 0 0 0,0 0-22 0,0 0-5 16,11 0-1-16,-4 6 0 0,3-6-18 0,1 0-3 0,0 6-1 15,3-6 0-15,3 0-16 0,1 6 0 0,0-6 0 16,-1 0 0-16,4 6 12 0,-3-6-2 0,0 0 0 15,-1 0 0 1,-3 0-59-16,4 0-12 0,-4 0-3 0,-3 0-546 0,3 0-110 16</inkml:trace>
  <inkml:trace contextRef="#ctx0" brushRef="#br0" timeOffset="136816.544">28056 12399 1579 0,'0'0'32'0,"-3"6"10"0,3-6-34 0,0 9-8 0,0-9 0 0,0 9 0 16,0-9 96-16,0 0 18 0,3 3 3 0,-3-3 1 16,7 6-35-16,-3-3-7 0,3 3-2 0,0-6 0 15,0 3-59-15,0-3-15 0,0-3 0 0,0 3 0 16,4-3 54-16,-4 0 8 0,0 0 2 0,0-3 0 15,0 0-52-15,4 0-12 0,-4-3 0 0,-4 3 0 16,1-5-18-16,3 2-6 0,-4-3-2 0,-3 0 0 16,4 6-10-16,-4 1-1 0,0-1-1 0,0-6 0 15,-4 6 38-15,1-3 0 0,-1 3 0 0,1 1 0 16,-1 2 0-16,4 3 0 0,-3-6 0 0,3 6 0 16,-4-3 44-16,-3 3 16 0,7 0 3 0,-7 0 1 15,7 0-72-15,-7 0-15 0,7 0-2 0,-7 3-1 16,7-3 26-16,-4 3-10 0,-3 5 10 0,4-2 0 15,-1 6-35-15,1 0 0 0,3 0 0 0,-4-4 0 16,4 1 59-16,-3 9 12 0,-1-3 3 0,4-4 0 16,-3 1-63-16,3 0-12 0,0 0-2 0,0 2-1 0,0 4 39 15,0-12 0-15,3 6 0 0,1-1 0 0,-1 4 0 16,1-9 0-16,-1 6 0 0,4-9 0 16,0 3-28-16,1-1 1 0,-1 1 1 0,0-3 0 15,3-3-112-15,1-3-22 0,3-3-5 0</inkml:trace>
  <inkml:trace contextRef="#ctx0" brushRef="#br0" timeOffset="137237.716">28504 11770 1094 0,'-7'12'23'0,"4"-3"5"16,-1 6-28-16,-3-4 0 0,4 4 0 0,-1-3 0 15,-3 0 108-15,4-1 16 0,-1 1 3 0,4 3 1 16,-3-3-52-16,3 2-9 0,-4 1-3 0,4 6 0 16,0-10 35-16,0 4 6 0,4 3 2 0,-4-1 0 15,3 4-38-15,1-3-7 0,-1-1-2 0,1 7 0 16,-1-4-28-16,1 4-5 0,3-1-2 0,-4 4 0 15,1-4-25-15,-1 4 0 0,1-4 0 0,-1 4 0 16,-3 2 0-16,4-5 0 0,-4 2 0 0,0-2 0 16,4-1 0-16,-4 1 0 0,0 2 0 0,0-11 0 15,0 2 0-15,0 1 0 0,3-6 0 0,-3-3 0 0,0 2 0 0,4 1 0 0,-4 0 0 16,3 0 0 0,-3-6-21-16,0-1-7 0,4 4 0 0,-4-3-1 15,3 3-24-15,-3-3-5 0,4 0-1 0,-4-6 0 16,3 3-35-16,1 3-7 0,-4-6-2 0,3 5 0 0,4 1-20 15,0-6-4-15,0 0-1 0,0 0 0 0,4-11-51 16,0 5-10-16</inkml:trace>
  <inkml:trace contextRef="#ctx0" brushRef="#br0" timeOffset="137854.487">28737 12355 1094 0,'0'0'46'0,"0"0"-37"16,0 0 44-16,0 0 9 0,0 0 2 0,0 0 0 15,0 0-8-15,0 0-2 0,0 0 0 0,0 0 0 16,0 0 16-16,0 0 3 0,0 12 1 0,0-12 0 15,0 6-8-15,0 0-2 0,0-6 0 0,0 9 0 0,0-3-51 0,0-6-13 0,-3 5 0 0,3-5 0 16,0 12 54-16,0-12 8 0,3 6 2 16,-3 0 0-16,0-6-52 0,4 3-12 0,-4-3 0 0,3 6 0 15,1-3 53-15,3-3 8 0,-4 3 2 0,5-3 0 16,-1 0-50-16,0-3-13 0,0 3 0 0,0-3 0 16,0 0 0-16,-4 0 0 0,1-3 0 0,3 3 0 15,-4-3 0-15,4 0 0 0,1 0 0 0,-5 1 0 16,1-4 0-16,-1 3 0 0,-3-3 0 15,4 0 0 1,-4 3-46-16,0 0-14 0,0 1-4 0,-4-1 0 0,1 0 52 0,3 0 12 0,-4 6 0 0,4 0 0 16,-7-12 0-16,3 9 0 0,1 0 0 0,3 3 0 15,-4-6-54-15,-3 4-8 0,7 2-2 16,0 0 0-16,-3 0 52 0,3 0 12 0,-7-3 0 0,7 3 0 16,-7-3 0-16,0 3 0 0,7 0 0 0,-7 0 0 15,0 0-54-15,0 3-8 0,7-3-2 16,-8 3 0-16,-2-1 52 0,3 4 12 0,0-3 0 15,0 12 0-15,0-9 0 0,-4 0 0 0,4 5 0 16,-4-5 0-16,4 9 0 0,-3-3 0 0,3 0 0 0,0-1 0 16,-4 7 0-16,4-3 0 0,-4 2 0 0,4 1 0 15,0-6 48-15,4-1 13 0,-4 4 3 0,3-3 0 16,4 0-52-16,-3-1-12 0,3 1 0 0,3-3 0 16,-3 3 0-16,7-6 0 0,0 0 0 0,0-1 0 15,4 1 0-15,0-6 0 0,3 3 0 0,-4-3 0 16,8-3 0-16,-4-3 0 0,0 1 0 0,4-1 0 15,3-6-48-15,-3 0-13 0,6-3-3 0</inkml:trace>
  <inkml:trace contextRef="#ctx0" brushRef="#br0" timeOffset="138283.53">29076 11906 1792 0,'-4'-6'51'0,"1"-6"10"0,-1 6-49 0,4 6-12 0,0-6 0 0,0 6 0 15,0 0 54-15,0 0 8 0,0 0 2 0,0 0 0 16,0 0-52-16,0 0-12 0,0 0 0 0,0 0 0 15,0 0 54-15,0 0 8 0,0 0 2 0,0 0 0 16,0 0 0-16,0 0 0 0,-3 9 0 0,-1 6 0 16,4-9-52-16,-3 5-12 0,3 4 0 0,0 3 0 15,0-1 54-15,0 7 8 0,0-4 2 0,3 7 0 16,1-1-52-16,-1 1-12 0,1-1 0 0,-1 10 0 16,1-7 0-16,-1 3 0 0,1 1 0 0,0 2 0 15,3-6-20-15,-4 9-8 0,1-8 0 0,-1 2-1 16,1-2-5-16,-1 2-1 0,1-11 0 0,-4 8 0 15,3-8 35-15,-3-1 0 0,0 1 0 0,4-4 0 16,-4-2-58-16,0-3-5 0,0 0-1 0,0-1 0 16,0-2 0-16,-4-3 0 0,4-6 0 0,0 0 0 15,0 0 0-15,0 0 0 0,0 0 0 0,0 0 0 16,0 0-102-16,-3-6-21 0,3 3-4 0</inkml:trace>
  <inkml:trace contextRef="#ctx0" brushRef="#br0" timeOffset="138691.931">28892 12197 1074 0,'0'0'30'16,"0"0"8"-16,0 0-30 0,0 0-8 0,0 0 0 0,0 0 0 16,0 0 82-16,0 0 15 0,0 0 3 0,0 0 1 15,4 0-8-15,-4 0-1 0,7 6-1 0,-7-6 0 16,7 0-22-16,-7 0-4 0,4 5-1 0,-1-5 0 16,-3 0 0-16,4 6 0 0,3-6 0 0,-4 6 0 15,1-6 0-15,3 6 0 0,-4-3 0 0,4 0 0 16,1-3-51-16,-1 3-13 0,0-3 0 0,0 3 0 15,3-3 0-15,1 3 0 0,-1-3 0 0,5 0 0 16,-1-3 0-16,-4 3 0 0,4-3 0 0,0 0 0 16,1 0 0-16,-1 0 0 0,3-3 0 0,-3 0 0 15,1 6-48-15,-1 0-13 0,0-6-3 0,-4 6 0 16,1 0 52-16,0 0 12 0,-4 0 0 0,0-5 0 16,0 5-156-16,0 0-29 0,-4 5-6 0,-3-5-1 15,0 0 0-15,4 0 0 0</inkml:trace>
  <inkml:trace contextRef="#ctx0" brushRef="#br0" timeOffset="139336.261">29496 11844 1094 0,'0'0'23'0,"0"0"5"0,0 0-28 0,0 0 0 0,0 0 0 16,0 0 0-16,0 0 56 16,0 0 7-16,0 0 1 0,-4 12 0 0,1-7 0 0,-4 1 0 15,3 3 0-15,-3 0 0 0,0 6 0 16,3-9 0-16,-3-1 0 0,4 4 0 0,-1-3 0 15,4 3 0-15,-3 0 0 0,3-9 0 16,0 6-52-16,-4 0-12 0,4-6 0 0,0 5 0 0,0-5 54 0,0 6 8 0,0-6 2 0,0 9 0 16,0 0-52-16,0 0-12 0,4-3 0 0,-4 2 0 15,3 1 0-15,-3 3 0 0,4 0 0 0,-4 3 0 16,3-1 0-16,-3 7 0 0,4-4 0 0,-4 1 0 16,3 3 0-16,-3-1 0 0,0 4 0 0,4-1 0 15,-4-2 0-15,0-1 0 0,-4 7 0 0,4-9 0 16,0 8 0-16,-3-8 0 0,3 5 0 0,-4 4 0 15,1-10 0-15,-1 4 0 0,1-4 0 0,-1 7 0 16,1-12 0-16,-1 2 0 0,1 4 0 0,-1-6 0 16,1-3 0-16,3-1 0 0,0 4 0 0,-4-6 0 15,4 3 0-15,0-3 0 0,-3 0 0 0,3-6 0 16,0 6 0-16,0-6 0 0,3 5 0 0,-3-5 0 16,0 0-48-16,4 6-13 15,-4-6-3-15,0 0 0 0,0 0-14 0,0 0-3 0,0 0-1 0,3 0 0 16,-3 0-125-16,7-6-25 0</inkml:trace>
  <inkml:trace contextRef="#ctx0" brushRef="#br0" timeOffset="139699.959">29274 12208 608 0,'0'0'12'0,"0"0"4"0,0 0-16 0,0 0 0 0,0 0 0 0,-8 6 0 15,8-6 0-15,0 0 0 0,0 0 0 0,-3 0 0 16,3 0 54-16,0 0 8 0,0 0 2 0,0 0 0 16,0 0 31-16,0 0 6 0,0 0 2 0,-4 6 0 15,4-6-11-15,0 0-3 0,0 0 0 0,4 9 0 16,-4-9 31-16,0 6 7 0,0-6 1 16,7 6 0-16,-3-3-52 0,3 3-9 0,0-6-3 0,0 5 0 15,0-5-51-15,3 3-13 0,1-3 0 0,-1 6 0 16,1-6 54-16,0 0 8 0,-1 0 2 0,1 6 0 15,3-6-52-15,-4 0-12 0,5 0 0 0,-5 0 0 16,1 0 0-16,-4 0 0 0,3 0 0 0,-3 0 0 16,1 0-48-16,-1 0-13 0,0 0-3 15,0 0 0-15,0-6 52 0,0 6 12 0,0 0 0 0,0 0 0 16,4 0-54-16,-4 0-8 0,3-6-2 0,-3 6 0 16,0 0 0-16,4-3 0 0,-1 3 0 0,-3 0 0 15,4-3-13-15,-4 3-3 0,4-2-1 0</inkml:trace>
  <inkml:trace contextRef="#ctx0" brushRef="#br0" timeOffset="140631.242">29637 12399 1094 0,'0'0'23'0,"0"0"5"0,3-5-28 15,-3 5 0-15,4 0 0 0,-4 0 0 0,0 0 56 0,0 0 7 0,3-9 1 0,-3 9 0 16,0 0-1-16,0 0 0 0,0 0 0 0,0 0 0 16,0 0-50-1,0 0-13-15,0 0 0 0,0 0 0 0,0 0 56 0,0 0 7 0,-3 9 1 0,3-9 0 16,-4 5 0-16,4-5 0 0,0 6 0 0,0-6 0 15,0 0-64-15,0 0-10 0,0 0-3 0,0 0-1 16,4 0 22-16,6 0 5 0,1-6 1 0,0 1 0 16,3-10-14-16,0 3 0 0,0-6 0 0,4 7 0 15,-4-7 0-15,3 3 0 0,-2 1 0 0,2 5 0 16,-6-9 40-16,-1 6 6 0,-3 4 1 0,0-1 0 16,-3 0-47-16,-1 3-10 0,1 0-2 0,-4 0 0 15,0 6-28-15,0 0-7 0,0 0-1 0,-7 0 0 16,-4 0 21-16,1 6 4 0,-1 0 1 0,1 0 0 15,-8 3 22-15,4 3 0 0,0-1-9 0,0 7 9 16,-4-6 10-16,4 2 6 0,0 10 0 0,0-12 1 16,3 5 3-16,-3 1 0 0,3 3 0 0,4-10 0 15,0 7-20-15,0-3 0 0,0-4 0 0,4 7 0 16,-1-6 44-16,4-3 4 0,-3-1 2 0,3 7 0 16,0-9-29-16,3 0-5 0,-3-6-2 0,0 6 0 15,0-6-14-15,4 6 0 0,-1-3 0 0,-3-3 0 16,7 3-22-16,-3 0-1 0,-4-3 0 0,7 2 0 15,0-2-14-15,0 0-3 0,3 0-1 0,-2 0 0 16,2 0-30-16,-3-2-5 0,4-1-2 0,-4 0 0 16,3 0-121-16,1-3-24 0</inkml:trace>
  <inkml:trace contextRef="#ctx0" brushRef="#br0" timeOffset="141201.394">30039 12123 1288 0,'4'-23'27'0,"-4"20"5"0,0-3-32 0,0 6 0 0,0-6 0 0,0 6 0 15,0 0 93-15,0 0 12 0,0 0 3 0,0 0 0 16,0 0-45-16,-7 12-9 0,-1-6-2 0,1 2 0 15,0 7-24-15,0 0-6 0,0-3-1 0,-3 2 0 16,3 7 24-16,0-6 5 0,-4-4 1 0,4 10 0 16,0-9-24-16,-4 5-5 0,4 1-1 0,0-9 0 15,0 2-5-15,0 1-2 0,0 6 0 0,3-12 0 16,1 0 6-16,3-6 0 0,0 0 1 0,3 5 0 16,-3-2-21-16,4 3 0 0,-1 3 0 0,-3-3 0 15,4 0 11-15,0-3-3 0,-1 3 0 0,-3-6 0 0,7 6-8 16,-3-6 0-16,-4 0 0 0,7 5 0 0,-7-5 0 0,0 0 0 15,3 0 0-15,1 6 0 0,3-6 0 0,-4 0 0 16,4 0 0-16,-3 6 0 0,3-6 0 16,-3 0-11-16,3 3 3 0,-4-3 0 0,4 0 8 15,-3 0 0-15,3 0 0 0,0 3 0 0,0-3 0 16,-4 0 0-16,4 3 0 0,1-3 0 0,-5 3 0 0,4-3 0 0,-3 0 0 16,-1 0 0-16,-3 0 0 0,0 0 11 0,7 0-3 0,-7 0 0 15,0 0 4-15,4 3 1 0,-1 3 0 0,-3 3 0 16,0-3-2-16,0 8-1 0,0-2 0 15,0-6 0-15,-3 3-10 0,-1 2 0 0,4 1 0 0,-7 0 0 16,4 0 12-16,-4-3-2 0,0 2-1 0,-1 1 0 16,1 0-9-16,0-6 0 0,0 5 9 0,-3-2-9 15,3-3 20-15,0 3-1 0,0-3 0 0,-1 0 0 16,1-3-44-16,7-3-9 0,-7 6-2 0,7-6 0 16,-7 0-20-16,7 0-5 0,-7 0-1 0,0-6 0 15,-3 3-78-15,-1-3-15 16,0 0-3-16</inkml:trace>
  <inkml:trace contextRef="#ctx0" brushRef="#br0" timeOffset="142942.314">4360 14587 1337 0,'0'0'28'0,"0"0"6"16,-7 0-34-16,7 0 0 0,0 0 0 0,-7-3 0 15,0 3 0-15,0 3 0 0,7-3 0 0,-10 3 0 16,2 0 58-16,1 0 5 0,0 2 1 0,0-2 0 15,4 3-52-15,-4-3-12 0,3 0 0 0,-3 6 0 16,0-6 52-16,-4 3 8 0,1 0 2 0,3-1 0 16,-4-2-38-16,4 3-7 0,-3 3-1 0,-1 3-1 0,0-3-15 0,-3 2 0 0,7 1 0 15,-7 6 0-15,4 0 0 0,-4 8 0 0,-1-5 0 0,5 8 0 16,-1-6-13-16,1 10 1 0,-4-7 0 0,3 10 0 16,4-7 12-16,0 0 0 0,0 1 0 0,3-1 0 15,-3-5 0-15,4-1-9 0,-1-2 9 0,4-1-8 16,0-5-10-16,0 0-2 0,0-4 0 0,4 1 0 15,-4-6-15-15,0-6-3 16,7 6-1-16,-7-6 0 0,7 0 59 0,0-3 12 0,0 0 3 0,3-9 0 16,1-2-5-16,3-1-1 0,0 0 0 15,0-8 0-15,1-4-29 0,2-2 0 0,1-6 0 16,-8-7 0-16,4 7 15 0,4-9-3 0,-4 0-1 0,0-3 0 16,-3-3-11-16,3 3-16 0,0-3 4 0,-3-3 1 15,-1 6 11-15,-6-3 0 0,6 0 0 0,-3 0 0 16,1 3 0-16,-1-3 0 0,0 6 0 0,0-3 0 15,-7 9 10-15,3 2 4 0,1 1 1 0,-4 3 0 16,0 5-24-16,0 1-5 0,-4 8-1 0,1 1 0 16,3 2 15-16,-4 6 0 0,1 0 0 0,-4 3 0 15,0 1 12-15,3 5 4 0,-3 5 2 0,0 1 0 16,0 6-18-16,3 0 0 0,-3 8-13 0,4-2 5 16,-4 8-3-16,0 1 0 0,3 2 0 0,-7 10 0 15,8-4 11-15,-4 9 0 0,3 0-9 0,1 3 9 16,3 3 0-16,0 0 0 0,0 0 0 0,3 6 0 15,1-3 0-15,-1-3 0 0,1 0 0 0,-1 3 0 0,1-3 0 16,7-3 8-16,-4 6-8 0,-4-9 0 0,4-3 8 16,-3 3-8-16,-1-9 8 0,-3-2-8 0,4-4 0 15,-4 0 0-15,0-8 0 0,0-1 0 0,0 1 12 16,0-9-2-16,0 0-1 0,0-1 0 0,0-5-1 16,0-6-8-16,0 0 12 0,0 0-4 15,0 0-37-15,0 0-8 0,0 0-2 0</inkml:trace>
  <inkml:trace contextRef="#ctx0" brushRef="#br0" timeOffset="143452.318">4399 14925 851 0,'0'9'36'0,"0"-1"-36"16,4-2 12-16,-1 3-12 0,1-3 12 0,-1 3-12 16,4-3 19-16,-3 0-3 0,3-1-1 0,3 10 0 15,1-9-2-15,0-6 0 0,-1 6 0 0,1-6 0 16,3 0 14-16,-4 0 2 0,8 0 1 0,-7-6 0 15,-1 0 2-15,4-3 1 0,1 1 0 0,-5-1 0 16,4-3-1-16,-3 0-1 0,-4-5 0 0,3 2 0 16,-2 0-31-16,2 0 0 0,-3 4 0 0,-3-7 0 15,3 3 0-15,-4 7 0 0,-3-1 0 0,0-3 0 0,0 0 0 16,0 6 0-16,0-3 0 0,-7 7 0 0,7 2 0 16,-7-6 0-16,0 3 0 0,-3 3 0 0,2 0-14 15,-2 3-9-15,3 0-1 0,-4 2-1 0,-3 4 42 16,0 9 9-16,3-6 2 0,-3 2 0 0,4 7 26 15,-4 0 6-15,-4 2 0 0,7 1 1 16,-3-1-43-16,4-2-9 0,3 5-1 0,-4-8-8 16,4 2 0-16,0 4 0 0,3-9-10 0,1 5 10 0,-1-8 44 0,4 3 16 15,0-9 3-15,0 5 1 0,4-5-52 0,-4-6-12 0,3 6 0 0,4-3 0 16,4 0 15-16,0 0 0 0,-1 0 0 0,1-3 0 16,3 0-24-16,4 0-5 0,-1-3-1 0,-3 3 0 15,7-3-90-15,4 3-19 16,3-6-3-16</inkml:trace>
  <inkml:trace contextRef="#ctx0" brushRef="#br0" timeOffset="144099.032">5736 14695 1470 0,'0'0'62'0,"0"0"-50"16,0 0 20-16,0 6 3 0,0-6 1 0,-3 6 0 16,3-6 16-16,0 0 4 0,0 0 1 0,0 0 0 15,0 0 6-15,0 0 1 0,0 0 0 0,0 0 0 16,0 0-73-16,0 0-15 0,0 0-2 0,0 0-1 15,0 0-8-15,0 0-1 0,0 0-1 0,0 0 0 16,0 0 37-16,0 0 0 0,0 0 0 0,0 0 0 16,0 0-13-16,-4-6 5 0,1 0 8 0,-1 1-13 15,-3 2 3-15,0 0 1 0,0 0 0 0,0 3 0 16,-4-3 20-16,1 3 4 0,3-3 1 0,-7 3 0 16,-4 0 8-16,4 0 3 0,3 0 0 0,-3 3 0 15,0 0-3-15,0 0 0 0,3 0 0 0,1 5 0 16,3-2-24-16,0 0 8 0,-1 0-8 0,-2 6 0 15,3 0 0-15,0-1 0 0,3 4 0 0,-3 0 0 16,4 2 0-16,3 1-11 0,-4 0 11 0,4-4-8 16,0 7 8-16,0-6 0 0,0-1-9 0,4 4 9 15,-1-3-13-15,1-1 1 0,3 1 1 0,0 0 0 16,0 0-17-16,7 2-3 0,-3-2-1 0,3 0 0 0,-4 2 63 0,1-2 12 16,3-9 2-16,-3 6 1 0,3-1-22 0,-4-2-5 15,4 0-1-15,1-3 0 0,-5-3-29 0,1 3-5 16,-1-6-2-16,4-6 0 15,0 3-82-15,1-6-16 0,-1 0-3 0</inkml:trace>
  <inkml:trace contextRef="#ctx0" brushRef="#br0" timeOffset="144637.222">6068 14784 1212 0,'-11'-6'25'15,"1"3"6"-15,-1-3-31 0,7 6 0 0,-6-12 0 0,-1 12 0 16,4-6 64-16,0 6 8 0,0-3 0 0,0 3 1 16,7 0-39-16,-7 3-8 0,0-3-2 0,3 6 0 15,-3 6-24-15,4-9 0 0,-4 6 0 0,3 0 0 16,1 2 0-16,-4 7 0 0,3-6 0 0,1-1 0 15,-4 7 56-15,3-3 7 0,1 2 1 0,-1-2 0 16,1 0-52-16,-5 0-12 0,1-4 0 0,4 4 0 16,-1-3 0-16,1-3 0 0,-1-4 0 0,1 10 0 0,3-15 54 0,0 0 8 15,0 0 2-15,0 0 0 16,0 0-40-16,0 0-7 0,0 0-1 0,0 0-1 0,0 0-15 16,0 0 0-16,0 0 0 0,3 0-10 15,8 0-1-15,-1 0 0 0,1-9 0 0,-7 3 0 16,6 1 11-16,1-4 0 0,-1 0 8 0,1 0-8 0,-1 0 0 0,1-2-15 15,0-1 3-15,-4 3 0 0,0 0-10 0,0-3-2 0,0 4 0 16,0 2 0-16,-4-3 24 0,1 3 0 0,-1 3 0 0,-3 3 0 16,0 0 0-16,0 0 0 0,0 0 12 0,0 0-4 15,0 0 12-15,0 0 1 0,0 0 1 0,0 0 0 16,0 0-22-16,0 0 9 0,0 0-9 0,0 0 0 16,0 0 30-16,0 6-1 0,4 6 0 0,-4-6 0 15,0 2-29-15,0 7 0 0,0-6 0 0,4 3 0 16,-1-1 9-16,-3 1-9 0,4 0 8 15,-1-3-8-15,-3 0 0 0,4-4 0 0,-1 10 0 16,1-15 0-16,-4 0 0 0,3 6 0 0,-3-6 0 0,7 0 0 16,-3 6-40-16,3-12 0 0,0 6 0 15</inkml:trace>
  <inkml:trace contextRef="#ctx0" brushRef="#br0" timeOffset="145134.098">6399 14651 1094 0,'-10'3'46'16,"6"0"-37"-16,-3 3 95 0,0-3 20 0,4 6 3 0,-4-6 1 15,0 3-52-15,3-3-9 0,-3 0-3 0,0 2 0 16,0 1 28-16,3-6 6 0,-3 6 1 0,0-3 0 16,0 0-59-16,0 3-12 0,0 0-3 0,3-3 0 15,-3 0-17-15,7-3-8 0,-3 3 8 0,-1 3-8 16,-3-1 0-16,4 1 0 0,-1 6 0 0,4-6 0 16,-3 3 0-16,3 0-9 0,0 2 0 0,0-2 0 15,3 9 1-15,-3-12 0 0,4 5 0 0,-1 1 0 16,-3 0 0-16,7-3 0 0,-7 3 0 0,4-7 0 15,-1 4-25-15,1 3-5 16,-1-6-1-16,-3 3 0 0,4-3 39 0,0 2 0 0,-1-2 0 0,1 0 0 16,3-3 0-16,-7-3 0 0,3 3 0 0,1 3 0 15,3-3 0-15,-4 0 0 0,4 0 0 0,-3 3 0 16,3-3 8-16,-4 2 8 0,5-2 3 16,-5 9 0-16,4-6-31 0,-3 0-5 0,-1 0-2 0,-3 3 0 15,4-4 19-15,-4 7 0 0,0-3 0 0,0 0 0 16,0 3 0-16,-4-6 0 0,4 5 0 0,-3-5 0 15,-1 3-8-15,1-3 8 0,-1 0-12 0,4-6 12 16,-3 6-53-16,-5 0-4 0,1-6-1 0,0 5 0 16,0-5-5-16,0-5-1 0,0 5 0 0</inkml:trace>
  <inkml:trace contextRef="#ctx0" brushRef="#br0" timeOffset="145616.473">6629 14113 1337 0,'-7'6'28'0,"0"0"6"0,3 3-34 0,1-3 0 0,3 0 0 0,-4 5 0 15,4-2 80-15,-4 0 10 0,4 0 2 0,0 3 0 16,4-1-33-16,-4 1-7 0,4 0 0 0,-4 6-1 15,3-4-5-15,1 1-1 0,-4 6 0 0,3-1 0 16,1-2-14-16,-4 5-3 0,3 4-1 0,1-4 0 16,-1 4-13-16,1-1-2 0,-1 4-1 0,1 2 0 15,-4 3-11-15,7 1 10 0,-7 8-10 0,0-6 10 16,0 3-10-16,0 3 0 0,0-3 0 0,0 3 8 16,-7 0-8-16,7-8 12 0,0 2-12 0,-4 0 12 0,4-8 9 15,-3 2 3-15,3-9 0 0,-4 1 0 0,4-3-11 16,0-7-1-16,0-2-1 0,4-3 0 15,-4-3-41-15,0-6-8 0,0 0-2 0,7 0 0 16,0-3-54-16,0-3-11 0,-4-3-3 0</inkml:trace>
  <inkml:trace contextRef="#ctx0" brushRef="#br0" timeOffset="145943.876">6484 14578 1052 0,'0'0'44'0,"-7"6"-35"16,3-3 68-16,1 6 14 0,-1-4 2 0,1 4 1 15,-1-3 12-15,1 6 2 0,-1 0 1 0,1-4 0 16,-1 1-27-16,1 0-6 0,-1 0 0 0,4 0-1 15,0-9-36-15,0 11-7 0,0-11-2 0,4 6 0 16,-1 0-18-16,4 6-3 0,0-6-1 0,4 0 0 16,0 0 0-16,-1 0 0 0,4-1 0 0,4 4 0 15,-4-9-8-15,4 6 12 0,-1 0-12 0,4-6 12 16,-3 0-12-16,-4 0 0 0,4-6 0 0,-1 0 0 16,1 0-56-16,0 0-3 0,3 4-1 0,0-4 0 15,-3 3-68-15,3-3-13 0,-7 3-3 0</inkml:trace>
  <inkml:trace contextRef="#ctx0" brushRef="#br0" timeOffset="146366.582">6932 14769 1132 0,'-7'0'48'0,"0"3"-39"16,0 3 87-16,3-3 18 0,-3 3 3 0,-3-3 1 16,-1 2 14-16,4 1 4 0,0 0 0 0,-4 6 0 15,1-6-68-15,3 3-12 0,-7-3-4 0,7 2 0 16,-4 4-38-16,4-3-14 0,0 3 9 0,3-6-9 15,1 5 0-15,-1 1 0 0,1-3 0 0,3 6 0 16,0-7 0-16,0 7 0 0,0-3 0 0,3 0 0 16,1-1 0-16,-1 7 0 0,4-12 0 0,1 6 0 15,-1-1 0-15,0 1-14 0,0-3 2 0,0 3 0 16,3-6 12-16,-3 0 0 0,0-1-10 0,1 1 10 16,-1-3 0-16,0-3 0 0,0 0 0 0,-4-3 0 15,4-6 0-15,4 1 13 0,-4-4-1 0,-4 0-1 16,5-8-3-16,-1 2 0 0,3-6 0 0,-3 1 0 15,0-4-8-15,0 1 0 0,-3 2 0 0,-1-5 0 16,1 3 0-16,-1 8 0 0,1-9 0 0,-4 10 8 16,0-1-8-16,0 6 0 0,0 4 0 0,-4-1 0 15,1 3 0-15,-4 3 0 0,3-3 0 0,4 6 0 16,-10 0-17-16,3 0 1 0,-4 6 0 0,4-3 0 16,-4 0 16-16,4 6-8 0,-10-3 8 0,6 2 0 15,1 1 0-15,-1 3 0 0,0 0 0 0,1-1 0 0,-1 1 0 16,1 3 0-16,3-9 8 0,0 3-8 15,3-1 0-15,0-2-8 0,1 6 8 0,3-6-13 16,0-6-79-16,7 6-15 0,0-3-3 0</inkml:trace>
  <inkml:trace contextRef="#ctx0" brushRef="#br0" timeOffset="146848.859">7098 14710 1456 0,'0'0'41'0,"0"9"9"0,-4-3-40 0,4 3-10 0,0 0 0 0,0 5 0 16,0-2 74-16,0-3 13 0,4 3 2 0,-1 2 1 15,1 7-21-15,-1-12-4 0,1 5-1 0,0 7 0 16,-1-3-51-16,1-7-13 0,3 10 0 0,-4-3 0 15,1-1 37-15,-1-2 5 0,1 0 1 0,3 5 0 16,-4-8-27-16,-3 0-6 0,0-1-1 0,4 1 0 16,-4-6 3-16,0-6 0 0,0 0 0 0,0 0 0 15,0 0 6-15,0 0 2 0,0 0 0 0,0 0 0 16,0 0-4-16,-4-6-1 0,4-3 0 0,-3 3 0 16,-4-2-15-16,7-1 0 0,-4 0 8 0,1 3-8 15,3-9 0-15,-4 4 0 0,1 2 0 0,-1-6 0 16,1-2 18-16,-4 5-2 0,3-6-1 0,-3-2 0 15,3 2 1-15,1-3 0 0,-4 4 0 0,3-7 0 0,-3 4-16 16,4 2 0-16,-1-8-9 0,1 2 9 0,-1 6 10 0,4-5 8 16,0 2 2-16,0 4 0 0,4-4-20 0,3 6 0 0,-4-2 0 0,8 2 0 15,-4 3-12-15,3 0 12 0,5 1-13 0,-5 5 5 16,8-3-7-16,-4 9-1 0,0-6 0 16,4 6 0-16,3 6-33 0,-4-6-7 15,5 3-2-15,2 3 0 0,-10-3-5 0,8 0-1 16,-1 0 0-16,-4 0 0 0,5 0-1 15,-5-1-1-15,-3 1 0 0</inkml:trace>
  <inkml:trace contextRef="#ctx0" brushRef="#br0" timeOffset="147133.63">7571 14954 1580 0,'-7'12'67'15,"3"-3"-54"-15,-3 0 82 16,3-1 16-16,1 4 3 0,-1-6 1 0,4-6-82 0,0 0-16 0,0 0-3 15,0 0-1-15,0 0 19 0,0 0 3 0,0 0 1 0,0 0 0 16,0 0-36-16,0 0-20 0,0 0 2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quinze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GARDEZ VOS DEVOIRS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01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simple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230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Commencez</a:t>
            </a:r>
            <a:r>
              <a:rPr lang="en-US" dirty="0"/>
              <a:t> avec </a:t>
            </a:r>
            <a:r>
              <a:rPr lang="en-US" dirty="0" err="1"/>
              <a:t>l’infinitif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chanter</a:t>
            </a:r>
          </a:p>
          <a:p>
            <a:pPr marL="0" indent="0">
              <a:buNone/>
            </a:pPr>
            <a:r>
              <a:rPr lang="en-US" dirty="0" err="1"/>
              <a:t>Ajoutez</a:t>
            </a:r>
            <a:r>
              <a:rPr lang="en-US" dirty="0"/>
              <a:t> la </a:t>
            </a:r>
            <a:r>
              <a:rPr lang="en-US" dirty="0" err="1"/>
              <a:t>terminaison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chanter</a:t>
            </a:r>
            <a:r>
              <a:rPr lang="en-US" sz="3200" b="1" dirty="0" err="1"/>
              <a:t>ai</a:t>
            </a:r>
            <a:r>
              <a:rPr lang="en-US" sz="3200" b="1" dirty="0"/>
              <a:t>	</a:t>
            </a:r>
            <a:r>
              <a:rPr lang="en-US" dirty="0"/>
              <a:t>		nous </a:t>
            </a:r>
            <a:r>
              <a:rPr lang="en-US" dirty="0" err="1"/>
              <a:t>chanter</a:t>
            </a:r>
            <a:r>
              <a:rPr lang="en-US" sz="3200" b="1" dirty="0" err="1"/>
              <a:t>ons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chanter</a:t>
            </a:r>
            <a:r>
              <a:rPr lang="en-US" sz="3200" b="1" dirty="0" err="1"/>
              <a:t>as</a:t>
            </a:r>
            <a:r>
              <a:rPr lang="en-US" dirty="0"/>
              <a:t>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chanter</a:t>
            </a:r>
            <a:r>
              <a:rPr lang="en-US" sz="3200" b="1" dirty="0" err="1"/>
              <a:t>ez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chanter</a:t>
            </a:r>
            <a:r>
              <a:rPr lang="en-US" sz="3200" b="1" dirty="0" err="1"/>
              <a:t>a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chanter</a:t>
            </a:r>
            <a:r>
              <a:rPr lang="en-US" sz="3200" b="1" dirty="0" err="1"/>
              <a:t>ont</a:t>
            </a: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A2C58A4-0B60-4881-8084-5E3DC48EA170}"/>
                  </a:ext>
                </a:extLst>
              </p14:cNvPr>
              <p14:cNvContentPartPr/>
              <p14:nvPr/>
            </p14:nvContentPartPr>
            <p14:xfrm>
              <a:off x="2909520" y="3359880"/>
              <a:ext cx="1313640" cy="423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A2C58A4-0B60-4881-8084-5E3DC48EA1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00160" y="3350520"/>
                <a:ext cx="1332360" cy="44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101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Commencez</a:t>
            </a:r>
            <a:r>
              <a:rPr lang="en-US" dirty="0"/>
              <a:t> avec </a:t>
            </a:r>
            <a:r>
              <a:rPr lang="en-US" dirty="0" err="1"/>
              <a:t>l’infinitive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Pour les </a:t>
            </a:r>
            <a:r>
              <a:rPr lang="en-US" dirty="0" err="1"/>
              <a:t>verbes</a:t>
            </a:r>
            <a:r>
              <a:rPr lang="en-US" dirty="0"/>
              <a:t> “RE”, laissez </a:t>
            </a:r>
            <a:r>
              <a:rPr lang="en-US" dirty="0" err="1"/>
              <a:t>tomber</a:t>
            </a:r>
            <a:r>
              <a:rPr lang="en-US" dirty="0"/>
              <a:t> le “e” </a:t>
            </a:r>
            <a:r>
              <a:rPr lang="en-US" dirty="0" err="1"/>
              <a:t>ultime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Apprendre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apprendr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Ajoutez</a:t>
            </a:r>
            <a:r>
              <a:rPr lang="en-US" dirty="0"/>
              <a:t> la </a:t>
            </a:r>
            <a:r>
              <a:rPr lang="en-US" dirty="0" err="1"/>
              <a:t>terminaison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j’apprendr</a:t>
            </a:r>
            <a:r>
              <a:rPr lang="en-US" sz="3200" b="1" dirty="0" err="1"/>
              <a:t>ai</a:t>
            </a:r>
            <a:r>
              <a:rPr lang="en-US" sz="3200" b="1" dirty="0"/>
              <a:t>	</a:t>
            </a:r>
            <a:r>
              <a:rPr lang="en-US" dirty="0"/>
              <a:t>		nous </a:t>
            </a:r>
            <a:r>
              <a:rPr lang="en-US" dirty="0" err="1"/>
              <a:t>apprendr</a:t>
            </a:r>
            <a:r>
              <a:rPr lang="en-US" sz="3200" b="1" dirty="0" err="1"/>
              <a:t>ons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appredr</a:t>
            </a:r>
            <a:r>
              <a:rPr lang="en-US" sz="3200" b="1" dirty="0" err="1"/>
              <a:t>as</a:t>
            </a:r>
            <a:r>
              <a:rPr lang="en-US" dirty="0"/>
              <a:t>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apprendr</a:t>
            </a:r>
            <a:r>
              <a:rPr lang="en-US" sz="3200" b="1" dirty="0" err="1"/>
              <a:t>ez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apprendr</a:t>
            </a:r>
            <a:r>
              <a:rPr lang="en-US" sz="3200" b="1" dirty="0" err="1"/>
              <a:t>a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apprendr</a:t>
            </a:r>
            <a:r>
              <a:rPr lang="en-US" sz="3200" b="1" dirty="0" err="1"/>
              <a:t>ont</a:t>
            </a: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08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verbes</a:t>
            </a:r>
            <a:r>
              <a:rPr lang="en-US" dirty="0"/>
              <a:t> qui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racine</a:t>
            </a:r>
            <a:r>
              <a:rPr lang="en-US" dirty="0"/>
              <a:t> </a:t>
            </a:r>
            <a:r>
              <a:rPr lang="en-US" dirty="0" err="1"/>
              <a:t>irregulier</a:t>
            </a:r>
            <a:r>
              <a:rPr lang="en-US" dirty="0"/>
              <a:t> au </a:t>
            </a:r>
            <a:r>
              <a:rPr lang="en-US" dirty="0" err="1"/>
              <a:t>conditionnel</a:t>
            </a:r>
            <a:r>
              <a:rPr lang="en-US" dirty="0"/>
              <a:t> </a:t>
            </a:r>
            <a:r>
              <a:rPr lang="en-US" dirty="0" err="1"/>
              <a:t>ont</a:t>
            </a:r>
            <a:r>
              <a:rPr lang="en-US" dirty="0"/>
              <a:t> la </a:t>
            </a:r>
            <a:r>
              <a:rPr lang="en-US" dirty="0" err="1"/>
              <a:t>même</a:t>
            </a:r>
            <a:r>
              <a:rPr lang="en-US" dirty="0"/>
              <a:t> </a:t>
            </a:r>
            <a:r>
              <a:rPr lang="en-US" dirty="0" err="1"/>
              <a:t>racine</a:t>
            </a:r>
            <a:r>
              <a:rPr lang="en-US" dirty="0"/>
              <a:t> au </a:t>
            </a:r>
            <a:r>
              <a:rPr lang="en-US" dirty="0" err="1"/>
              <a:t>futur</a:t>
            </a:r>
            <a:r>
              <a:rPr lang="en-US" dirty="0"/>
              <a:t> simple. (p. 234)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Ajoutez</a:t>
            </a:r>
            <a:r>
              <a:rPr lang="en-US" dirty="0"/>
              <a:t> la </a:t>
            </a:r>
            <a:r>
              <a:rPr lang="en-US" dirty="0" err="1"/>
              <a:t>terminaison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ser</a:t>
            </a:r>
            <a:r>
              <a:rPr lang="en-US" sz="3200" b="1" dirty="0" err="1"/>
              <a:t>ai</a:t>
            </a:r>
            <a:r>
              <a:rPr lang="en-US" sz="3200" b="1" dirty="0"/>
              <a:t>	</a:t>
            </a:r>
            <a:r>
              <a:rPr lang="en-US" dirty="0"/>
              <a:t>	nous </a:t>
            </a:r>
            <a:r>
              <a:rPr lang="en-US" dirty="0" err="1"/>
              <a:t>ser</a:t>
            </a:r>
            <a:r>
              <a:rPr lang="en-US" sz="3200" b="1" dirty="0" err="1"/>
              <a:t>ons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sz="3200" b="1" dirty="0" err="1"/>
              <a:t>as</a:t>
            </a:r>
            <a:r>
              <a:rPr lang="en-US" dirty="0"/>
              <a:t>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sz="3200" b="1" dirty="0" err="1"/>
              <a:t>ez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ser</a:t>
            </a:r>
            <a:r>
              <a:rPr lang="en-US" sz="3200" b="1" dirty="0"/>
              <a:t>a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sz="3200" b="1" dirty="0" err="1"/>
              <a:t>ont</a:t>
            </a: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C504EAD-5427-4B2E-818D-0E86F576C48C}"/>
                  </a:ext>
                </a:extLst>
              </p14:cNvPr>
              <p14:cNvContentPartPr/>
              <p14:nvPr/>
            </p14:nvContentPartPr>
            <p14:xfrm>
              <a:off x="6728400" y="3110040"/>
              <a:ext cx="2626920" cy="592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C504EAD-5427-4B2E-818D-0E86F576C48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19040" y="3100680"/>
                <a:ext cx="2645640" cy="61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224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10D10-4422-4CE3-8948-FFF3568BC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30758-2B09-4113-9EFE-D336ACC2E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95994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Translate </a:t>
            </a:r>
            <a:r>
              <a:rPr lang="fr-FR" dirty="0" err="1"/>
              <a:t>into</a:t>
            </a:r>
            <a:r>
              <a:rPr lang="fr-FR" dirty="0"/>
              <a:t> French: </a:t>
            </a:r>
            <a:r>
              <a:rPr lang="fr-FR" dirty="0" err="1"/>
              <a:t>Nobody</a:t>
            </a:r>
            <a:r>
              <a:rPr lang="fr-FR" dirty="0"/>
              <a:t> </a:t>
            </a:r>
            <a:r>
              <a:rPr lang="fr-FR" dirty="0" err="1"/>
              <a:t>contradicts</a:t>
            </a:r>
            <a:r>
              <a:rPr lang="fr-FR" dirty="0"/>
              <a:t> Louis XIV,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never</a:t>
            </a:r>
            <a:r>
              <a:rPr lang="fr-FR" dirty="0"/>
              <a:t> </a:t>
            </a:r>
            <a:r>
              <a:rPr lang="fr-FR" dirty="0" err="1"/>
              <a:t>eats</a:t>
            </a:r>
            <a:r>
              <a:rPr lang="fr-FR" dirty="0"/>
              <a:t> </a:t>
            </a:r>
            <a:r>
              <a:rPr lang="fr-FR" dirty="0" err="1"/>
              <a:t>beaver</a:t>
            </a:r>
            <a:r>
              <a:rPr lang="fr-FR" dirty="0"/>
              <a:t> </a:t>
            </a:r>
            <a:r>
              <a:rPr lang="fr-FR" dirty="0" err="1"/>
              <a:t>cutlets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D19F7B9-2A82-476C-8A5C-88E40366507A}"/>
                  </a:ext>
                </a:extLst>
              </p14:cNvPr>
              <p14:cNvContentPartPr/>
              <p14:nvPr/>
            </p14:nvContentPartPr>
            <p14:xfrm>
              <a:off x="1324440" y="2095200"/>
              <a:ext cx="9500040" cy="3393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D19F7B9-2A82-476C-8A5C-88E4036650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5080" y="2085840"/>
                <a:ext cx="9518760" cy="341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2372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Où se trouve une statue bien connue? Écrivez une phrase complète qui donne le nom de la statue et où elle se trouve.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80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quinze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3AF7-0AC8-444B-8BFE-4B745436F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La statue « La Liberté éclairant le monde » est un cadeau du peuple français au peuple américain pour célébrer le centième anniversaire de </a:t>
            </a:r>
            <a:r>
              <a:rPr lang="fr-FR" sz="2800" b="1" dirty="0" err="1"/>
              <a:t>l’independence</a:t>
            </a:r>
            <a:r>
              <a:rPr lang="fr-FR" sz="2800" b="1" dirty="0"/>
              <a:t> des États-Unis. 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DDFE9A3-32BC-4187-B42D-00380E5D2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65513"/>
            <a:ext cx="4577891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7387D7-0530-468D-8BD0-9478504417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2361" y="2388762"/>
            <a:ext cx="4546853" cy="340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4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AABDC-DCCE-4F6A-9B40-98EE91C83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</a:t>
            </a:r>
            <a:r>
              <a:rPr lang="en-US" sz="2800" b="1" dirty="0" err="1"/>
              <a:t>Révolution</a:t>
            </a:r>
            <a:r>
              <a:rPr lang="en-US" sz="2800" b="1" dirty="0"/>
              <a:t> </a:t>
            </a:r>
            <a:r>
              <a:rPr lang="en-US" sz="2800" b="1" dirty="0" err="1"/>
              <a:t>Française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E786-3F32-4BBC-AEBD-536C03263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1D1472-4C70-4EC4-858B-67A810E1A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707" y="1888760"/>
            <a:ext cx="6808032" cy="381249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EBCE057-A25E-4F90-9B82-C75739F14094}"/>
                  </a:ext>
                </a:extLst>
              </p14:cNvPr>
              <p14:cNvContentPartPr/>
              <p14:nvPr/>
            </p14:nvContentPartPr>
            <p14:xfrm>
              <a:off x="826920" y="190440"/>
              <a:ext cx="10155240" cy="10594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EBCE057-A25E-4F90-9B82-C75739F140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7560" y="181080"/>
                <a:ext cx="10173960" cy="107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8146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l’avenir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397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Jules Verne (1828 – 1905)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7222" y="1940011"/>
            <a:ext cx="3200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625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85103" y="1825625"/>
            <a:ext cx="3793524" cy="4351338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79275" y="1825625"/>
            <a:ext cx="3150973" cy="424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051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vais</a:t>
            </a:r>
            <a:r>
              <a:rPr lang="en-US" dirty="0"/>
              <a:t> manger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pomme</a:t>
            </a:r>
            <a:r>
              <a:rPr lang="en-US" dirty="0"/>
              <a:t> après </a:t>
            </a:r>
            <a:r>
              <a:rPr lang="en-US" dirty="0" err="1"/>
              <a:t>l’école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À </a:t>
            </a:r>
            <a:r>
              <a:rPr lang="en-US" dirty="0" err="1"/>
              <a:t>l’avenir</a:t>
            </a:r>
            <a:r>
              <a:rPr lang="en-US" dirty="0"/>
              <a:t> un </a:t>
            </a:r>
            <a:r>
              <a:rPr lang="en-US" dirty="0" err="1"/>
              <a:t>troupeau</a:t>
            </a:r>
            <a:r>
              <a:rPr lang="en-US" dirty="0"/>
              <a:t> </a:t>
            </a:r>
            <a:r>
              <a:rPr lang="en-US" dirty="0" err="1"/>
              <a:t>d’hippopotames</a:t>
            </a:r>
            <a:r>
              <a:rPr lang="en-US" dirty="0"/>
              <a:t> </a:t>
            </a:r>
            <a:r>
              <a:rPr lang="en-US" dirty="0" err="1"/>
              <a:t>habiteront</a:t>
            </a:r>
            <a:r>
              <a:rPr lang="en-US" dirty="0"/>
              <a:t> la lune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33435A4-2B69-423A-A80C-B7019C2A8F86}"/>
                  </a:ext>
                </a:extLst>
              </p14:cNvPr>
              <p14:cNvContentPartPr/>
              <p14:nvPr/>
            </p14:nvContentPartPr>
            <p14:xfrm>
              <a:off x="6492240" y="3706200"/>
              <a:ext cx="2120040" cy="1220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33435A4-2B69-423A-A80C-B7019C2A8F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82880" y="3696840"/>
                <a:ext cx="2138760" cy="123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624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29336</TotalTime>
  <Words>264</Words>
  <Application>Microsoft Office PowerPoint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Bonjour!</vt:lpstr>
      <vt:lpstr>Travail de cloche</vt:lpstr>
      <vt:lpstr>Bonjour!</vt:lpstr>
      <vt:lpstr>La statue « La Liberté éclairant le monde » est un cadeau du peuple français au peuple américain pour célébrer le centième anniversaire de l’independence des États-Unis.  </vt:lpstr>
      <vt:lpstr>La Révolution Française</vt:lpstr>
      <vt:lpstr>PowerPoint Presentation</vt:lpstr>
      <vt:lpstr>Jules Verne (1828 – 1905)</vt:lpstr>
      <vt:lpstr>PowerPoint Presentation</vt:lpstr>
      <vt:lpstr>PowerPoint Presentation</vt:lpstr>
      <vt:lpstr>le futur simple p. 230</vt:lpstr>
      <vt:lpstr>le futur simple</vt:lpstr>
      <vt:lpstr>le futur simple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370</cp:revision>
  <cp:lastPrinted>2017-01-11T14:51:23Z</cp:lastPrinted>
  <dcterms:created xsi:type="dcterms:W3CDTF">2016-10-03T16:25:09Z</dcterms:created>
  <dcterms:modified xsi:type="dcterms:W3CDTF">2025-01-15T20:17:49Z</dcterms:modified>
</cp:coreProperties>
</file>