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74" r:id="rId2"/>
    <p:sldId id="354" r:id="rId3"/>
    <p:sldId id="368" r:id="rId4"/>
    <p:sldId id="272" r:id="rId5"/>
    <p:sldId id="261" r:id="rId6"/>
    <p:sldId id="367" r:id="rId7"/>
    <p:sldId id="366" r:id="rId8"/>
    <p:sldId id="372" r:id="rId9"/>
    <p:sldId id="362" r:id="rId10"/>
    <p:sldId id="373" r:id="rId11"/>
    <p:sldId id="348" r:id="rId12"/>
    <p:sldId id="364" r:id="rId13"/>
    <p:sldId id="371" r:id="rId14"/>
    <p:sldId id="337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74"/>
            <p14:sldId id="354"/>
            <p14:sldId id="368"/>
            <p14:sldId id="272"/>
            <p14:sldId id="261"/>
            <p14:sldId id="367"/>
            <p14:sldId id="366"/>
            <p14:sldId id="372"/>
            <p14:sldId id="362"/>
            <p14:sldId id="373"/>
            <p14:sldId id="348"/>
            <p14:sldId id="364"/>
            <p14:sldId id="37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B4835B5-2384-4BDA-A670-A84A43247DE8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0B9D996-A7BC-42D8-BC18-6472B74A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28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4:53:20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4177 4427 808 0,'0'0'16'0,"0"0"6"0,0 0-22 0,0 0 0 0,0 0 0 0,-7 0 0 16,7 0 59-16,-4 6 7 0,4-6 2 0,-7 0 0 15,7 0-7 1,0 0-1-16,0 0 0 0,-7 5 0 0,7-5-8 0,0 0-3 0,0 0 0 0,-7 0 0 31,7 0-21-31,0 0-4 0,-10-5 0 0,10 5-1 0,0 0 3 0,0 0 1 0,0 0 0 0,0 0 0 16,0 0-19-16,-7 0-8 0,7 0 8 0,0 0-8 16,0 0 11-16,-4 5-3 0,4-5-8 0,-7 6 12 15,7 6-12-15,-4-6 0 0,4 6 0 0,0-3 0 16,0 2 13-16,4 1 0 0,-4 0 0 0,3-3 0 15,1 2 11-15,0 7 3 0,3 0 0 0,3-7 0 16,-6 7 1-16,3 9 0 0,0-10 0 0,0 4 0 16,-4 2-20-16,4-2-8 15,-3-4 8-15,3 7-8 0,0 0 0 0,0-4 0 0,-3 4 8 0,3-7-8 16,-4 4 0-16,1-4 8 0,-1 7-8 0,1-3 8 16,-1 2 4-16,1-5 0 0,-1-4 0 0,1 4 0 15,-1 0 4-15,1-4 0 0,-1 4 1 0,-3-6 0 16,4 0-5-16,3 5-2 0,-7-8 0 0,4 9 0 15,-4-12 0-15,0 11 0 0,-4-5 0 0,4-6 0 16,0 0-10-16,0-6 12 0,0 0-12 0,-7 9 12 16,7-9 4-16,-7 11 2 0,3-5 0 0,-3-6 0 15,7 0 6-15,-7 6 0 0,-3-6 1 0,3-6 0 16,-4 6-13-16,1 0-2 0,-1-6-1 0,0 6 0 16,1-6-9-16,-1 1 10 0,-6-1-10 0,2 3 10 15,1-3-10-15,0 0 0 0,0 0 0 0,0 0 0 0,-4 6 0 16,4-6 0-16,0 0 0 0,-7 1 0 0,7-1 0 0,3 6 0 15,-3-6 0-15,4 0 0 0,-5 0 0 0,5 3 0 0,3-3 0 16,-7 0 0-16,3 0 0 0,-6 1 0 0,2-1 0 0,5 0 0 16,-1 0-15-16,1 0 5 0,-1-6 1 0,4 3 0 15,0 4-13-15,3-1-2 0,1 0-1 0,-4-6 0 32,3 6-28-32,4 6-6 0,-3-12-1 0,3 4 0 0,3 2-31 15,-3 0-6-15,4-6-2 0</inkml:trace>
  <inkml:trace contextRef="#ctx0" brushRef="#br0" timeOffset="603.513">3849 4241 978 0,'0'0'28'0,"0"0"5"0,0 0-33 15,0 0 0-15,0 0 0 0,0 0 0 16,0 0 67-16,0 0 6 0,0 0 2 0,0 0 0 0,0 0-9 0,0 0-2 0,0 0 0 0,0 0 0 16,0 0-8-16,0 0-1 0,0 0-1 0,0 0 0 15,0 0-29-15,0 0-5 0,0 0-2 0,0 0 0 16,0 0-4-16,0 0-1 0,0 0 0 0,0 0 0 15,0 0-13-15,0 0 0 0,0 0 0 0,0 0 0 16,0 0 0-16,3 6 0 0,8-6 0 0,-4 0 0 16,4 6 0-16,-1-6 0 0,1 0 0 0,-1 0 0 15,-3 0 0-15,7 0 0 0,4 6 0 0,0-6-10 16,-1 6 10-16,5-6 0 0,2 6 0 0,-6-6 0 16,3 6 0-16,4 0 0 0,-4 0 0 0,4 2 0 15,-4-8 10-15,-4 6-2 0,8 0-8 0,-4-6 12 16,0 6-4-16,1 0 0 0,-5-6-8 0,-3 0 12 15,4 0-12-15,0 0 11 0,-1 0-11 0,-3 0 10 16,4 0-10-16,0-6 0 0,-4 0 0 0,0 6 8 16,-4-6-8-16,5 6 8 0,-1-6-8 0,-4 6 8 15,1 0-36-15,-1 0-8 0,5 0-2 0,-1 0 0 16,-4 0-133-16,1 6-26 0</inkml:trace>
  <inkml:trace contextRef="#ctx0" brushRef="#br0" timeOffset="1456.569">4533 4900 1067 0,'4'3'30'0,"-1"3"7"16,1 0-29-16,-4 0-8 0,3-1 0 0,1 1 0 16,-1-6 45-16,1 6 8 0,-1 0 2 0,1-6 0 15,-4 0-17-15,3 6-3 0,5-6-1 0,-5 0 0 0,4 0-12 0,-3 0-2 0,3 0-1 16,-7 0 0-16,7-6 0 0,-7 6 0 0,3 0 0 15,4 0 0 1,0-6-11-16,0 0-8 0,8 6 12 0,-8-6-12 16,0 1 18-16,0-4-3 0,0 3-1 0,0 0 0 0,0 6-14 0,0-12 0 15,0 6 8-15,0 0-8 0,0-5 0 0,0 5 0 0,0-6 0 16,0 3 0-16,-3-2 0 0,3 5 9 0,-4 0-9 16,1-6 12-16,-1 6-12 0,1-3 8 0,-1 3-8 15,-3 6 8-15,0 0-8 0,0 0 0 0,0 0 0 0,0 0 0 16,0 0 12-16,0 0-4 0,0 0 0 0,0 0 0 15,-7 0-8-15,0 3 0 0,0 0 0 0,-3 6 0 16,3-3 0-16,-4 0 0 0,4 0 0 16,-4 0 0-16,1-6 0 0,-1 6 0 0,4-1 0 15,-3-5 0-15,-1 0 0 0,-7 6 0 0,8-6 10 16,-4 0-10-16,0 6 16 0,3-3-3 0,-7-3-1 0,4 3 0 16,7 0-12-16,-7 3 0 0,-4 0 8 0,8-6-8 15,-1 6 0-15,1-1 0 0,3 1 0 0,3-6-10 16,4 0 10-16,-7 12 0 0,7-12-9 0,-3 6 9 15,3 0-8-15,0 0 8 0,0 3-10 0,0-4 10 16,3 1-12-16,4 6 3 0,-3-6 1 0,3 6 0 16,-4-6 8-16,4 0-8 0,0 8 8 0,-3-8-8 15,3 0 8-15,4 6 0 0,-4-6 0 0,0-1-8 16,0 7 8-16,0-3 0 0,-4-3 0 0,4 0 0 16,0 0 0-16,0 5 0 0,1-5 0 0,2 0 0 15,-3 3 0-15,4-3 0 0,-4 6 0 0,3-6 0 16,1-1 0-16,3 1 0 0,-3 6 0 0,-1-6 0 15,-3-3 0-15,4 0 0 0,-1 3 0 0,5-3 0 0,-5 3 0 16,-3-1 0-16,4 1 0 0,-1 0 0 0,1-6 0 0,7 0 0 16,-8 0 0-16,1-6 0 15,-1 6-36-15,1-6-3 0,3 1 0 0</inkml:trace>
  <inkml:trace contextRef="#ctx0" brushRef="#br0" timeOffset="2421.926">6195 4550 535 0,'0'0'23'0,"0"0"-23"16,0 0 65-16,0 0 9 0,0 0 2 0,0 0 0 15,0 0-8-15,0 0 0 0,0 0-1 0,3 6 0 16,1 0 1-16,-4 0 1 0,3 6 0 0,1-7 0 16,-4-5-25-16,0 3-6 0,0-3-1 0,0 9 0 15,0-3-17-15,0 3-4 0,3 3-1 0,1-6 0 16,-4-6-15-16,0 0 11 0,3 5-11 0,-3-5 10 16,0 0-10-16,4 6 0 0,-4-6 9 0,0 0-9 15,7 6 20-15,-7-6 0 0,0 0 0 0,0 0 0 16,0 0-20-16,0 0 0 0,0 0 0 0,0 0 0 15,0 0 15-15,0 0-2 0,0 0 0 0,0 0 0 16,0 0-1-16,0-6-1 0,-3 0 0 0,-1 1 0 0,0-1-11 16,-3 0 0-16,0 0 0 0,-3-6 0 0,3 6 0 15,0 0-9-15,0 3 0 0,-4-2 0 0,8-1-5 16,-8 0-1-16,-3 6 0 0,7-6 0 0,-4 0 5 0,1 6 1 0,3 0 0 16,-1 0 0-1,-2 12-1-15,3-12 0 0,0 6 0 0,0 0 0 16,3-1 10-16,-3 7-13 0,4 3 5 0,-1-3 8 0,1-1-12 0,-1 4 12 15,4 3-12-15,0-1 12 0,0 7 0 0,0-6 0 0,0 8 0 16,0-2 0-16,0-4 0 0,0 4 20 0,0-7-3 0,0 10 0 16,-4-10 7-16,4 7 2 0,-3 2 0 0,-1-2 0 15,1-9 0-15,3 8 0 0,0-11 0 0,0 5 0 16,0-5-1-16,0 3 0 0,0-9 0 0,0 6 0 16,0-7-9-16,0-5-1 0,3 12-1 0,-3-12 0 15,7 0-6-15,-3 3-8 0,7 0 11 0,-1-3-11 16,1-3 0-16,3 0 0 0,4-3 0 0,-1 0-12 15,1-5-96-15,7-1-18 0,-8 0-4 16</inkml:trace>
  <inkml:trace contextRef="#ctx0" brushRef="#br0" timeOffset="3194.988">6371 4765 950 0,'0'0'20'0,"0"0"4"0,0 0-24 0,0 0 0 0,0 0 0 0,0 0 0 16,0 0 79-16,0 0 11 0,0 0 2 0,0 0 1 15,0 0-19-15,0 0-4 0,0 0-1 0,0 0 0 16,0 0-39-16,0 0-8 0,0 0-2 0,0 0 0 16,0 0-20-16,0 6 8 0,0-6-8 0,4 6 0 15,-1-1 0-15,4 1 8 0,7-3-8 0,-7 9 0 16,-3-12 0-16,7 6 8 0,-4-6-8 0,3 6 0 15,-3-6 0-15,4 6 8 0,-1-6-8 0,-3 6 0 16,4-6 0-16,0 0 8 0,-1 0-8 0,1 5 0 16,3-5 0-16,-7 0 9 0,0 0-9 0,0-5 0 15,4 5 13-15,-4 0-4 0,0 0-1 0,3 0 0 16,-6-6 1-16,3 6 0 0,0-6 0 0,-3 6 0 16,-4 0 2-16,3-6 0 0,1 0 0 0,-1 0 0 15,-3-3-3-15,4 3-8 0,-4 1 12 0,3-7-4 16,-3 6-8-16,0 0 12 0,-3-6-12 0,3 6 12 15,0 6-12-15,0 0 0 0,-4-6 9 0,1 1-9 16,-4 2 0-16,3-3 8 0,0 3-8 0,1 0 0 0,-4 3 0 16,0-6 8-16,0 0-8 0,0 6 0 0,0 0 0 15,-4-6 8-15,0 6-8 0,4 0 0 0,-10 0 0 16,-1 0 0-16,1 0 0 0,-1 0 8 0,0 0-8 16,4 6 0-16,-3-6 0 0,6 6 8 0,-3 0-8 15,3-6 0-15,4 0 0 0,7 0 0 16,-7 6-9-16,0 0 9 0,0 2-10 0,3 4 10 0,1 0 0 0,-1-6 0 15,1 6 11-15,-1-4-3 0,4 4-23 0,0 6-4 16,0-6-1-16,4-1 0 0,-4 1 20 0,3 3-8 0,1-9 8 0,-1 5 0 16,1 7-8-16,0-9 8 0,-1 3 0 0,1-1 0 15,3 1 0-15,-4 0 0 0,4 0 0 0,0-3 0 16,0 2 0-16,4 1 0 0,-4-6 0 0,-3 6 0 16,6-6 0-16,1 2 0 0,-1 1 0 0,-3 0 0 15,7-3 0-15,-3 0 0 0,0 0 0 0,-1 0 0 16,1-6 0-16,3 5 0 0,-4-5 0 0,-3 0 0 15,4 0-9-15,3 0-2 0,-3 0 0 0,3-5 0 16,0-1-30-16,0 0-7 0,-3 0 0 0,3-6-1 16,0 0-38-16,-3 4-7 0,3-4-2 0</inkml:trace>
  <inkml:trace contextRef="#ctx0" brushRef="#br0" timeOffset="3638.144">6597 4438 907 0,'0'0'20'0,"0"0"4"0,0 0 0 0,0 0 2 0,0 0-26 0,0 0 0 0,0 0 0 0,0 0 0 16,3 6 70-16,-3-6 9 0,0 0 1 0,8 0 1 15,-5 6-23-15,4-6-5 0,0 0-1 0,-3 0 0 0,3-6-20 16,0 6-4-16,0 0 0 0,0-6-1 0,-4 1-19 0,5-1-8 16,-1 6 8-16,0-12-8 15,0 9 0-15,3-3 0 0,-3 0 0 0,4 0 0 16,-4 0 0-16,0 1 0 0,4-1 0 0,-4 6 0 0,3-12 0 0,-3 6 0 16,7 0-14-16,-10 0 5 15,6 0-140-15,-2 4-28 0,6-16-6 0,-4 12-1 0</inkml:trace>
  <inkml:trace contextRef="#ctx0" brushRef="#br0" timeOffset="4439.125">7168 3980 760 0,'0'0'16'0,"-3"9"3"0,-1 2-19 0,4-11 0 0,-3 0 0 0,-1 6 0 16,4-6 72-16,-3 6 10 0,3-6 2 0,-11 6 1 15,11-6-17-15,0 0-3 0,0 0-1 0,0 0 0 16,0 0-24-16,-3 6-4 0,3-6-2 0,0 6 0 15,-4 3-22-15,4 8-4 0,0-11 0 0,4 6-8 16,-4 0 18-16,0 2-3 0,3-2-1 0,-3 0 0 16,0 11-4-16,4-11-1 0,-4 9 0 0,0 2 0 15,0-2 11-15,7 8 1 0,-7 4 1 0,0 2 0 16,0-6-22-16,3 4 0 0,-3-4 0 16,0 3 0-16,0 7 0 0,0-10 11 15,0 3-3-15,4-2 0 0,-4-4 18 0,0 4 3 0,0-10 1 0,3 10 0 16,-3-1 4-16,4-9 1 0,-4 10 0 0,3-7 0 15,-3 4-19-15,4-4-4 0,0-2-1 0,-4-3 0 16,0-7-3-16,3 7-8 0,-3-9 12 0,0 3-4 16,0-7 0-16,0-5-8 0,0 0 12 0,0 0-4 15,0 0 0-15,0 0-8 0,0 6 12 0,0-6-4 16,0 0-8-16,0 0 0 0,0 0 0 0,0 12 0 16,0-12 0-16,0 0-17 0,0 0 4 0,0 0 1 15,-3 6-9-15,3-6-2 0,0 12 0 0,0-12 0 16,0 0 3-16,0 0 1 0,0 0 0 0,0 3 0 15,0-3 2-15,0 0 0 0,0 0 0 0,0 0 0 16,0 0-15-16,0 0-2 0,0 0-1 0,0 0 0 16,0 0-108-16,0 0-21 0</inkml:trace>
  <inkml:trace contextRef="#ctx0" brushRef="#br0" timeOffset="5360.372">7475 4674 1166 0,'0'0'49'16,"0"6"-39"-1,-3 5 21-15,3-11 4 0,0 0 1 0,-4 6 0 16,4 6 12-16,-3-9 4 0,3 6 0 0,-4-3 0 15,4 2-13-15,0-8-3 0,-3 6 0 0,3-6 0 16,0 12 4-16,-4-6 0 0,4-6 0 0,0 6 0 16,0-6-4-16,0 0 0 0,0 6 0 0,0-6 0 15,0 6-19-15,0-6-4 0,0 0-1 0,0 0 0 16,0 0-3-16,0 2-1 0,0-2 0 0,4 6 0 16,3-3-8-16,-4 6 0 0,1-3 0 0,3-6 0 0,0 6 0 0,0-6 0 15,0 6 10-15,0-6-10 0,0 0 0 0,0 0 0 0,4 6 0 16,-4-6 0-16,0 0 0 0,0 0 0 15,0 0 0-15,0-6 0 0,0 6 8 0,0 0-8 16,0-6 0-16,0 6 0 0,0 0 8 0,0-6-8 16,0 0 0-16,1 0 0 0,-5 3 10 0,4 0-10 15,-7 3 8-15,4-3-8 0,-1-2 24 16,1-1 0-16,-4 0 0 0,7 0 0 0,-7 0-24 0,0 0 0 16,0 0 0-16,-7-6 0 0,3 7 8 15,4-1 0-15,-3 3 0 0,-1-3 0 0,1 6-8 0,-4-12 0 0,3 6 0 16,-3 0 0-16,0 1 0 0,0-1 0 0,-4-3 0 0,4 6 0 15,0 0-16 1,-3-6-9-16,2 6-2 0,1 3 0 0,0-6 27 0,-3 6 0 0,6-6 0 0,-6 6 0 16,3 0 0-16,7 0 0 0,-7 0 0 0,7 0 0 15,0 0 0-15,-4 6 0 0,-3 0 0 0,0-6 0 16,7 0 0-16,0 0 0 0,-4 9 0 0,4-9 0 0,-7 6 0 0,7-6 0 16,-3 3 0-16,-1 6 0 0,4-9 0 0,-3 6 0 15,-1-1 0-15,4-5 0 0,-3 6 0 0,-1 0 0 16,1 6 0-16,-1-6 0 0,4 3 0 0,-3-4 0 15,3 7 0-15,0 0 0 0,-4 0 0 0,4-6 0 16,0 2 0-16,-3 4 0 0,3 0 0 0,0 0 0 16,0-6 0-16,3 5 0 0,-3-5 0 0,4 6 0 15,-1-3 0-15,4-3 0 0,-3 0 0 16,3-1 0-16,-4 1 0 0,4 6 0 0,0-6 0 0,0 0 0 16,1 0 0-16,-1 3 0 0,0-4 0 0,0 1 0 15,3 0 0-15,-6 0 0 0,-1 0 0 0,4 0 0 16,0 0 0-16,-3-6 0 0,3 6-17 0,0-3 1 0,0 2 1 0,0 1 0 15,4 0 4-15,-4-6 1 0,0 6 0 16,3 0 0-16,-2-6-11 0,2 0-3 0,-3 0 0 0,4 0 0 31,-4 0-14-31,3 0-3 0,1 0-1 0,0-6 0 16,-1 0-10-16,4 6-3 0,-3-12 0 0,3 4 0 16,-3 2-29-16,-1-6-5 0,1-6-2 0,3 7 0 0</inkml:trace>
  <inkml:trace contextRef="#ctx0" brushRef="#br0" timeOffset="5838.296">7440 4339 980 0,'0'0'41'0,"0"0"-33"16,0 0 60-16,0 0 12 0,0 0 3 0,0 0 0 16,0 0-29-16,0 0-6 0,-7 0 0 0,7 0-1 15,0 0-33-15,0 0-6 0,0 0-8 0,0 0 11 16,-3 2-11-16,3-2 12 0,-4 6-12 0,0 6 12 16,4-6-12-16,4 6 0 0,-4-1 0 0,4 1 8 15,-1-3-8-15,1 9 0 16,3-7 0-16,-4-5 0 0,4 6 0 0,-3 0 0 0,3-3 0 0,0 2 0 15,0-5 0-15,-4 6 0 0,4-6 0 0,-3 6 8 16,3-6-8-16,0-1 0 0,0 4 0 0,7-3 8 16,-10 0-8-16,3 0 0 0,3 0-12 0,-3 0 12 15,4-6-44-15,0 6 0 0,-1-1-1 16</inkml:trace>
  <inkml:trace contextRef="#ctx0" brushRef="#br0" timeOffset="6962.956">7803 4012 824 0,'-7'-6'35'0,"0"0"-35"15,7 6 73-15,0 0 8 0,0 0 2 0,0 0 0 16,0 0-24-16,0 0-5 0,0 0-1 0,0 0 0 16,0 0-28-16,0 0-5 0,0 0-2 0,0 0 0 15,4 6-18-15,-1 6 0 0,1 0 8 0,-1-3-8 16,4 8 24-16,1 1 0 0,-1 2 1 0,0 4 0 16,0 0-5-16,0-1 0 0,3 4-1 0,-3 2 0 15,0 9 1-15,1 0 1 0,2 6 0 0,4 3 0 16,-10-2-5-16,3-1 0 0,0 3-1 0,0-9 0 0,0 0 4 15,0 3 1-15,0-2 0 0,-3-7 0 0,-1-3 15 0,4 7 3 0,0-10 1 16,-3 3 0-16,3-2-11 0,0-4-1 0,-4-2-1 16,4-3 0-16,-3-1-10 15,0-5-1-15,-4 0-1 0,3-6 0 0,1 2-1 16,-4 4 0-16,0-12 0 0,3 6 0 0,-3-6-1 16,0 0 0-16,0 0 0 0,0 0 0 0,0 0 2 0,0 0 0 0,0 0 0 15,0 0 0-15,0 0 3 0,0 0 1 0,0 0 0 16,0 0 0-16,4-6-10 0,-4 0-8 0,0-2 12 15,0-1-12-15,0 0 0 0,0 3 0 0,0 0 0 0,0-6 0 16,0 1 0-16,0-1 0 0,-4 3 0 0,1-3 0 16,-1 0 0-16,4 1-9 0,0-4 1 0,-3 3 0 15,3-5 8-15,0 5 0 0,0-9-9 0,0 10 9 16,0-1 0-16,0 0 0 0,0-6-9 0,0 7 9 16,0 2 0-16,0-3 0 0,3 0 0 0,-3 6 0 15,0-5 0-15,0 2 0 0,4 3-8 0,-4-3 8 16,3 0 0-16,-3 3 0 0,4 1 0 0,-4-1 0 15,0 6 0-15,0 0-8 0,0 0 8 0,10 0 0 16,-10-6-11-16,7 6 11 0,0 0-10 0,0 0 10 16,0 6-10-16,0-6 10 0,4 6-10 0,0-6 10 15,-1 5-8-15,1 1 8 0,-1 0 0 0,1-3-9 16,0 3 9-16,-1 3 0 0,4 0 0 0,-3-3 0 16,-1-1 0-16,1 1 0 0,0 0 0 0,-1 6 0 15,1 0 0-15,-4 2 0 0,0-2 0 0,0 6 0 16,0-6-12-16,0 2 0 0,-3 10 0 0,-4-7 0 15,3 1 4-15,-3-3 0 0,4 2 0 0,-4 1 0 16,0-3 8-16,-4 2 0 0,4 1 8 0,-3-6-8 0,-1 0 8 16,1 2-8-16,-5-8 8 0,5 6-8 0,-4-6 12 0,0 0-3 15,7-6 0-15,-7 5 0 0,0-5 7 0,-4 3 0 16,4-3 1-16,-4 0 0 0,1 0-17 0,-1-3 10 0,1 3-10 16,-1-5 8-16,-3 5-8 0,3-6-9 0,1 0 9 15,-1 6-13 1,1-6-17-16,-1 0-3 0,1 0-1 0,-1 6 0 0,0-6-10 15,4 0-1-15,0 4-1 0,0-1 0 16,7 0-2-16,0 3 0 0,0 0 0 0,0 0 0 16,0 0-19-16,0 0-4 0,0 0-1 0,0 0 0 0,0 0-20 15,0 0-5-15,0 0-1 0,0 0 0 0,0 0-10 0,0 0-1 16</inkml:trace>
  <inkml:trace contextRef="#ctx0" brushRef="#br0" timeOffset="7592.86">8537 4665 1074 0,'0'0'30'0,"0"0"8"0,0 0-30 0,0 0-8 0,0 0 0 0,0 0 0 15,0 0 13-15,0 0 2 0,0 0 0 0,0 0 0 16,0 0 27-16,0 0 6 0,0 0 0 0,0 0 1 16,0 0 12-16,-7 3 3 0,7-3 0 0,0 0 0 15,-3 6-20-15,-4 0-4 0,3-1-1 0,1 7 0 16,3 0-31-16,0-3-8 0,0 2 0 0,0 7 0 16,3 0 0-16,-3-6 0 0,0 8 0 0,4-2 0 15,-1-1 0-15,-3 1 0 0,4-3 0 16,-1 2 0-16,1 1 0 0,-1 3 8 0,1-4 0 0,-4 1 0 15,3-6 1-15,1 8 1 0,-1-8 0 0,-3 0 0 16,4-1 17-16,-4 1 3 0,0-3 1 0,3-3 0 16,-3-6-7-16,0 0 0 0,0 0-1 0,0 0 0 15,0 0 1-15,0 0 1 0,0 0 0 0,0 0 0 16,0 0 16-16,0 0 3 0,0 0 1 0,0 0 0 16,0 0-10-16,-7 0-3 0,4-6 0 0,-1-3 0 0,1-3-19 15,-4 7-4-15,3-7-1 0,1 6 0 0,-1-6-8 16,1-2 0-16,-1 2 0 0,1 0 0 15,-1-6 0-15,0 7-11 0,1-7 3 16,-1-3 0-16,1-2-11 0,-1 2-1 0,1 4-1 0,-1-1 0 16,4-3 21-16,-3 10-9 0,-1-7 9 0,1 0 0 15,-1 7-10-15,1-1 10 0,3 3-8 0,-4-3 8 16,1 6 0-16,3-5 0 0,-4 5 0 0,4 0 0 16,0 0 0-16,0 6 0 0,0 0 0 0,0 0 0 15,0 0-12-15,0 0 4 0,0 0 0 0,0 0 0 16,0 0 8-16,0 0 0 0,0 0 0 0,0 0 0 15,0 0-8-15,7-6 0 0,4 6 0 0,-4-3 0 16,3 3 8-16,-3 0 0 0,4 0 0 0,0 0 0 16,3 0-8-16,-4 0 0 0,4 0 0 0,0 3 0 15,1-3-21-15,-1 0-4 0,-4 0-1 0,1 0 0 16,-1 6-102-16,1-6-21 0,3 3-4 0</inkml:trace>
  <inkml:trace contextRef="#ctx0" brushRef="#br0" timeOffset="8381.94">8802 4838 1036 0,'0'0'23'0,"0"0"5"0,0 0 0 0,0 0 1 16,0 0-29-16,0 9 0 0,3-3 0 0,1 0 0 0,-4 0 57 0,0-6 6 16,0 0 1-16,3 6 0 0,4-1-52 0,-7-5-12 15,4 0 0-15,3 6 0 0,0-6 0 0,0 0 0 16,0 0 0-16,0 0 0 0,0 6 54 0,0-6 8 15,0 0 2-15,0-6 0 0,4 6-64 0,0 0 0 0,-4 0 0 16,3 0-13-16,-3-6 22 0,0 6 5 0,0 0 1 0,1-5 0 16,-1 5 7-16,0 0 2 0,-4-6 0 0,4 6 0 15,-3-6 3-15,-1 0 1 0,4 0 0 0,-3-3 0 16,-1 3-7-16,1 6-1 0,-4-5 0 0,3-1 0 16,1 0-8-16,-4 6-1 0,0 0-1 0,3-6 0 15,-3 0-10-15,4-6 8 16,-4 6-8-16,4 0 8 0,-4 4-8 0,0 2 0 0,0-6 0 0,0 0 0 15,0 0 0-15,0 0 8 0,0 6-8 0,0-6 0 16,0 0 8-16,-4 0-8 0,4-2 8 0,0 8-8 16,-7-3 0-16,3-3 0 0,-3 3 8 0,-3 0-8 15,3 0 0-15,0 3-11 0,-4-6 3 0,-3 6 0 16,0 0 8-16,0 0-12 0,0 6 12 0,0-6-12 16,-1 3-8-16,-2 3-3 0,3-3 0 0,0 3 0 15,6 2 40-15,1-2 8 0,0 6 2 0,0 0 0 16,4 0-43-16,-4-7-9 0,3 4-2 15,4 9 0-15,-3-6 27 0,3-1 0 0,0 1 0 0,0 3 0 16,0-3 9-16,0-1 7 0,0 1 2 0,3-3 0 0,1 3-29 16,-4-1-5-16,0-5-2 0,3 12 0 0,1-12 39 0,-1 3 8 15,-3 0 2-15,4-1 0 0,-1 4-21 16,1-6-10-16,3 0 10 0,-4 6-10 0,1-7 8 16,3 4-8-16,0 3 0 0,0-6 9 0,4 0-9 0,-4 6 8 15,3-7-8-15,1 1 8 0,0 0 7 0,3 3 1 16,0-3 0-16,0 0 0 0,4 0-3 0,-4 0 0 15,3-6 0-15,-3 0 0 0,4 5-5 0,0-5-8 16,-1 0 11-16,1 0-11 0,0-5 10 0,-1 5-10 0,1-6 8 16,0 0-8-16,-1 0-12 0,4 0-7 0,1 0-1 15,-5 3-1 1,4-9-27-16,-3 7-6 0,3-7-1 0,0 6 0 16,0 0-14-16,1-6-3 0,2 3-1 0,-3 4 0 15,1-1-20-15,2 0-4 0,-2-6-1 0,-5 12-465 0</inkml:trace>
  <inkml:trace contextRef="#ctx0" brushRef="#br0" timeOffset="11586.051">10287 4971 580 0,'0'0'12'0,"0"0"4"0,0 0-16 0,0 0 0 0,0 0 0 0,0 0 0 16,0 0 87-16,0 0 14 0,0 0 3 0,0 0 1 15,-4-6-60-15,1 3-12 0,3 3-2 0,-4-6-1 16,1 0 4-16,-1 0 1 0,1 6 0 0,-1-12 0 16,1 12-5-16,-1-6-1 0,4 6 0 0,0-5 0 15,-3-1-29-15,3 6 0 0,-4-6 0 0,4 6 0 16,0 0 0-16,0 0 0 0,0 0 0 0,0 0 0 15,4-6 0-15,-4 6 0 0,-4-3 0 0,4 3 0 16,0 0-9-16,0 0-8 0,-3 0-2 0,3 0 0 16,0 0 9-16,0 0 2 0,0 0 0 0,0 0 0 15,0 0 8-15,0 3-12 0,-4 6 12 0,1 0-12 16,3 2 12-16,0 1 0 0,0-6 0 0,0 6 0 16,0-3 0-16,0 8 0 0,3-5 8 0,-3 0-8 15,4 2 8-15,-1 4-8 0,1-12 8 0,-1 6-8 16,1-1 8-16,-1 1-8 0,1-6 8 0,-4 0-8 0,0-6 11 15,0 0-3-15,0 0 0 0,0 0 0 0,3-3 26 0,-3 0 5 16,4-3 1-16,-4 0 0 0,0 0-4 0,0-5 0 0,0 5 0 0,0 0 0 16,-4-6-28-16,4 0-8 15,0 9 0-15,-3-2 0 0,3-1 13 0,0 0-1 0,0 0-1 16,0 6 0-16,0-6-11 0,-4 0 0 0,4-6 0 0,-3 7 0 16,3-1 0-16,0 3 0 0,-4-3 0 15,4 0 8-15,0 0-8 0,-3-6 0 16,3 6 0-16,0-5 0 0,0-1 0 0,0 3 0 15,0-9-9-15,3 7 9 0,1-1 0 0,-1-3 0 0,1 4 0 16,3 5 0-16,-4-6 0 0,4 0 0 0,-3 0-8 0,3 4 8 16,0 2 0-16,-3 0-10 0,-1 0 10 0,4 0-8 15,0 6 8-15,4 0 0 0,-4 6-9 0,3 0 9 16,-2 6-14-16,2-4 2 0,-3 10 0 0,0-6 0 16,0 5 12-16,0-2-9 0,4 3 9 0,-8-1-8 15,5 7 8-15,-5-4 0 0,1 4 0 0,-1-6 0 16,-3 8 0-16,4-8 0 0,-1 5 8 0,1-2-8 15,-4-4 13-15,0 1-1 0,0-3-1 0,0-3 0 16,0-1-3-16,0-11 0 0,0 0 0 0,0 0 0 16,0 0-8-16,0 0-9 0,0 0 9 0,0 0-13 15,3-6 41-15,-3-5 9 0,0-1 2 0,4-3 0 0,-4 3-31 0,0-5-8 16,3 5 0-16,-3 0 0 16,4-2-30-16,-1 2-7 0,-3 0-2 0,4 6 0 15,-1-8 29-15,-3 14 10 0,4-9 0 0,-4 9-9 0,0 0 9 0,0 0-13 16,3-3 5-16,-3 3 8 0,0 0-14 0,0 0 5 0,0 0 1 15,8-6 0-15,-8 6 8 0,0 0 0 0,3-6 0 16,-3 6-8 0,0 0 8-16,7-6-8 0,4 6 8 0,-4 0-8 0,0 0 8 0,0 0-8 0,3 6 8 0,-3 0-8 15,1-6 8-15,2 0 0 0,-3 0 0 0,0 6-8 16,0-3 8-16,0 3 0 0,-3-1 10 0,3 7-10 16,0-6 0-16,0 0 0 0,0 0 0 0,0 0 0 31,-3 5-25-31,3 4-11 0,-4-3-3 0,1-6 0 0,-1 11 83 0,-3-5 16 0,4 3 3 0,-1 3 1 15,1-1-64-15,-1-5 0 0,-3 0-14 0,4 2 2 16,-1-2 12-16,1-6 11 0,0 0-3 0,-1 0 0 16,-3 0-8-16,0-6 0 0,0 0 9 0,4-6-9 15,3 0 8-15,-4-6-8 0,4-5 10 0</inkml:trace>
  <inkml:trace contextRef="#ctx0" brushRef="#br0" timeOffset="12236.681">11021 4962 1036 0,'0'0'23'0,"-4"-6"5"0,1 0 0 0,-1 0 1 0,1-6-29 15,-1 6 0-15,1-5 0 0,-1 2 0 0,1 3 47 0,-1 6 3 0,1-6 1 0,-1-6 0 16,-3 6-6-16,7 6-1 0,0 0 0 0,0 0 0 16,0 0-8-16,0 0-3 0,0 0 0 0,0 0 0 15,-7 6-33-15,3 6 0 0,1-6 0 0,-1 3 0 16,1 3 0-16,-1-1 0 0,1 1 0 0,-4 0 0 15,3 3 0-15,4 8 0 0,0 1 0 0,0 2 0 16,-10-8 0-16,2 5-9 0,1-8-1 0,-3 3 0 16,6 5 27-16,1-11 6 0,-1 3 1 0,1-4 0 15,3 1 3-15,0 0 1 0,0-3 0 0,3-1 0 16,-3-8-2-16,4 9 0 0,3-3 0 0,0-6 0 16,0 0 0-16,4 6 0 0,-1-6 0 0,4 0 0 15,-7-6-12-15,7 0-2 0,-3 6-1 0,0-6 0 16,3 3 9-16,-4-2 3 0,1-1 0 0,3-6 0 0,-3-6-23 0,-1 1-10 15,4 5 1-15,-3-3 0 0,-4-8 9 0,3 2 12 16,-3-2-2-16,1 5-1 16,-1-6-58-16,-4 10-12 0,1-10-3 0,-4 4 0 15,0 2 0-15,-4 0 0 0,1-2 0 0,-1 8 0 0,-3 0 52 16,0 0 12-16,-4 1 0 0,1 5 0 16,-1-9-54-16,1 3-8 0,-4 1-2 15,-4 5 0-15,4 0 52 0,0 6 12 0,0 0 0 0,-4 0 0 16,0 6 0-16,8 0 0 0,-4 0 0 0,-1 5 0 15,5 4 0-15,-1 3 0 0,1-7 0 0,3 7 0 16,0-3 0-16,3 2 0 0,-3 1 0 0,7-6 0 0,-4 0 0 0,4 2 0 16,0-8 0-16,0 6 0 0,0-6-12 0,0 5 1 15,4-2 0-15,-4-9 0 0,0 0 11 0,7 6 0 0,0 0 0 16,-7-6 0 0,11 6-40-16,3-6-12 0,-4 0-2 0,5 6-1 0</inkml:trace>
  <inkml:trace contextRef="#ctx0" brushRef="#br0" timeOffset="12730.994">11328 4865 975 0,'0'0'21'0,"0"6"5"0,-4-1 1 0,1 7 1 16,3 0-28-16,0-6 0 0,-4 9 0 0,4-10 0 0,0 7 58 0,4 0 6 15,-4-6 2-15,0 3 0 0,3 0-41 16,-3-1-8-16,0-8-1 0,4 6-1 0,-4-6 29 0,0 0 7 16,0 0 1-16,0 0 0 0,0 0-10 0,0 0-2 15,0 0 0-15,0 0 0 0,0 0-5 0,0 0-2 16,3 0 0-16,-3 0 0 0,7 0-24 0,-7-14-9 0,4 8 0 15,-4 0 9-15,3-6-9 0,1 6 0 0,-4-6 0 0,3 6 0 16,-3-8-11-16,0 2-4 0,0 0-1 0,-3 0 0 16,-1 1 16-1,4-7-9-15,4 3 9 0,-4 4-8 16,0-1 8-16,3 6 0 0,-3-6-9 0,0 6 9 0,0 6 0 0,0-3-11 16,0 3 11-16,0 0-8 15,0 0-24-15,0 0-4 0,0 0 0 0,0 0-1 0,0 0 52 0,0 0 10 0,7 3 3 16,0 3 0-16,1 6-19 15,-1-6-9-15,3 6 10 0,-3-6-10 0,0-1 12 0,0 7-3 0,4 3-1 0,-4-3 0 16,4-1 12-16,-4 1 3 16,0 0 0-16,0 3 0 0,0-4-23 0,3 7-10 0,-6-6 1 0,3-6 0 15,0 0 9-15,-3 8 0 0,3-8 0 0,0 0 0 16,-4 6 0-16,-3-12-10 0,0 0 1 0</inkml:trace>
  <inkml:trace contextRef="#ctx0" brushRef="#br0" timeOffset="13436.989">12640 4691 1148 0,'0'0'25'0,"0"0"6"0,-7 0 1 0,0 6 0 0,-4-6-32 0,1 0 0 0,-1 6 0 0,-3 0 0 16,3-6 66-16,1 0 7 0,-4 0 2 0,3 0 0 15,-3 0-37-15,0 0-7 0,3 0-2 0,-3-6 0 16,4 0-29-16,-4 6 0 0,3 0-11 0,0-6 11 16,1 6 0-16,-1 0 0 0,1 0 0 0,-1 6 0 15,4 6 0-15,0-9 0 0,-4 9 0 0,8-1 0 16,-4 1 0-16,3 6 0 0,-3-4 0 0,0 10 0 15,0-6 0-15,0 5 0 0,4-2 0 0,-8 8 0 16,7-2 0-16,-3-4 0 0,4 1 0 0,-1 2 0 16,4-8 44-16,0-7 16 0,0 4 3 0,4-3 1 15,-4-6-52-15,0-6-12 0,0 0 0 0,0 0 0 16,10 6 0-16,1-6 0 0,3 0 0 0,-3-6 0 0,-1-6 37 0,1-6 5 16,3 4 1-16,0-4 0 0,0-5-31 0,4 2-12 15,-8-8 11-15,5 2-11 16,-1-2-18-16,-4 2-10 0,4-2-1 0,-3 2-1 15,0 10-42-15,-1-7-8 0,-3 7-1 0,-3 2-1 16,-1 3 14-16,-3 0 4 0,0 7 0 0,0-1 0 16,-3 6 0-16,3 0 0 0,-4 0 0 0,1 6 0 15,-1-1 0-15,1 7 0 0,-4 3 0 0,-1 0 0 16,1-1 92-16,0 10 18 0,4-7 4 0,-4 10 1 0,0-9 21 16,3 8 4-16,-3-3 0 0,4 1 1 0,-1-12-10 0,1 8-3 0,-1-8 0 15,4 6 0-15,0-12-21 0,0 2-5 0,0 10-1 0,0-12 0 16,0-6-8-16,0 0-1 15,0 0-1-15,11 6 0 0,-4 0-7 0,0 0-2 0,3-6 0 16,1 0 0-16,3 0-29 0,0 0-5 0,-3 0-2 0,3 0-761 16</inkml:trace>
  <inkml:trace contextRef="#ctx0" brushRef="#br0" timeOffset="14021.957">12760 4697 810 0,'0'0'23'0,"0"0"5"0,-7 0-28 0,3 6 0 16,4-6 0-16,-7 6 0 0,7-6 62 0,0 0 7 15,-7 3 2-15,7-3 0 0,0 0-6 0,0 6-1 16,-3 3 0-16,3-1 0 0,0-2-51 0,0 6-13 15,3-6 0-15,1 6 0 0,-1-6 54 0,4 5 8 0,-3 4 2 0,-1 3 0 16,5-7-41-16,-5 1-8 0,4 3-2 16,0 2 0-16,-3 1 15 0,-1-3 4 15,4 2 0-15,-3 1 0 0,-1 0-16 0,-3-9-4 16,4 8 0-16,-4-11 0 0,3 6-4 0,-3-6 0 16,0 0-8-16,0-1 12 0,0-2 0 0,0-3-1 0,0 0 0 15,0 0 0-15,0 0 8 0,0 0 1 0,0 0 1 0,0 0 0 16,0 0 0-16,0 0 0 15,0 0 0-15,-7-3 0 0,0-8-21 0,4 5 9 0,-1-6-9 0,1 0 0 16,-1 1 10-16,1 2-10 0,3-3 8 0,-4 0-8 16,1 0 0-16,3-2 0 0,-4 2 0 0,4 0 0 15,0 0 0-15,0 1 0 0,0-1 0 0,4-3 0 16,-4 9-10-16,3-5 10 16,-3-1 0-16,0 6-9 0,4-6 9 15,-1 6 0-15,1 0-9 0,-4 6 9 0,0 0-10 0,7-2 10 0,-7 2-13 0,7 0 5 16,0 0 8-16,-7 0-12 0,10 0 12 0,1 2-12 15,0 1 12-15,-4 6-10 0,3 3 10 0,1 0-10 16,-1-6-18-16,-3 5-3 0,4 4-1 16,-4-3 0-16,0 0 32 0,0 5 0 0,0-5 0 0,0 3 0 15,0-4 0-15,-3 7 0 0,-1-12 0 0,4 6 0 16,-3-3 0-16,0-4 0 0,-1 7 0 0,1 0 0 0,-1-6 17 0,1 0 10 16,-4-6 1-16,0 0 1 15,0 0-46-15,0 0-10 0,0 0-1 0,0 0-1 0,0 0 29 0,0 0 0 16,0 0 0-16</inkml:trace>
  <inkml:trace contextRef="#ctx0" brushRef="#br0" timeOffset="14611.393">13123 4791 836 0,'0'0'24'0,"0"0"4"0,-3 12-28 0,3-6 0 0,0 0 0 0,0 0 0 15,-4 5 108-15,4-5 16 0,0 6 4 0,-3-3 0 16,3 3-52-16,0-7-9 0,0 7-3 0,0 0 0 16,0-3-51-16,0 3-13 0,0-1 0 0,3 1 0 15,1-6 54-15,-4 6 8 0,3-9 2 0,-3 3 0 16,4-1-52-16,-4 7-12 0,3-6 0 0,1 0 0 15,-4-6 0-15,3 6 0 0,-3-6 0 0,0 0 0 0,0 0 0 0,0 0 0 16,4 6 0-16,-1 0 0 0,-3-6 0 0,0 0 0 16,0 0 0-16,0 0 0 15,0 0 47-15,0-6 6 0,4 0 2 0,0 0 0 16,-4 0-37-16,0 0-7 0,0-11-2 0,-4 8 0 16,4-3-9-16,-4-6 0 0,4 7 0 0,-3-7 0 15,3 3-12-15,0-2-4 0,0 5 0 0,-4-9-1 16,4 10 9-16,-3-1 8 0,3-6-12 0,0 3 12 15,-4 4-8-15,4 5 8 0,0-6 0 0,0 6 0 16,0 0 0-16,0 6 0 0,0 0 0 0,0 0 0 16,0 0-38-16,4-6-1 0,-1 0 0 0,-3 6 0 15,7-2 39-15,4 2 0 0,0-3 0 0,-4 3 0 16,3 0 0-16,4 0 0 0,1 0 0 0,-5 3 0 0,4-1 10 16,-3 4 10-16,3 0 1 0,-3 6 1 0,-1 0-22 0,1-6 0 15,-1 5 0-15,1-2-8 0,-1 9 8 16,1-6 0-16,-4-1 0 0,-3 4 0 0,3 3 0 0,0-7 0 0,-4 7 0 15,1-9 0-15,-1 9 0 0,-3-7 0 0,0 1 0 0,4 6 0 16,-4-9 0-16,3 2 0 0,-3 1 0 0,0-6 0 16,0-6 0-16,0 0 9 0,0 0-9 0,0 0 0 15,0 0 0-15,0 0 0 0,0 0 0 0,0 0 0 16,4-6-115-16,3 0-29 0,7-14-7 16,-7 2-1-16</inkml:trace>
  <inkml:trace contextRef="#ctx0" brushRef="#br0" timeOffset="14880.463">13536 4888 1148 0,'0'0'25'0,"0"0"6"0,0 0 1 0,0 0 0 0,0 0-32 0,0 0 0 15,0 0 0-15,0 0 0 0,0 0 32 0,0 0 1 16,0 0 0-16,0 0 0 0,0 0 25 0,0 0 5 15,0 0 1-15,4 6 0 0,-1 0-52 0,1 0-12 16,-1 0 0-16,1 3 0 0,-1 2 46 0,-3 1 6 16,4 0 2-16,-4-3 0 0,3 2-35 0,-3 1-7 0,0 0-2 0,0 0 0 15,0-6-10-15,0 2 0 0,0 1 0 16,0 0 0-16,4-3 0 0,-4 0 0 0,0 0 0 0,0 0 0 31,0-1-100-31,0-5-23 0,0 0-4 0</inkml:trace>
  <inkml:trace contextRef="#ctx0" brushRef="#br0" timeOffset="15095.411">13441 4544 1340 0,'0'0'38'0,"0"0"8"0,0 0-37 0,-7 0-9 0,7 0 0 0,0 0 0 15,0 0 53-15,0 0 9 0,-7 0 2 0,7 0 0 16,0 0-17-16,0 0-3 0,0 0-1 0,0 0 0 0,0 0-24 0,0 0-5 16,0 0-1-16,0 0 0 15,-4 0-158-15,4 0-32 0,0-14-7 0,0 14 0 0</inkml:trace>
  <inkml:trace contextRef="#ctx0" brushRef="#br0" timeOffset="15813.576">13808 4788 914 0,'0'0'20'0,"0"0"4"0,0 0 0 0,0 0 3 0,0 0-27 0,0 0 0 0,0 0 0 0,0 0 0 16,0 0 64-16,0 0 7 0,0 0 1 0,0 0 1 0,0 0-13 0,0 0-4 15,0 0 0-15,0 0 0 0,3 15-12 0,1-9-4 16,-1 6 0-16,1-1 0 0,-1 4 14 0,1 3 2 15,3-7 1-15,-4 13 0 0,1-12-38 0,3 8-8 16,-3-2-2-16,-1 0 0 0,4 2 3 0,-3-2 1 16,-1-1 0-16,4-2 0 0,-3 3-5 0,3-1 0 15,-4-2-8-15,4 3 12 0,-3-6-1 0,-1 5-1 0,5-2 0 16,-5 3 0 0,1-7 2-16,-1-5 0 0,1 0 0 0,-1 0 0 15,-3-6 19-15,7 0 4 0,0 0 1 0,-3 0 0 0,3-6 0 0,-4 0 0 0,4-11 0 16,1 8 0-1,-5-3-25-15,4-6-11 0,-3 1 10 0,-1 2-10 0,-3 3 0 0,4-5-8 16,-4-1-1-16,0 6 0 16,0-3-9-16,0 4-2 0,0-1 0 0,0 0 0 0,-4-2 4 0,4 2 0 15,-3 6 0-15,3 0 0 0,-4-6-3 0,4 0 0 16,-3 7 0-16,-1-4 0 0,1 3 19 0,-1 0 14 0,0 0-2 0,1-6-1 16,-1 1-19-16,4 5-4 0,0-6-1 0,0-3 0 15,0 4-8-15,4-1-2 0,-4-6 0 0,3 3 0 16,1 4-13-16,0-1-2 15,-1-6-1-15,1 12 0 0,-1-8 17 0,1 5 3 0,-4 0 1 0,3 3 0 16,1 0-34-16,-4 6-8 16,0 0 0-16</inkml:trace>
  <inkml:trace contextRef="#ctx0" brushRef="#br0" timeOffset="16428.863">14213 4921 1072 0,'0'0'24'0,"0"0"4"0,0 0 2 0,0 0 0 0,-3 5-30 0,3-5 0 0,-4 6 0 0,4-6 0 16,0 0 49-16,0 0 4 0,0 0 1 0,0 12 0 15,0-12-8-15,0 0-2 0,0 0 0 0,4 6 0 16,-1 0-12-16,4-6-2 0,1 6-1 0,2-3 0 16,-3 0-9-16,4 0-3 0,-1 0 0 0,1 5 0 15,0-2-17-15,-4-6 8 0,3 6-8 0,1-6 0 16,-4 0 10-16,3 6-10 0,1-6 8 15,0 0-8-15,-1 0 30 0,4 0 1 0,-3 0 0 0,-4-6 0 16,3 6-39-16,-6-6-8 0,3 0-2 0,0-2 0 16,-3 2 18-16,-1 0 0 0,4 0 11 0,-7 0-11 15,4-6 0-15,-8 0 0 0,4 7 0 0,-3-10-12 16,3 9-28-16,-7-12-4 0,3 12-2 16,1-5 0-16,-5-1 60 0,-2 3 12 0,3-3 2 0,-4 7 1 15,1-1-29-15,-1 6 0 0,1-6 0 0,-5 6 0 16,5 0 0-16,-1 0 0 0,4 6 0 0,-3 0 0 15,-1-1 0-15,0 10 0 0,4-3-11 0,-3 5 11 16,3 1 0-16,-4-3 0 0,4 2 14 0,4 7-4 16,-1-9 11-16,1 8 3 0,-1-5 0 0,0-1 0 15,1-2 2-15,3 3 1 0,0-1 0 0,3-2 0 16,-3 3-7-16,4-6-2 0,0 5 0 0,-1-5 0 16,4 0-6-16,0-3-2 0,0 2 0 0,0 1 0 0,4-12 5 0,-1 6 1 15,-2-6 0-15,-1 0 0 16,3 0-5-16,1 0-1 0,3 6 0 0,-4-6 0 15,5 0-10-15,-1 0 0 0,0 0 0 0,0 0 0 16,0 0-44-16,4-6-10 0,-4 0-2 0,3 0-499 16,1-6-99-16</inkml:trace>
  <inkml:trace contextRef="#ctx0" brushRef="#br0" timeOffset="16918.774">14633 4882 1060 0,'0'0'22'0,"0"0"5"0,-7 12-27 0,4-6 0 0,-1-6 0 0,1 9 0 15,-1-3 79-15,1 0 10 0,3 5 3 0,-4-5 0 16,4 0-48-16,0 0-10 0,0-6-2 0,4 12 0 0,-4-6-15 0,3 2-3 16,1 4-1-16,-1-6 0 15,1 6 32-15,-1-6 7 0,1 0 0 0,-1 2 1 16,1 4-18-16,-1-6-4 0,1 0-1 0,-1 0 0 15,4 6-30-15,-3-7-10 0,-1-5 0 0,1 12 0 0,-4-12 10 0,3 3 0 16,-3-3 8-16,4 6-8 0,-4-6 0 0,0 0 8 16,0 0-8-16,0 0 0 0,4 12 0 0,-4-12 0 15,0 0 0-15,0 0 8 0,0 0-8 0,0 0 0 16,3 6 0-16,-3-6 8 16,0 0 2-16,0 0 1 0,0 0 0 0,0 0 0 15,0 0-1-15,0 0 0 0,0 0 0 0,-3-6 0 16,-1-3 11-16,0 3 3 0,1 0 0 0,-1-6 0 15,4 1 0-15,-3-1 1 0,-1 0 0 0,1-3 0 0,-1 4-5 0,1-1 0 0,-1 0-1 0,1 0 0 16,-4 4-11 0,3-4-8-16,4 0 12 0,-3 0-12 15,3 1 12-15,0 2-12 0,0 0 12 0,0 6-12 0,0-9 0 16,0 6 0-16,3 0 0 0,-3 1 0 0,4-1 0 16,-1 0 0-16,4 0-13 0,-3 0 5 0,3-3-4 15,3 3-1-15,-3 1 0 0,4-1 0 0,3 6-11 16,-3-6-3-16,3 6 0 0,0-6 0 15,0 6-17-15,4 0-3 0,-4 0-1 0,4 0 0 0,-1 0-16 0,-3 0-3 16,4 0-1-16</inkml:trace>
  <inkml:trace contextRef="#ctx0" brushRef="#br0" timeOffset="17629.044">15244 4697 1566 0,'0'0'34'0,"0"0"7"0,0 0 2 0,-11 0 1 0,4 0-35 15,0 6-9-15,7-6 0 0,-7 6 0 0,7-6 53 0,-7 0 9 0,0 0 2 0,0 3 0 16,7-3-32-16,-7 3-5 0,3-3-2 0,-3 3 0 15,7-3-10-15,-7 3-3 0,7-3 0 0,0 0 0 16,-7 3-12-16,7-3 9 0,-4 5-9 16,1 1 8-16,-4 0-8 0,3 6 0 15,1-6 0-15,-1 0 0 0,4 0-12 0,-3 0 1 0,-1-1 1 0,1 1 0 16,-1 9 10-16,1-9 11 0,-1 6-3 0,4-6 0 16,-4 5-8-16,1-5 0 0,-1 3 0 0,1-3 0 15,3-6 0-15,0 6 0 0,0-6 0 0,0 6 0 16,0-6 0-16,0 0 8 0,0 0-8 0,0 0 8 15,0 0 12-15,0 0 3 0,3 11 0 0,-3-11 0 16,4 6-23-16,-1 0 0 0,-3-6 0 0,8 6 0 16,-8-6 0-16,7 6 0 0,0-3 0 15,0 3 0-15,-7-6 0 0,10 0 0 0,-3 6-10 0,0-6 10 16,0 5 0-16,4-5 0 0,-4 6 0 0,-7-6 0 16,11 0 0-16,-11 0 12 0,7 12-1 0,-7-12-1 15,7 0-10-15,-7 0-11 0,7 6 3 0,-7-6 0 16,7 6 8-16,0 0 0 0,-7-6 0 0,0 0 0 15,7 3 0-15,-7-3 0 0,7 9 0 0,-7-9 0 16,0 0 0-16,4 8 0 0,-4-8 0 0,0 0 0 16,0 0 0-16,3 6 0 0,-3-6 0 0,0 12 8 0,0-6-8 0,0-6 9 15,0 6-9-15,-3 0 10 0,-1-1 2 0,4 4 0 16,-3-3 0-16,-1 0 0 0,-3 0-1 16,3-6 0-16,-3 6 0 0,0 0 0 0,0 0-3 0,0-1-8 15,0-5 12-15,0 12-4 0,0-12-8 0,0 3 0 16,-4 3 0-16,4-3 0 15,-3 0 0-15,3 3 8 0,-4-6-8 0,1 6 0 0,-1-6 8 0,0 0-8 0,1 0 0 0,-1 0 8 16,-3 0-8 0,4 0-12-16,-1-6 2 0,0 6 1 0,1-6 9 0,3 0 0 15,-4 3 0-15,4 0 0 0,-4 0-8 0,4 3 0 16,0 0 0-16,4 0 0 0,3 0-13 0,0 0-3 0,0 0 0 16,0 0 0-1,0 0-32-15,-4 0-6 0,4 0-2 0</inkml:trace>
  <inkml:trace contextRef="#ctx0" brushRef="#br0" timeOffset="18346.104">15632 4803 1148 0,'0'0'25'0,"0"0"6"0,0 0 1 0,0 0 0 0,0 0-32 16,0 0 0-16,0 0 0 0,-7 0 0 0,-1 0 108 0,-2 0 16 15,3 0 4-15,0 6 0 0,7-6-36 0,-7 0-6 16,0 0-2-16,3 6 0 0,-3-6-25 0,0 0-6 0,7 0-1 0,-3 6 0 15,-5-6-41-15,5 0-11 0,3 0 0 16,-7 6 0-16,0-6 0 16,0 5 8-16,7-5-8 0,-7 0 8 15,0 6-8-15,0-6 0 0,0 9 0 0,-1-6-11 16,1 6 11-16,0-3 0 0,4 0 0 0,-4 5 0 0,3 1 0 0,-3-3 0 0,4 3 0 0,-4-1 0 16,3 7 0-16,1-12 0 15,-1 6 0-15,0 0 0 0,4 2 0 0,-3-8 0 0,3 0 0 16,0 0 0-16,0-6 0 0,3 12 0 0,-3-12 0 0,4 5 0 15,3 4 0-15,-7-9 0 0,7 6 0 0,-7-6 0 16,0 0 0-16,11 6 0 0,-4 0 0 0,-7-6 0 16,0 0 0-16,10 0 0 0,-3 0 8 0,4 0-8 15,-4 0 9-15,0 0-9 0,0-6 12 0,0 6-12 16,0-12 0-16,0 3 0 16,-3 4 0-16,3-7 0 0,-4 0 32 0,5 6 0 0,-5-11 0 0,1 8 0 15,3-3-40-15,-4 0-9 0,1 0-2 0,-1 7 0 16,1-10 6-16,-1 9 1 0,-3 0 0 0,4-6 0 15,-4 6 2-15,0 6 1 0,0 0 0 0,0 0 0 16,0 0 1-16,0 0 0 0,0 0 0 0,0 0 0 16,0 0 8-16,0 0-12 0,0 0 12 0,0 0-12 15,-4 6 12-15,4 6 0 0,0-6 0 0,-3 3 0 0,3 3 0 0,-4-1 0 16,1 1 0-16,3 0 0 16,-4-6 0-16,1 6 0 0,3 2 8 0,0-8-8 15,0 6 0-15,0-6 0 0,0 0 0 0,0 2 0 0,0-8 0 0,0 12 9 16,3-6-9-16,-3 6 0 15,4-6 11-15,-1 0-11 0,1-1 10 0,-1 7-10 0,4-12 8 0,0 6-8 0,0 0 0 0,0 3 9 16,1-9-9-16,-1 6 0 0,-7-6 0 16,7 6 0-1,0-6-45-15,3 0-8 0,-3 0-2 0,0 0 0 16,4 0-160-16,0 0-32 0</inkml:trace>
  <inkml:trace contextRef="#ctx0" brushRef="#br0" timeOffset="18635.538">15815 4865 1142 0,'0'0'32'0,"0"0"8"0,0 0-32 0,0 0-8 0,0 0 0 0,0 0 0 16,-3 6 39-16,-1-1 6 0,0 7 2 0,4 0 0 0,0-3-2 15,0 3 0-15,0-1 0 0,4 1 0 0,-4 0-1 0,0-6 0 16,4 3 0-16,-4 2 0 0,3 1-10 0,-3-6-2 16,4 0-1-16,-1 6 0 0,1-7-6 0,-4-2-1 15,3 6 0-15,1 0 0 0,-4-3-13 0,3 0-3 16,1 0-8-16,-4 5 12 0,3 1-12 0,-3-9 0 16,4 3 8-16,-1 0-8 15,-3 0-55-15,0-6-13 0,4 6-4 0,-4-6-424 16,0 0-86-16</inkml:trace>
  <inkml:trace contextRef="#ctx0" brushRef="#br0" timeOffset="18826.653">15699 4603 1196 0,'-7'9'24'0,"3"-3"8"0,0 0-32 0,1 0 0 0,-1-6 0 0,1 5 0 16,3-5 0-16,0 0 0 0,0 0-13 0</inkml:trace>
  <inkml:trace contextRef="#ctx0" brushRef="#br0" timeOffset="19406.2">15995 4882 1335 0,'0'0'29'0,"0"0"7"0,0 0 0 0,0 6 2 0,3 0-30 16,-3 0-8-16,0-6 0 0,0 6 0 0,4 0 78 0,0 3 14 0,-4-4 4 0,3 1 0 16,1 0-29-16,-1 6-6 0,1-6-1 0,-1 0 0 15,1 0-19-15,-1 2-4 0,4 4-1 0,0 0 0 16,-3 0-19-16,3-1-4 0,-4 4-1 0,5-3 0 16,-5 0-3-16,1-1-1 0,3 1 0 0,-4 0 0 15,1-3-8-15,-1 3 12 0,-3-7-12 0,0-5 12 16,4 6-12-16,-4-6 0 0,0 0 0 0,0 0 0 15,0 0 0-15,0 0 8 0,0 0 0 0,0 0 0 16,0 0 32-16,0 0 7 0,0 0 1 0,0-11 0 16,0-1-33-16,-4 0-7 0,1 3 0 0,3-8-8 15,-4 5 8-15,1-6-8 0,-1 3 0 0,4-2 0 16,-3-1 0-16,3 1 0 0,-7 2 0 0,3 3 0 16,0-6 0-16,1 4 0 0,-4 2 0 0,3-6 0 15,1 7 0-15,-4 5 0 0,7-6 0 0,-7 3 0 16,7-3 0-16,-4 7-16 0,4-1 4 0,-3-6 0 15,3 6 12-15,0-6-9 0,0 6 9 0,0 3-8 16,-4-2 8-16,8-1 0 0,-4-6 0 16,0 6 0-16,3 0 0 0,1 0 0 0,-4 0 0 0,3 0 0 15,1 4-9-15,3-1 0 0,0 0 0 0,0 3 0 16,4-3-19-16,-1 3-4 0,4 0-1 16,0 3 0-16,4 3 12 0,-4 2 2 0,0-8 1 0,0 6 0 15,4 6-40-15,-4-6-8 0,4 0-2 0,-4 0 0 16,3 0-48-16,1-1-9 0,0 1-3 15,-4 3-555-15</inkml:trace>
  <inkml:trace contextRef="#ctx0" brushRef="#br0" timeOffset="20060.302">16422 4865 1364 0,'0'0'30'0,"0"0"6"0,0 0 2 0,0 0 0 0,0 0-30 0,0 0-8 0,0 0 0 0,0 0 0 16,0 0 19-16,0 0 2 0,0 0 1 0,0 0 0 15,0 0 45-15,0 0 9 0,0 0 1 0,0 0 1 0,0 6-41 0,3-1-8 16,-3-5-1-16,7 6-1 0,-7-6-11 16,7 6-3-16,-3 0 0 0,7 0 0 15,-4-6 3-15,0 6 0 0,0-3 0 0,3-3 0 16,1 3 9-16,-1 0 3 0,-2-3 0 0,2 0 0 0,1 0-28 0,-1 0 0 16,1-3 0-16,-1 0 0 15,1 0 0-15,0 0 0 0,-1 0 0 0,1-3 0 0,-1-6 12 0,1 6-4 16,-4 1 0-16,4-1 0 0,-4-6-8 0,0-3-11 15,0 9 3-15,0-5 0 16,-4-1-10-16,4 0-2 0,-3 0 0 0,-1 4 0 16,1-4 6-16,-4 6 1 0,3-6 0 0,-6 0 0 0,3 4-8 0,-4-4-2 0,-3 6 0 15,0-6 0 1,0 0-21-16,-3 1-4 0,-1 2 0 0,1 0-1 16,-5 0 21-16,1 9 4 0,4-6 0 0,-4 6 1 15,3 0-15-15,-3 0-3 0,3 6-1 0,-3 6 0 16,4-3 42-16,3 3 0 0,-4-1 0 0,0 7 0 15,1-6 28-15,3 8 8 0,-4-2 2 0,4 0 0 0,4 2-3 0,-1 4-1 16,1-7 0-16,-1 4 0 0,4 2 4 0,0-5 1 0,0 3 0 0,4-10 0 16,-1 7-21-16,4-3-4 0,0-4-1 15,-3 1 0-15,3 0 9 0,3-6 2 0,-3 0 0 0,4 5 0 16,0-2 6-16,-1 3 2 0,4-6 0 0,-3 0 0 16,3-6-20-16,0 6-4 0,0 0-8 0,0-1 12 15,4-5-12-15,-4 12 9 0,4-12-9 0,-4 0 8 16,3 3-8-16,1-3 0 0,0 0 9 0,3 0-9 15,-3-3-27-15,3 3-9 0,0-6-3 16,0 0 0-16,0 6-153 0,0-5-32 0,-3-1-5 16,3-6-2-16</inkml:trace>
  <inkml:trace contextRef="#ctx0" brushRef="#br0" timeOffset="23024.331">17981 4747 1094 0,'0'0'46'0,"0"0"-37"31,0 0 44-31,0 0 9 0,-3-6 2 0,3 6 0 0,-8 0-52 16,1-6-12-16,4 6 0 0,-4-6 0 0,3 4 0 0,-3-4 0 0,4 3 0 16,3 3 0-16,-4-3 0 0,4 3 0 0,-3-6 0 0,3 6 0 15,0 0 0-15,-7 0 0 0,7 0 0 16,-7 0 0-16,0 6 0 0,-1-3 0 0,1 6 0 16,0-1 0-16,0 4 0 0,0 0 0 0,0 6 0 0,4-10 0 15,-4 10 0 1,0 0 0-16,-4-7 0 0,4 4 0 0,0 3 0 15,0-1 0-15,0 1 0 0,0-6 0 0,0 2 54 0,0 4 8 0,0-6 2 16,-1 0 0-16,5 2-20 0,-1-2-4 0,1-6-1 0,-1 6 0 16,4-6-26-16,0-1-5 0,-3-5 0 0,3 0-8 15,0 0 12-15,3 3-4 0,-3-3 0 0,4 6-8 16,-1-6 16-16,4 0-4 0,1 0-1 0,-1 0 0 16,3-6-11-16,1 6 0 0,-1-3 0 0,1-2 0 15,3 5 0-15,-3-6 0 0,3 0 0 0,-4 0 0 16,4-6 20-16,-3 6 3 0,-4-2 0 0,4 2 0 0,-4 0-23 15,0 0 0-15,-4-6 0 0,-3 12 0 0,0 0-16 16,4-12 3-16,-1 6 0 0,-3 6 0 16,0-11 13-16,0 11 0 0,0 0 0 0,-3-6 0 15,3 6 0-15,0 0 0 0,-4-9 12 0,4 9-12 16,0 0 12-16,-3-6-4 0,3 6 0 0,-7 0-8 16,7 0 11-16,0 0-11 0,0 0 10 0,0 0-10 0,0 0 0 0,-7-6 0 15,7 6 0-15,-7-6 0 0,7 6-9 16,0 0 9-16,0 0-13 0,0 0 5 0,0 0 8 15,0 6-8-15,-4 0 8 0,4 0-8 0,0-3 8 0,0 3 0 16,0 6 0-16,0-7-8 0,4 7 8 16,-4 0 0-16,0 0 0 0,3-6 0 15,1 2 0-15,-1 4 0 0,1 0 0 0,-1-6 0 0,1 6 0 0,-1-4 0 16,1 4 0-16,3 0 0 0,-4-6 0 16,4 0 0-16,0 5 0 0,1 1 0 0,2-6 0 0,4 9-18 0,-3-9 3 0,-1 0 1 31,5 5-127-31,-5-5-26 0,4 0-5 0</inkml:trace>
  <inkml:trace contextRef="#ctx0" brushRef="#br0" timeOffset="23588.753">18108 4821 806 0,'0'0'17'0,"0"0"4"0,0 0 1 0,0 0 2 0,0 0-24 0,0 0 0 15,0 0 0-15,0 0 0 0,0 0 68 0,0 0 10 16,0 0 2-16,0 0 0 0,0 0-36 0,0 0-8 15,0 0 0-15,0 0-1 0,0 0-25 0,4 6-10 16,-4 5 8-16,3-2-8 0,4 3 12 0,-3-6-4 0,3 5 0 0,0 7 0 16,0-9-8-16,3 9 0 0,1-7 0 0,-4 1 0 15,4 6 0-15,-1-6 0 0,-3 2 0 0,4-2 0 16,-1 0 53-16,-2-1 6 0,-1 4 1 16,3-3 0-16,-6-6-27 0,3 6-5 0,-4-1 0 0,1-2-1 15,-1-3-3-15,-3-6-1 0,0 0 0 16,0 0 0-16,0 0-4 0,0 0-1 15,0 0 0-15,0 0 0 0,0 0 15 16,0 0 3-16,0 0 1 0,0 0 0 0,0 0-8 16,0 0-1-16,0 0-1 0,0 0 0 0,0 0-27 0,0 0 0 0,0 0 0 0,0 0 0 15,0 0 0-15,4-6 0 0,3 3 0 0,-4-9 0 16,5 7 26-16,-5-1 0 0,1-6 0 0,-1 6 0 16,1-3-42-16,-1 0-8 15,1 1-1-15,-1-4-1 0,1 0 26 0,-1 0 0 0,1-5 0 0,-1 2 0 16,1-3 23-16,-4 1 9 0,3 2 3 0,-3-9 0 15,4 13-35-15,-1-10 0 0,-3 4 0 0,0-1 0 16,4 0 0-16,-4 4 0 0,4-4 0 0,-4 0 0 16,3 4-27-16,-3-1-9 0,0 0-1 0,4-2-1 15,-1 5-105-15,1 3-21 0,3-3-4 0</inkml:trace>
  <inkml:trace contextRef="#ctx0" brushRef="#br0" timeOffset="24217.612">18553 4903 1036 0,'0'0'23'0,"0"0"5"0,0 0 0 0,0 0 1 0,0 0-29 0,0 0 0 0,0 0 0 16,0 0 0-16,0 0 57 0,0 0 6 0,0 0 1 0,0 0 0 15,0 0 11-15,0 0 2 0,0 0 1 0,0 0 0 16,0 0-42-16,0 0-9 0,0 0-2 0,0 0 0 16,0 0-13-16,0 3-2 0,0-3-1 0,3 6 0 0,4-3-1 15,-3 3-8-15,3-1 12 0,-4 1-4 16,4-6-8-16,4 6 0 0,-4 0 0 0,4-6-11 0,-4 0 11 0,3 0 0 15,-3 0 8-15,0 0-8 16,4 0 10-16,-4-6-2 0,0 0-8 0,0 0 12 16,0 1-3-16,0-7-1 0,0 3 0 0,0 3 0 15,-3-6 4-15,3 1 1 0,-4-1 0 0,4 0 0 16,-7 3-13-16,4-2 0 0,-1 5 0 0,-3 0 0 16,0 0-24-16,0 0-5 0,-3-6-1 0,-1 9 0 15,4 0 2-15,-7 0 1 0,4 0 0 0,-4 3 0 16,0 0 1-16,0 3 0 0,-4-3 0 0,-3 3 0 15,3-3 26-15,-3 6-8 0,0-6 8 0,-3 12 0 0,2-6 12 16,1 0 8-16,0 0 2 0,0 5 0 16,0 1-22-16,3 3-18 0,-3-9 3 0,4 5 1 0,3 7 14 15,-4-9 0-15,4 3 0 0,-4 5 0 0,8-5 0 0,-1 0 0 16,1-6 12-16,-1 6-12 0,4 2 19 16,0-8-3-16,-3 0-1 0,6 6 0 0,-3-6 1 15,0-6 0-15,4 8 0 0,-1 1 0 0,4 0-1 0,0 3 0 16,1-6 0-16,2 5 0 0,1 1-3 15,3-6-1-15,-4 0 0 0,5 3 0 0,-5-3-11 16,4 0 10-16,-3-1-10 0,3 1 10 0,-3 0-10 0,3-6 0 0,0 6 0 0,0-6 0 16,0 0-36-1,0-6-10-15,4 6-2 0,-4-6 0 16,0 0-114-16,4 1-23 0,10-13-5 0,-7 9-1 0</inkml:trace>
  <inkml:trace contextRef="#ctx0" brushRef="#br0" timeOffset="24776.888">19043 4753 1065 0,'0'0'23'0,"0"0"5"0,-4 6 0 0,4 6 4 0,0-6-32 0,0 5 0 0,0 4 0 16,0-3 0-16,0-6 55 0,0 5 5 0,4-5 0 16,-1 9 1-16,1-9 13 0,0 6 2 0,-1-7 1 15,1 1 0-15,-4-6-26 0,3 0-6 16,-3 0-1-16,0 0 0 0,4 12-12 0,-4-12-2 16,0 0-1-16,0 0 0 0,7-6-4 0,-4 0-1 15,1 6 0-15,-1-6 0 0,-3 1-15 0,4-1-9 0,-1 0 10 0,-3-6-10 31,0 3-16-31,0-2-8 0,0-1-3 0,0 0 0 0,0 0 13 0,-3 3 2 0,-1 4 1 0,-3-1 0 16,0 0-18 0,4 6-4-16,-8-6-1 0,4 0 0 0,0 6 18 0,0 0 4 0,0 6 1 0,-4-6 0 15,4 12-1-15,-3-6-1 0,-1-1 0 0,0 10 0 16,1 3 13-16,3-6 0 16,-4 8 0-16,1-2 0 0,-1-1 18 0,4 4-3 15,0-3-1-15,0 5 0 0,0-11 22 0,0 3 4 0,3 2 0 0,1-5 1 16,-1 6-32-16,1-10-9 0,3 4 0 0,0 0 0 15,0 0 11-15,3-1-3 0,4 4 0 0,-3-3 0 16,3 0 8-16,0 5 0 0,3-11 1 0,1 6 0 16,-4-3-5-16,7 3 0 0,-3-1-1 0,3 1 0 15,0-6-11-15,0 0 0 0,4-6 9 0,-4 6-9 16,4-3 8-16,-1 0-8 0,1-3 8 0,3 5-8 0,0-2 0 0,0-3-13 16,-3-3 1-16,3-2 1 15,0 5-17-15,0 0-4 0,1-3-1 0,-1 0 0 16,3-3-107-16,-2 0-22 0,-5 0-4 0</inkml:trace>
  <inkml:trace contextRef="#ctx0" brushRef="#br0" timeOffset="25478.479">20070 4900 537 0,'0'0'15'0,"0"0"4"0,-4-6-19 0,4-6 0 15,0 12 0-15,-4 0 0 16,1-6 83-16,-1 1 13 0,1-1 2 0,3 6 1 15,-4-6 4-15,4-6 1 0,-3 3 0 0,3 3 0 16,0 1-29-16,0 5-6 0,-4-6-1 0,4 6 0 16,0 0-16-16,0 0-4 0,0 0-1 0,0 0 0 15,0 0-20-15,0 0-4 0,0 0-1 0,0 0 0 16,0 0-22-16,0 0 0 0,4 11-10 0,-1 1 10 16,1 3 0-16,-1-3 0 0,1-1 0 0,-1 7 0 0,1-3 0 0,0 2 0 15,3 1 0-15,-4-6 0 0,1 2 9 0,3 4-9 16,-4 0 8-16,1-7-8 0,3 4 9 0,0 3-9 15,0-6 10-15,0 5-10 0,0-8 12 0,0 3-4 0,0 0-8 16,0-1 12-16,4 1-2 0,-4-3-1 16,3-6 0-16,-3 6 0 0,4-3 3 0,0-1 0 0,-1-5 0 0,1 6 0 15,-1-12 25-15,-3 1 6 0,4 5 1 16,-4-9 0-16,4 0-26 0,-1 0-5 0,-3-3-1 16,4-5 0-16,-4 5 0 0,4-3-1 0,-4-2 0 15,0-1 0-15,0 3-11 0,0-2 10 0,-4 5-10 0,1-6 10 16,-4 1-10-16,0 2 0 0,0 3 0 0,-4-6 8 15,1 1-8-15,-1 8 10 0,1-9-10 0,-4 7 10 16,0-1-21-16,-4-3-4 0,0-2-1 0,1 5 0 16,3 0-24-16,-4-6-6 0,1 10-1 15,3-4 0-15,-1 6-23 0,1 0-5 0,4-6-1 16,3 12 0-16,0 0-137 0,0 0-28 0</inkml:trace>
  <inkml:trace contextRef="#ctx0" brushRef="#br0" timeOffset="26092.771">20451 4926 1045 0,'0'0'44'0,"0"0"-36"15,0 0 29-15,0 0 6 0,0 0 1 0,0 0 0 16,0 0 8-16,3 6 1 16,1 6 1-16,-1-6 0 0,1 0-10 0,-4 0-1 0,3 6-1 15,1 2 0-15,-1-8-10 0,1 6-1 0,-1-6-1 0,1 5 0 16,-1-2-11-16,1 9-3 0,-4-6 0 0,3-1 0 16,-3 7-4-16,0-3-2 0,0 8 0 0,0-11 0 15,0 0-2-15,0-3 0 0,0 2 0 0,0-5 0 16,0 6-8-16,0-6 0 0,0-6 0 0,0 0 0 15,0 0 18-15,0 0 2 0,0 0 0 0,0 0 0 16,0 0-7-16,0 0-1 0,0 0 0 0,0 0 0 16,0 0 32-16,0 0 7 0,0 0 1 0,-3-6 0 15,3-6-23-15,0-5-4 0,-4 5-1 0,4-3 0 16,0-8-12-16,4 5-4 0,-4-3 0 0,0-2 0 16,3 5-8-16,-3-2 0 0,0-4 0 0,0 4 0 15,4 2 0-15,-1 0 8 0,1-2-8 0,-4 8 8 16,3-6-8-16,1 1-17 0,0 5 4 0,-1-3 1 15,1 9 12-15,-1 1 0 0,1-1 0 0,-4 6 0 16,0 0 0-16,0 0-9 0,0 0 9 0,0 0-8 16,7 0 0-16,0 0 0 0,0 6 0 0,0-1 0 15,3 1-4-15,-2 6 0 0,2-3 0 0,-3 3 0 16,4-7 12-16,-1 13 0 0,4-9 0 0,-3 9 0 16,3-7 0-16,-3 7 0 0,-1-6 0 0,-3 2 0 0,4 4 0 15,-4-6 0-15,4 5 0 0,-4-2 0 0,-4-3 0 0,4 6 0 16,-3-1 0-16,-1-5 0 0,1 3 0 15,-4-4 0-15,0 1 0 0,0 0 0 0,0-9 0 0,3 6 0 0,-3-9 0 16,0 9 0-16,0-9 0 0,0 0 0 0,0 11 0 0,0-11 0 31,0 0-28-31,0 0-3 0,0 0-1 0,0 0 0 0,0 0-94 16,0 0-19-16,4 0-4 0</inkml:trace>
  <inkml:trace contextRef="#ctx0" brushRef="#br0" timeOffset="26661.434">20846 4968 1013 0,'0'0'20'0,"0"0"8"16,0 0-28-16,0 0 0 0,0 0 0 0,0 6 0 15,0-6 104-15,0 0 16 0,3 8 4 0,-3-8 0 16,0 0-13-16,0 0-3 0,0 0 0 0,4 6 0 16,-4-6-28-16,0 0-7 0,7 6-1 0,-4 0 0 15,-3-6-36-15,7 0-7 0,0 6-1 0,0-6-1 16,4 0-13-16,-4 0-2 0,4 0-1 0,-4 0 0 0,3 0-11 16,1 0 12-16,-1 0-12 0,1 0 12 0,-4-6-12 15,4 6 10-15,-1-6-10 0,1 0 10 0,-1 6-10 16,-3-12 8-16,4 7-8 0,0-1 8 0,-4 3-8 0,3-3 0 15,-3 0 0-15,0 0 0 0,-3-6-15 16,3 12-5-16,-3-6 0 0,-4 6-1 16,3-5 4-16,-3 5 1 0,0 0 0 0,0 0 0 0,0 0-7 0,0 0-1 0,0 0 0 0,-7-6 0 31,0 0-25-31,0 0-6 0,-4 3-1 0,1-3 0 0,-1 6 32 0,-3-12 7 0,3 12 1 16,-3 0 0-16,0 0 16 0,4 0 9 0,-1 0-1 0,0 6 0 15,1 0-25-15,3 0-6 0,0 3-1 0,0 3 0 16,0-7 39-16,0 13 7 0,3-12 2 0,-3 6 0 15,4 0-13-15,-1 8-3 0,4-8 0 0,-4 5 0 16,4-2-8-16,0-3 8 0,0 6-8 0,4-1 8 16,-4-2 4-16,4 3 0 0,3-1 0 0,-4-5 0 15,4-3 4-15,0 3 0 0,0-1 1 0,4 1 0 0,-4-6-7 0,3 6-2 16,1-6 0-16,0 8 0 16,-1-2 4-16,1-6 1 0,3 0 0 0,0 0 0 0,-3 5-13 0,3-8 0 15,3 0 8-15,-3-3-8 16,4 0-36-16,0 0-11 0,-1-3-1 15,1 0-1-15,0-2-111 0,-1-1-21 0,26-18-5 0,-5 4-1 16</inkml:trace>
  <inkml:trace contextRef="#ctx0" brushRef="#br0" timeOffset="27563.202">22031 4838 1029 0,'0'0'22'0,"-7"0"5"0,7 0 1 0,-11 0 2 16,4 0-30-16,-3 0 0 0,3 0 0 0,0 6 0 16,0-3 69-16,-1 0 8 0,-2 0 2 0,3 3 0 15,-4 0-19-15,4 0-3 0,0-6-1 0,-3 5 0 16,-1 1-29-16,0 0-7 0,-3 0 0 0,4 0-1 15,3 0-1-15,-4 3 0 0,4-3 0 0,0 5 0 16,0-5-6-16,3 6 0 0,-3-6-1 0,0 3 0 16,4 2-11-16,-1 7 0 0,4-6 0 0,-3 0 8 15,3-4-8-15,0 4 12 0,0 0-12 0,3 0 12 16,1-6 4-16,3-1 2 0,0 7 0 0,0-6 0 0,0-3 5 16,-7-3 1-16,11 3 0 0,-1-3 0 0,4 0-1 0,-3-3 0 15,-1 0 0-15,1-3 0 0,0 0-8 16,-1 0-2-16,1-5 0 0,-1 5 0 0,1-6-5 15,-4 3 0-15,0-3-8 0,4 1 12 0,-4-1-12 16,0 6 8-16,-4-12-8 0,1 10 0 16,-1 2 0-16,-3-6 0 0,0 6 0 0,0-6 0 0,0 6 0 0,0 1-12 15,-3 5 12-15,3-6-10 0,0 6 10 0,0 0 0 0,-4-3 0 16,4 3-8-16,0 0 8 0,0 0-13 0,0 0 5 16,0 0 8-16,0 0-16 0,-3 3 5 0,3-3 1 0,-4 6 0 15,1-1 10-15,-1 1-13 0,1-6 5 0,-1 12 8 16,4-6-10-16,0 6 10 0,-3-6 0 0,3 8-9 15,0-2 9-15,0 6 0 0,3-7 0 0,-3 10-8 16,4-3 8-16,-1 5 0 0,4 4 0 16,0 2 0-16,-3-2 0 0,6 2 0 0,1-6 0 15,-4 10 0-15,0-4 0 0,4 4 0 0,-4-4 8 0,0 9-8 16,0-6 8-16,-4 4-8 0,1-4 10 0,-1 6-10 0,1-2 8 16,-4-7-8-16,0 3 0 0,0-2 9 15,0 2-9-15,-4-3 12 0,1 4-12 0,-1-7 12 0,-3 4-12 16,4-7 0-16,-1 1 0 0,-3 2 0 0,4-2 0 15,-4-10 0-15,3 4 0 0,0-6 0 16,1 0 26-16,-1-1 3 0,-3 4 1 0,4-3 0 16,-1-1-48-16,1-5-10 0,-1 0-1 0,4-6-1 0,-7 0 59 0,0 0 12 15,0 0 3-15,0 0 0 0,0-6-25 0,-4 0-5 16,4 1-1-16,-3-1 0 0,3-6-4 0,-7 0-1 16,3-2 0-16,-3 2 0 0,-4-6-8 0,4 3 0 15,0 4 0-15,-4-7 0 0,4 0 0 0,-3 1 0 16,3-4 0-16,-4 4 0 15,0-1-30-15,4-3 2 0,-3 4 0 0,2-1 0 16,1 3-20-16,7 4-3 0,-3-1-1 0,3 0 0 16,0 0-26-16,0 1-6 0,3-1 0 0</inkml:trace>
  <inkml:trace contextRef="#ctx0" brushRef="#br0" timeOffset="28109.894">22221 5000 1191 0,'0'0'26'0,"0"0"6"0,0 0 0 0,0 0 2 0,0 0-34 16,0 0 0-16,0 0 0 0,0 6 0 0,0 0 45 0,0 0 3 15,4 2 0-15,0 10 0 0,-1-6 4 0,1 0 2 16,-1 8 0-16,1 4 0 16,-1-7-33-16,1 1-6 0,3-3-2 0,-4 2 0 0,1 1-3 0,-1-3-1 15,4 2 0-15,-7-5 0 0,4 0 3 0,-4 0 0 16,0-4 0-16,0-8 0 0,0 0 25 0,0 0 6 0,0 0 1 15,0 0 0 1,0 0 16-16,0 0 3 0,-4 0 1 0,-3-3 0 0,0-2-36 16,0-1-6-16,0-6-2 0,0 0 0 15,0 0 8-15,0-2 2 0,0-4 0 0,3 6 0 16,1-8-30-16,-1 8 8 0,1 0-8 0,-1-5 0 0,1 5 0 0,-1-3 0 16,-3-3 0-16,0 7 0 0,4-1 0 0,-1 0 0 15,4 0 0-15,0 4 0 0,-3-4 0 0,3 6 0 0,0-6 0 0,0 0 0 16,-4 7 0-16,4-4 0 0,0 9 0 15,4-12 0-15,-4 12-17 0,0 0-3 0,3-6-1 0,1-6 0 16,-4 12 6-16,7 0 2 0,0-6 0 0,3 6 0 16,1 0-12-16,-1-5-3 15,5 5 0-15,2 5 0 0,1-5-28 16,3 6-7-16,0-6-1 0,0 12 0 0,4-6-35 0,-4 0-7 16,4 0-2-16</inkml:trace>
  <inkml:trace contextRef="#ctx0" brushRef="#br0" timeOffset="28695.736">22694 5006 995 0,'0'0'42'16,"0"0"-34"-1,0 0 81-15,0 0 16 0,0 0 3 0,0 0 1 0,-3-6-27 0,-1 0-6 0,4 6 0 16,-7-6-1-16,7 6-43 0,-7 0-9 0,0-6-2 0,0 6 0 16,-4-6-21-16,11 6 0 0,-7 0 0 0,-3 6 0 15,-1 0 14-15,4-6-2 0,-4 6 0 0,4 0 0 16,0 0-12-16,-3 0-10 0,3 5 2 0,-4-2 0 16,4 3 8-16,0 0 0 0,0 0 0 0,0 5 0 15,0-11 20-15,3 9 5 0,4-3 2 0,-3-1 0 16,-1 1-15-16,4-3-2 15,0 0-1-15,0 0 0 0,0 2 7 0,0-11 0 16,0 0 1-16,4 6 0 0,-1 6-6 0,1-6-2 0,-1 0 0 0,1 0 0 16,3-1-9-16,0-2 0 0,0 3 0 0,0-6 0 15,4 0 15-15,-1 0 7 0,1 0 2 0,-1 0 0 16,-2 0-13-16,2-6-3 0,-3-5 0 0,4 2 0 16,-1-3 0-16,-3 0 0 0,4-5 0 0,-4 2 0 15,0 3-8-15,0 0 0 0,0 1 0 0,-3-1 0 16,-4 3 0-16,3 3-11 0,-3-6 3 0,0 7 0 15,-3-1 8-15,3 6 0 0,0 0 0 0,0 0 0 16,0 0-24-16,0 0-4 0,-7 0 0 0,7 0 0 16,0 0 13-16,0 0 3 0,-7 6 0 0,0-1 0 15,0 7 12-15,-1-3 0 0,1 3 0 0,0 0 0 16,0-1 0-16,4 1 0 0,-1 0 0 0,1 3 0 16,-1-4 0-16,4-5 0 0,4 6 0 0,-4-6 10 15,0 0 5-15,3 0 1 0,1 2 0 0,-1 4 0 0,1-6 3 16,3 0 1-16,-4 0 0 0,4 0 0 0,4 0-20 0,0-1 0 15,-1-2 0-15,1 0 0 0,-1 0-12 0,-3-3-7 16,4 3-1-16,0-3 0 16,-1 0-115-16,4 0-23 0,-3-3-5 0,-1 0-1 0</inkml:trace>
  <inkml:trace contextRef="#ctx0" brushRef="#br0" timeOffset="29216.864">22853 5035 988 0,'0'15'20'0,"0"-9"5"0,0 6-25 0,0-7 0 0,0 10 0 0,3-3 0 16,-3 0 86-16,0 5 12 0,4-5 2 0,0 3 1 15,-4-3-24-15,3 5-5 0,1-5 0 0,-1 0-1 0,1-6-6 0,-1 8-1 16,-3-2 0-16,4-6 0 0,-1 6-29 0,1-1-7 16,-4-8 0-16,3 3-1 0,-3-6-3 0,4 6 0 15,-4-6 0-15,0 0 0 0,0 0-14 0,0 0-10 16,0 0 12-16,0 0-12 0,0 0 22 0,0 0-2 16,0-6-1-16,0 0 0 15,0-8-19-15,0 8 8 0,-4-6-8 0,4 0 0 16,-3-8 0-16,3 2-12 0,0-5 0 0,-4 2 0 15,4-3 12-15,-3 1 0 0,3 2-10 0,0-2 10 0,0 5 0 16,0-2 0-16,0 8 0 0,0-6 0 0,3 4-13 16,1 2-8-16,3 6-2 0,-4-6 0 0,1 6 15 15,-1 0 8-15,-3 6-10 0,0 0 10 0,4 0-15 0,3-6 3 16,0 6 1-16,0 0 0 0,0 0 11 16,0 6-13-16,0 0 5 0,0 0 8 0,4 6-12 0,-1-6 12 15,1 3-10-15,0 8 10 0,-1-5 0 16,1 0-9-16,-4 2 9 0,3 4 0 15,-3-6 0-15,1 5 0 0,2 1 0 0,-6-3 0 0,3 2 0 0,0 1 0 0,-4-6 8 0,1 3-8 16,-1-4 0-16,-3-5 0 0,4 6 0 0,-4-6 0 16,3 3 0-16,-3-1-12 0,0-8 4 0,4 9 0 15,-4-3-43-15,3 0-8 16,-3-6-1-16</inkml:trace>
  <inkml:trace contextRef="#ctx0" brushRef="#br0" timeOffset="29895.652">23336 5135 1675 0,'0'0'35'0,"-3"-6"8"15,-1-5-35-15,1 5-8 0,3 0 0 0,-4 0 0 16,4 0 46-16,0 0 7 0,0-3 2 0,0 3 0 15,-3-5-19-15,3-1-3 0,0 6-1 0,0-6 0 16,0 3-10-16,0-2-2 0,0 5-1 0,-4 0 0 16,1 0-19-16,3 6 8 0,0 0-8 0,0 0 0 15,0 0 0-15,-4 0 0 0,4 0 0 0,-7 0 0 16,0 6-16-16,0 0-1 0,0 6 0 0,0-4 0 0,-4 10 8 0,4-6 9 0,0 5-13 16,0 1 5-16,0 3 8 0,3-4 0 15,-3 4 0-15,4-3-8 0,-1 5 8 0,1-11 0 0,3 0 0 16,0 8 0-16,-4-14 0 0,4 6 9 15,0-6-1-15,0-6-8 0,0 0 35 0,4 6 0 0,3-1 0 0,0-5 0 16,0 3-8-16,4-3-2 0,3 0 0 16,-4-3 0-16,4-8-9 0,0 5-3 0,1-6 0 0,2 6 0 15,1-6-5-15,-1 1-8 0,-2-4 11 0,2 3-11 16,1-11 0-16,-4 8 0 0,-3-9 0 16,3 1 0-16,-4-4-9 0,1 10-3 0,-1-13 0 0,-3 10 0 15,1-10-4-15,-5 4-2 0,1-3 0 16,-1 8 0-16,-6-8-2 0,3-4 0 0,-4 10 0 0,-3-10 0 15,0 10 4-15,-4-9 1 0,1 2 0 0,-4-2 0 16,0 2 1-16,-1-2 0 0,1 9 0 0,0-7 0 16,-3 4 14-16,2 8 0 0,1 0-10 0,0 1 10 15,4 8 0-15,-4-3 0 0,6 6-9 0,-2 6 9 16,3 0 0-16,3 0 0 0,4 0 0 0,-7 6 0 16,4 6 0-16,-1-3 0 0,1 3-8 0,3 5 8 15,0 1-9-15,0-3 9 0,0 2-13 0,3 7 5 16,1-4 8-16,3 10 9 0,0-7-1 0,3 10-8 15,1-4 0-15,3 3 0 0,0 9 0 0,0 4 0 16,-3-7 0-16,3 0 12 0,0 3-4 0,0 3-8 0,-3-9 14 16,-1-2-4-16,1-1-1 0,-4-2 0 0,0-1 1 15,0-3 0-15,-3-2 0 0,-1-6 0 0,4 2-2 0,-3-2-8 0,-1-1 12 16,1-8-4-16,-1 3-8 0,-3-6 10 0,0-6-10 0,0 0 10 16,0 0-10-16,0 0-14 0,7 6 3 0,-3-12 1 31,3 6-125-31,-3-6-25 0,-1 0-4 0,1-3-2 0</inkml:trace>
  <inkml:trace contextRef="#ctx0" brushRef="#br0" timeOffset="30422.072">23650 5112 1454 0,'0'0'30'0,"0"0"8"15,0 0-30-15,0 0-8 0,0 0 0 0,0 0 0 16,0 0 94-16,0 0 18 0,0 0 3 0,4 6 1 16,-1-1-42-16,1 1-8 0,-1 0-2 0,4 0 0 15,-3-6-28-15,3 6-7 0,0 0-1 0,0-3 0 16,0 0-19-16,0 0-9 0,0 3 8 0,0-6-8 15,0 0 0-15,4 0 0 0,-4 0 0 0,0 0 0 16,0-6 0-16,4 3 0 0,-8 0 0 0,4 0 0 16,-3-3 0-16,3 0 0 0,-4 0-9 0,1 0 9 15,-1-5-60-15,1 5-4 0,-4 0-2 0,3-3 0 16,-6 0 8-16,3 6 2 0,-4-9 0 0,-3 7 0 16,0-7 25-16,0 6 6 0,-3 0 1 0,-1 0 0 0,1 0 12 15,-1 0 4-15,0 3 0 0,1 3 0 0,-1 0 8 0,1 3 0 16,-1 6 0-16,0 0 0 0,4-3 0 0,-3 6-8 0,3-6 8 15,0 11-8-15,0-11 19 0,0 9 4 0,0-3 1 16,3 5 0-16,0-5-5 0,1 0-1 0,-1 2 0 16,4-2 0-16,0 6 0 0,4-6 0 15,-1 8 0-15,5-8 0 0,-5 0 14 0,4 5 4 0,4-2 0 0,-1 3 0 16,-3-7-10 0,4 1-2-16,0-6 0 0,-1 6 0 0,1-3-3 0,3-4-1 0,0 7 0 0,0-6 0 15,0-6-12-15,0 6 0 0,0 0 0 0,0-6 0 16,1 3-8-16,-1-3 8 0,0 0-12 0,0-3 12 31,0 3-154-31,4-6-24 0,-4 6-5 0,3-6-1 0</inkml:trace>
  <inkml:trace contextRef="#ctx0" brushRef="#br0" timeOffset="31202.844">25199 4562 1450 0,'0'0'32'0,"0"0"6"0,0 0 2 0,0 0 1 0,0 0-33 0,3-6-8 0,1 0 0 0,0 0 0 0,-1 0 53 0,1-2 9 15,-1 2 2-15,1 0 0 0,-4-6 3 0,0 6 1 16,0-6 0-16,0 7 0 0,0-7-26 0,0 3-5 16,0-3-1-16,-4 6 0 0,4 0-25 0,-3 1-11 15,-1-13 8-15,-3 9-8 16,0-3 0-16,0 1 0 0,-4 5 0 0,-3-12 0 15,0 0 0-15,-4 10-14 0,1-10 2 0,-1 6 0 16,4 0-10-16,0 7-2 0,0-4 0 0,0 3 0 16,-4 6 10-16,4 6 2 0,-4 0 0 0,4 0 0 15,-3 8 3-15,2-2 1 0,-2 0 0 0,3 0 0 16,0 8 0-16,-1-2 0 0,1-1 0 0,0 4 0 16,4 8 8-16,-1-11 11 0,0 8-3 0,1-8 0 0,3 11-8 15,0 4 8-15,0-13-8 0,0 10 8 0,0-1-8 16,0-2 12-16,3-4-12 0,-3 4 12 0,3 2-12 0,4-5 0 15,-3 8 0-15,3-9 8 0,0 4-8 0,3 2 0 0,-3-2 0 16,4 2 0-16,0 1 28 0,-1 2 3 0,4-6 1 16,-3 4 0-16,-1-4-32 0,4 4 0 0,-3-1 0 15,3 3 0-15,-4-8 0 0,1 8 0 0,3-8 0 0,-4 2 0 16,1 4 0-16,3-7 0 0,-3 3 0 0,-1-8 0 16,1-3 12-16,-4 8-3 0,3-11-1 0,1 0 0 15,-1 0-8-15,1-1 0 0,-1-5 0 0,-3-6 0 16,0 0 0-16,0 0 0 0,0 0 0 0,0 0 0 15,0 0 0-15,0 0 8 0,0 0-8 0,0 0 8 16,0 0-8-16,0 0-17 0,0 0 4 0,-3-6 1 16,-1 1-176-16,1-7-36 0,-4-12-6 15,0-2-2-15</inkml:trace>
  <inkml:trace contextRef="#ctx0" brushRef="#br0" timeOffset="31500.83">24567 5038 922 0,'0'0'19'0,"0"0"5"0,0 0-24 0,0 0 0 0,0 0 0 0,0 0 0 15,4 6 72-15,-1 0 10 0,1-6 2 0,3 6 0 16,0-6-7-16,0 6-1 0,0-6 0 0,4 6 0 15,-1-6-9-15,1 5-3 0,7-5 0 0,-4 0 0 16,0 0-19-16,0 0-4 0,4-5-1 0,-1 5 0 16,1 0-19-16,0 0-4 0,-1 0-1 0,1-6 0 15,3 6-16-15,-3 0 0 0,3-6 0 0,0 0-9 32,0 6-35-32,0 0-6 0,0-6-2 0,1 6 0 0,-1 0-137 15,-4 0-28-15</inkml:trace>
  <inkml:trace contextRef="#ctx0" brushRef="#br0" timeOffset="32059.54">25227 5118 981 0,'0'0'28'0,"0"0"6"0,0 0-34 0,0 0 0 16,0 0 0-16,0 0 0 0,0-968 68 0,0 1947 6 15,0-979 2-15,0 0 0 0,0 0-10 0,4 6-2 16,-1-6 0-16,-3 0 0 0,7 6-7 0,0-6-1 16,0 6-1-16,0-6 0 0,0 0-11 0,1 3-3 0,-1-3 0 0,0 3 0 15,3-3-26-15,-3 0-6 0,0 3-1 0,0 0 0 16,0 0-8-16,0 3 0 0,1-1 0 0,-1-5 0 15,-4 6 0-15,4-6 8 0,-3 0-8 0,3 0 8 16,-7 0-8-16,7 0 10 0,-4-6-10 0,-3 1 10 16,4-1-10-16,-4 0 10 0,0 0-10 0,-4 3 10 15,4-9-22-15,-3 6-4 0,-4-5 0 0,0 5-1 16,3 0-23-16,-6 0-5 0,3-3-1 0,-4 3 0 16,0-6 23-16,1 12 5 15,-1-5 1-15,1 5 0 0,-1 0 9 16,0 0 8-16,1 0-12 0,-1 5 12 15,4 7-32-15,-3-12 0 0,-1 9 0 0,4 3 0 0,-4 0 24 0,4 5 8 0,0-2 0 0,-3 3 0 16,6-7 20-16,-3 7 12 0,4-12 1 0,-1 6 1 16,1 2-22-16,3-2-12 0,-4 0 12 0,4 5-12 15,0-8 18-15,4 3-3 0,-4 0-1 0,0-12 0 0,0 0-2 16,7 12 0-16,0-1 0 0,0-2 0 0,0 0 23 16,3 0 4-16,1 2 1 0,-4-5 0 0,4 0-30 0,-1 0-10 15,4-6 0-15,-3 6 9 0,3-6-9 0,0 6 8 16,-3-6-8-16,3-6 8 0,3 6-18 0,-2-6-4 15,-1 6-1-15,0 0 0 16,0-6-57-16,0 0-11 0,0 0-2 0,0-8-627 0</inkml:trace>
  <inkml:trace contextRef="#ctx0" brushRef="#br0" timeOffset="32593.33">25107 5056 982 0,'0'0'21'0,"0"0"5"0,0 0 1 0,0 0 1 0,0 0-28 0,0 0 0 0,0 0 0 0,0 0 0 0,0 0 59 0,0 6 5 16,0 0 2-16,0 5 0 16,4-5 24-16,-1 0 5 0,-3-6 1 0,4 0 0 15,3 0-20-15,3-3-3 0,5 0-1 0,-5 3 0 16,1-12-31-16,-1 7-6 0,4-1-2 0,-3-6 0 15,0 6-8-15,-4-6-1 0,3 3-1 0,1 4 0 16,-4-7-13-16,3 6-2 0,-3-6-8 0,1-2 12 16,-1 2-12-16,0 0 9 0,0 6-9 0,-4-12 8 15,4 7-8-15,-3 2 0 0,-1 3 0 0,1-6 0 16,-1 6 0-16,-3 0 0 0,4 1 0 0,-4 5 0 16,0 0 0-16,0 0 0 0,0 0 0 0,0 0 0 15,0 0 0-15,0 0 0 0,0 0-11 0,0 0 11 0,0 11 0 16,3 1 0-16,1-6 0 0,-1 3 0 0,-3-9 0 15,4 12 0-15,-4-12 0 0,4 5 0 0,-1 1 0 0,-3-6 0 0,4 12 0 16,-1-6 0-16,4 6 0 16,-3-12 0-16,3 6 0 0,-4 0 0 0,4-4 0 0,0 10-13 15,4-12 5-15,0 0 8 16,-1 6-54-16,4-6-3 0,0 0-1 0</inkml:trace>
  <inkml:trace contextRef="#ctx0" brushRef="#br0" timeOffset="33037.009">25672 4462 687 0,'0'0'15'0,"0"0"3"0,3 0 1 0,1 9 1 0,3-3-20 16,-4 0 0-16,1-1 0 0,-1 1 0 0,4 0 106 0,-3 0 18 0,3 6 3 0,-3 3 1 16,3 2-36-16,0 1-6 0,0 2-2 15,0 16 0 1,0-13-20-16,0 10-4 0,-4-4 0 0,1 3-1 15,-1-2-10-15,1 2-1 0,-1-3-1 0,-3 4 0 16,0 2-11-16,4-9-1 0,-4 10-1 0,-4-10 0 16,4 4-6-16,0 2 0 0,0-3-1 0,0-2 0 0,0 2-9 15,0-2-2-15,0 2 0 0,0-5 0 0,4 2-6 0,-4 3-2 0,0-8 0 0,4-3 0 16,-4-1-8-16,3-2 8 0,1 3-8 0,-1-7 8 16,1 1-8-16,-1 0 0 0,1-3 0 0,-1 2 0 15,1 1 0-15,-4-12 0 0,0 0 0 0,3 6 0 16,4 0-51-16,-7-6-5 15,0 0-2-15,0 0-543 0,7 12-109 0</inkml:trace>
  <inkml:trace contextRef="#ctx0" brushRef="#br0" timeOffset="33318.737">25527 5018 1165 0,'0'0'24'0,"0"0"7"16,0 0-31-16,0 0 0 0,0 0 0 0,0 0 0 15,0 0 83-15,0 0 10 0,0 0 3 0,0 0 0 16,0 0-43-16,0 0-8 0,7 0-1 0,0 0-1 16,4 0-18-16,3 0-3 0,0 5-1 0,0-5 0 15,4 0 15-15,-1 0 4 0,1 0 0 0,0 0 0 16,3 0-29-16,0 0-11 0,-3 0 8 0,3-5-8 0,0 5 8 15,4-6-8-15,-4 6 0 0,0-6 8 0,-3 6-8 16,3-6-14-16,0 0 3 0,0 0 1 16,0 0-150-16,-3 0-29 0,-4 4-7 0</inkml:trace>
  <inkml:trace contextRef="#ctx0" brushRef="#br0" timeOffset="33877.168">26017 5191 1105 0,'0'0'24'16,"0"0"4"-16,0 0 2 0,4 6 2 0,-1 0-32 0,1 0 0 0,-4 0 0 0,3 8 0 0,1-8 68 0,0 0 6 15,-1 0 2-15,4 0 0 0,-3 0 0 0,3 5 0 16,0-11 0-16,0 6 0 0,0-3-23 0,3 0-4 16,-3-3-1-16,1 0 0 0,2-3-19 0,1 0-4 15,-4 0-1-15,0 0 0 0,3-8 16 0,-3 5 4 16,1 0 0-16,-1 0 0 0,0-6-24 0,-4 12-5 16,1-6-1-16,3 6 0 15,-4-8-14-15,1 2 0 0,-1 0 0 0,1 0 0 16,-4-6-9-16,3 6-2 0,1-11 0 0,-4 8 0 15,0 3-20-15,0 0-4 0,-4-6-1 0,1 6 0 16,-4 1-30-16,0-1-6 0,-4 0-2 0,4-3 0 16,-3 6 8-16,-1 0 2 0,-3 0 0 0,3 3 0 0,1 0 43 15,-1 3 9-15,-3 0 1 0,3 3 1 16,1 6 10-16,-1-6 0 0,1 11 0 0,-1-5-8 0,0-3 16 16,4 3 3-16,-3-1 1 0,3 1 0 0,-4 0 30 0,4 0 6 15,0 8 2-15,4-2 0 0,-1-1-3 16,4-2-1-16,-3 3 0 0,3 5 0 0,-4-8-29 0,8 8-5 0,-1-11-2 0,4 6 0 15,0-3 0-15,0 2 0 0,-3-5 0 0,3 0 0 16,0 0 4-16,3-4 1 0,1 4 0 0,0-6 0 16,3 6-5-16,-4-6-1 0,4-1 0 0,0 1 0 15,-3-3-9-15,3-3 0 0,4 3 0 16,-4-3 0-16,0-3 0 0,4 0-17 0,-4 3 4 0,3 0 1 16,1-6-52-1,0 6-9-15,-1-5-3 0,1 5-444 0,0-12-90 0</inkml:trace>
  <inkml:trace contextRef="#ctx0" brushRef="#br0" timeOffset="34151.998">26568 5506 1265 0,'0'0'36'0,"0"0"8"0,0 0-36 0,0 0-8 0,0 0 0 0,0 0 0 15,0 0 42-15,0 0 6 0,-4 5 2 0,4-5 0 16,0 0-3-16,0 0-1 0,0 0 0 0,0 0 0 16,0 0-37-16,0 0-9 0,0 0 0 0,0 0 0 31,0 0-75-31,0 0-17 0,0 0-3 0,0 0-1 0</inkml:trace>
  <inkml:trace contextRef="#ctx0" brushRef="#br0" timeOffset="40238.179">4124 6388 718 0,'-4'-6'30'0,"4"6"-30"16,0 0 85-16,0 0 11 0,0 0 3 0,0 0 0 15,-7 0-61-15,0 6-12 0,4-6-2 0,-4 8-1 16,0 1 12-16,3 0 2 0,1-3 1 0,3 6 0 16,-4-6-14-16,4 5-4 0,-3-2 0 0,3 0 0 15,0 6-9-15,3-4-3 0,-3 7 0 0,4-6 0 16,-1 8 0-16,4-2 0 0,-3 0 0 0,3 2 0 15,0 4 4-15,0-7 1 0,4-2 0 0,-4 3 0 16,3 8 2-16,1 4 0 0,-1-1 0 0,-6 3 0 16,6-2 1-16,-3 2 0 0,1 3 0 0,-1-2 0 15,0-1-1-15,-4 3 0 0,1-2 0 0,-1 2 0 16,1-6 9-16,-4 4 3 0,0-10 0 0,0 9 0 16,0-8-15-16,0-3-2 0,0 2-1 0,-4-2 0 15,4-7 24-15,-3 7 5 0,-1-9 1 0,4-6 0 16,-3 2-26-16,3-8-5 0,0 0 0 0,0 0-8 15,0 0 21-15,0 0-2 0,-4 0-1 0,-6-3 0 16,2-2-18-16,1-1 0 0,-3-6 0 0,3-6 0 0,-4 4 0 16,1-4 0-16,-4 0 0 0,3-2 0 15,0 2-27-15,1 0-5 0,-1 7-2 0,-3-13 0 16,3 10-31-16,-3-4-7 0,7-6 0 0,-3 10-1 16,-1-10-44-16,1 4-9 0</inkml:trace>
  <inkml:trace contextRef="#ctx0" brushRef="#br0" timeOffset="40609.989">3743 6320 801 0,'0'0'16'0,"0"0"5"15,0 0-21-15,0-6 0 0,-4 0 0 0,4 6 0 16,0 0 64-16,0 0 9 0,0 0 2 0,0 0 0 16,0 0-7-16,0 0-2 0,4-6 0 0,-1 0 0 15,5 6-66-15,2 0 0 0,-3 6-13 0,0-6 1 16,4 6 12-16,-4 0 16 0,3-6-4 0,1 6-1 15,3-6 3-15,-3 6 1 0,3-6 0 0,0 0 0 16,0 6-15-16,7-3 0 0,-7 3 0 0,0 5 0 0,4-5 0 16,0-6 0-16,3 6 8 0,-3-6-8 0,6 0 8 0,-6 0-8 0,3 6 11 15,0-6-11-15,0 0-12 0,1 0-8 0,2 6-3 0,-3-6 0 32,1 0-11-32,-5 0-2 0,1 0-1 0</inkml:trace>
  <inkml:trace contextRef="#ctx0" brushRef="#br0" timeOffset="40946.32">4484 6341 1168 0,'0'0'33'0,"0"0"7"16,0 0-32-16,0 0-8 0,0 0 0 0,3 11 0 16,-3-5 53-16,4 0 9 0,-4-6 2 0,7 6 0 15,-4 6-20-15,4-6-4 0,1 5-1 0,-1 4 0 16,-4-9 20-16,1 12 4 0,3-7 1 0,-4 7 0 0,-3-3-64 15,4 8-8-15,-4-5-4 0,0 2-1 16,0 4 21-16,0-4 4 0,0 4 0 0,0-1 1 16,0-8-61-16,0 3-13 0,0-1-3 0</inkml:trace>
  <inkml:trace contextRef="#ctx0" brushRef="#br0" timeOffset="41916.173">5024 6902 760 0,'-11'0'32'0,"0"-3"-32"15,4 0 61-15,0-3 7 0,0 3 0 0,0 3 1 16,0-6-20-16,7 6-4 0,0 0-1 0,0 0 0 16,0 0-16-16,0 0-3 0,0 0-1 0,0 0 0 15,0 0-8-15,0 0-1 0,0 0-1 0,0 0 0 16,0 0-6-16,0 0-8 0,4 6 11 0,-1-3-11 16,4 3 28-16,0 3-2 0,0 0 0 0,0 3 0 15,0-7-1-15,4 1 0 0,-4 6 0 0,0-9 0 16,0 6-13-16,0-3-4 0,0 3 0 0,0-9 0 15,0 0 24-15,0 5 4 0,1-5 0 0,-1-5 1 16,0 5-10-16,0-9-3 0,0 3 0 0,3-6 0 16,-3 6-16-16,0-6-8 0,8 7 0 0,-8-7 8 15,0 0 21-15,-7 3 4 0,3 3 1 0,1-5 0 16,-1 5-26-16,1-6-8 0,-1 6 0 0,-3-6 0 16,0 12 0-16,0 0-16 0,0 0 2 0,0-6 0 15,0 3-6-15,0-2-2 0,0-1 0 0,0 6 0 16,0-6 7-16,0 6 2 0,0-6 0 0,0 6 0 15,0 0 3-15,-3-6 1 0,3 6 0 0,-4-6 0 16,1 6 9-16,-1-6-13 0,1 0 5 0,3 3 8 16,-7 1-12-16,0-4 12 0,-8 6-12 0,5-6 12 15,-1 6 0-15,1 0 0 0,-4 0 0 0,-1 6 0 16,1-3-9-16,0 0 9 0,0-1-12 0,0 7 12 16,-4-3-10-16,4 0 10 0,0 6-8 0,4 0 8 0,-1-4 0 0,0 1 0 15,1 6 0-15,3-3 0 0,0-1 0 0,3 1-8 16,1-3 8-16,-1 9 0 0,1-7-20 0,-1 7 2 15,4 0 0-15,-3-4 0 0,6-2 18 0,-3 6 0 0,0-9 0 0,4-1 0 16,3 7 40-16,0-9 12 0,0 6 3 0,0 0 0 16,3-10-24-16,5 7-5 0,-5-3-1 0,4 3 0 15,0-3-11-15,0-6-2 0,4 0-1 0,-4 6 0 16,-3-6 21-16,3 0 4 0,4 0 0 0,-4 0 1 16,0 0-46-16,0-6-10 0,7 0-1 15,-7 0-1-15,-3 3 33 0,3 0 8 0,0-3 0 0,0 3 1 16,0 0-38-1,0 1-8-15,0 2-2 0,4-6 0 16,-4 0-24-16,0 0-5 0,0 0 0 0</inkml:trace>
  <inkml:trace contextRef="#ctx0" brushRef="#br0" timeOffset="42516.764">5457 6814 1094 0,'0'0'46'0,"-10"0"-37"15,6 9 95-15,4-9 20 0,-7 6 3 0,0-1 1 16,4 4-52-16,-1 0-9 0,1 3-3 0,-1 0 0 16,4-1-51-16,0-2-13 0,-3 3 0 0,3 0 0 15,0-1 0-15,-4 7 0 0,4-6 0 0,0 3 0 16,0 2 0-16,0-5 0 0,4 3 0 0,-4-4 0 16,0-5 0-16,0-6 0 0,0 0 0 0,0 0 0 15,0 0 45-15,0 0 7 0,0 0 0 0,0-6 1 16,-4-2-4-16,4-4-1 0,-3-6 0 0,-1 1 0 15,4 5-36-15,-3-9-12 0,-1 9 0 0,4-5 0 16,-7-4 0-16,3 4 0 0,1-1 0 0,-1 0 0 16,4 7-24-16,0-4-12 0,-3 3-3 15,3 6 0-15,0 6 39 0,0 0 0 0,0 0 0 0,0 0 0 16,0 0 0-16,0 0 10 0,3-6 1 0,-3 6 0 16,0 0 33-16,0 0 8 0,11 6 0 0,3 0 1 15,-3 0-96-15,-1 6-19 0,1-1-4 0,3 1-1 16,4 3 55-16,-4-3 12 0,3 5 0 0,-3-5 0 15,4 9 0-15,-7-10 0 0,-1 7 0 0,4 0-10 16,-3-4 10-16,-1 4 0 0,1 0 0 0,-4-7 0 16,0 4 0-16,-3 3 0 0,-1-6 8 0,1-1-8 15,-4 4 0-15,0 3 0 0,0-1 0 0,0 1 0 16,0-3 0-16,0-4 8 0,0-5-8 0,0 0 0 16,0-6 0-16,0 0 0 0,0 0 0 0,0 0 0 15,0 0-28-15,3 9-3 0,-3-9-1 0,7 3 0 16,-7-3-51-16,7 0-10 0,4 0-3 0</inkml:trace>
  <inkml:trace contextRef="#ctx0" brushRef="#br0" timeOffset="43115.123">5683 6870 832 0,'0'0'35'0,"0"0"-35"16,0 0 84-16,0 0 9 0,0 0 3 0,0 0 0 15,0 0-28-15,0 0-4 0,0 0-2 0,0 0 0 16,0 0-33-16,0 0-6 0,0 0-2 0,0 0 0 15,0 0-5-15,0 0 0 0,0 0-1 0,0 0 0 16,0 0 2-16,4 0 1 0,3 6 0 0,0-1 0 16,3 1-26-16,-2 3-6 0,-1 3-1 0,0 6 0 0,3-7 61 15,-3 4 12-15,4 9 2 0,3-7 1 0,0 1-46 0,-7-4-15 16,7 4 8-16,-3 0-8 0,3-1 42 0,-3-2 5 16,-4 3 1-16,3-6 0 0,-3-1-29 15,0-5-6-15,-3 6-1 0,3-3 0 0,-4-3-12 0,4-1 8 16,-3 1-8-16,-4-6 0 0,0 0 0 15,0 0 8-15,0-967-8 0,0 1934 0 0,0-967 29 0,0 0 3 16,0 0 1-16,0 0 0 0,0 0-9 16,0 0-3-16,0 0 0 0,0 0 0 15,0 0 1-15,0 0 0 0,0 0 0 0,0 0 0 0,0 0-11 0,0 0-3 0,0-11 0 0,0 5 0 16,0 0-8-16,0 0 0 0,0-6 0 0,4 3 0 16,-4-2 0-16,3-1 0 0,1-9 0 0,-4 4 0 15,0-1-12-15,3-3 12 0,4 4-10 0,-3-7 10 16,3 4-11-16,-4-4 11 0,4 7-12 0,-3-7 12 15,3 3-16-15,0-2 4 0,0 2 1 0,0 4 0 16,-3-1-8-16,3-3-1 0,-4 4-1 0,1 5 0 16,-1 0 5-16,1 1 0 0,-1-1 1 0,1 6 0 15,-4 0 0-15,0 6 0 0,0 0 0 0,0 0 0 16,0 0-17-16,0 0-3 0,0 0-1 0,0 0 0 16,0 0-40-16,3-6-9 0,8 3-2 0</inkml:trace>
  <inkml:trace contextRef="#ctx0" brushRef="#br0" timeOffset="43748.825">6283 6870 817 0,'0'0'34'0,"0"0"-34"15,0 0 71-15,0 0 7 0,-7 0 2 0,-4 6 0 16,4-1-19-16,0 1-3 0,0 0-1 0,0 0 0 16,0-3 6-16,0 3 1 0,7-6 0 0,-7 6 0 15,0 0-4-15,0 0-1 0,0-1 0 0,0-5 0 16,0 6-4-16,0 0-1 0,3 0 0 0,-3-3 0 15,4 0-31-15,-5 3-7 0,5 0 0 0,-8 3-1 16,8-9-15-16,-1 11 0 0,1-5 0 0,-1 0 0 16,1 6 0-16,3 0 0 0,0-4 0 0,-4 4 0 15,4 0 0-15,0 0 0 0,4-4 0 0,-4 4 0 16,0 0 0-16,3 0 0 0,1 0 0 0,-1-1 0 16,1-5 0-16,-1 3 0 0,8 3 0 0,-4-6 0 15,0-6 15-15,-3 5 0 0,3-5 0 0,0 6 0 16,3-6-24-16,-3 0-5 0,7 0-1 0,-3 0 0 15,3 0 33-15,0 6 6 0,7-6 2 0,-7 0 0 16,1 0-42-16,2-6-8 0,1 0-1 0,-4-5-1 16,4 2 48-16,-4-6 10 0,3 6 1 0,-6-2 1 15,0-7-22-15,-1 3-4 0,-3 4 0 0,0-1-8 16,-3-6 12-16,-1 6-12 0,1 1 12 0,-4 2-12 16,0-3 8-16,-4 0-8 0,1 1 0 0,-4 2 0 0,0 3 0 15,0-3-9-15,0 0-1 0,-4 3 0 16,4 6 2-16,-7-6 0 0,3 6 0 0,-3-5 0 15,-4 5-19-15,4 0-3 0,-3 0-1 0,-1 0 0 16,7 5 31-16,-10-5 0 0,7 6 0 0,0 0 0 0,4 0-13 0,-5-3 3 16,5 9 1-16,-1 0 0 0,4-7-3 0,0 7 0 0,0 0 0 15,4 0 0-15,-1-4 2 0,4 4 0 0,4 0 0 0,-4 0 0 32,7 0-29-32,-4-1-5 0,8 4-2 0,-1-3 0 0,4 0-144 15,1-7-29-15</inkml:trace>
  <inkml:trace contextRef="#ctx0" brushRef="#br0" timeOffset="44084.961">6720 6993 851 0,'0'0'36'16,"0"0"-36"-1,0 0 109-15,0 0 15 0,0 0 4 0,0 0 0 16,0 0-15-16,0 0-2 0,0 0-1 0,0 0 0 16,-3 6-56-16,-1 0-11 0,4-6-3 0,-3 9 0 15,3 0-12-15,-4-1-2 0,4 4-1 0,-3 0 0 0,3 0-6 16,0-1-2-16,0-2 0 0,0 9 0 0,0-6-17 15,0-1-17-15,0-5 3 0,0 3 1 0,3 3 13 0,-3 0 0 0,4-1 0 16,-1-5 10-16,-3 6-10 0,4-6-17 16,-1-3 4-16,-3-3 1 15,0 0-128-15,0 0-24 0</inkml:trace>
  <inkml:trace contextRef="#ctx0" brushRef="#br0" timeOffset="44259.512">6622 6690 1257 0,'-14'6'26'0,"14"-6"6"16,0 0-32-16,0 0 0 0,0 0 0 0,0 0 0 15,0 0-12-15,-8 0-8 0</inkml:trace>
  <inkml:trace contextRef="#ctx0" brushRef="#br0" timeOffset="44922.976">7112 7043 1337 0,'0'0'56'0,"0"0"-44"16,0 6 17-16,0-6 4 0,0 12 1 0,0-12 0 15,0 6 34-15,0-6 6 0,4 6 2 0,-1-6 0 16,1 5-20-16,-1-2-3 0,4 0-1 0,0 0 0 15,-3 0-28-15,6 0-7 0,-6 3-1 0,3 0 0 16,0-6-1-16,0 6-1 0,0-6 0 0,-3 6 0 16,3-6-14-16,0 0 0 0,0 0 0 0,0-6-10 15,0 6 10-15,0 0 0 0,0-6 8 0,0 6-8 16,-3-6 0-16,3-3-16 0,0 3 2 0,0 0 1 16,3 1 1-16,-10-7 0 0,4 0 0 0,-1 0 0 15,1-2-22-15,-1 2-4 0,1-6-1 16,-4 6 0-16,0 1 39 0,0-7 0 0,0 9 0 0,-4-3 0 15,4 1 0-15,-3-4 0 0,-4 3 0 0,3 6 0 16,-6-5-15-16,3 5 5 0,0-6 1 0,-4 6 0 16,4 0-37-16,-4 3-7 0,1 0-2 0,-4 0 0 15,3 6 55-15,-3 0 12 0,3 6 1 0,1 3 1 16,-4 0-22-16,0-1-5 0,3 1-1 0,0 9 0 16,1-4 27-16,-1 10 6 0,1-4 1 0,-1 7 0 15,4-4-8-15,-4-2 0 0,4-7-1 0,4 10 0 16,-1-4 17-16,4 4 4 0,0 2 1 0,0-2 0 0,0 2-33 15,0-11 0-15,4 2-15 0,3 4 5 0,0-10 27 16,0 4 6-16,0-6 1 0,4 0 0 0,-1-1 4 0,1 1 0 16,-1-3 1-16,1 3 0 0,3-6-10 0,-3 5-3 15,3 1 0-15,-4-6 0 0,5 0-4 0,-1 0 0 16,0 0-1-16,0-3 0 0,0-3-11 16,4 2-9-16,3-2 9 0,-7 0-13 15,4-2 61-15,-1-1 13 0,1 3 3 0,-1-6 0 16,1 3-109-16,7-3-22 0,-11-3-4 0,7 3-1 15,-3 0 19-15,3 0 3 0,-3-5 1 0,-1 5 0 16,1 0-120-16,-4 0-24 0,0 3-5 0</inkml:trace>
  <inkml:trace contextRef="#ctx0" brushRef="#br0" timeOffset="49426.104">8664 6926 623 0,'0'-6'26'0,"-3"-9"-26"16,3 6 49-16,0 0 5 0,0 3 1 0,0 1 0 15,0-1 1-15,0-6 0 0,0 12 0 0,0 0 0 16,0 0-35-16,0 0-6 0,0 0-2 0,0 0 0 16,0 0 39-16,0 0 7 0,0 0 1 0,0 0 1 15,0 0-46-15,-4 12-15 0,-3-6 8 0,4-1-8 16,3-5 0-16,0 6 0 0,-4 3 0 0,4 0 0 15,4 6 34-15,-4-9 3 0,3 5 1 0,-3-5 0 16,4 3-26-16,-1 3-4 0,1 0-8 0,-1-1 11 16,1 1 5-16,-1 0 2 0,4 2 0 0,-3-2 0 15,3 0-18-15,-4 6 0 0,1-7 8 0,3 1-8 16,-3 9 0-16,6-9 0 0,-3 5 0 0,-3 4 0 16,3-4 35-16,-4 1 3 0,1-3 1 0,-1 2 0 15,1 1-29-15,3-12-10 0,0 3 0 0,0-3 9 16,-3-1 2-16,-4-5 0 0,7 0 0 0,0 0 0 15,-4-3 9-15,4 1 1 0,0-1 1 0,-3-3 0 16,3-6 6-16,-4 0 2 0,4-8 0 0,1 5 0 16,-5-6-7-16,8 10-2 0,-4-7 0 0,0 3 0 15,0-2-21-15,0-1 8 0,0-3-8 0,0 10 0 16,-3-13 11-16,3 9-3 0,0 1 0 0,-4-1 0 0,4-3-8 16,-3 1-11-16,-1 2 3 0,1-3 0 0,-4 1 8 15,3 2 16-15,-3 3-4 0,4 1-1 0,-4-7-11 0,0 12 0 16,0-6 0-16,0 3 0 15,0 1-58-15,-4-1-14 0,4-3-2 0,-3 6-1 16,3-6-24-16,0 7-5 0,-4-7 0 0</inkml:trace>
  <inkml:trace contextRef="#ctx0" brushRef="#br0" timeOffset="50026.909">9049 6943 1094 0,'0'0'23'0,"-4"6"5"15,1 0-28-15,3 3 0 0,-4 3 0 0,1-7 0 16,3 7 70-16,-4-6 9 0,1 6 1 0,3-3 1 15,0 2-27-15,-4 1-6 0,4-6 0 0,0 12-1 16,0-12-31-16,0 2-5 0,0 1-2 0,0 6 0 16,0-9 8-16,0 0 2 0,0 0 0 0,0 5 0 15,4-8-7-15,-4 3 0 0,0 6-1 0,0-12 0 16,3 6-11-16,-3 0 0 0,0-6 0 0,4 5 0 16,-4-5 0-16,0 6 0 0,0-6 0 0,0 0 8 15,0 0 12-15,0 0 3 0,0 0 0 0,0 0 0 16,7-6-33-16,-4 6-6 0,1-5-2 0,-1-1 0 0,-3-3 18 15,4-3 0-15,-4 0 8 0,3 7-8 0,-3-13 0 0,4 3-8 0,-1 0-1 0,-3 1 0 32,4-4-27-32,-1 6-4 0,-3-2-2 0,4 2 0 0,-1 0 42 15,-3 0 0-15,4 7 13 0,0-7-3 0,-4 3-10 16,3 3-12-16,1 0 2 0,-1 0 1 0,-3 6 9 0,0 0 0 16,0 0 0-16,0 0 0 15,7-6 0-15,-3 6 0 0,3 0 0 0,0 0 0 0,0 6 0 0,0-6 0 0,0 6 0 0,0 0 0 16,-3-3 0-16,3 0 0 0,0-3 0 15,0 9 0-15,-4-6 0 0,4 6 0 0,0-4 0 16,0 7 0-16,-3 6 35 0,0-9 9 0,-1 8 1 0,4-5 1 16,-7 6-30-16,4-10-5 0,-1 1-2 0,-3 0 0 15,4 3-1-15,-4 0 0 0,0-1 0 0,0 1 0 16,0 3-8-16,0-3 0 0,0-1 0 0,0 1 0 16,0 0 0-16,0-3 0 0,0-3 0 0,0-6 0 15,0 0 0-15,0 0 0 0,0 0 0 0,0 0 0 16,0 0-97-16,0 0-25 0,0 0-5 0</inkml:trace>
  <inkml:trace contextRef="#ctx0" brushRef="#br0" timeOffset="50626.019">9384 6976 1371 0,'0'0'28'0,"0"0"8"0,-4-6-36 15,4 6 0-15,0 0 0 0,0 0 0 16,0 0 72-16,0 0 7 0,0 0 1 0,0 0 1 0,0 0-47 0,0 0-10 0,0 0-1 0,0 0-1 16,0 0-22-16,0 0 8 0,0 0-8 0,0 0 0 15,4 6 0-15,3-6 0 0,-4 5 0 0,5 1 8 16,-1-6-8-16,-4 6 0 0,4 0 0 0,0-6 8 15,0 6-8-15,0 0 0 0,0-6 0 0,0 0 0 16,1 3 0-16,-1-3 0 0,0 3 0 0,0-3 8 16,0 0-8-16,0-3 11 0,0 0-11 0,7-9 12 15,-7 6-4-15,4 0-8 0,-4-5 12 0,0 2-4 16,0-3-8-16,0 6 0 0,0-6 0 0,0 1-11 16,-4-1 2-16,4 0 0 0,-3 3 0 0,0 3 0 15,-1 0-37-15,1 1-7 0,-4-1-2 16,0-6 0-16,0 6 23 0,-4-3 5 15,4 3 1-15,-3 0 0 0,3 6-12 0,-8-2-2 0,8 2-1 16,-10 2 0-16,3-2-2 0,-4 3 0 0,4 3 0 0,-3-3 0 16,-1 6 43-16,4-3 0 0,-4 6 13 0,1-6-3 15,3 5 29-15,-4-2 5 0,1 3 2 0,3 6 0 16,-4-13-4-16,4 13-1 0,0-6 0 0,3 3 0 16,-3-10-9-16,4 7-1 0,-1-6-1 0,1 6 0 15,-1-6 2-15,4 0 0 0,0 2 0 0,-3-2 0 16,6 6-10-16,-3-6-2 0,4 6 0 0,-1-4 0 0,1-2-8 15,3 0-3-15,-4 6 0 0,4-6 0 0,4 6-1 0,0-6-8 16,-1 5 12-16,1-5-4 0,-1 3-22 0,1 3-5 16,-1-6-1-16,1 5 0 0,0-5 20 0,-1 6 0 0,1-3 0 15,3-3 0-15,0 5 0 0,0-5 0 0,0 0 0 16,0 0 0 0,0 0-55-16,1-6-7 0,-1-6-2 0,3 0 0 0,-3 0-51 0,4-5-10 15</inkml:trace>
  <inkml:trace contextRef="#ctx0" brushRef="#br0" timeOffset="51365.301">10954 6846 1067 0,'0'0'30'0,"0"0"7"0,0 0-29 0,0 0-8 16,0 0 0-16,-7 6 0 0,3 0 45 0,4-6 8 0,-3 6 2 0,-1 0 0 15,4-6-7-15,-3 6 0 0,-1 5-1 0,4-11 0 16,0 0-16-16,0 0-3 0,0 0-1 0,0 0 0 15,0 0-3-15,0 0-1 0,0 0 0 0,0 0 0 16,0 0 14-16,0 0 3 0,0 0 1 0,0 0 0 16,0 0 6-16,0 0 1 0,0 0 0 0,0 0 0 15,0 0-28-15,0 0-4 0,0 0-2 0,0 0 0 16,-3-6-29-16,-1 6-5 0,0-5-2 0,-3-1 0 16,4 6-9-16,-4 0-1 0,3-6-1 0,-3 0 0 15,-3 6 8-15,3-6 1 0,0 6 1 0,-4 0 0 16,4 0 23-16,-4 0 0 0,4 0 0 0,0 0 0 15,-3 0 0-15,3 6 0 0,-4-6-9 0,4 12 9 16,0-6 0-16,0-1 12 0,0 1-1 0,0 3-1 16,0 0-1-16,3 6 0 0,1-9 0 0,-4-1 0 15,7 7-9-15,-4-3-12 0,4 3 2 0,4 0 1 16,-4-7 9-16,0 7 12 0,3 0-2 0,-3 0-1 16,4-4-9-16,-1 4 0 0,-3 0 0 0,4 0 0 15,-1-6 0-15,1 2 0 0,3 1 0 0,-4 0 0 16,1 3 0-16,-1 0 0 0,4-6 0 0,-3-1 0 15,-1 4 0-15,5-3 0 0,-1 3 0 0,-4 0 0 16,4-3 0-16,0-6 0 0,4 5 0 0,-4 1 0 0,3-6 0 16,1 0 0-16,-4 0 0 0,4 0 0 0,-1 0 0 0,4-6 0 15,-3 1 0-15,3 5 0 16,0-12-31-16,0 6-8 0,4-6-1 0,0 3-1 16,-4 4-37-16,3-7-7 0,1 0-2 0</inkml:trace>
  <inkml:trace contextRef="#ctx0" brushRef="#br0" timeOffset="51882.947">11289 6864 851 0,'-7'0'36'0,"0"-6"-36"15,0 6 109-15,0 0 15 0,0 0 4 0,-4 0 0 16,4 0-52-16,0 0-9 0,-4 6-3 0,1 0 0 15,3-6 0-15,0 6 0 0,-4-6 0 0,4 5 0 16,0 1-51-16,0 3-13 0,3-3 0 0,-3 12 0 16,4-12 0-16,-1 5 0 0,-3 1 0 0,4 0 0 15,-4 3 0-15,3-4 0 0,1 1 0 0,-1 6 0 16,0-7 0-16,4 4 0 0,-3-3 0 0,3 0 0 16,0-4 0-16,0 1 0 0,0-3 0 0,0 9 0 15,0-9 0-15,3 0 0 0,1 0 0 0,0-1 0 16,-1 1 0-16,1 0 0 0,-4-6 0 0,7 9 0 15,-4-6 37-15,4 0 5 0,0-3 1 0,0 0 0 16,4 0-19-16,-4-6-3 0,4-3-1 0,-4 6 0 16,3 0-20-16,-3-3 0 0,4 1 0 0,-1-7 8 0,-2 0-8 15,-1-3 0-15,0 4 0 0,0-1 0 0,0-6 0 16,0 6 0-16,-4 4 0 0,1-1 0 0,-1 0 0 0,-3 3 0 16,4-6 0-16,-4 6 0 0,0 6 0 0,0 0 0 15,0 0 0-15,0 0 0 0,0 0 0 0,0 0 0 0,0 0 0 0,0 0 0 16,0 0 0-16,0 0 0 0,0 0 0 15,0 0 0-15,0 0 0 0,-4 6 0 0,1 0 0 16,-1 6 0-16,4-6-50 0,4 6-11 16,-4-4-3-16,3 4 0 0,-3-6 52 0,4 6 12 0,-1 0 0 0,1-7 0 15,-1 4 0-15,1 3 0 0,3 0 0 0,0 0 0 16,-3-7 0-16,3 1 0 0,0 0 0 0,0 6 0 16,0-3 0-16,0-3 0 0,0-1 0 0,4-5 0 15,-4 6-54-15,0-6-8 0,3 6-2 0</inkml:trace>
  <inkml:trace contextRef="#ctx0" brushRef="#br0" timeOffset="52350.943">11479 6937 851 0,'0'0'36'16,"0"0"-36"-16,0 0 96 16,0 0 12-16,0 0 2 0,0 0 1 0,0 6-59 0,0 3-11 0,4 0-2 0,-1-3-1 15,5 3 4-15,-5 2 1 0,4 1 0 0,-3 0 0 16,-1-6 17-16,4 2 3 0,-3 4 1 0,-1 0 0 16,1 0-52-16,-1 0-12 0,1-7 0 0,-1 7 0 15,1 3 54 1,-1-3 8-16,-3-6 2 0,4-1 0 0,-4-5-52 15,0 0-12-15,0 0 0 0,0 0 0 0,0 0 0 16,0 0 0-16,0 0 0 0,0 0 0 0,0-5 0 0,-4-1 0 0,4 0 0 0,0 0 0 16,-3 0 34-16,-4-3 4 0,3 3 1 0,1-3 0 15,-1 1-63-15,1-4-12 0,-1 0-2 0,1 0-1 16,-1 1 39-16,1 2 0 0,-1-9 0 0,1 6 0 16,-1 7 0-16,1-7 0 0,3 0 0 0,-4 3 0 15,4 3 0-15,0 0 0 0,0 1 0 0,0-1 0 16,0 0 0-16,0-3 0 0,0 3 0 0,4-3 0 15,-1 6 0-15,1-3 0 0,3 1 0 0,0-1 0 16,0 0-21-16,0 0 3 0,0-6 1 0,3 6 0 16,5 0 27-16,-1 3 6 0,0-2 0 0,0 2 1 15,0 0-65-15,0-3-12 0,-3 0-4 0,3 6 0 16,-4 0-51-16,4 0-10 0,1 6-3 0</inkml:trace>
  <inkml:trace contextRef="#ctx0" brushRef="#br0" timeOffset="52827.509">11874 6352 1151 0,'0'0'48'0,"0"0"-38"15,-7 0 5-15,7 0 1 0,0 0 0 0,0 0 0 16,-7 6-4-16,7-6 0 0,-3 0 0 0,-1 6 0 16,-3 0 20-16,7 0 3 0,-3 6 1 0,3-4 0 15,0 1-12-15,0 0-3 0,3 3 0 0,4 0 0 16,-3 5 11-16,-1 4 3 0,4-4 0 0,0 7 0 15,1 2 4-15,-1-2 1 0,0 8 0 0,0 3 0 16,0-2-19-16,0 2-3 0,0 3-1 0,-4-5 0 16,4 2 18-16,-3-3 3 0,0 4 1 0,-1-10 0 15,-3 3-11-15,4 1-3 0,-4-4 0 0,3 1 0 16,-3-4-25-16,0 1 0 0,0-7 0 0,0 4 0 16,0 3 0-16,0-7 0 0,0 4 0 0,0 2 0 15,0-8 0-15,0 3 0 0,0-1 0 0,4 1 0 16,-4-6 0-16,0-1 0 0,0-2 0 0,0 3 0 15,3-6 0-15,-3 6 0 0,0-7 0 0,0-5 0 16,0 3 0-16,0-3 0 0,0 0 0 0,0 0 0 16,0 0-46-16,0 0-14 0,0 0-4 0,0 0 0 15,0 0-128-15,0 0-27 0</inkml:trace>
  <inkml:trace contextRef="#ctx0" brushRef="#br0" timeOffset="53131.172">11807 6949 908 0,'0'0'19'0,"0"0"4"0,0 0-23 0,0 0 0 0,-3-6 0 0,3 6 0 15,0-6 95-15,0 6 14 0,-4-6 3 0,4 6 1 16,0 0-40-16,4-5-8 0,3 5-1 0,-3-6-1 15,3 6-22-15,0 0-4 0,0 0-1 0,3 0 0 16,1 0-4-16,-1 0 0 0,5 0-1 0,-5 6 0 16,4-6-9-16,0 0-2 0,0 0 0 0,1 5 0 15,-5-5-9-15,4 0-3 0,0 0 0 0,1 0 0 16,-1 0-30-16,-4 0-6 0,4 0-2 0,-3-5 0 16,3 5 38-16,-3-6 8 0,-4 6 2 0,3 0 0 15,4-6-131-15,-3 0-27 0,3 6-4 0</inkml:trace>
  <inkml:trace contextRef="#ctx0" brushRef="#br0" timeOffset="53734.185">12167 6926 1314 0,'0'0'37'0,"0"0"8"0,0 0-36 0,0 0-9 0,0 0 0 0,0 0 0 16,0 0 53-16,0 0 9 0,0 0 2 0,0 0 0 16,0 0-1-16,0 0 0 0,0 0 0 0,0 5 0 15,0-5-50-15,7 6-13 0,-3 0 0 0,3 0 0 16,-4 0 40-16,5 3 4 0,-1-6 0 0,0 0 0 16,0 3-26-16,0-1-5 0,3 1-1 0,-3 0 0 15,0-6-2-15,4 6-1 0,-4-6 0 0,4 6 0 16,-1-6 7-16,1-6 0 0,-4 6 1 0,3 0 0 15,-2-6-17-15,-1 0 0 0,0 6 0 0,-4-6 0 16,4 1 8-16,-3-1 0 0,3 3 1 0,-4 0 0 16,1 0-9-16,-4 3 0 0,0-9 0 0,3 6 0 15,-3 3 0-15,0-6 0 0,0 6 0 0,0-6 0 16,0 6 0-16,0 0-12 0,0-6 4 0,0 6 8 16,-3 0-32-16,-1-5 0 0,1-1 1 0,-4 0 0 15,0 0 5-15,0 0 1 0,0 3 0 0,-4-3 0 16,4 0 4-16,-4 6 1 0,1-6 0 0,-1 1 0 15,1 5 20-15,3-6 15 0,-4 6-3 0,4 0 0 16,0 0-28-16,0 0-5 0,7 0-2 0,-11 0 0 16,8 6 11-16,-4-1 3 0,3 1 0 0,-3 3 0 15,7 0 9-15,-3 6-12 0,3 2 12 0,0-5-12 16,0 6 12-16,3-4 8 0,-3 4-8 0,4 0 11 0,-1-4 0 16,1-2 0-16,-1 6 0 0,1-6 0 0,-1-1 4 15,1 10 1-15,3-3 0 0,-4-7 0 16,4 4 0-16,0 3 0 0,1-7 0 0,-1 1 0 15,0 6-5-15,0-4-1 0,0-2 0 0,3 0 0 0,-3 0-10 0,4-3 0 0,-4-1 0 16,0 1 8-16,4 3-8 0,-4-6 0 0,3 0 9 16,1 0-9-16,-1-1 8 0,-3-2-8 0,4 0 8 15,0 0-8-15,-1 0 0 0,4 3-15 0,-3-6 3 16,3 3 0 0,-3-3-122-16,-1 6-24 0,4-6-5 0</inkml:trace>
  <inkml:trace contextRef="#ctx0" brushRef="#br0" timeOffset="54708.69">13959 6949 1196 0,'-10'0'24'0,"3"3"8"16,-4 0-32-16,1 3 0 0,3-3 0 0,-4 0 0 16,0 0 69-16,1 3 8 0,-1-6 2 0,1 0 0 15,-4 0-26-15,3 0-5 0,0 0 0 0,1 0-1 16,3 0-15-16,-4 5-2 0,1-5-1 0,3 0 0 0,-4 0-21 0,4 0-8 0,0 6 0 16,-4-6 9-1,4 6-9-15,0 0 10 0,0-6-10 0,0 12 10 0,0-9-10 16,3 3 0-16,1-1 0 0,-1 7 0 15,1-6 0-15,-1 0 0 0,1 6 0 0,3 0 0 0,-4-7 0 0,4 4 0 16,4 3 8-16,-4 0-8 16,3-6 0-16,1 5 0 0,-1-5 0 0,1 0 0 0,3 6 0 0,4-3 16 15,-4-3-2-15,3 5-1 0,1-5-5 16,3 0 0-16,-4 3-8 0,1-3 12 0,3-3-2 0,-3 0-1 0,-1-3 0 16,4-3 0-16,-3 0 1 0,0 0 0 0,3-9 0 15,-4 6 0-15,1-6-2 0,-1 7 0 0,1-13 0 0,-4 3 0 16,4 4 2-16,-4-1 0 0,0 0 0 0,-4 0 0 15,4 0-10-15,-3-2 0 0,-1 2 0 0,-3 0 0 16,0 0 0-16,0 4 0 0,0 2 0 0,0-6 0 16,-3 6-11-16,3 6-4 0,0-6-1 0,0 6 0 15,0 0 1-15,0 0 0 0,0 0 0 0,0 0 0 16,0 0-14-16,0 0-3 0,0 0-1 0,-7 0 0 16,7 6 13-16,-4 6 4 0,1-6 0 0,3 6 0 15,0-4 16-15,0 4 0 0,0 0-8 0,3 0 8 16,-3 2-33-16,0 4-3 0,4 0-1 0,-1-7 0 15,-3 4 61-15,4 9 12 0,-1-13 2 0,1 7 1 16,-1-3-63-16,1-4-12 0,3 1-2 0,0 6-1 16,0-9 39-16,0-1 0 0,0-2 0 0,4 3 0 15,-1-3 0-15,1 0 0 0,0-6 0 0</inkml:trace>
  <inkml:trace contextRef="#ctx0" brushRef="#br0" timeOffset="56357.151">14848 6949 1314 0,'0'0'37'0,"0"0"8"0,0 0-36 0,0 0-9 0,0 0 0 0,0 0 0 16,0 0 53-16,0 0 9 0,0 0 2 0,0 0 0 16,-3 3-49-16,-1 6-15 0,1 0 8 0,3-3-8 15,-4 5 0-15,4 1 10 0,0 0-10 0,0 2 8 16,0-2 0-16,0 0 0 0,4 6 0 0,-4-4 0 15,0 4-8-15,0 0 0 0,0-7 0 0,0-2 0 16,0 6 0-16,0-6 10 0,0-3-10 0,0-6 10 16,0 5 7-16,0-5 2 0,0 0 0 0,0 0 0 15,0 0-3-15,0 0 0 0,0 0 0 0,0 0 0 16,0 0-5-16,0 0-2 0,0 0 0 0,0 0 0 16,0 0 37-16,0 0 7 0,0-5 2 0,0-1 0 15,0-6-37-15,0-3-7 0,0 4-2 0,0-1 0 0,3 0-9 0,1-3 0 16,-4 6 0-16,3 1 0 0,1-10 0 0,-4 6 0 0,3 0 0 0,1 1 0 15,0-4 0-15,-1 9 0 0,-3-6 0 16,4 1 0-16,-1 5 0 0,-3-6 0 0,4 9 0 16,-1-3 0-16,-3 6 0 0,4 0 0 0,-1-6 0 0,-3 6 0 15,0 0 0-15,7 0 0 0,-7 0 0 0,7 0 0 16,0 6 0-16,0 0 0 0,0 6 0 16,1-3 0-16,-1 2 0 0,-4 7 0 15,4 0 0-15,0 2 0 0,-3-2 0 16,-1 2 0-16,1-2 0 0,-1 6 0 0,-3-7 0 0,4 1 0 0,-1-3 0 15,-3 2 0-15,4 1 0 0,-4-3 0 0,3-4 0 0,-3 7 0 16,0-12 27-16,0 3 3 0,0-3 1 0,0-1 0 16,0-5-19-16,0 0-3 0,0 0-1 0,0 0 0 15,0 0 0-15,0 0 0 0,0 0 0 0,0 0 0 16,0 0 7-16,4-5 1 0,-4-4 0 0,4-3 0 16,-4-6-16-16,0 4 0 0,0-4 0 0,0 0 0 15,0 1 0-15,3-1 0 0,-3 9 0 0,4-2 0 16,-1-1-45-16,-3-6-15 0,4 6-4 0,-4 4 0 15,0-4 52-15,3 6 12 0,-3-6 0 0,0 6 0 16,0 6 0-16,0 0 0 0,0 0 0 0,4 0 0 16,-4 0 0-16,3-9 0 0,1 6 0 0,-1 1 0 15,-3 2 0-15,7-6 0 0,-3 6 0 0,3-3 0 16,-7 3-8-16,3-3 8 0,5 3 0 0,-1 0-9 16,-4 3 9-16,4 0 0 0,0 0-9 0,0 0 9 15,-3 2 0-15,3 4-11 0,0-3 11 0,0 6-8 16,-4 0 8-16,5-4 0 0,-5 1 0 0,1 6-8 15,-1 3 8-15,-3-1 0 0,4 4 0 0,-4 2 0 16,0-2 0-16,3 2 0 0,-3 1 8 0,0-9-8 0,0 2 9 16,-3 1-9-16,3-6 12 0,0-1-12 0,0-8 9 0,0-3-9 0,0 0 0 15,0 0 9-15,0 0-9 0,0 0 0 0,0 0 0 0,0 0 0 16,3-3 0-16,4-2 0 0,0-7 0 0</inkml:trace>
  <inkml:trace contextRef="#ctx0" brushRef="#br0" timeOffset="56926.57">15353 7043 1337 0,'0'-6'28'0,"0"0"6"16,-4 0-34-16,4 1 0 0,0 5 0 0,0-6 0 15,0 6 109-15,0-3 15 0,0 3 4 0,0 0 0 16,0 0-64-16,0 0-13 0,-3-12-3 0,3 12 0 16,0 0-11-16,0 0-2 0,-7 0-1 0,0 0 0 15,7 0-18-15,-7 0-3 0,0 6-1 0,0 0 0 16,0-3-12-16,-1 3 0 0,1-1 0 0,4 1 0 16,-4 6-21-16,3-6-7 0,-3 6-2 0,4-6 0 15,-1 2 30-15,1 1 0 0,-1 6 0 0,1-3 0 0,3 5 0 16,-4-8 0-16,4 6 0 0,0 0 0 0,4-4 0 15,-4 1 0-15,3-3 0 0,1 3 0 0,3-1 0 0,-4-5 0 16,4 6 0-16,-3 0 0 0,3-6 0 0,0 3 0 0,0-4 0 16,0 1 0-16,0 0 0 15,4 0 0-15,-4 0 0 0,0-6 0 0,0 0 25 0,0 0 11 16,0 6 3-16,4-6 0 0,-4-6-25 16,0 6-5-16,0-12-1 0,0 6 0 15,-4 0-8-15,4 1 0 0,0-1 0 0,-3-3 0 0,-1 3 16 0,1-12 0 0,-1 4 1 16,-3-1 0-16,4 0-17 0,0 3 0 0,-4 1-13 0,3-10 5 15,-3 15 8-15,0-5 0 0,0 5 0 0,0 0 0 16,-3 0 0-16,3-6-15 0,-4 6 3 0,0-3 0 16,1 4-28-16,-4-1-6 15,0 0-1-15,0-6 0 0,0 12 38 0,-4-6 9 0,4 6 0 0,0-6 0 16,-4 6 0-16,4 0 0 0,-3 6 0 0,3-6 0 16,-4 6-11-16,4 0 0 0,-3 6 0 0,3-6 0 15,-1-1 11-15,1 4-12 0,0 3 12 0,4 0-12 16,-4 0 24-16,3-7 4 0,4 7 0 0,-3 9 1 15,3-15-27-15,0 5-6 0,0 1 0 0,3 3-1 16,1-3-6-16,-1-1-1 0,4 7 0 0</inkml:trace>
  <inkml:trace contextRef="#ctx0" brushRef="#br0" timeOffset="57422.199">15621 7037 1094 0,'0'0'23'0,"0"0"5"0,0 0-28 16,0 0 0-16,-7 0 0 0,7 0 0 0,0 0 108 0,0 0 16 0,0 0 3 0,-7 0 1 16,7 0-103-16,-7 6-25 0,3 0 0 0,1 6 0 15,-1-6 56-15,1 2 7 0,-1-2 1 0,4 3 0 16,-3 0 0-16,3 3 0 0,-4-6 0 0,4 0 0 15,0-6-52-15,0 5-12 0,0-5 0 0,0 0 0 16,0 6 0-16,0-6 0 0,0 0 0 16,0 0 0-16,0 0 0 0,0 0 0 0,0 0 0 0,0 0 0 15,0 0 0-15,4-6 11 0,-1 1-3 0,1-1-8 16,3 0 8-16,0-6-8 0,-4 0 0 0,4 0 0 16,0 4 8-16,1-4-8 0,-5 0 0 0,4-3 0 15,-3 7 0-15,-1-1 0 0,4-3 0 0,-3 6 0 16,-1 0 0-16,1 0 0 0,-4 6 0 0,0 0 0 15,3 0 0-15,-3 0 0 0,0 0-9 0,0 0 9 16,4-5 0-16,-4 5 0 0,0 0 0 0,7 5 0 16,-4-5 0-16,4 6 0 0,1 0 0 0,-5 0 8 15,4 6-8-15,0-3-12 0,0-4 4 0,0 7 0 16,0-6 8-16,0 6 0 0,4 0 0 0,-4-4 0 16,0 1 13-16,0 6 5 0,0-3 1 0,0 0 0 15,0 2-31-15,0-2-5 0,0 0-2 0,4-1 0 16,-7 1 19-16,3 3 0 0,-4-6 0 0,4 0 0 0,-3 2 0 0,-1 1 0 15,1 0 0-15,-1-6 0 16,1-3-55-16,-1 3-7 0,1-1-2 0</inkml:trace>
  <inkml:trace contextRef="#ctx0" brushRef="#br0" timeOffset="58263.761">16789 6905 1212 0,'-18'15'25'0,"7"-9"6"0,4-6-31 15,-3 5 0-15,-1 1 0 0,1-6 0 0,3 6 69 0,-4 0 8 0,4-6 2 0,0 3 0 16,0-3-15-16,7 0-4 0,-7 0 0 0,0 0 0 16,0 0-7-16,0 0-1 0,7 0-1 0,-7 0 0 15,0 0-27-15,-1-3-6 0,8 3-1 0,-7 0 0 16,0 3-17-16,0-3 0 0,4 3 0 0,-1 6 0 15,-3-3-8-15,0 5 8 0,4-5-13 0,-4 6 5 16,-4 3 8-16,7-4-10 0,-3 7 10 0,0-6-10 16,4 6 10-16,-1-7 0 0,1 10 0 0,-4-9 0 15,7-1 0 1,-4 1 0-16,4 0 10 0,-3 3-10 0,3-10 20 0,0-5-1 0,3 6-1 0,-3-6 0 16,0 0-7-16,0 0-2 0,0 0 0 0,0 0 0 15,4-6 44-15,3 6 9 0,0-5 2 0,0-7 0 16,0 0-52-16,4 3-12 0,-4-2 0 0,3-1 0 15,-3 6 26-15,4-9 2 0,-1 6 1 0,-3 1 0 16,0 2-29-16,1-6 0 0,-1 0 0 0,0 6 0 16,-4-6 0-16,1 7 0 0,-1-1 0 0,-3 6 0 15,0-3 0-15,0 3 0 0,0 0 0 0,0 0 0 16,4-6 0-16,-4 6-13 0,3-6 4 0,-3 6 1 16,0 0 8-16,0-6 0 0,0 6 0 0,0 0 0 15,0 0-28-15,0 0-3 0,0 0-1 0,0 0 0 16,0 0 32-16,0 0 0 0,4-6 0 0,-4 6 0 15,0 0-12-15,0 0 3 0,0 0 1 0,3 6 0 16,-3 0 8-16,4 6-8 0,-4 0 8 0,0 2-8 0,3-8 8 16,1 12 0-16,-4-6 0 0,3-4 0 15,1 4 0-15,-4 6 0 0,3-6 0 0,1-1 0 0,-4 4 18 16,4-3 6-16,-1-1 0 0,-3 1 1 16,4-6-25-16,-1 3 0 0,1 0 0 0,-4-6 0 15,3 3 0-15,1-1 0 0,3-5 0 0,-4 6 0 16,4-6-97-16,0 0-25 0,0 0-5 0</inkml:trace>
  <inkml:trace contextRef="#ctx0" brushRef="#br0" timeOffset="59152.382">16887 6943 1288 0,'0'0'54'16,"0"0"-43"-1,0 0 70-15,0 0 15 0,0 0 2 0,0 0 1 16,0 0-31-16,0 0-5 0,0 0-2 0,0 0 0 15,0 0-39-15,0 0-8 0,0 0-2 0,4 6 0 16,0-3 10-16,-1 0 2 0,1 6 0 0,-1 3 0 16,1-7 1-16,-4 1 1 0,3 0 0 0,-3 0 0 15,4 6-26-15,-4 0 0 0,0 2 8 0,3-2-8 0,-3 0 12 16,0-6 0-16,0-6 0 0,4 8 0 16,-4-8-34-16,0 0-6 0,0 0-2 0,0 0 0 0,0 0 55 0,0 0 11 0,0 0 3 0,0 0 0 15,0 0-19-15,0 0-3 0,0 0-1 0,0 0 0 16,0 0-5-16,0 0-2 0,0 0 0 0,0 0 0 15,3-2 15-15,4 2 2 0,0-6 1 0,-3 0 0 16,-1 0-27-16,1 0 0 0,-1 0 0 0,-3 0 0 16,4-3 0-16,0 4 0 0,-1-1 0 0,1 0 0 15,-4 0 0-15,3 0 0 0,-3 0 0 0,0 0 0 16,4 0 8-16,-4 1-8 0,0-4 8 0,3 6-8 16,-3 3 0-16,0-9 0 0,0 9 0 0,0 0 0 15,0 0 0-15,0 0 0 0,4-3 0 0,-4 3 0 16,0 0 0-16,0 0 0 0,0 0 0 0,0 0 0 15,0 0-14-15,3 0 5 0,4 3 1 0,0 3 0 16,0 0 8-16,-3 3 0 0,3-9 0 0,0 11 0 16,-3-5-12-16,3 0 0 0,0 6 0 0,-4-6 0 15,4 2 12-15,-3-2 0 0,-1 6 0 0,1-6 0 16,-1 6 0-16,1-6 11 0,-4-6-3 0,0 0 0 16,0 6-8-16,0-6 0 0,0 0 0 0,0 0 8 15,0 0-8-15,0 0 0 0,0 0 0 0,0 0 0 16,0 0 9-16,0 0 0 0,0 0 0 0,0 0 0 15,3-12-9-15,-3 0 12 0,0 6-12 0,0-9 12 0,4 7-12 16,-4-1 0-16,0-3 0 0,4 6 8 16,-4 0-8-16,0-5 0 0,3 5 0 0,-3 0 0 15,0-3 0-15,0 9 0 0,0 0-9 0,4-3 9 0,-1 0-8 0,1-3 8 16,3 0-12-16,0 0 12 0,-4 6-9 16,4-5 9-16,0 5 0 0,0-6-9 15,0 6 9-15,4 0 0 0,-4-6-9 0,0 6 9 16,0-6 0-16,0 6 0 0,4 0 0 0,-4 0 0 0,0 6-11 0,0-6 11 15,0 0-8-15,0 6 8 0,-3 0 0 0,3-1-10 16,0 1 10-16,0 0 0 0,-4 6-10 0,1 3 10 0,3-4-8 0,-4 7 8 16,-3-3 0-16,4 2 14 0,0 1-2 0,-4-6 0 15,0 0-12-15,3-4-15 0,-3 1 3 0,0 0 1 16,0-9 11-16,0 6 0 0,0-6 0 0,0 12 0 16,0-12 0-16,0 0 0 0,0 0 0 0,4 0 8 15,-4 0-8-15,7 6-16 0,0-12 4 0,-4 6 0 16,4-6-143-16,4 6-29 0,-4-12-5 15</inkml:trace>
  <inkml:trace contextRef="#ctx0" brushRef="#br0" timeOffset="59827.106">17572 6943 857 0,'0'0'17'0,"0"0"7"0,0 0-24 16,0-6 0-16,0 6 0 0,0-6 0 0,0 6 85 16,0 0 13-16,0 0 2 0,0 0 1 0,0 0-20 0,0 0-4 0,0 0-1 0,0 0 0 15,0 0 16-15,0 0 4 0,0 0 0 0,0 0 0 16,0 0-54-16,0 0-10 0,0 0-3 0,-7-5 0 15,3 5-16-15,-3 0-3 0,4 0-1 0,-4 5 0 16,0-5-1-16,3 0 0 0,-3 6 0 0,0 0 0 16,0-6 8-16,0 6 2 0,0 0 0 0,0 3 0 15,0-6-8-15,3 0-2 0,-3 3 0 0,0-6 0 16,0 5-8-16,3 1 0 0,1 0 0 0,-4 0 0 16,3 6 0-16,1-9 0 0,3 6 0 0,-4-4 0 15,1 4 0-15,-1-3 0 0,1 0 0 0,3 6 0 16,0-12 0-16,0 0-11 0,0 0 3 0,0 0 0 15,3 6-9-15,-3 0-2 0,4-1 0 0,-4-5 0 16,3 6 19-16,-3-6 0 0,4 3 0 0,3 0 0 16,0 0 30-16,-4-3 10 0,4 0 1 0,1 6 1 15,-1-6-22-15,3-6-4 0,-3 6 0 0,4 0-1 16,-4-3-5-16,0 3-1 0,4-3 0 0,-4 3 0 16,0-3-1-16,0 0 0 0,-4-3 0 0,4 4 0 15,-3-4 0-15,3-6-8 0,-4 6 12 0,1 0-4 16,-4 0-8-16,3-6 0 0,-3 7 9 0,4-1-9 15,-4 6 0-15,0 0 0 0,0-3 0 0,0 3 8 16,0 0-8-16,0 0 0 0,0 0 0 0,0 0 0 16,0 0 0-16,0 0 0 0,0 0 0 0,0 0 0 15,0 0-10-15,0 0 0 0,0 0 0 0,0 6 0 16,4 2 2-16,-4 4 0 0,0 0 0 0,-4 6 0 16,4-10 8-16,0 1 0 0,0 0 8 0,-4 3-8 15,4 0 0-15,0-1 0 0,0 1 0 0,0 3 0 16,0-3 0-16,0-1 0 0,0 1-10 0,0 0 10 0,4-6 0 0,0 0 8 15,-4 2 0-15,3-8 1 0,1 6-9 0,3 0 12 16,-4-6-12-16,4 6 12 0,4-6-29 0,-4 0-6 0,3 0-1 0,1-6 0 31,0 6-148-31,3-6-29 0,0 6-7 0</inkml:trace>
  <inkml:trace contextRef="#ctx0" brushRef="#br0" timeOffset="60438.911">17826 6902 1469 0,'0'0'30'0,"0"0"9"16,0 0-31-16,0 0-8 0,0 0 0 0,0 0 0 15,0 0 91-15,-4 6 17 0,1 6 3 0,-4-6 1 16,7-6-30-16,-4 5-6 0,1 1 0 0,-1 0-1 16,4 3-40-16,-3 3-8 0,-1 0-2 0,4-7 0 15,0 7 2-15,-3 0 0 0,3 0 0 0,0-4 0 16,0-2-27-16,0 6 0 0,0-6 8 0,3 6-8 16,-3-6-13-16,0 0-5 0,4 2-1 0,-1 4 0 0,-3 0 19 0,4-6 0 0,-1 0 0 0,-3-6 0 15,0 6 0-15,4-1 0 0,-4-5 0 0,0 6 0 16,0-6 0-16,0 0 0 0,3 3 0 0,-3-3 0 15,0 0 0-15,0 0 0 0,0 0 0 0,0 0 0 16,0 0 0 0,0 0 0-16,7-3 0 0,-3-3 0 15,-1 1 0-15,1-1 0 0,-4-6 0 0,3 0 0 16,1 3 17-16,-4 0 7 0,4 1 2 0,-1 2 0 0,-3-12-26 0,4 6 0 0,-4-2 0 0,3 2 0 16,1 0 0-16,-4 0 0 0,3 7 0 0,1-4 0 15,-1-3 0-15,-3 9 0 0,7 0-12 0,-7 3 12 16,4-6-10-16,-4 6 10 0,3-6 0 0,-3 6-9 15,7 0 9-15,0 0 0 0,0 0 0 0,1 0 8 16,2 0-8-16,-3 0 0 0,0 0 0 0,0 0-8 16,4 6 8-16,-4-6 0 0,0 6 0 0,4-6 8 15,-4 3-23-15,0 0-4 0,0 6-1 0,0-3 0 16,-4 0 20-16,4 5-8 0,-3-5 8 0,-1 6 0 16,1 0-11-16,-4-4 11 0,3 10-10 0,1-6 10 15,-4 0 0-15,0-6 0 0,4-1-8 0,-4 4 8 16,0 3 0-16,3-6 0 0,-3 6 0 0,4-6-9 15,-4-1 9-15,0-5-12 0,3 9 12 0,-3-9-12 16,4 3-32-16,-4-3-6 0,3 0-2 0,4 0 0 16,-3-3-56-16,3 0-11 0,0-8-2 0</inkml:trace>
  <inkml:trace contextRef="#ctx0" brushRef="#br0" timeOffset="60891.374">18239 6276 1212 0,'0'0'51'0,"0"0"-41"16,0 0 62-16,0 0 12 0,0 0 2 0,0 0 1 15,0 0-23-15,0 0-5 0,0 0-1 0,0 0 0 16,-4 6-32-16,4 3-6 0,0-9-2 0,4 5 0 16,-4 7 5-16,0-6 1 0,3 6 0 0,1-6 0 15,-1 5 2-15,1 10 1 0,3-3 0 0,0-1 0 16,-4 4 2-16,4-3 1 0,0 2 0 0,-3 4 0 16,3-1-8-16,0-5-2 0,-3 8 0 0,3-8 0 15,-4 8-3-15,1 4-1 0,3-4 0 0,-4 4 0 16,1-1-7-16,-1 3-1 0,1-8-8 0,-1 8 12 15,-3-5 5-15,4 2 1 0,-4 0 0 0,0 4 0 16,4-4-18-16,-4-2 8 0,0 2-8 0,0-5 0 16,0-4-8-16,0 4-9 0,3-13-2 0,-3 4 0 15,0 3 19-15,0-6 0 0,0-1 0 0,0 4 0 16,4-3 0-16,-4-1 0 0,3-5 0 0,-3 0 0 0,4 0 0 16,-4-6 0-16,0 0 0 0,0 0 0 0,0 0-17 0,0 0 0 15,0 0 0-15,3 0 0 16,4-6-46-16,0 0-9 0,-3-5-1 0</inkml:trace>
  <inkml:trace contextRef="#ctx0" brushRef="#br0" timeOffset="61270.726">18157 6740 1288 0,'-10'0'27'0,"3"0"5"0,0-6-32 0,0 6 0 0,7 0 0 16,-7-5 0-16,7 5 58 0,0 0 5 0,-4 0 1 0,4 0 0 16,0 0 25-16,0 0 6 0,0 0 1 0,0 0 0 15,0 0-48-15,0 0-10 0,0 0-2 0,0 0 0 16,0 0-7-16,0 0-1 0,0 0-1 0,0 0 0 16,0 0 8-16,0 0 1 0,4 0 1 0,3 0 0 15,0 5-1-15,3-5-1 0,1 0 0 0,0 6 0 16,3-6-23-16,0 0-4 0,7 0 0 0,0 0-8 15,-3 6 15-15,3-6-4 0,-3 0-1 0,-4 0 0 16,3-6-10-16,-3 6 0 0,-3 0 0 0,3 0 0 16,-3 0 8-16,3-6 0 0,-4 6 0 0,1 0 0 15,-4 0-8-15,0 0 0 0,0-5 0 0,0 5 0 16,0 5 0-16,-3-5-14 0,3 0 3 0,0 6 1 16,0-6-29-16,0 6-5 0,4-6-2 0,-4 0 0 15,3 6-14-15,-3-6-2 0,4 0-1 0,-4 6 0 16,0-6-24-16,4 3-5 0,-4-3 0 0</inkml:trace>
  <inkml:trace contextRef="#ctx0" brushRef="#br0" timeOffset="61881.68">18524 6893 1409 0,'0'0'29'0,"-7"3"7"16,7-3-28-16,-3 3-8 0,3-3 0 0,-7 3 0 16,7-3 110-16,-7 6 21 0,7-6 4 0,0 0 1 15,0 0-65-15,0 0-13 0,0 0-2 0,0 0-1 16,0 0-21-16,3 12-4 0,1-6-1 0,-1-6 0 15,1 5-1-15,3-5-1 0,0 6 0 0,0-6 0 16,0 0-11-16,0 6-3 0,4-6 0 0,-4 6 0 16,0-6-13-16,3 3 9 0,-3 0-9 0,0-3 8 15,1 6-8-15,-1-6 0 0,0 3 0 0,0-3 8 16,-4 0-8-16,1 0 0 0,3-3 9 0,-4-3-9 16,1 3 8-16,3 0-8 0,-4 3 10 0,1-6-10 15,-1-6 8-15,1 7-8 0,0-1 0 0,-1-9 9 0,1 6-9 16,-4 0-14-16,3 3 3 0,-3-5 1 0,0-1 10 0,0-3-10 15,0 6 10-15,0 1-10 16,-3-4-13-16,-1 6-2 0,1-6-1 0,-1 6 0 16,0 6-2-16,4 0-1 0,0 0 0 0,-7-6 0 0,7 6 7 0,-7 0 2 0,0 6 0 15,0 0 0 1,0 0 4-16,-3 0 0 0,3 6 1 0,0-1 0 0,-1 1 15 16,1 3-11-16,0 8 11 0,0-11-10 0,0 3 10 0,0 3 0 15,4-7 0-15,-4 4 0 0,3 0 0 0,1-1 0 0,-1 4 0 16,0-3 0-16,1-4 8 0,3 1-8 0,0 0 10 0,3 6-10 15,-3-10 20-15,4 1-3 0,0 0 0 0,-1 9 0 16,1-12 1-16,3 5 0 0,0 1 0 0,0 0 0 16,3 3-8-16,-3-4-2 0,4 1 0 0,3-3 0 15,-3 3-8-15,3-1 0 0,-4-5 0 0,4 0 8 16,1 6-8-16,-1-6 0 0,0 0 0 0,0-3 0 16,0-3-32-16,0 0-12 0,0 0-3 0,0-3 0 15,0 3-13-15,1-6-4 0,-1 0 0 0</inkml:trace>
  <inkml:trace contextRef="#ctx0" brushRef="#br0" timeOffset="65698.167">19770 6949 558 0,'0'0'24'0,"-4"6"-24"16,4-6 66-16,-3 9 9 16,-1 3 1-16,4-12 1 15,-3 5-10-15,3-5-3 0,-4 6 0 0,4-6 0 0,-4 6 0 0,4-6 0 0,0 0 0 0,-3 6 0 16,3-6 0-16,0 0 0 0,0 0 0 0,-4 12 0 15,4-12-7-15,-3 3-1 0,3-3-1 0,0 9 0 16,-4 5-37-16,4-8-7 0,0 12-2 0,0-6 0 16,4 2-9-16,-1 10 0 0,1-1 0 0,-1-2 0 15,1 2 0-15,0 1 0 0,-4 2 0 16,3 4 0-16,1-10 0 16,-4 10 0-16,3-10 0 0,1 4 0 0,-4-1 0 0,0-5 0 15,0 3 0-15,0-10 0 0,0 7 0 16,0-6 0-16,-4-1 0 0,4 4 0 0,-3-3 28 0,3 0 3 0,-4-1 1 0,4 1 0 15,0-3 6-15,0-9 2 0,0 0 0 16,0 0 0-16,0 0-16 0,0 0-4 0,0 0 0 0,0 0 0 16,0 0-9-16,0 0-3 0,0 0 0 0,0 0 0 15,-3-6 3-15,3 6 0 0,-4-6 0 0,0 0 0 16,1 1 5-16,-1-1 0 0,1 3 1 0,-1-9 0 16,-3 0-17-16,0-3 0 0,4 4 0 0,-1-1 0 15,-3-6 0-15,4 7 0 0,-1-4 0 0,4 0 0 16,-3 0 8-16,-1-2-8 0,4-7 12 0,-3 4-12 15,3-4 0-15,0 4-9 0,0 2-1 0,0-11 0 16,3 2 10-16,-3 4-10 0,4-7 10 0,-4 4-10 16,3-4 10-16,-3 10 0 0,4-10 0 0,-4 10 0 0,3-10 0 15,1 13 0-15,-1-4 0 0,1 9 0 16,-1-5 0-16,1-1 8 0,3 3-8 0,-4 4 11 0,4-1-11 0,0-6 0 16,1 7 0-16,2-4 0 0,1 3 0 0,-1 6 0 15,1 0-8-15,-1 0 8 0,1 3-8 0,0 3 8 16,-1 3-10-16,4 3 10 0,-3-6-15 15,-4 12 3-15,4-6 1 0,-1 0 0 0,-3 6 1 0,-3-4 0 16,3 1 0-16,-4 6 0 0,-3-3 10 16,4-6 0-16,-4 5 0 0,0-2-8 15,-4 3 8-15,1 6 0 0,-1-7 0 0,-3 1 0 0,4 3 0 0,-4 2 9 0,-4 1-9 16,4-3 0-16,-4-4 10 0,4 7-10 0,-3-6 8 16,-1 0-8-16,4-4 8 0,0 1-8 0,0-3 0 0,3 3 8 15,4-9-8-15,0 0 0 0,0 0 0 0,-7 6 0 16,7-6-15-16,0 0 2 0,0 0 0 0,0 0 0 15,-3 0-17-15,3 0-3 0,0 0-1 0,-7 6 0 16,7-6-22-16,-7 0-4 0,0-6 0 0,0-6-1 16,0 3-101-16,3 0-20 0</inkml:trace>
  <inkml:trace contextRef="#ctx0" brushRef="#br0" timeOffset="66282.45">20119 6902 1340 0,'0'0'38'0,"0"0"8"0,-7 3-37 0,0 0-9 0,7-3 0 0,-7 6 0 16,0 0 44-16,0-6 8 0,0 6 0 0,0-6 1 15,3 5-39-15,-3-5-14 0,0 6 9 0,0 0-9 16,3 0 40-16,-3-3 4 0,0 6 0 0,0-3 0 16,4 3-36-16,-4-9-8 0,-1 11 0 0,1-5 0 15,4 0 0-15,-1 6 0 0,1-6 0 0,-1 2 0 16,1 4 0-16,-1-6 0 15,4 6 0-15,-3 0 8 0,3-6 7 0,3 2 1 0,-3 4 0 0,4 0 0 16,-1 0-16-16,1-6 0 0,-1-1 8 0,4 1-8 16,0 0 40-16,1 3 4 0,2-6 2 0,-3 0 0 15,0-3-29-15,4 0-5 0,-4 0-2 0,0 0 0 16,4-3-2-16,-4 0-8 0,3-6 12 0,-3 3-4 16,0 0-8-16,4-5 0 0,-4-1 0 0,0-6 0 15,0 4 0-15,-3 2 0 0,3-6 0 0,-4-2 0 16,1 8 0-16,-1-12 0 0,-3 13 0 0,4-10 0 15,-4 9 0-15,0 0 0 0,0 1 0 0,-4-1 0 16,1 6 0-16,-1-3-11 0,1 3 3 0,-4 6 0 16,0-6-38-16,-1 6-7 0,-2 0-2 0,-1 0 0 15,1 6 44-15,-1-6 11 0,1 6 0 0,-5 0 0 16,5 0 0-16,-1 3 0 0,1-3 0 0,-1 5 0 0,4-5 0 16,-4 6 0-16,4 3 0 0,0-3 0 15,0-1 0-15,4 1 0 0,3 0 0 0,-4-3 0 0,4-4-12 0,0 7-1 16,4-6 0-16,-1 0 0 15,4-6-79-15,4 6-16 0,3 0-4 0</inkml:trace>
  <inkml:trace contextRef="#ctx0" brushRef="#br0" timeOffset="66718.85">20256 6893 851 0,'0'0'36'16,"0"9"-36"-1,0-3 109-15,0 6 15 0,0-12 4 0,0 6 0 16,0-1-54-16,0 1-10 0,0-6-3 0,4 12 0 15,-4-9 3-15,0 9 1 0,4-6 0 0,-4 0 0 16,3 5-21-16,1-5-5 0,-1 6-1 0,1-3 0 16,-1 0-25-16,4 5-5 0,0-8 0 0,0 12-8 15,0-6 8-15,0-7-8 0,1 4 0 0,-1 3 0 16,3-6 9-16,-3 0-1 0,4-6-8 0,-1 6 12 16,1-12 6-16,0 6 1 0,-1-6 0 0,-3-6 0 15,4 3-3-15,-1-2-1 0,1-1 0 0,3-6 0 16,-7 6-7-16,4-2 0 0,-1-4-8 0,1 6 12 0,-4 1-12 0,0-4 8 15,0 3-8-15,-3 0 0 0,-4 1 0 16,3-1 0-16,1 0 0 0,-4 3 0 16,-4 3-24-16,4 0-4 0,-3-5 0 0,-1-1-1 15,0 6-28-15,4-3-6 0,-7 3-1 0,4 0 0 0,-4 1-109 16,0-1-23-16,3 0-4 0</inkml:trace>
  <inkml:trace contextRef="#ctx0" brushRef="#br0" timeOffset="67231.999">20595 6881 1094 0,'0'0'23'0,"0"0"5"16,0 0-28-16,0 0 0 0,-3 6 0 0,-1 0 0 15,4 3 60-15,0-3 8 0,0 6 0 0,0-1 1 16,4-5-8-16,-1 6-1 0,1 0-1 0,-1 3 0 16,1-4-47-16,-1 1-12 0,4 0 0 0,0 2 0 15,-3-2 0-15,3 0 0 0,-3 0 0 0,-1 0 0 16,1-10 53-16,-1 7 9 0,-3-9 2 0,4 6 0 0,-4-6-52 16,0 0-12-16,0 0 0 0,0 0 0 0,0 0 0 15,0 9 0-15,0-3 0 0,0-6 0 0,0 0 47 16,0 0 6-16,0 0 2 0,0 0 0 0,0 0-19 0,0 0-3 0,-4 6-1 15,4-6 0 1,-7 0-16-16,7 0-3 0,0 0-1 0,-7-6 0 16,3 0-12-16,-3-3 0 0,4 0 8 0,-1 1-8 15,1 2 0-15,-1-12 0 0,1 6 8 0,-1-2-8 16,4 2 0-16,-3-6 0 0,-1 6 0 0,4-5 0 0,-3 2 0 16,-1-3 0-16,4 7 0 0,-3-4 0 0,3 3 0 0,0 6 0 0,0-5 0 0,3 5 0 15,-3-6 0-15,0 12 0 0,4 0 0 0,-1-6 0 16,1 6 0-16,-1-6-12 0,4 3 12 0,0 0-13 15,0 3 13-15,4 0-9 0,0 0 9 0,-1 3-8 16,1-3-16-16,-1 3-2 0,4 3-1 0,-3-6 0 16,0 0 27-16,3 0 0 0,0 0 0 0,-4 0 0 15,4 0 0-15,1-9 0 0,-1 3 0 0,-4 0 0 16,1 1-108-16,3-1-16 0,0 0-3 0</inkml:trace>
  <inkml:trace contextRef="#ctx0" brushRef="#br0" timeOffset="67785.523">21315 6302 1004 0,'0'0'28'0,"0"6"7"0,0 6-35 0,-4-6 0 0,1 6 0 0,-1 2 0 16,4 4 68-16,-3-6 6 0,-1 2 2 0,4 4 0 15,0 0-11-15,0 5-1 0,0-2-1 0,0 8 0 16,4-8-21-16,-1 14-4 0,-3-6-1 0,4 4 0 15,-1-4-5-15,4 3-2 0,-3-5 0 0,-1 8 0 16,4-8-14-16,-3-4-4 0,0 4 0 0,3-4 0 16,-4 1-3-16,1-4-1 0,-4 4 0 0,3-7 0 15,1 4 0-15,-4 3-8 0,3-7 12 0,-3 4-4 16,4-4 4-16,-4 1 0 0,-4 0 0 0,4-1 0 16,0-2-4-16,0-3-8 0,0 0 12 0,0-1-4 15,0-8-8-15,0-3 10 0,0 0-10 0,0 0 10 16,0 0 2-16,0 0 0 0,0 0 0 0,0 0 0 15,0 0-38-15,0 0-7 0,0-9-2 0</inkml:trace>
  <inkml:trace contextRef="#ctx0" brushRef="#br0" timeOffset="68336.112">21611 6843 1552 0,'-7'-3'44'0,"4"3"10"16,-4 0-43-16,-1 0-11 0,5 0 0 0,-4 3 0 15,0-3 0-15,0 9 0 0,0-9 0 0,0 6 0 16,0 6 0-16,0-6 0 0,-4-1 9 0,4 1-9 16,-4 6 0-16,4-3 0 0,0 9 0 0,-3-7 0 15,3 1 0-15,0 3 0 0,3-3 0 0,-3 5-8 16,3-5 8-16,1 3 0 0,-1-4 0 0,1 1 0 16,3 6 0-16,0-12-8 0,3 2 8 0,-3-2-8 15,4 0 22-15,-4 0 5 0,3 0 1 0,1 0 0 16,3 0 16-16,0-6 3 0,0 0 1 0,0-6 0 15,7 0-25-15,-3-3-5 0,3-3-1 0,0 7 0 16,0-13 21-16,0 6 4 0,0-6 1 0,1 4 0 0,-1-4-35 0,-4 1 0 16,1 2 0-16,-1-3 0 15,-3 6-21-15,-3 7-11 0,3-1-3 0,-3-6 0 0,-4 12 35 0,0 0 0 0,0 0 0 0,0 0 0 16,0 0-14-16,0 0 4 0,3 12 1 0,1-1 0 16,-1 1 9-16,-3 0 0 0,0 9 0 0,-3-4 0 15,3 7 0-15,0-4 12 0,3 4-2 0,-3-1-1 16,0 4 39-16,4-4 7 0,-4 4 1 15,0-4 1-15,3-2-40 16,-3-4-8-16,0-5-1 0,4 6-8 16,-1-9 0-16,1-3 0 0,-1 2 0 0,1-5 0 0,-4-3 44 0,3 6 3 0,4-6 0 0,0-6 0 31,1 6-127-31,-1-3-24 0,0 0-6 0</inkml:trace>
  <inkml:trace contextRef="#ctx0" brushRef="#br0" timeOffset="69583.468">22835 6370 964 0,'0'-18'20'0,"0"7"5"0,0 2-25 0,-3-3 0 0,3 0 0 0,-4 0 0 16,4 1 80-16,-3 2 10 0,-1-3 2 0,1 6 1 15,-1-6-33-15,-3 7-8 0,0-7 0 0,0 6-1 16,-4 3-19-16,4-3-4 0,-3 3-1 0,-1 0 0 15,4-3-27-15,-3 6-9 0,-5-6 0 0,5 1 0 16,-4 5 58-16,3 0 12 0,1 0 3 0,-5 0 0 16,5 5-52-16,-1-5-12 0,-3 6 0 0,4 0 0 15,-1 0 0-15,4 0 0 0,-4 3 0 0,4 3 0 16,0-7 10-16,0 13-1 0,0-9 0 0,4 3 0 16,-4 5 0-16,-1 1 0 0,5-3 0 0,-1 8 0 15,1-5-9-15,-1 2 0 0,1-2 0 0,-1 6 0 16,1-1 0-16,-1-2 0 0,4 2 0 0,-3-2 0 15,-1 2 0-15,4-11 8 0,0 0-8 0,4 2 8 0,-4-2 4 16,3 0 0-16,-3-6 0 0,4 0 0 16,-1 5 4-16,-3-11 0 0,4 0 1 0,-4 0 0 15,3 6-5-15,-3-6 0 0,0 0-1 0,4 3 0 16,-1 0-2-16,4 0 0 0,-3 0 0 0,3 0 0 16,0-3-1-16,-3 6-8 0,6-6 12 0,-3 0-4 0,4 6-17 0,-4 0-4 15,4 5-1-15,-4-5 0 0,0 3 14 0,0 0 8 0,0 0 0 0,0 3-8 16,0-1 0-16,0 1 0 0,-4-3-10 0,5 6 10 15,-1-1 0-15,-4-2 0 0,4 6 0 0,-3-4 0 16,-1 4 0-16,-3 0 0 0,4-7 9 0,-4 7-1 16,0 3-8-16,0-4-10 0,0 1 10 0,0 8-13 15,-4-8 22-15,1 0 5 0,-1 2 1 0,1-2 0 16,-1 0-24-16,1-4-5 0,-1 10-1 0,1-12 0 16,-1-1 15-16,0 4 0 0,-3-3 0 0,4-6 0 15,-4 5 0-15,3-5 0 16,-3 6 0-16,4-6 0 0,3-6 0 0,0 0 0 0,0 0 0 0,0 0 0 15,-11-3 48-15,4 0 13 0,0-3 3 0,-4 6 0 16,4-6-52-16,0 0-12 0,0 0 0 0,-3 1 0 16,3-1-48-16,-4-6-13 0,0-3-3 0,4 9 0 15,-3 1 22-15,-1-7 4 0,4 6 1 0</inkml:trace>
  <inkml:trace contextRef="#ctx0" brushRef="#br0" timeOffset="70199.564">22994 6802 1580 0,'-7'-6'67'16,"-4"6"-54"-16,4 0 41 0,-3-6 8 0,-1 6 2 0,-3 6 0 16,4-6-52-16,-5 0-12 0,1 6 0 0,0 0 0 15,4 0 0-15,-5 3 0 0,5-3 0 0,-1 5 0 16,4 1 0-16,-3 6 0 0,3-7 0 0,-4 1 0 15,4 3 0-15,3 8 0 0,-3-11 0 0,0 9 0 16,4 2 0-16,3-5 0 0,0 2 0 0,0-2 0 16,0 6 0-16,3-13 0 0,1 4 0 0,-1-3 0 15,4 0 0-15,0-1 0 0,1-5 0 0,-1-3 0 16,3 0 0-16,-3 0 0 0,0-3 0 0,4-3 0 16,-1 0 54-16,1 0 8 0,0-8 2 0,-1 5 0 15,-3-6-52-15,4 0-12 0,-4 0 0 0,0 4 0 16,-3-4 0-16,3-6 0 0,0 3 0 0,-4 1 0 15,1-1 0-15,-1 3 0 0,1 1 0 0,-1-4 0 16,-3 3 0-16,0 6 0 0,4-6 0 0,-4 7 0 16,0-1 0-16,0 6 0 0,0-6 0 0,0 6 0 15,0 0 0-15,0 0 0 0,0 0 0 0,0 0 0 16,0 0 0-16,0 0 0 0,0 0 0 0,0 0 0 16,0 0-14-16,0 0-6 0,0 0 0 0,-4 12-1 0,1-7 33 15,3 7 8-15,0-6 0 0,0 6 1 0,0 3-21 16,0-10 0-16,3 7 0 0,-3 6 0 0,4-6-11 0,-4 2-6 0,0-2-2 0,0 0 0 15,0 0 19-15,0-4 0 0,3 1 11 0,1 6-11 16,-4-9 10-16,3 0-10 0,1 5 8 0,3-5-8 16,-4-6 0-16,5 3-20 0,-1-3 3 0</inkml:trace>
  <inkml:trace contextRef="#ctx0" brushRef="#br0" timeOffset="70503.257">23118 6837 1337 0,'0'0'56'15,"0"0"-44"1,0 0-12-16,0 0 0 0,0 0 0 0,0 9 0 15,0 3 0-15,0 0 0 0,0-1 0 0,0-2 0 16,0 3 46-16,0 6 7 0,0-7 2 0,-4 7 0 16,4-6-37-16,0 3-7 0,-4 2-2 0,4 1 0 0,0-12 37 15,0 5 7-15,0-2 2 0,4-3 0 0,-4-6-37 0,0 0-7 0,0 0-2 0,0 6 0 16,0-6-9-16,4 12 0 0,-4-12 0 0,0 0 0 31,0 0-49-31,3-6-12 0,1 0-3 0</inkml:trace>
  <inkml:trace contextRef="#ctx0" brushRef="#br0" timeOffset="70669.133">23061 6643 1337 0,'0'0'56'15,"0"0"-44"1,0 0 41-16,0 0 9 0,0 0 2 0,0 0 0 15,0 0-154-15,0 0-30 0</inkml:trace>
  <inkml:trace contextRef="#ctx0" brushRef="#br0" timeOffset="71148.906">23312 6826 1314 0,'0'17'37'0,"0"-2"8"16,0 3-36-16,0-4-9 0,3-2 0 0,-3 6 0 15,0-7 53-15,-3 1 9 0,3 0 2 0,-4 3 0 0,4-4-6 0,-4 1-1 16,1-6 0-16,-1 6 0 0,4-12-40 0,-3 3-8 0,3-3-1 0,0 0-8 15,0 0 45-15,0 0 3 0,0 0 0 0,-7 0 0 16,7 0-2-16,-7-3 0 0,3-9 0 0,-3 12 0 16,4-6-28-16,-1 0-6 0,1 6 0 0,-1-6-1 15,4 1-11-15,0-4 0 0,0 3 0 0,0-3 0 16,4 0 0-16,-1 3 0 0,-3 0 0 0,4-5-11 16,-1 5-21-16,-3 6-4 0,4-6 0 0,-4 0-1 15,3 0 37-15,1 0 0 0,-4 3 0 0,3-3 0 16,-3 1 0-16,4-1 0 0,-1 6 0 0,1-12 0 15,-1 12 0-15,1-6 0 0,3 0 0 0,-3 0 0 16,3 3 0-16,0 0 0 0,0 0 0 0,3 1 0 16,1 2 0-16,-1 0 0 0,1 0 0 0,3 2 0 15,0 1 0-15,0 0 0 0,-3 3 0 0,3 3 0 16,-3-3-8-16,-1 6 8 0,1-1 0 0,-1-5 0 16,-3 6-17-16,-3 3 1 0,3 2 0 0,-3-5 0 15,-4 0-25-15,3 9-5 0,-3-4-1 0,-3 1 0 16,3-9 24-16,0 2 5 0,-4 1 1 0</inkml:trace>
  <inkml:trace contextRef="#ctx0" brushRef="#br0" timeOffset="71582.016">23594 6026 1288 0,'0'0'27'0,"0"0"5"0,0 0-32 0,0 0 0 0,0 0 0 0,0 0 0 15,0 0 32-15,0 0 0 0,0 9 0 0,0 0 0 16,3 8-32-16,1 1 0 0,-1 8 0 0,1-2 0 15,3 2 16-15,-4 10-3 0,5-7-1 0,-5 9 0 16,4-11-2-16,-3 8-1 0,3-12 0 0,-4 16 0 16,4-7 27-16,-3 3 6 0,-1-2 1 0,1-4 0 15,-1 9 1-15,1-8 1 0,-1 8 0 0,1 0 0 16,0 3-36-16,-4-8-9 0,0-1 0 0,3 15 0 16,-3-12 0-16,0 3 0 0,0-5 0 0,0-4 0 15,0 4 0-15,0-10 0 0,0 3 0 0,0-2 0 16,4-6 0-16,-4-1 0 0,3 4 0 0,1-3 0 15,-4-7 0-15,3 7 0 0,1-3 0 0,3-4 0 16,-4 1 0-16,4-3 0 0,-3-3 0 0,-1 0 0 16,1 0 0-16,-1-1 0 0,1 1 0 0,-4-6 0 15,0 0-49-15,0 0-12 0,3-6-3 0</inkml:trace>
  <inkml:trace contextRef="#ctx0" brushRef="#br0" timeOffset="71903.849">23495 6549 1213 0,'0'0'34'0,"0"0"8"15,0 0-34-15,0 0-8 0,0 0 0 0,0 0 0 16,0 0 64-16,0 0 10 0,0 0 2 0,0 0 1 16,0 0-33-16,0 0-6 0,0 0-2 0,0 0 0 15,0 0-4-15,7 6 0 0,0-6-1 0,4 0 0 16,-1 0 5-16,1 0 2 0,3 0 0 0,-3 0 0 16,-1 0-11-16,4 6-3 0,4-6 0 0,-4 0 0 15,4 6-15-15,-1-6-9 0,1 0 10 0,3 0-10 16,0 0 0-16,-3 6 0 0,0-6-8 0</inkml:trace>
  <inkml:trace contextRef="#ctx0" brushRef="#br0" timeOffset="72204.924">23968 6734 1748 0,'0'0'36'0,"0"0"8"0,0 0-35 0,0 0-9 0,0 0 0 16,0 0 0-16,0 0 60 0,0 0 11 0,0 0 1 0,0 0 1 16,0 0-42-16,0 0-9 0,-4 6-2 0,4-6 0 15,0 6-11-15,0-6-9 0,0 12 12 0,4-9-12 16,-4-3 0-16,0 6-17 0,3 0 1 0,1 0 1 15,3-4 15-15,-4 7 0 0,4-9 0 0,-3 0 0 16,3 6 0-16,0-6 0 0,4 0 0 0,-4 0 0 16,0 0-122-16,0 0-18 0,0-6-4 0</inkml:trace>
  <inkml:trace contextRef="#ctx0" brushRef="#br0" timeOffset="72977.484">24253 6320 1146 0,'-7'0'32'16,"4"-6"8"-16,3 6-32 0,-7 0-8 0,7 0 0 0,-7-6 0 16,7 6 52-16,-7 0 10 0,7 0 2 0,-7 6 0 15,7-6-26-15,0 0-5 0,0 0-1 0,-4 6 0 16,1 0-32-16,-1 0 0 0,1 0 0 0,-1 8 0 15,4-8 38-15,4 6 1 0,-4 0 0 0,3 2 0 16,4 4-21-16,0-6-4 0,0 11-1 0,4-5 0 16,-1 8 25-16,1-2 5 0,7 8 1 0,-4-5 0 15,-4 8 0-15,4-3 1 0,1 4 0 0,-8-13 0 16,3 9-36-16,1-8-9 0,-1-1 0 0,-3 4 0 16,4-1 0-16,-4-2 0 0,4 5 0 0,-4-2 0 0,0-4 0 15,0 4 0-15,-4-4 0 0,4-5 0 0,-7 0 53 16,4-4 9-16,-4-2 2 0,0 0 0 15,0-6-52-15,3 0-12 0,-3-6 0 0,0 0 0 16,0 0 0-16,0 0 0 0,0 0 0 0,0 0 0 16,0 0 0-16,0 0 0 0,0 0 0 0,0 0 0 15,4 0 0-15,0-6 0 0,-1 0 0 0,1 0 0 0,-1 0 34 0,1 0 4 16,-1 0 1-16,1-6 0 0,3 4-31 0,-4 2-8 0,1-12 0 0,3 6 0 31,-4 7-30-31,4-16-7 0,0 9-2 0,1 0 0 0,-1-5 39 0,-4-4 0 0,4-2 0 0,0-4 0 16,0-2 0-16,-3-4 0 0,3-2 0 0,0-3 0 15,-4-3 8-15,4 8 8 0,-3-11 3 0,0 9 0 16,-1-3-19-16,1 9 0 0,-4-4 0 0,0 4 0 16,0 2-25-16,-4-2-9 0,1 0-2 0,-1 8 0 15,0-8-19-15,4 8-4 0,-3-3-1 0,-1 13 0 16,4-4-54-16,4 3-11 0,-4 0-3 16</inkml:trace>
  <inkml:trace contextRef="#ctx0" brushRef="#br0" timeOffset="73729.041">24761 6734 691 0,'-14'0'14'0,"14"0"4"15,-7 6-18-15,0-6 0 0,0 0 0 0,0 0 0 16,0 6 88-16,0-6 15 0,0 6 2 0,0 0 1 15,-4-3-85-15,8 3-21 0,-4 6 0 0,0-1 0 16,3 1 56-16,-3 0 6 0,4 0 2 0,-4 2 0 16,3 4-52-16,0-6-12 0,1 5 0 0,-1-5 0 15,4 3 0-15,-3-3 0 0,3-1 0 0,0-5 0 16,3 6 54-16,-3 0 8 0,0-3 2 0,4 2 0 16,-1-5-52-16,-3 0-12 0,4 6 0 0,3-12 0 15,-3 6 54-15,3-6 8 0,0 0 2 0,0-3 0 16,0 0-24-16,0-3-5 0,3 0-1 0,-2-6 0 15,2 1-19-15,1-1-4 0,-1-3-1 0,1-3 0 16,-1 7-10-16,1-4 8 0,0 3-8 0,-1 0 8 16,-3 1-8-16,0-1-9 0,0 0 9 0,-3 3-13 15,-1 3-23-15,1-2-4 0,3-1 0 0,-7 3-1 0,3 6 21 0,-3 0 5 16,0-6 1-16,0 6 0 0,0 0 1 0,0 0 0 0,0 0 0 0,0 0 0 31,0 0-19-31,0 0-4 0,0 0-1 0,0 0 0 0,0 0 37 0,-3 6 0 0,-1 0 0 0,4 3 0 16,-3 2 0-16,3-2 0 0,0 6 0 0,3 3 0 15,-3-4 0-15,4 4 0 0,-4 5 0 0,3-5 0 16,1 3 0-16,3 2 0 0,-3 1 0 0,-1-10 0 16,4 4 0-16,-3-6 0 0,3 0 0 15,-4-4 0-15,4 1 0 0,0 6 0 0,-3-9 0 16,3 6 0-16,4-12-16 0,-4 0 4 0,0 0 0 0</inkml:trace>
  <inkml:trace contextRef="#ctx0" brushRef="#br0" timeOffset="74106.074">24945 6282 1146 0,'0'-9'32'0,"3"0"8"0,-3 3-32 0,4 0-8 0,0 0 0 0,-4 6 0 16,0 0 52-16,0 0 10 0,0 0 2 0,3 0 0 15,4 12-45-15,0-6-9 0,-3 3-2 0,3 9 0 16,0-1 0-16,-4 1 0 0,4-3 0 0,0 8 0 16,-3 1 32-16,3 2 7 0,0 3 1 0,0 4 0 15,-7-4-23-15,4 9-4 0,-4-2-1 16,0 8 0-1,0-6 4-15,3-3 1 0,-3 3 0 0,4-14 0 0,-4 2-25 0,0-2 0 16,0 2 0-16,3-2 0 0,-3 5 56 0,0-8 7 0,4 8 1 16,-4-2 0-16,3-4-52 0,1 4-12 0,-1-4 0 0,1-5 0 15,-1-6-48 1,1-1-13-16,-1-2-3 0,1-3 0 0,-1-6-51 16,-3 0-10-16,8 0-3 0</inkml:trace>
  <inkml:trace contextRef="#ctx0" brushRef="#br0" timeOffset="74825.308">25195 6802 1337 0,'0'0'28'0,"0"0"6"0,0 0-34 0,0 0 0 0,-3 6 0 0,3-6 0 16,-7 6 0-16,7-6 0 0,-4 0 0 0,4 0 0 15,0 0 34-15,0 0 0 0,0 0 0 0,0 0 0 16,0 0-11-16,0 12-3 0,0-7 0 0,0-5 0 15,4 3 0-15,-1 3-1 0,1 0 0 0,3 0 0 16,0-6 1-16,-3 6 1 0,3-6 0 0,0 0 0 16,0 0-4-16,0 0-1 0,0 0 0 0,0 0 0 15,0-6 2-15,0 0 0 0,0 0 0 0,0 0 0 16,-3 3-2-16,3-2-1 0,-4-1 0 0,1 0 0 16,-1 0-15-16,1 0 0 0,-4 0 0 0,3 0 0 15,1 0-20-15,-4 1-9 0,0-1-3 0,3-3 0 16,-3 3-27-16,0 0-5 0,-3 0-2 0,-1 6 0 15,4-6 16-15,-3 0 3 0,-1 6 1 0,-3-5 0 16,4 5 15-16,-4 0 3 0,0-9 1 0,-4 9 0 0,0 0 27 16,1 9 8-16,-1-4 0 0,1 1 0 0,-1 0-8 15,4 6 0-15,-4 3 0 0,4-4 8 0,0 7 7 0,0-6 1 16,4 5 1-16,-4-2 0 0,3 3 31 0,1-1 5 0,3 1 2 0,-4 3 0 16,4-4-37-16,4-5-7 0,-4 3-2 0,3 2 0 15,1-5 24-15,-1 0 5 16,1 0 1-16,3-4 0 0,-4 4-19 0,4-6-3 15,-3 0-1-15,3 0 0 16,4 0-5-16,-4-6-2 0,3 6 0 0,-3-6 0 0,4 0-9 0,-1-6-12 16,1 6 2-16,0-12 1 0,3 6-150 0,0 0-29 15</inkml:trace>
  <inkml:trace contextRef="#ctx0" brushRef="#br0" timeOffset="75274.041">25432 6802 851 0,'0'0'36'16,"0"6"-36"-1,0 0 0-15,0 9 0 0,3-7 0 0,1 7 0 16,-4-3 76-16,3 0 9 0,1-1 2 0,-1 4 0 15,1 3-44-15,-1-7-9 0,1 1-2 0,0 0 0 16,-1 3-6-16,1-4-2 0,-1 1 0 0,1 6 0 0,-4-9-1 16,0-1-1-16,0 1 0 0,0-3 0 15,0-6-4-15,0 0-1 0,0 0 0 0,0 0 0 16,0 0-5-16,0 0-2 0,0 0 0 0,0 0 0 0,-4 0 43 0,-3-6 9 0,4-3 2 0,-1 4 0 16,0-7-52-16,1 0-12 0,-1 6 0 0,4-6 0 15,-3 1 0-15,3-4 0 0,0 9 0 0,3-6 0 16,-3 6 0-16,0-5 0 0,4 5 0 0,-4-6 0 15,3 6 0 1,1-3 0-16,0 9 0 0,-1-6 0 0,1 1 0 0,-1-1 0 0,-3 6 0 0,4-6 0 16,-1 0 0-16,1 0 0 15,3 6 0-15,-4 0 0 0,4 0 0 0,-3 0 0 16,3 0 0-16,0 0 0 0,4 6 0 0,-1 0 0 16,1 0 0-16,-4 0 0 0,3-1 0 0,1 4-13 0,-4 0 4 0,0-3 1 15,0 9-38-15,0-4-7 16,-3 1-2-16,3 0 0 0,-4 9-7 0,1-10-2 15,-4 1 0-15</inkml:trace>
  <inkml:trace contextRef="#ctx0" brushRef="#br0" timeOffset="75753.734">25760 6191 801 0,'0'0'34'0,"0"0"-34"31,0 0 28-31,0 0-2 0,0 0 0 0,0 0 0 0,0 0 3 0,0 0 1 0,0 0 0 0,0 0 0 16,0 0-30-16,0 0 0 0,0 0 0 0,-4 5 0 15,4 1 12-15,0 6-3 0,4 3-1 0,-4-3 0 16,3 5 12-16,1-5 3 0,3 9 0 0,0 2 0 16,-3-5-2-16,3 8 0 0,0-2 0 0,0-1 0 15,0 4 12-15,-4-1 3 0,4 9 0 0,0-5 0 16,0 2-3-16,-3 6 0 0,-1 3 0 0,5 4 0 15,-5-10-5-15,1 3 0 16,-1-6-1-16,1 4 0 0,-4-10-27 0,0 4 0 0,0-4 8 16,0 3-8-16,0-5 35 0,-4 2 5 0,4-2 0 0,0-9 1 15,0 2-22-15,0-11-5 0,-3 12-1 0,3-12 0 16,0 2-13-16,0-2 0 0,0 0 0 0,0 6 0 16,0-12-15-16,0 0-2 0,0 0-1 0,0 0 0 15,0 0-140-15,0 0-28 0</inkml:trace>
  <inkml:trace contextRef="#ctx0" brushRef="#br0" timeOffset="76039.926">25636 6667 801 0,'0'0'16'0,"0"0"5"0,0 0-21 0,0 0 0 0,7 6 0 0,0-6 0 16,-3 0 56-16,3 6 6 0,0-1 2 0,-3-5 0 16,3 6 25-16,0 0 6 0,0-3 1 0,0 0 0 15,3 3-52-15,-2 0-9 0,2 0-3 0,1 8 0 16,-1-8 20-16,1 0 4 0,-1 0 1 0,1 0 0 16,3-3-29-1,-3 0-7-15,3 6-1 0,-4-3 0 0,1-6-1 0,3 2-1 0,-3-2 0 0,-1 0 0 31,1 0-42-31,-1-2-8 0,1-1-1 0,3 0-1 16,-3-6-98-16,-1 3-20 0,4 6-4 0</inkml:trace>
  <inkml:trace contextRef="#ctx0" brushRef="#br0" timeOffset="76286.651">26074 6834 1265 0,'0'0'36'0,"0"9"8"0,0 0-36 15,0-3-8-15,0 6 0 0,0-6 0 0,0 5 52 0,0-5 8 16,0 3 1-16,0 9 1 0,3-7-24 0,-3-5-5 0,4 6-1 0,-4 3 0 16,0-3-17-1,3-1-4-15,-3 1-1 0,0 3 0 0,4-4-10 16,-4 1 0-16,0-6 0 0,3 6 0 15,-3-12-20-15,0 6-5 0,0-6-2 0</inkml:trace>
  <inkml:trace contextRef="#ctx0" brushRef="#br0" timeOffset="76476.43">26003 6611 1440 0,'0'0'30'0,"0"0"6"16,0 0-28-16,-7 6-8 0,7-6 0 0,-3 6 0 15,3-6 0-15,0 0-12 0,0 0 4 0,0 0 0 16,0 0 8-16,0 0 0 0,0 0 0 0</inkml:trace>
  <inkml:trace contextRef="#ctx0" brushRef="#br0" timeOffset="77062.624">26183 6758 1044 0,'0'0'21'0,"0"0"7"0,4 3-28 15,-1 3 0-15,1 6 0 0,3-7 0 0,-4 7 56 0,4-6 7 0,0 6 1 16,1 0 0-16,-1-1-2 0,0 4 0 0,-4 3 0 0,1-7 0 16,3-2-24-16,-4 3-5 0,1 6-1 0,-1-7 0 15,1 7-5-15,-4-6-2 0,0 3 0 0,0 2 0 16,0 1 13-16,0-6 2 0,-4 2 1 16,4-2 0-16,-3 6-41 15,-1-10-22-15,1 1 2 0,-1 0 1 0,4 3 56 0,0-12 11 0,0 0 3 0,0 0 0 16,0 0-31-16,0 0-5 0,0 0-2 0,0 0 0 15,0 0 29-15,-7-12 6 0,4 3 0 0,3 0 1 16,-4 1-22-16,1-4-5 0,3-6-1 0,0 6 0 16,0 1-21-16,0-4 0 0,0 3 0 0,0 6 0 15,3-8 0-15,-3 2 0 0,4 6-9 0,-1 0 9 16,-3-6 0-16,4 7 0 0,-1-7 0 0,-3 3 0 16,4 3 0-16,-1 0 0 0,-3 0-9 0,4 0 9 15,-1 6 0-15,-3-5 0 0,4-1 0 0,-1 0 0 16,4 0-8-16,-3 0 8 0,-1-3 0 0,5 6 0 15,-5 0-11-15,4 0 11 0,4 3-10 0,-4 0 10 16,3 3-11-16,-3 0 11 0,4 0-12 0,-4 0 12 16,-3 3-8-16,3 0 8 0,0 0 0 0,-4 0 0 15,4 0 0-15,0 5 0 0,4-8 0 0,-4 9 0 0,0 6-10 0,0-7 10 16,0 1-8-16,-3 6 8 0,-1-3 0 16,1 2 0-16,-4 1 0 0,3-6 8 0,-3-4-8 0,0 4 0 15,0 0 0-15,0-6 0 0,0 6 0 16,0-1 8-16,0 4-8 0,4 3 8 15,-4-7-8-15,3-5 8 0,1 3-8 0,-1 3 8 16,-3-6-20-16,0-6-3 0,4 6-1 0,-4-6 0 16,3 5-172-16,4-5-34 0,1-5-7 0</inkml:trace>
  <inkml:trace contextRef="#ctx0" brushRef="#br0" timeOffset="77308.442">26691 7049 2008 0,'0'0'57'0,"0"0"12"15,0 0-55-15,0 0-14 0,0 0 0 0,0 0 0 16,0 0 28-16,0 0 4 0,0 0 0 0,0 0 0 15,0 0-24-15,0 0-8 0,0 0 0 0,0 0 9 16,0 0-9-16,0 0 0 0,0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3T14:58:39.6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12605 12570 597 0,'0'0'16'0,"0"0"5"0,0 0-21 0,0 0 0 0,0 0 0 0,0 0 0 15,0 0-47-15,0 0-13 0,0 0-4 0,0 0 0 16,0 0 0-16,0 0 0 0,0 0 0 0,0 0 0 0,0 0 52 0,0 0 12 16,0 0 0-16,0 0 0 0,0 0 48 0,0 0 13 15,0 0 3-15,0 0 0 0,0 0 11 16,0 0 2-16,-4 9 1 0,1-3 0 15,3-6-12-15,0 0-2 0,0 0-1 0,0 0 0 0,-4 6-20 0,4-6-4 16,-3 6-1-16,3-6 0 0,0 0-20 0,0 0-4 16,0 0-1-16,0 0 0 0,0 0 40 0,0 0 8 15,3 6 2-15,-3-6 0 0,0 0-15 0,0 0-4 16,0 0 0-16,0 0 0 0,0 0-18 0,-3 6-4 16,3-6-1-16,0 0 0 0,0 0-21 0,0 0 0 15,0 0 0-15,-4 8 0 16,4-2-47-16,-3 3-13 0,3 0-4 0,0 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4:59:32.3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13981 11726 475 0,'0'0'20'0,"0"0"-20"15,0 0 46-15,0 0 6 0,0 0 0 0,0 0 1 16,0 0-39-16,0 0-14 0,0 0 9 0,0 0-9 16,0 0-12-16,0 0-8 0,0 0-2 0,0 0 0 15,0 0 22-15,0-6 0 0,0 0 0 0,0 6 0 16,0 0 0-16,0 0 0 0,0 0 0 0,0 0 0 15,0 0 8-15,0 0 5 0,0 0 2 0,0 0 0 16,0 0-24-16,0 0-5 0,0 0-1 0,0 0 0 16,0 0 23-16,0 0 4 0,0 0 0 0,0 0 1 15,0 0-13-15,0 0-18 0,0 0 4 0,0 0 1 16,0 0 61-16,0 0 13 0,0 0 3 0,0 0 0 16,0 0-40-16,0 0-7 0,0 0-1 0,0 0-1 15,0 0 10-15,0 0 3 0,0 0 0 0,0 0 0 16,0 0-6-16,0 0-1 0,0 0 0 0,0 0 0 15,0 0-21-15,0 0 0 0,0 0 0 0,0 0 0 16,0 0 0-16,3 6 0 0,-3-6 0 0,4 6 0 0,-4-6 34 0,0 0 2 0,3 0 1 16,-3 0 0-16,4 6-8 0,-4 0-1 0,3 0-1 0,-3-6 0 15,0 0-27-15,0 0 0 0,0 0 0 0,0 0 0 16,4 6 0-16,-4-6 0 0,0 9 0 0,0-9 0 16,3 3 0-16,1 5 0 0,-4-8 0 0,0 0 0 15,0 0 27-15,0 0 0 0,0 0 0 0,3 6 0 16,1 0-19-16,-4 0-8 0,3-3 8 0,1 9-8 15,-1-6 8-15,1 2-8 0,0-2 0 16,-1 9 8-16,-3-9 18 0,0 3 3 0,4-3 1 0,-4 2 0 16,0 4-30-16,3-3 0 0,-3 9 0 0,0-13 0 31,0 7-15-31,0-3-9 0,0-3-1 0,0 6-1 0,0-1 26 0,4-5 0 0,-4 3 9 0,0 0-9 16,0 3 23-16,0-3-3 0,-4-4 0 0,4-5 0 15,0 0-20-15,0 0 0 0,0 0 0 0,0 0 0 16,4 6 16-16,-4 0 0 0,0 6-1 0,0-12 0 15,3 6-24-15,-3-6-5 0,0 0-1 0,0 6 0 16,0-6 29-16,4 9 6 0,-4-9 0 0,0 0 1 16,3 5-21-16,-3-5 0 0,0 6 0 0,0-6 8 15,4 6-8-15,-4-6 0 0,0 0 0 0,3 12 0 16,-3-12-16-16,0 6-5 0,0-6-1 0,4 9 0 16,-4-9 22-16,0 8 0 0,3-2 0 0,-3 0 0 15,0-6 14-15,4 6 7 0,-4-6 2 0,0 9 0 16,0-9-37-16,3 6-7 0,1 0-2 0,-4-6 0 15,3 6 23-15,-3-6 0 0,4 5 0 0,-4-5 0 16,0 0 47-16,0 0 13 0,0 0 4 0,0 0 0 0,3 3-52 0,-3-3-12 16,0 0 0-16,4 6 0 0,-4-6 0 15,4 3 0-15,-1 6 0 0,-3-9 0 16,7 6 0-16,-7-6 0 0,0 0 0 0,0 0 0 16,4 6 0-16,-4-6 0 0,3 3 0 0,-3-3 0 0,0 0 0 0,4 9 0 15,-1-4 0-15,-3-5 0 0,4 6 0 0,-4-6 11 0,0 0-11 0,3 6 10 16,-3-6-10-16,4 6 0 0,-1 0 0 0,-3 0 0 15,0-6 0-15,0 0 0 0,4 6 0 0,-4-6 0 16,0 0 0-16,3 6 0 0,-3-6-11 0,0 0 11 16,0 0 0-16,4 5 0 0,-4-5 0 0,7 3 0 15,-7-3 0-15,3 6 0 0,-3-6 0 0,4 6 0 16,-4-6 0-16,4 6 0 0,-1 0 0 0,-3-6 0 16,4 6 24-16,-4-6 9 0,0 0 3 0,3 6 0 15,-3-6-58-15,4 6-11 0,-4-6-3 16,0 0 0-16,3 5 60 0,-3-5 12 0,0 0 3 0,0 0 0 15,0 0-11-15,0 0-3 0,0 0 0 0,4 6 0 16,-4-6-36-16,0 0-7 0,0 0-2 0,0 0 0 16,0 0 20-16,0 9 0 0,0-9 0 0,0 0 9 15,7 6 6-15,-7-6 1 0,0 0 0 0,0 0 0 16,0 0-16-16,0 0 0 0,0 0 0 0,0 0 0 16,0 0 0-16,0 0-15 0,3 6 3 0,-3-6 1 15,0 0 11-15,7 0 16 0,-7 0-4 0,0 0-1 16,4 6-11-16,-4-6-12 0,3 0 2 0,-3 0 1 15,0 0 9-15,0 0 12 0,0 0-2 0,0 0-1 16,0 0-9-16,0 0-11 0,7 6 3 0,-7-6 0 0,4 0 8 16,-4 0 0-16,7 5 0 0,-7-5 0 0,0 0 9 0,0 0-9 0,0 0 12 15,0 0-12-15,0 0 0 0,0 0 0 0,0 0 0 16,0 0 0-16,0 0 0 0,0 0 0 0,7 0 0 16,-7 0 0-16,0 0 10 0,0 0-2 15,4 0 0-15,-4 0 0 0,0 0-8 0,0 0 8 0,7 0-8 0,-7 0 8 16,0 0-8-16,3 0 0 15,-3 0 0-15,0 0 8 0,7 3-16 0,-7-3-4 16,4 3-1-16,-4-3 0 0,0 0 23 16,7 0 5-16,-4-6 1 0,-3 6 0 0,0 0-16 0,0 0 0 0,0 0 0 0,0 0 0 15,0 0 0-15,0 0 0 0,0 0 8 0,0 0-8 16,0 0 0-16,0 0 0 0,7 0 0 0,-7 0 0 16,0 0-12-16,0 0-4 0,4 3-2 0,-4-3 0 15,0 0 30-15,0 0 5 0,4-3 2 0,-4 3 0 16,0 0-19-16,0 0 0 0,0 0 8 0,0 0-8 15,7 0 0-15,-7 0 0 0,3-5 0 0,-3 5 0 16,7 0 0-16,-7 0 0 0,0 0 0 0,7 0 0 16,-7 0 0-16,0 0 0 0,4 0 0 0,-4 0 0 15,0 0 0-15,7 5 0 0,-4-2 0 0,4 3 0 16,-7-6-13-16,0 0-7 0,0 0 0 0,0 0-1 16,4-3 21-16,-1 0 0 0,1 0 0 0,-4 3 0 15,0 0 12-15,0 0 8 0,0 0 0 0,0 0 1 16,0 0-21-16,0 0 8 0,3 0-8 0,-3 0 0 0,0 0 0 15,0 0 0-15,0 0 0 0,0 0 0 0,0 0 0 16,0 0 0-16,8-5 0 0,-8 5 0 0,0 0-14 16,0 0-7-16,0 0-2 0,0 0 0 0,0 0 23 15,0 0 0-15,3 0 0 0,-3 0 0 16,4 0 0-16,-1-6 0 0,1 6 0 0,-4 0 0 16,0 0 20-16,0 0 8 0,0 0 1 0,0 0 1 0,0 0-30 0,7-6 0 0,-4 6 0 0,-3 0 0 15,0 0 0-15,0 0 0 0,0 0 0 16,0 0 0-16,0 0 0 0,0 0 0 0,0 0 0 0,0 0 0 15,0 0 0-15,0 0 0 0,0 0 0 0,0 0 0 16,0 0 0-16,4-6 0 0,-4 6 0 0,0 0 0 16,0 0 0-16,0 0 0 0,0 0 0 0,0 0 9 15,0 0-9-15,0 0 0 0,0 0 0 0,0 0 0 16,3 0 0-16,-3 0 0 0,4-6 0 0,-4 6 0 16,0 0-23-16,0 0-6 0,0 0-2 0,0 0 0 15,0 0 56-15,7-6 11 0,-4 3 3 0,1 0 0 16,-4-3-25-16,3 4-5 0,1-4-1 0,-4 6 0 15,0 0-8-15,0 0 0 0,0 0 0 0,0 0 0 16,0 0 0-16,0-6 0 0,3 0 0 0,-3 0 0 16,0 6 0-16,0 0 0 0,0 0 0 0,0 0 0 15,0-12 8-15,0 6 0 0,4 3 0 0,-4-2 0 16,0-1-8-16,0 0 0 0,0 3 0 0,0 3-11 16,0-6 11-16,0 6 0 0,4-9 8 0,-4 9-8 15,0-6 0-15,0 6 0 0,0 0 0 0,3-6-8 16,-3 1 8-16,4-1 0 0,-4 0 0 0,0 6 0 15,0 0 0-15,3-6 0 0,-3 6 0 0,0 0-8 16,0-3 8-16,0 3 0 0,4-9 0 0,-4 3 0 16,3 0 0-16,-3 3 0 0,0-2 0 0,0 5 0 0,0 0 0 0,0 0 0 15,0 0 0-15,0 0 0 0,4-6 0 0,-1 0 0 0,1 0 0 16,-4 3 0-16,0-6 10 0,3 6 4 0,-3-3 1 16,0 6 0-16,0 0-26 0,0 0-5 0,0 0 0 0,0 0-1 15,4-3 17-15,-4 3 0 0,3-6 0 0,-3 6 0 16,0 0 0-16,4-5 0 0,-1 2 0 0,-3 3 0 15,4-6 10-15,-1 0 6 0,-3 0 0 16,0 6 1-16,0 0-25 0,0 0-6 0,4-9-1 16,-4 9 0-16,0 0 15 0,4-6 0 0,-4 6 0 0,0-6 0 15,0 6 0-15,3-2 0 0,-3-4 0 0,4 3 0 16,-4-3 0-16,0 6 0 0,3-6 0 0,1 0 0 16,-4 6 0-16,3-6 0 0,1 0 0 0,-4 6 0 15,0 0 0-15,0 0 0 0,3 0 8 0,1-6-8 16,-4 1 0-16,3 2 0 0,1-3 0 0,-1 0-9 15,-3 0 9-15,0 6 0 0,4-3 0 0,-4 3 0 16,3-6 0-16,-3 3 0 0,4-3 0 0,-4 6 0 16,0 0 0-16,0-6 9 0,0 6-9 0,0 0 0 15,0 0 0-15,3-5 0 0,1-4 0 0,-4 0-9 16,4 6 9-16,-4 3 0 0,3-6 0 0,-3 6 0 16,0 0 0-16,0 0 0 0,0 0 0 0,0 0 0 15,0-6 0-15,4 3 0 0,-4-3 0 0,0 6 0 16,3-3 0-16,-3-2 0 0,0 5 0 0,4 0 0 15,-4-6 0-15,3 0 0 0,-3 6 0 0,0-9 0 0,4 3 0 16,-1 0 0-16,-3-3 0 0,4 4 0 0,-4-1 0 16,0 6 0-16,3-9 0 0,-3 9 8 0,0 0-8 15,0-6 0-15,4 6 8 0,-4 0-8 0,3-6 0 16,-3 0 0-16,4 0 0 0,-4 6 0 16,0-6 0-16,3 4 0 0,-3-4 0 0,0 6 0 0,0 0 0 0,0 0 0 0,0 0 0 15,0 0 0-15,0 0 0 0,0 0 0 16,0 0 0-16,0 0 0 0,0-9 0 0,0 6 14 0,4-3-2 0,-4 6 0 15,0 0-12-15,0 0 0 0,0-6 0 0,0 6 0 16,0-6 0-16,0 6 0 0,3-6 0 0,-3 6 0 16,0 0 0-16,0 0 0 0,0 0 0 0,0 0 0 15,0 0 0-15,0 0 0 0,0 0 0 0,0 0 0 16,0 0 0-16,0 0 0 0,0 0 0 0,0 0 0 16,0-8 0-16,0 8 0 0,4-6 0 0,-4 6 0 15,0 0 0-15,0 0 0 0,0 0 0 0,0 0 0 16,0 0 0-16,0-9-12 0,0 9 3 15,0 0 0-15,0-6 9 0,3 0 0 0,-3 3 0 0,0 3-8 16,0 0 8-16,0 0 16 0,0 0-4 0,0 0-1 16,0 0-11-16,0 0-12 0,0-6 2 0,0 6 1 15,0 0 9-15,0 0 0 0,0-6 0 0,0 6-8 16,0 0 8-16,0 0 0 0,4-6 0 0,-4 6 0 16,0 0 0-16,4-5 0 0,-4 5 0 0,0 0 0 15,0 0 0-15,0 0 0 0,0 0 0 0,0 0 0 16,0 0 0-16,0 0 0 0,0 0 0 0,0 0 0 15,0 0 0-15,0 0 0 0,0 0 0 0,0 0 0 16,0 0 0-16,0 0 0 0,0-9 0 0,0 9 0 16,0 0 0-16,0 0 0 0,0 0 0 0,0 0 0 15,0 0 0-15,0-6 0 0,0 6 0 0,0 0 0 0,0 0 0 0,0 0 0 0,0 0 0 16,0 0 0-16,0 0 0 0,0 0 0 0,0 0 0 0,0 0 0 16,0 0 0-16,0 0 0 0,0 0 0 0,0 0 0 15,0 0 0-15,0 0 0 0,0 0 0 0,0 0 0 16,0 0 0-16,0 0 0 0,0-6 0 0,0 6 0 15,0 0 0-15,0 0 0 0,0 0 0 16,0 0 0-16,0-6 0 16,0 3 0-16,0 3 0 0,0 0 0 0,0 0 0 0,0 0 0 0,0 0 0 15,0 0 0-15,0 0 0 0,0 0 0 0,0 0 0 0,0 0 0 16,0 0 0-16,0 0 0 0,0 0 0 0,0 0 0 16,0 0 0-16,0 0 0 0,0 0 0 0,0 0 0 15,0 0 0-15,0 0-8 0,0 0 8 0,0 0 0 16,0 0 0-16,0 0-10 0,0 0 10 0,0 0 0 15,0 0-11-15,0 0 11 0,0 0-10 0,0 0 10 16,0 0-40-16,0 0-1 0,0 0-1 0,0 0 0 16,0 0 62-16,0 0 13 0,0 0 3 0,0 0 0 15,0 0-36-15,0-6 0 0,0 6 0 0,0 0 0 16,0 0-22-16,0 0-11 16,0 0-3-16,0 0 0 0,0 0 36 0,0 0 0 0,0 0 0 0,0 0 0 15,0 0-14-15,0 0 4 0,0 0 1 0,0 0 0 16,0 0 0-16,0 0 0 0,0 0 0 0,0 0 0 15,0 0-1-15,0 0 0 0,0 0 0 0,0 0 0 16,0 0 10-16,0 0-13 0,0 0 5 0,0 0 8 16,0 0-20-16,0 0 3 0,0 0 1 0,0 0 0 15,0 0-6-15,0 0-1 0,0 0 0 0,0 0 0 16,0 0 7-16,0 0 0 0,0 0 1 0,0 0 0 16,0 0 15-16,0 0 0 0,0 0 0 0,0 0-9 0,0 0 9 15,0 0 0-15,0 0 0 0,0 0 0 0,0 0 0 0,0 0 0 16,0 0 0-16,0 0 0 0,0 0 0 0,0 0 0 0,0 0 0 15,0 0 0-15,0 0 0 0,0 0 0 0,0 0 0 16,0 0 0-16,0 0 0 0,0 0 0 0,0 0 0 16,0 0 0-16,0 0 0 0,0 0 0 0,0 0 0 15,0 0 0-15,0 0 0 0,0 0 0 16,0 0 0-16,0 0-8 0,0 0-22 16,0 0-4-16,0 0-1 0,0 0 0 0,0 0 49 0,0 0 10 15,0 0 1-15,0 0 1 0,0 0-26 0,0 0 0 0,0 0-9 16,0 0 9-16,0 0-10 0,0 0 10 0,0 0-8 0,0 0 8 15,0 0 0-15,0 0-10 0,0 0 10 0,0 0 0 16,0 0-25-16,0 0 1 0,0 0 1 0,0 0 0 16,0 0-27-1,0 0-6-15,3-6 0 0</inkml:trace>
  <inkml:trace contextRef="#ctx0" brushRef="#br0" timeOffset="27787.994">11218 11861 580 0,'0'0'12'0,"0"0"4"0,0 0-16 0,0 0 0 0,0 0 0 0,0 0 0 16,0 0 60-16,0 0 8 0,-3 6 3 0,3-6 0 15,0 0-13-15,0 0-2 0,0 0-1 0,0 0 0 16,0 0-23-16,0 0-4 0,0 0 0 0,0 0-1 16,0 0-27-16,0 0 0 0,0 0 0 0,0 0 0 15,0 0 0-15,-7 6 0 0,3 3 0 0,4-3 0 16,0-6 0-16,-3 12 0 0,3-12 0 0,0 6 0 16,0-1 0-16,0 4 0 0,3-3 0 0,-3-6 0 15,0 9 0-15,0-9 0 0,0 0 0 0,0 0 0 16,0 0 0-16,0 0 0 0,0 0 0 0,0 0 0 15,0 9 24-15,-3 3-1 0,3-7 0 0,0 7 0 16,-4-6 2-16,4 6 1 0,-3-3 0 0,-1-1 0 16,4 1-10-16,-3 3-1 0,3-3-1 0,-4 0 0 0,1 2-2 0,-1-2 0 15,4 3 0-15,-4 6 0 0,1-10-2 0,3 4-1 0,0-3 0 16,-4 12 0-16,4-10-9 0,-3-2 12 0,-1 6-12 16,4 0 12-16,-3-4-12 0,3 1 8 15,0 3-8-15,0-3 8 0,0-4-8 0,0 1 0 16,0 3 0-16,0 0 0 0,0-6 0 0,0 5 0 15,3 10 0-15,-3-9 0 0,-3-1 0 0,3 7 0 0,-4-3 0 16,1 2 8-16,-1-5-8 0,4 0 0 0,-3 0 0 0,-1 2 0 16,1 4 0-16,-1-9 12 0,1 3-12 0,-1 2 12 15,4 1-4-15,-3-3 0 0,3 0 0 0,-4 2 0 16,4-8-8-16,-4 3 0 0,4 0 0 0,0 3 0 16,0-7 0-16,0 1 0 0,0 0 0 0,0-3 0 15,0-3 21-15,0 0 3 0,0 0 0 0,0 9 0 16,0-3-16-16,4 0-8 0,-4-3 10 0,0 3-10 0,0-6 9 0,4 11-9 15,-4-11 8-15,0 6-8 0,0 0 0 16,0-6 8-16,0 0-8 0,0 0 0 0,3 9 8 0,-3-3-8 16,4 0 8-16,-4 5-8 0,0-5 8 0,0 6-8 15,0-12 0-15,0 9 8 0,0 0-8 0,3-3 0 16,-3-6 0-16,0 8 0 0,4 1 0 0,-4 0 0 16,3 3 0-16,-3-12 0 0,0 0 0 0,0 0 8 15,4 6-8-15,-1 2 8 0,1-2 3 0,-4-6 0 16,3 6 0-16,-3-6 0 0,0 0-2 0,0 0 0 15,7 3 0-15,-3 3 0 0,3 0-1 0,0-3-8 16,-3 3 12-16,-4-6-4 0,0 0-8 0,7 6 0 16,-4 5 0-16,1-5 8 0,3 3-8 0,-4 0 0 15,-3 0 0-15,4 2 8 0,-4-11-8 0,0 0 0 0,0 0 0 0,0 0 8 16,7 6-18-16,-4 0-4 0,4 0-1 0,-3 3 0 16,-1-3 15-16,1-3 0 0,-4 6 0 0,0-9 0 15,0 0 0-15,0 0 0 0,0 0 0 0,0 0 0 16,7 3 48-16,-7-3 13 0,0 0 3 0,0 0 0 15,11 0-52-15,-11 0-12 0,7 0 0 0,-7 0 0 16,7 5 0-16,-7-5 0 0,0 0 0 0,0 0 0 16,3 3 0-16,4 3 0 0,-7-6 0 0,0 0 0 15,0 0 0-15,0 0 0 0,7 6 0 0,-7-6 0 16,0 0 0-16,0 0 0 0,7 6 0 0,0-6 0 16,-7 0 0-16,0 0 0 0,0 0 0 0,0 0 0 15,0 0 0-15,8 6 0 0,-8-6 0 0,0 0 0 0,0 0 0 16,0 0 0-16,0 0 0 0,7 0 0 0,-7 0 0 15,0 0 0-15,0 0 0 0,0 0 0 16,7 0 0-16,-7 0 0 0,0 0 0 0,0 0 0 16,0 0 0-16,0 0 0 0,7 0 0 0,-7 0 0 15,10 0 0-15,-10 0 0 0,4 3 0 0,-4-3 0 0,0 0 0 0,0 0 0 16,10 3 0-16,-10-3 0 16,0 0 0-16,0 0 0 0,7-3 0 0,-7 3 0 15,7-3 0-15,-3 3 0 0,0-6 0 0,-4 6 0 0,0 0 0 0,0 0 0 16,7 6 0-16,-4 0 0 15,-3-6 0-15,0 0 0 0,0 0 0 0,0 0 0 16,0 0 0-16,0 0 0 0,4-6 0 0,-4 6 0 0,0 0 0 16,0 0 0-16,0 0 0 0,0 0 0 0,3 6 0 15,1 3 0-15,-1-4 0 0,-3-5 0 0,0 0 0 0,0 0 0 16,0 0 0-16,0 0 0 0,0 0 0 16,0 0 0-16,0 0 0 0,0 0 0 0,0 0 18 0,7-3 1 15,-7 3 0-15,0 0 0 0,0 0-19 0,0 0 10 16,0 0-10-16,4 3 8 0,-1 0-24 0,4 0-6 15,0 0-1-15,-3 0 0 16,3-3 33-16,-3-3 6 0,3 0 2 0,-7 3 0 0,3 0-18 0,-3 0 0 0,7 0 0 0,-3 0 0 16,3 0 0-16,0-3 0 0,0 3 0 0,-7 0 0 15,0 0 0-15,0 0 0 0,0 0 0 0,0 0 0 16,3 3 0-16,-3-3 0 0,0 0 0 0,0 0 0 16,8 0 10-16,-8 0-10 0,0 0 8 0,0 0-8 15,0 0 0-15,0 0 0 0,7 0 0 0,-7 0 0 16,0 0-13-16,0 0-8 0,0 0-2 0,3 0 0 15,-3 0 37-15,4-3 7 0,-1 0 2 0,-3 3 0 16,0 0-15-16,0 0-8 0,0 0 8 0,0 0-8 16,4-3 0-16,-1 1 0 0,1-7 0 0,-1 6 0 15,-3 3-17-15,4-3-8 0,-1-3-2 16,-3 6 0-16,0 0 27 0,0 0 0 0,0 0 0 0,0 0 0 16,4-6 0-16,3 0 0 0,-4 6 0 0,1-6 0 15,3 3 0-15,-3 3 0 0,3-3 0 0,-4 3 8 16,4-2-20-16,-3 2-4 0,3 0-1 0,0 0 0 15,0 0-4-15,0 5-1 0,-4-2 0 0,4 3 0 16,-3-6 5-16,3-6 1 0,-3-2 0 0,-1 5 0 16,1-3 4-16,-1 3 0 0,1 6 1 0,-1-3 0 15,1 6 0-15,-1-6 0 0,1 0 0 0,3 0 0 16,-4-6-7-16,-3 6-2 0,4-3 0 0,-4 3 0 16,0 0-21-16,0 0-5 0,0 0-1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5:00:59.8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20197 5394 608 0,'0'0'12'0,"0"0"4"0,-8-6-16 0,1 6 0 0,0-6 0 0,0 0 0 16,4 6 54-16,-4-6 8 0,3 0 2 0,-3 1 0 16,7 5 0-16,-3-6 0 0,-4 3 0 0,7 3 0 15,-7-3 0-15,3 0 0 0,0 0 0 0,4 3 0 16,0 0-52-16,0 0-12 0,0 0 0 0,0 0 0 16,0 0 0-16,0 0 0 0,-7-3 0 0,7 3 0 15,0 0 0-15,0 0 0 0,0 0 0 0,0 0 0 16,0 0 0-16,-3 6 0 0,3-6 0 0,-4 9 0 15,1 2 0-15,3-5 0 0,-4 6 0 0,4 0 0 16,0-3 31-16,0 8 3 0,0-5 1 0,0 6 0 16,4-1-11-16,-1-2-3 0,1 9 0 0,-1-13 0 0,4 7-10 0,-3 8-3 0,3-8 0 15,0 3 0-15,-3-4 31 0,3 1 5 0,0 0 2 16,-4-4 0-16,1 4-25 0,-1 0-5 0,1-7 0 0,3 4-1 16,-4 9-15-16,-3-13 8 0,4 4-8 0,-1 3 0 15,-3-7 0-15,0 7 0 0,0-6 0 0,0 3 0 16,-3-4 0-16,3 1 0 0,0 0 0 0,0-3 0 15,-4-1 0-15,4 1 0 0,-3-3 0 0,3 6 0 16,-4-6 0-16,4 0 0 0,0 0 0 0,0-6 0 16,0 0 0-16,0 0 0 0,0 0 0 15,0 0 0-15,0 0 18 0,-3 0-2 0,-4-6-1 0,0 0 0 16,0-6-24-16,0 0-5 0,0 3-1 0,-4-2 0 16,4-1-39-16,0-12-8 0,-4 10-2 15</inkml:trace>
  <inkml:trace contextRef="#ctx0" brushRef="#br0" timeOffset="435.401">19837 5359 642 0,'-7'-21'13'0,"3"15"3"0,4 6-16 16,-3-6 0-16,3 6 0 0,0 0 0 15,0-6 61-15,0 6 9 0,0 0 2 0,0 0 0 0,0 0-3 16,0 0 0-16,0 0 0 0,0 0 0 0,0 0-13 0,0 0-2 0,0 0-1 0,0 0 0 15,0 0-17-15,0 0-4 0,0 0-1 0,0 0 0 16,0 0-12-16,3-5-3 0,4-1 0 0,-3 6 0 16,3-6-4-16,0 6 0 0,0 0-1 0,0 0 0 15,4 0-11-15,-1 0 12 0,1 0-12 0,-1-6 12 16,1 6-4-16,3 6-8 0,0-6 12 0,4 0-4 16,-4 6-20-16,0-6-5 0,4 6-1 0,-1-1 0 15,1-5 18-15,-1 0 0 0,1 0 0 0,0 0 0 16,-1 0 0-16,1 0 0 0,3 0 0 0,-3 0 0 15,-4-5 26-15,4-1 9 0,-4 0 1 0,0-6 1 16,0 6-50-16,0-3-11 0,0 3-1 16</inkml:trace>
  <inkml:trace contextRef="#ctx0" brushRef="#br0" timeOffset="783.414">20468 5229 665 0,'4'6'28'0,"-1"0"-28"16,4 6 67-16,-3-6 8 0,-1 8 1 0,4-2 1 15,-3 0-33-15,3 0-6 0,-4 5-2 0,5-2 0 16,-1 3 20-16,-4-1 4 0,4-5 1 0,0 9 0 16,0-4-46-16,-3 1-15 0,-1 5 8 0,1-2-8 15,-1-3 0-15,-3-4 0 0,4 4 0 0,-4 0 0 16,0-1 0-16,0-5 0 0,0 3 0 0</inkml:trace>
  <inkml:trace contextRef="#ctx0" brushRef="#br0" timeOffset="1607.75">20909 5703 761 0,'0'0'21'15,"0"0"6"-15,0 0-27 0,0 0 0 0,0 0 0 0,0 0 0 16,0 0 69-16,0 0 9 0,-3 5 2 0,3-5 0 16,0 0-32-16,0 0-5 0,0 0-2 0,0 0 0 15,-4 3-13-15,4-3-4 0,0 0 0 0,0 0 0 16,0 0-16-16,0 0-8 0,0 0 0 0,0 0 8 16,0 0 52-16,0 0 11 0,0 0 1 0,4 3 1 15,3 3-43-15,0-3-9 0,0 3-1 0,0-6-1 16,0 6-11-16,0 0-8 0,0-6 9 0,4 0-9 15,-4 6 8-15,0-6-8 0,3 6 0 0,-3-1 0 16,4-5 8-16,-4 6-8 0,4-6 0 0,-4 3 0 16,3 0 8-16,-3-3-8 0,0 0 0 0,0 0 0 15,0 0 10-15,0-3-10 0,-3 0 10 0,3-3-10 0,0 6 22 16,-3-11-2-16,3 5 0 0,-4-6 0 0,1-3-20 16,-1 4 0-16,1-7 0 0,-4 6 0 15,0 0 0-15,0 1 0 0,-4-4 0 0,1 9 0 16,-1-6-47-16,1 1-13 0,-4 2-4 0,0 0 0 15,0 3 31-15,-4 3 5 0,4-3 2 0,-4 6 0 16,1 0-10-16,-1 0-1 0,1 0-1 0,-5 6 0 0,5 3 52 0,-4 3 10 16,3-1 3-16,1 1 0 0,-1 0-27 0,0 6 0 0,4-4-9 15,-3 4 9-15,3 0 0 0,0-7 0 0,3 10 0 16,-3-3 0-16,4-7 16 0,-1 4-2 0,1 3-1 16,3-7 0-16,-4 7 8 0,4-6 2 0,0 3 0 15,0-4 0-15,4-5-23 0,-1 12 9 0,1-12-9 0,3 2 0 16,-4 4 40-16,4-6 0 15,4 6 1-15,-4 0 0 0,3-1-27 0,1-5-6 0,0 9 0 0,3-3-8 16,0-6 9-16,3-1-9 0,1 7 0 0,0-6 9 16,3 3-9-16,-3-6 0 0,3 3 0 15,0-3 8-15,-3 3-17 0,3-6-4 0,-4 0-1 0,1-6 0 16,0 3-69-16,-1-6-13 16,4-6-4-16</inkml:trace>
  <inkml:trace contextRef="#ctx0" brushRef="#br0" timeOffset="2520.946">21424 5741 874 0,'0'0'18'0,"0"0"4"0,0 0-22 0,0 0 0 0,0 0 0 0,0 0 0 16,0 0 64-16,0 0 8 0,0 0 1 0,0 0 1 15,0 0-4-15,0 0-1 0,0 0 0 0,0 0 0 16,0 0-21-16,0 0-5 0,0 0-1 0,0 0 0 15,0 0-15-15,0 0-3 0,0 0-1 0,0 0 0 16,-3 0-3-16,-1 6-1 0,1 0 0 0,3 5 0 16,-4-5-6-16,1 3-1 0,3 9 0 0,0-12 0 15,-4 5 0-15,4 1-1 0,0-3 0 0,0-3 0 16,0 0 3-16,0 5 1 0,0-11 0 0,0 6 0 16,0 0-24-16,0-6-5 0,0 12-1 0,0-12 0 15,0 0 34-15,0 0 6 0,0 6 2 0,0-6 0 16,0 6-43-16,0-6-9 0,0 3-2 0,0-3 0 15,0 0 46-15,0 0 9 0,0 0 1 0,0 0 1 16,0 0-30-16,0 0 0 0,0 0 0 0,0 0 0 16,0 0 9-16,0 0-9 0,0 0 8 0,0 0-8 15,0 0 9-15,0 0-9 0,4 0 10 0,-1-3-10 0,1-3 10 16,-4 0-10-16,3-6 10 0,1 6-10 0,-4-5 9 16,3 2-9-16,1-3 8 0,-4 0-8 0,0 6 0 15,3 0 0-15,-3 1 0 0,0-1 0 0,4 0 0 16,-4-6 0-16,3 6 0 0,1 0 0 0,-4 3 0 15,3-3 0-15,1 1 0 0,-4 5 0 16,0 0-10-16,0 0 10 0,0 0 0 0,0 0-9 16,0 0 9-16,0 0-10 0,3 0 10 0,4 5-10 0,-3-5 10 0,0 12-8 15,-1-3 8-15,1 9-8 0,-4-7 8 0,3 1 0 0,-3 6 0 16,0-3 0-16,0-4 0 0,0 7 8 0,0-3-8 0,0-4 0 16,0 7 8-16,0-6-8 0,0 0 10 15,0-4-10-15,0 1 8 0,4 6-8 0,-4-9 0 0,0-6 9 16,0 0-9-16,0 0 0 0,0 0 0 0,0 0 8 15,0 0 2-15,3 0 0 0,4-6 0 0,0-9 0 16,-3 6-2-16,3 1 0 0,0-10 0 0,0 0 0 16,0 1-8-16,0 2 0 0,0-3 0 0,4-2 0 15,-1-4 0-15,-3 7 0 0,4-1 0 0,-4 0 0 16,4 4 0-16,-4 2 0 0,-4 0 0 0,4 6 0 16,0 0 0-16,-3 3-11 0,3-3 3 0,-7 6 0 15,0 0-8-15,0 0 0 0,0 0-1 0,3 6 0 16,1 0-18-16,-4 3-3 0,3 3-1 0,-3 0 0 15,-3-1 39-15,3 4 0 0,-4 3 0 0,4-1 0 16,0 1 0-16,-3-3 0 0,3 2 0 0,0 1 0 16,0-3 0-16,0 2 0 0,0 1 0 0,3 0 0 15,-3-10 18-15,4 10 11 0,-4-6 3 0,3-1 0 16,1 1-32-16,3-3 0 0,-3 0 0 0,-1 0 0 0,4 2 0 16,-3-5 0-16,3 6 0 0,0 0 0 0,0-9 0 15,-4 3 0-15,4-3 0 0,0 0-10 16,-3 2-26-16,0 1-6 0,-1 0-1 0</inkml:trace>
  <inkml:trace contextRef="#ctx0" brushRef="#br0" timeOffset="3696.999">21939 5717 881 0,'0'0'18'0,"0"0"5"0,0 0-23 0,0 0 0 0,0 0 0 0,0 0 0 16,0 0 76-16,0 0 10 0,0 0 2 0,0 0 1 15,0 0-23-15,0 0-5 0,0 0-1 0,-7 3 0 16,7-3-11-16,-3 3-2 0,3-3-1 0,-7 6 0 15,7-6-19-15,-4 12-4 0,4-6-1 0,-3 0 0 16,-1-1-14-16,4 4-8 0,-3 0 8 0,3 6-8 16,0-3 0-16,-4-7 0 0,4 7 0 0,0 3 0 15,0-3 0-15,0-1 0 0,0 1 0 0,-4 6 0 16,4-6 0-16,0 2 0 0,0-2 0 0,0 0 0 16,0-6 0-16,0 5 0 0,0-11 0 0,0 3 0 15,0-3 8-15,0 0-8 0,0 0 8 0,0 0-8 0,0 0 20 0,0 0 0 16,0 0 0-16,0 0 0 0,0 0 4 0,-3-3 1 15,3-2 0-15,0-7 0 0,0 0-17 16,0 0-8-16,3-5 0 0,-3 2 8 0,0 3-8 0,4-5 0 16,0 2 0-16,-4 3 0 15,3-6 0-15,1 13 0 0,-1-7 0 0,-3-3 0 0,4 6 0 0,-1 0 0 16,-3 4 0-16,4-1 0 0,-1 0 0 0,-3-6 0 0,0 12 0 16,0 0 0-16,0 0-11 0,0 0 11 0,0 0-8 0,0 0 8 15,0 0-9-15,0 0 9 0,7 0-10 0,-3 0 10 16,3 12-11-16,0-12 11 0,0 6-12 0,0 5 12 15,0-5-9-15,-3 3 9 0,3 9 0 0,-4-6-9 16,1 5 9-16,-1-5 0 0,1 3 0 0,-1 2-8 16,-3 1 8-16,4-3 0 0,-1 2 0 0,-3 1-8 15,0-6 8-15,0-1 0 0,0-2 8 16,4 3-8-16,-4-12 0 0,0 0 0 0,0 0 0 0,0 0-8 16,0 0 30-16,0 0 6 0,0 0 2 0,0 0 0 15,3-9-10-15,1 0-1 0,-1 1-1 0,1-4 0 16,3-6-18-16,-3 3 0 0,3 4 0 0,0-1-9 15,-4-6-28-15,4 7-6 0,-3-4-1 16,3 3 0-16,0 0 36 0,-4 6 8 0,4-5 0 0,1 5 0 16,-5 0 0-16,-3 6 0 0,4-6 0 0,-4 6 0 15,0 0 0-15,0 0 0 0,7 0 0 0,-4 12 0 16,1-6 0-16,-1 0 0 0,1-1 0 0,-4 7 0 16,0 0-16-16,0 3-2 0,-4 2 0 0,4 1 0 15,0-6 18-15,-3 8 11 0,3-2-2 0,0-6 0 0,0 2 0 16,0 4 0-16,0-6 0 0,0-1 0 0,0 1-9 15,3-3 0-15,-3-3 0 0,0-6 0 0,0 0 0 16,4 3 0-16,6-3 0 0,-3 0 0 16,4 0-100-16,0-3-23 0,-1-6-4 0</inkml:trace>
  <inkml:trace contextRef="#ctx0" brushRef="#br0" timeOffset="4353.277">22363 5853 836 0,'0'0'24'0,"0"0"4"15,0 0-28-15,0 0 0 0,0 0 0 0,0 0 0 16,0 0 68-16,0 0 8 0,0 0 2 0,0 0 0 16,0 0-7-16,0 0-2 0,0 0 0 0,0 0 0 15,0 0-19-15,0 0-4 0,0 0-1 0,0 0 0 16,0 0-18-16,0 0-4 0,0 0-1 0,0 0 0 16,0 0 0-16,-4 11 0 0,4-11 0 0,0 0 0 15,4 6-4-15,-4-6-1 0,7 0 0 0,-4 12 0 0,4-12-9 0,-3 6-8 0,3 0 9 16,0-6-9-16,-4 3 0 0,4 2 0 0,-3-2 0 0,0 0 0 15,3 3 9-15,-4-6-9 0,4 6 8 0,0-6-8 16,0 0 9-16,0 0-9 0,0 0 10 0,4-6-10 16,-4 6 16-16,0-12-4 15,4 4 0-15,-1 2 0 0,1-12 0 0,-4 6 0 16,3 1 0-16,1-1 0 0,-4-3-12 0,0-2 0 16,0 5 8-16,0 0-8 0,-3 3 0 0,3 3 0 0,-7 0 0 15,0 6 0 1,3-5-32-16,-3 5-4 0,0-12 0 0,0 12 0 15,0 0-21-15,0 0-5 0,-3 0-1 0,-4 0 0 0,0 0 48 0,-4 0 15 0,4 0 0 0,-4 6-10 16,4 0 10-16,0-1 0 0,-3 1 0 0,-1 3 0 16,4 9 11-16,0-6-3 0,-3-1 0 0,2 1 0 15,1 3 6-15,0-3 1 0,4-1 0 0,-1 1 0 16,1 0 7-16,-1-6 2 0,1 2 0 0,-1-2 0 16,4-6-5-16,0 6-1 0,0-6 0 0,4 12 0 15,-4-6 14-15,0 6 2 0,3-6 1 0,-3-1 0 16,7 1-13-16,-3 0-2 0,3 3-1 0,0-3 0 15,0 0-19-15,0 0 0 0,4-1 0 0,-1 1 0 16,1 0 0-16,-4 9 0 0,3-6 0 0,1 0 0 16,-4 2-37-16,4 1-15 0,-1 0-2 0,1-3-1 15,-1 0-7-15,1-1-2 0,3 4 0 0,-3-6 0 16,3 0 0-16,-4-6 0 0,5-6 0 0</inkml:trace>
  <inkml:trace contextRef="#ctx0" brushRef="#br0" timeOffset="4727.629">22440 5397 832 0,'0'0'17'0,"0"0"4"0,0 0-21 0,0-3 0 0,4-3 0 0,-1 0 0 16,-3 0 80-16,4 0 12 0,-1 6 3 0,-3 0 0 16,0 0-31-16,0 0-5 0,7-6-2 0,-7 6 0 15,7 6-20-15,0 0-4 0,1-6-1 0,-1 6 0 16,0 0 4-16,0 3 1 0,0 3 0 0,0-1 0 15,0-5-10-15,0 6-3 0,0-6 0 0,0 6 0 16,0-4-24-16,0 1 0 0,0 0 8 0,4 3-8 16,-4-6 0-16,0 0 0 0,0-1 0 0,0 1 8 15,4-6-8-15,-4 3 0 0,3 0 0 0,1 0 0 16,-1-3-40-16,1 0-9 0,0 0-3 0</inkml:trace>
  <inkml:trace contextRef="#ctx0" brushRef="#br0" timeOffset="5423.736">22902 5758 1190 0,'0'0'33'0,"0"0"9"0,0 0-34 0,0 0-8 0,0 0 0 0,0 0 0 15,0 0 59-15,0 0 9 0,0 0 3 0,0 0 0 16,0 0-24-16,0 0-5 0,0 0-1 0,0 0 0 15,0 0-33-15,0 0-8 0,-3 6 0 0,6 3 0 16,-3 3 20-16,4 6 1 0,-1-7 1 0,1 10 0 16,-1-3 3-16,5 11 1 0,-5-9 0 0,4 10 0 15,-3-7-26-15,-1 4 0 0,1-4 8 0,-1 1-8 16,-3-4 28-16,4-2 4 0,-1-3 1 0,-3-6 0 16,0-1-1-16,0-2-1 0,0-6 0 0,0 0 0 15,0 0-31-15,0 0 0 0,0-6 0 0,0-5 0 16,-3-4 50-16,3-3 4 0,-4-2 1 0,1-4 0 15,3 1-46-15,-4-1-9 0,1 4 0 0,-1-4 0 0,1 4 0 16,3 2 15-16,0-6-3 0,0 7-1 16,0 2-11-16,0-3 0 0,3 7 0 0,-3-7 0 0,4 9-12 15,-1 3-4-15,1-5 0 0,-1 5-1 0,-3 6 7 16,4-6 2-16,3 6 0 0,-7 0 0 16,3 0-25-16,4 0-5 0,-3-6-1 0,3 6 0 0,0 6 39 15,0-6 0-15,0 6 0 0,4 0 0 0,-1-1 0 0,1 1 0 16,-1 3 0-16,1 9 0 0,0-6 0 15,-1-1 0-15,1 1 0 0,-1 0 0 0,4 3 0 16,-3-4 0-16,3 7 0 0,0-6 0 0,-3 2 0 0,-1-2 0 16,-2 6 0-16,-1-6 0 0,0 2 0 0,0 4 0 0,0-6 0 0,-4-1 0 15,-3 7 0-15,4-6 0 0,-4 2 0 0,0-2 0 16,0 0 0-16,0-6 0 0,0-6 0 0,0 3 0 16,0-3 0-16,0 0 0 0,0 0 0 0,0 0 0 15,0 0 0-15,0 0 0 0,0 0 0 0,0 0 0 16,0 0-59-16,7 0-4 0,-4-3-1 15,1-3 0-15,3 6-102 0,0-12-21 0</inkml:trace>
  <inkml:trace contextRef="#ctx0" brushRef="#br0" timeOffset="6002.64">23354 5803 1181 0,'-7'11'24'0,"7"-11"7"0,-4 6-31 0,4 0 0 0,-3 3 0 0,-1 0 0 31,4-9 106-31,0 9 15 0,0-9 3 0,0 5 1 0,0-5-40 0,0 0-8 0,0 0-1 0,0 0-1 16,0 6-34-16,0-6-6 0,4 6-2 0,-1 6 0 15,-3-12-33-15,7 0 0 0,0 6 0 0,0-6 0 16,1 0 44-16,-1 0 3 0,0 0 0 0,3 0 0 16,-3-6-38-16,4 6-9 0,-1-6 0 0,-2 0 0 15,-1 0 8-15,0 0 0 0,0 1 0 0,0-4 0 16,0 3-8-16,0-6 0 0,-4 6 0 0,1 0 0 16,3-5-12-16,-4 5-5 0,1-6-1 0,-4 3 0 15,4 0-15-15,-4 0-3 0,0 4-1 0,0-1 0 16,0 0 25-16,-4-6 12 0,0 6-10 0,1 0 10 15,-4 0-22-15,0 1 2 0,0 2 0 0,-4-3 0 16,4 6-16-16,-3-6-2 0,3 0-1 0,-4 6 0 16,0 6 39-16,1 0 0 0,-1-6 0 0,1 6 0 15,-1-1 0-15,0 4 0 0,4 3 0 0,-3 0 0 16,-1 5-15-16,1-5 5 0,3 3 1 0,-4 3 0 16,4-1 9-16,0-2 12 0,3-3-2 0,-3 5-1 15,4 1-9-15,3-6 0 0,0-1 0 0,0 4 0 16,3-3 24-16,-3 6 2 0,4-10 1 0,-1 10 0 15,1-12 8-15,-1 6 1 0,4-7 1 0,0 7 0 16,1-6-37-16,-1 0 0 0,0-3-14 0,3 3 4 16,1-3 10-16,-1 0 11 0,8 3-3 0,-4-6 0 0,4 0-8 15,-4 0 0-15,0 0 0 0,0 0 8 0,4 0-8 0,-4 0 0 16,0 0-12-16,0 0 12 16,4 0-55-16,-8 0-3 0,4 0-1 0,-3 0 0 15,3 0-55-15,0 0-11 0,-3 0-3 0</inkml:trace>
  <inkml:trace contextRef="#ctx0" brushRef="#br0" timeOffset="8262.737">24539 5338 781 0,'-7'-6'16'0,"0"-6"5"0,0 1-21 0,0-1 0 0,3 0 0 0,-3 3 0 16,4 3 19-16,-4-5-1 0,3 5 0 0,-3 0 0 16,4 0 2-16,3 6 1 0,0 0 0 0,0 0 0 15,0 0 22-15,0 0 4 0,0 0 1 0,0 0 0 16,0 0-25-16,0 0-5 0,0 0-1 0,0 12 0 15,-4-6 7-15,4 8 0 0,4-2 1 0,-4 6 0 16,3-1-6-16,1-2-2 0,-1 9 0 0,1-1 0 0,-1-2 29 16,4 8 6-16,-3 3 0 0,-1 4 1 0,1-1-33 15,3 3-8-15,-3-5 0 0,-1-4-1 0,4 3 22 0,-3-2 5 16,-4 2 1-16,3 3 0 16,-3-2-11-16,0-4-3 0,4-2 0 0,-4 2 0 15,0-9 31-15,0 4 7 0,0 0 1 0,0-10 0 0,0 10-52 0,0-7-12 16,-4-2 0-16,4 0 0 0,-3-1 0 15,3-2-18-15,-4 6 4 0,1-6 1 0,3 2 21 16,-4-2 4-16,4-6 0 0,-3 0 1 0,-4-6-13 16,7 6 0-16,-4 0 0 0,4-3 0 15,0-3 0-15,0 0 0 0,0 0 0 0,-11 0 0 16,4-3 0-16,0 3 0 0,7 0 0 0,-7-6 0 16,0 0-19-16,-3-6-6 0,-1 0-2 0,0-2 0 15,1 2-117-15,-4-6-24 0,3 1-5 0,-3-4-1 0</inkml:trace>
  <inkml:trace contextRef="#ctx0" brushRef="#br0" timeOffset="8715.706">24144 5364 1094 0,'-10'0'23'15,"2"0"5"-15,8 0-28 0,-3 0 0 0,3 0 0 0,-7-11 0 16,3 8 56-16,1-3 7 0,-1-3 1 0,4 6 0 15,-3-3-27-15,3-5-5 0,0 5 0 0,3-6-1 16,-3 6-9-16,0-3-2 0,4 6 0 0,-1-3 0 16,1 3-4-16,-1-8-2 0,1 11 0 0,3-6 0 15,4 0-6-15,-4 6-8 0,3 0 11 0,1 0-11 16,-1 0 12-16,1 0-12 0,0 0 12 0,-1 0-12 16,4 6 12-16,-3-6-4 0,3 0 0 0,-3 6-8 15,3-6 13-15,0 0-4 0,0 0-1 0,0 0 0 16,0 0-8-16,4 0 10 0,-4 0-10 0,3-6 10 15,1 6-10-15,-4-6 8 0,4 6-8 0,-4 0 8 16,0-6-8-16,0 6 12 0,0-6-12 0,0 6 12 0,4-6-20 16,-4 0-4-16,4 3-1 0,-1-2 0 15,1 5-43-15,0 0-9 0,-1 0-2 0</inkml:trace>
  <inkml:trace contextRef="#ctx0" brushRef="#br0" timeOffset="9266.847">24709 5791 1036 0,'0'0'23'0,"0"0"5"0,0 0 0 0,0 0 1 0,0 0-29 0,0 0 0 15,-7 6 0-15,7-6 0 0,-4 6 57 0,4-6 6 16,-4 5 1-16,4-5 0 0,0 0 0 0,-3 6 0 16,3-6 0-16,-4 6 0 0,1 0-9 0,3-6-2 0,0 6 0 15,0 3 0-15,0 3-33 0,0-7-8 16,3 7 0-16,-3-6-1 0,4 6-11 0,-4-6 0 0,3 0 0 15,1 2 0-15,0 4 0 0,-4 0 0 0,3 0 0 0,1-6 0 16,-4 2 25-16,3-2 3 0,1 6 1 0,-1 0 0 16,1-6-21-16,-1-1-8 0,1 1 0 0,-4 0 0 15,3 6 12-15,1-6-3 0,-1 0-1 0,1-3 0 16,-1 3 0-16,1-1 0 0,3 1 0 0,-7-6 0 16,0 0-8-16,3 0 12 0,8 0-12 0,-4 0 12 15,0 6-4-15,-3-6 0 0,3-6 0 0,0 6 0 16,-4-6 0-16,4 1-8 0,0-1 12 0,-3 0-4 15,3 0-8-15,0-3 10 0,-3 3-10 0,3-6 10 16,0 1-10-16,-4 5 8 0,1-12-8 0,-1 9 8 16,1-2-8-16,-1-1 0 0,1 0 0 0,-4-6 0 15,3 10 0-15,-3-10 0 0,0 0 0 0,4 4 0 16,-4-4-16-16,0 6 0 0,0-5 1 0,0 5 0 16,0-6-38-16,-4 4-8 0,4 2-2 15,-3-9 0-15,3 7-36 0,-4 5-7 0,4-9-2 0</inkml:trace>
  <inkml:trace contextRef="#ctx0" brushRef="#br0" timeOffset="9806.162">25107 5747 806 0,'0'0'17'0,"0"0"4"0,-3-6 1 0,-1 6 2 0,4 0-24 0,-3-12 0 0,-1 6 0 0,4 6 0 16,-3-3 107-16,3 3 17 0,0 0 3 0,0 0 1 16,0 0-103-16,0 0-25 0,0 0 0 0,0 0 0 15,-8 9 56-15,5 3 7 0,-1-12 1 0,1 12 0 16,-1-7 0-16,-3 1 0 0,4-3 0 0,-1 6 0 15,1 6-52-15,-1-3-12 0,-3-1 0 0,4 1 0 16,-1 3 0-16,1-3 0 0,-1-1 0 0,1-5 0 16,-1 12 0-16,4-12-8 0,-4 2 8 0,4 4-13 15,0-6 13-15,0 0 0 0,0 6 0 0,0-12 0 16,0 0 8-16,0 0-8 0,0 0 9 0,0 0-9 16,0 0 0-16,0 0 0 0,0 0 0 0,0 0 0 15,0 0 0-15,0 0 0 0,11 0 0 0,-11 0 0 16,11 6 0-16,-11-6 0 0,0 0 0 0,0 0 0 15,0 0 0-15,0 0 0 0,7 0 0 0,-7 0 0 16,10 0 0-16,-10 0 0 0,7 6 0 0,-7-6 0 0,7 5 0 0,-7-5 0 16,0 0 0-16,7 9 0 0,0 3 0 0,-7-6 0 15,4 6 0-15,-4-1 0 0,0-5 0 0,0 6 0 16,0-3 0-16,-4 3 0 0,1-1 0 0,-1-5 0 16,1 6 0-16,-1-3 0 0,1 0 0 0,-1 5 0 15,4-2 0-15,-3-6 0 0,3 6 0 0,0-6 0 16,-4-1 0-16,1-2 0 0,-1 3 0 0,1 0 0 0,-1-6 0 15,1 0 0-15,-1 0 0 0,-3 0 0 0,4 0 0 0,-5 0-506 16,1-6-107-16</inkml:trace>
  <inkml:trace contextRef="#ctx0" brushRef="#br0" timeOffset="10239.578">25135 5118 981 0,'0'0'28'0,"0"0"6"15,0 11-34-15,4 1 0 0,-4-3 0 0,3 9 0 16,1-1 68-16,0 1 6 0,3-1 2 0,-4 4 0 16,1 8-6-16,-1-2-1 0,1 2 0 0,-1 4 0 0,1-4-22 0,-1 3-5 15,1-2-1-15,-4 8 0 0,3-6-5 16,1 4 0-16,-1-4-1 0,-3 9 0 15,4-3-13-15,-4-2-2 0,3 8-1 0,-3-6 0 0,4-3-8 0,-4 3-2 16,0-2 0-16,0-4 0 0,0-3-9 0,0 4 0 16,0-10 0-16,0 1 8 0,0-4-8 0,0 4 0 0,0-6 9 0,0 2-9 15,0-8 0-15,4-6-18 0,-4-6 3 0,0 0 1 32,0 0-38-32,0 0-7 0,0 0-1 0,0 0-440 0,3-6-88 0</inkml:trace>
  <inkml:trace contextRef="#ctx0" brushRef="#br0" timeOffset="10529.548">25061 5629 1409 0,'0'0'29'0,"0"0"7"15,0 0-28-15,0 0-8 0,0 0 0 0,0 0 0 16,0 0 51-16,0 0 9 0,0 0 1 0,0 6 1 16,0 3-32-16,4-3-6 0,-1 0-2 0,1-1 0 15,3 1-8-15,4-6-2 0,-1 0 0 0,1 0 0 16,-1 6 1-16,4-6 0 0,1 6 0 0,-5-6 0 16,4 0 2-16,0 0 0 0,0 0 0 0,-3 0 0 15,3-6-15-15,0 6 0 0,-3 0 0 0,3 0 0 16,0 0-52-16,0 0-6 0,0 0-2 0</inkml:trace>
  <inkml:trace contextRef="#ctx0" brushRef="#br0" timeOffset="10767.255">25428 5826 1036 0,'0'0'23'0,"0"0"5"0,-3 9 0 0,-4 0 1 0,3 5-29 16,-3-2 0-16,4 0 0 0,-1 0 0 0,4-4 50 0,-4 4 4 0,4 0 1 0,-3 0 0 15,3 0 7-15,0-4 2 0,0 1 0 0,0 0 0 16,3 3-44-16,1-6-9 0,-4-6-2 0,0 5 0 16,4 1 44-16,-4-6 9 0,0 0 2 0,0 0 0 15,0 0-103-15,0 0-20 0,3-6-4 0,1 1-641 16</inkml:trace>
  <inkml:trace contextRef="#ctx0" brushRef="#br0" timeOffset="10946.45">25333 5611 1519 0,'0'0'43'0,"-4"6"9"0,4-6-41 0,-3 0-11 16,3 0 0-16,0 0 0 16,0 0 0-16,0 0 0 0,0 0 0 0</inkml:trace>
  <inkml:trace contextRef="#ctx0" brushRef="#br0" timeOffset="11435.77">25555 5758 1267 0,'0'0'28'0,"-3"6"5"0,-1 0 2 0,1 9 1 0,-1-3-36 0,4-6 0 0,-3 5 0 0,3 1 0 0,0 0 58 0,-4 3 5 15,4-4 1-15,0 7 0 0,0-6-8 0,0-1-2 16,-3 4 0-16,3-3 0 0,0 0-35 0,0-6-7 15,0 2-2-15,0 1 0 16,0 0 23-16,0-9 5 0,0 0 1 0,0 0 0 0,0 0-20 16,0 0-4-16,0 0-1 0,0 0 0 15,0 0-2-15,0 0-1 0,0 0 0 0,0 0 0 0,0 0-11 0,3 0 0 16,1-9 0-16,-1 3 0 0,1 0 0 0,-1 1-12 16,-3-1 2-16,4 0 1 0,-1 0-7 0,-3 0-2 15,4 0 0-15,-1 0 0 0,1-3 18 0,-4 1 0 16,3 5 0-16,-3-9 0 0,4 0 0 0,-4 6 0 15,0 6 0-15,3 0 0 16,1-6-33-16,-1 1-3 0,-3-4-1 0,0 9 0 0,4-6 37 0,-1 3 0 16,1 0 0-16,-4 3 0 0,4-6 0 0,-4 6 0 0,0 0 0 0,7 0 0 15,-7 0 0-15,7 0 0 0,-4 6 0 0,4-3 0 16,0 0 0-16,-3 3 0 0,3 3 0 16,-4-4 0-16,4 7 0 0,1-6 0 0,-5 0 0 15,1 6 0-15,-1-4 0 0,1 4 0 0,-4-6 0 16,3 12 0-16,1-6 0 0,-4-7 0 15,3 4 0-15,-3 3 0 0,0 0 8 0,4-6 10 0,-4 5 2 16,0-5 0 0,3 3-84-16,-3-3-16 0,0 3-3 0</inkml:trace>
  <inkml:trace contextRef="#ctx0" brushRef="#br0" timeOffset="12170.848">26430 5679 960 0,'0'0'20'0,"0"0"5"0,-7 0-25 0,0 0 0 0,-4 0 0 0,1 6 0 16,-1-6 84-16,-3 12 12 0,0-3 3 0,0 2 0 16,3 7-64-16,-3-6-13 0,-3-1-2 0,2 1-1 15,-2 3 21-15,-1 3 4 0,4-7 0 0,0 7 1 0,0-3-37 0,3 2-8 16,1-5 0-16,-1 0 0 15,4 2 0-15,0-2 9 0,0 0-9 0,3 0 12 0,1 0 2 0,3-7 1 16,0 7 0-16,0 3 0 0,3-3 23 16,4-1 5-16,-3-5 1 0,3 9 0 15,4-9-44-15,-4 0-12 0,3 0-1 0,1-1 0 0,3-5 5 0,0 0 8 16,0-5-13-16,0 5 5 16,0-9-27-16,1 0-5 0,-1 0 0 0,0-3-1 15,0 6-21-15,0-5-4 0,-3-1-1 0,-4 0 0 16,0 3-49-16,0-2-9 0,-4 5-3 0,4-6 0 0,-3 6 84 0,-4 0 16 15,0 6 3-15,0 0 1 0,0-12 38 0,0 12 8 16,-4-5 2-16,4 5 0 0,-3-9 83 0,3 9 17 0,0 0 3 16,0 0 1-16,0 0-103 0,0 0-25 0,0 0 0 0,0 0 0 15,0 0 0-15,-4 6 0 0,1-3 0 0,-1 2 0 16,4 1 0-16,0 0 0 16,0 0 0-16,0 6 0 0,4-6 0 0,-4 0 0 15,3 0 0-15,1-1 0 0,-1-2 56 0,4 6 7 0,0 0 1 16,-3-3 0-16,3 0-52 0,-3 0-12 15,3 5 0-15,-4-5-441 16,4 0-91-16</inkml:trace>
  <inkml:trace contextRef="#ctx0" brushRef="#br0" timeOffset="12480.857">26084 5332 957 0,'0'0'40'16,"0"0"-32"-1,4 6 3-15,-1-3 0 0,1 3 0 0,3 0 0 16,0 5 25-16,0-5 6 0,0 0 1 0,4 0 0 16,-4 0-15-16,3 0-2 0,1 0-1 0,0 3 0 15,-1-4-2-15,4 1-1 0,-3 0 0 0,3-6 0 16,0 6-22-16,-3 0-18 0</inkml:trace>
  <inkml:trace contextRef="#ctx0" brushRef="#br0" timeOffset="13525.795">27019 5291 918 0,'0'0'20'0,"0"0"4"0,0 6 0 0,0 6 3 0,0-1-27 0,0 1 0 0,4-6 0 0,-4 9 0 15,3 2 53-15,-3-5 6 0,4 6 1 0,-4 2 0 16,3-2 3-16,-3-6 1 0,4 5 0 0,-4 4 0 16,0-3-34-16,3 2-6 0,-3 4-2 0,4 5 0 15,-4-2 10-15,0 2 1 0,3 3 1 0,-3-2 0 16,0-7 9-16,0 10 1 0,-3-13 1 0,-1 10 0 15,4-7-36-15,-3 9-9 16,-4-8 0-16,0 8 0 0,3-2 0 0,-3-10 0 0,0 10 0 16,0-13 0-16,0-2 0 0,4 3 0 0,-1-7 0 0,-3 7 0 15,3-12 0-15,4-3 0 0,0-3 0 0,0 0 0 16,0 0 33-16,0 0 5 0,0 0 1 0,0 0 0 16,0-9-31-16,0-3-8 0,-3-5 0 0,3-4 0 15,0 3 0-15,0 1 0 0,0-7 0 0,0 10 0 16,0-10 0-16,0 6 0 0,0 4 0 0,0-4 0 15,0 0 0-15,0-2-12 0,0 2 4 0,0 1 0 16,0 5 8-16,3-9-10 0,-3 4 10 0,-3-1-10 16,3-3 10-16,0 4-13 0,0-1 5 0,0-3 8 15,-4-2 0-15,4 5 0 0,-3-8 0 0,3 2 0 16,0 1-33-16,0-4 1 16,0 4 0-16,0-4 0 0,3 4 16 0,1-1 3 0,-1 1 1 0,1 2 0 15,-1 4-7-15,5-4-1 0,-1 3 0 0,0 7 0 16,0-1-9-16,0 6-3 0,0-3 0 15,3 6 0-15,-10 3 19 0,14 3 3 0,-3-3 1 0,3 9 0 16,-3-3 9-16,-1 6 0 0,1-1-9 0,-1 1 9 16,1 3-11-16,0 8 3 0,-4-5 0 0,0 3 0 15,-4 2 8-15,1 1 0 0,-1 2 0 0,-6-2 0 16,3-1 0-16,0 4 0 0,-4-4 0 0,1-2 0 16,-4-4 0-16,3 1 0 0,-3-3 0 0,-3 2 0 0,2-5 8 15,-2-6-8-15,3 12 8 0,-4-10-8 0,1 4 0 0,-1-6 8 0,1 6-8 0,-1-12 0 16,4 6 8-16,0 0-8 0,0-6 8 0,0 0-8 15,0 0 11-15,3 0-3 0,-3 0 0 16,7 0 0-16,0 0-8 0,0 0 0 0,0 0 0 0,0 0 0 16,0 0 0-16,0 0 0 0,0 0 0 0,-3-6 0 15,-1 6 0-15,4 0-12 0,0 0 2 0,0 0 1 16,0 0 9-16,0 0 0 0,0 0 0 0,0 0-8 16,0 0 8-16,0 0 0 0,0 0 0 0,0 0 0 15,0 0 0-15,0 0 16 0,4 6-4 0,-4-6-1 16,0 0 17-16,7 0 3 0,0 5 1 0,-4 1 0 15,1-3-20-15,-1 3-4 0,4 0-8 0,0 0 12 16,-3 6-12-16,-1-6 11 0,1-1-11 0,-1 7 10 16,5 0-2-16,-5 0 0 0,4 2 0 0,-3-2 0 15,-1 6 14-15,1-6 2 0,3 2 1 0,-4-2 0 0,4 0-25 16,-3 0 0-16,-1-1 0 0,4 4 0 0,-3-3-10 16,-1-1-7-16,5 1-2 0,-1 0 0 0,-4-3 31 0,1-3 5 15,3 5 2-15,-4-5 0 16,4 0-67-16,0-6-12 0,0 12-4 0,0-12 0 0</inkml:trace>
  <inkml:trace contextRef="#ctx0" brushRef="#br0" timeOffset="14021.296">27249 5832 1148 0,'0'0'25'0,"0"0"6"0,0 0 1 0,0 0 0 0,0 0-32 0,0 0 0 0,0 0 0 0,0 0 0 16,0 0 54-16,0 0 5 0,0 0 1 0,0 0 0 15,0 0-33-15,0 6-7 0,3 3 0 0,-3-3-1 16,0-6 14-16,7 5 3 0,-3 1 1 0,3 0 0 15,3-6-24-15,-3 6-5 0,0 0 0 0,0-6-8 16,1 0 10-16,-1 0-10 0,0-6 8 0,-4 6-8 0,-3 0 12 0,7-6-2 16,-3 0-1-16,-4 6 0 0,0 0-9 0,3-11-11 15,-3 5 3-15,0 0 0 0,-3-3-4 0,3 3 0 16,-4 0 0-16,1-6 0 0,-1 7-6 0,1-1-2 16,-1 6 0-16,-3-6 0 0,0 0 20 0,0-3 0 15,3 6-8-15,-3 0 8 0,0 3 11 0,-3 0 5 16,6 0 2-16,-3 3 0 0,7-3-6 0,-7 6 0 15,0 6-1-15,0 0 0 0,0-1-11 0,0 1 0 16,3 6 0-16,1-4 0 0,-1 4 0 0,1 0 0 16,-1-7 0-16,4 4 0 0,4 3 0 0,-4-6 0 15,0 2 0-15,3 4 8 0,1-6-8 0,-1-7 10 16,4 7-10-16,-3-12 10 0,3 9-10 0,-3-3 8 16,3-3-8-16,3-3 8 0,-3-3-8 0,0 0 0 15,4 0 0-15,-1-6 8 16,5 3-53-16,-5 0-11 0,1-5-3 0,3 5 0 0</inkml:trace>
  <inkml:trace contextRef="#ctx0" brushRef="#br0" timeOffset="14633.493">27570 5853 1335 0,'0'0'29'0,"0"0"7"0,0 0 0 0,0 0 2 0,-4-9-30 0,4 9-8 0,-3-6 0 0,-5 3 0 16,8 3 27-16,-7 0 4 0,4-3 1 0,3 3 0 15,-7 0 28-15,0 0 7 0,0 0 1 0,-4 3 0 0,8 0-32 16,-8 3-7-16,4-3-1 0,-4 8 0 16,4-5-28-16,0 0 0 0,0 6 0 0,4 0 0 0,-1-4 0 0,1 4 0 15,-1 6 0-15,1-6 0 0,-1-1 0 0,1 1 0 16,3 3 0-16,-4-3 0 0,4-1 0 0,0 1 0 15,0-3 0-15,4 0 0 0,-1 0 12 16,1 2-3-16,-1-5-1 0,1 0 0 0,-1 0-8 0,1 0 8 16,3-6-8-16,0 0 8 0,0 3 0 0,0-3 0 15,4-3 0-15,-4-3 0 0,3 6-8 16,1-12 0-16,3 0 0 0,-4-2 0 0,5-1-14 0,-5-6-5 16,4 4-1-16,-3-10 0 15,-1 10-27-15,-3-13-5 0,4 4-2 0,-4-3 0 16,0-4 2-16,0 10 1 0,-3-7 0 0,3 4 0 15,-4-4 39-15,-3-2 12 0,0 3 0 0,0-4-10 16,-3-2 10-16,-4 9 0 0,0-7 0 0,0 4 8 16,-4-1 0-16,4 4 1 0,-4 2 0 0,1-2 0 0,-1 8-9 15,1-8 0-15,-1 8 0 0,0 1 0 0,1 5 28 16,3-3 3-16,0 6 1 0,0 6 0 0,0-2-20 0,3-1-4 16,-3 12-8-16,4-1 12 0,3-5-12 0,-4 6-10 0,1 0 2 15,3 3 0-15,0 3 8 0,0 5 0 0,0 1-9 16,3 8 9-16,1-2-11 0,-1 0 3 15,4 2 0-15,0 6 0 0,4 4 16 0,-4 2 3 0,0-3 1 16,0 9 0-16,0-9-12 0,0 4 0 0,-3-7 0 16,3 3 0-16,0-2 0 0,-4-4 0 0,1 3 0 0,-1-2 0 15,1-4 8-15,-1 4 0 0,-3-7 0 0,0 4 0 16,0-10-8-16,4-2 0 0,-4-3 0 0,0-1 0 31,0-11-49-31,0 0-12 0,0 0-3 0,0 0-580 0</inkml:trace>
  <inkml:trace contextRef="#ctx0" brushRef="#br0" timeOffset="15980.348">27880 5462 541 0,'0'0'15'0,"0"0"4"0,0 0-19 0,0 0 0 0,0 8 0 0,0-8 0 16,0 6 81-16,0 0 13 0,0 0 2 0,0 0 1 15,0 6-19-15,0-7-4 0,0 1-1 0,0 3 0 16,0 0-5-16,0 6-2 0,0-4 0 0,4 1 0 16,-4 3-11-16,0 3-3 0,0-1 0 0,0 4 0 15,0-4-24-15,0 1-4 0,-4 6-2 0,4-7 0 16,-4 4-10-16,1 2-1 0,-1 4-1 0,1-10 0 15,-4 10 19-15,3-9 4 0,1-1 1 0,-4 7 0 16,3-4-22-16,1-2-4 0,-1 0 0 0,1-7-8 16,3 10 8-16,0-9-8 0,0-1 0 0,0 7 0 15,0-3 0-15,0-4 0 0,3 1 0 0,-3 0 0 16,4 0 0-16,-1 0 0 0,4-4 0 0,-3 4 0 16,-4-12 0-16,7 12 0 0,-7-12 0 0,0 0 0 15,0 0 0-15,0 0 10 0,0 0-10 0,0 0 8 0,0 0 0 16,7-6 0-16,3 0 0 0,-2-6 0 15,-5-5 4-15,1 2 0 0,-4-3 0 0,3 1 0 0,-3-1-12 0,4-3 0 16,-4-2 0-16,-4-3 0 16,4-4-26-16,-3 4-1 0,3 2 0 0,-4-8 0 0,1 2 27 0,3 1-10 15,-4 8 10-15,-3-8 0 16,3 3-23-16,1 2 3 0,-1 1 0 0,1 2 0 16,3-3 20-16,-4 1 0 0,4 8 0 0,0-2 0 0,-3-4-14 15,3 6 2-15,0 6 0 0,3-8 0 0,1 5 12 16,-4-3 0-16,3 4 0 0,1-1 0 0,-1 0 0 0,4 0 0 15,-3 1 0-15,3-1-9 0,-3 3 1 0,-1-3 0 16,1 0 0-16,-1-2 0 0,4 2 8 0,0 0 0 16,0-5 0-16,4 5 0 0,-4-3 0 0,0 6 0 15,0-5 0-15,4 8 0 0,-4 0 0 16,0 0 0-16,3 6 0 0,-3 0-8 0,1 0 0 0,-1 0 0 16,3 6 0-16,-3 0 0 0,4 0 8 0,-4 5 0 0,0-2 0 15,-4 3 0-15,4 6 0 0,-3-1 0 0,-4-2 0 16,4 8 0-16,-4-5 0 0,-4-6 0 0,4 8 0 15,-4-2 0-15,1 0 0 0,-1 2 0 0,-3 4 0 0,0-7 0 16,0 1 0-16,0 3 0 0,0-4 0 0,0-5 0 16,-3 0-14-16,-1 3 2 0,0-4 1 0,1-5 0 15,-4 6 11-15,3-6 0 0,0 3 0 0,1-3 0 16,-1-1-29-16,4 1-4 0,-3-6-1 0,10 0 0 16,-7 0 34-16,0 6-8 0,7-6 8 0,0 0 0 15,0 0 0-15,0 0 0 0,-8 0 0 0,8 0 0 16,0 0-8-16,-7-6-2 0,7 6 0 0,0 0 0 15,0 0 0-15,0 0 0 0,0 0 0 0,0 0 0 16,0 0 10-16,0 0 0 0,0 0 0 0,0 0 0 16,0 0 0-16,0 0 0 0,0 0 8 0,4 6-8 15,-1 6 9-15,-3-6-9 0,4 0 12 0,0 3-12 0,-4 2 8 16,3 1-8-16,-3 0 0 0,4 0 0 0,-1 2 0 16,1 4 0-16,-1 0 0 0,1-7 0 0,3 1 8 0,-4 9-8 15,1-4 0-15,-1 1 0 0,-3-6 12 0,4-4-12 16,-1 4 12-16,1 0-12 0,-1 0 34 0,1-6 0 15,-4 0 0-15,4 2 0 0,-1-2-22 0,-3 6-4 0,0-12 0 16,7 0-8-16,0 12 0 0,0-6 0 0,0-1 0 16,-3 1 0-1,3 0-31-15,0 0-13 0,0 0-2 0,0-3-1 16,0 0-23-16,4 0-5 0,-4-6-1 0,3 3-480 16</inkml:trace>
  <inkml:trace contextRef="#ctx0" brushRef="#br0" timeOffset="16468.264">28201 5858 1371 0,'0'0'30'15,"0"0"6"-15,0 0 2 0,-7 6 1 0,0-6-31 0,0 0-8 0,0 0 0 0,0 6 0 16,3-6 19-16,-3 0 2 0,7 0 1 0,-7 6 0 0,0 0 7 0,4-6 2 16,3 0 0-16,-8 12 0 0,5-9-31 0,3 2 8 15,-4 1-8-15,4 6 0 0,0-6 0 0,4 6 0 16,-4-6 0-16,0 5 0 0,3-5 0 0,1 9 0 16,-4-9 0-16,4 6 0 0,-1-7 9 0,-3 1 3 15,4 0 0-15,-1 3 0 0,1-3-2 0,-4-6 0 0,0 0 0 0,0 0 0 16,7 3-1-16,-4 0 0 0,4-3 0 15,0 3 0-15,-3-3 20 0,3 0 4 0,-4 0 1 0,1-3 0 16,3 0-26-16,0 0-8 0,-3-3 0 0,3-3 0 16,-4 3 11-16,1 0-2 15,-1 1 0-15,-3-1 0 0,4 0-9 0,-1 0 0 0,-3 6-10 16,0-12 10 0,4 6-36-16,-4-2 0 0,-4 2-1 0,4 0 0 15,0 0 2-15,-3-6 1 0,3 6 0 0,-4-6 0 16,1 7-13-16,-1-4-2 0,1-3-1 0,-4 0 0 0,3 6 38 0,-3 1 12 0,4-4 0 0,-5 3 0 15,-2 0 0-15,3 0 20 0,3 0-2 0,-3 0-1 16,4 0-17-16,3 6 10 0,-11 0-10 0,11 0 8 16,0 0-24-16,-3 6-6 0,-4 0-1 0,3 6 0 15,0-6-40-15,4 3-8 0,4 2-1 16,0-5-1-16</inkml:trace>
  <inkml:trace contextRef="#ctx0" brushRef="#br0" timeOffset="16939.022">28339 5894 1142 0,'0'0'32'0,"0"0"8"0,0 0-32 0,0 0-8 0,0 0 0 16,-4 6 0-16,4-6 53 0,0 0 10 15,0 0 1-15,0 0 1 0,0 0-2 0,0 0-1 16,0 0 0-16,0 0 0 0,0 0 3 0,0 0 1 0,0 0 0 0,0 0 0 16,0 0-45-16,0 0-9 0,0-6-1 0,-3 0-1 31,3 0-54-31,0-6-12 0,0 12-1 0,0-6-1 16,0 0 8-16,0 6 2 0,0-5 0 0,0 5 0 15,0 0-13-15,0-9-3 0,0 3 0 0,0 3 0 0,0 3 32 0,0 0 7 0,0 0 1 0,0 0 0 16,0 0 12-16,0 0 2 0,0 0 1 0,-7 3 0 15,3 3 17-15,0 3 4 0,1-4 1 0,-4 7 0 16,3 0 31-16,-3 0 7 0,4-6 1 0,-1 2 0 16,1 4-16-16,-4 0-4 0,7-6 0 0,0 0 0 15,-4 5 5-15,4-8 1 0,0-3 0 0,0 9 0 16,0 0-6-16,4 3-2 0,-4-12 0 0,3 6 0 16,1-1-2-16,3 1 0 0,-4 0 0 0,1 3 0 15,3-3-28-15,-4 0 0 0,4-3 0 0,1 0 0 16,2 3 0-16,-3-6 0 0,7 0 0 0,-3 0 0 15,-1 0-45-15,1-6-15 0,-4 0-4 0,4 0 0 16,3-9-112-16,-4 9-22 0,4-5-5 0,-3-7-289 16</inkml:trace>
  <inkml:trace contextRef="#ctx0" brushRef="#br0" timeOffset="17307.961">28444 5203 1429 0,'0'0'40'0,"0"0"10"0,0 0-40 0,0 0-10 0,0 0 0 0,0 0 0 16,-7 6 8-16,7-6 0 0,-3 3 0 16,-4 5 0-16,3 1 2 0,1 3 0 15,-1-6 0-15,4 6 0 0,-3-1 26 0,3-2 4 0,0 9 2 0,3-6 0 16,1 5-22-16,-1 4-5 0,1 2-1 0,-1 1 0 15,4 8-3-15,-3-8-1 0,3 2 0 0,-3 9 0 16,-1-8 2-16,-3 8 0 0,4 3 0 0,-1 1 0 16,1-4 5-16,-4 3 2 0,3-3 0 0,-3 4 0 15,0-10-8-15,0-2-2 0,0 2 0 0,-3-9 0 16,3-2-9-16,-4 6 0 0,4-13 9 0,-3 10-9 16,3-9 12-16,-4 5-3 0,4-5 0 0,0 0 0 15,-3 3-9-15,3-4 8 0,0 7-8 0,-4-9 8 0,4 0-8 16,-4-1 0-16,4-2 0 0,0-6 0 15,0 0-19-15,0 0-5 0,0 0-2 0,0 0 0 16,0 0-122-16,4-6-24 0,3-2-4 16,0-1-2-16</inkml:trace>
  <inkml:trace contextRef="#ctx0" brushRef="#br0" timeOffset="17745.413">28610 5679 1185 0,'0'0'50'0,"0"0"-40"31,-3 6 7-31,-1 6 2 0,1-12 0 0,-1 9 0 0,1-4 36 0,-1 1 7 0,-3 6 2 16,4 0 0-16,-5-6-21 0,5 0-4 0,-4-1-1 0,0 7 0 16,0-6-22-16,0 9-5 0,-4-9-1 0,4 0 0 15,0 5-10-15,0-5 0 0,0 0 0 0,0 0 8 16,0 0-8-16,3-3 0 0,4-3 0 0,0 0 0 15,0 0 0-15,0 0 0 0,0 0 0 16,0 0 0-16,0 0 8 16,0 0 0-16,0 0 0 0,0 0 0 0,0 0-8 15,0 0 0-15,0 0 0 0,0 0 8 0,0 0-8 0,0 0-14 0,0 0 3 0,0 0 1 16,0 0 10-16,0 0 0 0,0 0 0 0,0 3 0 16,0 6 0-16,0-4 0 0,0 1 0 0,4 0 0 15,-4 6 0-15,0-6 0 0,3 3 0 0,1 2-8 16,-1 1 8-16,1 6 0 0,-1-6 0 0,1-1-8 15,0 10 8-15,-1-9 0 0,4-1 0 0,-3-5 0 16,-1 9 0-16,4-6 8 0,-3 0-8 0,-1-4 0 16,1 1 0-16,-1 0 8 0,4 6-8 0,-3-6 0 15,-1-3 11-15,1 3-3 0,-1-3 0 0,1 3 0 16,0 2-8-16,-4-8 0 0,3 0 0 0,-3 0 0 16,4 6-34-16,-4-6-2 0,7 6-1 0</inkml:trace>
  <inkml:trace contextRef="#ctx0" brushRef="#br0" timeOffset="18437.108">28864 5703 680 0,'-3'3'14'0,"-1"5"3"16,1-2-17-16,3 3 0 0,0-9 0 0,-4 12 0 16,1-6 105-16,3 0 18 0,-4-1 3 0,1 1 1 15,-1-3-32-15,1 3-7 0,-5 0 0 0,8-6-1 16,-3 6-11-16,-1 0-1 0,4-6-1 0,-7 6 0 15,0-6-22-15,4 6-4 0,3-6 0 0,-7 0-1 16,0 5-31-16,0 1-5 0,0-6-2 0,0 6 0 16,-1-6-9-16,1 6 0 0,0-6 0 0,0 9 0 0,0-6 0 15,4 3 0-15,-1 3 0 0,-3-4-11 0,4 1 11 0,-1 0-13 16,1 6 5-16,-1-6 8 0,4 0-10 0,-4-3 10 0,4 2 0 0,0 1-9 16,0 0 9-16,0 0 0 0,0 6 0 0,4-6-8 15,-4-6-2-15,0 6 0 16,4 0 0-16,-4-6 0 15,3 0-16-15,-3 0-3 0,0 0-1 0,0 5 0 0,0-5 30 0,4 6 0 16,-1 0-8-16,1 3 8 0,-1-3 0 16,4-6 0-16,-3 6 0 0,3 0 0 0,0-1 0 0,-4-5 0 15,4 6 0-15,1 0 0 0,-5 3 0 0,4-3 0 0,0 0 0 0,0 0 0 16,-3 5 0-16,3-5 0 0,-4 0 0 0,1 6 0 16,-4-3 0-16,3 0 0 0,-3-1 0 0,0 4 0 15,0 0 0-15,0-6 0 0,-3 0 0 0,3 3 0 16,-4-1 0-16,4 1 0 0,-3 3 0 0,-1-6 0 15,1 0-16-15,-4 0-3 0,0-6-1 0,0 5 0 16,-4-5-38-16,0 6-8 0,1-6-2 0</inkml:trace>
  <inkml:trace contextRef="#ctx0" brushRef="#br0" timeOffset="19566.93">29291 5820 1288 0,'-3'6'54'16,"-1"3"-43"-16,4-9 44 0,0 0 9 0,0 0 1 0,-3 3 1 16,3-3-44-16,0 0-9 0,0 0-1 0,-4 6-1 15,4-6 42-15,0 0 9 0,0 9 2 0,-3-4 0 16,-1 7-52-16,4 0-12 0,0-6 0 0,4 6 0 15,-4 2 0-15,3 4 0 0,-3 0 0 0,4-4 0 16,-1 10 0-16,1-7 0 0,3 7 0 0,-7 2 0 16,3 1 0-16,-3 2 0 0,0 1 0 0,4 2 0 15,-4-3 10-15,0-2-1 0,-4 2 0 0,4-8 0 16,-3 2 7-16,-1 1 2 0,1-7 0 0,-4 10 0 16,3-9 4-16,1-1 1 0,-1-2 0 0,-3-3 0 15,3 5 8-15,1-8 1 0,-4 0 1 0,3 6 0 16,1-9-33-16,-1-1-14 0,4-5 1 0,0 12 0 15,0-12 13-15,0 0 16 0,0 0-3 0,0 0-1 16,0 0-12-16,0 0 0 0,0 0 0 0,0 0 0 16,0 0 0-16,0 0 0 0,4-6 0 0,-1 0 0 0,1-5 9 0,-1-4-9 15,1 0 8-15,3 1-8 0,-4-10 0 16,5 0-9-16,-5 4 0 0,4-7 0 16,-3-2-19-16,3 0-3 0,-4 8-1 15,1-8 0-15,-1 5 4 0,1-8 0 16,-1-1 0-16,1-8 0 0,3 3 2 0,-4 0 1 0,4 8 0 0,-3-2 0 15,-4 9 25-15,4-7 0 0,-1 4 0 0,-3 2 0 16,4 13 0-16,-4-4 0 0,0 3 12 0,3 0-4 0,-3 6-8 0,0-5 0 16,0 5 0-16,4-6 0 0,-1 6 0 0,-3 0 0 15,0 3 0-15,0-3 0 0,0 6 0 0,0 0 0 16,4-5 0-16,-4 5 0 0,0 0 52 0,0 0 10 16,0 0 2-16,0 0 0 0,3 0-52 0,1 0-12 15,-1 0 0-15,1 0 0 16,3 5-48-16,0-5-13 0,3 6-3 0,-2 0 0 0,2 0 52 0,-3 3 12 15,4 3 0-15,-4-6 0 0,3 5 0 0,-3 1 0 0,1-3 0 0,-1 3 0 16,-4-1 13-16,1 1 6 0,-1 0 1 0,1 0 0 16,-4-1-32-16,0 4-7 0,0-3-1 0,0 0 0 15,-4-1 20-15,-3-5 0 0,4 9 0 0,-4-3 0 16,-1-6 25-16,1 5 9 0,0-5 2 0,0 3 0 16,0 0-27-16,4-3-9 0,-4 3 0 0,3 2 9 15,1-5 13-15,-1 0 2 0,4-6 1 0,-3 6 0 16,-1 0-25-16,4-6 0 0,0 6 0 0,0-6 0 15,0 0-46-15,0 0-14 0,0 0-4 16,0 0 0-16,0 0-58 0,0 0-12 0,0 0-2 16,-11-3-1-16</inkml:trace>
  <inkml:trace contextRef="#ctx0" brushRef="#br0" timeOffset="20140.365">29686 5914 1080 0,'0'0'24'0,"0"0"4"0,0 0 2 0,0 0 0 0,0 0-30 0,-7-6 0 0,7 6 0 0,-7-3 0 16,7 3 96-16,0 0 12 0,-3-3 4 0,3 3 0 15,-11-2-36-15,7 2-6 0,4 0-2 0,-7 2 0 16,7-2-54-16,-10 3-14 0,3 6 0 0,0-9 0 16,7 0 0-16,-7 6 0 0,0 6 0 0,3-6 0 15,-3 0 0-15,4 0 0 0,-1-1 0 0,0 1 0 16,4 0 0-16,-3 9 0 0,-1-9 0 0,4 5 0 15,-3-5 0-15,3 6 0 0,0-3 0 0,0-3 0 16,0 0 23-16,0 5 1 0,0-11 1 0,0 0 0 16,0 6-40-16,0-6-8 0,0 0-1 0,3 6-1 0,-3-6 55 15,4 0 11-15,-4 0 3 0,0 0 0 0,7 0-27 0,-3 0-5 16,3 0 0-16,0 0-1 0,0-6-11 0,-4 0 10 16,4 1-10-16,-3-1 10 0,-1-3-10 0,4 3 8 15,-3 0-8-15,-1 0 8 0,-3 0-8 0,4 0 0 16,-4 1 0-16,0 5 0 15,0-6-49-15,0 0-12 0,0 6-3 0,0 0 0 16,0-6 41-16,0 6 8 0,0-9 2 0,0 9 0 0,0 0-7 16,0 0-2-16,0 0 0 0,0 0 0 15,0 0-6-15,0 0 0 0,0 0-1 0,-7 0 0 0,0 0 29 0,0 9 0 16,0-9-8-16,3 6 8 0,-3 0 0 0,4 0-11 16,-4-1 11-16,3 1-10 0,-3 0 10 0,3 3-12 15,4-9 12-15,-3 9-12 16,3-9-32-16,0 0-6 0,0 0-2 0</inkml:trace>
  <inkml:trace contextRef="#ctx0" brushRef="#br0" timeOffset="20582.88">29750 5944 1036 0,'0'0'23'0,"0"0"5"16,0 0 0-16,0 0 1 0,0 0-29 0,0 0 0 0,0 0 0 0,0 0 0 15,0 0 53-15,0 0 5 0,0 0 1 0,0 6 0 16,3-1 5-16,1-2 2 0,-1 6 0 0,1 0 0 0,-1 3-50 0,-3-6-16 15,4-1 8-15,-1 1-8 0,-3 0 32 0,4 3 2 16,-4-3 1-16,0 3 0 0,0-9-15 0,0 9-4 16,0-9 0-16,0 0 0 0,0 0-6 0,0 0-2 15,0 0 0-15,0 0 0 0,0 0-8 0,0 0 10 16,0 0-10-16,0 0 10 0,0 0-10 0,0 0 0 0,7-6 0 0,0 3 0 16,0 0 0-16,4-3 0 0,-4 3 0 0,3-3 0 15,-3 0 0-15,-3 0 0 0,3 0 0 0,-3 6 0 16,-1-5 0-16,1 5 0 0,-1-6 0 0,1 0 0 15,-4 6 0-15,0-6 0 0,0-3 0 0,3 3 0 32,-3 0-49-32,0 1-12 0,0-1-3 0,0 0 0 15,0 0-84-15,-3-6-16 0,3-8-4 0,0 8-1 0</inkml:trace>
  <inkml:trace contextRef="#ctx0" brushRef="#br0" timeOffset="21171.57">29944 5870 850 0,'0'0'17'0,"0"0"6"16,0 0-23-16,0 0 0 0,0 0 0 0,3 6 0 0,1 0 56 0,-4 0 6 15,3 0 2-15,1-3 0 0,-4 2-36 0,3 1-6 16,-3 0-2-16,0 6 0 0,0 0 32 0,0-6 5 0,0 0 2 0,0 2 0 15,-3-2 5-15,-1 6 2 0,4 0 0 0,-3-6 0 16,-1-1-31-16,1 1-7 0,-1 0 0 0,1 3-1 16,-1-3 9-16,4-6 3 0,-3 3 0 0,3-3 0 15,0 0-21-15,0 0-4 0,0 0-1 0,0 0 0 16,0 0 12-16,0 0 3 0,0 0 0 0,0 0 0 16,0 0-7-16,0 0-1 0,0 0 0 0,0 0 0 15,0 0-10-15,0 0-2 0,0 0-8 0,0 0 12 16,0-3-12-16,3-3 0 0,1-3 0 0,-1 9 0 15,1-12 0-15,-4 7 0 0,3-7 0 0,-3 6 0 16,4-9 0-16,-1 9 0 0,1-5 0 0,-1-1 0 16,1-6 0-16,-1 6 0 0,1-2 0 0,0-4 0 15,-4 6 0-15,3 1 0 0,1 2 0 0,-1-3 0 16,1 0 0-16,-4 1 0 0,3 5 0 0,-3-6 0 16,4 6 0-16,-4 6 0 0,0 0 0 0,0 0 0 15,3-3-20-15,4 0 0 0,-7 3 0 0,7 0 0 16,0 0-24-16,0 3-4 0,1 0-2 0,2 3 0 15,-3 0-26-15,0-6-6 0,4 6-1 0</inkml:trace>
  <inkml:trace contextRef="#ctx0" brushRef="#br0" timeOffset="22141.735">30603 5697 608 0,'0'0'25'16,"0"0"-25"-16,0 0 73 0,0 0 10 16,0 0 1-16,0 0 1 0,0 0 6 0,0 0 1 0,0 0 0 0,0 0 0 15,0 0-24-15,0 0-4 0,0 0 0 0,0 0-1 16,0 0 2-16,0 0 1 0,0 0 0 0,0 0 0 16,0 0-29-16,0 0-5 0,0 0-2 0,-7 6 0 15,0-3-21-15,0 2-9 0,0-2 8 0,0 3-8 16,7-6 0-1,-10 3 0-15,10-3 0 0,-7 6 0 0,7-6 0 0,-7 0 8 0,7 0-8 0,-11 12 0 16,11-12 0-16,0 0 0 0,0 0 0 0,-7 6 0 16,7-6 0-16,0 0 0 0,-7 6 0 0,7-6 0 15,-4 5 0-15,4-5 0 0,-3-961 0 0,3 1940 0 16,0-970 0-16,0 3 0 0,0-6 0 0,0-1 0 16,0-5 0-16,0 12 0 0,0-12 0 0,0 0 0 15,0 0 0-15,0 6 0 0,0-6 0 0,0 0 0 16,0 0 0-16,0 0 0 0,0 0 0 0,3 9 0 15,-3-9 0-15,0 0 13 0,4 3-3 0,-4-3-1 16,0 0-1-16,0 0 0 0,3 6 0 0,-3-6 0 16,7 3-8-16,-3 3 0 0,3-6 0 0,0 5 0 15,0 1 0-15,-3-6 0 0,3 6 0 0,-4-6 0 16,1 12 0-16,3-6 0 0,-4-6 0 0,1 9 0 16,3-4-9-16,-4 7 9 0,1-6 0 0,-1 6 0 15,1-6 0-15,0 0 0 0,-1 0 0 0,1 2 0 16,-4-2 0-16,3 6 8 0,-3 0-8 0,0-6 9 0,0-6 8 0,-3 5 2 15,3-5 0-15,-4 12 0 16,4-12 4-16,-3 9 1 0,-1-3 0 0,4-6 0 0,0 0-5 0,-4 9-1 16,-3-6 0-16,7-3 0 15,-7 6-8-15,7-6-2 0,-7 5 0 0,-3-5 0 0,10 0-8 0,-7 0 10 16,0 0-10-16,7 0 10 16,-11 0-26-16,0-5-6 0,4 5-1 0,0-6 0 15,0 6-25-15,0-970-4 0,0 1931-2 0,7-961 0 16,0 0-16-16,0 0-3 0,0 0-1 0</inkml:trace>
  <inkml:trace contextRef="#ctx0" brushRef="#br0" timeOffset="22743.553">30815 5864 1029 0,'0'0'21'0,"-3"-6"6"0,3 6-27 15,0 0 0-15,0-5 0 0,0 5 0 16,0 0 72-16,-4-6 10 0,4 6 2 0,-7-3 0 15,7 3-8-15,0 0 0 0,-3-3-1 0,3 3 0 16,-11 0-20-16,7 0-4 0,-3 3-1 0,7-3 0 16,-7 3-24-16,7-3-5 0,-3 6-1 0,-1 5 0 0,-3-5-8 0,4 6-1 0,-4 0-1 0,3-4 0 15,-3 4-2-15,3 6-8 0,1-6 12 0,-4-1-4 16,3 10 7-16,1-9 1 0,-1-1 0 0,1 1 0 16,3-3-5-1,-4 3-1-15,4 0 0 0,0-7 0 0,-3 1 7 0,6 0 2 0,-3-6 0 0,0 0 0 16,4 12-19-1,-4-12 0-15,0 0 0 0,0 0 0 0,7 6 13 0,0-6-4 0,0-6-1 0,0 6 0 16,0-6-8-16,4 0 0 0,-4-6 0 0,0 7 0 16,3-4 0-16,-3 0 0 0,4-6 11 0,0 3-11 15,-4 1 0-15,-4 5 0 0,4-9-11 0,0 6 11 16,-3 1-10-16,-1-4 10 0,1 0 0 0,-1 0-9 16,-3 3 9-16,0-2 0 0,0 5 0 0,0-12 0 15,-3 12 0-15,-1-5 0 0,4 2 0 0,-3-3 0 16,-4 0-12-16,3 0 0 0,-3 7 0 0,0-7 0 15,0-3-13-15,-4 6-3 16,4 0-1-16,0 4 0 0,0-1-23 0,7 6-4 0,-7-6 0 0,7 6-1 16,-7 0 20-16,-3 6 4 0,3 0 1 0,-4-1 0 15,4 1-20-15,-4 6-3 0,4 9-1 0,0-10 0 16,4 7 20-16,-4-3 3 0,3 2 1 0,1 7 0 16,-1-9-88-16,4 2-16 0</inkml:trace>
  <inkml:trace contextRef="#ctx0" brushRef="#br0" timeOffset="23420.115">30984 5741 1522 0,'0'0'43'0,"0"0"10"0,0 0-42 0,-3 6-11 0,3-6 0 0,-4 11 0 16,1-5 65-16,3-6 11 0,-4 6 3 0,1 0 0 16,-1 9-19-16,4-9-4 0,-3 0-1 0,3 5 0 15,0-5-23-15,0 0-5 0,0 3-1 0,0 0 0 16,-4 0-10-16,4-4-1 0,-3 7-1 0,-1 0 0 15,4-12-14-15,0 6 9 0,0-6-9 0,-3 6 8 16,3-6-8-16,-4 6 0 0,4-6 0 0,0 0 0 16,0 0 0-16,0 0-12 0,0 0 4 0,0 0 8 15,0 0-14-15,0 0 5 0,0 0 1 0,0 5 0 16,0-5-4-16,0 0-1 0,0 9 0 0,0-9 0 16,0 0 5-16,0 6 8 0,0-6-13 0,0 0 5 15,0 0 8-15,0 0 0 0,0 0 0 0,0 0 0 16,0 0 0-16,0 0 14 0,0 0-3 0,0 0-1 15,0-6-10-15,0-3 0 0,0 4 9 0,4-1-9 16,-4-6 0-16,0 6 0 0,3 0 0 0,1-6 0 0,-4 7 0 16,3-1 0-16,-3 3 0 0,4-3 0 0,-4 6 8 0,0 0-8 15,0-3 8-15,0 3-8 0,0 0 0 0,3-9 9 0,-3 9-9 16,0 0 0-16,0 0 0 0,0 0 0 16,0 0 0-16,0 0-9 0,7 0 9 0,-3 6 0 0,-1-3-9 15,4 0 9-15,-3 0-8 0,0 3 8 0,3 0-10 16,-4-6 10-16,4 5 0 0,-3 1 0 0,3 0 0 0,0 0 0 15,0 0 0 1,0 0 0-16,0 0 0 0,0-3 0 0,0 2 0 0,0-2 0 0,0 6 0 16,0-9 0-16,0 6 0 0,0 6 0 0,-3-6 0 0,-1 0 0 15,4 0 8-15,-3-1-8 0,0-2 0 0,-1 6 0 16,1 6 12-16,-4-3-4 0,3-1 0 0,-3-5-8 16,0 9 0-16,4-3 0 0,-4-1-10 0,0 1 10 15,0 6 0-15,0-9 0 0,0 2 0 0,0 7 0 16,0-12-33-16,0 6 1 15,0-12 0-15,0 0 0 0,0 0-133 0,0 0-27 0,0 0-4 0</inkml:trace>
  <inkml:trace contextRef="#ctx0" brushRef="#br0" timeOffset="24172.84">31711 5729 1440 0,'0'0'30'0,"0"0"6"0,0 0-28 0,0 0-8 0,0 0 0 0,0 0 0 15,0 0 62-15,0 0 11 0,0 0 3 0,0 0 0 16,0 0-20-16,0 0-4 0,0 0-1 0,0 0 0 15,-7 0-33-15,0 6-6 0,0 0-2 0,7-6 0 16,-7 0-10-16,0 0 10 0,7 0-10 0,-11 0 10 16,4 0-10-16,4-6 0 0,-4 0 9 0,0 6-9 15,3 0 0-15,4 0 8 0,0 0-8 0,-7 0 0 0,0 0 0 16,7 0 0-16,-4 0 0 0,-3 6 0 0,0 0 0 0,0-6 0 16,0 0-9-16,0 6 9 0,0 0 0 15,4-1-11-15,-4 1 11 0,0-3-8 0,-1 9 8 0,-2 0 0 0,3 0 0 16,0-1 0-1,3 1 0-15,-3 3-8 0,4-3 8 0,-4-1 0 16,7-5 0-16,-4 6 0 0,4 0 0 0,0-4 0 0,0 4 8 0,0-6 0 16,4 6 0-16,-1-6 0 0,1 0 8 0,-1 5 3 15,4-8 0-15,-3 3 0 0,3 6-11 0,3 0-8 0,-3-6 9 0,1 5-9 16,-1-5 8-16,0 3-8 0,0 0 0 0,3-3 0 16,-3 3 0-16,0-4 0 0,4-5-13 0,-4 6 4 15,0-6-15-15,0 0-4 16,0 0 0-16,0 0 0 0,4 0-24 0,-4-6-6 15,3 6-1-15,-3-5 0 0,1-4-81 0,-1 3-17 0,0-3-3 16</inkml:trace>
  <inkml:trace contextRef="#ctx0" brushRef="#br0" timeOffset="24757.502">31821 5814 1288 0,'0'0'27'0,"0"0"5"0,0 0-32 0,0 0 0 0,0 0 0 0,0 0 0 16,0 0 84-16,0 0 9 0,0 0 3 15,0 0 0-15,0 0-41 0,0 0-8 0,3 6-2 0,1 0 0 16,-1 0-13-16,1 0-2 0,-1 0-1 0,4-3 0 16,-7-3-9-16,4 6-3 0,3-1 0 0,0-5 0 15,-4 0-2-15,4 0-1 0,1 0 0 0,-1 0 0 16,-4 0-5-16,4 0-1 0,-3-5 0 0,3 5 0 16,-4-6-8-16,1 0 8 0,3 0-8 0,-4-3 8 15,4 9-19-15,-3-6-4 0,3 0-1 16,-3 0 0-16,-1 1-4 0,-3 5-2 0,4-6 0 0,-4 6 0 15,0-6-2-15,0 0-1 0,-4 0 0 0,4 6 0 16,-3-3 10-16,3 3 3 0,-8-3 0 0,1 0 0 16,0 3 12-16,-3-3 0 0,3 0 0 0,0 3 0 15,0 0 0-15,-4-6 13 0,0 6-4 0,4 6-1 16,-3-6 12-16,-1 0 3 0,1 3 0 0,3 0 0 0,-4 0-13 0,4 0-2 16,-4 0-8-16,4 9 12 15,-3-6-12-15,3 0 0 0,3-1 8 0,-3 7-8 16,4-6 0-16,-1 6 0 0,1-3 0 0,-1 2 0 15,4 1 0-15,0 0 0 0,0 3 0 0,4-4 0 16,-1 1 0-16,-3 0 0 0,4 0 0 0,-1-1-10 16,4-5 10-16,-3 9-8 0,3-9 8 0,-4 6-8 15,4-7 8-15,0 1 0 0,0-6-9 0,4 6 9 16,-4 0-11-16,0-3 3 0,4 3 0 0,-4-6 0 0,3 6-6 0,-3-3-1 16,4 0 0-16,-4 3 0 15,0-6-16-15,0 5-3 0,0-5-1 0</inkml:trace>
  <inkml:trace contextRef="#ctx0" brushRef="#br0" timeOffset="26069.292">32075 5797 858 0,'0'0'24'0,"0"0"6"16,0 0-30-16,0 0 0 0,0 0 0 0,0 0 0 16,0 0 77-16,0 0 10 0,0 0 1 0,0 0 1 15,0 0-23-15,0 0-5 0,0 0-1 0,0 0 0 16,0 0-29-16,0 0-7 0,0 0 0 0,0 0-1 15,0 0 3-15,0 0 1 0,-7 6 0 0,7-6 0 16,0 0-27-16,0 0 0 0,-4 5 8 0,4-5-8 16,0 0 12-16,0 0 0 0,0 0 0 0,0 0 0 15,0 0-12-15,0 0 0 0,0 0 9 0,0 0-9 16,0 0 24-16,0 0 0 0,0 0 0 0,0 0 0 16,0 0 4-16,0 0 0 0,0 0 1 0,0 0 0 15,0 0-2-15,0 0-1 0,0 0 0 0,0 0 0 0,0 0-12 16,0 0-2-16,0 0-1 0,0 0 0 0,0 0 1 0,0 0 0 0,0 0 0 15,-7 6 0-15,7-6-12 0,-4 6 12 0,4-6-12 0,-7 6 12 16,4 0-12-16,3-6 0 0,-4 6 0 0,1 3 8 16,-1-3-8-16,4-1 10 0,0 7-10 0,0-6 10 15,0 0-10-15,0 6 0 0,-3-4 0 0,3 4 8 16,0-6-8-16,0 6 0 0,0-6 9 16,0-6-9-16,0 6 0 0,0-6 8 15,0 0-8-15,0 0 0 0,0 0 9 0,0 0-9 0,0 0 12 16,0 0-12-16,0 0 28 0,0 0-2 0,0 0 0 0,0 0 0 15,0 0-3-15,-4-6-1 0,1 0 0 0,3-6 0 16,0 6-22-16,0-3-13 0,0 4 1 0,0-1 1 16,0 0-11-16,0 0-2 0,0-6-1 0,0 12 0 15,0-6-11-15,0 0-1 0,0 1-1 0,0-4 0 16,3 3 1-16,-3 0 0 0,0 0 0 0,4 0 0 16,-4 6 10-16,0 0 3 0,0 0 0 0,0 0 0 15,0 0-4-15,-4-6 0 0,4 6 0 0,0 0 0 16,0 0-10-16,0 0-2 0,0 0-1 0,-7 0 0 15,4-6-22-15,-4 6-4 0,-1-5-1 0,8 5 0 16,-3 0-4-16,3 0-2 0,0 0 0 0,-7 0 0 16,0-6 56-16,0 6 18 0,7 0-10 0,-4 0 10 15,4 0 30-15,-7-6 11 0,7 6 3 0,-7 0 0 16,7 0 17-16,-7 0 4 0,4 0 1 0,3 0 0 16,-11 0-22-16,11 0-5 0,-7 0-1 0,3 6 0 15,4-6-22-15,-10 0-4 0,6 6 0 0,-3-6-1 0,0 5 4 16,4 1 1-16,-1 0 0 0,-3 0 0 0,4 3-4 15,-1-3 0-15,0-3 0 0,1 6 0 0,-4-4 7 16,3 1 1-16,1 0 0 0,-4 0 0 0,3 0 0 0,1 0 0 0,3-6 0 16,-4 6 0-1,4-6-1-15,0 3 0 0,0-3 0 0,-3 8 0 0,-1 1-10 0,1-3-1 0,3 6-8 16,-4-6 12-16,1 6-12 0,-1-7 8 0,4-5-8 0,0 3 0 16,-3 6 19-16,-1 6-3 0,4-9 0 0,-4 0 0 15,1 5 7-15,-1-5 1 0,4 3 0 0,-3 0 0 16,3 0-4-16,0-3-1 0,0 5 0 0,0-5 0 15,0 6-2-15,0-6 0 0,3-3 0 0,-3-3 0 16,0 9 6-16,4-3 1 0,-4-6 0 0,3 8 0 16,1 4-13-16,0-6-3 0,-1 0 0 0,1 0 0 15,-1 0-8-15,-3-1 8 0,4 4-8 16,-4-9 8-16,7-6-8 0,-4 6 0 0,-3 0 0 0,4 0 0 0,3 0 0 0,-4 0 0 16,4 0 0-16,-3 0 0 0,3-3 10 0,0 3-10 15,-3-2 12-15,3-1-12 16,0 3 12-16,-4 0-12 0,4 3 12 0,0-3-12 15,4-3 14-15,-8-3-4 0,4 0-1 0,0-6 0 16,1 6-9-16,-1-8 10 0,0 2-10 0,-4 0 10 0,4 0-10 0,0 0 0 16,-3 1 0-16,3 2 0 15,-4-3-17-15,1 0 4 0,-1 6 1 0,1-5 0 16,-4-1 3-16,4-3 1 0,-4 4 0 0,3-1 0 16,-3 0-4-16,0 0 0 0,4 3 0 0,-4 1 0 0,-4 5 0 15,4-9-1-15,-3 0 0 0,3 6 0 16,-4-5 13-16,0 5 0 0,1-3 0 0,-4 3 0 0,3 0-8 0,-3 0 8 15,4-6 0-15,-4 7-9 0,-4 5-5 0,4-6-1 0,-4 6 0 16,4 0 0-16,-7-6 6 0,4 6 1 0,-1 0 0 16,1 0 0-16,-1 6 0 0,0-6 0 0,1 6 0 0,-1-1 0 15,-3 1-2-15,4 6 0 0,3 0 0 16,-4-3 0-16,4 2 10 0,0 1 0 0,3 6 0 0,-3-4-8 16,4-2 8-16,-1 6 0 0,1 0 0 0,-1-10 0 15,4 10 0-15,0-6 0 0,0-1 0 0,0 1 0 16,4 3-8-16,-1-6 0 0,4 0 0 0,-3-4 0 15,3 1-46 1,3 0-9-16,1 6-1 0,-4-12-1 0,7 6-23 16,-3-3-5-16,3-3-1 0</inkml:trace>
  <inkml:trace contextRef="#ctx0" brushRef="#br0" timeOffset="26723.477">32226 5894 775 0,'-7'0'32'15,"7"0"-32"-15,0 0 84 0,0 0 11 0,0 0 1 0,0 0 1 16,0 0-12-16,0 0-2 0,0 0-1 0,0 0 0 15,0 0 4-15,0 0 1 16,0 0 0-16,0 0 0 0,0 0-35 0,0 0-6 16,0 0-2-16,0 0 0 15,-3 3-20-15,-1 2-4 0,4 1 0 0,-3 0-1 16,3 6-2-16,-4-6 0 0,1 0 0 0,3 6 0 0,-4-7 3 0,0 4 0 0,4 3 0 0,-3 0 0 16,-1-6-3-16,1 5 0 0,-1-5 0 0,1 6 0 15,3-12-4-15,0 0-1 0,0 0 0 0,0 6 0 16,0-6-4-16,0 0-8 0,0 0 11 0,0 0-11 15,0 0 24-15,0 0-1 0,0 0-1 0,0 0 0 16,0 0-13-16,0 0-9 0,0 0 12 0,-7 0-12 16,3-3 0-16,1 3-22 0,-1-6 3 0,4-3 1 0,-3 9 8 15,3-6 2-15,0 0 0 0,0 1 0 16,3-1-4-16,-3 0 0 0,0 0 0 0,0-3 0 16,0 6 0-16,4-6 0 0,-4 4 0 0,0 5 0 15,3-12 0-15,-3 6-1 0,7-6 0 0,-3 6 0 16,-4-3 5-16,3 1 8 0,-3-1-13 0,4 3 5 15,-4 0-16-15,0 6-4 16,3-6 0-16,-3 6 0 0,0 0 17 0,0 0 11 0,0 0-13 0,0 0 5 16,7 0-2-16,1 0 0 0,-1 0 0 0,-4 12 0 15,4-12 2-15,-3 6 0 0,3 0 0 0,-4 0 0 16,4-1 8-16,-3 4 0 0,-1-3 0 0,1 0 0 16,-1 6 11-16,1-6 4 0,0 0 1 0,-4-1 0 15,3 4 14-15,-3 3 3 0,4 0 1 0,-4-6 0 0,0 5-7 0,0-5-2 16,0 6 0-16,0-3 0 0,0 3-9 15,0-7-1-15,0-5-1 0,0 6 0 0,0 6-14 0,0 0 0 0,0-9 8 16,0-3-8-16,3 6-8 0,-3-6-5 16,0 9-1-16,0-9 0 15,0 0-43-15,4 2-9 0,-4-2-2 0,7 6 0 16,-4-6-48-16,4 0-11 0</inkml:trace>
  <inkml:trace contextRef="#ctx0" brushRef="#br0" timeOffset="27205.787">32586 5773 1109 0,'0'0'23'0,"0"0"5"0,-7 6-28 15,0 0 0-15,-4 0 0 0,4 0 0 0,0 0 69 0,0-1 8 16,7-5 2-16,-7 6 0 0,-3 0-39 15,3 0-7-15,-1 0-1 0,1-3-1 16,-3 0-16-16,3 3-3 0,0 3-1 0,3-4 0 16,-3 1-3-16,0 0 0 0,4 6 0 0,-5-6 0 15,5 0 3-15,-1 2 0 0,4 4 0 0,-3-6 0 0,3 6 1 0,-4 0 1 0,4-6 0 0,0 2 0 16,0 1-2-16,4 6-1 0,-4-3 0 0,0-7 0 16,3 7-10-16,1-3 0 0,-1-3 0 0,1 3-11 15,0 0 11-15,-1-4 0 0,-3-5 8 0,4 6-8 16,-1 0 0-16,1-6-15 0,-1 12 3 0,1-12 0 15,-1 0-23 1,4 6-4-16,-3-6-1 0,3 0 0 0,-4 0 16 0,4-6 4 0,1 6 0 0,-1 0 0 16,0-6-117-16,3 0-23 0</inkml:trace>
  <inkml:trace contextRef="#ctx0" brushRef="#br0" timeOffset="27879.745">32628 5870 1228 0,'0'0'35'0,"0"0"7"0,0 0-34 0,0 0-8 0,0 0 0 0,0 0 0 15,0 0 45-15,0 0 7 0,0 0 2 0,0 0 0 16,0 0-13-16,0 0-2 0,0 0-1 0,-3 12 0 16,3-12-12-16,-4 6-2 0,4 0-1 0,0-6 0 15,0 6 1-15,0-6 0 0,4 2 0 0,3 1 0 16,-4 0-12-16,5-3-1 0,-5 0-1 0,4 0 0 15,-3 0-10-15,-4 0 8 0,0 0-8 0,0 0 8 16,0 0-8-16,3 0 0 0,-3 0 0 0,4 0 0 16,-1-3 0-16,4 0-9 0,-7-2 9 0,4 2 0 15,3-3-15-15,-4 6 4 0,1-6 1 0,-1 0 0 16,1 0 0-16,-4 6 0 0,0 0 0 0,0 0 0 16,0-6-6-16,0 0 0 0,0 1-1 0,0 5 0 15,0 0 0-15,0 0 0 0,0 0 0 0,0 0 0 16,0 0 5-16,-4-6 2 0,-6 3 0 0,10 3 0 15,-4-6 10-15,4 6 0 0,-3-6 0 0,-1 0 0 16,4 6 14-16,-10-12 5 0,3 6 1 0,0 6 0 16,0-5-20-16,7 5 0 0,-8-6-11 0,8 6 11 15,0 0-8-15,-7 0 8 0,7 0 0 0,0 0 0 16,-7 6-16-16,7-6 3 0,0 0 1 0,-3 5 0 16,-4 1 4-16,3 0 8 0,1 6-13 0,-1-3 5 15,4 3 8-15,-3-1 0 0,-1 1 0 0,1 0 0 16,-1-3 0-16,1 2 0 0,-1 1 0 0,4 0 0 15,-4 0 0-15,8-1 9 0,-4-2-1 0,4 3-8 16,-4-6 26-16,3 6-2 0,-3-7 0 0,4 7 0 0,-1-3 1 0,1 0 0 16,-4 0 0-16,3-3 0 15,1 5-6-15,-1-5-2 0,1 0 0 0,-1 0 0 0,1 0-17 0,3-3 8 0,0 3-8 16,0-3 0 0,0 0-15-16,0 0-9 0,0-1-3 0,4-2 0 15,-1-2-44-15,-3-4-9 0,0 0-1 0</inkml:trace>
  <inkml:trace contextRef="#ctx0" brushRef="#br0" timeOffset="28492.905">32837 5894 1213 0,'-4'3'34'0,"4"-3"8"16,-3 5-34-16,3 1-8 0,0 0 0 0,0-6 0 16,0 0 72-16,0 12 12 0,0-12 2 0,-8 6 1 0,5 0-34 0,3-6-6 15,0 0-2-15,0 12 0 0,-4-7-14 0,1 1-3 16,3-6-1-16,0 15 0 15,0-15-1-15,-4 6 0 0,4-6 0 0,0 6 0 0,0-6-6 0,-3 11-2 0,3-11 0 16,0 0 0-16,-4 6 3 16,4-6 1-16,0 0 0 0,0 0 0 0,0 0-8 0,0 6-2 0,0-6 0 15,0 0 0-15,0 0-12 0,0 0 11 0,0 0-11 16,0 0 10-16,0 0-10 0,-3 9 10 0,3-9-10 0,0 0 10 16,0 0 1-1,0 0 0-15,0 0 0 0,0 0 0 0,0 0-11 0,0 0-16 0,0 0 4 0,-4-3 1 16,1-3-2-16,6 0-1 0,4-5 0 0,-3-1 0 31,-1-3-16-31,1 6-3 0,-4 1-1 0,3-4 0 0,-3-6 8 0,0 3 2 0,0 4 0 0,0-1 0 16,0-6 24-16,0 7 0 0,0 2 0 0,0 3 0 15,4-6 13-15,-4 12 2 0,0-6 0 0,0 6 0 16,3-6 3-16,-3 6 1 0,0-6 0 0,0 6 0 16,0 0-10-16,0 0-1 0,0 0-8 0,0 0 12 15,0 0-12-15,0 0 0 0,0 0-9 0,8-5 9 16,-5 5-12-16,4 0 3 0,0 0 1 0,-3 0 0 15,3 0 8-15,-4 5-12 0,4-5 12 0,-3 6-12 16,3-6-9-16,0 0-3 0,4-6 0 0,-1 6 0 16,-3 0-23-16,4 0-5 0,-1 6 0 0,1-6-1 15,-4 0-44-15,0 6-9 0,4-6-2 0,-1 6 0 16,-3-6-99-16,0 0-20 0,-3 6-4 0,3-3-1 16,0 0 118-16,-4 0 23 0</inkml:trace>
  <inkml:trace contextRef="#ctx0" brushRef="#br0" timeOffset="29543.169">33200 5179 1101 0,'0'6'24'0,"0"6"4"0,0 0 2 0,3-1 2 0,-3 4-32 0,0-3 0 16,0 6 0-16,0-4 0 0,0 4 79 0,0 0 9 15,0-1 1-15,0-5 1 0,0 8-21 0,-3-8-4 16,3 6-1-16,-4-3 0 0,4 2-12 0,-3-5-2 15,3 0-1-15,-4 2 0 0,4-2-17 0,-3 0-4 16,3 0-1-16,-4-1 0 0,4 1 0 0,0 0 0 16,-3-3 0-16,3 8 0 0,0-5-15 0,0-3-4 15,0 9 0-15,0-7 0 0,0 7-8 0,0-6 8 16,0 3-8-16,0-4 8 0,0 1 4 0,0 6 0 0,0-7 0 16,0 4 0-16,0 3 0 0,-4-6 0 0,4-1 0 15,-3-2 0-15,-4-3-12 0,0 6 0 0,0 0 0 0,-1-7 0 16,5 7 0-16,-4 3 0 0,3-3 0 15,1 5 8-15,-1-5-8 0,-3 6 8 0,4-10-8 0,-1 4 8 16,4 6-8-16,0-6 0 0,0-1 0 16,0-2-11-16,0 3 11 0,4-6 0 0,-4-6 0 15,0 6 0-15,3 0 8 0,-3-1-8 16,0 1 8-16,0-6-8 0,4 6 0 0,-4-6-8 16,0 6 0-16,3 0 0 0,-3 0-4 0,4 0 0 0,-1 3 0 0,-3-9 0 15,0 0-9-15,0 0-3 0,0 0 0 16,0 0 0-16,0 0-54 0,0 0-11 15,4 5-3-15,-4-5 0 0,0 0-38 0,0 0-8 0,0 0-2 16</inkml:trace>
  <inkml:trace contextRef="#ctx0" brushRef="#br0" timeOffset="30052.027">32875 5520 881 0,'29'6'18'0,"-22"-3"5"0,-7-3-23 0,0 0 0 0,7 0 0 0,-7 0 0 15,7 3 77-15,-4 0 11 0,4-3 3 0,0 3 0 16,0-3-41-16,0 0-8 0,4 6-2 0,0-6 0 15,-1 0-19-15,1 0-4 0,-1 0-1 0,1 0 0 16,3 0-5-16,-3 0-2 0,3 0 0 0,-4 0 0 0,5 0-1 0,-5 0-8 16,4 0 12-16,0 0-4 0,0 0 0 0,1 6 0 15,-5 0 0-15,4-6 0 0,-3 0-8 0,3 5 0 16,-4-5 0-16,1 0 0 0,-4 6 0 0,4-6 0 16,-4 0 0-16,3 6 0 0,-3-6 0 0,4 0 0 15,-4 0-14-15,4 0 5 0,-1 0-3 16,-3 0-1-16,4 0 0 0,-1 0 0 15,-2-6-28-15,2 6-6 0,1 0-1 0,-1 0 0 16,1 0-35-16,-4-6-7 0,3 6-2 0</inkml:trace>
  <inkml:trace contextRef="#ctx0" brushRef="#br0" timeOffset="30532.973">33373 6005 1087 0,'0'0'24'0,"0"0"4"0,0 0 2 0,0 0 1 0,0 0-31 0,0 0 0 16,0 0 0-16,0 0 0 0,0 0 78 0,0 0 10 16,0 0 1-16,0 0 1 0,0 0-15 0,0 0-3 0,0 0-1 15,0 0 0-15,0 0-36 0,0 0-7 0,0 0-2 16,0 0 0-16,0 0-26 0,0 0 0 0,0 0 0 16,0 0 0-16,-4 6-10 0,4-6-7 0,0 0-2 0,0 0 0 31,0 0-64-31,0 0-13 0,0 0-2 0</inkml:trace>
  <inkml:trace contextRef="#ctx0" brushRef="#br0" timeOffset="113980.63">11222 7537 535 0,'0'0'11'0,"0"0"3"0,0 0-14 0,0 0 0 0,0 0 0 0,0 0 0 15,0 0 59-15,0 0 9 0,0 0 1 0,-7 6 1 16,7-6-3-16,0 0-1 0,-4 0 0 0,4 0 0 16,0 0-10-16,0 0-1 0,0 0-1 0,0 0 0 15,0 0-26-15,0 0-6 0,0 0-1 0,0 0 0 16,0 0 8-16,0 0 2 0,0 0 0 0,0 0 0 16,-7 0-3-16,0 0-1 0,7 0 0 0,-7 0 0 15,7 0-6-15,-7 0-1 0,4-6 0 0,3 6 0 16,0 0-20-16,-8 0-18 0,8 0 3 0,0 0 1 15,0 0 14-15,-7 0 0 0,7 0 0 0,-7 0 0 16,0 6 0-16,0-6 0 0,4 6 0 0,-4 0 0 16,0-6 0-16,0 6 0 0,3-6 0 0,-3 5 0 15,0-5 0-15,0 6 0 0,3 0 0 0,-3 0 0 16,0-3 0-16,0 0 0 0,0 0 0 0,0 3 0 16,0-6 0-16,3 0 0 0,4 0 0 0,-7 6 0 15,4-6 0-15,-1 6 0 0,1 5 0 0,-1-5 0 16,4-6 30-16,0 0 9 0,0 0 1 0,-3 0 1 15,3 0-25-15,-4 3-4 0,4-3-2 0,-3 3 0 16,-1 0-10-16,1 3 12 0,3 0-12 0,-4 0 12 0,4-1-12 0,0-5 0 16,0 6 0-16,0-6 0 0,0 6 0 15,0-6 0-15,-3 12 0 0,3-12 0 0,0 0 0 0,0 0 0 16,0 0 0-16,3 6 0 0,-3-3 0 0,4 3 0 0,-1 0-9 16,1 2 9-16,-4 1 0 0,3-3 0 15,-3 0 0-15,0 0 0 0,0-6 0 16,0 0 0-16,0 0 11 0,4 6-11 15,-4-6 11-15,0 0-11 0,0 0 10 0,3 6-10 0,-3-6 0 0,0 0 0 0,0 0 0 0,0 0 0 16,0 0 36-16,0 0 0 0,0 0 1 0,0 0 0 16,7 0-21-16,0 8-4 0,0-5 0 0,1 0-1 15,-8-3 4-15,0 0 1 0,7-3 0 0,-7 3 0 16,7 0-16-16,-7 0 0 0,7 0 0 0,0 0 0 16,0-3 0-16,0 3 0 0,-7 0 0 0,14 0 0 15,-14 0 0-15,0 0 0 0,0 0-8 0,0 0 8 16,7 0 0-16,4 0 0 0,-1 0 0 0,1 3 9 15,-4 3-9-15,3 0 0 0,-3 3 0 0,4-3-11 16,-4 0 11-16,-3 0 0 0,3-1 0 0,-4 1 0 16,4-6 0-16,0 3 0 0,0-3 0 0,-3 3 0 15,3 0 0-15,-3-3 0 0,3 6 0 0,-7-6 0 16,3 3 0-16,1-3 0 0,-4 0 0 0,7 3 0 16,-4 0 0-16,4-3 0 0,-3 3 0 0,-4-3 0 15,3 6 0-15,-3-6 0 0,4 6 0 0,-4-6 0 16,3 5 0-16,-3-5 0 0,0 0 0 0,4 0 8 15,-4 0-8-15,7 6 0 0,-4-6 0 0,-3 0 0 16,4 0 0-16,0 6 0 0,-1-6 0 0,-3 0 0 16,4 6 0-16,-1-6 0 0,1 6 0 0,-4-6 0 15,3 6 0-15,-3 0 0 0,4-3 0 0,-1 8 8 16,-3-11-8-16,4 6 0 0,-4-6 0 0,0 6 8 0,0 0-8 16,0 0 0-16,0-6 0 0,0 12 0 0,0-3 0 15,0-4 8-15,0 1-8 0,0-6 0 0,0 0 0 16,0 0 9-16,-7 12-9 0,7-12 0 0,-4 6 11 15,-3 0-11-15,4 6 10 0,-4-7-10 0,3 1 9 16,4-6-9-16,-11 6 8 0,4 0-8 0,7-6 10 0,-7 3-10 16,-3-6 12-16,3 3-12 0,-4 0 11 15,4 0-11-15,-4 0 10 0,4 0-10 0,7 0 9 0,-10-967-9 16,3 1931 8-16,7-964-8 0,-11 0 0 0,11 0 0 0,-7-3 0 0,7 3 0 16,-7 0 0-16,7 0 0 0,-11 0 0 0,11 0 0 15,0 0 0-15,-7 0 0 0,7 0 0 0,-10-3 0 31,6 0-21-31,4 3-10 0,-7-6-1 0,-3 6-1 0,3-5 45 0,0 5 8 0,-4 0 3 0,4 0 0 16,0 0-32-16,0-6-7 0,0 0 0 0,7 6-1 16,-7 0-5-16,3 0-1 0,4 0 0 0,0 0 0 15,-7 0-20-15,7 0-4 0,0 0-1 0,0 0 0 16,0 0-63-16,0 0-13 0,0 0-2 0</inkml:trace>
  <inkml:trace contextRef="#ctx0" brushRef="#br0" timeOffset="115031.64">11804 7831 546 0,'0'0'11'0,"0"0"4"0,0 0-15 0,-11-3 0 0,4-3 0 0,7 6 0 16,-7 0 56-16,7 0 9 0,-7 0 2 15,-3 3 0-15,10-3-9 0,-11 3-2 0,0 0 0 0,4-3 0 16,-3 3-4-16,-1 0-2 0,4 0 0 15,7-3 0-15,-10 6-5 0,10-6-1 0,0 0 0 16,-7 0 0-16,-4 0-2 0,0 0-1 16,1 0 0-16,3 0 0 15,7 0-1-15,-11 11 0 0,4-5 0 0,0 0 0 0,3 0-8 0,-3-3-3 0,7-3 0 0,-10 6 0 16,3 0-13-16,3 0-2 0,-3 5-1 0,4-5 0 16,3-6-13-16,0 6 0 0,0-6 0 0,-4 6-10 15,4 0 10-15,0 6 0 0,0-3 0 0,0-4 0 16,4 7 0-16,-1-6 0 0,1 0 0 0,-1 0 0 15,-3 6 0-15,7-7 0 0,-3 1 0 0,-1 0 0 16,-3-6 0-16,0 0 0 0,7 6 0 0,-3-3 0 16,3 3 0-16,0 0 0 0,0 0 0 0,0 0 0 15,0-6 0-15,0 5 0 0,0-5 0 0,0 0 0 16,-3 6 0-16,3-6 0 0,0 0 0 0,0 0 0 16,-3 0 0-16,3 0 0 0,0 0 0 0,3 0 0 15,-3 0 0-15,0-6 0 0,1 6 0 0,-5-5 0 16,4-1 0-16,-3 0 0 0,3 6 0 0,-4-6 0 15,1 0 0-15,-1 0 0 0,1 0 0 0,-1-3 0 16,1 4 0-16,-1-1 0 0,1 0 0 0,-1 0 0 16,-3 0 0-16,4 0 0 0,-4-3 0 0,0 3 0 15,3 1 0-15,-3-7 0 0,0 6 0 0,0 0 0 16,0 0 0-16,0-6 0 0,-3 7 0 0,3-4 0 16,-4 3 0-16,4 6 0 0,0 0 0 0,0-6 0 15,-3 0 0-15,3 6 0 0,-4-6 0 0,4 0 0 16,0 6 0-16,0 0 0 0,0-6 0 0,0 6 0 0,0 0 0 0,0 0 0 15,0 0 0-15,0 0 0 0,0 0 0 0,4 6 0 0,3 0 0 16,0 0 0 0,-3 0-53-16,-1 3-9 0,4 3-2 0,-3-1 0 0,-1-5 52 15,1 6 12-15,-1 0 0 0,1 2 0 0,-1-2 0 0,1 6 0 0,-1-6 0 16,1-1 0-16,-1 1 27 0,-3-3 8 0,4 3 1 16,-1-1 1-16,-3-11-21 0,0 0-5 0,0 0-1 0,0 0 0 15,7 0 6-15,-3 6 0 0,3-6 1 0,0-6 0 16,0 6-17-16,0-5 0 0,4-7 0 0</inkml:trace>
  <inkml:trace contextRef="#ctx0" brushRef="#br0" timeOffset="116815.672">12661 7813 597 0,'0'0'16'0,"0"0"5"0,0-6-21 15,0-5 0-15,-3 5 0 0,3 0 0 0,0 6 36 0,0 0 4 0,0 0 0 0,0 0 0 16,0 0-13-16,0-9-3 0,0 3 0 0,0 6 0 15,0 0 32-15,0 0 7 0,0 0 1 0,0 9 0 16,0 3-30-16,0-6-6 0,3 11 0 0,-3-8-1 16,0 6 8-16,4 0 1 0,-4-4 1 0,0 1 0 15,3 0 11-15,-3 3 3 0,4 2 0 0,-4-5 0 16,0 0-31-16,3-1-5 0,-3 4-2 0,0-9 0 16,0 6 32-16,0-12 7 0,0 0 0 0,0 0 1 15,0 0-33-15,0 0-8 0,0 0 0 0,0 0-1 16,0 0 41-16,0 6 9 0,0 0 2 0,0-6 0 15,0 0-50-15,0 0-13 0,0 0 0 0,0 0 0 16,0 0 0-16,0 0 0 0,0 0 0 0,0 0 0 16,0 0 9-16,0 0-9 0,4 0 10 0,-4-12-10 15,3 12-9-15,-3-6-8 0,0 0-2 0,0 0 0 16,0-3 3-16,0 3 0 0,0 1 0 0,0-1 0 16,4 0 7-16,-4 6 9 0,0 0-13 0,0-6 5 15,0-6-1-15,3 0 0 0,-3-2 0 0,0 2 0 16,4 0 9-16,-4 0-10 0,0 1 10 0,0 2-10 15,3 3-2-15,-3 6-1 0,0-6 0 0,0 6 0 16,4-3 13-16,-4 3 8 0,0-6 0 0,0 6-8 0,4-3 0 0,-4 3 0 16,0 0 0-16,0 0 0 0,0 0 8 0,0 0-8 0,0 0 0 15,0 0 0-15,3 3 10 0,-3-3-10 16,7 3 8-16,0 3-8 0,-3 0 9 0,3 9-9 16,0-4 10-16,-4 1-10 0,1 0 10 0,3 0-10 0,-7 2 10 15,3-2-10-15,1 0-12 0,0 0-9 16,-1-1-2-16,1 4 0 0,-1 3 47 0,1-6 10 15,-1 2 2-15,1-2 0 0,-4 0-7 16,3 5-1-16,1-11 0 0,-4 3 0 0,0-9-38 0,0 0-8 0,0 0-2 16,0 0 0-16,0 0 20 0,7 6 8 0,-7-6-8 15,0 0 12-15,3-3-4 0,4-3 0 0,-3 0-8 0,-1-5 12 16,1-1-4-16,-1 0-8 0,1 0 11 0,0 3-11 16,-4 4 0-16,3-7 0 0,-3 0-12 0,0 6 3 15,0-6 9-15,4 4-12 0,-4-4 12 0,0 6-12 16,0 0 12-16,0 6-12 0,0 0 12 0,0-6-12 15,0 6 12-15,0-6 0 0,0 6 0 0,0 0 0 16,0 0-10-16,0 0 10 0,0 0-12 0,0 0 12 16,0 0-36-16,7-6-1 0,0 6 0 0,-7 0 0 15,7-5 37-15,-7 5 0 0,7 5 0 0,0-5 0 16,3 0 0-16,-3 0 0 0,1 0 0 0,2 6 0 16,-3 0 0-16,0-6 0 0,0 12 0 0,4-6 0 15,-4 9 0-15,0-4 0 0,0 7 0 0,0 0 0 0,0-4 0 16,0 4 0-16,-3 0 0 0,3-7 0 0,-4 1 0 15,1-3 0-15,3 3 0 0,-4-1 0 0,1-5 0 0,-4 0 0 0,4 6 0 16,-1-9 0-16,-3-3 0 0,0 0 0 0,0 0 0 16</inkml:trace>
  <inkml:trace contextRef="#ctx0" brushRef="#br0" timeOffset="117450.822">13208 7925 850 0,'-7'-6'17'0,"3"-6"6"0,1 7-23 0,3-1 0 0,0 6 0 0,0 0 0 16,0 0 68-16,0 0 8 0,-7-3 3 0,7 3 0 16,0 0-4-16,-4-3-1 0,4 3 0 0,0 0 0 15,0 0-27-15,0 0-6 0,0 0-1 0,0 0 0 16,0 0-18-16,0 0-4 0,0 0-1 0,0 0 0 16,0 0 3-16,0 0 1 0,7 6 0 0,0 0 0 15,-7-6-9-15,7 5-3 0,1-5 0 0,2 0 0 16,-6 0-9-16,6 0 10 0,-3 0-10 0,-7 0 10 15,11 0-10-15,-4 0 8 0,0 0-8 0,4 0 8 16,-4 0-8-16,0-5 10 0,0-1-10 0,-4 3 10 16,4 0-10-16,0-3 0 0,-3 3 0 0,-4 3 8 15,3-6-8-15,1 0 0 0,-1 0 0 0,-3 6 0 0,0 0 0 0,0 0 0 16,4-6 0-16,-4 6 0 0,0 0 0 0,0 0 0 16,0-5 0-16,-4-1 0 0,4-3 0 15,-3 3 0-15,-1 0 0 0,1 0 0 0,-1 0 0 16,1 0 0-16,-4 1 0 0,3-1 0 0,-6 6 0 0,3 0 0 0,0 6 0 15,0-6 0-15,-4 5 0 0,4 1-9 16,-4-6 9-16,4 6 0 0,-3 0-14 0,3 3 4 0,3 3 1 16,-3-1 0-16,3 1 1 0,-3 0 0 0,4 0 0 0,-1 8 0 15,4-8 8-15,-3 6 0 0,3-1-9 0,0 4 9 16,-4-3 0-16,4-10 0 0,0 7 0 0,4 0 0 16,-4-9 0-16,0-6 0 0,0 0 0 0,3 11 0 15,4-5 16-15,0 0 7 0,1 3 1 0,-1 0 1 16,0 6-25-16,3-10-14 0,1 1 2 0,-1 6 0 15,1-6 12-15,0 3 16 0,-1-3-3 0,1 0-1 16,-1-4-12-16,1-2-12 0,-1 0 3 0,5 0 0 16,-1-2-14-16,-4-1-2 0,4 0-1 0</inkml:trace>
  <inkml:trace contextRef="#ctx0" brushRef="#br0" timeOffset="117799.264">13176 7605 1074 0,'0'0'30'0,"0"0"8"0,0 0-30 0,0 0-8 0,0 0 0 0,0 0 0 15,0 0 52-15,0 0 10 0,0 0 2 0,0 0 0 16,4 6-41-16,3-6-8 0,0 0-2 0,3 0 0 16,-2 0-5-16,2 11-8 0,1-5 11 0,3 0-11 15,-4 3 15-15,1 0-4 0,3 5-1 0,-3-2 0 16,-1-6-10-16,1 3 8 0,3-3-8 0,-3 0 8 15,-1 2-78-15,4 1-16 16</inkml:trace>
  <inkml:trace contextRef="#ctx0" brushRef="#br0" timeOffset="118336.683">13596 7807 1094 0,'0'0'23'0,"0"0"5"16,0 0-28-16,-7 6 0 0,3 0 0 0,1 3 0 0,3-3 56 0,0 0 7 0,0-6 1 0,3 6 0 15,-3 5 0-15,4-5 0 0,3 6 0 0,-3-3 0 16,3 0-52-16,0 5-12 0,0-2 0 0,-4 0 0 15,4 0 52-15,-3 5 7 0,3-2 1 16,-4-3 1-16,1 5-46 0,3-5-15 0,0 3 8 16,-3 3-8-16,-1-13 0 0,1 7 0 15,-1-6 0-15,1 0 0 0,-4-6 55 0,0 6 7 0,0 9 2 0,0-15 0 16,0 0-52-16,0 0-12 0,0 0 0 0,0 0 0 16,0 0 0-16,-4-6 0 0,1-3 0 0,3 9 0 15,0 0 0-15,0 0 0 0,-4 0 0 0,4 0 0 16,0 0 0-16,-7 0 0 0,4-3 0 0,-5-3 0 15,5 0-48-15,-1 3-13 0,1-3-3 16,-1-5 0-16,1-1 52 0,-1 6 12 0,4-9 0 0,-3 6 0 16,3 1 0-16,-4-4 0 0,1 0 0 15,3-3 0-15,-4 7 0 0,1-7 0 0,3 3 0 0,-4 0 0 16,4 1 15-16,-3-1 5 0,3 0 2 0,-4 3 0 16,4 3-35-16,0-5-7 0,0 5-2 0,4-6 0 15,-1 6 22-15,-3 0 0 0,4 0 0 0,-4 3 0 16,3-8 0-16,1 5 0 0,-1 0 0 0,1 0 0 15,3-6 0-15,-4 3 0 0,4 1 0 0,0 5 0 16,1-3 0-16,-1 6 0 0,3 0 0 0,-3 0 0 16,4 0 0-16,-4 0 0 0,3 0 0 0,1 6 0 15,0-6-101-15,-4 3-16 0,3 5-3 0</inkml:trace>
  <inkml:trace contextRef="#ctx0" brushRef="#br0" timeOffset="118998.192">13854 7969 1013 0,'0'0'20'0,"0"0"8"16,0 0-28-16,0 0 0 0,0 0 0 0,0 0 0 15,0 0 73-15,0 0 10 0,0 0 1 0,0 0 1 16,0 0-17-16,0 0-3 0,0 0-1 0,0 0 0 16,0 0-13-16,7-6-3 0,-4 3-1 0,4 0 0 15,0 3-24-15,0 0-5 0,4 3-1 0,-4 0 0 16,0 3-17-16,4-6 0 0,-4 0 0 0,0 6 0 15,3-6 0-15,-3 0 0 0,4 0 0 0,-4 0 0 16,0 0 0-16,0 0 0 0,-7 0 0 0,7 0 0 16,-3-6 0-16,3 6 0 0,0 0 0 0,-4-6 0 15,-3 6 0-15,4-3 0 0,-1-3 0 0,-3 1 0 0,0-7 0 0,0 6 0 0,0-6 0 0,-3 6 0 16,3 0 0-16,0 6 0 0,0 0 0 0,-7-11 0 16,0 5 0-16,3 0 0 0,-3 0 0 0,0 3 0 15,-3-3 0-15,2 0 0 0,1 0 0 0,-3 6 0 16,3 0 0-16,0 0 0 0,0 0 0 0,0 0 0 15,0 0 0-15,7 0 0 0,-4 0 0 0,-3 0 0 16,3 6 0-16,-3 0 0 16,4 3 0-16,-1 0 0 0,4 0 0 0,-3 2 0 15,-1 1 0-15,4-6 0 0,-3 6 0 0,3 0 0 0,0-4 0 0,0 4 0 16,0 0 0-16,0-6 0 0,3 6 0 0,1-4 0 16,-1 1 0-16,1 6 0 0,-1-9 0 0,4 6 0 15,0-1 0-15,1-5 0 0,2 0 0 0,1 0 0 16,-1-3 0-16,1 0 0 0,3-3 0 0,0 0 0 15,-3 9 0-15,3-3 0 0,0-6 0 0,0 5 0 16,0 1 0-16,4 0 0 0,-4 6 0 0,4-9 0 16,3 3 0-16,-4-3 0 0,1-3 0 0,-4 0 0 15,4-3 0-15,-1-3 0 0,1 3 0 16,0 3 0-16,-4-6 0 0,3 0-11 0,1 0 2 0,-4 0 0 16,0 6-116-16,0-5-23 0,0 5-5 15</inkml:trace>
  <inkml:trace contextRef="#ctx0" brushRef="#br0" timeOffset="120994.775">15356 7760 893 0,'0'0'37'16,"-7"0"-29"-1,4-5 87-15,-4 2 17 0,0-3 4 0,3-6 1 16,-3 12-62-16,7 0-13 0,0 0-2 0,0 0-1 15,-7 0-28-15,7 0-11 0,-7 6 8 0,0 0-8 16,0 3 0-16,0 2 0 0,0-2-12 0,0 6 12 16,0-9-36-16,0 11 0 0,-4-8 0 0,4 6 0 15,0 5 36-15,3-8 0 0,1 3 0 0,-1 3 0 16,1-7 0-16,-1 1 0 0,1 0 0 0,-1 0 0 16,4-12 0-16,-3 8 0 0,3-8 0 0,0 12 0 15,-4 0 16-15,4 6 10 0,0-10 2 0,-3 7 1 16,3 0-9-16,0-3-3 0,-4-1 0 0,8-5 0 0,-4-6-2 15,0 0-1-15,3 0 0 0,1 3 0 0,3 0-14 0,0 3 9 16,-4-3-9-16,4 9 8 0,0-12-8 16,1 0 0-16,-1 0 0 0,0 0 0 0,0 0 32 0,0-12 4 15,0 9 0-15,0 0 1 0,0 0-21 0,0 0-4 16,0 3 0-16,0-3-1 0,0-3 2 0,-3 0 1 16,3-5 0-16,0-7 0 0,0 6-14 0,-4-2 0 0,4-4 8 15,-3 0-8-15,-1 7 0 0,5 2 0 16,-5-3 0-16,1 6 0 0,-1-6 0 0,1 6 0 0,-4-11 0 0,3 8 0 15,-3 3 0-15,4 0 0 0,-1-6 0 0,1 7 0 16,-1-1-10-16,1 0 2 0,-4 6 0 0,3-3 0 16,-3 3-8-16,0 0 0 0,4-3-1 0,-4 3 0 15,7 0-16-15,0-3-3 0,-4 3-1 16,-3 0 0-16,0 0 37 0,0 0 0 0,8 3 0 0,-8-3 0 16,3 3 10-16,-3-3 10 0,7 3 1 0,-7-3 1 15,0 6-22-15,4 5 0 0,-4-5 0 0,0 6 0 16,0-9 0-16,0 3 0 0,0 3 0 0,0 0 0 15,0 2 0-15,-4-5 0 0,4 6 0 0,0 0 8 16,0-1-8-16,-3-2 11 0,6 3-11 0,-3-6 12 16,0 6-12-16,0-6 0 0,0 2 0 0,4 1 8 15,-4-3-8-15,3 3 0 0,1-3 0 0,-1 0 0 16,1 0-19-16,3-1 1 0,0-5 0 0,3 6 0 16,-2 0-148-16,-1 0-30 0</inkml:trace>
  <inkml:trace contextRef="#ctx0" brushRef="#br0" timeOffset="121831.562">15621 7816 850 0,'0'0'17'0,"0"0"6"0,0 0-23 0,0 0 0 0,0 0 0 0,0 0 0 16,0 0 56-16,0 0 6 0,0 0 2 0,-4 6 0 15,4 3-36-15,4 6-6 0,-4 2-2 0,4-5 0 16,-1-3 14-16,-3 0 2 0,4 5 1 0,-4-2 0 15,3 0-24-15,1 0-5 0,-4 5 0 0,3-2-8 16,1-3 56-16,-4 5 4 0,3-5 0 0,1 3 1 16,-4-9-46-16,3 6-15 0,-3-1 8 0,0-11-8 15,0 0 55-15,0 0 7 0,0 0 2 0,0 0 0 16,0 0-23-16,0 0-4 0,0 0-1 0,0 0 0 16,-3-6-19-16,-1 1-4 0,4-1-1 0,-3 0 0 15,-1 0-12-15,4-6 0 0,-3 3 0 0,3 3 0 16,-4 1 0-16,4-7 0 0,0 6 0 0,-3 0-10 15,3-6 10-15,0 1-10 0,-4 2 10 0,4-3-10 0,0 0 10 16,0 0 0-16,0-2-9 0,4 5 9 0,-4 3 0 0,0 3 0 16,0 3-9-16,3-6 9 0,-3 0 0 15,4-5-10-15,3-1 10 0,-4 6-8 0,1 0 8 0,3 3-13 16,-4 0 5-16,1 0 8 0,3-3-10 0,0 0 10 16,-4 1 0-16,5-1-9 0,-1 6-9 15,0 0-2-15,0 0 0 0,0 6 0 0,0 5 20 16,0-5 0-16,-4 3 0 0,4 0 0 0,1 6 0 15,-5-4 0-15,1 1 0 0,3-3 0 0,-4 3 0 0,1 5 0 0,-4-11 0 16,3 6 0-16,1 0 0 0,-4-3 0 0,3-1 0 0,-3 1 0 16,4-3 0-16,-4-6 0 0,0 0 0 0,0 0 0 15,0 0 0-15,0 0 0 0,0 0 0 0,0 0 0 16,0 0 0-16,0 0 0 0,3 0 0 0,4-6 0 16,-3 0 0-16,-1-3 0 0,-3 4 0 0,4-7 0 15,0 6 0-15,-4 0 0 0,0 0 0 0,3-6 0 16,-3 1-55-16,0 2-7 0,4-3-2 0,-4 6 0 15,3 0 52-15,-3-5 12 0,0 5 0 0,0 6 0 16,4-6-54-16,-4 6-8 0,0 0-2 0,0 0 0 16,0 0 52-16,3-6 12 0,-3 6 0 0,0 0 0 15,0 0 0-15,7 3 0 0,0 0 0 0,-3 9 0 16,3-1 0-16,-4-5 0 0,1 6 0 0,3 0 0 16,-4 2 46-16,5-2 12 0,-5 0 2 0,4 0 1 15,-3-1-46-15,-1 4-15 0,4-3 8 0,-3 0-8 16,-1-1 55-16,-3 1 7 0,4-3 2 0,-1 3 0 15,-3 0-52-15,4-7-12 0,-1 1 0 0,-3 0 0 16,4 0 0-16,-4-6 0 0,3 6 0 0,-3 0 0 16,4 9 0-16,-1-10 0 0,1 1 0 0,0 6 0 15,-1-6-100-15,4 6-22 0,-3-6-5 0</inkml:trace>
  <inkml:trace contextRef="#ctx0" brushRef="#br0" timeOffset="122585.205">16101 7913 1314 0,'0'0'37'0,"0"0"8"15,-7 6-36-15,7-6-9 0,-4 0 0 0,4 0 0 16,0 0 52-16,0 0 9 0,0 0 2 0,0 0 0 15,0 0 1-15,0 0 1 0,0 0 0 0,0 0 0 0,0 0-52 0,0 0-13 0,0 0 0 16,0 0 0-16,0 12 0 0,4-6 0 16,-4 0 0-16,0-6 0 0,7 6 0 0,-4-3 0 0,4-1 0 15,4-2 0-15,-4 0 0 0,0 3 0 16,0 0 0-16,0 0 0 0,0-3 0 0,4 6 0 0,-4-6 0 0,0 6 0 16,0-6 0-1,0 0 0-15,-3 0 0 0,3-6 0 16,0 6 0-16,-4 0 0 0,4 0 0 0,-7 0 0 0,7 0 32 0,-7 0 4 15,4-6 1-15,3 3 0 0,-4-3-17 0,-3 1-3 0,4-7-1 16,-1 6 0-16,-3 6-6 0,0 0-2 0,0 0 0 0,0 0 0 16,0 0-8-16,0 0 0 0,0-12 9 15,0 12-9-15,0 0 0 0,0 0 0 0,0 0 0 0,0 0 0 16,-3-6 0-16,3 6 0 0,-7-6 0 0,0-5 0 16,0 8 0-16,0 0 0 0,0 3 0 0,0-6 0 15,0 3 0-15,-4 0 0 0,4 0 0 0,-4-3 0 16,1 6 0-16,3 0 0 0,-4-6 0 0,1 12 0 15,2-6 0-15,1 6 0 0,0-3 0 0,0 3 0 16,4 0 0-16,-4 6 0 0,3-1 0 0,1-5 0 16,-1 6 0-16,1 0 0 0,-1 2 0 0,1-2 0 15,3 6 0-15,0-1 0 0,0-5 0 0,0 3 0 16,3 3 0-16,-3-13 0 0,4 1 0 0,-1 0 0 16,1 3-9-16,-4-3-7 0,3 6 0 0,1-6-1 15,-1-1 27-15,1 7 6 0,-1-6 0 0,4 0 1 16,-3 3-17-16,-4-9 0 0,7 0 0 0,0 3 0 15,-3 0 0-15,3 0 0 0,0 2 0 0,0-2 0 16,3-3 0-16,-3 6 0 0,4-6 0 0,-1 0 0 0,1 0 0 16,0 0 0-16,3-6 0 0,0 3 0 15,-4-2-48-15,5-1-12 0,2-6-4 0</inkml:trace>
  <inkml:trace contextRef="#ctx0" brushRef="#br0" timeOffset="122971.429">16133 7622 1094 0,'-15'0'23'0,"15"0"5"0,-10 6-28 0,10-6 0 0,-7 0 0 0,3-6 0 16,-3 6 56-16,7 0 7 0,-3-6 1 0,3 6 0 15,0 0 0-15,0 0 0 0,0 0 0 0,0 0 0 16,0 0 0-16,0 0 0 0,0 0 0 0,0 0 0 16,0 0-52-16,0 0-12 0,0 0 0 0,0 0 0 15,0 0 0-15,3 6 0 0,4 0 0 0,-3-3 0 16,3 3 0-16,3-3 0 0,-3 3 0 0,1 0 0 15,2 2 0-15,-3 4 0 0,4 0 0 0,-4 0 0 16,3-6 8-16,4 0-8 0,-3 2 11 0,0-2-11 0,-1 0 8 16,1 0-8-16,3 0 0 0,-3 0 0 0,-1-6 0 0,1 6-9 0,-1-6 1 15,1 0 0 1,-1 0-141-16,-3 0-28 0</inkml:trace>
  <inkml:trace contextRef="#ctx0" brushRef="#br0" timeOffset="123663.137">16482 7913 1337 0,'0'0'28'0,"0"0"6"15,0 6-34-15,0-6 0 0,0 0 0 0,0 0 0 16,0 0 58-16,-7 6 5 0,7-6 1 0,0 6 0 15,-4 0-52-15,4 0-12 0,0 5 0 0,4-2 0 0,-4 3 54 16,0-6 8-16,3 6 2 0,-3-1 0 0,0-8-52 0,4 9-12 0,-4 0 0 0,3 0 0 31,-3-1 0-31,4-5 0 0,-4 0 0 0,0 3 0 16,0-9 0-16,0 0 0 0,0 0 0 0,0 0 0 0,0 0 0 16,0 0 0-16,0 0 0 0,0 0 0 0,0 0 0 0,0 0 0 15,0 0 0-15,0 0 0 0,0 0 54 0,0 0 8 0,0 0 2 0,0 0 0 16,0-3-52-16,-4-3-12 0,4 0 0 0,-3 0 0 15,3-5 0-15,0-1 0 0,0 3 0 0,0-3 0 16,0 6 0-16,0-11 0 0,3 11 0 0,-3-6 0 16,4 3 0-16,-4 3 0 0,3-5 0 0,1 5 0 15,-4 0 0-15,3-6 0 16,-3 6 0-16,4 0 0 0,-1-5 0 0,-3 11 0 16,4-3 0-16,3 0 0 0,-3 0 0 0,3 0 0 0,-4 3 0 15,4-3 0-15,0 3 0 0,0 3 0 0,0-3 0 0,0 6 0 16,1-3 0-16,2 6 0 0,-3-4 0 0,0 1 0 15,0-6-11-15,-3 6-5 0,3 0 0 0,0 0-1 16,0 0 27-16,-4 0 6 0,5 3 0 0,-1-4 1 16,-4 7-17-16,4-6 0 0,-3 6-13 0,-1 0 5 15,1-4 8-15,-1 1 9 0,1 6-1 0,-1-3-8 16,-3-1 0-16,0-5 0 0,0 0 0 0,0 0 0 16,0 3 0-16,0 3 0 0,0-6 0 0,0-1 0 15,0-5 0-15,0 6 0 0,0-6 0 0,0 0 0 16,0 0-44-16,0 0-16 0,0 0-4 0,0 0 0 15,0 0-84-15,0 0-16 0,0 0-4 0</inkml:trace>
  <inkml:trace contextRef="#ctx0" brushRef="#br0" timeOffset="124383.446">16842 7943 1094 0,'0'0'23'0,"0"0"5"0,0 0-28 0,0 0 0 0,0 0 0 0,0 0 0 16,0 0 68-16,0 0 9 0,0 0 2 0,0 0 0 15,0 0-35-15,0 0-6 0,0 0-2 0,0 0 0 16,0 0-18-16,0 0-4 0,0 0-1 0,0 0 0 16,0 0 13-16,7 0 2 0,-7 0 1 0,3 0 0 15,4 6-2-15,-3-1-1 0,3-2 0 0,-4 0 0 16,4 0-14-16,0 3-2 0,1 0-1 0,-1-6 0 16,3 6 32-16,-3-6 7 0,4 0 0 0,-1 0 1 15,1 0-27-15,0-6-6 0,-1 6 0 0,1-6-1 16,-4 0-15-16,3 0 0 0,1 3 0 0,-4 1 0 15,0-7 54-15,0 9 8 0,-3-6 2 0,3 0 0 16,0 0-52-16,-4-6-12 0,4 6 0 0,-3-8 0 16,-1 8 0-16,1 0 0 0,-1 0 0 0,1 0 0 15,-4 0 0-15,0-5 0 0,0-1 0 0,0 3 0 16,0 3 0-16,-4-3 0 0,4 6 0 0,0 3 0 16,-7-11-48-16,0 11-13 0,7 0-3 0,-10-6 0 0,-1 6 52 15,1-6 12-15,-1-6 0 0,0 9 0 0,-3 0-16 0,4 3-1 16,-4 3 0-16,3 0 0 0,0 3 7 0,4-6 2 15,0 6 0-15,-3 0 0 0,3 0 8 0,3-1 0 0,-3 1 0 16,4 0 0-16,-1 6 18 0,-3-3 6 0,3 8 0 0,1-5 1 16,-1 0-25-16,1-3 0 15,3 3 0-15,-4-1 0 0,4-5 0 0,0 6-17 16,0 0 2-16,0-1 1 0,-3 4 14 0,6-3 0 0,-3 0 0 0,4-1 0 16,-1-2 10-16,1 3 2 0,-1 0 0 0,1 0 0 15,3-7-12-15,-3 1 0 0,3 0 0 0,0 0 0 16,0-3 0-16,0 3 0 0,3-3 0 0,1 6 0 15,-4-3 0-15,4-1 0 0,-1 1 0 0,1 0 0 16,-1 0 24-16,-3 0-1 0,4-6 0 0,0 9 0 16,-4-9-15-16,3 3-8 0,1-3 10 0,-1 3-10 15,5-3 10-15,-5-3-10 0,1 0 10 0,3 3-10 16,-4-6 8-16,4 3-8 0,1 3 0 0,-1 0 9 16,0-6-17-16,0 0-4 0,0 0-1 0,-3 0 0 15,3 6-162-15,0-5-32 0,0 5-6 0</inkml:trace>
  <inkml:trace contextRef="#ctx0" brushRef="#br0" timeOffset="126529.905">18076 7740 691 0,'-3'-6'29'0,"3"0"-29"15,-4 0 84-15,4 0 10 0,0-2 2 0,0 2 1 16,0 3-25-16,-3-3-4 0,3 3-2 0,0-3 0 16,0 6-32-16,-4-6-6 0,4 6-2 0,0 0 0 15,0 0-6-15,0 0 0 0,0 0-1 0,0 0 0 16,0 0 2-16,0 0 1 0,0 0 0 0,0 0 0 15,0 0-10-15,0 0-3 0,0 0 0 0,0 0 0 16,0 0-9-16,-3 6 8 0,-4 0-8 0,7 0 8 16,-4 0-8-16,4 5 0 0,0-2 0 0,0-3 0 15,0 6 0-15,4-6-12 0,-1 3 2 0,1 2 1 16,-1 1 9-16,1 0 0 0,-1 0 0 0,4 5 0 0,-3-5 0 16,-1 9 0-16,-3-4 0 0,4-2 0 0,-1 8 0 15,-3-5 0-15,4 0 0 0,-4-1 0 0,0 4 31 16,0-3 8-16,0-10 1 0,0 7 1 0,-4 0-29 0,1-3-12 15,-1-1 11-15,1 1-11 0,-1-3 12 0,1 3-3 0,3-1-1 16,-4 1 0-16,1-6-8 0,-4 9 0 0,3-6 0 0,1-1 0 16,-1 4 0-1,1-6 0-15,3-6 0 0,0 0 0 0,0 0 8 16,0 0-8-16,-7 0 8 0,7 0-8 0,-8 0 14 0,8 0-2 0,-7 0-1 0,0 0 0 16,0-6-3-16,0-6-8 0,-3 4 12 0,-1-1-4 31,0 0-40-31,1 3-8 0,-1 6-1 0,-3-6-1 0,4-6-50 0,-4 1-9 15,-1-7-3-15</inkml:trace>
  <inkml:trace contextRef="#ctx0" brushRef="#br0" timeOffset="126963.476">17773 7611 1094 0,'0'0'46'15,"0"0"-37"1,0 0 44-16,0 0 9 0,-7 0 2 0,7 0 0 0,0 0 31 0,0 0 6 0,0 0 2 0,0 0 0 15,0 0-63-15,-4-6-12 0,4 6-2 16,0 0-1-16,0-6-15 0,0 6-10 0,0 0 12 0,4-6-12 16,-1 0 0-16,1 3 0 0,3 0 0 0,0 0-12 15,0 3 12-15,0-3 0 0,4 3 0 0,-1 0 0 16,1 0 0-16,0 3 0 0,3-3 0 0,0 3 0 16,3 0 0-16,-3 0 0 0,4-3 0 0,0 3 0 15,-1-3 0-15,1 3 0 0,0 3 0 16,-1-6 0-16,1 0 0 0,0 0 0 15,-1 6 0-15,1-6 0 0,-4 0 0 0,0 0 0 16,0 0 8-16,0 6-8 0,-3-6 0 0,3-6 0 0,-3 6 0 0,-1 0-9 16,1 0 9-16,-1-6 0 0,4 6 0 0,-3-6 0 15,0 3-80-15,3 0-13 16,0 0-3-16</inkml:trace>
  <inkml:trace contextRef="#ctx0" brushRef="#br0" timeOffset="127630.009">18394 7881 899 0,'0'0'18'0,"0"0"6"0,0 0-24 15,0 0 0-15,0 0 0 0,0 0 0 16,0 0 97-16,-7 3 15 0,0-3 2 0,7 0 1 0,-11 3-41 0,11-3-8 0,0 0-2 0,0 0 0 16,-3 0-51-16,-4 0-13 0,7 0 0 0,-7 0 0 15,7 0 0-15,-11 3 0 0,4 0 0 0,0 6 0 16,-4-4 0-16,4 7 0 0,-3-6 0 0,-1 0 0 15,0 6 0-15,4-3 0 0,-3-1 0 0,3 1 0 16,-4-3 0-16,4 6 0 0,0-12 0 0,0 12 0 16,0-7 0-16,3 7 0 0,1-3 0 0,-4 3 0 15,7 0 12-15,-4-7-1 0,1 1 0 0,3-6 0 16,0 0-11-16,0 0-16 0,0 0 4 0,0 0 1 16,0 0 11-16,0 0 0 0,0 0 0 0,7 6 0 15,-7-6 35-15,7 6 9 0,0-6 1 0,0 0 1 16,4 0-31-16,-1 0-7 0,4-3 0 0,-3 0-8 15,-1 3 8-15,1-6-8 0,-4 6 0 0,4-6 0 16,-4 1 12-16,3-7-12 0,1 0 12 0,-1 3-12 16,-2 0 0-16,-1 1-9 0,0-4-1 0,-4 6 0 15,4-6-6-15,-3 3-2 0,-1 1 0 0,1-1 0 16,-1-3 18-16,-3 6-10 0,0 0 10 0,0 0-8 16,0 6 8-16,0 0 0 0,0 0 8 0,0 0-8 15,0 0 13-15,0 0-1 0,0 0-1 0,0 0 0 16,0 0 1-16,0 0 1 0,0 0 0 0,0 0 0 15,0 0-13-15,0 0 0 0,0 0 0 0,0 0 0 16,0 6 0-16,4 0 11 0,-4 0-2 0,3 0 0 0,1 0-9 16,-1 3-16-16,1-4 4 0,3 1 1 0,-3 6 11 15,3-6 0-15,-4 0 0 0,1 6 0 0,3-7 0 0,-4-2 0 16,1 3 0-16,-1 0 0 0,1-3 0 0,-1 6 0 16,4-9 0-16,-3 6 0 15,-1 0-25-15,4-6-10 0,1 6-1 0</inkml:trace>
  <inkml:trace contextRef="#ctx0" brushRef="#br0" timeOffset="128183.004">18609 7816 760 0,'0'0'16'0,"0"0"3"16,0 0-19-16,0 0 0 0,0 0 0 0,0 6 0 15,0-6 74-15,0 9 11 0,0-3 3 0,0 3 0 16,0-3-71-16,0 5-17 0,0-5 0 0,0 0 0 16,0 0 55-16,0-6 7 0,4 9 2 0,-4-3 0 15,0-6-1-15,0 0 0 0,0 0 0 0,0 0 0 16,0 0-16-16,0 0-3 0,0 0-1 0,0 0 0 0,0 0-17 15,3 11-3-15,-3-11-1 0,0 0 0 16,0 0 10-16,0 0 1 0,0 0 1 0,0 0 0 16,0 0-22-16,0 0-4 0,0 0 0 0,0 0-8 15,0 0 8-15,0 0-8 0,0 0 0 0,-7 0 0 0,7 0 0 0,-7 6 0 0,0-6 0 0,7 0-12 16,-7 0 12-16,0 6-11 0,7-6 11 0,-7 0-10 16,0 6 10-16,0 0 0 0,0 0-9 0,7-6 9 15,-7 6 0-15,-1 0-11 0,1-3 11 0,7-3-8 16,-7 2 8-16,0 4 0 0,7-6 0 0,-7 3-8 15,7-3 8-15,-3 6 0 0,-1 6 0 0,1-6 0 16,3-6-8-16,0 0 8 0,0 0-8 0,0 12 8 16,3-7 0-16,-3-2-8 0,4 3 8 15,-1 3 0-15,4 0 0 0,-3-3 0 16,3 11 0-16,3-11 0 0,-2 0 0 0,-1 0 0 0,3-6 0 16,1 3 0-16,-1 3 0 0,1 6 8 0,3-6-8 0,-3-1 8 15,3 1-8-15,0-12 9 0,-4 6-9 0,5-5 10 16,-1 5-10-16,0 0 10 0,3 5-10 0,-3-5 10 15,1 0-34-15,-1 0-6 16,0-5-2-16,0-1 0 0,0-3-76 0,0 3-16 16,0 3-4-16</inkml:trace>
  <inkml:trace contextRef="#ctx0" brushRef="#br0" timeOffset="129026.529">19001 7863 816 0,'0'0'16'0,"0"0"6"0,0 0-22 0,0 0 0 0,-7 0 0 0,7 0 0 15,0 0 46-15,-8 0 5 0,8 0 1 0,-7 0 0 16,0 6 14-16,0-6 3 0,0 6 1 0,0-6 0 15,7 0-19-15,-10 0-4 0,3 6-1 0,0-3 0 16,-1 0-6-16,5 0-2 0,3-3 0 0,-11 6 0 16,4 5-10-16,0-5-1 0,0 0-1 0,0 6 0 15,-3-6-9-15,6 6-1 0,-3-1-1 0,3-2 0 16,1 3-15-16,-1-6 11 0,1 6-11 0,-1-7 10 16,4 1-10-16,0 0 12 0,0 0-12 0,4 3 12 15,-4-9-12-15,0 0 8 0,3 6-8 0,-3-6 8 16,4 6-8-16,-4-6 0 0,3 6 9 0,1-6-9 15,-4 0 10-15,7 5-2 0,-3-5-8 0,-1 0 12 16,4 0-3-16,0-5-1 0,-3-1 0 0,3 0 0 16,-4 6-8-16,4-6 0 0,-3 6 9 0,3-9-9 15,-4 6 8-15,1-3-8 0,0-3 8 0,-1 4-8 16,-3-1 0-16,0 6 0 0,0 0 0 0,4-6 8 16,-4 6-8-16,0 0 0 0,3-6 0 0,-3 6 8 15,0 0-8-15,0 0 0 0,0 0 0 0,0 0 0 16,0 0-9-16,0 0 9 0,0 0-10 0,4 6 10 15,-1 0-10-15,1 5 10 0,-1-5-10 0,-3 6 10 16,4 3 0-16,-1 2 0 0,-3 4 0 0,4 3 10 16,-4-13-10-16,0 7 10 0,3-6-10 0,-3 2 10 15,-3 4-2-15,3 8-8 0,0-2 12 0,-4 5-4 0,4-5 0 16,-3-4-8-16,-1 1 12 0,4 0-4 0,-3 5 0 0,3-5-8 16,-4 2 12-16,4 7-4 0,-3-10-8 0,-1 10 12 15,1-7-12-15,-1 4 12 0,1-4-12 0,-1-8 12 16,0 2-12-16,4 1 12 0,-3 0-12 0,3-1 12 0,0 10-12 15,-4-13 12-15,4 7-12 0,0-6 0 0,-3 2 0 0,3-2 0 16,0-3 8-16,0 0-8 0,0-6 8 16,0 5-8-16,0-5 8 0,0 0-8 15,0-6 0-15,0 0 8 0,0 0 1 16,0 0 0-16,0 0 0 0,0 0 0 0,0 0 6 0,0 0 1 0,0 0 0 0,0 0 0 16,-4-12-8-16,1 6 0 0,3-5-8 0,-4 2 12 15,4 0-12-15,-3 0 0 0,-1-3 0 0,4 7 0 16,-3-7 0-16,3-3 0 0,0-3 0 0,0 7 0 15,0-1 0-15,0-9-12 0,3 4 12 0,-3 5-10 16,4-6 2-16,-4 4 0 0,3 5 0 0,1-6 0 16,-1 3-5-16,1 1-1 0,3-7 0 0,0 0 0 15,0 4 14-15,-3 2 0 0,3-9-10 0,0 7 10 16,-4 5-20-16,4-3 1 0,0 0 0 0,-3 6 0 16,3 0-13-16,0 1-2 0,0-1-1 0,0 6 0 15,4 0-25-15,-4 0-6 0,3 0-1 0,1 0 0 16,-1 3-109-16,1-3-21 0</inkml:trace>
  <inkml:trace contextRef="#ctx0" brushRef="#br0" timeOffset="129554.804">19089 7919 866 0,'0'0'18'0,"0"0"4"0,0 0-22 0,0 0 0 0,0 0 0 0,0 0 0 16,0 0 79-16,0 0 11 0,0 0 2 0,0 0 1 16,0 0-36-16,0 6-7 0,-4 0-2 0,4 0 0 15,0 0-15-15,0 5-3 0,0-2-1 0,0 3 0 16,0 0-13-16,4 0-4 0,-1-4 0 0,-3 7 0 16,4 0-4-16,-4-3-8 0,3-1 11 0,1 4-11 15,-1-6 23-15,1 6-3 0,0-4 0 0,-1-5 0 16,4 0 1-16,-3 0 0 0,-4-6 0 0,7 0 0 15,0 3 2-15,-4 6 0 0,4-3 0 0,0-3 0 16,0-1-23-16,0-2 0 0,1 3 0 0,2-3 0 16,-3 0 37-16,0-3 3 0,4 1 1 0,-4-1 0 15,3-3-25-15,-3 6-4 0,4-3-2 0,-4-3 0 16,0 3-2-16,0-3-8 0,0-6 12 0,0 6-4 16,0-5-8-16,-3-7 10 0,3 3-10 0,-3 4 10 0,-1-7-10 15,1 0 0-15,-4 4 0 0,-4-4 0 16,4 0-19-16,-3-2-9 0,-1 8-1 0,0-6-1 15,1 7-54-15,-4-7-12 0,0 9-1 0,0-3-1 16,0 1 27-16,3 5 6 0,1-3 1 0</inkml:trace>
  <inkml:trace contextRef="#ctx0" brushRef="#br0" timeOffset="130179.065">19480 7969 1337 0,'-14'-6'28'0,"14"6"6"16,0 0-34-16,0 0 0 0,0 0 0 0,0 0 0 15,-3 6 0-15,-1 0 0 0,4-6 0 0,0 0 0 16,0 0 0-16,0 0 0 0,0 0 0 0,0 0 0 16,0 0 58-16,0 0 5 0,0 0 1 0,0 0 0 0,0 0-52 0,4 6-12 0,-1 0 0 15,4 6 0-15,-3-12 0 0,-1 5 0 0,4-5 0 16,-3 3 0-16,3 0 8 0,0 0 0 0,0 0-8 0,0 0 12 16,0 0-12-16,0-3-8 0,0 0 8 0,0 0-13 15,4 0 61-15,-4-3 13 0,4 0 3 0,-4 0 0 16,0 0-64-16,3-3 0 0,-3 6-9 15,0-5 0-15,1-7 9 0,2 6 12 0,-6-6-2 16,3 3-1-16,-4 3-9 0,1-5 0 16,-1 5 0-16,1 0 0 0,-1 0 0 15,-3 0 0-15,0 0 0 0,0-5 0 0,0 2 0 0,-3 6 0 0,-1-3 0 16,1 0 0-16,-1 3-12 0,1-3-4 0,-4 0 0 0,0 6-1 16,0-6-7-16,-4 12 0 0,0-6-1 0,1 0 0 15,-1 6 2-15,1-6 1 0,-1 0 0 0,-3 6 0 16,3-3 22-16,1 3 0 0,-1 3 0 0,1 5 0 15,2-2 0-15,-2 6 0 0,3-1 0 0,0-2 0 16,3 3 0-16,1-1 0 0,-1 1 0 0,4-3 0 16,0 2 13-16,0-5-2 0,4 0-1 0,-1 3 0 15,1-4-1-15,3 1 0 0,-4 0 0 0,4 3 0 16,0-7-1-16,-3 1 0 0,3-3 0 0,0 0 0 16,-3 0 0-16,3 0-8 0,0 0 12 0,0 0-4 15,0-1 7-15,0-2 1 0,0 3 0 0,0-3 0 16,0-3-5-16,4 0-1 0,-4-3 0 0,3 0 0 15,4 0-10-15,1-3-11 0,-5 1 3 0,4-4 0 16,0 3-140-16,0 0-28 0</inkml:trace>
  <inkml:trace contextRef="#ctx0" brushRef="#br0" timeOffset="130812.706">20017 7769 1314 0,'-7'0'37'0,"-4"3"8"0,4 0-36 0,-4-3-9 0,4 0 0 0,0 0 0 15,-3 3 53-15,3 3 9 0,0 0 2 0,-4 0 0 16,4 0-52-16,0 5-12 0,0-8 0 0,3 3 0 15,-3 0 54-15,0-3 8 0,4 3 2 0,-1 3 0 16,-3 2-52-16,4 1-12 0,-1-3 0 0,0 3 0 16,1 5 0-16,3-5 0 0,-4-6 0 0,4 0 0 15,0-6 0-15,0 0 0 0,0 0 0 0,0 0 0 16,0 6 0-16,4 0 0 0,-4 3 0 0,0-9 0 16,0 0 0-16,0 0 0 0,3 2 0 0,-3-2 0 15,8 3 0-15,-5 0 0 0,4-3 0 0,-7 0 0 16,4 3 0-16,3 3 0 0,-4 0 0 0,-3-6 0 15,0 0 0-15,7 0 0 0,-3-6 0 0,-1 6 0 16,1-6 23-16,-1 6 1 0,4-3 1 0,-7 3 0 16,4 0-25-16,3 0 0 0,0 3 0 0,-3 3 0 15,3-6 0-15,-4 6 0 0,4-6 0 0,-3 6 0 0,3 0 0 16,0-6 0-16,-4 12 0 0,4-12 0 0,0 5 0 0,-3-2 0 16,3 3 0-16,-3 0 0 0,3 0 0 0,-4 6 0 15,1 0 0-15,-1-7 0 0,1 1 9 0,-1 0-9 16,-3-6 10-16,4 6-10 0,-4 0 12 0,3 9-4 15,-3-9-8-15,0-1 12 0,0 7-4 0,0-6-8 16,0 0 11-16,0 6-11 0,-3-1 9 16,3-2-9-16,-4 3 0 0,1 0 9 0,-1-3-9 0,4-9 8 15,-7 5-8-15,7-5 8 0,-7 3-8 0,0 0 12 0,0 0-12 0,0-3 12 16,0 0 0-16,0-3 0 0,0 0 0 0,-4 0 0 16,4 3-3-16,-3 3 0 0,3 0 0 0,-4 0 0 15,4-3-17-15,0 0-4 0,0 0-1 0,0-3 0 16,7 3-4-16,-7 0-1 0,0 3 0 0,7-3 0 15,-4 0-22-15,4 0-5 0,0 0-1 0,-10 0 0 16,10 0-66-16,-4 0-12 0,4 0-4 0</inkml:trace>
  <inkml:trace contextRef="#ctx0" brushRef="#br0" timeOffset="133194.494">20846 7919 809 0,'0'0'34'0,"-4"-6"-34"16,4 6 83-16,0 0 9 0,0 0 3 0,0 0 0 15,0 0-9-15,0 0-2 0,0 0 0 0,0 0 0 16,0 0-20-16,0 0-4 0,0 0 0 0,0 0-1 15,0 0-23-15,0 0-4 0,0 0 0 0,0 0-1 16,0 0-18-16,0 0-3 0,-3 6-1 0,-4-6 0 16,3 12-9-16,4 0 8 0,-4-1-8 0,4 4 8 15,0-3-8-15,0 6 0 0,0-10 0 0,0 7 0 16,0 0 8-16,0 2-8 0,0-5 8 0,0 3-8 16,0 3 0-16,-3-13 8 0,3 7-8 0,0-6 0 15,3 0 0-15,-3-6 0 0,0 9 8 0,0-9-8 16,0 0-16-16,0 0-6 0,0 0-1 0,0 0 0 15,0 0 46-15,0 0 9 0,0 0 1 0,-3 6 1 16,3-6-34-16,0 0 0 0,0 0 0 0,-7 3 0 16,7-3-56-16,-7 3-11 0,7-3-2 0</inkml:trace>
  <inkml:trace contextRef="#ctx0" brushRef="#br0" timeOffset="133439.584">20757 7640 1094 0,'0'0'46'0,"0"0"-37"15,0 0 44-15,0 0 9 0,0 0 2 0,-7 3 0 16,7-3-52-16,-7 6-12 0,4 0 0 0,3-6 0 15,0 0 0-15,0 0 0 0,0 0 0 0,0 0 0 16,0 0 0-16,0 5 0 0,7 1 0 0</inkml:trace>
  <inkml:trace contextRef="#ctx0" brushRef="#br0" timeOffset="133930.565">21142 7919 1310 0,'0'0'37'0,"0"0"8"0,-7 0-36 16,7 0-9-16,-11 0 0 0,4 0 0 0,0-6 54 0,7 6 9 0,-3 0 1 0,-4-6 1 16,7 6-1-16,-7 0 0 0,0-5 0 0,7 5 0 15,0 0-12-15,-8-6-4 0,8 6 0 0,-7 0 0 16,7 0-36 0,0 0-12-16,-7 0 8 0,7 0-8 0,-7 6 0 0,0-1 0 0,0 1-13 0,0 6 5 15,7-12 8-15,-3 6-10 0,3-6 10 0,-7 12-10 16,3-1 10-16,0 4 0 0,1 3-9 0,-1-1 9 15,1-5 0-15,-1 3 0 0,4-3-9 0,-3-1 9 16,3 1 0-16,-4-9 0 0,4-3 0 0,0 9 0 16,0-3 0-16,0 3 0 0,4 2 0 0,-4-5 0 15,3 0 0-15,-3 6 0 0,7-9 0 0,-3 9 0 16,-1-4 11-16,1-5-11 0,3 3 12 0,0 0-12 16,0 0 9-16,0-6-9 0,0 6 0 0,4 0 9 15,-4-6-9-15,4 6 10 0,-1-6-10 0,1 0 10 16,-1 0-10-16,4 0 8 0,1 0-8 0,-5-6 8 15,1 0 1-15,3 6 0 0,-4-6 0 0,1 0 0 16,3 0-212-16,-3 0-42 0</inkml:trace>
  <inkml:trace contextRef="#ctx0" brushRef="#br0" timeOffset="134292.614">21382 7937 922 0,'0'0'19'0,"0"0"5"0,0 0-24 0,-4-6 0 0,4 6 0 0,0 0 0 16,0 0 80-16,0 0 12 0,0 0 1 0,0 0 1 15,0 0-33-15,0 0-6 0,0 0-2 0,-3 6 0 16,3 6-22-16,-4-4-5 0,4 4-1 0,-3 0 0 16,3 6 3-16,0-7 1 0,0 1 0 0,0 3 0 15,0 2 2-15,0-11 0 0,0 0 0 0,0 3 0 16,0 0-9-16,0 6-2 0,0-4 0 0,0 1 0 16,3-6-9-16,-3 6-3 0,0-3 0 0,0 2 0 15,4-5-8-15,-4-6 8 0,0 0-8 0,0 0 8 16,0 6-8-16,0-6 0 0,0 0 0 0,0 0 0 15,3 0-139-15,-3 0-23 0,7 6-5 0</inkml:trace>
  <inkml:trace contextRef="#ctx0" brushRef="#br0" timeOffset="134507.28">21364 7696 1474 0,'0'0'31'0,"-7"-6"6"0,7 6-29 0,-7 0-8 0,7 0 0 0,0 0 0 15,0 0 19-15,-7 0 2 16,7 0 1-16,0 0 0 0,0 0-6 0,0 0 0 0,0 0-1 0,0 0 0 31,0-6-143-31,4-6-28 0</inkml:trace>
  <inkml:trace contextRef="#ctx0" brushRef="#br0" timeOffset="136694.713">22133 7637 836 0,'0'0'24'0,"-7"-6"4"0,7 6-28 0,0 0 0 0,-3-3 0 0,3 3 0 15,0 0 31-15,0 0 0 0,0 0 0 0,0 0 0 16,0 0 1-16,0 0 1 0,0 0 0 0,0 0 0 16,0 0-33-16,0 0 0 0,0 0 0 0,0 0 0 15,0 0 0-15,0 0 0 0,0 0 0 0,0 0 0 16,0 6 0-16,3 0 0 0,-3 0 0 0,4 3 0 15,-1 8 57-15,4-5 5 0,0 3 1 0,-3 2 0 16,-1 1 1-16,1 0 1 0,-4-4 0 0,4 4 0 16,-1 0-52-16,4 8-13 0,-3-2 0 0,-1-1 0 15,-3-2 54-15,0 2 8 0,4 1 2 0,-4-7 0 16,0 4-52-16,0-3-12 0,0-1 0 0,0-2 0 16,0 3 28-16,0-13 4 0,0 7 0 0,0-6 0 15,0 3-19-15,0-9-3 0,0 0-1 0,0 12 0 16,0-12-1-16,0 0-8 0,0 0 12 0,0 0-4 15,0 0 0-15,0 0-8 0,0 0 12 0,0 0-4 16,0 0-24-16,0 0-6 0,0 0-1 0,0 0 0 16,0 0-109-16,0 0-23 0,0 0-4 0</inkml:trace>
  <inkml:trace contextRef="#ctx0" brushRef="#br0" timeOffset="138328.91">22306 8037 785 0,'0'0'16'0,"0"0"5"0,-3-6-21 0,3 6 0 0,0 0 0 0,-7-6 0 16,3 0 33-16,0 0 3 0,1 0 0 0,3 3 0 16,0 3-25-16,0 0-11 0,0 0 10 0,0 0-10 15,0 0 9-15,0 0-9 0,0 0 8 0,0 0-8 16,0 0 17-16,0 0-1 0,0 0-1 0,0 0 0 16,0 0 5-16,0 0 0 0,0 0 1 0,0 0 0 15,0 0-21-15,0 0 0 0,0 0 0 0,0 0 0 16,0 0 48-16,0 0 6 0,0 0 1 0,0 0 0 15,0 0-15-15,0 0-4 0,0 0 0 0,0 0 0 16,0 0 20-16,0 0 4 0,0 0 1 0,0 0 0 16,0 0-17-16,0 0-3 0,0 0-1 0,0 0 0 15,0 0-20-15,0 0-4 0,0 0 0 0,0 0-1 16,0 0-15-16,0 0 0 0,0 0 0 0,0 0 0 16,0 0 0-16,0 0 0 0,0 0 0 0,0 0 0 15,0 0 0-15,0 0 0 0,0 0 0 0,0 0 0 0,0 0 0 0,0 0 0 0,0 0 0 16,0 0 0-16,0 3 0 0,0-3 0 0,7 6-8 15,-7-6 8-15,0 0 0 0,0 0 0 0,7 3 0 0,-3-3 0 16,3 0 0-16,0 0 0 16,0 0 0-16,-4 0 0 0,4 0 0 15,0 0 11-15,0-3-11 0,1 0 10 0,-1 0-2 0,-4 0-8 0,4-2 12 0,0 5-4 16,-3-6-8-16,6 0 0 0,-3 6 0 0,-7 0 8 31,4 0-28-31,-4 0-5 0,7-6-2 0,-7 6 0 0,4-6 27 0,-4 6 0 0,3-6 0 0,-3 6 0 16,0-6 24-16,4 0 9 0,-4 1 3 0,0 5 0 15,0 0-7-15,0 0-1 0,0 0 0 0,0-9 0 16,0 3-40-16,-4 0-9 0,4 0-2 0,0 6 0 16,-3-6 23-16,3 6 0 0,-4 0 0 0,0-6 0 15,4 6 0-15,-7-6 0 0,4 1 0 0,-4-1 0 16,3 3 0-16,4 3 0 0,-7 0 0 0,0 0 0 16,7 0 0-16,-7 0 0 0,7 0-9 0,-7 0 9 15,0 0 0-15,0 3 0 0,7-3-8 0,-7 6 8 16,0-1 0-16,0 7-12 0,0-6 12 0,3 0-10 15,1 6 10-15,-4-6 0 0,3-1-9 0,1 1 9 16,-1 3 0-16,0-3 0 0,1 6-9 0,-1 0 9 16,4-7-25-16,-3 1-2 0,3 0 0 0,-4 9 0 15,4-9 27-15,0 6 0 0,0-7 0 0,0 1 0 16,0-6 18-16,0 0 9 0,0 0 1 0,4 6 1 16,-1 0-29-16,-3 0 8 0,4 9-8 0,-1-9 0 15,-3-1 0-15,4 1 0 0,0 0 8 0,3-6-8 16,0 6 0-16,0-6 0 0,0 0 8 0,3 6-8 15,1-6 0-15,0 0 0 0,-1 9 0 0,1-6 0 0,-1 0 0 0,1 0 0 16,3 0 0-16,0-1-10 16,0-2-26-16,4-5-6 0,-1-1-1 0,1 3 0 15,3-6-127-15,-3 9-26 0</inkml:trace>
  <inkml:trace contextRef="#ctx0" brushRef="#br0" timeOffset="139261.18">22994 7875 1090 0,'0'0'46'16,"0"0"-37"-1,0 0 45-15,0 0 9 0,0 0 1 0,0 0 1 0,-3 0-1 16,3 0 0-16,0 6 0 0,-4 3 0 0,4 3-51 0,0-1-13 0,0-5 0 15,4 6 0-15,-4 0 29 16,0-3 3-16,3 2 1 0,-3 1 0 16,4 0-13-16,-4 0-2 0,3-4-1 0,1 1 0 15,-4 6-8-15,-4-9-1 0,1 6-8 0,3-12 12 0,0 0-4 0,0 0 0 0,3 5-8 16,4-5 12-16,-7 0-12 0,7 0 0 0,-7 0 0 0,0 0 0 16,0 0 0-16,0 0 0 0,0 0 0 0,0 0 0 15,0 0 34-15,0 0 4 0,0-5 1 0,0 5 0 16,0-6-28-16,0 0-11 0,0 0 8 0,0 6-8 15,0 0 0-15,0-9 0 0,0 3 0 0,0 3 0 16,0-3 0-16,4 3 0 0,-4-2 0 0,3 5 0 16,-3 0-9-16,0 0 9 0,0 0 0 0,0-12 0 15,0 6 15-15,4 0 9 0,-1 0 3 0,1 0 0 16,-1 0-43-16,1 1-9 16,-1-4-2-16,4 3 0 0,-3 0 27 0,0 0 0 0,3 0 0 0,-4 0-8 15,1 6 8-15,-4 0 0 0,7-6 0 0,0 1-8 16,0 5-21-16,-7 0-4 0,7 0-1 0,0 5 0 15,-4-5 34-15,5 6 0 0,-1 0 0 0,-4 0 0 16,4 0 0-16,-3 6 0 0,3-6 0 0,-4 2 0 16,1 4 0-16,-1-6 0 0,1 6 0 0,-1 0 0 15,1-4 0-15,-1 4 0 0,-3 0 0 0,4-6 0 16,-4 6 32-16,0-12 12 0,0 5 4 0,0-5 0 16,0 0-26-16,0 0-5 0,0 0-1 0,0 0 0 15,0 0-16-15,0 0 0 0,0 0 0 0,0 0 0 16,0 0 30-16,4 0 2 0,-1-5 1 0,-3 5 0 15,0-6-22-15,4 0-11 0,-4 0 10 0,3 0-10 0,-3 3 0 16,4-3 0-16,-1 3 0 0,1-3 0 0,-4 6 0 0,0 0 0 0,3-3 0 0,-3 3 0 16,0 0-9-16,4-5 9 0,-1 5 0 15,-3 0-9-15,4 0 9 0,-1-6-13 0,1 0 5 0,-4 6 8 16,7 0-10-16,-7 0 10 0,3 0 0 0,-3 0-9 16,7 0 9-16,1 0 0 0,-5 0 0 0,4 0-8 15,-3 0 8-15,-1 0 0 0,4 0 0 0,0 0 0 16,-3 0 0-1,3 0-8-15,-4 0 8 0,4 6 0 0,-3 0 0 0,-1-6-10 16,5 5 10-16,-5 1 0 0,4 0-10 0,-3 0 10 0,-1 3-8 0,1 3 8 16,-1-1 0-16,1-5 0 0,-1 3 0 0,-3 0 0 15,4-3 0-15,-1 3 0 0,-3-9 0 0,7 6 0 16,-3-1 0-16,-1-5 0 0,5 6 0 0,-5 0 8 16,4-6-8-16,4 6-10 0,-4-6 10 0,3-6-13 15,-3 6-46-15,4-6-9 0,3 6-1 0</inkml:trace>
  <inkml:trace contextRef="#ctx0" brushRef="#br0" timeOffset="139787.561">23721 7954 1094 0,'0'0'23'0,"0"0"5"0,0 0-28 16,0 0 0-16,0 0 0 0,0 0 0 0,-7 0 56 0,7 0 7 16,-4 0 1-16,-3 0 0 0,0 3 0 0,0 0 0 0,0 0 0 15,-4 3 0 1,4-6 0-16,0 6 0 0,-3 0 0 0,-1 0 0 0,1 6-52 0,2-7-12 0,1 4 0 0,0 0 0 16,0 6 49-16,4-3 7 0,-1-1 2 0,-3-5 0 15,4 3-42-15,3-3-8 0,0-6-8 0,-4 12 12 16,4-12-12-16,0 6 0 0,0-1 0 0,0 1 0 15,4 0 0-15,-4-6 0 0,3 12 0 0,-3-12 0 16,4 0 0-16,-4 0 0 0,0 0 0 0,7 3 0 16,0 3 0-16,0-6 0 0,3 0 0 0,1 0 0 15,3-9 0-15,-3 3 0 0,-1-6 0 0,1 6 0 16,0 1-8-16,-1-1-4 0,1-3-1 0,-4 3 0 16,3 3-31-16,-3-3-5 0,-3 3-2 15,3-3 0-15,-4 0 39 0,-3 6 12 0,4-5 0 0,-4 5 0 16,0 0-16-16,0 0 4 0,0 0 1 0,0 0 0 15,0 0 11-15,0 0 11 0,0 0-3 0,0 0 0 16,0 0-8-16,0 0 10 0,0 0-10 0,0 0 10 16,-4 11-10-16,4-5 0 0,0 3 0 0,-3 0 0 15,3 6 39-15,0-15 5 0,-4 5 2 0,4 1 0 16,0 6-23-16,-3-6-5 0,3 6-1 0,0-3 0 16,3 2-9-16,-3-5-8 0,4 0 9 0,-1 0-9 15,1-6 10-15,0 6-10 0,3 0 10 0,0-6-10 16,0 3 0-16,0-3-15 0,3 3 2 0,1-6 0 15,-1 0-135-15,5-3-26 0,-1 0-6 0</inkml:trace>
  <inkml:trace contextRef="#ctx0" brushRef="#br0" timeOffset="140181.924">24007 7622 1310 0,'0'0'37'0,"0"0"8"0,0 0-36 0,0 0-9 0,0 0 0 0,0 0 0 16,0 0 47-16,-4 6 7 0,4-6 2 0,0 0 0 15,-4 3-38-15,4-3-7 0,0 9-2 0,0-3 0 16,0 0-9-16,4 2 0 0,0 4 0 0,-1-6 0 15,4 6 0-15,-3-3 0 0,3 8 0 0,-4 1 0 16,1-6 53-16,3 5 9 0,0 4 2 0,-4-3 0 16,4 2-52-16,-3-2-12 0,-1 11 0 0,1-8 0 15,-4 2 0-15,0 1 0 0,0 2 0 0,0-2 0 16,0 2 0-16,-4-2 0 0,8-7 0 0,-4 4 0 16,0 3 44-16,0-7 5 0,0-2 2 0,0 5 0 15,4-5-31-15,-4-3-5 0,0 0-2 0,0-1 0 16,3-2-13-16,-3 3 0 0,4-6 0 0,-1 0 0 15,-3-6 54-15,0 0 8 0,0 0 2 0,0 0 0 16,4 0-154-16,-1 0-30 0,4-12-7 0</inkml:trace>
  <inkml:trace contextRef="#ctx0" brushRef="#br0" timeOffset="140462.831">23996 7957 1212 0,'-7'3'25'0,"7"-3"6"0,-4 3-31 0,4-3 0 0,0 0 0 0,0 0 0 15,0 0 54-15,0 0 5 0,0 0 1 0,0 0 0 16,0 0 12-16,0 0 4 0,0 0 0 0,0 0 0 16,0 0-20-16,0 0-4 0,0 0-1 0,0 0 0 15,4 6-31-15,3-6-5 0,0 0-2 0,0 0 0 16,4 6-1-16,-1-6 0 0,1 0 0 0,-1 0 0 15,1 0-3-15,0 0-1 0,-1 0 0 0,1 0 0 16,3 0-8-16,-4 0 0 0,1 0 0 0,3-6 0 16,0 6 0-16,-3 0-11 0,-1-6 3 0,5 3 0 15,-5-3-106-15,4 4-21 0,-3-7-4 0</inkml:trace>
  <inkml:trace contextRef="#ctx0" brushRef="#br0" timeOffset="140691.353">24345 7949 1212 0,'0'0'25'0,"0"0"6"0,0 0-31 15,0 0 0-15,-7 5 0 0,4 1 0 0,3-6 72 0,-4 9 9 0,4-3 2 0,0 6 0 16,0 0-31-16,0-4-5 0,0 1-2 0,0 6 0 16,0-3-36-16,0-1-9 0,4 1 0 0,-4 3 0 15,3 3 28-15,1-7 4 0,-4 1 1 16,3 3 0-1,1-3-33-15,-4-1 0 0,3 1 0 0,-3-6 0 16,0 6-44-16,4-9-16 0,-4-3-4 0,0 0 0 16,0 0 0-16,0 0 0 0,0 0 0 0</inkml:trace>
  <inkml:trace contextRef="#ctx0" brushRef="#br0" timeOffset="140853.475">24306 7840 1459 0,'0'0'41'0,"0"0"10"15,0 0-41-15,0 0-10 0,0 0 0 0,0 0 0 16,0 0 0-16,0 0-11 0,0 0 3 0</inkml:trace>
  <inkml:trace contextRef="#ctx0" brushRef="#br0" timeOffset="141411.017">24511 7981 1212 0,'-4'18'25'0,"4"-10"6"0,0 4-31 16,0 0 0-16,4 6 0 0,0-7 0 0,-1-5 56 0,1 3 4 0,-1 0 2 0,1 6 0 15,-4-10 10-15,3 7 1 0,-3-6 1 16,0 9 0-16,4-6-39 0,-4-4-8 0,3 4-2 0,-3 3 0 16,0-6-25-16,0-6 0 0,0 0 0 0,0 0 0 15,0 0 56-15,0 0 7 0,0 0 1 16,0 0 0-16,0 0-52 0,0 0-12 0,0 0 0 16,0 0 0-16,0 0 0 0,0 0 0 0,0 0 0 0,0 0 0 15,0 0 0-15,0 0 0 0,0 0 0 0,0 0 0 31,0 0-48-31,0 0-13 0,0-6-3 0,0-6 0 0,0 3 52 0,0 1 12 0,4-7 0 0,-4 9 0 16,0-6 0-16,3 6 0 0,-3 1 0 0,0-10 0 16,7 3-17-16,-3 0-1 0,3-5 0 0,-4 5 0 15,4-6 9-15,1 4 9 0,-1 2-13 0,0-6 5 16,0 9 8-16,0-2 0 0,0-1 0 0,0 6 0 16,0 0 0-16,-4 0 0 0,5 6 0 0,-5 0 0 15,4-6 8-15,-3 6 3 0,3 0 1 0,-4 6 0 16,4-6 16-16,0 6 3 0,0 0 1 0,0 0 0 15,1 0-20-15,-5 3-3 0,4-1-1 0,0 1 0 16,-3 3-8-16,3-6 8 0,0 6-8 0,-4-1 8 16,4 1-8-16,0 3 0 0,-3 2 0 0,3-5 0 15,0-3 8-15,-3-3 0 0,-1 6 0 0,4-1 0 16,-3-5-8-16,-1 0 0 0,1 6-10 0,-1-3 10 16,4 0-33-16,-3-1-1 0,-1 4 0 0,1-6 0 15,-1 6 34-15,1-6 0 0,-1 2 0 0,-3 1 0 16,4 0-58-16,0 3-5 0,-4 0-1 0,3-6 0 15,1 2-132-15,-4-2-28 0</inkml:trace>
  <inkml:trace contextRef="#ctx0" brushRef="#br0" timeOffset="141697.891">25026 8178 1337 0,'0'0'28'0,"0"0"6"15,0 0-34-15,-3 12 0 0,3-12 0 0,-4 6 0 16,4-6 58-16,-4 5 5 0,4-5 1 0,0 0 0 15,0 0-52-15,0 0-12 0,0 0 0 0,0 0 0 16,0 0 0-16,0 0 0 0,0 0 0 0,0 0 0 16,0 0 0-16,0 0 0 0,0 0 0 0</inkml:trace>
  <inkml:trace contextRef="#ctx0" brushRef="#br0" timeOffset="-194099.895">20299 9707 629 0,'0'0'12'0,"0"0"6"0,-7-3-18 0,7 3 0 0,-7-3 0 0,7 3 0 16,-7-3 44-16,0 0 6 0,3-3 1 0,-3 3 0 15,3-6 4-15,-3 9 1 0,0-12 0 0,4 7 0 16,-1 5-4-16,1-6 0 0,-1-3 0 0,4 9 0 16,0 0-17-16,0 0-4 0,0 0-1 0,0 0 0 15,0 0-2-15,0 0 0 0,0-6 0 0,0 6 0 16,0 0-13-16,0 0-3 0,0 0-1 0,0 0 0 16,0 0-11-16,0 0 0 0,0 0 0 0,-3 6 0 15,3 3 0-15,0-3 8 0,-4 5-8 0,4-5 8 16,0 6 2-16,0-6 0 0,0 3 0 0,0 2 0 15,0 1 2-15,4 3 1 0,-4 0 0 0,0-1 0 16,3 4 2-16,1-6 0 0,-4 2 0 0,3 4 0 16,1 0-2-16,-1-1 0 0,1 7 0 0,-1 2 0 15,4-5-3-15,-3 2-1 0,0 4 0 0,-1-1 0 16,1 1-9-16,-1-1 8 0,4-2-8 0,-7 5 8 16,4-8-8-16,-1 2 8 0,1-2-8 0,-4 2 8 15,3-5-8-15,-3-3 0 0,4 2 9 0,-4 1-9 16,0-6 0-16,0-1 8 0,0-5-8 0,0-6 0 15,0 0 10-15,0 0-2 0,0 0-8 0,0 0 12 16,0 0 4-16,0 0 1 0,0 0 0 0,0 0 0 16,0 0-2-16,0 0-1 0,-11 3 0 0,4-6 0 0,-3 3-14 15,3-6 11-15,-1 6-11 0,-2-11 10 0,3 11-10 0,0-6 0 16,-4 0 0-16,4 0-11 16,-3-3-22-16,3 3-5 0,-4-5-1 0,0 5 0 15,1-6-21-15,-1 6-4 0,4-6 0 0,0 1-1 16,-3 2-7-16,2-3 0 0,1 0-1 0</inkml:trace>
  <inkml:trace contextRef="#ctx0" brushRef="#br0" timeOffset="-193683.822">19925 9660 933 0,'0'0'26'0,"0"0"6"16,0 0-32-16,0 0 0 0,0 0 0 0,0 0 0 15,0 0 44-15,0 5 1 0,0-5 1 0,0 0 0 16,0 0-9-16,0 0-1 0,0 0-1 0,3 0 0 16,1 6-11-16,3-6-3 0,0 0 0 0,-3 0 0 15,3 0 20-15,0 0 4 0,0 0 1 0,0 6 0 16,0-6-22-16,0 0-5 0,3 0-1 0,1 0 0 16,0 0-18-16,-4-6 0 0,3 6 0 0,1 0 0 0,3 0 0 0,-3-6 0 0,3 6 0 15,0 0 0-15,0 6 0 0,4-6 0 16,-1 0 0-16,1 6 0 0,-1-6 0 0,1 9 8 0,0-6-8 0,-1 0 0 31,1 0-28-31,3-3-13 0,-3 0-3 0,-1 0 0 16,5 0-44-16,-5 0-10 0,1 0-2 0</inkml:trace>
  <inkml:trace contextRef="#ctx0" brushRef="#br0" timeOffset="-193408.566">20429 9563 705 0,'0'0'14'0,"0"8"6"16,0-2-20-16,-3 3 0 0,3 9 0 0,0-12 0 15,0-1 68-15,0-5 11 0,3 9 1 0,-3-3 1 16,4 6-21-16,-4 0-5 0,3-1-1 0,1 1 0 15,-1-3-18-15,-3 3-3 0,4-3-1 0,0-1 0 16,-1 4-8-16,-3 3-1 0,4-3-1 0,-1-4 0 16,1 7-13-16,-4-3-9 0,3 0 12 0,1-6-12 15,-4 8 0-15,3 4 0 0,1 0-12 0</inkml:trace>
  <inkml:trace contextRef="#ctx0" brushRef="#br0" timeOffset="-192611.864">20712 10054 1121 0,'0'0'47'16,"-7"0"-38"-1,7 0 39-15,-8-3 7 0,8 3 1 0,0 0 1 16,-7 0 6-16,0 3 1 0,7-3 0 0,-7 2 0 16,7-2-52-16,-3 6-12 0,3-6 0 0,-4 6 0 15,1 0 0-15,3-6 0 0,0 6 0 0,0-6 0 16,-4 6 0-16,4 0 0 0,0-6 0 0,-3 11 0 16,3-5 0-16,0 0 0 0,0 3 0 0,3-3 0 0,-3-6 0 0,0 0 0 15,0 0 0-15,0 0 0 16,0 0 0-16,0 0 0 0,4 3 0 0,-4-3 0 0,10 0 54 0,-3 3 8 0,0-3 2 15,0 0 0-15,1-3-64 0,2 3-8 0,-3-3-4 0,0 0-1 16,4 0 13-16,-4 0 0 0,3-3 12 0,1 6-12 16,0-12 11-16,-1 12-11 15,-3-5 10-15,4-1-10 0,-4 0 8 0,0 6-8 0,0-9 0 16,0 3 0-16,-3 0 0 0,-1 3 0 16,1-8 0-16,-1 8 0 0,-3 3-32 15,0 0-2-15,0 0-1 0,0 0 0 0,0-6 1 0,0 0 0 16,-3 0 0-16,3 6 0 0,0 0 22 0,-4 0 12 15,-3-6-12-15,0 6 12 0,0-6 0 0,-4 6 0 0,4 0 8 0,-3 0-8 16,3 0 21-16,-4 0-1 0,0 0-1 0,-3 6 0 16,4 0 27-16,-1 0 6 0,4 0 0 0,-3 0 1 15,3 0-42-15,3 5-11 0,-3-5 0 0,3 3 0 16,1 3 0-16,-1-6 0 0,1 5 0 0,-1 1 0 16,4-3 0-16,-3 0 0 0,3 0 0 0,3 2 0 15,-3 1 0-15,0-6 0 0,4 0 0 0,-1 0 0 16,1 3 0-16,-1 2 0 0,1-5 0 0,3 6 0 15,-3-6 0-15,3 0 0 0,0 0 0 0,0 2 0 16,-4-2 0-16,4 0-12 0,0 0 2 0,-3 0 1 16,3 0 9-16,0 0-10 0,-4-6 10 0,1 11-10 15,0-11-18-15,3 0-3 0,-4 3-1 0,4 0 0 16,-3-3-8-16,3 0-1 0,0-3-1 0,0 0 0 16,0 3 4-16,0-5 1 0,0-1 0 0,0 0 0 15,0 0-19-15,4 0-4 0,-4 0-1 0</inkml:trace>
  <inkml:trace contextRef="#ctx0" brushRef="#br0" timeOffset="-191804.434">20934 10024 1029 0,'0'12'21'0,"-4"-6"6"0,4-6-27 0,0 6 0 0,0 0 0 0,0 5 0 16,0-2 71-16,0 3 9 0,0 0 1 0,0-7 1 16,4 7-34-16,-4-6-8 0,3 0 0 0,-3 0-1 15,4 3-15-15,-1-3-2 0,1 5-1 0,-4-5 0 16,3 6-3-16,-3-9-1 0,4 9 0 0,0-6 0 16,-1 5-2-16,1-5-1 0,-1 0 0 0,1-6 0 15,-4 6-14-15,3-6 0 0,1 6 0 0,-1 0 0 16,-3-6 0-16,0 0 8 0,4 3-8 0,-4-3 0 15,0 0 11-15,0 0-11 0,0-3 12 0,0 3-12 16,3 0 17-16,-3 0-3 0,0 0-1 0,4-6 0 16,-4 0-13-16,0 6 0 0,0-6 0 0,3 0 0 15,-3 0 0-15,0-5-10 0,4 5 2 0,-1 3 0 16,1-3 8-16,-4 3 0 0,3 0-9 0,1-3 9 16,-1 6 16-16,-3 0 7 0,0-6 1 0,0 6 1 15,0 0-41-15,0 0-9 0,0 0-2 0,8 0 0 16,-5 0-8-16,-3 0-1 0,4 0-1 0,-1 6 0 0,1-6 37 15,-1 0 0-15,1 0 0 0,3 6 0 0,-4-6 0 0,4 0 0 16,-3 3 0-16,-1 0 0 0,-3-3 0 0,7 3 0 16,-7-3 0-16,4 0 0 0,-4 0 0 0,4 6 0 15,3 0 0-15,-7-6 0 0,0 11 0 0,0-11 0 16,3 6 0-16,-3-6 0 0,4 6 22 16,-4-6 12-16,0 0 2 0,0 0 1 0,0 0-22 15,0 0-5-15,0 0-1 0,0 0 0 0,0 0 7 0,0 0 2 0,0 0 0 0,0 0 0 16,0 0-18-16,0 0-11 0,0 0 2 0,0 0 0 15,0 0 9-15,0 0 0 0,0 0 0 0,0 0 0 16,0 0 10-16,7 0-2 0,-7 0-8 0,3 0 12 16,-3 0-12-16,0 0 0 0,7 0 0 0,-7 0 0 15,0 0 0-15,0 0 0 0,0 0 0 0,0 0 0 16,4 0 0-16,-4 0 0 0,3 0 0 0,-3 0 0 16,0 0 0-16,0 0 0 0,7 0 0 0,-7 0 0 15,4 0 0-15,-4 0 0 0,7 6 0 0,-3 0 0 16,-4-6 0-16,0 0 0 0,3 0 0 0,-3 0 0 15,4 6 0-15,-4-6 0 0,0 0 0 0,0 0 0 16,3 0 0-16,-3 0 0 0,4-6 0 0,-1 6 0 16,1-6 0-16,-1 0 0 0,4 6 0 0,-3-6 0 15,3 6 0-15,0-6-15 0,-4 0 3 0,8 1 1 16,-4 2 11-16,0 0 0 0,0 3 0 0,0 0-8 16,4 0-2-16,-4 0 0 0,3 0 0 0,1 0 0 15,-4 0-27-15,0 0-6 0,0 0-1 0,0 0 0 16,0 0-6-16,-3 3-2 0,3-3 0 0,-4 3 0 15,4-3 1-15,1 5 0 0,-5-5 0 0,4 0 0 16,-3 0-2-16,-1 0-1 0,1-5 0 0,-4 5 0 16,3 0 0-16,4-3 0 0,-3 0 0 0</inkml:trace>
  <inkml:trace contextRef="#ctx0" brushRef="#br0" timeOffset="-191055.405">21410 10103 1228 0,'0'0'35'0,"0"12"7"15,0-9-34-15,0 3-8 0,0 0 0 0,-3 3 0 16,3 0 65-16,0 2 11 0,0 1 3 0,0-6 0 15,0 3-26-15,0 0-5 0,0 5 0 0,3-8-1 16,-3 6-19-16,0 0-4 0,0-1-1 0,4 1 0 16,-4 3-23-16,3-3 8 0,-3 2-8 0,4-2 0 15,-1 0 12-15,-3 0-3 0,4 5 0 0,-1-5 0 16,1 0-9-16,-4 3-12 0,3-4 2 0,1 1 1 16,-1 0 9-16,-3 2 0 0,4-5 0 0,-1 6 0 15,1-9 0-15,-4 6 0 0,3-6 0 0,1 2 0 16,-4 1 0-16,0 6 0 0,4-3 0 0,-4-6 0 0,0-6 0 15,0 0 0-15,0 0 0 0,0 0 0 0,0 0 0 16,0 0 0-16,0 0 0 0,0 0 0 0,0 0 31 0,0 0 8 16,0 0 1-16,0 0 1 0,0 0 1 0,0 0 0 15,0 0 0-15,0 0 0 0,-4-6-20 0,0-6-4 0,1 0-1 16,-1 0 0-16,1-2-9 0,-1-4-8 16,1-3 9-16,-1 1-9 0,4 5 0 15,-3-11 0-15,-1 11 0 0,1 0 0 0,3-2 0 0,-4 2 0 16,4 0 0-16,0 6 0 0,0-8 0 0,0 5 0 0,0-3 0 15,0 1 0-15,0 5 0 0,0-3 0 0,0 0 0 16,0-5 0-16,0 8 0 0,0 3 0 0,0-6-8 0,4 0 8 16,-4 1 0-16,0 2 0 0,3 0-8 0,-3 0 8 15,4 3 0-15,-4 6 0 0,3-6 0 0,-3 6 0 16,0 0-33-16,4-5 0 0,-4 5 0 0,3 0 0 16,1-6 45-16,3 6 8 0,0-6 3 0,-3 6 0 15,3 0-37-15,0 0-7 0,-4 6-2 0,4-6 0 16,-3 6 23-16,3-6 0 0,0 5 0 0,0-5 0 15,-4 12 0-15,1-6 0 0,3 3 0 0,-3-3 0 16,-1 0 0-16,-3-6 0 0,0 0 0 0,0 11 0 16,4-5 0-16,-4 0 0 0,3 6 0 0,-3-6 0 15,0 3 0-15,-3-3 0 0,3 5 0 0,0-11 0 16,0 0-8-16,0 0 8 0,0 0 0 0,-4 6 0 16,4-6 0-16,-3 6 0 0,3-6 0 0,-8 6 0 15,8-6 13-15,-7 0-2 0,-3 6-1 0,-1-6 0 16,1 0-10-16,3-6 0 0,-4 6 0 0,0-6 8 0,4 0-16 15,-3 0-4-15,-1 0-1 0,1-5 0 16,-1 5-25-16,4 0-5 0,0 3-1 0,0-3 0 16,0 0-34-16,7 6-7 0,0 0-2 0</inkml:trace>
  <inkml:trace contextRef="#ctx0" brushRef="#br0" timeOffset="-190511.507">21773 10098 1094 0,'-7'0'46'15,"-3"0"-37"1,3 0 44-16,-4 0 9 0,4 0 2 0,0 0 0 15,-4 0 0-15,4 0 0 0,0 0 0 0,7 0 0 16,-7 5 0-16,7-5 0 0,0 0 0 0,-3 6 0 16,-4 0-52-16,3 3-12 0,1-3 0 0,-4 3 0 15,3 0 0-15,1 2 0 0,-1-5 0 0,1 6 0 16,-1-9 0-16,0 6 0 0,4 0 0 0,0 2 0 16,-3-5 0-16,3 6 0 0,0-6 0 0,0 0 0 15,0 0 0-15,0 5 0 0,-4-2 0 0,8 3 0 16,-4-6 0-16,0 0 0 0,3 5 0 0,1-5 0 15,0 0 54-15,-1 0 8 0,4-3 2 0,0 0 0 16,0 0-64-16,0-6-8 0,0 3-4 0,0-6-1 0,4 3 13 0,-4-3 10 16,0 0-2-16,4 3 0 0,-4-8-16 15,0-1-4-15,0-3-1 0,0 6 0 16,-4-5-27-16,1 2-4 0,-1 0-2 0,1 0 0 0,-4 1 37 0,3 2 9 0,-3 3 0 16,0 0 0-16,0 0-13 0,0 0-1 15,0-5 0-15,0 11 0 0,0 0 22 16,0 0 5-16,0 0 1 0,-7 0 0 0,7 0-62 15,-7 0-13-15,-3 0-3 0,3 0 0 0,0 5 52 0,0 1 12 0,0 0 0 16,0 0 0-16,-1 0 0 0,1 3 0 0,4 3 0 0,-4-1 0 16,3 1 0-16,1-6 0 0,-1 6 0 0,4-9 0 15,0 8 0-15,0-8 0 0,4 3 0 0,-1 0 0 16,-3-6-105-16,7 0-19 0,0 0-3 16</inkml:trace>
  <inkml:trace contextRef="#ctx0" brushRef="#br0" timeOffset="-190046.197">21918 10165 1279 0,'0'0'26'0,"-3"6"8"0,3 0-34 0,3 0 0 16,-3 3 0-16,4 2 0 0,-1 1 60 16,1-6 6-16,-1 6 1 0,-3-6 0 0,4 5-21 0,-1-2-4 0,-3 0-1 15,4 0 0 1,-4-3-15-16,3 0-3 0,-3 5-1 0,0-5 0 0,4-3-13 0,-4 3-9 0,0-6 12 0,0 0-12 16,0 0 12-16,0 0-4 0,0 0 0 0,0 0-8 15,0 0 16-15,0 0-4 0,0 0-1 0,0 0 0 16,0 0 1-16,0 0 0 0,0 0 0 0,0 0 0 15,0 0-4-15,-4 0-8 0,-3-6 12 0,4 3-4 16,-4-3 0-16,3-5-8 0,1 5 12 0,-4-6-4 16,3 3 8-16,1 0 2 0,-1-2 0 0,0 2 0 15,4-3-18-15,-3 6 8 0,-1 0-8 0,4-5 0 16,-3 2 0-16,3 3 0 0,0 0 0 16,0 0 0-16,0-6 0 0,0 6 0 0,3 1 0 15,-3-4 0-15,4 3 0 0,-4 3-11 0,3-3 11 0,5 0-10 16,-5 3-6-16,4-9-2 0,-3 12 0 0,3-5 0 15,0-1-17-15,0 6-3 0,0-6-1 16,3 6 0-16,-3-6-32 0,4 3-6 0,0-3-2 16,-1 3 0-16,1 0-101 0,-1 0-20 0</inkml:trace>
  <inkml:trace contextRef="#ctx0" brushRef="#br0" timeOffset="-189614.716">22176 9580 1094 0,'-4'0'23'0,"1"0"5"0,3 0-28 0,-4 0 0 0,-3 0 0 16,3 3 0-16,1-3 56 0,3 0 7 0,0 0 1 0,0 0 0 16,0 0-52-16,0 0-12 0,0 0 0 0,3 15 0 15,1-9 54-15,0 5 8 0,-1-2 2 0,-3 6 0 16,7 0-52-16,-3 2-12 0,-1 4 0 0,4-3 0 16,-3 5 54-16,-1 1 8 0,4 8 2 0,-3-6 0 15,-1 10-56-15,1-4-8 0,-1 3 0 0,4-5-10 0,-3 2 10 16,0-6 0-16,3 10 10 0,-4 2-10 15,1-3 16-15,-4-11-2 0,0 2-1 0,0-8 0 0,0-3-13 0,0 8-18 16,0-11 4-16,-4 8 1 0,4-8 30 0,0 0 7 16,-3 0 0-16,3-1 1 0,0-11-16 0,0 0-9 15,3 9 10-15,-3 0-10 16,0-9 0-16,0 0 0 0,0 0 0 0,0 0 0 16,0 0-16-16,4-3-10 0,-1-3-2 0,1 3 0 15,-4-3-36-15,3 1-8 0,-3-7-2 0</inkml:trace>
  <inkml:trace contextRef="#ctx0" brushRef="#br0" timeOffset="-189300.478">22116 10036 1314 0,'0'0'37'0,"0"0"8"0,0 0-36 0,0 0-9 0,0 0 0 0,0 0 0 16,0 0 53-16,0 0 9 0,0 0 2 0,0 0 0 15,0 0 0-15,0 0 0 0,0 0 0 0,0 0 0 16,0 0-52-16,0 0-12 0,0 0 0 0,3 0 0 16,4 0 0-16,0-6 0 0,0 6 0 0,0 0 0 15,4-6 0-15,-4 6 0 0,4 0 0 0,-1 0 0 16,1 0 0-16,-1 6 0 0,1-6 0 0,3 6 0 0,-3-6 21 0,-1 0 2 15,1 0 0-15,-1 6 0 16,1-6-23-16,0 0-15 0,-1 0 3 0,1 0 0 16,-4 0-109-16,3 0-22 0,1 0-4 0</inkml:trace>
  <inkml:trace contextRef="#ctx0" brushRef="#br0" timeOffset="-188209.313">22405 10165 597 0,'0'0'16'0,"0"0"5"0,0 0-21 0,0 0 0 0,0 0 0 0,0 0 0 16,0 0 48-16,0 0 6 15,0 0 1-15,0 0 0 16,0 0-1-16,0 0 0 0,0 0 0 0,0 0 0 16,0 0-28-16,0 0-6 0,0 0 0 0,0 0-1 0,0 0-19 0,0 0 0 0,0 0 0 15,0 0 0-15,0 0 36 0,0 0 4 0,0 0 1 0,0 0 0 16,0 0-14-16,0 0-3 0,0 0-1 0,0 0 0 15,0 0-23-15,0 0 0 0,0 0 0 0,0 0 0 16,0 0 56-16,0 0 6 0,0 0 2 0,0 0 0 16,0 0-55-16,-4 0-9 0,4 0 0 0,0 0 0 15,0 0 9-15,0 0 10 0,0 0 1 0,0 0 1 16,0 0-5-16,-7 6-2 0,7-6 0 0,0 0 0 16,0 0 1-16,0 0 0 0,0 0 0 0,0 0 0 15,0 0 0-15,0 0 0 0,0 0 0 0,0 0 0 16,0 0-4-16,0 0-1 0,0 0 0 0,0 0 0 15,0 0-1-15,0 0 0 0,0 0 0 0,7 6 0 16,-3-6-9-16,3 3 12 0,-3 0-12 0,3-3 12 16,0 3-28-16,3-3-4 0,-3 0-2 0,4 0 0 15,-4 0 36-15,3 0 7 0,1 0 2 0,-4-3 0 16,0 3-10-16,0-6-1 0,0 6-1 0,0-6 0 16,-3 0-11-16,-1 0 10 0,-3-5-10 0,4 5 10 15,-1 0-10-15,-3 0-12 0,4 0 2 0,-1 0 1 16,-3-3-17-16,0 3-3 0,0 1-1 0,-3-7 0 15,-1 6 30-15,1 0-9 0,-1 3 9 0,1-3 0 16,3 6 0-16,-7-3 0 0,3-5 0 0,-3 8-8 16,0 0 8-16,0 0-8 0,7 0 8 0,-7 0-8 0,0 2 8 0,-4 4 0 0,4-6 10 15,0 3-10-15,-3 0 16 0,3 0-2 0,0 3-1 0,3-3 0 16,-3 3-13-16,4 0 11 16,3-6-11-16,-8 6 10 0,5-1-10 0,-1 7 0 0,4-3 0 0,-3-3 0 15,3 3-11-15,0 0-4 0,0 2-1 0,0 1 0 16,0-6 29-16,0-964 6 0,0 1931 1 15,3-962 0-15,-3-5-20 0,4 6 0 16,-4-6 8-16,3 0-8 0,1 0 0 0,-4-6 0 0,4 3 0 16,-1 5 0-16,1-2 8 0,-1 3-8 0,1 3 0 0,3-6 0 15,-4 0 0-15,4 0 0 0,0 2 0 0,0-2 0 16,0 3-13-16,4-3-10 0,-4-3-1 0,0 3-1 16,4 0 34-16,-1-6 7 0,1 6 2 0,-1-6 0 15,1-6-37-15,0 6-7 0,-1 0-2 16,4 6 0-16,-3-6-20 0,-1 0-5 15,1-6-1-15,0 0 0 0</inkml:trace>
  <inkml:trace contextRef="#ctx0" brushRef="#br0" timeOffset="-187348.937">23273 9492 832 0,'0'0'17'0,"0"0"4"0,0 0-21 0,0 0 0 0,0 0 0 0,0 0 0 16,0 0 80-16,0 0 11 0,0 0 2 0,0 0 1 16,0 0-37-16,-7 0-7 0,7 0-2 0,-7 0 0 15,0 9-16-15,3-6-4 0,1 3-1 0,-5 2 0 16,5 4 0-16,-1 6 0 0,1-6 0 0,-1 5 0 16,1 4 2-16,3-9 1 0,0 5 0 0,0 4 0 15,0-4-3-15,0 4-1 0,-4 0 0 0,4-1 0 16,0 1-5-16,0 2-1 0,4 7 0 0,-4-4 0 15,0-2-6-15,0 5-2 0,3 3 0 0,1-5 0 16,-4-4-4-16,3 1-8 0,1-1 11 16,-4 4-11-16,3-1 9 0,-3-8-9 0,4 5 0 0,-4-5 9 15,4 0-9-15,-4-4 8 0,3 4-8 16,-3-12 8-16,0-6-8 0,0 0 0 0,0 6 0 0,0-6 0 0,0 0 0 0,0 0 0 16,0 0-12-16,0 0 12 15,0 0-39-15,0 3 0 0,-3 3 0 0,3-6 0 16,0 0-47-16,0 0-10 0,0 0-1 0</inkml:trace>
  <inkml:trace contextRef="#ctx0" brushRef="#br0" timeOffset="-186757.141">23566 10036 1337 0,'0'0'56'0,"0"0"-44"0,0 0-12 0,-8 0 0 15,-2 0 0-15,6-6 0 0,-3 0 0 0,0 0 0 16,0 3 53-16,4-3 9 0,-8 6 2 0,4 0 0 15,0 0-48-15,0 6-8 0,-4-3-8 0,4 3 9 16,0-6 10-16,-3 0 1 0,3 0 1 0,0 0 0 16,0 6 3-16,-4 0 0 0,7 0 0 0,-6 0 0 15,3 0-24-15,0 5 0 0,0 1 0 0,0 3 8 16,0-9-8-16,-1 11 0 0,5-5 0 0,-1 3 0 16,1 2 0-16,-1-5 0 0,4 0 0 0,0 3 0 15,0-4 11-15,0-5 1 0,0-6 0 0,0 0 0 16,0 0-12-16,4 6 0 0,-4-6 0 0,7 6 0 15,-7-6 56-15,11 0 7 0,3 0 1 0,-4 0 0 16,-3-6-52-16,4 0-12 0,-1-6 0 0,1 1 0 16,0 2 0-16,-4 3 0 0,0-6 0 0,0-5 0 15,0 8 0-15,-4 0 0 0,1 3 0 0,-4-3 0 0,3 3 0 0,-3-5 0 16,0 11 0-16,0-6 0 0,0 6 0 0,-3-6-12 16,3 6 3-16,-4 0 0 15,1 0 9-15,-1 0-8 0,-3 0 8 0,4 0-8 16,3 0 8-16,-4 0-8 0,4 0 8 0,-3 6-8 15,3-6 0-15,-4 6 0 0,1-6 0 0,3 0 0 16,0 0-25-16,0 0-5 0,3 5-1 0,1 7 0 0,-4-12 39 16,0 0 0-16,7 0 0 0,3 6 0 0,1-3 0 0,-4 0 0 0,4 0 0 15,-1 3 0-15,4 0-8 0,-3 0 8 0,-1-6 0 0,1 0 0 32,-4 0-55-32,4 0-6 0,-11 0-2 0</inkml:trace>
  <inkml:trace contextRef="#ctx0" brushRef="#br0" timeOffset="-185919.814">24204 10062 1036 0,'0'0'23'0,"0"0"5"0,0 0 0 0,0 0 1 0,0-11-29 0,0 11 0 0,0 0 0 0,0 0 0 15,-3-3 108-15,-1-3 16 0,4 6 4 0,-3-6 0 16,3 0-52-16,-4 0-9 0,0-3-3 0,1 0 0 16,-4 4-16-16,3-1-4 0,1 3-1 0,3 3 0 15,-7-3-22-15,0 0-4 0,-4 3-1 0,4-6 0 16,0 0-8-16,0 6-8 0,7 0 9 0,0 0-9 16,-7 0 0-16,0 0-12 0,3 6 1 0,-3 0 0 15,4 3 1-15,-1-3 0 0,-3-1 0 0,4 7 0 16,-1 0 25-16,1-6 5 0,3 6 0 0,-4 2 1 15,4 1-42-15,0 0-9 16,0-4-2-16,0 4 0 0,4-6 32 0,-1 0 0 0,1 3 0 0,-1-1 0 0,4 1 0 16,-3-6 10-16,-1 3-10 0,1-3 8 15,-1 0 14-15,1-1 2 0,3-5 1 0,0 0 0 16,4-5-25-16,-4-1 0 0,3 0 0 0,-3 0 0 16,4 3 20-16,-4-3 0 0,3 0-1 0,-2 0 0 0,-1-5-19 0,-4 2 0 15,1 0 0-15,-1 0 0 0,4 3 0 0,-7-6-12 16,0 12 1-16,4-5 1 0,-1-7 2 0,-3 3 0 15,0 3 0-15,0 0 0 0,-3 3 8 0,3 3 0 16,0 0-9-16,0 0 9 0,0-8-10 0,-4 5 10 16,4 3-13-16,-3-3 5 0,3-3-8 0,0 6-2 15,-4 6 0-15,1-3 0 16,3-3-15-16,0 5-3 0,-4 7-1 0,4 0 0 0,0 6 37 16,0-7 0-16,-3 7 0 0,3-3 0 15,0 8 0-15,3-11 0 0,-3 3 0 0,0 2 0 0,4 1 0 0,-4-3 0 16,3 5 0-16,-3 1 0 0,0-4 0 0,0 1 0 0,0 9 0 15,0-7 0-15,0 1 0 0,0 5 0 16,0-8 0-16,-3 5 0 16,3-2 0-16,0-3 0 0,-4-4 0 0,4 4 0 15,-3 5 0-15,-1-11 0 0,1 9 0 0,-1-4 0 0,0-5 0 0,1 0 0 0,-1 6 0 16,-3-4 0-16,4-2 0 0,-1 3 0 16,-3-4 0-16,4-2 0 0,-4 0 0 0,3 3 0 0,1-6 0 0,-4-6 0 15,3 6 44-15,-3-6 16 0,0 0 3 0,0-6 1 16,3 6-64-16,-3-6-8 0,-3-6-4 0,3 3-1 15,-4 0-31-15,4-5-5 0,-4 2-2 16,1-6 0-16,-1 1 34 0,1-4 6 0,-1 9 2 0,0-11 0 16,4 2-37-16,-3 4-7 0,6-4-2 0</inkml:trace>
  <inkml:trace contextRef="#ctx0" brushRef="#br0" timeOffset="-185413.849">24331 10068 1036 0,'0'0'23'0,"0"6"5"0,0 0 0 0,4 6 1 0,-4-6-29 0,0-1 0 0,0 7 0 16,0-6 0-16,0 6 57 0,0-3 6 0,0 2 1 0,0 1 0 15,3-6 0-15,-3 3 0 0,0 3 0 0,4 5 0 16,-4-11-18 0,3 0-3-16,-3-6-1 0,0 0 0 0,0 0-11 0,4 6-3 0,-4-6 0 0,7 0 0 15,0 6 8-15,-7-6 2 0,7-6 0 0,0 6 0 16,0-6-4-16,0 0-1 0,0 0 0 0,4 0 0 16,-4-5-13-16,0 5-4 0,0-3 0 0,3 3 0 0,1-6-8 0,-4 1-8 15,0-4 9-15,0 3-9 0,-3 0 9 16,3 1-9-16,0-1 8 0,-4-3-8 0,1 6 0 0,-1 1-9 15,1 2 0-15,-4-6 0 16,0 6-27-16,0-6-6 0,-4 0-1 0,1 4 0 16,-1 2-57-16,1 0-11 0,3 0-2 15,-7 0-384-15,3 0-77 0</inkml:trace>
  <inkml:trace contextRef="#ctx0" brushRef="#br0" timeOffset="-185090.62">24603 10086 1036 0,'0'0'23'0,"0"0"5"0,-4 6 0 0,1 5 1 0,-1 1-29 0,4-6 0 0,-3 6 0 0,3-3 0 15,-4 2 57-15,4-5 6 0,0 6 1 0,0-6 0 16,0 3 0-16,4-3 0 0,-4 0 0 0,0-6 0 16,0 0-52-16,0 0-12 0,0 0 0 0,0 0 0 0,-4 11 0 0,4-11 0 15,0 0 0-15,0 0 0 16,0 0-48-16,0 0-13 0,0 0-3 15,0 0-537-15</inkml:trace>
  <inkml:trace contextRef="#ctx0" brushRef="#br0" timeOffset="-184864.911">24589 9721 1116 0,'0'0'24'0,"0"0"6"0,0 0 1 0,0 0 0 0,0 0-31 0,0 0 0 0,0 0 0 0,0 0 0 16,0 0 40-16,0 0 1 0,0 0 1 0,0 0 0 16,0 0-125-16,0 0-25 15,0 0-4-15,3-17-2 0</inkml:trace>
  <inkml:trace contextRef="#ctx0" brushRef="#br0" timeOffset="-184430.885">24790 9518 1140 0,'0'0'24'0,"0"0"4"16,0 0-28-16,0 0 0 0,-7 6 0 0,7-6 0 16,0 0 48-16,0 0 4 0,0 0 1 0,0 0 0 15,-7 0-5-15,7 0 0 0,0 0-1 0,0 0 0 16,0 0-25-16,-4 0-5 0,4 0-1 0,-7 12 0 16,7 0-16-16,-4-3 0 0,4 2 0 0,0 1 0 0,0 6 36 0,0-6 4 15,0-4 1-15,4 13 0 0,-4 0-23 0,4-4-5 0,-1 7-1 16,-3-4 0-16,4 4-3 0,-1-1-1 0,1 4 0 15,-4-1 0-15,3-2-8 0,1 5 0 0,-1-2 9 16,1-4-9-16,-1-2 0 0,-3 2 0 0,4-2 0 0,-1-1 0 16,1 7 43-16,-4-9 4 15,3 5 1-15,-3-2 0 0,0-4-26 0,0-2-5 16,4 3-1-16,-4-1 0 0,0-5 2 0,0 3 0 0,0 2 0 0,-4-5 0 16,4-6-29-16,-3 0-5 0,3 3-2 0,0-1 0 15,0-8 18-15,0 0 0 0,0 0 0 0,0 0 0 16,0 0 25-16,0 0 9 0,0 0 2 0,0 0 0 15,0 0-36-15,0 0 0 0,0 0-10 0,0 0 10 16,0 0-82-16,0 0-9 16,0 0-1-16,0 0-464 0,0 0-92 0</inkml:trace>
  <inkml:trace contextRef="#ctx0" brushRef="#br0" timeOffset="-184128.037">24719 10006 1267 0,'0'0'28'0,"0"0"5"0,0 0 2 0,0 0 1 0,0 0-36 0,0 0 0 16,0 0 0-16,0 0 0 0,0 0 109 0,0 0 15 15,0 0 4-15,0 0 0 0,0 0-52 0,0 0-9 16,0 0-3-16,0 0 0 0,0 0-51 0,7 0-13 0,0-2 0 15,0-1 0 1,4 6 0-16,-4-1 0 0,7 1 0 0,-3-3 0 0,-1 0 25 0,1 6 3 0,-1-3 0 0,4-3 0 16,-3-3-28-16,0-3 0 0,-4 6 0 0,3 0 0 31,1 9-33-31,-1-9-6 0,1 6-1 0,-4-6 0 16,4-6-59-16,-11 6-12 0,7 0-2 0,3-3-621 0</inkml:trace>
  <inkml:trace contextRef="#ctx0" brushRef="#br0" timeOffset="-183322.397">25164 10054 806 0,'0'0'17'0,"0"0"4"0,0 0 1 0,0 0 2 0,0 0-24 0,0 0 0 0,0 0 0 0,0 0 0 16,0 0 56-16,0 0 6 15,-4 8 2-15,4-8 0 0,0 0 0 0,-7 3 0 0,4 3 0 0,-5-3 0 16,8-3 51-16,-7 3 10 0,7-3 3 0,-7 0 0 16,7 0-103-16,-7 3-25 0,7-3 0 0,-7-3 0 15,-3 0 0-15,3 3 0 0,7 0 0 0,0 0 0 16,0 0 0-16,0 0 0 0,0 0 0 0,-7 0 0 15,3 0 0-15,4 0 0 0,0 0 0 0,-7 3 0 16,7-3 0-16,-7 3 0 0,7-3 0 0,0 0 0 16,0 12 0-16,-4-6 0 0,1-1 0 0,3 7 0 15,-4-3 0-15,4 0 0 0,-3 6 0 0,3-4 0 16,-4 1 0-16,4-3 0 0,-3 0 0 0,3 0 0 16,0 2 0-16,0 1 0 0,0-6 0 0,0 0 0 15,0-6 0-15,0 0 0 0,0 0 0 0,0 6 0 16,0-6 42-16,0 0 3 0,0 0 1 0,0 0 0 15,0 0-17-15,0 0-3 0,0 0-1 0,10 0 0 16,-3 0-13-16,4-6-4 0,-4 6 0 0,4 0 0 0,-4-6-18 16,3 0-4-16,-3 0-1 0,0 6 0 0,0-6 15 15,0-5 0-15,-3 5 0 0,3 0 0 0,-3 0 0 16,3 3 0-16,-7 3 0 0,3-6 0 0,1 0-14 0,-1 0 0 16,1-5 0-16,-4 5 0 0,0 3 1 0,0-3 0 15,0 0 0-15,0 6 0 16,0 0-19-16,0-6-4 0,0 0-1 0,0 0 0 0,0 0 37 0,0 6 0 15,0 0 0-15,0 0 0 0,-4-5 0 0,4 5 0 16,0 0 0-16,0 0 0 0,0 0 0 0,0 0 0 16,0 0 0-16,0 0 0 0,0 5 0 0,0 7 0 15,0-3 0-15,0 0 0 0,0 6 44 0,0-4 16 16,0 1 3-16,0-6 1 0,0 0-64 0,0 3-16 0,0 2-2 16,0 1 0-16,0-12 18 0,4 6 0 15,-4 0 8-15,0-6-8 0,3 6 8 0,-3-6-8 16,0 0 0-16,0 0 0 15,7 0-36-15,-7 0-14 0,7 6-2 0,-7-6-1 16,11 3-111-16,0-3-23 0,-11 0-4 0,24 0-1 0</inkml:trace>
  <inkml:trace contextRef="#ctx0" brushRef="#br0" timeOffset="-182864.887">25365 10098 914 0,'0'0'20'0,"0"0"4"0,0 0 0 0,0 0 3 0,-4 11-27 0,4-5 0 15,-3 0 0-15,-1 0 0 0,4 3 57 0,-3-3 7 16,-1 5 0-16,4-5 1 0,0-6-7 0,-3 6-2 16,-1 6 0-16,4-9 0 0,-4 6-15 0,4-3-3 15,0-6-1-15,-3 8 0 0,3-8 2 0,0 6 0 16,0-6 0-16,0 0 0 0,-4 6-8 0,4-6-2 15,0 0 0-15,0 0 0 0,0 0 1 0,0 0 0 16,0 0 0-16,0 0 0 0,0 0-10 0,0 0-1 16,0 0-1-16,0 0 0 0,0 0-2 0,0 0 0 15,4-6 0-15,-1 6 0 0,1-11-16 0,-4 5 0 16,0 0-11-16,4-3 11 0,-4 3 0 0,0-6 0 0,3 1 0 16,-3-1 0-16,4 0-15 0,-4 3 4 0,0-8 1 15,3 5 0-15,-3 3 10 0,0-3-8 0,4-2 8 0,-4 5-8 16,0 3 8-16,0 6 0 0,0-12-9 0,0 6 9 15,0-3-13-15,0 4 1 0,3-1 1 0,-3 6 0 16,0 0-1-16,0-3 0 0,0 3 0 0,4-6 0 16,3 3-4-16,-4-3-2 0,-3 6 0 0,0 0 0 15,7 0-37-15,-3-6-7 0,3 6-2 16,4 0 0-16,-4 0 52 0,0 0 12 0,3 6 0 0,-3-6 0 16,0 6-105-16,0-6-19 0,0 3-3 15,1 3-1-15,2-3 12 16,-3 0 3-16</inkml:trace>
  <inkml:trace contextRef="#ctx0" brushRef="#br0" timeOffset="-182342.334">25509 9980 1036 0,'0'0'23'0,"0"0"5"0,0 0 0 0,-3 6 1 0,-1 0-29 0,1 3 0 16,3-4 0-16,0-5 0 0,0 0 72 0,0 0 9 0,0 0 2 0,0 0 0 16,0 0-31-16,3 9-5 0,1 0-2 0,-4-9 0 15,3 0 4-15,4 0 1 0,-3 0 0 0,-4 0 0 16,0 0-29-16,7 0-5 0,0 0-2 0,0 0 0 16,0 0 40-16,0 0 8 0,-3 0 2 0,3 0 0 15,0 0-52-15,-4-9-12 16,4 0 0-16,-3 4 0 0,-1 2 16 0,1-3 3 0,3 0 1 0,-3 0 0 15,-1 0-32-15,1 0-5 0,-4 0-2 0,3-2 0 16,-3 2 19-16,0 6 0 0,0 0 0 0,0 0 0 16,0 0-24-16,-3-3 0 0,-4-3-1 0,7 6 0 31,0 0-11-31,-7 0-3 0,-1-3 0 0,1 0 0 0,7 3 39 0,-7 0 0 0,0 0 0 0,0 0 0 16,7 0 0-16,-7 3 0 0,-3-3 0 0,3 3 0 15,0 0 0-15,3 3 0 0,-3 0 0 0,3 2 0 16,1 4 0-16,-1-6 0 0,1 6 0 0,-1-3 0 15,1-1 0-15,-1 7 0 0,4-9 0 0,-3 6 0 0,3-3 0 16,0 2 0-16,0 4 0 0,0 0 0 0,0-9 0 0,0 5 0 16,3 1 0-16,1-3 0 15,-1 3 0-15,4-1 0 0,0 1 0 0,0 0 0 0,1-6 0 16,-1 0 0-16,3 3 0 0,-3 2 0 16,4-5 0-16,-1 0 0 0,1 0 0 0,0 0 0 15,-1 0 0-15,-3-3 0 0,4 0 0 0,3 5 0 16,-4-5-110-16,1-3-14 0,0 3-4 0</inkml:trace>
  <inkml:trace contextRef="#ctx0" brushRef="#br0" timeOffset="-180922.751">26328 10080 734 0,'0'0'16'0,"0"0"3"0,0 0 1 0,0 0 1 0,0 0-21 0,0 0 0 0,0 0 0 0,0 0 0 16,0 0 72-16,0 0 9 0,0 0 3 15,0 0 0-15,0 0 35 0,0 0 7 0,3-6 2 0,-3 6 0 16,0-6-47-16,0 6-9 0,0 0-1 0,0 0-1 15,-3-6-26-15,3 6-6 0,0 0-1 0,0 0 0 16,0 0-12-16,-7 0-2 0,0-6-1 0,0 4 0 16,0-4-12-16,0 6-2 0,-1-6-8 0,-2 6 12 15,-1 0-12-15,4 0 0 0,-3 0-9 0,-4 0 9 32,7 6-27-32,-4-6 1 0,4 3 0 0,-4 8 0 0,4-2 4 0,0-3 1 0,4 3 0 0,-4 3 0 15,3-7 8-15,1 10 1 0,-1-3 1 0,4 0 0 16,0-1 11-16,0 1-10 0,0 0 10 0,0-3-10 15,4 0 10-15,-1 5-8 0,1-2 8 0,-1-6-8 16,1 6 8-16,-1-9 0 0,-3-3 0 0,4 3-8 16,3 2 8-16,0-2 0 0,0-3-9 0,0 0 9 0,0-3 0 15,0-2 0-15,0 2 8 0,4 0-8 0,-4-9 0 0,3 6 0 16,1-6 0-16,-1-5 0 0,1 2 35 0,0-9 1 16,3 1 1-16,0-4 0 0,-4 10-8 0,1-7-1 15,3-8-1-15,-3 3 0 16,-1 2-44-16,1-2-9 0,-1-4-2 15,1 4 0-15,-4-3-6 0,4-4-2 0,-8 4 0 0,4-3 0 16,-3 2 21-16,-1-2 4 0,1 9 1 0,-8-13 0 16,4 10-14-16,-3 6-4 0,3-4 0 0,-7 4 0 15,3 2 17-15,-3-3 11 0,0 7-13 0,-3-4 5 16,-1 4 8-16,0 5 0 0,-3-3 0 0,4 6-8 16,-1 3 8-16,0 4 0 0,-3 2 0 0,4 0 0 15,-1 0 0-15,4 0 12 0,-3 2-2 0,3 7-1 0,-1-3-9 16,1 9 0-16,0-3 0 0,4 5 0 0,-1-2-10 15,1 8 10-15,-1-5-13 0,4 6 5 0,0 2-8 0,4-2 0 16,-1 2-1-16,1 6 0 0,6 4 17 0,-3-13 0 0,1 10 0 0,-1 2 0 16,0-3 14-16,0-2 6 0,0 2 2 0,0-3 0 15,3 4-35-15,-3-7-7 0,-3-2-2 0,3 5 0 16,0-5 22-16,-3 8 0 0,-1-14 0 0,1 8 0 16,-4-3 25-16,3-2 10 0,-3-3 1 0,4 5 1 15,-1-11-25-15,-3 6-12 0,4 2 10 0,-4-8-10 16,0-6 12-16,3 6-3 0,-3-1-1 0,4-5 0 15,-4-3-8-15,0 3 8 0,0-6-8 0,0 6 8 16,0-6-49-16,0 0-11 0,0 0-1 16,0-6-1-16,3 6-54 0,-3-3-10 15,0-3-2-15,4 0-425 0</inkml:trace>
  <inkml:trace contextRef="#ctx0" brushRef="#br0" timeOffset="-180449.569">26501 10024 836 0,'0'0'24'0,"0"0"4"0,0 0-28 0,0 0 0 0,-4 6 0 0,4 0 0 16,0-6 108-16,-3 6 16 0,3 3 4 0,0 2 0 15,0-5-103-15,0 0-25 0,0-6 0 0,3 6 0 16,-3 6 56-16,4-6 7 0,-4-6 1 0,3 0 0 15,-3 0-52-15,7 5-12 16,0-5 0-16,4-5 0 0,-4 5 54 0,4-6 8 16,-1-6 2-16,1 6 0 0,-4-3-64 0,3-2 0 0,1 5-14 0,-4-6 2 15,0 12 12-15,0-6-13 0,-3 0 5 0,3-3 8 32,-7 0-44-32,3 1-2 0,-3 2 0 0,0 6 0 0,0 0 37 0,0 0 9 0,0 0 0 0,-3-3 0 15,3 3-53-15,-7 0-9 16,0 0-2-16,-4 3 0 0,0 0 52 0,4 0 12 0,0 0 0 0,0 0 0 15,-3-1 0-15,-1 1 0 0,4 6 0 0,0-3 0 16,0-6 0-16,-4 0 0 0,11 0 0 0,-3 6 0 16,-1 0 48-16,1 0 13 0,3 0 3 0,-4 0 0 15,1 2-52-15,3 1-12 0,0 0 0 0,-4 3 0 0,4-6 0 0,0 5 0 16,0-5 0-16,0 3 0 0,4 3 0 0,-4 0 0 16,3-1 0-16,1-5 0 0,3 0 0 15,0 0 0-15,3 0 0 0,1 0 0 16,0 0 0-16,3-3 0 0,0 2 0 0,0 1 0 15,0 0-48-15,0-6-13 0,0 0-3 16,4 0 0-16</inkml:trace>
  <inkml:trace contextRef="#ctx0" brushRef="#br0" timeOffset="-179897.062">26984 9598 1036 0,'0'0'23'15,"0"0"5"-15,0 0 0 0,0 0 1 0,0 0-29 0,0 0 0 0,0 0 0 0,0 0 0 16,0 0 57-16,0 0 6 0,0 0 1 0,0 0 0 16,0 0 0-16,0 0 0 0,0 0 0 0,0 6 0 0,0 0-52 0,0-6-12 15,0 5 0-15,0 1 0 0,0 3 31 0,0 3 3 16,0 0 1-16,4-1 0 0,-4 1-12 0,3 6-3 15,4 2 0-15,-3 4 0 0,3-1-8 0,0 4-3 16,0 2 0-16,0 10 0 0,0-10-9 0,0 9 0 16,-4-11 0-16,1 8 0 0,0-3 0 0,-1-2 0 15,4 2 0-15,-7-3 0 0,4-2 53 0,-4-4 9 16,0 1 2-16,0-4 0 0,0-2-52 0,-4-6-12 16,4 0 0-16,-3-1 0 0,3-2 0 0,-4-3 0 0,4-6 0 15,-7 6 0-15,7-6 0 0,-7 0 0 16,0 0 0-16,-4 0 0 0,1-6 54 0,3 0 8 15,0-3 2-15,-4-2 0 16,0 5-103-16,1-6-20 0,-4 0-4 0,3 0-1 0,1-5 52 0,-1 2 12 0,0 3 0 16,4-5 0-16,0 8 0 0,0 0 0 0,4 0 0 15,-1 3 0 1,1-5-105-16,-1 5-19 0,1 0-3 0,-1 0-376 0,4 6-75 0</inkml:trace>
  <inkml:trace contextRef="#ctx0" brushRef="#br0" timeOffset="-179556.14">26702 9554 1205 0,'0'0'34'0,"0"0"8"15,0 0-34-15,0 0-8 0,0 0 0 0,0 0 0 16,3 0 90-16,-3 0 16 0,7-6 3 0,0 6 1 16,0 0-63-16,1-6-13 0,2 0-2 0,1 6-1 15,-1 0-19-15,8 0-4 0,-4-6-8 0,4 6 12 16,-1-6-12-16,4 6 0 0,-3-6 8 0,3 1-8 0,4 2 0 0,-4 0 0 15,0 0-12-15,0 0 12 0,1-6 0 0,-1 3 0 0,-4 0 0 0,1 6 0 32,0-6-28-32,-4 0 0 0,0 6 1 0</inkml:trace>
  <inkml:trace contextRef="#ctx0" brushRef="#br0" timeOffset="-179026.159">27178 10030 1036 0,'0'0'23'0,"0"0"5"0,0 0 0 0,0 0 1 0,0 0-29 15,0 0 0-15,0 0 0 0,0 0 0 0,0 0 40 0,0 0 3 16,-7-6 0-16,7 6 0 0,0 0-18 0,0 0-3 0,0 0-1 0,3 12 0 15,1 0-21-15,-4-4 0 0,7 4 0 0,-3 0 0 16,-1 0 0-16,4-1 0 0,-3 4 0 0,3-3 0 16,0-3 56-16,-4 5 6 0,4-2 2 0,-3-6 0 15,3 0-52-15,-3 3-12 0,-1-3 0 0,1 0 0 16,-4-6 54-16,0 0 8 0,0 11 2 0,0-11 0 16,0 0 0-16,0 0 0 0,0 0 0 0,0 0 0 15,7 0-52-15,-7 0-12 0,3-11 0 0,1 5 0 16,-1-3 54-16,1 3 8 0,-1-6 2 0,4-5 0 15,-3 2-52-15,3 3-12 0,-4 0 0 0,1 1 0 16,-1-10 0-16,1 9 0 0,0 1 0 0,-4-1 0 16,3 0-24-16,1-3-7 15,-1 4-1-15,-3-1-1 16,4 0-28-16,-1-6-6 0,-3 4-1 0,4-1-784 0</inkml:trace>
  <inkml:trace contextRef="#ctx0" brushRef="#br0" timeOffset="-178353.038">27517 9924 759 0,'0'0'16'0,"0"0"4"0,0 0 1 0,0 0 1 0,0 0-22 0,0 0 0 0,0 0 0 0,0 0 0 15,-7 0 56-15,0 6 6 0,3-3 2 0,-3 3 0 16,3 0-10-16,-3-3-2 0,0 3 0 0,0-4 0 16,0 4 2-16,0 6 0 0,0-12 0 0,0 6 0 15,0 0 0-15,3-3 0 0,-3 0 0 0,0-3 0 16,0 3-27-16,7-3-6 0,-3 3-1 0,-1 3 0 0,4-6-20 0,0 0 9 15,0 0-9-15,0 0 0 0,0 0 12 0,0 0-4 16,0 0 0-16,0 0-8 0,0 0 19 0,0 0-3 16,0 5-1-16,0-5 0 0,0 0-15 0,7 15 0 15,-7-15 0-15,4 6 0 0,-1 0 0 0,1 0 0 16,-4-6 0-16,3 6 0 0,-3-6 0 0,4 8 0 16,-1 1 0-16,1 0 0 0,-4-9 0 0,4 6 0 15,-4-6 0-15,0 0 0 0,7 12 0 16,-4-6 0-16,4-1 0 0,-3 7 0 0,-4-12 0 0,3 6 0 15,4 0 0-15,-3 3 0 0,-1 3 0 0,1-7 0 16,-1 7 0-16,1 0 0 0,-4-6 0 0,3 3 0 16,-3-3 0-16,0 11 0 0,0-11 0 0,-3 6 0 0,3 0 0 15,-4-1 0-15,1 1 0 0,-1-3 0 0,-3 3 0 16,4-1 0-16,-1-5 0 0,1-3 0 0,-4 0 0 0,3 3 0 16,-3-3 0-16,4 0 0 0,-5-3 0 0,1-3 0 31,0-3-120-31,0 0-26 0,-3 0-6 0,-1-8 0 0</inkml:trace>
  <inkml:trace contextRef="#ctx0" brushRef="#br0" timeOffset="-177872.086">27615 9474 858 0,'0'0'36'0,"0"0"-28"16,0 0 32-16,0 0 8 0,4 6 0 0,-4-6 1 15,3 12 3-15,1-6 0 0,3 0 0 0,-3-965 0 16,-1 1938-7-16,4-955-1 0,-3-9 0 16,-1 2 0-16,4 13-9 15,-3-13-3-15,-1 10 0 0,1-4 0 0,-1 7 13 0,1-4 3 16,-1 1 0-16,-3 2 0 0,0 0-10 0,0 4-2 0,0-1 0 0,0-3 0 15,0 1-14-15,-3 2-3 0,3-5-1 0,0 8 0 16,-4-6-9-16,4 4-1 0,0-10-8 0,-3 4 12 16,3-4-12-16,0-2 9 0,0-4-9 0,0 1 8 15,0-3-8-15,0-1 0 0,0-5 0 0,3 3 0 16,-3-6-9-16,4 0-7 0,-4-6-2 0,0 0 0 16,0 0-62-16,0 0-13 0,0 0-3 15,7 0-606-15</inkml:trace>
  <inkml:trace contextRef="#ctx0" brushRef="#br0" timeOffset="-177587.565">27436 10018 1146 0,'0'0'32'0,"3"0"8"0,1-9-32 16,-1 6-8-16,1 1 0 0,-1-4 0 0,1 3 52 16,3 0 10-16,-4-3 2 0,4 6 0 0,-3-6-2 0,3 6 0 15,0 0 0-15,0-6 0 16,0 12-38-16,4-6-8 0,-1 0-2 0,1 6 0 16,-1-6-2-16,1 0-1 0,3 0 0 0,-3 3 0 0,-1 0-3 0,1 0 0 0,-1 0 0 0,1 0 0 15,0 0-8-15,-1-1-11 0,1-2 3 0,-4 0 0 31,3-2-48-31,1-4-8 0,0 0-3 0</inkml:trace>
  <inkml:trace contextRef="#ctx0" brushRef="#br0" timeOffset="-177355.48">27838 10077 990 0,'0'0'21'0,"0"0"5"16,0 0 1-16,0 0 1 0,0 0-28 0,0 0 0 0,-4 3 0 0,4-3 0 0,0 0 56 0,0 0 4 16,-3 6 2-16,-1 0 0 0,4 5-6 0,-3-5 0 15,3 3-1-15,0-3 0 0,-4 3-10 0,4 0-1 16,0-3-1-16,0 5 0 0,0-5-43 0,0 0 0 16,0 0 0-16,0-6 0 15,0 0-23-15,0 0-6 0,0 0-2 0,0 0-412 16,0 0-82-16</inkml:trace>
  <inkml:trace contextRef="#ctx0" brushRef="#br0" timeOffset="-177165.658">27718 9827 1295 0,'0'0'27'0,"-7"3"6"0,7-3-33 0,0 0 0 0,0 0 0 0,0 0 0 16,-4-3 20-16,4 3-4 0,0 0 0 0,0 0 0 16,-3-6-44-16,3 0-10 0</inkml:trace>
  <inkml:trace contextRef="#ctx0" brushRef="#br0" timeOffset="-176503.093">27912 9948 1148 0,'0'0'51'0,"0"0"10"15,0 0-49-15,-4 6-12 0,4 2 0 0,-3 4 0 16,3 0 96-16,0-6 16 0,3 3 3 0,-3-1 1 0,0 7-36 16,0-3-8-16,-3 0 0 0,-1-4-1 0,1 4-47 0,-1-3-8 15,4 0-3-15,-3-3 0 0,-1 0-13 0,4 5 0 16,0-5 0-16,0-6 0 0,-3 6 15 0,3-6-3 16,0 0-1-16,0 0 0 0,0 0-11 0,0 0 0 0,0 0 0 0,0 6 0 15,3 0 0-15,-3-6 0 0,0 0 0 0,0 6 0 16,0 3 0-16,0-4 8 0,0-5-8 15,0 0 8-15,0 0-8 0,0 0 0 0,0 0-12 0,0 0 12 16,4 6 0-16,-4-6 0 0,0 0 0 0,0 0 0 16,0 0 0-16,0 0 0 0,0 0 0 0,0 0 0 15,0 0 28-15,0 0 11 0,0-11 1 0,3 2 1 16,-3 0-15-16,0 0-3 0,4-3-1 0,-4 1 0 16,3-1-22-16,-3 6 8 0,-3 0-8 0,3 6 0 15,-4-9 0-15,4 0 0 0,4 4 0 0,-4 2 0 16,3-3 0-16,-3 6 0 0,4-6 0 0,-4 6 0 15,0 0 0-15,0 0 0 0,7-6 0 0,-7 6 0 16,3 0 0-16,-3 0 0 0,7-6 0 0,-7 6 0 16,0 0 0-16,0 0-8 0,0 0 0 0,0 0 0 15,7 0 8-15,0 0-8 0,-3 0 8 0,3 0-8 16,0 6-4-16,-3-6 0 0,3 6 0 0,-4-6 0 0,4 6 4 0,-3 0 0 16,3 0 0-16,-4 2 0 0,4-5 8 0,-3 3 0 15,3 0 0-15,-3-3 0 16,3 3-31-16,-4 0-1 0,4-6 0 15,0 6 0-15,-3 5 19 0,-4-2 3 0,3 0 1 0,-3 0 0 0,4 3-1 0,-4-1 0 16,0 1 0-16,0-3 0 0,0 0 10 0,0 0-8 16,0 8 8-16,0-11-8 0,-4 6 8 0,4-6 0 15,0 0 0-15,0 2 0 0,0-8-9 16,0 0 0-16,0 3 0 0,4 3 0 16,-4-6-95-16,3 3-18 0,-3 0-4 0,4 0-1 0</inkml:trace>
  <inkml:trace contextRef="#ctx0" brushRef="#br0" timeOffset="-175556.032">28910 10062 899 0,'0'0'25'0,"0"0"7"0,0 0-32 0,0 0 0 0,0 0 0 0,0 0 0 16,0 0 27-16,0 0-1 0,0 0 0 0,0 0 0 15,0 0 30-15,0 0 7 0,0 0 1 0,0 0 0 0,-7-8-2 0,7 8 0 16,-7 0 0-16,0-3 0 16,0 0 2-16,0 3 1 0,3-6 0 0,1 0 0 15,3 6-9-15,-7 0-3 0,0 0 0 0,0 0 0 16,7 0-41-16,-4-6-12 0,4 6 0 0,-7 0 0 0,7 0 9 0,-3 0-9 16,3 0 12-16,-8 0-12 0,8 0 0 0,-7 0 0 15,4 0 0-15,-4 0 0 16,0 0 0-16,3 6 0 0,-3 0-15 0,4 0 5 0,-4-3 10 0,0 8 0 15,0 1 0-15,-1 0 0 0,1 0 0 0,0-1 0 16,-3 1 0-16,3 0 0 0,0-3 0 0,-4 2 14 16,4 1-3-16,0 0-1 0,0-6 1 0,0 3 0 15,0-3 0-15,3 5 0 0,-3-5-11 0,7 0 0 0,0-6 0 16,-3 0 0-16,3 12 0 0,0-12 0 0,0 0 0 16,0 0 0-16,0 0 23 0,0 0-1 0,0 0 0 0,0 0 0 15,10-6-8-15,1 0-2 0,-1 0 0 0,1-6 0 16,3 1-12-16,-3 5 8 15,-1-3-8-15,1 3 0 0,-1 0 0 0,1 0 0 0,-4-5 0 0,4 5 0 16,-4 0-8-16,-7 6 8 0,0 0-12 0,0 0 12 16,0 0-13-16,0 0 4 0,0 0 1 0,0 0 0 15,0 0-10-15,0 0-2 0,3 12 0 0,1-7 0 16,-1 7 20-16,-3 0 0 0,0-3 0 0,0 3 0 16,0-1 0-16,0 1 0 0,4-6 0 0,-4 6 0 15,0-6 20-15,0 5 8 0,3-2 2 0,1-3 0 16,3 6 16-16,-7-12 3 0,7 6 1 0,-7-6 0 15,0 0-86-15,11 0-18 0,3 11-3 0,-4-11-1 16,1 0 94-16,3 0 20 0,-3 0 3 0,6 0-685 16,-3-11-137-16</inkml:trace>
  <inkml:trace contextRef="#ctx0" brushRef="#br0" timeOffset="-175197.64">28674 9727 961 0,'0'0'20'0,"0"0"5"0,0 0 1 0,0 0 2 0,0 0-28 0,0 0 0 0,0 0 0 0,0 0 0 16,0 12 57-16,0-6 6 0,3 3 1 0,1-1 0 16,-1 1-13-16,4 3-3 0,0 0 0 0,1-3 0 15,6 2-19-15,-4 4-4 0,4 0-1 0,0-9 0 16,1 5-24-16,2-5 0 0,-3 6 0 0,0-6 0 15,4 3 21-15,-7 3-1 0,3-7 0 0,-4 7-461 16,4-9-93-16</inkml:trace>
  <inkml:trace contextRef="#ctx0" brushRef="#br0" timeOffset="-173821.711">29528 9571 732 0,'0'0'15'0,"0"0"5"15,0 0-20-15,-4-6 0 0,4 4 0 0,-4-4 0 0,4 3 56 0,0 3 7 16,0-6 1-16,0 6 1 0,0 0-5 0,0 0 0 16,0 0-1-16,0 0 0 0,-3 0-3 0,3 0 0 0,0 0 0 0,0 0 0 15,0 0-18-15,0 0-4 0,0 0-1 0,0 0 0 16,0 0-23-16,0 0-10 0,-4 0 8 0,1 9-8 15,-1 2 17-15,4 1-1 0,0 6-1 0,0-1 0 16,0-2 9-16,4 9 1 0,-1-1 1 0,1 1 0 16,-1 2-15-16,-3 1-3 0,4 2-8 0,0-5 12 15,-1 2-3-15,1-2-1 0,-4 2 0 0,0 3 0 16,0-2 19-16,0 2 3 0,-4 1 1 0,4 2 0 16,0-11-9-16,-3 5-2 0,-1 0 0 0,0-5 0 15,1-6 7-15,3 5 1 0,-4-2 0 0,4-9 0 16,-3 8-12-16,-1-5-1 0,1 0-1 0,-1 0 0 15,1-1-14-15,-1-2 0 0,4 0 0 0,-3 0 0 16,-1-3 0-16,4-6 0 0,-3 6 0 0,3-6 0 16,-4 11 14-16,4-11-3 0,0 0-1 0,0 0 0 15,0 0-10-15,0 0 0 0,0 0 0 0,0 0 0 16,0 0 0-16,0 0 16 0,0 0 0 0,0 0-1 16,0-11-7-16,-3 5-8 0,3 0 11 0,0-6-11 0,0 0 0 0,0-8-11 15,0 2 0-15,0-5 0 16,0-4-18-16,0-8-4 0,0 3-1 0,-4-1 0 15,4 4 6-15,-3-12 0 0,3 2 1 0,-4 7 0 16,0-9 17-16,4 3 10 0,-3 0-12 0,-1-1 12 0,4 4 0 0,-3-3-8 16,3 3 8-16,0 2 0 15,0 10 0-15,3-4 0 0,1 7 0 0,-1-1 0 0,1 3 0 0,0 4 9 16,3 2-9-16,-4 0 12 0,4 0-12 16,-3 1 0-16,3 5 0 0,-4 0 0 0,4 6 0 0,0 0 0 0,0 0-12 15,1 0 12-15,6 6-16 0,-4 6 5 16,4-7 1-16,0 7 0 0,1 0 10 0,-1-3 0 0,0 3 8 0,0-1-8 15,0 1 0-15,0 0 0 16,-3 3 0-16,-1-1 0 0,1 1 0 0,-1 3-8 16,-3-7 0-16,1 10 0 15,-5-3 8-15,4-1 0 0,0-2 0 0,-3 3 0 0,-4-1-12 0,3 1 0 0,-3-1 0 0,-3 4 0 32,-1-3-22-32,-3-4-5 0,-3 4-1 0,2 0 0 0,-2-7 20 0,-1 4 4 0,-3-3 1 0,7-6 0 15,-3 6 23-15,-1-7 4 0,0-5 0 0,1 12 1 16,-1-12 7-16,4 3 2 0,-3 0 0 0,-1 0 0 15,4-3-10-15,0 3-3 0,7-3 0 0,0 0 0 16,0 0-9-16,-7 3 0 0,7-3 0 0,0 0-11 16,-7 3 11-16,7-3 0 0,0 0-9 0,0 0 9 15,0 0 0-15,0 0-11 0,0 0 11 0,0 0-8 0,0 0 8 16,0 0 0-16,0 0 8 0,0 0-8 16,0 0 31-16,0 0 1 0,0 0 1 0,-7 3 0 0,7-3-14 15,0 0-3-15,0 0-1 0,0 0 0 16,0 0-5-16,0 0-1 0,0 0 0 0,0 0 0 15,0 0-9-15,0 0 0 0,0 6 0 0,0 5-11 0,3-5 11 0,1 0-13 16,-4 6 5-16,3-9 8 16,1 6-33-16,-1-1 1 0,1 1 0 0,-1 0 0 15,1 3 32-15,-1 0 0 0,1-6 0 0,0 11 0 0,3-2 0 0,-4-3 0 16,1 5 0-16,-1-5 0 0,1 3 0 0,-1 2 0 16,1-5 0-16,3 3 0 0,-4 2 0 0,4 1 0 15,0 0 0-15,0-4 0 0,1 1 0 0,-1 0 0 0,0 2 0 16,0-8 0-16,0 0 0 0,0 0 0 0,-4-3 0 15,4 0 0 1,0 0-142-16,1-1-22 0,-1-5-4 0,0 0 0 0</inkml:trace>
  <inkml:trace contextRef="#ctx0" brushRef="#br0" timeOffset="-173288.736">29799 10165 1036 0,'0'0'23'0,"0"0"5"0,0 0 0 0,0 0 1 0,0 0-29 0,0 0 0 0,0 0 0 0,0-6 0 0,0 6 50 0,0 0 4 16,0 0 1-16,0-11 0 0,0 11-10 0,0 0-1 15,4 0-1-15,-4 0 0 0,7 0-25 0,0 0-5 16,0 0-1-16,-7 0 0 0,0 0-2 0,7 0-1 16,3 0 0-16,-2 0 0 0,-1 5-1 0,0-5 0 15,0 0 0-15,0 0 0 0,0 0-8 0,-4 0 0 16,-3 0 0-16,7-5 0 0,0 5 56 0,-3-6 7 16,3 3 1-16,0-3 0 0,-3 3-52 0,-1-3-12 0,1-3 0 0,-4 3 0 15,3-5 0-15,-3 5 0 0,0 0 0 0,0 0 0 31,0 0-48-31,-3 0-13 0,-1 3-3 0,4 3 0 0,-3-9 52 0,-1 7 12 16,-3-4 0-16,-4 6 0 0,4-6 48 0,0 6 12 16,7 0 2-16,-7 0 1 0,0 0-50 0,7 0-13 15,0 0 0-15,-7 6 0 0,0-3 0 0,0 0 0 0,4 5 0 0,-5 1 0 16,5-3 0-16,-4 3 0 0,3-3 0 0,1 5 0 16,-1 1 0-16,4-6 0 0,-3 0 0 0,3 3 0 15,0 3 0-15,0-7 0 0,0 7 0 0,3-6 0 16,1 0 0-16,-1 3 0 0,1 0 0 0,-1 5 0 15,1-8 0-15,-1 0 0 0,5 6 0 0,-5-6 0 16,8 0-11-16,-4 5-4 0,0-5-1 0,0 0 0 16,3-3-25-16,1 3-6 0,3 0-1 15,-3-6-416-15,6 0-84 0</inkml:trace>
  <inkml:trace contextRef="#ctx0" brushRef="#br0" timeOffset="-172652.361">30233 10124 1101 0,'0'0'31'0,"0"0"7"0,0 0-30 0,-3-6-8 15,3 3 0-15,0 3 0 0,-4-12 80 0,4 12 16 16,-4-5 2-16,4 5 1 0,-3-6-21 0,-1 0-4 16,4 6-1-16,-3 0 0 0,3 0-20 0,0 0-4 15,-7-6-1-15,0 6 0 0,0 0-48 0,3 0 0 0,4 0 0 16,-7 6 0-16,0 0 0 15,4-6-11-15,-1 6 11 0,-3-1-10 0,0 7 2 0,3-3 0 0,-3 0 0 0,4 0 0 32,-1 8-19-32,1-11-3 0,-1 6-1 0,1-6 0 0,-1 6 31 0,4 2 13 15,-3-8-1-15,-1 6 0 0,4-6-12 0,0 0 0 0,0-6 0 16,4 11-10-16,-4-11 10 16,0 0 16-16,0 6-4 0,0-6-1 0,0 0 1 15,0 0 1-15,0 0 0 0,0 0 0 0,0 0 6 0,0 0 1 16,0 0 0-16,0 0 0 0,10-3-10 0,-3-5-2 15,4 2 0-15,-4-6 0 0,0 6-8 0,0-6-11 0,0-5 3 0,0 5 0 16,0-3 0-16,0-2 0 0,0-4 0 0,4-3 0 16,-4 7-26-1,0-7-5-15,0 4-1 0,0-7 0 0,0-2 4 0,4-1 1 16,-4 4 0-16,-4-3 0 0,4-4 21 0,0 10 4 0,-3-13 1 0,3 10 0 16,0-3 9-16,0-4 0 0,0 7 8 15,-3-4-8-15,-1 7 0 0,-3-1 0 0,4 10 0 0,-4-10 0 0,-4 7 0 16,1 2 0-16,-1 3 0 0,1 0 0 15,-4 1-15-15,0 5-7 0,0 0-2 16,-1-3 0-16,1 9 6 0,0 0 1 0,0 0 0 0,0 6 0 16,-3 3 17-16,3 2 0 0,-4 7 0 0,0 11 0 15,4 4 0-15,-3-7 9 0,3 10-1 0,0 2 0 16,0 3 8-16,0-12 0 0,7 10 1 0,-4-1 0 16,4 0-1-16,-4 3 0 0,4-9 0 0,0 10 0 0,4-4-8 0,-4-3-8 15,4-3 9-15,-1-2-9 0,1 2 13 0,-1-5-3 16,4 2-1-16,-3-11 0 0,-1-1-9 0,-3 4 0 0,4-9 0 15,-1-1 0-15,1 1 0 0,-1 0 0 0,1-6 0 16,-4-6 8-16,3 9-8 0,-3-9 0 16,0 0 0-16,0 0 0 15,0 0-41-15,0 0-1 0,0 0 0 0,0 0 0 16,0 0-116-16,11 0-23 0,7-9-5 0,-4 0-1 0</inkml:trace>
  <inkml:trace contextRef="#ctx0" brushRef="#br0" timeOffset="-171434.875">30678 9598 1212 0,'-8'12'51'0,"1"-1"-41"16,0 1 49-16,4 9 9 0,-4-4 3 0,0 4 0 15,3 2-5-15,-3 1-1 0,4-6 0 0,-1 8 0 16,1-2-23-16,-1-1-5 0,1-2-1 0,3 5 0 16,-4-2-13-16,4-1-3 0,0 4-1 0,-4-4 0 15,4-2-1-15,0-1 0 0,0 1 0 0,0-9 0 16,0 8-5-16,0-2-1 0,0-1 0 0,-3 1 0 15,3-6-12-15,0 3 11 0,-4-4-11 0,4 1 10 0,0-6-10 0,0 3 10 16,0 3-10-16,-3-1 10 16,3-5-10-16,0-6 10 0,0 0-10 0,0 0 10 15,0 0 2-15,0 0 0 0,0 0 0 0,0 0 0 16,0 0 7-16,0 0 1 0,0 0 1 0,0 0 0 16,0 0-11-16,3-6-2 0,-3-8-8 0,4 5 12 15,-1 0-12-15,1 3-16 0,0-12 3 0,-1 4 1 16,1-1-1-16,-1 0 0 0,-3-2 0 0,4 2 0 15,-1-8 13-15,-3 5 0 0,4-3 0 0,-1-2 0 16,1-7 0-16,-1 7 0 0,1-9 0 0,-1 5 0 16,4-2 0-16,-3-4 0 0,3 4-9 0,-4-3 9 15,1 2 0-15,-4 1 0 0,4-4 0 0,-4 1 0 0,3 9-9 0,-3-4 9 16,0 7-10-16,-3-7 10 16,3 7-29-16,-4-4 0 0,0 6 0 0,4 1 0 0,-3-1 12 0,3 9 2 0,3-2 1 15,-3-1 0-15,0 0 14 0,0 3 0 0,0 3-10 0,4 3 10 16,-4 3 0-16,4-3-11 0,-4 3 11 0,7 0-8 15,0 0 8-15,3 3-10 0,1 0 10 0,-1 0-10 16,1 3 10-16,0 0 0 0,-1 12 0 0,1-12-8 16,-1 5 8-16,4 4 0 0,-3 3 10 0,0-1-10 15,-1-5 12-15,-3 6-4 0,4-10-8 0,-4 10 12 16,0 0-4-16,-4-7-8 0,1 4 11 0,-4 9-11 16,-4-7 8-16,1 4-8 0,-1 2 0 0,-3-2 0 15,0 0-12-15,0-7-5 0,0 7-2 0,-3-9 0 16,-1-1 0-16,-3 1 0 0,7 0 0 0,-4 0 0 15,-3-9 19-15,4 0 0 0,-1-1 0 0,0-2 0 0,1 0 0 16,3-2 8-16,-4 2-8 0,4-3 12 16,0 0-12-16,4 3 0 0,-5 0 0 0,5 0 0 15,-4 0-9-15,3 0 9 0,4 0-13 0,0 0 5 0,0 0-4 0,-7 6-1 16,0-4 0-16,4 4 0 16,3-6-4-16,-4 6-1 0,4-6 0 0,-3 9 0 15,-1 0 2-15,1-3 1 0,-1 0 0 0,4 0 0 16,0 2 15-16,0 1 0 0,0-3 0 0,0 3 0 15,4-3 0-15,-4 6 0 0,0-7 8 0,3 7-8 16,1-6 18-16,-1 3 0 0,1 0 0 0,-1-1 0 0,1 10 3 16,-1-12 1-16,1 6 0 0,3-3 0 0,-4 5-4 0,4 1-1 0,-3-3 0 0,0-3 0 15,3 5-17-15,-4-2 0 0,4-3 0 16,0 3 0-16,-3-7 12 0,3 7-4 16,-4 0 0-16,1 0-8 0,3-3 8 15,-4 2-8-15,5-5 0 0,-8 0 0 16,3 0 8-16,1 0-8 0,-1 3 0 0,-3-3 0 0,0-6 0 0,4 11 0 15,-4-5-13-15,3 0 5 16,1 0-28-16,-1 0-4 0,1 0-2 0,-1-6 0 16,4 0-110-16,0 0-23 0,-3 0-4 0</inkml:trace>
  <inkml:trace contextRef="#ctx0" brushRef="#br0" timeOffset="-170949.972">30967 9889 1378 0,'0'0'28'0,"-7"3"8"0,7-3-28 0,-7 9-8 0,0-9 0 0,0 6 0 0,0-1 64 0,-1 7 11 16,8-12 2-16,-7 0 1 15,0 9-47-15,4 0-10 0,-4 0-1 0,0 2-1 16,3 1-19-16,1 0 10 0,-4-3-10 0,3 0 8 16,1 2 21-16,3-2 4 0,-4-3 1 0,4 6 0 0,0-6-26 0,0 2-8 0,4 7 0 15,-4-6 0-15,3 3 0 16,-3 5 10-16,4-5-10 0,-4 0 8 0,3 3-8 0,1-4 8 0,-1-5-8 16,1 6 8-16,-4-6-8 15,0-6 0-15,0 0 9 0,0 0-9 0,7 3 15 0,-7-3-2 0,0 0 0 0,0 0 0 16,7-3 0-16,0 0 0 0,0 0 0 15,0-3 0-15,0 0-13 0,-3 0 0 0,3-5 0 16,0-4 0-16,-4 6 0 0,4 0-16 16,-3-8 3-16,3 5 1 15,-7 0-17-15,3 0-3 0,1-2-1 0,-4 2 0 16,0 6-6-16,0-6-1 0,0 3 0 0,-4 1 0 0,4 5 7 16,-3-3 1-16,-1 0 0 0,-3 0 0 15,4 0-4-15,-4 6 0 0,-4-12 0 0,4 12 0 0,-4-6 20 0,1 6 3 0,-1-2 1 0,4 2 0 31,-3 0-20-31,3 2-3 0,-4-2-1 0,4 6 0 0,3 6-24 16,-3-6-4-16,7 0-2 0</inkml:trace>
  <inkml:trace contextRef="#ctx0" brushRef="#br0" timeOffset="-170396.275">31164 10071 1440 0,'0'0'32'0,"0"0"6"0,0 0 2 0,0 0 0 0,0 0-32 16,0 0-8-16,0 0 0 0,0 0 0 0,0 0 51 0,-7 3 9 0,7-3 1 0,0 0 1 16,0 0-15-16,0 0-3 0,0 0-1 0,0 0 0 15,0 0-8-15,0 0-2 0,0 0 0 0,0 0 0 16,-3-6-19-16,3 3-4 0,0 3-1 0,-4-11 0 16,4 5-20-16,0 0-4 0,0 6-1 0,0 0 0 15,0 0-8-15,0 0-1 0,-3 0-1 0,3 0 0 16,0 0-10-16,-4-6-3 0,1 0 0 0,3 6 0 15,0 0 15-15,0 0 2 0,-7 0 1 0,7 0 0 0,-7 0 21 16,7 0-9-16,-7 0 9 0,-1 6 0 0,1-6 0 16,0 6 17-16,0 0-1 0,-3 2-1 15,3 4 13-15,0-3 4 0,3 0 0 0,-3 3 0 0,0-7-4 0,0 7 0 16,0-3 0-16,3 0 0 0,1 0-11 0,-4-3-2 16,3 5-1-16,-3 1 0 0,7-12 2 0,-3 6 0 15,-1 0 0-15,1 3 0 16,-1-3-1-16,4 5 0 0,0-5 0 0,0-6 0 0,0 0-15 0,0 0 11 15,4 6-11-15,-1 0 10 16,1 0-10-16,-1-6 10 0,4 6-10 0,0-6 10 0,0 3-10 0,0-3 0 16,8 0 0-16,-5-3 0 15,1-3-36-15,3 6-2 0,-4-6-1 0,4 0 0 16,-3 0-97-16,3-6-19 0,4 1-4 0</inkml:trace>
  <inkml:trace contextRef="#ctx0" brushRef="#br0" timeOffset="-169853.401">31373 9339 892 0,'-11'6'20'0,"4"-12"4"15,0 0 0-15,0 0 1 0,0 3-25 0,3 0 0 0,4 3 0 0,0 0 0 0,0 0 67 0,-7 0 8 16,7 0 1-16,-7 3 1 0,7-3-9 0,-7 6-1 16,7-6-1-16,-7 9 0 0,3-3-12 0,4-6-2 15,-3 6-1-15,-1 6 0 0,1-6-5 0,3 2-1 16,0 4 0-16,0 6 0 0,0-6-9 0,3 2-1 15,1 7-1-15,-1-1 0 0,1-8-10 0,0 6-3 16,3 2 0-16,0 4 0 16,-4-1-4-16,1 4-1 0,-1-1 0 0,1 4 0 15,-1-7-3-15,1 4-1 0,-1-4 0 0,-3 4 0 0,4 2-12 0,-1-8 11 16,-3 8-11-16,4-5 10 0,-4 2-2 0,0 3 0 0,0-5 0 16,0-4 0-16,0 4-8 0,0-6 0 15,0 2 0-15,0 4 0 0,0-10 0 0,0 7 0 16,0-6 0-16,0 2 0 0,0-5 0 0,3 0 0 0,-3 3 0 15,0-4 0-15,0-5 0 0,0 6 0 16,0-9 0-16,0-3 0 0,0 6 0 0,0-6-16 0,0 0 4 0,0 0 1 16,0 0-11-16,-3 9-2 0,3-9-1 15,0 8 0 1,0-8-3-16,0 0 0 0,-4 12 0 0,4-12 0 16,0 6-10-16,0-6-2 0,0 0-1 0,0 0 0 15,0 0 1-15,0 0 0 0,0 0 0 0,0 0 0 0,0 0-33 0,0 0-7 16,0 0 0-16</inkml:trace>
  <inkml:trace contextRef="#ctx0" brushRef="#br0" timeOffset="-169332.019">31482 9980 998 0,'0'0'20'0,"3"-6"7"16,1 0-27-16,-4 0 0 0,3-2 0 0,-3 8 0 0,0 0 66 0,4-3 8 16,-4 3 2-16,0 0 0 0,0 0-12 0,0 0-1 15,0 0-1-15,0 0 0 0,0 0 14 0,0 0 2 16,0 0 1-16,0 0 0 0,0 0-35 0,0 0-6 16,0 0-2-16,0 0 0 0,0 0-7 0,0 0-1 0,0 0-1 0,-7 3 0 15,7-3 4-15,-7 8 1 0,-4-2 0 0,4 0 0 16,0 0-17-16,0 0-3 0,-3-3-1 0,-1 3 0 15,4-3-11-15,-4 0 0 0,4 5 0 0,0 1 8 16,0-3-8-16,7-6 0 0,0 0 0 0,-7 0 0 16,7 0 0-16,-7 0 0 0,7 0 0 0,-7 6 12 15,3-6-12-15,-3 6-11 16,4-6 3-16,3 0 0 0,0 0 8 0,-7 6-10 0,7-6 10 0,-4 6-10 16,1 0 10-16,-1 2-10 15,4-5 10-15,0-3-10 0,0 0 10 0,0 0-10 0,-3 6 10 0,3-6-10 16,0 9 10-16,0-9 0 0,3 6-9 0,-3 0 9 15,0 0-8-15,4-1 8 0,-4 7-10 0,3-9 10 16,4 3-8-16,-3 0 8 0,-1 3 0 0,1 0-9 16,3 2 9-16,-3-5 0 0,-1 0 0 0,4 0 0 15,0 3 0-15,0-3 0 0,-3 0 0 0,3 5 0 16,-4-5 0-16,4 0 0 0,-3-6 0 0,3 6 0 16,-4-6 0-16,1 6-8 0,-4-6 8 0,7 0-8 15,0 0-8-15,-3 6 0 0,3-6-1 0,0 3 0 16,-4 0-16-16,4 5-3 0,0 1-1 0,-3-6 0 15,3 3-40-15,-7-6-8 0,4 0-2 16</inkml:trace>
  <inkml:trace contextRef="#ctx0" brushRef="#br0" timeOffset="-168619.716">31789 9942 1465 0,'0'0'32'0,"0"-6"6"0,-4-3 2 0,1 0 2 0,-1-2-34 0,4-1-8 0,-3 3 0 0,3 0 0 16,-4-6 24-16,1 4 4 0,3 5 0 0,-4-6 0 0,4 6-28 16,0 6 0-16,-3-9-14 0,3 9 5 0,0 0 9 0,0 0 0 15,0 0 0-15,0 0 8 0,-7-3-8 0,7 3 11 16,-8 3-11-16,8-3 12 0,-7 3-1 0,0 3 0 16,0 0 0-16,0 0 0 15,0 0 10-15,0 0 3 0,-3 5 0 0,2-5 0 16,-2 9 6-16,-1-3 2 0,4 0 0 0,-3-7 0 0,3 10 0 0,-4-3 1 15,4-3 0-15,0 5 0 0,0-2-5 0,0 0-2 16,0-6 0-16,0 3 0 0,3-4-26 0,1 7-9 16,-1 0 0-16,1-6 0 15,-1 0 9-15,4 3 0 0,0-4 8 0,-3 7-8 0,3-12 0 0,0 9 9 16,3 0-9-16,-3-3 0 0,0-6 12 0,0 0-4 16,0 0 0-16,0 0-8 0,7 6 8 0,-3-6-8 15,-4 0 0-15,7 5 0 0,-4-5 0 0,4 6 0 0,-3-6 0 16,-4 0 0-16,7 6 0 15,-7-6 0-15,7 0 8 0,-4 3-8 0,-3-3 0 0,8 0 0 0,-8 0 0 16,7-3 0-16,-7 3 0 0,7 0 8 0,-7 0-8 16,0 0 0-16,7 0 0 0,0 0 0 0,-7 0 0 15,7 0 0 1,-7 0 0-16,7 3 0 0,0 0 0 0,-7-3 0 0,7 3 0 0,0 0 0 0,-3 0-10 0,-4-3 10 16,7 6 0-16,-4 0 0 0,-3-6 0 0,4 6 0 15,-4 5 0-15,3-5 0 0,-3-6 0 0,4 6 0 16,-1 0 0-16,-3 0 0 0,0 0 0 15,0-6 0-15,0 0 0 0,0 9 0 0,0 2 0 0,0-5 0 16,-3 6 0-16,-1-6 0 0,1 3 0 0,-4 2 0 16,0-8 0-16,3 3 0 0,4-6 0 0,-7 6 0 15,0 3 0-15,-4-3 0 0,4-6 8 0,0 6-8 16,0-6 0-16,0 0-14 0,7 0 2 0,-7 0 0 16,0-6-53-16,0 0-11 0,0 6-1 15</inkml:trace>
  <inkml:trace contextRef="#ctx0" brushRef="#br0" timeOffset="-168291.731">31944 10250 1440 0,'0'0'60'0,"0"0"-48"16,-7 3 63-16,0 3 12 0,0 0 2 0,0 0 1 15,7-6-36-15,-7 6-7 0,0 0-2 0,0-6 0 16,7 0-86-16,-7 6-18 0,7-6-3 16,0 0-1-16,0 0-57 0,0 0-11 0,-7-6-2 0</inkml:trace>
  <inkml:trace contextRef="#ctx0" brushRef="#br0" timeOffset="-131828.128">3256 6152 608 0,'0'0'12'0,"0"0"4"15,0 0-16-15,0 0 0 0,0 0 0 0,0 0 0 16,0 0 54-16,0 0 8 0,0 0 2 0,0 0 0 16,0 0-52-16,0 0-12 0,-3 15 0 0,3-15 0 15,0 0 20-15,0 0 0 0,0 0 1 0,0 0 0 16,0 6 4-16,0-6 1 0,0 0 0 0,0 0 0 16,0 0 10-16,0 0 3 0,0 0 0 0,3 6 0 15,4 0-21-15,-3 0-4 0,3-6-1 0,3 5 0 0,1-5-13 0,0 6 0 0,3 0 8 0,0 0-8 16,3 0 0-16,1-3 0 15,3 3 8-15,0 6-8 0,-3-7 23 0,3-5 1 0,4 12 1 16,-4-6 0 0,7 0-43-16,-7 0-9 0,8 0-1 0,-1 3-1 0,-3-4 29 0,6 1 0 0,-10 0 0 0,8 0 0 15,-1 0 0-15,4 0 0 0,-4-6 0 0,-7 6 0 16,7-3 22-16,-3 3 4 0,3-4 1 0,-3 7 0 16,3-3-37-16,0 0-7 0,8 0-2 0,-8 0 0 15,-3 0 19-15,6-6 0 0,-6 6-8 16,3 2 8-16,-7-2-10 0,1 0 2 0,2 6 0 0,-3-6 0 15,-3 0-56-15,3 0-12 16</inkml:trace>
  <inkml:trace contextRef="#ctx0" brushRef="#br0" timeOffset="-131137.998">3295 7790 414 0,'0'0'8'0,"0"0"3"0,-4-6-11 16,4 6 0-16,-3-9 0 0,3 9 0 15,0 0 48-15,0 0 7 0,0 0 1 0,0 0 1 16,0 0-38-16,0 0-8 0,0 0-2 0,3 9 0 0,1-3 32 0,-1-6 7 0,5 6 0 0,-1 0 1 15,0-6-24-15,0 0-5 0,3 0 0 0,1 0-1 16,-1 0 21-16,1-6 4 0,7 6 0 0,-4-6 1 16,0 6-17-16,-4-6-4 0,5 0-1 0,6 6 0 15,0 0-12-15,4-3-3 0,3 6 0 0,0-6 0 16,4-3-31-16,0 0-6 16,6-5-2-16</inkml:trace>
  <inkml:trace contextRef="#ctx0" brushRef="#br0" timeOffset="-127879.217">3768 10550 752 0,'0'0'32'0,"0"0"-32"16,0 0 78-16,0 0 10 0,0 0 1 0,0 0 1 15,0 0-21-15,0 0-4 0,-11-3-1 0,11 3 0 16,-3 0-26-16,3 0-6 0,0 0 0 0,0 0-1 16,-4-5-50-16,4-1-9 15,0-6-3-15,4 12 0 0,6-6 31 0,-3 3 0 0,0 0 0 0,7 0 0 16,-3 3 0-16,10-3 0 0,0-3 0 0,4 3 0 15,3 3 0-15,-3 0 0 0,7 3 0 0,-1 0 0 16,5 3-13-16,-5 3 3 0,5 9 1 0,-1-7 0 16,0-2-1-16,-7 0 0 0,4 0 0 0,-4 3 0 15,1-7 10-15,-5 1 0 0,1-6 0 0,0 6 0 16,-8-6 13-16,8 6 5 0,-11-6 1 0,0 0 0 16,0 0-64-16,-3-6-13 0,3 6-2 0</inkml:trace>
  <inkml:trace contextRef="#ctx0" brushRef="#br0" timeOffset="-126963.943">3298 12097 608 0,'0'0'12'0,"-3"3"4"0,-1 0-16 0,-3-1 0 0,4 1 0 0,3-3 0 15,-7 3 28-15,0-3 2 0,7 0 1 0,-11 0 0 16,4 0 5-16,7 0 0 0,0 0 1 0,0 0 0 16,0 0-5-16,0 0-2 0,0 0 0 0,0 0 0 15,0 0-17-15,0 0-3 0,0 0-1 0,0 0 0 16,7 0 10-16,11 0 1 0,-4 3 1 0,0 0 0 15,11 0-68-15,-1 0-13 0,12 0-4 0,-1 6 0 16,-3-3 76-16,6-6 14 0,5 6 3 0,-8 0 1 0,4-6-30 16,0 5 0-16,-4 1 0 0,4 0 0 15,-4 6 0-15,4-6 0 0,-7 0 0 0,3 3 0 16,0-4 0-16,-7 1 0 0,4-6 0 0,-4 6 0 0,1-6 8 0,-5 6-8 16,-3-3 0-16,4 0 0 0,-4-3 8 0,-3 0-8 15,7 3 0-15,-4-3 0 16,-4 0 0-16,5 3 0 0,-1-3 0 0,0 0 0 15,7 0-21-15,-10 0-11 0</inkml:trace>
  <inkml:trace contextRef="#ctx0" brushRef="#br0" timeOffset="-104443.76">18457 12276 485 0,'0'0'13'0,"-7"-6"4"15,4 6-17-15,3 0 0 0,-7-6 0 0,0 6 0 16,3-6 15-16,-3 3-1 0,4-2 0 0,-5 2 0 15,8 3 5-15,0 0 1 0,0 0 0 0,0 0 0 16,0 0 11-16,0 0 2 0,0 0 1 0,0 0 0 16,0 0-15-16,0 0-3 0,0 0-1 0,0 8 0 15,0-8 3-15,-3 9 1 0,3-3 0 0,0 6 0 16,0-3 2-16,0 2 1 0,0 7 0 0,0 0 0 0,0-7-1 0,0 1 0 0,-4 0 0 0,4 0 0 31,0 2-6-31,0 10-2 0,0 2 0 0,0 4 0 0,0-1-13 16,0-2 0-16,0 2 0 0,-3-2 0 0,3-1 0 0,-4-2 0 0,1-1 0 15,-1-2 0-15,4-4 28 0,-3-5 2 0,-1-6 1 16,4 3 0-16,-3 5-19 0,3-8-3 0,0-6-1 0,0 0 0 16,0 0 23-16,0 0 4 0,0 0 1 0,0 0 0 15,0 0-6-15,0 0-1 0,0 0 0 0,0 0 0 16,0 0-15-16,0 0-3 0,0-6-1 0,0-5 0 16,3 5-10-16,-3 0 0 0,0 0 0 15,4-6 0-15,-4-2 0 16,3 2 0-16,-3 0 0 0,4 0 8 0,-4 1-8 0,0-1 0 0,3 0 0 0,-3-9 0 15,0 4 0-15,0-4 0 0,4 1 0 0,-4 5 8 16,0-14 2-16,0 8 0 0,0-8 0 0,3 8 0 16,1-3-19-16,-4 7-4 0,0-4-1 0,0 4 0 15,0-1 14-15,0 3-12 0,0 6 12 0,-4 1-12 16,1 2 12-16,3 0 0 0,-4 0 0 0,1 0 0 16,3 0 0-16,0 6 0 0,0 0 0 0,0 0 10 15,0 0 0-15,0 0 0 0,0 0 0 0,0 0 0 16,0 0-10-16,0 0 12 0,0 0-12 0,0 0 12 15,0 0-12-15,0 0 0 0,0 0 0 0,0 0 0 16,0 0 0-16,0 0-14 0,0 12 3 0,0-12 1 16,0 0 10-16,0 0 0 0,7 6 0 0,-4-6-8 15,4 6 8-15,1-3-8 0,-1-3 8 0,0 3-8 0,0 3 8 16,0-4 0-16,3 1 0 0,-3 0-8 0,4 3 8 0,-4 6 0 16,7-6 0-16,-3 0-8 0,-4 0 8 0,0-1 0 0,3 1 0 0,-3 0 0 15,1 0 0-15,-1 0 0 0,0-6 0 0,0 0 0 16,-4-3 14-16,4 0 5 0,0-9 1 15,0 6 0-15,0 1-20 0,4-7 0 0,-4 0 0 0,0 0 0 16,4-2 0-16,-4 2 0 0,0-12 0 16,0 10 0-16,0 2 0 15,-4 0 0-15,5 0 0 0,-1-2 0 0,0 5 0 0,0 3 0 16,0-6-11-16,0 6 11 0,-4 3 0 0,1 3 0 0,-1 0 8 0,1 3-8 31,-1 0-45-31,1 3-15 0,-4-3-4 0,3 6 0 0,1 0 52 0,-4 3 12 0,4-1 0 0,-1 1 0 16,-3 3 0-16,0-1 0 0,4 7 0 0,-4-9 0 15,0 2 0-15,0 4 0 0,0-6 0 0,0 0 0 16,0-4 48-16,0 1 13 0,0 3 3 0,0-3 0 16,0 8-52-16,0 1-12 0,0 0 0 0,-4 2 0 15,4-2 0-15,4-3 0 0,-4-4 0 0,3 1 0 16,-3 0 0-16,4-6 0 0,-4 0 0 0,3 3 0 16,-3-4 0-16,4 10 0 0,-4 0 0 0,3-9 0 15,1 5 0-15,-4-2-8 0,0-3 8 0,0 0 0 16,-4 3-18-16,8-3 0 0,-4-3 0 0,0 3 0 15,0 5-15-15,0-11-3 0,0 6-1 0,0-6 0 16,0 0-39-16,0 0-8 0,0 0-2 0</inkml:trace>
  <inkml:trace contextRef="#ctx0" brushRef="#br0" timeOffset="-103870.063">19039 12423 760 0,'0'0'16'0,"0"0"3"0,0 0-19 0,0 0 0 0,0 0 0 0,-3-6 0 15,-1 0 79-15,1 0 12 0,-1 0 2 0,1 1 1 16,-1-1-26-16,1 0-6 0,-1 3-1 0,4 3 0 15,0 0-17-15,0 0-4 0,0 0-1 0,-7 3 0 16,7-3-15-16,-10 3-2 0,-1 0-1 0,4 3 0 16,0-1-13-16,-4 1-8 0,4 9 8 0,0-3-8 15,4 0 0-15,-1 5 0 0,1-2 0 0,-1-3 0 16,4-1 0-16,0 7-8 0,-3-12 8 0,3 6-8 16,0-9 8-16,3 3 0 0,-3-1 0 0,4 4-8 15,-4-3 8-15,0-3 0 0,3 3-9 0,-3-6 9 16,0 0 0-16,4 6 0 0,3 0 0 0,-7-6 0 15,3 0 0-15,1 6 0 0,-1 5 0 0,-3-11 0 16,0 0 0-16,0 0 0 0,0 0 0 0,0 0 0 16,7 0 0-16,-3 0 0 0,3 3 0 0,0-3 0 15,0-9-10-15,-3 4-1 0,6-1 0 0,-6 0 0 16,3-9-3-16,-4 0-1 0,1 1 0 0,-1 2 0 0,1 0-7 16,3-3-2-16,-4 7 0 0,-3 2 0 0,4 0 0 15,-1 3 0-15,-3 3 0 0,4-6 0 0,-4 6 7 16,0-6 1-16,0 0 0 0,0 6 0 15,0 0-7-15,0 0-1 0,4 12 0 0,-4-6 0 16,0 3 24-16,0 0 8 0,0-1 0 0,0 4 0 16,0 0 26-16,0-6 5 0,0 6 1 0,0 2 0 0,0-5-10 0,-4 0-2 15,4 3 0-15,4-1 0 0,-4-2-16 0,0 0-3 16,3-3-1-16,-3 3 0 0,4-3-8 0,-1 0 0 16,1 5 0-16,-4-11 0 0,0 0-11 0,7 0-4 0,0 0-1 0</inkml:trace>
  <inkml:trace contextRef="#ctx0" brushRef="#br0" timeOffset="-102848.696">19787 12376 1148 0,'0'0'25'0,"-7"6"6"0,4 0 1 0,3-6 0 0,0 0-32 0,-4 6 0 0,4-6 0 0,-7 5 0 15,4 1 32-15,-1 9 1 0,1-6 0 0,-5 0 0 16,5 0 4-16,-1 5 1 0,1 1 0 0,-1 0 0 15,1-4-10-15,-1 4-1 0,1-3-1 0,3-6 0 16,-4 0 6-16,4-1 0 0,0 4 1 0,0-9 0 16,0 0-17-16,0 0-4 0,0 0-1 0,0 0 0 15,0 0 0-15,0 0 0 0,-3 6 0 0,3-6 0 16,0 0-3-16,0 0-8 0,0 0 12 0,3-6-4 16,-3 6-8-16,0 0 0 0,0 0 0 0,0 0 8 15,0 0-8-15,4-9 0 0,-1 4 0 0,-3-1 0 16,4 0 0-16,-4 0 0 0,3 0 0 0,-3 6 0 15,0-6 0-15,0-3 0 0,0 3 0 0,0-2 0 16,0 2 0-16,0-3 0 0,0-3 0 0,0-2 0 16,0 5 0-16,0 3 0 0,0-3 0 0,0 3 0 15,0 3 0-15,0 3 0 0,0 0 0 0,-3-9 0 16,3 9 0-16,0 0 0 0,0-6-11 0,0 6 11 16,0 0-8-16,0 0 8 0,0 0-8 0,0 0 8 0,0 0-9 15,0 0 9-15,0 0-10 0,0 0 10 0,0 0 0 16,0 0 0-16,0 0 0 0,0 0 0 15,7 6-9-15,-7-6 9 0,0 0-8 0,10 6 8 16,-2 3 0-16,-5 0 0 0,1 0 0 0,-1 2 0 16,1 1 0-16,-1 0-8 0,-3-6 8 0,4 3 0 15,-4-3 0-15,0-6 0 0,0 0 0 0,0 0 8 0,0 0-8 0,0 0 0 16,0 5 0-16,0-5 8 0,0 9-8 0,0-9 0 0,0 9 8 16,0-9-8-16,0 0 12 0,0 0-3 0,0 0 0 0,0 0 0 15,0 0-9-15,0 0 0 0,0 0 0 0,0 0 8 16,0 0-8-16,0 0 0 0,7-9 0 0,0 0 0 15,-4 4 0-15,4-7 0 0,-3 3 0 0,-4-3 0 16,3 6 0-16,-3 6 0 0,0 0 0 0,0 0 8 16,4-11-8-16,0 5 0 0,-1 0 0 0,-3 0 8 15,4 3-8-15,-4 3 0 0,0-6 0 0,0 6 0 16,0 0 0-16,0 0 0 0,0 0 0 0,0 0 0 16,0 0 0-16,0 0 0 0,3-6-9 0,-3 6 9 15,0 0 0-15,0 0 0 0,0 0-8 0,0 0 8 16,0 0 0-16,7 0-12 0,-7 0 12 0,0 0-10 15,11 0 10-15,-11 0-8 0,0 0 8 0,10 6-8 16,-3 0 8-16,0 3 0 0,-7 0 0 0,4 5-8 16,0-2 8-16,-4-3 0 0,0 0 0 0,0 0 0 15,3-1 0-15,-3 7 0 0,0-9 8 0,0 0-8 16,0 0 8-16,-3-3-8 0,3 3 8 0,0-6-8 16,3 2 0-16,-3 7 8 0,0-6-8 0,0-3 0 15,0 0 0-15,0 0 0 0,0 0-10 0,7 6 10 16,-7-6-44-16,4 9-1 0,-4-9-1 0</inkml:trace>
  <inkml:trace contextRef="#ctx0" brushRef="#br0" timeOffset="-102254.402">19932 12517 995 0,'0'0'42'15,"0"0"-34"1,0 0 40-16,0 0 7 0,0 0 1 0,0 0 1 15,0 0-21-15,0 0-5 0,0 0-1 0,3 6 0 16,-3 0-10-16,4 0-1 0,0 3-1 0,-1-7 0 16,-3-2 2-16,4 9 1 0,-4-9 0 0,7 3 0 15,0 0-10-15,-4 0-3 0,4 0 0 0,0-3 0 16,-3-3 2-16,3-3 0 0,0-6 0 0,0 7 0 16,-3-1-1-16,3 0 0 0,-4 0 0 0,1 0 0 15,-1 0-9-15,1-6 0 0,-4 4 0 0,3-1 0 16,-3 0-31-16,0 3-11 0,0-6-2 0,0 4-1 15,0 8 26-15,0 0 6 0,0 0 1 0,0-6 0 0,-3 0 12 0,-1-3 0 16,1 0 0-16,-4 3 0 0,7 6-11 0,0 0 1 16,-7 0 0-16,7 0 0 0,-11 0 2 0,0 0 0 0,4 3 0 15,-3 0 0-15,10-3 8 0,-7-3 0 0,-4 0 0 0,11 3 0 16,-7 6 0-16,0 0 0 0,0 3 0 0,3 3 0 16,1-1 0-16,-1-5 0 0,4 6 0 0,-3-6 0 15,3 3 17-15,3-3-1 0,-3 2 0 0,0 7 0 16,4-9-6-16,-1 6-2 0,1-3 0 0,-1 2 0 15,1-2 2-15,0-3 0 0,-1 3 0 0,1 3 0 16,3-7-10-16,-4 1 12 0,1 0-12 0,-1 3 12 16,-3-9-12-16,7 3 0 0,-7-3 0 0,7 6 8 15,-7-6-8-15,4 3 0 0,3 0 0 0,0 0 0 16,4-6-38-16,-4-3-3 0,3 0-1 16,-3-3 0-16,4 3-111 0,-1-3-23 0</inkml:trace>
  <inkml:trace contextRef="#ctx0" brushRef="#br0" timeOffset="-101814.109">20151 12447 752 0,'-7'-3'32'0,"0"3"-32"31,7 0 78-31,-11-6 10 0,4 0 1 0,3 3 1 0,4 3-28 0,-3-6-6 0,3 6 0 16,0 0-1-16,0 0-37 0,0 0-7 0,-4 9-2 0,1-3 0 15,3 0-9-15,0-1 0 0,0 1 0 0,3 6 0 16,-3-3 0-16,4 0 0 0,-1 2 0 0,1 4 0 16,-4-3 40-16,3 0 5 0,1-3 2 0,0 2 0 15,-1-5-25-15,1 0-5 0,-1-3-1 0,1 6 0 32,-4-9-16-32,3 6 0 0,-3 0 0 0,0-6 0 0,0 0 36 0,0 0 1 0,0 0 0 0,0 0 0 15,0 0 1-15,0 0 0 0,0 0 0 0,0 0 0 16,0 0 1-16,-3-12 0 0,-4 0 0 0,0 0 0 15,-1 1-25-15,1 2-5 0,0-3-1 0,0 0 0 16,0-5-8-16,4 5 0 0,-1-3 0 0,1-3 0 16,-1 10-13-16,4-1 5 0,-3 3 8 0,-1 0-13 15,1 0 13-15,3-3 0 0,0 3 0 0,0 1-9 16,0-1 9-16,0 3 0 0,0-3-9 0,3 3 9 16,-3-3-9-16,4-3 9 0,-1 3-12 0,1 3 12 15,-1 3-36 1,4 3-1-16,0 3 0 0,4 0 0 0,3-3 37 0,-3-3 0 0,3-3 0 0,3 3 0 15,1-6-72-15,0 6-6 16,3 0-2-16,0 0 0 0,0 0-91 0,-3 0-18 0,3 0-4 0</inkml:trace>
  <inkml:trace contextRef="#ctx0" brushRef="#br0" timeOffset="-101201.439">20436 12417 950 0,'-3'6'40'0,"3"-6"-32"15,0 0 53-15,0 0 11 0,0 0 3 0,0 0 0 16,0 0-10-16,0 0-1 0,-4 9-1 0,4-9 0 15,0 0-14-15,0 0-2 0,0 0-1 0,-3 6 0 16,-1 0 0-16,4-1 0 0,0-5 0 0,0 12 0 16,0-12-28-16,0 6-6 0,0-6 0 0,4 9-1 15,-4-9-11-15,3 3 0 0,-3-3 0 0,4 6-11 16,-4-6 11-16,7 3 0 0,0 0 0 0,-3-3 0 16,3 0-8-16,0-3 8 0,-4 3-8 0,4-3 8 15,0 0-11-15,-3 0 11 0,-4 3-13 0,7 0 5 16,-7 0 8-16,3 0-8 0,-3 0 8 0,7-3-8 15,0 0 8-15,-7-9 0 0,4 0 0 0,0 4 0 16,-4 2 0-16,0 6 0 0,0 0 0 0,0 0 0 16,0 0 0-16,0-6-8 0,0 0 8 0,-4 0-8 15,0 0-4-15,1 0 0 0,-1 0 0 0,4 6 0 16,0 0-21-16,-7 0-5 0,7 0-1 0,-10 0 0 16,3 0 39-16,0 0 0 0,0 0 9 0,-4 0-1 15,4-5-8-15,0 5 0 0,3 0 0 0,4 0 0 16,-10 0 0-16,3 5 0 0,0-5 0 0,0 6 8 15,3 6-8-15,1-3 0 0,-1 3 0 0,1-1 8 16,-1 1-8-16,4 3 12 0,-3-3-4 0,3-1 0 0,-4 1 0 16,4-6 0-16,-4 0 0 0,1 6 0 15,6-9 2-15,-3 5 1 0,4 4 0 0,0 0 0 0,-1-3-11 16,4 3 10-16,-3-1-10 0,3-2 10 16,0 3-10-16,0-3 0 0,3 0 0 0,-3 2 0 0,4 1 0 0,-4-3 0 15,0 3 0-15,4-1 8 16,-1-5-41-16,1 0-9 0,-1 0-2 0,1-6 0 15,0 6 13-15,-1-6 3 0,1 3 0 0,-1-3 0 16,1 0-58-16,0 0-11 0,-4-3-3 0</inkml:trace>
  <inkml:trace contextRef="#ctx0" brushRef="#br0" timeOffset="-100869.302">19883 12008 1257 0,'0'0'26'0,"0"0"6"0,0 0-32 0,0 0 0 0,0 0 0 0,0 0 0 16,0 0 42-16,0 0 2 0,0 0 0 0,0 0 0 16,0 0-29-16,3 9-6 0,4-3-1 0,0 0 0 15,0 12-8-15,4-1 0 0,-1 4 0 0,1-1 8 16,3-2-8-16,-3 0 0 0,3-6 0 0,-4 2 0 16,1 1 0-16,3-3-9 0,0 2 0 0</inkml:trace>
  <inkml:trace contextRef="#ctx0" brushRef="#br0" timeOffset="-99236.515">21340 12229 554 0,'0'0'24'15,"0"0"-24"1,0 0 61-16,-4 6 8 0,0 0 2 0,1 0 0 15,-1 2-39-15,4 1-8 0,-3-3-2 0,3 6 0 0,0-6 1 16,0 0 0-16,0 2 0 0,0 4 0 0,0 0 7 16,0 0 2-16,3-6 0 0,1 5 0 0,-4 1-4 0,3 0-1 0,1-3 0 0,0 2 0 15,-1 4-15-15,4 0-4 16,-3 3 0-16,-1 2 0 0,1-5-8 0,-1 2 8 0,1 7-8 16,-1-6 8-16,-3-1-8 15,4 4 0-15,-4-4 0 0,0-2 8 16,3-6-8-16,-3 3 8 0,0-12-8 0,0 3 8 0,0-3 0 0,0 0 0 0,0 0 0 15,0 0 0-15,0 0 16 0,0 0 4 0,0 0 0 0,0 0 0 16,0 0-6-16,-3-6-1 0,3-3 0 0,0 0 0 16,-4 0-21-16,4 3 0 0,0-5 0 0,0 5 0 15,0-6 0-15,0 3 0 0,0-3 0 0,0 7-8 16,0-1 8-16,4-6 0 0,-4 0 0 0,0-3 0 16,0 7 0-16,3-1 0 0,-3 3 8 0,0 0-8 15,0 0 14-15,0 6-2 0,4-6 0 0,-4 6 0 16,0 0-12-16,0 0 0 0,0 0 0 0,3-8 0 15,-3 8 0-15,7-3 0 0,1 0 0 0,-1 3-10 16,0-3 10-16,0 0-12 0,0 3 12 0,0-3-12 16,0 6 12-16,0 0 0 0,0 3 0 0,0-1-8 15,0 1 8-15,0 0 0 0,0 0 0 0,0 0 0 16,-3-6 0-16,-1 6 0 0,4-3 0 0,-3 3 0 16,-1 2 11-16,1-2-3 0,-4 9 0 0,3-9 0 15,1 6-8-15,-4-6 10 0,0 2-10 0,3 1 10 16,-3 0-10-16,0-3 10 0,0-6-10 0,0 0 10 15,0 0-2-15,0 0-8 0,0 0 12 0,0 0-4 16,0 0-8-16,0 0-9 0,8 0 9 0,-5-6-13 16,1 3 13-16,-1-3 0 0,1-3 0 0,-1 4 0 15,1-4 0-15,-1-3 0 0,1 0 0 0,-4 0 0 0,3 1 0 16,-3 2 0-16,0 3 0 0,4 0 0 0,-4-6 0 0,0 1 0 16,3 5 0-16,-3 0 0 0,0 0 0 0,4 0 0 0,-4 6 0 0,0 0 0 15,0 0-10-15,3 3 1 0,1-3 0 0,3 3 0 16,-3 0-6-16,-1 3-1 0,4-3 0 15,-3 3 0 1,3 5-18-16,-4 7-4 0,4-6-1 0,4 5 0 0,-4 4 39 0,0-6 0 16,0 5 0-16,0 1 0 0,0-4 16 15,0-2 10-15,0 0 2 0,-3 0 1 0,3 2-29 0,-4-5 0 0,4 0 0 0,-3 2 0 16,-1 4 8-16,5-9-8 0,-5 0 0 0,4 5 0 16,0-5 0-16,-3-6-13 0,3 3 1 0,0 0 0 15,3-6-54-15,-3 0-10 0,0 0-3 0</inkml:trace>
  <inkml:trace contextRef="#ctx0" brushRef="#br0" timeOffset="-98866.678">21784 12232 1161 0,'0'0'24'0,"0"0"7"0,0 0-31 0,0 0 0 0,0 0 0 15,0 0 0-15,-7 3 40 0,7-3 3 0,-4 6 0 0,1 0 0 16,3-1-20-16,0 1-4 0,0 6-1 0,3-6 0 16,1 6-18-16,-1-3 0 0,1 2 8 0,0 7-8 15,-1-6 0-15,4-1 0 0,-3-2 0 0,3 6 0 16,0-3 0-16,0 2 0 0,3-2 0 0,-3 3 0 16,4 3-10-16,3-962-6 0,-3 1926 0 0</inkml:trace>
  <inkml:trace contextRef="#ctx0" brushRef="#br0" timeOffset="-98253.64">22401 12673 1212 0,'0'0'25'0,"0"0"6"0,0 0-31 16,0 0 0-16,0 0 0 0,0 0 0 0,-7-3 84 0,7 3 10 15,-3-3 2-15,-4 0 1 0,0 0-29 0,0 0-5 0,0 3-2 0,0-6 0 16,3 6-22-16,-3 0-5 0,0-6-1 0,0 6 0 15,0 6-33-15,0-6 0 0,7 0 0 0,-7 0 0 16,0 6-11-16,0 0-5 0,-1 0-2 0,1 0 0 31,4 0-9-31,-4 0-1 0,3 8-1 0,1-8 0 0,-1 0 14 16,1 3 3-16,3 0 1 0,-4 2 0 0,4 1 11 0,0-3-12 0,4 3 12 0,-4-6-12 16,3 2 12-16,1 1 0 0,-4-3 0 0,3 0 0 15,1 3 0-15,-4-3 0 0,3 0 0 0,1 5 11 16,-1-8 3-16,-3-3 1 0,0 0 0 0,4 6 0 15,-4-6 1-15,3 0 0 0,5 0 0 0,-8 0 0 16,3-3-3-16,4 0 0 0,0 0 0 0,-3-8 0 16,3 5-5-16,-4-6 0 0,4 3-8 0,0 0 12 15,-3-2-12-15,-1 8 0 0,1-9 0 16,0 6 0-16,-4 0 0 0,3-3-12 0,-3 3 3 0,0-2 0 16,0 8 9-16,0 0-10 0,0 0 10 0,0 0-10 15,0 0-2-15,0 0-1 0,0 0 0 0,0 0 0 16,0 0 1-16,0 0 1 0,0 11 0 0,0-2 0 15,0 6 2-15,0-3 0 0,0-1 0 0,0 4 0 16,0-3 17-16,0 0 3 0,0 2 1 0,0 1 0 16,0-6 0-16,0 0 0 0,4 5 0 0,-4-8 0 15,0 0-12-15,3 0 0 0,-3 0 0 0,4 0 0 16,-4 3 0-16,0-9 0 0,3 3 12 0,-3-3-4 16,0 0-17-16,7 0-4 0,4 0-1 0</inkml:trace>
  <inkml:trace contextRef="#ctx0" brushRef="#br0" timeOffset="-97435.879">22514 12723 1212 0,'0'0'25'0,"0"0"6"0,0 0-31 0,0 0 0 0,0 0 0 0,0 0 0 16,0 0 59-16,0 0 5 0,0 0 2 0,-7 6 0 15,7-6-28-15,0 0-6 0,-7 3 0 0,7-3-1 16,-3 6 5-16,3 8 0 0,0-2 1 0,0 0 0 15,3 2-15-15,-3 4-3 0,4 0-1 0,-1 2 0 16,4 1-7-16,-3 5-2 0,-4-8 0 0,3 8 0 16,1-2 5-16,-1-3 1 0,4-1 0 0,-3 7 0 15,3-13-24-15,-3 4-5 0,-1 5-1 0,-3-11 0 16,4 0 43-16,-4 0 8 0,0-1 1 0,0 4 1 16,3-9-23-16,-3-3-5 0,0-3-1 0,0 0 0 15,0 0 12-15,0 0 3 0,0 0 0 0,0 0 0 0,-3-3 6 16,-1-3 2-16,-3-6 0 0,3 4 0 0,-3-7-20 0,0 0-3 15,4 3-1-15,-4-8 0 16,3 2 8-16,-3 4 0 0,7-1 1 0,-3-6 0 16,-1 4-17-16,1-1 0 0,3-3 0 0,-4 4 0 0,1 2 0 0,3 6 0 15,0 3 0-15,-4-8 0 0,4 5 0 0,0 0 0 0,-3 0 0 16,3 0 0-16,-4-2-10 0,4 5-6 16,-4-3 0-16,4 0-1 0,0 0 7 0,0 0 2 15,0 1 0-15,4-4 0 0,0 0 8 0,-4 0 0 0,3-2 0 0,-3 2 0 16,4 0 0-16,-1-8 0 0,1 2 0 0,-1 6 0 15,1-5 0-15,-1 2 0 0,1 0 0 0,-1 0 0 16,1 10-8-16,-1-7 8 0,1 3-8 0,-1 3 8 16,-3-3 0-16,4 0 0 0,-4 7 0 0,0 2 0 15,0 0 0-15,0 0-8 0,0 0 8 0,0 0-8 16,0 0 0-16,0 0 0 0,0 0 0 0,3 2 0 16,1 7 0-16,-1 0 0 0,5 0 0 0,-5 3 0 15,1-1 8-15,-1 4 0 0,4 0 0 0,-3 0 0 16,3 2-14-16,-4 1-1 0,1 2 0 0,-1 4 0 15,1-9 15-15,-1 8 0 0,1-5 0 0,-4 5 0 16,3 4 0-16,-3-4 0 0,4 4 0 0,-4 2 0 16,0 1 0-16,0-4 0 0,0 0 0 0,-4-2 0 15,1-3 0-15,-1-10 0 0,-3 1 0 0,4-3 0 16,-1 6 0-16,1-10 0 0,-1 1 0 0,4-6 0 0,-7-6 0 16,-3 1 0-16,3-16 0 0,-4 3 0 15,-3 1 0-15,3-10 0 0,-3 4 0 0,0-1 0 0,0-5 0 16,0 2 0-16,0-5 0 0,0 3 0 15,3 8 0-15,4 3 0 0,-4 1 0 0,4 5 0 16,4 3-54-16,-4 0-8 0,0 1-2 0,7 8 0 16,0 0-58-16,0 0-12 0,0 0-2 0</inkml:trace>
  <inkml:trace contextRef="#ctx0" brushRef="#br0" timeOffset="-96892.495">22708 12696 1314 0,'0'0'37'0,"0"0"8"0,0 0-36 16,0 0-9-16,0 0 0 0,0 12 0 0,-3-6 0 0,3 0 0 0,0 0 0 0,3 3 0 15,-3 5 53-15,4-5 9 0,-1 3 2 0,1 3 0 16,-1-1-52-16,4 1-12 0,-3 3 0 0,3-4 0 16,-3 4 0-16,-1 5 0 0,4-5 0 0,-3-3 0 15,3 8 40-15,-4-5 6 0,1 5 1 0,-1-5 0 16,1 9-24-16,-1-10-5 0,1 4-1 0,-1 2 0 16,-3 1-17-16,0 2 0 0,4-5 0 0,-4 2 0 15,0-5 0-15,-4 0 0 0,4-4 0 0,-3 1 0 16,3 0 55-16,-4-3 7 0,4-4 2 0,-3 4 0 15,3 0-64-15,0-3-15 0,0 0-1 0,0-4-1 16,0 7 27-16,0-9 6 0,0 6 0 0,0-3 1 16,0 0-17-16,0-6 0 0,3 6 0 0,-3-1 0 15,0-5-48-15,4 9-12 0,-4-3-4 0,0-6 0 16,3 6 0-16,-3-6 0 0,0 0 0 0</inkml:trace>
  <inkml:trace contextRef="#ctx0" brushRef="#br0" timeOffset="-96410.352">22412 13079 771 0,'0'0'32'0,"0"0"-32"16,0 0 64-16,0 0 7 0,0 0 1 0,0 0 0 15,0 0-24-15,0 0-5 0,0 5-1 0,0-5 0 16,0 0-6-16,4 6 0 0,-4-6-1 0,7 3 0 15,-4 3-24-15,1 0-11 0,-1 0 10 0,1 3-10 16,-1-3 8-16,-3-6-8 16,0 0 0-16,0 5 0 0,4 4 0 0,-1-3 0 0,1 0-11 0,-4-3 11 15,0-3 0-15,3 6 0 0,-3-6 0 0,0 9 0 16,0 0 0-16,4-1 0 0,-4 1 0 0,0 9 0 16,3-6 0-16,-3 2 0 0,0 1 0 0,4 6 0 15,-4-4 0-15,0 1 0 0,3 2 0 0,-6-5 0 16,6 6 44-16,-3-1 16 0,0-2 3 0,0-3 1 15,0 2-40-15,0 1-7 0,0 0-1 0,0-1-1 16,0-2 11-16,0-3 2 0,4-1 1 0,-8-8 0 16,4-3-17-16,0 0-3 0,0 0-1 0,0 0 0 15,0 0-48-15,0 0-9 0,0 0-3 0</inkml:trace>
  <inkml:trace contextRef="#ctx0" brushRef="#br0" timeOffset="-95889.335">22733 12664 728 0,'0'0'20'0,"0"0"5"0,0 0-25 0,0 0 0 0,-4-6 0 0,4 6 0 16,0-6 84-16,0 0 12 0,0-5 3 0,-3 8 0 15,3-6-33-15,-4 3-6 0,1-3-2 0,-1 3 0 16,4 6 5-16,0 0 1 0,7-6 0 0,-3 6 0 15,3-5-36-15,-3 5-6 0,3 0-2 0,-4 0 0 16,4 0-20-16,-3 0 0 0,3 0 0 0,0 0 0 16,0 0 0-16,0-6 0 0,0 6 0 0,4 0 0 15,-4-6 0-15,3 6 0 0,-3-6 0 0,4 3 0 16,-4 3 0-16,3 0 0 0,-2 0 0 0,2 3-8 16,-3 3 8-16,0-6 0 0,0 6-9 0,-3 0 9 15,-1 5-23-15,1-2 0 0,-4 6 0 0,3 0 0 16,-3 2 23-16,-3 1 0 0,3-3-9 0,-4 8 9 15,-3-8 0-15,4 2 0 0,-4 1 0 0,0-6 0 16,0 2 8-16,0-5 0 0,-1-3-8 0,-2 0 12 0,3 0 36 0,0-6 6 16,0 3 2-16,0-3 0 0,-4-3-19 0,4 3-3 0,-4-3-1 0,1-3 0 15,-1 0-44-15,1-3-9 0,3-2-1 0,-4-1-1 32,4-3-36-32,-4-2-7 0,1 5-2 0</inkml:trace>
  <inkml:trace contextRef="#ctx0" brushRef="#br0" timeOffset="-95348.119">23107 12746 1094 0,'-7'-11'23'0,"7"11"5"15,0 0-28-15,0 0 0 0,-7 0 0 0,3-3 0 16,4 3 56-16,-7 0 7 0,0 0 1 0,0-3 0 16,7 3 0-16,0 0 0 0,-3 0 0 0,3 0 0 15,0 0-43-15,-7 0-8 0,7 0-1 0,-8 0-1 0,5 3-11 0,-1 0-16 0,4-3 4 0,-7 8 1 16,4 1 26-16,-1 3 5 0,1 0 0 0,-1-3 1 15,1 5-33-15,3-2-8 0,0-3 0 0,0 3-1 16,0-1 68-16,0-8 13 0,0-3 4 0,0 9 0 16,0-3-43-16,0 0-8 0,3 0-1 0,-3 0-1 15,4 2 4-15,3-2 1 0,-4 0 0 0,-3-6 0 16,7 0-5 0,-7 0-1-16,7-6 0 0,1 0 0 15,-1 6-2-15,0-11 0 0,3 5 0 0,-3 0 0 0,0-3-8 0,-3 0 12 0,3-5-12 16,-4 2 12-16,1 3-12 0,-4-3 8 0,4 3-8 0,-4-5 8 15,0 8-8-15,0-6 0 0,0 0 0 0,0 1 0 16,-4 2 0-16,0-3 0 0,-3 6-10 0,0-6 10 16,4 4 0-16,-1-1 0 0,-3 6 0 0,4-3 0 15,-4 0 0-15,0 0 0 0,-4 0 0 0,4 6 0 16,-4-6-17-16,4 1 2 0,0 5 1 0,0 0 0 16,-3 0-9-16,6 5-1 0,-3 1-1 0,0 0 0 15,3 0-12-15,1 0-3 0,-1 3 0 0,1 3 0 16,-1-1-10-16,4 1-2 0,0-3-1 0</inkml:trace>
  <inkml:trace contextRef="#ctx0" brushRef="#br0" timeOffset="-94853.091">23227 12664 1337 0,'0'0'28'0,"0"0"6"0,0 0-34 16,0 0 0-16,-4 6 0 0,4-6 0 0,0 9 58 0,-3-3 5 0,3-6 1 0,0 6 0 16,0 5-15-16,3 1-2 0,-3-6-1 0,0 3 0 15,4 0-19-15,-1 2-4 0,-3-2-1 0,4 3 0 16,-1-6-10-16,-3 0-3 0,4 2 0 0,-4 1 0 15,0-9-1-15,0 0-8 0,0 0 12 0,4 3-4 16,-4-3 2-16,0 0 0 0,0 0 0 0,0 0 0 16,0 0 5-16,0 0 1 0,0 0 0 0,0 0 0 15,0 0 0-15,0 0 0 0,0-6 0 0,-4 0 0 16,4-2-7-16,-4 2-1 0,1 6 0 0,-1-6 0 16,1-6-8-16,-1 6 0 0,1-3 9 0,-1-2-9 15,4 2 10-15,-3 0-2 0,-1 3-8 0,1 0 12 16,-1-8-12-16,1 8 11 0,-1 0-11 0,4 0 10 15,-3 0-10-15,3 0 0 0,0 0 0 0,0 0 0 16,0 1 0-16,0-4-9 0,0 3 9 0,0 6 0 16,3-6-16-16,1 3 3 0,-4 3 1 0,7-3 0 15,-4 0-3-15,4 3 0 0,4 0 0 0,-4 0 0 16,0-3-1-16,0 3-1 0,0-3 0 0,0 3 0 16,0 0-8-16,0 0-2 0,0 0 0 0,0 3 0 15,0 0-12-15,0-3-2 0,1 3-1 0,-1 0 0 16,0-3-26-16,3 3-4 0,-3 0-2 0</inkml:trace>
  <inkml:trace contextRef="#ctx0" brushRef="#br0" timeOffset="-94486.764">23456 12173 988 0,'0'0'41'0,"0"0"-33"16,0 0 48-16,0 0 8 0,0 0 3 0,0 0 0 15,-3 9-39-15,-1-3-8 0,1 3-2 0,-1 2 0 16,4-5 11-16,0 6 3 0,-3 0 0 0,3 0 0 16,0 2 12-16,3 10 4 0,-3-12 0 0,4 8 0 15,-4-2-14-15,3-4-2 0,1 7-1 0,-1 0 0 16,1-1 6-16,-1 1 2 0,1-1 0 0,-1 4 0 15,-3-4-8-15,4 4-2 0,-1-3 0 0,-3 2 0 16,4 1-9-16,-1-4-1 0,-3 1-1 0,4 5 0 16,-4-11-18-16,0 0 0 0,0 5 8 0,3-5-8 15,-3-3 0-15,0 5 0 0,0-5 0 0,0 0 0 16,4-12 0-16,-4 0 0 0,0 0 0 0,0 0 0 16,0 0 0-16,0 0 0 0,0 0 0 0,0 0 0 15,4 0-48-15,3-6-12 0,-4-6-4 0</inkml:trace>
  <inkml:trace contextRef="#ctx0" brushRef="#br0" timeOffset="-94216.736">23364 12541 1189 0,'0'0'50'0,"0"0"-40"15,0 0 24-15,0 0 5 0,0 0 1 0,0 0 0 16,0 0 16-16,0 0 3 0,0 0 1 0,0 0 0 16,0 0-10-16,0 0-2 0,0 0 0 0,0 0 0 15,0 0-23-15,0 0-5 0,4 3 0 0,7-1-1 16,-4-2-19-16,3-2 0 0,1 2 0 0,-1-3 0 16,1 0 0-16,3 3 0 0,-3 0-8 0,-1 3 8 15,4-3 0-15,0 3 0 0,-3-3 0 0,7 0 0 16,-4 0-48-16,0 0-11 0,0 0-1 0</inkml:trace>
  <inkml:trace contextRef="#ctx0" brushRef="#br0" timeOffset="-93723.495">23633 12579 1337 0,'0'0'56'16,"0"0"-44"-16,0 0 41 16,0 0 9-16,0 0 2 0,0 0 0 0,0 6 0 0,3 0 0 15,-3-6 0-15,4 5 0 0,-1-5-52 0,4 9-12 16,0-6 0-16,0 0 0 0,0 0 0 0,0 0 0 0,4-3 0 16,-4 3 0-16,0-3 0 0,0 0 0 0,0 0 0 15,0-3 0-15,0 3 0 0,0 0 9 0,0-3-9 0,1 3 8 16,-5-3-8-16,1 0-16 0,3-3 4 0,-4 0 1 15,1 6 11-15,-4 0-8 16,3-5 8-16,-3 5-8 0,0 0 8 0,0-6 8 0,0-6-8 0,0 6 11 16,-3 3-11-16,-1-3 0 0,1-6-12 0,-1 7 12 15,-3-1-12-15,4 0 12 0,-1 0-10 0,-3 0 10 16,3 0-12-16,-3-3 12 0,0 3-13 0,0 1 5 16,7 5-27-16,-7 0-5 0,0 0 0 0,0 3-1 15,0-1 33-15,0 1 8 0,0 0 0 0,0 6 0 16,0-3 0-16,0 0 0 0,0 6 0 0,3-6 0 15,-3 2 0-15,4 7 0 0,-1-6 0 0,1 3 0 16,-1-1 0-16,4 7 0 0,-4-3 0 0,4-3 0 16,0 5 0-16,4-11 0 0,0 3 0 0,-4 0 0 15,7 0 0-15,0 2 0 0,-4 1 0 0,4-3 0 16,0 0 32-16,0 2 8 0,0 1 1 0,0-3 1 16,1 3-30-16,2-6-12 0,-3 2 8 0,0-2-8 15,4 0 0-15,-4-6-16 0,3 3 3 0,1 0 0 16,0-6-67-16,-1 0-14 0,4 0-2 0</inkml:trace>
  <inkml:trace contextRef="#ctx0" brushRef="#br0" timeOffset="-90104.622">24366 12499 823 0,'-3'-5'16'0,"-1"-4"7"0,4 0-23 15,-3 0 0-15,3-3 0 0,-4 4 0 0,4 2 54 0,0 6 6 0,0 0 2 0,0 0 0 16,-3-6 3-16,3 6 1 0,-4-9 0 0,4 9 0 16,-7-3 2-16,7 3 0 0,-3-6 0 0,3 6 0 15,0 0-16-15,0 0-4 0,-4-6 0 0,4 6 0 16,0 0-32-16,0 0-6 0,0 0-2 15,0 0 0-15,0 0-8 0,0 0 0 0,0 0 0 0,0 0 0 16,0 0 0-16,-7 6 0 0,7-6 0 0,0 0 0 16,0 0 0-16,0 0 0 0,0 6 0 0,-4 3 0 15,4-3 0-15,4 3 16 0,-4 5-2 0,4-2-1 16,-4 0-13-16,3-1-15 0,1 4 3 16,-1 3 1-16,1-9 11 0,-1 8 0 0,1-5 0 15,-1 0 0-15,1 0 12 0,-4-7-3 16,0-5 0-16,3 6 0 0,-3-6-9 0,0 0-9 0,0 0 9 15,0 0-13-15,0 0 13 0,0 0 8 0,0 0 0 0,0 0-8 16,0 0 41-16,0 0 2 0,0 0 0 0,0 0 0 16,0-6-25-16,0 1-5 0,0-7-1 0,0 6 0 15,0-3-2-15,0 0-1 0,0-2 0 0,0 2 0 16,-3-3-9-16,3 6 0 0,0-3-12 0,0 0 12 16,0 1 0-16,0 2 0 0,0-3 0 0,0 0 0 15,-4 3 0-15,4-6 0 0,0 4 8 0,0 2-8 16,0 6 0-16,0 0 0 0,0 0-9 0,0 0 9 15,0-9 0-15,0 3 0 0,4 0 0 0,-4-3 0 16,0 9-9-16,3 0 9 0,1-6 0 0,-1 1-9 16,1 5 9-16,-4 0-10 0,3-6 10 0,4 3-10 0,-3 3 10 15,3 0-13-15,0 3 5 0,0 3 8 0,0-6-14 0,0 5 5 0,0 1 1 16,0 0 0-16,0 0 8 0,1-3-12 0,-1 0 12 0,0 3-12 16,0 0-13-1,0 3-3-15,-4-4-1 0,4 7 0 0,-3 0 29 0,-1-6 0 0,1 0 0 0,-1 3 0 16,1-4 0-16,-1 4 0 0,-3 0 0 0,4-3 0 15,-4-6 25-15,0 0 11 0,0 0 3 0,0 0 0 16,0 0-11-16,0 6-3 0,0-6 0 0,0 0 0 16,0 0-25-16,0 0-12 0,0 0 0 0,0 0 1 15,0 0 11-15,0 0 0 0,0 0 10 0,0 0-10 16,0 0 0-16,0 0 0 0,0 0 0 0,0 0 0 16,-4-6 0-16,4 6-12 0,0 0 1 0,0-6 0 15,0-9-29-15,0 15-5 0,0-6-2 0,4 1 0 16,0-1 38-16,-4 6 9 0,3-9 0 0,1 6 0 15,-4-3 0-15,3 0 0 0,-3 6 0 0,0 0 0 16,0 0 19-16,0 0 5 0,0 0 2 0,0 0 0 16,0 0-26-16,0 0 0 0,0 0-12 0,7-6 12 15,-7 6 0-15,4 0 0 0,3 0 0 0,-7 0 0 16,7 0-11-16,-4-6 11 0,1 4-8 0,3-1 8 16,-7 3-17-16,3 0 1 0,4 0 1 0,1 3 0 15,-1-1 15-15,0 4 0 0,0 0 0 0,0 0 0 16,-4 0 0-16,4-6 0 0,0 6 0 0,-3 0 0 0,3 3 0 15,0-4 8-15,0 7 0 0,-3 0-8 0,3-6 0 16,-4 0 0-16,1 3-10 0,-1 2 10 0,-3-2 0 16,0 0 0-16,4 3 0 0,-4-6 0 0,3 5 0 15,-3-2 0-15,0-3 0 0,0-6 0 0,4 6 16 16,-4-6 12-16,0 0 1 0,0 9 1 16,0-9 3-16,0 0 1 0,0 0 0 0,0 0 0 15,0 0-78-15,0 0-16 0,7-3-4 0,-4 0 0 16,5 0-80-16,-5-3-17 0</inkml:trace>
  <inkml:trace contextRef="#ctx0" brushRef="#br0" timeOffset="-89339.187">24934 12517 1036 0,'0'0'23'0,"0"0"5"0,0 0 0 0,0 0 1 0,0 0-29 0,0 0 0 15,0 0 0-15,0 0 0 16,-7 0 108-16,7 0 16 0,-7-6 4 0,7 6 0 15,-3 0-43-15,3 0-8 0,-7-3-1 0,7 3-1 16,-7-6-27-16,3 6-4 0,-3-3-2 0,7 3 0 0,-4-3-25 0,4 3-5 0,0 0 0 16,-7-2-1-16,0 2-11 0,7 0 0 0,-7 0 0 0,7 0 0 15,-3 0 0-15,3 0 0 0,-7 5 0 0,7-5 0 16,0 0 0-16,0 0-14 0,0 0 5 0,0 0 1 16,-4 3-1-16,4-3 0 0,0 0 0 0,-3 9 0 15,3-3 9-15,-4 0-13 0,4-6 5 0,0 0 8 16,0 0 12-16,0 0 11 0,0 0 1 0,0 6 1 15,-3 0-25-15,-1 3 0 0,4-7 0 0,-3 10 0 16,3-6 0-16,-4-3 0 0,4-3 0 0,-4 6 0 16,1 0 0-16,-1 0 0 0,4-6 0 0,-3 6 0 15,3-1 0-15,-4 4 0 0,4-3 0 16,0 3 0-16,0-3-15 0,0-6-8 0,0 9-1 16,0-3-1-16,4 5 13 0,-4-11 2 0,3 6 1 0,-3-6 0 15,0 0 9-15,7 3 0 0,-7-3 0 0,0 0 0 16,8 6 0-16,-1-3 0 0,-7-3 8 0,10 6-8 15,-10-6 10-15,0 0-2 0,7 0-8 0,-7 0 12 16,7-3 2-16,4 0 0 0,-8 0 0 0,4 0 0 16,-3-3-4-16,3 0-1 0,0-5 0 0,-3 5 0 15,3-3-9-15,-4 0 0 0,1 0 0 0,-1-3 0 16,1 7 0-16,-1-7 0 0,1-3 0 0,-4 6 0 16,7-2 0-16,-4 2 0 0,1-3 0 0,-4 0-11 15,4 0-1-15,-4 1-1 0,3 2 0 0,-3 3 0 16,0-6-10-16,0 6-1 0,-3-2-1 0,3 5 0 15,0 3-49-15,-4-3-10 0,0 3-1 0,-3 0-1 16,4 0-34-16,-8 0-6 0,4 3-2 0,0 0 0 16,-3 5 32-16,-1 4 7 0,0-6 1 0,1 6 0 0,-1-1 75 0,-3 4 13 15,4-3 0-15,-5 0 12 0,5-1 42 16,-4 7 9-16,3-3 1 0,1-3 1 0,3 2-10 0,-1-5-3 16,5 0 0-16,-4 0 0 0,7-9-32 15,0 0-6-15,0 0-2 0,0 0 0 16,0 0-1-16,7 9-1 0,-4-4 0 0,8 1 0 15,0 0-48-15,-1-3-10 0,4 0-1 0</inkml:trace>
  <inkml:trace contextRef="#ctx0" brushRef="#br0" timeOffset="-88781.092">25121 12499 836 0,'0'0'24'0,"0"0"4"15,0 0-28-15,-3 9 0 0,-1 0 0 0,1-3 0 16,3 6 108-16,0-9 16 0,-4 3 4 0,4 5 0 15,-3-5-72-15,3 0-13 0,0 0-3 0,0 6-1 16,3-6-11-16,-3-1-3 0,4 1 0 0,-4-6 0 16,0 9-25-16,0-9 0 0,0 0 0 0,0 0 0 15,0 0 0-15,0 0 0 0,0 0 0 0,0 0 0 0,0 0 0 16,0 0 0-16,0 0 0 0,0 0 0 0,0 0 0 16,0 0-9-16,0 0 0 0,0 0 0 15,0 0 9-15,0 0-13 0,7-6 5 0,-7-3 8 0,3 4 0 0,-3-1 0 0,0 0 0 0,4 0 12 16,-4 0 5-16,0 0 2 15,0 3 0-15,0 3 0 0,0 0-19 0,0 0-11 0,0 0 2 16,0 0 0 0,0 0 45-16,0-9 10 0,0 9 2 0,0 0 0 15,0 0-32-15,0 0-5 0,0 0-2 0,0 0 0 0,0 0-9 0,0 0 0 0,0 0 0 0,0 0 8 16,0 0-8-16,0 0 0 0,0 0 0 0,0 0 0 16,0 0 0-16,10-3 0 0,-3 1 0 0,-7 2 0 15,8-3 0-15,-8 3 0 0,10 0 0 0,-10 0-11 16,11 5 11-16,-1 4-8 0,-3-3 8 0,4 0-8 0,-4 6 8 15,-3 0-10-15,3-7 10 0,-4 7-10 16,1-3 10-16,-1 3-8 0,1 0 8 0,-4-1-8 0,3-5 8 16,-3 0 0-16,0-6 0 0,0 0 0 15,4 6-36-15,-4-6-4 0,0 0-2 0</inkml:trace>
  <inkml:trace contextRef="#ctx0" brushRef="#br0" timeOffset="-87945.534">26056 12449 1267 0,'0'0'28'0,"0"0"5"0,-7 0 2 0,0 0 1 15,0 0-36-15,0-2 0 0,0-1 0 0,0 3 0 0,0 3 58 0,-4-3 5 16,4 0 1-16,0-3 0 0,-3 3-4 0,2-3-1 16,1-3 0-16,-3 3 0 15,-1-3-43-15,4 3-16 0,-3 3 11 0,3-3-11 16,-4 3 0-16,0 0 0 0,4 0 0 0,-3 3 0 16,3-3 0-16,-4 3 0 0,4 0 0 0,-4 3 0 15,4 0 0-15,-3 2-12 0,-1 10 12 0,1-9-13 0,3 6 13 0,-4 2-11 16,4-2 11-16,0 0-10 0,-4-4 10 0,4 4 0 15,4 0 0-15,-4-3-8 0,3-1 8 0,1-2 0 16,-1 0 0-16,1-3 8 0,3 0 4 0,0-6 0 16,0 0 1-16,0 0 0 0,0 0 7 0,0 0 2 15,0 0 0-15,0 0 0 0,0 0-2 0,10 0-1 0,1-6 0 0,-4 0 0 16,3 0 1-16,1-3 1 0,0 0 0 16,-1-2 0-16,1-7-21 0,3-3 0 0,-4 4 0 0,1-1 8 15,0 1-8-15,-1-4 0 0,-3-3 0 0,4 1 0 16,-4-4 0-16,0 1 0 0,3-3 0 0,-2-1 0 15,-5 4 0-15,4-4 0 16,0 1 0-16,-3 3 0 0,-1-4 0 0,1 4-10 16,-4-1 10-16,0 4-13 0,0-1-3 0,0 4-1 15,0-4 0-15,-4 6 0 0,1 4-3 0,-1-7 0 0,-3 6 0 0,0 1 0 16,0-1-6-16,0 6-2 16,-4 0 0-16,4 6 0 0,0-2 12 0,-3 5 1 0,6 0 1 0,-3 0 0 15,4 5-1-15,-5 1 0 0,5 0 0 0,-1 6 0 16,1 0-9-16,-1 2-1 0,1 1-1 15,-4 3 0-15,3-1 54 0,1 1 12 0,3 3 1 0,-4-4 1 16,4 7-22-16,0-7-4 0,0 7 0 0,0-3-1 16,4-1-7-16,-4 4 0 0,3-7-8 0,1 10 12 0,-4-4-12 0,3 1 0 15,1-7 0-15,-1 10 0 0,1-7 0 0,-1 1 0 16,1 0 0-16,-1-10 0 0,5 10 0 0,-5-3 0 16,1 5 0-16,-1-5 0 0,1-4 0 0,-1 4 0 15,1-6 0-15,-1-3 0 0,1 2 0 0,-1-2 0 16,1 0 0-16,-1-3 0 0,4 0-17 0,-3 6-7 15,-4-12 0-15,7 0-1 16,0 5-118-16,0 1-23 0,7-3-5 0,-14-3-1 0</inkml:trace>
  <inkml:trace contextRef="#ctx0" brushRef="#br0" timeOffset="-87456.131">26014 12435 1074 0,'0'0'30'0,"0"0"8"0,0 0-30 0,0 0-8 0,0 0 0 0,0 0 0 15,0 0 52-15,0 0 10 0,0 0 2 0,0 0 0 16,0 0 51-16,0 0 10 0,-7 0 3 0,7 0 0 16,0 0-103-16,0 0-25 0,0 0 0 0,0 0 0 15,3 6 0-15,1 0 0 0,-4-6 0 0,3 2 0 0,8 4 0 0,-4-6 0 16,0 6 0-16,0 0 0 0,4-6 36 0,-4 0 3 15,3 0 0-15,1 0 0 0,-1 0-39 0,-2-6-8 16,2 6-2-16,-3-6 0 16,-3 0-15-16,3 1-3 0,-7 5-1 0,0 0 0 0,0 0 16 0,0 0 3 15,0 0 1-15,0-9 0 0,0 9 9 0,3-9-13 16,-3 9 5-16,-3-9 8 0,-1-3 0 0,4 12 0 16,-3-6 0-16,3 6 0 15,-4-5 0-15,-3-4 10 0,0 3-2 0,-4 0-8 0,8 3 12 0,-4 0-4 16,3 3 0-16,-3 0-8 0,4 3 0 0,-4 0 0 15,3 3 0-15,1 0 0 16,-1 3 0-16,-3 2 0 0,4-2 0 0,-1 0 0 0,1-3 0 0,-1 0 0 16,0 6 0-16,1 2 0 0,3-2 0 0,0-3 0 15,0 3 0-15,0 5 0 0,0-5 0 0,3 3 0 0,-3-7 0 0,4 7 0 16,0-6 0-16,-1 6 0 0,1-9 0 0,3 5 0 16,-4-2 32-16,4-3 0 0,0 0 0 0,-3 0 0 15,3 0-32-15,0 0 0 0,0-1 0 0,0 1-9 31,4-6-15-31,-4 0-2 0,3 0-1 0,1 0 0 16,-1-11-149-16,1 11-29 0</inkml:trace>
  <inkml:trace contextRef="#ctx0" brushRef="#br0" timeOffset="-86672.746">26388 12447 952 0,'0'0'27'0,"0"0"5"0,0-3-32 0,3 0 0 0,-3-3 0 0,4-3 0 15,3 0 0-15,-4-3 0 0,4 1 0 0,-3 2 0 16,0-3 0-16,3 0 13 0,-4 3-1 0,1 1 0 15,-1 2 0-15,1 0 0 0,-1 0 0 0,-3 0 0 16,0 0 26-16,0 6 5 0,0 0 1 0,0 0 0 16,0 0-20-16,0 0-3 0,0 0-1 0,0 0 0 15,0 0 10-15,0 18 2 0,0-6 0 0,4-4 0 16,-4 7 0-16,0 0 0 0,0-3 0 0,0 8 0 0,0 1-16 16,0 5-2-16,0-5-1 0,0 5 0 15,0-5 41-15,0-1 8 0,0 4 2 0,0-1 0 0,0-5 0 0,0 3 0 16,0 2 0-16,0-8 0 0,0 0-52 0,0 5-12 15,-4-5 0-15,1 5 0 0,3-5 8 0,0 3 0 16,0-1-8-16,-4-2 12 0,4-3-12 0,-3 0 0 16,-1 2 0-16,1 1 0 0,3 0 0 0,-4 2 9 15,1-5-9-15,-1-3 8 0,4 0-8 0,-4 3-16 16,1-4 4-16,3-8 1 0,0 0 11 0,0 0 0 0,0 0 0 16,-4 12 0-16,4-12 0 0,0 0 0 0,0 0 0 0,0 0 0 15,0 0 0-15,-10 0 0 0,3 0 0 0,0-6 0 16,3 6 0-16,-3-9 0 0,0 1 0 0,0-7 0 15,3 3-12-15,-3-6-1 0,0-5 0 0,0 5 0 32,-3-2-36-32,3-4-7 0,-4 4-2 0,1 2 0 15,2-3-67-15,-2-2-14 0,3 5-2 0</inkml:trace>
  <inkml:trace contextRef="#ctx0" brushRef="#br0" timeOffset="-86414.091">26349 12132 1295 0,'0'0'27'0,"0"0"6"15,0 0-33-15,0 0 0 0,0 0 0 0,0 0 0 16,0 0 39-16,0 0 1 0,-7-6 0 0,7 6 0 16,0 0-18-16,0 0-3 0,0 0-1 0,0 0 0 15,0 0-37-15,7 0-7 0,4-3-2 0</inkml:trace>
  <inkml:trace contextRef="#ctx0" brushRef="#br0" timeOffset="-85842.82">26642 12358 1212 0,'0'0'25'0,"0"0"6"0,0 0-31 0,0 0 0 0,0 0 0 0,0 0 0 16,0 0 54-16,0 0 5 0,0 0 1 0,-4 3 0 15,4-3-4-15,0 0-1 0,0 0 0 0,0 0 0 16,0 0-27-16,0 0-6 0,0 0-1 0,0 9 0 16,0-3-7-16,0 0-2 0,0 6 0 0,4-7 0 15,-1 1 0-15,1-6 0 0,3 9 0 0,0-6 0 16,-4 3-12-16,1-3 0 0,3 3 0 0,-7-6 0 16,7 0 0-16,0 0 8 0,0 0-8 0,-3-3 9 15,3 0-9-15,-7 3-11 0,7 0 3 0,-7 0 0 16,3-6 8-16,1 0 0 0,-1-3 8 0,1 3-8 15,0 6 0-15,-4-5 0 0,3-7 0 0,-3 6 0 16,0 0 0-16,0-6 0 0,0 6 0 0,0-2 0 16,0 2-15-16,0 0-7 0,0-6-2 0,-3 0 0 15,3 6 0-15,0 1-1 0,0 5 0 0,0 0 0 16,-4-3 1-16,4 3 0 0,-7-6 0 0,0 6 0 0,3-6 8 16,-3 6 1-16,0 0 1 0,-3 0 0 0,3 0 14 0,0 6 0 15,-1-6-10-15,1 6 10 0,-3 2-9 0,3 4 9 0,0 6-12 16,-4-6 12-16,4-4 20 0,0 7 10 15,3-3 2-15,-3 3 1 0,4 2-33 0,-4-2 0 0,3 3 0 16,1 5 0-16,3-14 58 0,-4 6 5 0,4 2 1 0,0-2 0 16,-3-3-52-16,6-3-12 0,-3 2 0 0,4-2 0 15,-1 0 0-15,1-3 0 0,-4 0 0 16,3 0 0-16,1-1 40 0,-1 1 6 0,1-3 1 0,-1 3 0 16,1 0-33-16,3-3-6 0,0 0-8 0,-3 0 11 15,3-3-11-15,0 3 0 0,0-3 0 0,0 0 0 31,0 0-62-31,4-3-5 0,-4 3-1 0,3-3-456 0,1 0-92 0</inkml:trace>
  <inkml:trace contextRef="#ctx0" brushRef="#br0" timeOffset="-85405.133">26850 12405 1579 0,'0'0'32'0,"0"0"10"15,0 0-34-15,0 0-8 0,0 0 0 0,0 0 0 16,0 0 34-16,-4 6 5 0,4-6 1 0,-7 9 0 0,4 3-13 0,3-3-3 0,-4 5 0 0,1-2 0 15,3-6-6-15,0 3-2 0,0 0 0 16,0-1 0-16,3-5 4 0,-3 12 1 0,7-9 0 0,-3 0 0 16,-1 0 5-16,1 0 1 0,3-3 0 0,0-1 0 15,-3-2-27-15,3 0 0 0,0 0 0 0,3 0 0 16,-3-2 0-16,4-4 13 0,-4 3-3 0,0-9-1 16,0 6 47-16,4-9 10 0,-4 1 2 0,0 2 0 15,3 3-106-15,-3-3-21 16,4-2-4-16,-4-1-1 0,0 0 64 0,-3-2 0 0,-1-1 0 0,-3-3 13 15,0 4-33-15,0 5-6 0,-3-12-2 16,-1 10 0-16,4 2 0 0,-3-9 0 16,-1 10 0-16,-3-1 0 0,3-6-60 0,-3 7-13 15,4-1-3-15,-4 3 0 0,3-3 7 16,-3 3 1-16,4 6 0 0</inkml:trace>
  <inkml:trace contextRef="#ctx0" brushRef="#br0" timeOffset="-84821.106">27104 12361 952 0,'0'0'27'0,"0"0"5"0,0 0-32 16,0 0 0-16,-4 6 0 0,1 0 0 0,-1 3 58 0,4-3 5 0,-3 5 1 0,3-5 0 16,-4 6-10-16,4-6-2 0,0-6 0 0,0 9 0 15,-3 3-5-15,3-1-2 0,0 1 0 0,0 0 0 16,0-3-36-16,0 2-9 0,0 1 0 0,0-12 0 16,0 0 0-16,0 6 0 0,0-6 0 0,0 0 0 15,0 0 0-15,0 0 0 0,0 0 0 0,0 0 0 16,0 0 49-16,0 0 8 0,0 6 2 0,0-6 0 15,0 0-43-15,0 0-16 0,0 0 11 0,0 0-11 16,0 0 0-16,0 0 0 0,0 0 0 0,0 0 0 16,3-12 0-16,-3-3 0 0,0 4 0 0,0 2 0 15,0 0 0-15,0 3 0 0,0-8 0 0,0 2 0 16,0 0 28-16,0-6-1 0,0 7 0 0,0-4 0 16,0 3-27-16,4-3 0 0,-4 7 0 15,3-4 0-15,1 6 0 0,-1-9 0 0,1 6 0 16,-1 4 0-16,1 2 0 0,-4 3 0 0,0 0-14 0,7-3 5 15,-7 3 9-15,0 0 0 0,0 0 0 0,7-3 0 16,-7 3-28-16,7 3-3 0,-7-3-1 0,11 0 0 16,-8 6 19-16,8-1 3 0,-8 4 1 0,1 6 0 15,-1-3 9-15,1-6 0 0,-1 5 0 0,-3 4-8 16,0-3 8-16,0 0 14 0,0-1-3 0,0 1-1 0,0 3 3 0,0-3 1 16,0-1 0-16,0 7 0 0,0-9 7 0,0 3 2 15,4-4 0-15,-4 7 0 0,0-3-37 0,0-6-7 16,0 3-2-16,0 2 0 0,4-5 23 0,-4-6 0 0,0 0 0 15,0 0 0-15,0 0 8 0,0 0 7 0,0 0 1 0,0 0-800 16</inkml:trace>
  <inkml:trace contextRef="#ctx0" brushRef="#br0" timeOffset="-84308.05">27256 12385 1364 0,'0'0'30'0,"0"0"6"16,0 0 2-16,0 0 0 0,-4 9-30 0,4-9-8 0,0 0 0 0,0 5 0 16,4 1 20-16,-1 0 2 0,1-3 1 0,3 3 0 0,3 0 13 0,-3-3 4 15,0 0 0-15,4 0 0 0,-4-3-32 0,4 3-8 16,-1-3 0-16,1 0 0 0,-1-3 0 0,1 3 8 15,3-3-8-15,-3 0 8 0,-1-3-17 0,1 0-3 16,-1-6-1-16,1 6 0 16,-4 1-23-16,0-4-5 0,0 3-1 0,-3 0 0 0,-1-6 18 0,-3 6 3 15,0 0 1-15,-3-5 0 0,3 11 20 0,-4-6 0 16,-3 0 0-16,4 0 0 0,-4-3 0 0,-1 6 8 16,1 0 0-16,-3 0 0 0,-1 1 7 0,4-4 1 15,0 3 0-15,-3 3 0 0,2-3 17 0,1 3 4 16,0 0 1-16,4 0 0 0,-4 0-25 0,3 0-5 15,1 3 0-15,-4 0-8 0,0 3 8 0,3-1-8 0,1 4 0 16,-1 3 0-16,-3 0 0 0,3-1 0 16,1-2 0-16,-1 9 0 0,4-6 17 0,-3-1-3 15,-1-5-1-15,4 6 0 0,0 0 10 0,0 0 1 16,0 2 1-16,0-2 0 0,0 3-25 0,4-3 0 16,-1 5 0-16,1-5 0 0,-1-6 0 0,5 3 0 0,-5-1 0 0,1 4 0 15,3-3 0-15,-7-9 0 0,0 0 0 0,10 6 0 16,-3 0 0-16,4 0 0 0,-1-6 0 0,-3 0 0 15,4 0-46 1,0-6-14-16,-1 0-4 0,1 0 0 0,-1 3-102 0,-3-6-21 16,4-2-4-16,-4 2-1 0</inkml:trace>
  <inkml:trace contextRef="#ctx0" brushRef="#br0" timeOffset="-83852.318">27538 12420 1146 0,'0'0'32'0,"0"0"8"0,0 0-32 0,0 0-8 15,0 0 0-15,0 0 0 0,0 0 70 0,-4 6 13 16,4 3 2-16,0-9 1 0,0 0-50 0,0 6-11 16,0 2-1-16,0 4-1 0,4 0 33 0,-4 0 6 15,3-1 2-15,1 4 0 0,-1-3-52 0,-3 0-12 0,4-3 0 16,-1 2 0-16,-3-2 54 0,4 0 8 15,-4-9 2-15,0 6 0 0,0 6-52 0,4-7-12 0,-4-5 0 0,0 0 0 16,0 0 0-16,0 0 0 0,0 0 0 0,0 0 0 16,0 0 0-16,0 0 0 0,0 0 0 0,0 0 0 15,0 0 0-15,3 0 0 0,-3-11 0 0,4 5 0 16,-1-3 0-16,-3 0 0 0,0-3 0 0,0 1 0 16,0 2 0-16,0-9 0 0,0 1 0 0,-3 8 0 15,3 0 0-15,-4 0 0 0,1-3 0 0,3 1 0 16,-4-1-8-1,0 3-5-15,4-3-1 0,0 0 0 16,0 7 5-16,0-1 1 0,0 0 0 0,0 0 0 0,4 0 8 0,-4-3 0 0,4 3 0 16,-1 3 0-16,-3 0 0 0,0 3 0 0,4-5-8 0,3-1 8 15,-4 6 0-15,4 0 0 0,-3-6 0 0,3 6 0 16,0-6-15-16,0 6 3 0,0-6 0 0,0 6 0 16,0-6-32-16,0 3-7 0,4 0-1 15,-1 3 0-15,1-3-57 0,-4 3-12 16,7 0-3-16,-7 0 0 0</inkml:trace>
  <inkml:trace contextRef="#ctx0" brushRef="#br0" timeOffset="-82891.135">28423 12361 1257 0,'0'0'53'0,"0"0"-42"15,0 0 49-15,0 0 9 0,0 0 3 0,-3-6 0 16,3 6-23-16,-7-3-4 0,-4 0-1 0,11 3 0 16,-7 0-28-16,0 0-7 0,7 0-1 0,-11 0 0 15,4 0-8-15,0 0 0 0,0 3 0 0,-3 3 0 16,3 3-8-16,0 0-4 0,-4-3-1 0,4 6 0 15,0-7 13-15,-4 1 0 0,4-6 0 0,-3 12 0 16,3-3 0-16,0 0 0 0,0 3 0 0,3 2 0 16,-3-2 0-16,3-6 0 0,1 3 0 0,-1-3-9 15,4-6 9-15,-3 8 0 0,3-8 0 0,0 0 0 16,0 0 0-16,0 0 0 0,0 0 0 0,3 9 0 16,1-3 12-16,-1 0-3 0,4-6 0 0,1-6 0 15,-1 6 5-15,3 0 1 0,1-6 0 0,-1 3 0 16,1-6-15-16,-1 1 0 0,1 2 0 0,3 0 0 15,-3 0 12-15,-1 0-3 0,4 0-1 0,-3 0 0 0,-4-2-8 0,0 2 8 16,4 0-8-16,-8 3 8 0,4 6-8 0,-7-3-17 16,0 0 4-16,0 0 1 15,4 0 12-15,-1-3 16 0,-3 3-3 0,0 0-1 0,0 0 6 0,0 0 1 16,0 0 0-16,0 0 0 16,0 0-40-16,0 0-8 0,0 0-2 0,0 0 0 15,0 0 21-15,0 0 10 0,0 0-10 0,0 0 10 16,0 0-13-16,0 0 3 0,0 0 1 0,0 0 0 0,7 3 0 0,-3 3 0 15,-1 0 0-15,5 2 0 0,-5 4 9 16,4-6 0-16,-3-3 0 0,-1 6 0 0,4 0 0 0,-3-4 0 16,-4-5 0-16,3 12 8 0,1-6-8 0,-1 0 0 15,-3-6 0-15,0 0 0 16,0 0-41-16,4 6-3 0,-1 0-1 0,4-3-403 0,1 0-80 16</inkml:trace>
  <inkml:trace contextRef="#ctx0" brushRef="#br0" timeOffset="-82510.806">28286 12050 1090 0,'0'0'24'0,"0"0"4"0,0 0 2 0,0 0 2 16,0 0-32-16,-7-3 0 0,7-6 0 0,0 0 0 15,0 3 60-15,0 0 7 0,0 0 1 0,0 3 0 16,0-2-4-16,0 5 0 0,0 0 0 0,0 0 0 15,0 0-52-15,7 3-12 0,3 2 0 0,-3 1 0 0,0 6 0 16,4-3 0-16,0 3 0 0,-4 2 0 16,3 1 0-16,1-3 0 0,-1 2 0 0,1-2 0 15,3 6 0-15,0-6 0 0,-3-1 0 0,-1-5 0 16,1 3-28-16,0 0-4 0,3 0 0 0,-4-3 0 16,1 0-24-16,3-1-4 0</inkml:trace>
  <inkml:trace contextRef="#ctx0" brushRef="#br0" timeOffset="-81877.885">29129 11982 1157 0,'-4'15'32'0,"1"-6"8"0,-1 2-32 0,1 1-8 0,-1-3 0 0,1 3 0 16,3-4 59-16,-4 4 9 0,4 3 3 0,-3-3 0 16,3-4-34-16,0 4-6 0,0 6-2 0,3-6 0 15,-3 2 0-15,0 4 0 0,0-6 0 0,4 0 0 0,-1 5-8 16,-3-5-1-16,0 3-1 0,4 2 0 15,-4 1-5-15,3 2-1 0,-3 10 0 0,4-13 0 0,-4 7-13 16,0 2 0-16,3-2 0 0,-3-3 0 16,4 8 0-16,-4-8 9 0,0 2-9 0,0-2 8 15,3-4-8-15,1-2 0 0,-4 0 9 0,0-9-9 16,3 5 20-16,-3-2 0 0,0-3 0 0,0-6 0 16,0 0-58-16,0 0-12 0,4 3-2 0</inkml:trace>
  <inkml:trace contextRef="#ctx0" brushRef="#br0" timeOffset="-81334.276">29298 11882 1326 0,'0'12'56'16,"0"0"-45"-16,0-1 15 0,0 1 3 0,0-3 1 0,0 9 0 31,0-13-30-31,4 1 0 0,-4 3 0 0,0 0 0 0,3 3 0 0,-3-3 0 0,0 2 0 0,4 1 0 16,-4-3 0-16,0 0 0 0,3 0 0 0</inkml:trace>
  <inkml:trace contextRef="#ctx0" brushRef="#br0" timeOffset="-80630.444">29559 12405 1273 0,'0'0'53'15,"0"0"-42"-15,0 0 26 0,0 0 6 0,0 0 1 0,0 0 0 16,0 0-9-16,0 0-2 0,0 0 0 0,0 9 0 16,4-3-14-16,3-3-3 0,-4 3-1 0,4-3 0 15,0 0-2-15,1-3 0 0,-1 0 0 0,0 0 0 16,0 0-13-16,3 0 11 0,-3-3-11 0,0 0 10 16,0 0-10-16,4 0 8 0,-4-3-8 0,4-6 8 15,-4 6-8-15,0-5-9 0,0-1 9 0,0-3-13 16,-4 3-10-16,1 1-1 0,3-1-1 0,-7-3 0 15,4 4 3-15,-4 2 1 0,0 0 0 0,0-3 0 16,-4 0 0-16,0 6 0 0,1-2 0 0,-1-1 0 16,-3 6 21-16,0-3 0 0,4 0-9 0,-4 0 9 15,0 6 0-15,-4 0 0 0,4 0 11 0,0 0-11 0,-4 0 14 0,4 6-4 16,0 0-1-16,0 0 0 16,-3 3-9-16,3 2 8 0,0 1-8 0,-4 0 8 0,4 3-8 15,0-1 12-15,0 7-12 0,3-9 12 16,-3 2-2-16,4 7 0 0,-1-6 0 0,1-4 0 0,-1 4 14 15,1-3 2-15,-1 3 1 0,1-1 0 16,3 4-17-16,0-9-10 0,0 3 12 0,0 2-12 0,3-5 15 0,-3 3-4 16,4 0-1-16,-1-4 0 15,4 4 6-15,-3-3 2 0,-1 0 0 0,4-3 0 0,0 0-18 0,0-6 0 16,4 5 0-16,-4-5 0 16,4 0-47-16,3 0-3 0,-4 0-1 0</inkml:trace>
  <inkml:trace contextRef="#ctx0" brushRef="#br0" timeOffset="-80314.949">29722 12070 1364 0,'0'0'57'0,"0"0"-45"15,0 0 11-15,3-3 2 0,-3-3 1 0,4 3 0 0,-1-2 18 0,-3-1 3 16,4 0 1-16,-1-6 0 15,4 6-39-15,-3-6-9 0,3 4 0 0,0-1 0 16,0-6-32-16,0 3-8 0,4 1-1 0</inkml:trace>
  <inkml:trace contextRef="#ctx0" brushRef="#br0" timeOffset="-79411.712">30036 12208 1178 0,'0'0'24'0,"0"0"6"0,0 0-30 16,0 0 0-16,0 0 0 0,0 0 0 0,0 0 29 0,0 0 0 0,0 0 0 0,-4 6 0 16,-3 0 55-16,3 3 10 0,1-3 2 0,-4 3 1 15,3-1-27-15,1 4-6 0,3 0 0 0,-4-6-1 16,1 0-41-16,-1 3-8 0,4-4-2 0,-3 1 0 16,-1 6-3-16,1-6-1 0,3-6 0 0,0 0 0 15,0 0-8-15,0 0 12 0,0 0-12 0,0 0 12 16,0 0 1-16,0 0 1 0,0 0 0 0,0 0 0 15,0 0 8-15,0 0 2 0,0 0 0 0,0 0 0 32,0 0-45-32,0 0-9 0,3-6-2 0,-3-6 0 0,0 6 12 0,0 1 1 0,0-1 1 0,-3 3 0 15,3-3-22-15,0 6-5 0,-4-6-1 0,1-6 0 16,-1 6 12-16,4 6 2 0,0-3 1 0,-4-2 0 16,4 5 11-16,-3-6 3 0,-1 3 0 0,4 3 0 15,0 0 17-15,-7-3-10 0,7 3 10 0,-3 0-8 0,3 0-1 0,-7 6 0 16,0-3 0-16,0 0 0 15,3 2 9-15,-3 4-8 0,4-3 8 0,-1 6-8 0,-3-3 8 0,3 0 0 16,4-1 8-16,-3 10-8 16,-1-6 24-16,-3-1 1 0,4 1 0 0,-4 6 0 0,3-3 6 0,1-10 1 15,-1 7 0-15,1-6 0 16,-1 0 2-16,-3 3 1 0,4 0 0 0,3 5 0 0,-4-2-21 0,0-3-4 16,4 0-1-16,-3 0 0 0,3-1-9 15,0 1 0-15,3 3-10 0,1-6 10 0,-4 0 0 0,4-3 13 16,-1 3-1-16,1-4 0 0,3 7 8 15,-4-9 0-15,4 3 1 0,4-3 0 0,-4 3-21 0,3 0 0 16,1-3 0-16,0 0-12 16,-1 0-16-16,4 3-3 0,-3-6-1 0,-1 3 0 15,5-3-52-15,-5 0-12 0,1 0-1 0</inkml:trace>
  <inkml:trace contextRef="#ctx0" brushRef="#br0" timeOffset="-78872.321">30141 12326 1029 0,'-7'6'44'16,"4"0"-36"0,-4 0 74-16,0 2 14 0,3-2 4 0,-3 6 0 15,0-3-4-15,3 0 0 0,1 2 0 0,-4-5 0 16,3 3-59-16,-3 0-12 0,4-3-2 0,-1 0-1 16,1 0-14-16,3 2-8 0,-4-2 8 0,4 6-8 0,0-6 10 15,0 0-2-15,-3 0-8 0,6 3 12 0,-3-4-1 0,4-2-1 16,-4-3 0-16,0 9 0 0,3-3-2 0,-3-6-8 0,7 6 12 0,0-6-4 15,-3 0-8 1,3 6 8-16,0-6-8 0,4-6 8 0,-4 6-8 0,0-6 0 0,3 0-10 0,1-3 10 16,-4 1-20-16,7-1 3 0,-3 0 0 15,-1 0 0 1,1 3-19-16,-4 0-4 0,0-8-1 0,0 5 0 0,0-3 18 0,0-3 4 16,0 9 1-16,0-8 0 0,-3 5 18 0,-4-6-12 0,3 6 12 15,-3 1-10-15,0 2-28 16,-3-6-6-16,3 6 0 0,-4-6-1 15,1 6 11-15,-1 1 2 0,1-1 1 0,-4 3 0 0,-4-3 31 0,4 0-9 16,-4 0 9-16,-3 0 0 0,4 6 0 0,-1 0 11 0,-3 0-1 0,3 0 0 16,-3 6-2-16,4 0 0 0,-1 0 0 0,0 3 0 15,1 0-8-15,3 2 12 0,0 10-12 0,0-9 12 16,-4-1-12-16,8 7 0 0,-1-3 0 0,1-4-11 16,3 1-20-16,0 0-4 15,0-3-1-15</inkml:trace>
  <inkml:trace contextRef="#ctx0" brushRef="#br0" timeOffset="-78426.114">30367 11776 1227 0,'0'0'52'0,"0"0"-42"15,0 0 30-15,0 0 7 0,-3 6 1 0,-1 0 0 16,4 3-12-16,-3 3-3 0,3-4 0 0,-4 7 0 15,4-3-17-15,0 3-4 0,0 2-1 0,0 7 0 16,0-7 5-16,0 10 2 0,0-4 0 0,0 7 0 16,0-4-7-16,0 7-2 0,-4-4 0 0,1-3 0 15,-4 4-1-15,3-7-8 0,-3 7 12 0,4-4-4 16,-1 1-8-16,-3 2 12 0,4-8-12 0,-4 8 12 16,3-6-4-16,1-2 0 0,-4 3 0 0,-1-7 0 15,5 4 0-15,-4-4 0 0,0 7 0 0,3-9 0 16,-3-1 19-16,4 7 3 0,-1-9 1 0,1-3 0 15,-1 5-19-15,1-5-4 0,3-3-8 0,-4 6 12 16,4-6-27-16,0-6-5 0,0 0-2 0,0 0 0 16,0 0-110-16,0 0-23 0,0 0-4 0</inkml:trace>
  <inkml:trace contextRef="#ctx0" brushRef="#br0" timeOffset="-77805.983">30388 12379 1706 0,'0'0'48'0,"0"0"11"0,0 0-47 0,0 0-12 0,0 0 0 0,0 0 0 16,0 0 45-16,0 0 7 0,0 0 2 0,0 0 0 16,0 0-41-16,0 0-13 0,7 3 8 0,-3-3-8 15,-1 3 0-15,4 0 8 0,-3 3-8 0,3-6 0 16,-3 0 12-16,-1 5-12 0,4-5 12 0,0 0-12 16,0 0 11-16,-3 0-11 0,3 0 10 0,0-5-10 15,0 5 12-15,-4 0-4 0,5 0-8 0,-1-6 12 16,0 3-12-16,-4 0-15 0,4-3 3 0,0 3 1 0,-3-3-5 0,3 0 0 15,-4-3-1-15,1 6 0 16,-1-2 6-16,1-1 2 0,3-6 0 0,-3 0 0 16,-1 3-22-16,-3 1-4 0,4-1-1 0,-1-3 0 15,-3 0-28-15,-3 3-7 16,3-2-1-16,-4 2 0 0,4-6-40 0,-3 9-9 16,-1-5-2-16,-3-1 0 0,3 6 43 0,-3 0 9 15,4-3 2-15,-4 6 0 0,0 3 60 0,0 0 9 0,0 0 8 0,0 3-8 16,0 6 51-16,-1-3 4 0,1 3 1 0,0 0 0 0,0 2 26 0,0-5 6 15,0 6 0-15,4 0 1 16,-4-1-2-16,0 4-1 0,-1 3 0 0,-2-4 0 0,3 4-24 0,3 0-5 16,1-7-1-16,-4 7 0 0,3-6-23 15,1 3-5-15,-1-10 0 0,1 7-1 0,-1 0-17 0,1-3-10 16,-1 3 12-16,4-1-12 0,0 1 16 0,0-6-4 16,0 3-1-16,4-3 0 0,-1 5-3 0,1 1 0 0,-4-6 0 0,3 0 0 15,4 6 10-15,-3-9 2 0,3 3 0 0,0-1 0 31,3 1-38-31,-3-3-7 0,4 0-2 0,0 0 0 16,-1-3-13-16,1 0-2 0,-1 0-1 0,1-3 0 0,3 0-105 16,-3 3-20-16,3-3-5 0</inkml:trace>
  <inkml:trace contextRef="#ctx0" brushRef="#br0" timeOffset="-77430.604">30822 12538 2090 0,'-7'6'59'0,"0"-4"13"0,0 7-57 0,0-3-15 0,0 0 0 0,3 6 0 16,-3-6 0-16,0 0 0 0,4-6 8 0,-1 5-8 15,-3 4 0-15,4-3 0 0,3-6 0 0,-4 6 0 16,4-6-24-16,0 0-10 16,0 0-2-16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5:10:48.1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1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1" timeString="2025-01-16T15:11:37.590"/>
    </inkml:context>
  </inkml:definitions>
  <inkml:trace contextRef="#ctx0" brushRef="#br0">2889 4209 709 0,'0'0'14'0,"0"0"6"0,-3-6-20 0,3 6 0 0,-7-6 0 0,3 6 0 15,4-5 55-15,0 5 7 0,-3-12 2 0,3 6 0 16,0 6-32-16,0 0-7 0,0 0-1 0,0 0 0 16,0 0 10-16,0 0 2 0,0 0 0 0,-7 0 0 15,7 0-13-15,0 0-3 0,0 0 0 0,-7 6 0 16,3-6-9-16,0 12-3 0,1-7 0 0,3 7 0 15,-4-6 16-15,1 3 4 0,3 3 0 0,0 5 0 16,0-5-8-16,3 0 0 0,-3 2-1 0,4 4 0 16,-1 6 5-16,1 2 2 0,0 3 0 0,-1-2 0 0,4 2-7 15,-3 4-2-15,3-4 0 0,0 3 0 0,-4 4-1 16,1-10-1-16,-1 9 0 0,1-5 0 0,-1 2 2 0,-3-2 1 16,0 2 0-16,0-3 0 0,-3 4 6 0,-1-10 0 15,1 4 1-15,-1-4 0 0,1-8-25 0,-8 8 0 16,8-5-12-16,-1-6 12 0,-3 2 24 0,4 4 12 0,-1-6 2 15,0 0 1-15,1-4-30 0,-1 1-9 16,1 0 0-16,3-9 0 0,-4 6 25 0,4-6-1 0,0 0-1 0,0 0 0 16,0 0-37-16,0 0-7 0,0 0-2 0,0 0 0 31,0 0-4-31,-3 6-1 0,-1 0 0 0,4-6 0 0,-3 6-39 16,3-6-8-16,0 5-1 0,0-5-1 0,0 0-11 0,3 6-3 0,-3-6 0 15</inkml:trace>
  <inkml:trace contextRef="#ctx0" brushRef="#br0" timeOffset="497.931">2575 4203 712 0,'0'0'20'0,"-3"-6"5"0,3 6-25 0,0 0 0 0,-4-5 0 0,4 5 0 15,-3 0 52-15,3 0 6 0,-4-12 1 0,4 12 0 16,0 0-4-16,0 0-1 0,0 0 0 0,0 0 0 15,0 0-15-15,0 0-3 0,0 0-1 0,0 0 0 16,0 0-3-16,0 0 0 0,0 0 0 0,0 0 0 16,0 0-32-16,7 0 0 0,0 6 0 0,4 0-12 15,3-6 22 1,-3 0 5-16,3 0 1 0,3 5 0 0,1-5 2 0,-4 0 1 0,0 0 0 0,7 0 0 16,0 0 9-16,1 0 1 0,2-5 1 15,-2 5 0-15,-1-12 0 0,0 6 0 0,0 0 0 0,4 0 0 16,-1 0-20-16,-6 3-10 0,7-3 10 0,-4 6-10 15,0-5 16-15,4 5-2 0,-4 0-1 0,-3-6 0 16,3 12-13-16,0-6 0 0,-3 0 0 0,-1 5 0 16,1 1 17-16,-4-3 1 0,-3 3 0 0,3-3 0 15,-4 6-34-15,1-3-8 0,-1 0 0 0,1 0-1 16,-4-1-9-16,4-5-2 0,-1 0 0 16,1 0 0-16,-1 0-48 0,1-5-9 0,-4-1-3 0</inkml:trace>
  <inkml:trace contextRef="#ctx0" brushRef="#br0" timeOffset="1296.703">3298 4556 995 0,'0'0'42'0,"0"0"-34"16,0 0 38-16,0 0 7 0,-7 0 2 0,7 0 0 15,0 0-1-15,0 0 0 0,0 0 0 0,-7 0 0 16,7 0-12-16,0 0-2 0,-7 0-1 0,7 0 0 16,-7 0-24-16,7 0-5 0,-7 6-1 0,-3 0 0 15,3 0-9-15,-1 5 8 0,5-5-8 0,-8 3 8 16,4 9-8-16,0-6 0 0,-3 5-12 0,3 1 12 16,-4-3-9-16,4 2 9 0,0-2 0 0,-4 2 0 15,4 7 0-15,0 0 0 0,0-4 0 0,-3 4 0 16,6-1-8-16,1-2 8 0,-1-10 0 0,1 7 0 15,3-6 0-15,0 8 0 0,3-2 0 0,-3 0 0 16,4-4 0-16,3 4 0 0,-4 0 0 0,8-7 0 16,-4 10 19-16,0-9 1 0,0 0 0 0,0-1 0 15,0-5 4-15,-3 0 0 0,6-3 1 0,1 0 0 16,-4-3-12-16,3 0-2 0,1-3-1 0,-1-3 0 16,1 3 4-16,3-9 1 0,-7 7 0 0,4-7 0 0,-4 0-15 15,0-9 0-15,-4 10-12 0,5-1 12 0,-1-6-15 16,-4 1 4-16,4 2 1 0,-3-3 0 15,-1 12-13-15,-3-8-2 0,4 5-1 0,-4 0 0 0,0-3 14 16,0 6 4-16,0 1 0 0,-4-1 0 0,4 0 8 16,0-3-12-16,-3-3 12 0,-1 12-12 0,4-6 12 15,0 6 0-15,-3-5 0 0,3 5 0 0,0 0 0 16,0 0-8-16,0 0 8 0,0 0 0 0,3-6-12 0,-3 6 4 16,4-6 0-16,-4 6 0 15,7-6-19-15,0 6-3 0,0-6-1 0,-4 6 0 0,4-6 11 0,1 6 3 0,2 0 0 16,1 0 0-16,-11 0-2 0,7 0 0 0,0 0 0 0,0 6 0 15,-4-6 31-15,4 6 5 0,-3 0 2 0,-1 0 0 16,1 0-31-16,-4-1-5 0,0 7-2 0,0-3 0 16,0 3 31-16,0-1 5 0,0 7 2 0,0-9 0 15,-4 9 21-15,4-7 4 0,0 1 0 0,0 0 1 16,-3 0-16-16,3-4-3 0,0 4-1 0,0 0 0 16,0-6 1-16,0-6 0 0,3 6 0 0,1 0 0 15,0-1 4-15,-1-5 1 0,1 9 0 0,-1-6 0 16,4 0-31-16,0-3 0 0,0 0 0 0,4 0 0 15,-1 0-89-15,1-6-24 0,7 0-5 16</inkml:trace>
  <inkml:trace contextRef="#ctx0" brushRef="#br0" timeOffset="2207.835">3334 4715 588 0,'0'0'12'0,"0"0"4"0,0 0-16 0,0 0 0 0,0 0 0 0,0 0 0 15,0 0 16-15,0 0 0 0,-4-3 0 0,4 3 0 16,0 0 13-16,0 0 3 0,0 0 1 0,0 0 0 16,0 0 7-16,0 0 0 0,0 0 1 0,0 0 0 15,0 0-5-15,-3-3-2 0,3 3 0 0,0 0 0 16,0 0 5-16,0 0 1 0,0 0 0 0,0 0 0 16,0 0-7-16,0 0-1 0,0 0 0 0,0 0 0 15,0 0-3-15,0 0-1 0,0 0 0 0,0 0 0 16,0 0-17-16,0 0-11 0,0 0 12 0,0 0-12 15,0 0 8-15,0 0-8 0,0 0 0 0,0 0 0 16,0 0 9-16,0 0-9 0,0 0 0 0,0 0 9 16,0 0-9-16,0 0 8 0,3 3-8 0,1 3 8 15,-1 0-8-15,1 5 0 0,-1 7 0 0,1-6 0 16,3 0 0-16,-4 8 0 0,5-2 0 0,-1-1 0 0,0 4 14 16,3 2-2-16,-3 1-1 0,0 2 0 0,-3-2-11 15,-1-3 0-15,4 8 0 0,-3-6 0 0,-4 4 18 0,3-4 11 16,5 1 3-16,-5-3 0 0,1 2-16 15,-1-5-4-15,-3-4 0 0,4 4 0 0,-1-6 17 0,-3-6 3 16,4 5 1-16,-1-2 0 16,-3-3-33-16,0-6-20 0,7 6 2 0,-7-6 1 15,0 0-24-15,4-6-5 0</inkml:trace>
  <inkml:trace contextRef="#ctx0" brushRef="#br0" timeOffset="3397.796">4357 4662 665 0,'0'0'28'0,"0"0"-28"15,0 0 68-15,0 0 8 0,0 0 1 0,-7 6 1 16,3 0-19-16,1 5-4 0,3-5-1 0,-4 0 0 16,1 9 8-16,3-6 2 0,-4 5 0 0,1-2 0 15,-1 0 0-15,1 0 0 0,-1 2 0 0,4 4 0 16,0 0-28-16,0-1-6 0,0 10-1 0,0-10 0 16,4 1 3-16,-4 3 1 0,0-10 0 0,0 13 0 15,0-12-16-15,0 8-3 0,0-2-1 0,0-6 0 16,0-4 15-16,3 4 4 0,-3-12 0 0,0 0 0 15,0 12-4-15,0-12 0 0,0 0 0 0,0 0 0 16,0 0-18-16,0 0-10 0,0 0 10 0,0 0-10 16,0 0 17-16,0 0-2 0,0 0-1 0,0 0 0 15,0 0-14-15,0 0 0 0,4-6 8 0,-1 0-8 16,1 0 0-16,-4-3 0 0,0 4 0 0,3-7-10 16,-3 6 2-16,4-6 0 0,-4 0 0 0,3 4 0 15,-3 2-8-15,0-6 0 0,4 6-1 0,-4-6 0 16,0 6 17-16,3-5 0 0,-3 2 0 0,0 3 0 15,4-6-31-15,-1 0-5 0,1 7-2 0,-1-7 0 16,1 0 16-16,-1 3 3 0,-3-2 1 0,4-1 0 0,0 0 18 16,-4 0 0-16,3 3 0 0,4-2 0 0,-3-1 0 15,-1 6 0-15,1-6 0 0,-4 6 0 0,3-2 0 16,-3 8 0-16,0 0 0 0,0 0 0 0,0 0-12 16,0 0 4-16,0 0 8 0,0 0-13 0,0 0 13 0,0 0 0 0,0 0 0 0,0 0 0 15,4 8 0-15,-1-2-9 0,1 6 9 0,-4-6-8 16,3 6 8-16,-3-6 16 0,0 2-4 15,4 10-1-15,-1-6-11 0,1 0 0 0,-1 5 0 16,1 4 0-16,-1-10 0 0,5 13 0 0,-1-9 0 16,-4 2 0-16,4 1 0 15,0 0 0-15,0 2 0 0,0-8 0 0,-3 0 0 0,3-1 0 0,0 4 0 16,-4-3 0-16,5-6 0 0,-5 0 0 0,1 0 0 0,-4-6 0 16,0 0 0-16,0 0-12 0,0 0 0 0,0 0 1 15,3 0 11-15,-3-6 0 0,4 6 0 0,-4-6 8 16,0 0-44-16,3-6-8 15,-3 0-1-15,0 4-1 0,0-10-10 0,0 6-1 0,0-8-1 0,0 2 0 16,0 0 34-16,0 7 6 0,0-10 2 0,4 3 0 16,-4 7-20-16,0-1-3 0,0-9-1 0,0 10 0 15,0-1 40-15,3 0 0 0,1 0 0 0,-4 3 0 16,7 4-24-16,-4-7 4 0,4 6 0 0,0 0 0 16,-3-6 4-16,3 12 2 0,0-6 0 0,0 6 0 15,0-6 14-15,0 6 0 0,0-2 0 0,0 2 0 16,0 0 0-16,1 0 0 0,2 2 0 0,-3-2 0 15,0 6 0-15,-3 0-9 0,-1 6 9 0,1-6 0 16,-1 6 0-16,1-6 19 0,-1 5-3 0,1 4-1 16,-4-3 9-16,3 5 1 0,-3-2 1 0,0 3 0 15,0-1 6-15,0 1 2 0,0-3 0 0,0 2 0 0,0 1-19 0,0 0-4 16,-3 2-1-16,3-2 0 16,0-6-1-16,0 2 0 0,3-2 0 0,1-6 0 15,-1 0-9-15,-3-6 8 0,8 0-8 0,-5 0 8 16,4-6-50-16,4 0-10 0,-4 0-3 0</inkml:trace>
  <inkml:trace contextRef="#ctx0" brushRef="#br0" timeOffset="3995.268">4854 4777 1138 0,'0'0'32'0,"0"0"8"16,0 0-32-16,0 0-8 0,0 0 0 0,-3 2 0 15,-1 4 54-15,1 0 10 0,3 6 1 0,0-12 1 16,0 12-40-16,0-6-8 0,0-6-2 0,3 6 0 15,1 5 0-15,3-5-1 0,0 3 0 0,0-3 0 16,3 6 14-16,5-7 3 0,-8 1 1 0,3 0 0 16,-3 0-17-16,0 0-4 0,7-6-1 0,-3 3 0 0,3 0-2 15,-3 0 0-15,-1-3 0 0,1 3 0 0,-1-3-9 0,5-3 8 16,-8 0-8-16,3-3 8 0,-3 6 2 16,4-12 0-16,-1 6 0 0,1-5 0 0,-4 5-10 15,0-6 12-15,0-3-12 0,0 9 12 0,0-5-12 0,0-1-14 16,-3 6 3-16,-1-9 1 0,1 6-3 0,-1 1-1 15,-3 2 0-15,-3 0 0 0,3-6 2 0,-4 6 1 16,1-6 0-16,-4 4 0 0,0 2 1 16,0 3 0-16,0 0 0 0,-4 3 0 0,0-6 10 15,1 6 0-15,-1 6 10 0,-3-6-10 0,7 9 12 0,-3 0-3 16,-5-1-1-16,1 10 0 0,4-6 4 0,-4 5 0 0,3 4 0 0,0-3 0 16,4-1 0-16,0-2 0 0,0 3 0 0,4-7 0 15,-1 7 13-15,1-9 3 0,3 3 1 0,0-1 0 16,0 1-29-16,0 0 0 0,0-3 0 0,0 2 0 15,0 1 8-15,3 0-8 0,4-6 0 0,-3 6 9 16,3-7-9-16,0 4 0 0,0-3 0 0,4 0 0 16,-4 0 0-16,3 0 12 0,1 0-12 0,-1 0 12 15,1-1-12-15,3-5 0 0,-3 12 0 0,-4-12 0 16,7 3-33-16,-4 0-3 0,5-3 0 0,-5-3 0 16,1 0-129-16,3 3-27 0</inkml:trace>
  <inkml:trace contextRef="#ctx0" brushRef="#br0" timeOffset="4341.711">4911 4377 741 0,'-7'0'31'0,"7"0"-31"16,-4 6 44-16,4-6 4 0,-3 5 0 0,3-5 0 16,0 0 12-16,-4 12 2 0,4-9 1 0,0 3 0 15,0 6-15-15,4-6-2 0,3 5-1 0,0-5 0 16,0 6-10-16,-4 0-3 0,8 3 0 0,-1-10 0 15,5 7-16-15,-1 6-3 0,-4-12-1 0,4 5 0 16,4-2-12-16,0 3 0 0,-8 0 0 0,4 0 0 16,0-7 11-16,1 4-11 0,-1 0 12 0,3 0-12 15,-3-3 0-15,1 0 0 0,-1-6 0 0</inkml:trace>
  <inkml:trace contextRef="#ctx0" brushRef="#br0" timeOffset="5225.807">5426 4809 1044 0,'-11'0'21'0,"11"6"7"0,-3-6-28 16,3 0 0-16,-4 0 0 0,1 0 0 0,3 0 72 15,-4 0 10-15,1 0 2 0,3 0 0 0,0 0-7 0,0 0-1 0,0 0 0 0,0 0 0 16,0 0-46-16,0 0-10 0,0 0-1 0,0 0-1 16,0 0-18-16,0 0 0 0,0 0 8 0,0 0-8 15,0 0 0-15,7 6-12 0,-4 5 1 0,-3 1 1 16,4 3 10-16,-1 2 14 15,-3 7-3-15,4-9-1 0,-1 2 1 0,4 1 0 16,-3 0 0-16,-1 2 0 0,4-2-11 0,-3-6 0 0,3 2 0 16,-4 4 0-16,1-6 30 0,3-6 1 0,-3 5 0 0,-1-5 0 15,1 0-31-15,-4-6 8 0,3 3-8 0,-3-3 0 16,0 0 12-16,0 0 0 0,0 0 0 0,0 0 0 16,4-3 3-16,-1-3 0 0,-3 0 0 0,0-5 0 15,0 5-15-15,0-6-8 0,0 6 8 0,-3-6-13 16,-1 3 4-16,1-2 1 0,-1 5 0 0,1-6 0 15,-1 6 8-15,4-6-8 0,-3 7 8 16,-1-1-8-16,4 3 0 0,-4-3 0 0,4 0 0 0,-3 0 0 16,-1-6-20-16,4 6-3 15,0 1-1-15,-3-7 0 0,3 6 32 0,0-3 0 0,0-3 0 0,3 6 0 16,-3-5 0-16,4-1 0 0,-1-3 0 0,1 9 0 16,0-5 0-16,-1-1 0 0,1-6 0 0,-1 9 0 15,1-2 0-15,-1 5 0 0,4-6 0 0,0 0 0 16,-3 6 0-16,3-2 0 0,-4 2 0 0,1 3 0 15,3-3 0-15,0 3 0 0,-3-3 0 0,3 0 0 16,-4 0 0-16,1 6 0 0,3 0 0 0,-4-6 0 16,4 6-12-16,4 0 12 0,-4 6-13 0,4-6 5 15,-1 0-25-15,1 0-5 0,3 0-1 0,3 6 0 16,-2 0-33-16,-1 0-6 0,3 3-2 0</inkml:trace>
  <inkml:trace contextRef="#ctx0" brushRef="#br0" timeOffset="5875.05">5750 4903 1489 0,'0'0'31'0,"0"0"7"0,0 0-30 0,0 0-8 0,0 0 0 0,0 0 0 16,0 0 45-16,0 0 8 0,0 0 2 0,0 0 0 15,0 0-36-15,0 0-7 0,0 0-2 0,0 0 0 16,0 0-10-16,0 0-17 0,0 0 4 0,0 0 1 15,0 0-8-15,4 0-2 0,3 3 0 0,-4-3 0 16,11 0 22-16,-6 0 0 0,2 0 0 0,1 0 0 16,-1-3 11-16,1 0 6 0,-1-3 2 0,-2 0 0 15,-1 0-19-15,0 0 0 0,-4 1 8 0,4-7-8 0,-3 3 0 0,-1-3 0 0,4 6 8 0,-3-5-8 16,-1-1 0-16,4 6-14 0,-7-6 2 16,0 3 1-1,0 4-33-15,-7-1-6 0,4-6-2 0,-1 6 0 16,1 0 7-16,3 6 1 0,-4-6 0 0,-3 0 0 15,0 6 28-15,-3-6 7 0,-1 6 1 0,0 0 0 0,1 6 8 0,-1-6 8 0,-3 6-8 16,7 6 11-16,-4-6 2 0,-3 0 1 16,7 0 0-16,-3 2 0 0,-1-2 2 0,4 0 0 0,0 6 0 0,0-6 0 15,3 0-4-15,-3 6 0 0,0-7 0 0,4 7 0 16,-1-3 3-16,4 3 0 0,-3-6 0 0,3-1 0 16,0 1-7-16,-4 6-8 0,4-12 11 0,0 9-11 15,4 0 13-15,-4 5-4 0,3-8-1 0,1 12 0 16,-1-6 18-16,1-3 3 0,-1 8 1 0,4-11 0 15,1 6-8-15,-1 0-2 0,0-4 0 0,3 10 0 16,-3-12-7-16,4 6-1 0,-1-6-1 0,1 5 0 16,-4-5-3-16,7 0 0 0,-3 0 0 0,3 3 0 15,0-3-8-15,-3-6-14 0,3 6 3 0,0-6 1 16,7 0-11-16,-10 0-3 0,6 0 0 0,1 5 0 16,3-5-38-16,-3 6-8 0,3-6-2 0</inkml:trace>
  <inkml:trace contextRef="#ctx0" brushRef="#br0" timeOffset="33451.663">6544 4779 486 0,'-7'-2'10'0,"7"-4"2"0,-7 0-12 0,3 0 0 0,1-6 0 0,-4 6 0 16,3-8 32-16,1 5 3 0,-1 0 1 0,4 3 0 15,-3 0-4-15,3 0-1 0,0 6 0 0,0 0 0 16,0 0 19-16,0 0 4 0,0 0 1 0,0 0 0 15,0 0-7-15,0 0-2 0,0 0 0 0,0 0 0 16,0 0-34-16,0 0-12 0,0 0 9 0,0 0-9 16,0 0 22-16,3 6-1 0,1 0 0 0,-1 0 0 15,-3-6 12-15,4 3 3 0,3 3 0 0,-7-6 0 16,7 3-3-16,0 0 0 0,-4-6 0 0,5 3 0 16,-1-3-8-16,0 3-1 0,0-3-1 0,0 3 0 15,0 0-23-15,3-3 9 0,-3 0-9 0,1 3 0 16,-1 0 23-16,3 0-3 0,-3 0 0 0,0 0 0 15,4 3-32-15,-4-3-6 0,-4 0-2 0,-3 0 0 16,4 0 20-16,-4 0 0 0,4-3 0 0,3-3 0 16,-7 6 28-16,0 0 8 0,3-6 3 0,-3 6 0 15,4-6-19-15,-4 0-4 0,3 1-1 0,-3-1 0 16,0-6-15-16,0 0-10 0,0 3 2 0,0-2 0 16,0 5-20-16,-3-6-3 0,3-3-1 0,-4 6 0 15,1 1 7-15,-1 2 1 0,1 0 0 0,-5-6 0 16,5 6 12-16,-4 0 4 0,-7 0 0 0,7 3 0 0,-4 3 8 0,1 3-12 15,2 3 12-15,-2 0-12 0,-4 0 12 16,3 6 0-16,1 5-9 0,-5-5 9 0,8 9-14 0,-3-4 2 16,-4 4 0-16,3-3 0 0,1 5 12 0,-5-8 0 15,5 0 12-15,-1-1-12 0,1 4 24 16,3-6-3-16,3 2 0 0,-3 4 0 0,4-6 4 0,-1-6 1 0,1 5 0 16,-1-5 0-16,4 6-10 0,0-3-1 0,0-9-1 15,0 6 0-15,4-6-2 0,-1 6-1 0,1-6 0 0,3 5 0 16,3 1-2-16,1-6 0 0,3 0 0 0,0 6 0 15,4 0-9-15,-1-6 0 0,8 6 9 0,-7-6-9 16,3 0 0-16,3 3 0 0,-2 0 0 0,6-3 0 16,-7 0-24-16,4-6-10 0,3 6-2 0</inkml:trace>
  <inkml:trace contextRef="#ctx0" brushRef="#br0" timeOffset="33917.751">6946 4012 649 0,'0'0'28'16,"0"0"-28"-16,0 0 75 0,0 0 9 0,0 0 3 0,0 0 0 16,0 0-7-16,0 0 0 0,-3 6-1 0,3 0 0 15,0-6-35-15,0 6-6 0,0 0-2 0,3 8 0 16,1-2-16-16,-1 0-4 0,4 6-1 0,-3 2 0 16,3-2-3-16,0 8 0 0,0-2 0 15,0 11 0-15,0-3 4 0,0 4 0 0,-3 2 0 0,3 6 0 16,-4-9-16-16,8 3 0 0,-8 1 0 0,-3 2 0 15,4-9 28-15,-4 3 2 0,0 4 1 0,-4-13 0 16,4 4-9-16,0-1-2 0,-3-3 0 0,-1-2 0 16,-3-4 0-16,4 4-1 0,3 0 0 0,-4-1 0 15,1-2-7-15,3 2-2 0,-4-8 0 0,1 2 0 16,3 1-21-16,0-6-4 0,-4-3-1 0,4 2 0 16,-3 1 31-16,3-6 5 0,-4 6 2 0,4-6 0 15,0 0-34-15,0-1-6 0,0 4-2 0,0-9 0 16,0 0-43-16,0 0-9 0,0 0-1 0,0 0-1 15,0 0-17-15,7 3-3 0,-3 0-1 16</inkml:trace>
  <inkml:trace contextRef="#ctx0" brushRef="#br0" timeOffset="34276.045">6777 4618 850 0,'-32'12'17'0,"22"-12"6"0,2 5-23 0,1-5 0 0,0 0 0 15,-3 0 0-15,10 0 56 0,-7 0 6 0,0-5 2 0,7 5 0 16,-4 0 0-16,4 0 0 0,-7-6 0 0,7 6 0 16,-3-6-1-16,3 6 0 0,-4-6 0 0,4 6 0 15,4-9-44-15,-4 9-9 0,3-3-2 0,4 0 0 16,0 3-8-16,0-3-9 0,4 0 9 0,-4 3-13 15,3 0 13-15,1 0 0 0,3 3 0 0,-3-3 0 16,6 3 0-16,-10-3 0 0,4 0 0 0,0 3 0 16,-1-3 0-16,1-3 8 0,6 3 0 0,-2 0-8 15,-1 0 10-15,0 0-10 0,7 0 8 0,-7-3-8 16,4 0 9-16,-4 0-9 0,0 0 10 0,0-2-10 16,4-7 12-16,-4 6-3 0,3-6-1 0,-3 6 0 15,1-3-25-15,-1 4-6 0,3-1-1 0,-3 0 0 16,1 0-136-16,-1 0-27 0</inkml:trace>
  <inkml:trace contextRef="#ctx0" brushRef="#br0" timeOffset="34898.554">7916 4000 980 0,'-10'12'20'16,"10"-12"5"-16,0 6-25 0,-4 0 0 0,-3 3 0 0,4-3 0 16,-1 5 40-16,4 1 4 0,-3-6 0 0,3 6 0 15,0 0-4-15,0-1-1 0,3 4 0 0,-3 3 0 0,4-1-7 0,-4-5-2 16,0 3 0-16,3 2 0 0,-3 4-12 0,7 2-2 16,-3 1-1-16,-1 8 0 0,1-8-3 0,3 2 0 0,-4 10 0 0,1-10 0 15,3 9-3 1,-3-2-1-16,-1-4 0 0,1 9 0 0,-1-2-8 0,-3-4 8 15,4-3-8-15,-1 10 8 0,-3-4-8 16,0-3 10-16,0 0-10 0,0 4 10 16,-3-7-10-16,3-2 0 0,0 2 0 0,-4-3 0 0,1-2 30 0,-1 0 1 15,1 2 0-15,-1-3 0 0,0 4-16 0,1-9-3 0,-1-1-1 16,4 4 0-16,0-4-11 0,-3-5 8 16,3 3-8-16,0-6 8 0,0-9-8 0,0 0 8 15,0 0-8-15,0 0 8 0,0 0-8 0,0 0-11 0,-4-6 3 16</inkml:trace>
  <inkml:trace contextRef="#ctx0" brushRef="#br0" timeOffset="35227.001">7655 4630 1310 0,'-17'-12'27'0,"10"12"7"0,7 0-34 0,0 0 0 0,0 0 0 0,0 0 0 15,0 0 63-15,0 0 5 0,0 0 2 0,0 0 0 16,0 0-55-16,0 0-15 0,0 0 0 0,0 0 0 16,0 0 0-16,3 6 0 0,4 0 0 0,4-6 0 15,-4 5 0-15,3 1 0 0,5 0 0 0,-1-6 0 16,0 3 56-16,0 3 7 0,3-6 1 0,1 3 0 0,3 0-64 15,-7-3-28-15,8 3 3 0,-1 0 0 0,-4 3 25 16,5-6 0-16,-5 0 0 0,1 6 0 0,-4-6 0 16,4 0 0-16,-4 0 0 0,3 5 0 15,-3-5-29-15,1 6-11 0,-1-6-1 0,0 6-1 16,0 0-132-16,0 0-26 0</inkml:trace>
  <inkml:trace contextRef="#ctx0" brushRef="#br0" timeOffset="35774.924">8347 4735 1157 0,'0'0'32'0,"0"0"8"0,-7 0-32 0,0-6-8 0,0 6 0 0,-4 0 0 16,4-2 87-16,0-1 15 0,0 0 3 0,-4 0 1 15,8 3-85-15,-11 0-21 0,7-3 0 0,-1 3 0 16,-2 3 0-16,3-3 0 0,0 3 0 0,0 0 0 15,0 0 0-15,0 5 0 0,3-8 0 0,1 6 0 16,-1 6 0-16,-3-6 0 0,3 0 0 0,1 6 0 16,-1-7 0-16,1 10 0 0,-1-3 0 0,4 0 0 15,-3-1 0-15,3 4 0 0,-4 3 0 0,4-7 0 16,4 7 0-16,-4-6 0 0,0 3 0 0,3-4 0 16,1 7 42-16,-1-6 4 0,1 0 1 0,-1 2 0 15,4-2-24-15,1 0-5 0,-1-6-1 0,3 2 0 0,-3 4-17 16,0-6 0-16,4 0-8 0,-4 0 8 0,0-6 0 15,0 0 0-15,4 0 0 0,-4 0 10 16,3-6 10-16,1 6 1 0,-4-12 1 0,3 0 0 16,1 4-6-16,0-4 0 0,-4 0-1 0,3-6 0 15,-3 4-7-15,0 2 0 0,4-6-8 0,-4 1 12 0,-3 2-12 0,3-3 0 16,-4 7 8-16,1-1-8 0,-4-9 17 0,3 10 1 0,-3-1 0 16,-3 0 0-16,3-6-36 15,-4 10-7-15,-3-4-2 0,4 0 0 0,-4 0-8 0,-1 0-1 16,1 7-1-16,-3-4 0 0,-1 3 45 0,4-6 10 0,-7 6 2 0,3 0 0 15,1 6-32-15,-1-5-7 0,1 5-1 0,3 0 0 16,-7 5 8-16,3 1 2 0,4 0 0 0,-4 9 0 16,-3-3-6-16,4-1 0 0,-4 7-1 0,3-6 0 15,0 2-16-15,1 4-3 0,-1 0-1 0,4-6 0 16,0-1 37-16,4 10 0 0,-1-15 0 0,4 5 0 16,0 1 0-16,0 0 0 0,0-12 0 0,4 6 0 15,3 0-59-15,3 3-4 0,-6-4-1 16,6-5 0-16,1 6 6 0,-1-6 1 0,5 0 0 0</inkml:trace>
  <inkml:trace contextRef="#ctx0" brushRef="#br0" timeOffset="36065.399">8601 4641 1085 0,'-7'33'22'0,"0"-22"7"0,7 1-29 0,-4 6 0 0,1 2 0 0,3-2 0 16,-4 6 50-16,4-4 4 0,0 4 1 0,-4 2 0 16,4-2 5-16,0-1 0 0,-3-2 1 0,3 8 0 15,0-11-37-15,0 8-8 0,0-8-2 0,3 2 0 16,-3 4-14-16,0-6 0 0,4-1 0 0,0-5 0 15,-4 3 29-15,3-9 3 0,1 5 1 0,-4-11 0 16,0 0-33-16,0 0-14 0,0 0 1 0</inkml:trace>
  <inkml:trace contextRef="#ctx0" brushRef="#br0" timeOffset="36241.964">8505 4388 1872 0,'-7'0'39'0,"-3"-5"9"16,10 5-38-16,0 0-10 0,0 0 0 0,0 0 0 16,-4 0 21-16,4 0 3 0,0 0 0 0</inkml:trace>
  <inkml:trace contextRef="#ctx0" brushRef="#br0" timeOffset="47045.363">9934 4538 345 0,'0'0'15'16,"0"0"-15"0,0 0 43-16,0 0 5 0,-7-5 2 0,7 5 0 0,-3-3 16 0,3 3 3 15,0 0 1-15,-7-3 0 0,7 3 9 0,0 0 1 0,0 0 1 16,-7-3 0-16,7 3-16 15,0 0-3-15,-8 3-1 0,1 0 0 0,7-3-17 0,-3 3-4 0,3-3-1 16,-7 5 0 0,7-5-15-16,0 0-4 0,0 0 0 0,0 0 0 15,-4 12-20-15,4-12 0 0,0 6 0 0,0-6 8 0,0 0-8 0,0 0 0 0,0 0 8 0,0 0-8 16,0 0 0-16,0 0 0 0,0 0 0 0,0 0 0 16,0 0 56-16,0 0 6 0,0 0 2 0,0 0 0 15,0 0-52-15,0 0-12 0,0 0 0 0,0 0 0 16,0 0 0-16,0 0 0 0,0 0 0 0,0 0 0 15,0 0 0-15,0 0 0 0,0 0 0 0,-10 0 0 16,-1 0 0-16,1 0-18 0,-1 0 4 0,0 0 1 16,1 0 2-16,3 0 1 0,-4-6 0 0,1 12 0 15,-1-6 10-15,0 0-8 0,1 0 8 0,-1 0-8 16,4 6-24-16,-3 0-4 16,3-6 0-16,0 6-1 0,-1-6 37 0,5 6 0 0,-4-1 0 0,3 4 0 15,-3-3 0-15,4 6 0 0,-1 0 0 0,1-1 0 16,-1 1 0-16,4 3 0 0,0-3 0 0,-3-1 0 15,3 7 0-15,0-6 0 0,3 2 0 0,1 4 0 16,-4 0 0-16,3-6 0 0,1-1 0 0,-1 4 0 16,1-3 0-16,-1 0 0 0,1-1 0 0,-1-2 0 15,4 3 17-15,1-6 11 0,2 5 3 0,1-5 0 16,-1 6-50-16,1-6-9 0,-1 3-3 0,5 3 0 16,-1-7 50-16,-4 1 9 0,4 0 3 0,-3 0 0 15,3 0-19-15,0 0-3 0,-3 0-1 0,3-6 0 16,-4 6-8-16,1-3 0 0,0 0 0 0,-1-1 0 15,1-2-30-15,-1 0-8 0,1 0-2 0</inkml:trace>
  <inkml:trace contextRef="#ctx0" brushRef="#br0" timeOffset="47879.59">10075 4674 767 0,'0'0'16'0,"0"0"4"16,0 11-20-16,0-11 0 0,0 0 0 0,0 0 0 16,0 6 81-16,0-6 13 0,0 0 2 0,0 0 1 15,0 0-29-15,-3 6-7 0,3-6-1 0,0 0 0 16,0 0-22-16,0 0-5 0,0 0-1 0,0 0 0 15,0 0-21-15,0 0-11 0,0 0 10 0,0 0-10 16,0 0 0-16,7 12 0 0,0-12 0 0,0 0 0 16,0 3 8-16,0 0-8 0,0 0 0 0,0 0 0 0,4 0 0 0,-4-3 8 15,0 3-8-15,3 5 0 0,-2-8 16 0,-1 0 1 16,3 6 0-16,-6-6 0 0,3 0-27 0,0 0-6 16,0 0 0-16,0 0-1 0,0 0 17 15,0 0 0-15,0 0 0 0,-3 0 0 0,-1-6 0 0,4 6 9 0,-3-6 1 16,-1-2 0-16,1 2 2 0,-1 0 1 15,1-12 0-15,3 12 0 0,-4-5-13 16,1-1 9-16,-1-3-9 0,1 3 8 0,-4 7-8 0,0-1 0 16,4-6 0-16,-4 0-11 0,-4 6-20 0,4-3-4 15,-4 4-1-15,1-1 0 0,-1 0 10 0,1 0 2 16,-1 0 0-16,1 0 0 0,3 6 12 0,-7 0 2 0,0 0 1 16,-4-6 0-16,11 6 9 0,-7 0 0 0,7 0 0 0,-10 6 0 15,-1 0 0-15,0-6 0 0,4 12 0 0,-3-6 0 16,-1 0 0-16,4-1 0 0,0 7 0 0,-4 3 0 15,4-9 0-15,0 6 9 0,0-1-1 0,0-2-8 16,4 3 20-16,-4 0-4 0,3-6 0 0,1-1 0 16,-1 7-16-16,0-6 0 0,1 0 0 0,-1 0 0 15,1 0-15-15,-1 0-6 0,4 2-2 0,-3-2 0 16,3 6 23-16,0-6 0 0,0 0 0 0,0 6 0 16,0-12 47-16,0 2 13 0,0-2 4 0,0 6 0 15,3 0-64-15,-3 6-15 0,4-6-1 0,-1 0-1 16,4 6 17-16,1-7 0 0,-1 1 11 0,3 6-11 15,-3-3 13-15,4-3-4 0,-1 5-1 0,1 1 0 0,0 0-8 0,-1-6 0 16,1 3 9-16,-1-3-9 0,4-1 0 0,1 1 0 16,-5 6-10-16,4-12 10 0,-3 6 0 0,-1-6 0 0,-3 6 0 0,4-6 0 15,0 0 9-15,-1 6-1 16,1-6 0-16,-1-6 0 0,1 6-8 0,0-6 0 0,-4 0 0 0,3 6 0 16,-3-12-127-1,0 6-27-15</inkml:trace>
  <inkml:trace contextRef="#ctx0" brushRef="#br0" timeOffset="48350.783">10209 4394 725 0,'0'0'31'0,"0"0"-31"31,0 0 32-31,0 0 1 0,0 0 0 0,0 0 0 0,0 0 76 0,0 0 15 0,0 0 4 0,0 0 0 16,0 0-103-16,0 0-25 0,0 0 0 0,0 0 0 15,0 0 0-15,0 0 0 0,7 0 0 0,-3 0 0 16,3 0 0-16,0-6 0 0,0 6 0 0,4 0 0 15,-4 0 0-15,3-5 0 0,1-1 0 0,3 6 0 16,-3-6 25-16,3 0 0 16,-4 6 0-16,4 0 0 0,1-6-25 0,-1 0 0 0,0-3 0 0,-4 4 0 31,4-7-112-31,1 0-28 0</inkml:trace>
  <inkml:trace contextRef="#ctx0" brushRef="#br0" timeOffset="48873.239">10633 3927 623 0,'0'0'26'0,"0"0"-26"16,0 0 76-16,0 0 11 0,0 0 1 0,0 0 1 15,0 0-18-15,0 0-4 0,0 0-1 0,0 0 0 16,-4 12-11-16,1-6-3 0,-1-1 0 0,4 7 0 15,0-6-36-15,-3 3-8 16,3 3-8-16,0-1 11 0,0 7 1 0,3-6 0 0,1 8 0 0,-1-2 0 16,-3 0 1-16,4 2 1 0,-4 4 0 0,0-1 0 15,3 4-14-15,-3-4 0 0,0 1 0 0,4 8 0 16,-4-2 13-16,0 2 0 0,3-3 0 0,-3 4 0 16,4-1-13-16,-4 3 0 0,0-2 0 0,0-4 0 15,0 3 0-15,0-2 0 0,0-4 0 0,0 9 0 16,0-8 0-16,0-4 0 0,0 4 0 0,0-4 0 15,-4 1 54-15,4-6 8 0,0-7 2 0,0 10 0 16,-3-9-52-16,3-6-12 0,0 5 0 0,0-2 0 16,0-3 0-16,0 0 0 0,0-6 0 0,0 0 0 15,0 0 0-15,0 0 0 0,0 0 0 0,0 0 0 16,0 0 0-16,0 0 0 0,0 0 0 16,0 0 0-16,0 0-100 0,3-6-22 0,-3 0-5 0</inkml:trace>
  <inkml:trace contextRef="#ctx1" brushRef="#br0">11024 4744 0,'36'53'0</inkml:trace>
  <inkml:trace contextRef="#ctx0" brushRef="#br0" timeOffset="54814.494">10897 4518 718 0,'0'0'15'0,"0"0"3"15,0 0-18-15,0 0 0 0,0 0 0 0,0 0 0 16,0 0 24-16,0 0 2 0,0 0 0 0,0 0 0 16,0 6-9-16,4 0-1 0,-4-1-1 0,0 4 0 0,3 3-15 15,-3 0 0-15,4 0 0 0,-1-1-10 0,1 1 10 0,3 3 0 16,-3-3 8-16,-1-7-8 0,4 7 14 0,-3-3-2 0,-1-3 0 0,4 6 0 16,-3-12 5-16,3 6 1 0,-4-6 0 0,-3 0 0 15,7 5 23-15,0-5 5 0,-7 0 1 0,8 0 0 16,-1 0-11-16,0 0-1 0,0 0-1 0,0 0 0 15,-4 0-13-15,-3 0-2 0,7-5-1 0,0 5 0 16,-7 0-5-16,7-6-1 0,-7 6 0 0,4 0 0 16,-4 0-3-16,7 0-1 0,-7 0 0 0,0 0 0 15,0 0-8-15,0 0 8 0,0 0-8 0,0 0 8 16,4-9 0-16,-1 3 0 0,1-3 0 0,-1 0 0 16,1 3-8-16,3 1 0 0,-4-7 9 0,1 6-9 15,-1-9 0-15,1 9 0 0,-1 0 0 0,1 1 0 16,-4-1-15-16,0 0 3 0,3-6 0 0,-6 6 0 15,3 0 3-15,-4 0 1 0,1 1 0 0,-4 2 0 16,3 0 8-16,-3 0 0 0,0 3 0 0,0 0 0 16,-4-6 0-16,1 6 0 0,-1 0 0 0,1 6 0 15,-1-6 0-15,1 0 0 0,-1 3 0 0,0 3 0 16,1-1 0-16,3 1 0 0,-4 0 0 0,4 6 0 16,0 0-15-16,0-1-1 0,0-5 0 0,3 6 0 15,1 3 16-15,-4-3 0 0,3-1 0 0,1 4-9 16,-1-6 20-16,1 6 4 0,3-4 1 0,0 1 0 15,0-3-24-15,0 3-5 0,3-1-1 0,-3-5 0 16,4 6 14-16,-1 0 10 0,4 0-2 0,-3-7 0 16,3 4 7-16,0 3 1 0,0 0 0 0,0-6 0 15,4 0-16-15,-4 5 0 0,3-5 0 0,1 3 0 16,-4-3 0-16,4 0 9 0,-4 0-9 0,3-1 8 0,-3 1 0 0,4 0 0 16,3 0 0-16,-3-6 0 15,3 6-8-15,0-6 0 0,0 3 0 0,0 0 0 0,0-3 8 0,0 3 0 16,-3 0 0-16,-1 0 0 0,4 3-16 15,1-6-4-15,-1 5-1 0,0-5 0 16,0 0-27-16,0 0-6 0,0 0-1 0,-3 0 0 16,-1 0-104-16,1-5-21 0</inkml:trace>
  <inkml:trace contextRef="#ctx0" brushRef="#br0" timeOffset="55291.556">11074 4403 760 0,'0'0'16'0,"0"0"3"0,-4-3-19 0,4 3 0 0,0-6 0 0,0 6 0 16,0-6 64 0,0 6 8-16,0 0 3 0,0-5 0 0,0 5-9 0,0-6-2 0,0 0 0 0,0 6 0 15,0-6-16-15,0 6-3 0,4-6-1 0,-1-3 0 16,1 3-21-16,-1 1-5 0,1-1-1 0,-1 6 0 15,1-12-17-15,-1 6 8 0,1 0-8 0,-1 0 0 16,1 0 32-16,3-2 0 0,0 2 0 0,0 0 0 16,0 0-32-16,-3 0 0 0,3-6 0 0,0 12 0 15,0-6 0-15,0 0 0 0,0 1 0 0,4-7 0 16,-1 9 0-16,1-3-9 0,-4 0 9 0,7 0-12 16,-7 0 12-16,0 1 0 0,4-1 0 0,-4 0 0 15,3 0 0-15,-3-3-8 0,4 3 8 0,-4 0-8 16,4 0-26-1,-4 1-5-15,3-7-1 0,-3 12 0 0,0-6-100 0,0 0-21 0</inkml:trace>
  <inkml:trace contextRef="#ctx0" brushRef="#br0" timeOffset="56286.996">11680 3933 784 0,'0'0'22'0,"0"0"5"0,0 0-27 0,0 0 0 0,0 0 0 0,0 0 0 16,0 0 83-16,0 0 11 0,0 0 2 0,0 0 1 15,0 0-58-15,-3 6-12 0,-1 0-3 0,1 5 0 16,-1-5-12-16,4 0-4 0,4 3 0 0,-4 3 0 15,0 5 20-15,0-5 3 0,0 3 1 0,0 8 0 16,-4 1-20-16,4-4-3 0,0 4-1 0,0 5 0 16,0-2 4-16,0 2 1 0,0 3 0 0,4 4 0 15,-1-4-1-15,1 3-1 0,-1 4 0 0,1-1 0 16,0-3 17-16,-1 3 3 0,1 1 1 0,-1 2 0 16,1-12-17-16,-1 9-3 0,1-5-1 0,-4 2 0 15,3-9 1-15,-3 4 1 0,4-4 0 0,-4 4 0 16,0-13 22-16,3 10 4 0,1-10 1 0,-4 7 0 15,3-9-26-15,-3-4-5 0,0 1-1 0,0 0 0 16,0-12 8-16,0 0 2 0,0 0 0 0,0 0 0 16,0 0 3-16,0 0 1 0,0 0 0 0,0 0 0 15,0 0 10-15,0 0 3 0,0 0 0 0,0 0 0 16,-3-12-21-16,-1 6-4 0,1 0-1 0,-1-5 0 0,4 2-1 16,0 3 0-16,-3 0 0 0,3-6 0 0,0 6-8 15,-4-5 0-15,4 5-12 0,0-6 12 0,-3 3-14 16,3-3 5-16,0 7 1 0,0-7 0 15,0 0-3-15,0-6 0 0,0 10 0 0,3-10 0 0,1 6-8 0,-1 0-1 16,1-5-1-16,3 8 0 0,0-9 3 16,-4 1 1-16,4 2 0 0,1-3 0 15,-1 7 9-15,-4-1 8 0,4-9-12 0,-3 9 12 16,3 1-8-16,-4 5 8 0,1-6 0 0,-1 0 0 0,4 6-8 0,-3 1 8 16,-1-1 0-16,-3 6 0 0,7-3-12 0,-7 3 4 15,0 0 8-15,4 0-13 0,-4 0 2 0,7 0 1 0,0 3 0 0,0 0 0 16,0 0 10-16,0-1 0 0,4 7-9 0,-8-3 9 15,4 0-11-15,0 6 3 0,1-6 0 0,-1 5 0 16,-4-5 8-16,4 3 0 0,-3 9 0 16,3-6-8-16,-4-1 8 0,1-2 0 0,3 6 0 15,-4 0 0-15,1-4 0 0,-1 7 0 0,1-3 0 0,0 2 0 16,-4 1 0-16,3 0 0 0,1-4 0 0,-1 10 0 16,-3-7-21-16,0-2-9 0,0 3-2 0,-3-7 0 15,3 7 32-15,0-12 16 0,-4 3-1 0,4-3-1 16,-3 5-6-16,-1-5-8 0,-3-6 11 0,7 0-11 15,-7 12 21-15,7-12-2 0,-7 0-1 0,0 6 0 16,0-6-1-16,7 0 0 0,-7 0 0 0,0-6 0 16,-4 6-6-16,4 0-2 0,0-6 0 0,-4 0 0 15,4 6-9-15,0 0 0 0,0-6 0 0,-3 1 0 16,3-1 0-16,-1 0 0 0,1 3-14 0,-3-3 5 16,3 0-10-16,0-6-1 0,-4 6-1 0,4 1 0 15,0-1-7-15,0 6 0 0,0-6-1 0,3 0 0 16,4 6-23-16,-3-6-5 0,-1-3-1 0,4 9 0 15,0 0-26-15,4-6-4 0,-1 6-2 0</inkml:trace>
  <inkml:trace contextRef="#ctx0" brushRef="#br0" timeOffset="59726.719">12174 4574 518 0,'0'0'14'0,"0"0"5"16,0 0-19-16,0 0 0 0,0 0 0 0,0 0 0 15,0 0 55-15,0 0 7 0,-3 0 2 0,3 0 0 16,0 0-4-16,0 0 0 0,0 0 0 0,0 0 0 15,0 0-6-15,0 0-2 0,0 0 0 0,0 0 0 16,0 0 4-16,0 0 0 0,0 0 0 0,0 0 0 0,0 0-45 0,0 0-11 0,-4 6 0 0,4-1 0 16,0 4 0-16,0 9 0 0,4-6 0 0,-4-1 0 15,3 4 0-15,4 3 0 0,-3-1 0 16,3 1 0-16,0-3 0 0,0 2 0 16,0 7 0-16,0-6 0 0,-3-4 0 15,3 10 0-15,0-12 0 0,-4 5 0 0,1-2 8 16,-1-9 0-16,-3 5 0 0,0-5 0 15,0-6 2-15,4 12 0 0,-4-12 0 0,0 0 0 0,0 0 30 0,0 0 5 0,0 0 2 0,0 0 0 16,0 0 3-16,0 0 1 0,0 0 0 0,0 0 0 16,0 0-17-16,0 0-3 0,0 0-1 0,-7 0 0 15,3-12-14-15,1 12-4 0,-1-6 0 0,1 1 0 16,-4 5-12-16,3-6 9 0,4 0-9 0,-3-3 8 16,-1 3-8-16,1 0 0 0,-1 0 0 0,4 1 8 15,-3-1-8-15,-1-6 0 0,4 6 0 0,-3-6 0 16,3 3 0-16,-4 4 0 0,4-7 0 0,0 6 0 15,-4 0 0-15,4-12 0 0,0 10 0 0,0-4 0 16,0 6 0-16,0-12 0 0,0 7 0 0,0-4 0 16,4 0 0-16,-4 6 0 0,4-2 0 0,-4-1 0 15,0-3 0-15,3 3 0 0,-3 6 0 0,4-5 0 16,-4 5 0-16,3-6 0 0,1 6 0 0,-1 0 0 16,1-3-8-16,-1 7 8 0,1-4-10 0,-4 6 10 15,7-3-10-15,-4 3 10 0,1-6-10 0,-4 6 10 16,7-6-11-16,0 0 11 0,-3 6-12 0,3 0 12 15,0 0-12-15,0-6 4 0,0 6 8 0,3 6-13 16,1-6 1-16,-1 0 1 0,1 6 0 0,0 0 0 16,-1-6-19-16,4 6-4 0,-3-6-1 0,3 3 0 15,-7 0 0-15,4 0 0 0,-1-1 0 0,1 1 0 16,-1 3-101-16,1-6-21 0,0 0-4 0</inkml:trace>
  <inkml:trace contextRef="#ctx0" brushRef="#br0" timeOffset="60436.036">12502 4659 912 0,'0'0'38'16,"0"0"-30"-1,0 0 46-15,0 0 10 0,0 0 1 0,0 0 1 16,0 0-28-16,0 0-6 0,0 0 0 0,0 0-1 16,4 6 2-16,-4-6 1 0,4 9 0 0,-1-3 0 15,4-6-21-15,-7 0-4 0,4 5-1 0,3 1 0 16,-4-6 4-16,1 6 0 0,3-6 0 0,-7 0 0 15,7 0-12-15,-4 6 0 0,-3-6 0 0,7 6 0 16,-3-6 0-16,3 0 0 0,-3 0 0 0,-1 0 0 16,4 0 0-16,-7 0 8 0,4 0-8 0,-1 0 8 15,4-6 0-15,0 0 0 0,-3 6 0 0,-1-6 0 0,-3 0 20 16,4 1 3-16,-4-7 1 0,3 6 0 0,-3-6-32 16,4 3 0-16,-4 3 0 0,0 1 0 15,0-7-21-15,0 6-11 0,-4-6-1 0,1 6-1 16,-1 0 22-16,1 3 12 0,-1-8-12 0,1 5 12 0,-4 6 0 15,7 0 0-15,-4-12 8 0,4 12-8 0,0 0 38 16,0 0 2-16,-7 0 0 0,7 0 0 0,-7 0-28 0,7 0-4 0,-11 0-8 0,11 0 11 16,-7 6-11-16,0 0 0 0,0 0-12 0,4 0 12 15,-4-1 0-15,3 1 0 0,1 3 0 0,-1 9 0 16,1-12 0-16,-1 5 0 0,1 1 0 16,-1 3 0-16,1-3-8 0,-1-6 8 0,4 5 0 15,0-5 0-15,-4 6 0 0,4-3 0 0,0 0 0 0,0-1 8 16,-3 4-8-16,3 0 0 0,0 0 0 0,0-6-11 15,0 2 11-15,3 4 0 0,-3 0 0 16,0 0 0-16,0-6 0 0,0 5 0 0,0 1 0 0,0-3 0 16,4 3 0-16,-4-1 0 0,0 1 0 0,4-6 0 15,-1 3 8-15,-3-3-8 0,4 5 10 16,-1-5-10-16,1 0 18 0,-4-6-2 0,7 6-1 0,0-6 0 16,0 6-15-16,0-6 9 0,0 0-9 0,0 6 8 15,4-6-8-15,-1 0 10 0,1 0-10 0,-1 0 10 16,4 0-10-16,-3 6 0 0,3-6 0 0,0 0 0 15,0 0-24-15,0 0 0 0,-3-6 0 0,3 6 0 16,0 0-54-16,0 0-11 0,0 0-3 0</inkml:trace>
  <inkml:trace contextRef="#ctx0" brushRef="#br0" timeOffset="61636.348">12915 4500 870 0,'0'0'18'0,"0"0"4"0,0 0-22 0,0 0 0 0,0 0 0 0,0 0 0 15,0 0 57-15,0 0 7 0,0 0 2 0,0 0 0 16,0 0-8-16,0 0-2 0,0 0 0 0,0 0 0 15,0 0-22-15,0 0-5 0,0 0-1 0,0 0 0 16,0 0-12-16,0 0-2 0,0 0-1 0,0 0 0 16,0 0-1-16,0 0-1 0,0 0 0 0,0 0 0 15,0 0-11-15,0 0 0 0,0 0 0 0,0 0 0 16,0 0 0-16,0 0 8 0,7 6-8 0,0-6 8 16,0 12 0-16,4-12 0 0,-4 0 0 0,4 6 0 15,-1-6-8-15,1 0 8 0,-1 0-8 0,1 0 8 16,0 0 7-16,-1 0 1 0,1 0 0 0,-4 0 0 15,3 0-16-15,-3 0 11 0,0 0-11 0,0 0 10 16,1 0-10-16,-1 0 8 0,-4 0-8 0,4 0 8 16,0 0 3-16,-7 0 0 0,4-6 0 0,-4 6 0 15,0 0-11-15,0 0 8 0,3 0-8 0,-3 0 8 16,0 0-8-16,0 0 0 0,0 0 0 0,0 0 0 16,0 0 8-16,0 0 0 0,0 0 0 0,0 0 0 0,0 6-8 15,-3 0 0-15,3 2 0 0,-4-2 0 0,1 6 28 0,-1 0 3 0,-3-6 1 16,4 0 0-16,-4 2-32 0,-1 4 0 0,1 0 0 15,0 0 0-15,0-1 0 0,0 1 0 0,-3 3 0 0,3-3 0 16,-4-6 0-16,4 5 0 0,0-5 0 0,0 0 0 16,0 0 0-16,3 0 0 0,-3-3 12 0,0 3-3 15,4-3 3-15,-8 5 1 0,4-8 0 0,0 6 0 16,0 0-13-16,0 0 11 0,3 0-11 16,-3-6 10-16,0 6-10 0,4 0 0 15,-4-6 0-15,3 6 8 0,1-6-8 0,-5 5 0 0,8-5 0 0,-3 3 0 16,3-3 0-16,-7 6 0 0,7-6-9 0,-4 12 9 15,4-12 0-15,-3 6 0 0,3-6 0 0,-4 6 0 16,4-6 0-16,-3 6 0 0,3-6 0 0,0 6 0 16,0-6 0-16,0 0 0 0,0 0-8 0,0 0 8 15,-4 5 0-15,4-5 0 0,0 0 0 0,0 12 0 16,0-12 0-16,0 6 0 0,0-6 0 16,0 9 0-16,0-9 0 0,0 0 0 15,4 6 0-15,-4-6 0 0,0 0 0 0,3 6 8 0,-3-6-8 0,4 5 12 16,-4-5 5-16,7 6 1 0,-4-6 0 0,4 0 0 15,1 12-6-15,-1-12-2 0,0 6 0 0,0-6 0 16,3 0 1-16,-3 3 0 0,0 0 0 0,4-3 0 16,-4 0-11-16,4 3 0 0,-1-3 0 0,1 0 0 15,-4 3 0-15,3-3 0 0,1 3 0 0,0 3 0 16,-1-6 0-16,1 5 13 0,-1-5-3 0,1 6-1 16,0-6-9-16,-1 0 0 0,8 0 0 0,-8 6 0 15,4-6-46-15,1 6-11 0,2-6-3 0</inkml:trace>
  <inkml:trace contextRef="#ctx0" brushRef="#br0" timeOffset="64366.48">14199 3815 339 0,'0'0'9'0,"0"0"3"0,0 0-12 0,0 0 0 0,0 0 0 0,0 0 0 16,0 0 38-16,0 0 5 0,0 0 1 0,0 0 0 16,0 0-11-16,0 6-1 0,-3 0-1 0,3-6 0 15,0 6 2-15,0-6 1 0,0 6 0 0,0-6 0 16,-4 6 6-16,4-6 0 0,0 0 1 0,0 14 0 16,0-8-10-16,0-6-3 0,-3 6 0 0,3 0 0 15,0 0 8-15,0-6 0 0,0 6 1 0,3 5 0 16,-3-2-22-16,0 0-5 0,4 0-1 0,-4 3 0 15,3 5 6-15,1-5 1 0,-1-3 0 0,1 9 0 16,-1-1-8-16,1 1-8 0,3 8 11 0,-3-2-11 16,-1 2 8-16,1 4-8 0,-1-4 0 0,1 9 0 15,-4 4 31-15,3-10-1 0,1 9 0 0,-4 3 0 16,3-2-22-16,-3-7-8 0,0 9 0 0,4-9 0 16,-4 7 17-16,0-4-2 0,3 0-1 0,-3 3 0 15,0-5-4-15,4 2-1 0,-1-3 0 0,1 4 0 16,-1-4-9-16,1-3 0 0,-1 4 0 0,1-4 0 0,3-8 0 15,-3 8 12-15,-1-11-12 0,4 8 12 0,-3-8-12 16,-1-1 0-16,1 4 9 0,-1-3-9 0,1-7 0 16,-1 1 0-16,1-3 0 0,-4-3 0 15,3 0 28-15,-3 0 4 0,0-6 0 0,0 0 1 16,0 0-33-16,0 0 0 0,4 6 0 0,-4-6 0 16,0 0-28-16,0 0 0 0,0 0 0 0</inkml:trace>
  <inkml:trace contextRef="#ctx0" brushRef="#br0" timeOffset="64770.177">14044 4574 919 0,'0'0'19'0,"0"0"5"16,0 0-24-16,4-6 0 0,-4 6 0 0,3-12 0 15,1 6 72-15,-4 6 11 0,3-6 1 0,1 0 1 16,-1 1-17-16,1 2-3 0,-1-3-1 0,1 6 0 15,3 0-41-15,0-6-9 0,0 12-2 0,4-6 0 0,-1 0-12 0,4 0 0 16,0 0 0-16,0 0 0 0,1 3 0 0,-1 0 0 0,3 0 0 0,-3-1 0 16,1 1 0-16,-1 3 0 0,0-6 0 0,0 6 0 15,0 0 16-15,-3-6 0 0,-1 0 0 16,4 6 0-16,-3 0-16 0,3-6 9 0,0 0-9 16,-3 0 8-16,-1 6-8 0,4-6 0 0,-3 0 0 15,3 6-11 1,0-6-113-16,0 5-22 0</inkml:trace>
  <inkml:trace contextRef="#ctx0" brushRef="#br0" timeOffset="65323.33">14605 4647 756 0,'-7'0'32'16,"0"3"-32"0,7-3 51-16,-7 6 4 0,7-6 1 0,-7 3 0 15,0 0 6-15,0 0 2 0,0 0 0 0,0 3 0 16,0 0-36-16,-1-1-6 0,5 1-2 0,-4 0 0 16,3 6 10-16,1-9 2 0,-1 3 0 0,-3 3 0 15,4-1-20-15,-4 10-3 0,3-12-1 0,-3 6 0 16,4-1 12-16,-5 4 3 0,5-3 0 0,-4 0 0 15,7 5-2-15,-4-2 0 0,4-3 0 0,0 5 0 16,0-5 3-16,4-3 0 0,-1 0 0 0,1 0 0 16,-1 2-13-16,5 1-3 0,-5-6 0 0,4 6 0 15,0-9 4-15,0 3 0 0,0-1 0 0,0 7 0 16,0-12 16-16,4 0 3 0,-4 0 1 0,0 0 0 16,0 0-24-16,4 0-8 0,-4-6 0 0,0 0 9 0,0 1 12 0,-4-1 3 15,4-3 0-15,1 3 0 0,-5 0-7 16,1-12-1-16,3 13 0 0,-7-10 0 0,3 3-7 0,-3 0-1 15,0-5-8-15,-3 5 12 0,3-3-12 0,0 4 0 16,-4-1 0-16,1-6 0 0,-1 6 0 0,-3 4-8 16,3-4 8-16,-3 6-10 0,0-6 10 15,0 0-13-15,0 6 5 0,0-2 8 0,0 2-20 0,0 3 4 16,0 0 1-16,0-3 0 0,0 0 0 0,0 6 0 16,7 0 0-16,-7 0 0 0,7 0-16 15,-11 0-3-15,11 0-1 0,-7 12 0 0,-3-6 15 0,-1 0 4 0,4 8 0 16,-4-8 0-16,4 12 4 0,-3-6 2 0,3-1 0 0,0 4 0 15,0 3 10-15,3-6 0 0,-3-1-9 0,3 4 9 16,4 3-26-16,-3-7-1 0,3 7 0 16,3-6 0-16,1 2-55 0,-1 4-11 0,5-6-3 0</inkml:trace>
  <inkml:trace contextRef="#ctx0" brushRef="#br0" timeOffset="65925.626">14781 4735 1212 0,'-3'6'51'0,"-1"6"-41"15,1-6-2-15,3 0 0 0,0 6 0 0,-4-10 0 16,4 7 4-16,0 6 0 0,0-9 0 0,0 6 0 15,4-1 28-15,-4-5 7 0,0 6 1 0,3-3 0 16,-3 3-27-16,0-1-5 16,4 1 0-16,-4-6-1 0,0 3-15 0,3-3 0 0,-3 5 0 0,0-5 0 15,0-6 18-15,0 0 1 0,0 0 0 0,0 0 0 16,0 0-1-16,0 0 0 0,0 0 0 0,0 0 0 16,0 0 36-16,0 0 7 0,0 0 2 0,0 0 0 15,0 0-37-15,0 0-7 0,0 0-2 0,0-6 0 16,0 1-17-16,0-1 10 0,0-3-10 0,0 3 8 15,4 0-8-15,-4-6 0 0,0 6 0 0,3 1 0 16,-3-7 0-16,0 3 0 0,0-3 0 0,0 1 0 16,4 5 0-16,-4-6 0 0,0 0 0 0,4 0 8 15,-4 4-8-15,0 2 0 0,3 0 0 0,-3 0 0 16,4 0 0-16,-4 6 0 0,0-6-9 0,0 6 9 16,0 0 0-16,0 0 0 0,0 0-8 0,3-6 8 15,-3 6 0-15,4-6 0 0,-1 6 0 0,4-6 0 16,-3 6-11-16,3 0 2 0,-7 0 0 0,7 0 0 15,0 0 9-15,0 6-13 0,0-6 5 0,0 0 8 16,0 6-12-16,0 6 12 0,4-12-10 0,-4 12 10 16,0-6-8-16,-4 2 8 0,4 1 0 0,0 6-9 15,-3-3 9-15,3 5-8 0,-3-2 8 0,3 3-8 16,-4-7 8-16,1 7 0 0,-4-3 0 0,3 2 0 0,-3 1 0 16,0 0 11-16,4-6-3 0,-4 8 0 0,0-8-8 0,0 0 0 15,0 2 0-15,0-2-11 0,0 0 11 0,0-6 16 16,0 0-4-16,0-6-1 0,0 0-11 0,0 0 0 0,0 0 0 15,0 0 0 1,0 0-27-16,0 0-10 0,3-6-3 0</inkml:trace>
  <inkml:trace contextRef="#ctx0" brushRef="#br0" timeOffset="66737.335">15737 4668 980 0,'0'0'20'0,"-10"6"5"0,3-6-25 0,0 0 0 15,0 0 0-15,-4 6 0 0,4-6 65 0,-4 5 8 0,1 1 2 0,3 0 0 16,-4-6-16-16,4 6-3 0,-3 0-1 0,3-6 0 16,-1 6-19-16,-2 0-4 0,3 0-1 0,0 2 0 15,0-2-6-15,3-6-1 0,-3 12 0 0,4-6 0 16,-4 0-14-16,3 0-10 0,1 0 12 0,-1-4-12 15,0 4 10-15,1 0-10 0,-1 6 8 0,1-6-8 16,-1 0 0-16,1 0 0 0,-1 0 0 0,1-1 0 16,3-5 0-16,0 6 0 0,0-6-11 0,-4 9 11 15,4-9 0-15,0 6-8 0,0-6 8 0,0 12 0 16,4-12 0-16,-4 6 0 0,3-1 0 0,-3-5 0 16,7 6 0-16,0-6 11 0,0 0-11 0,1 6 12 15,-1-6-3-15,0 0 0 0,0-6 0 0,0 6 0 16,0 0 0-16,0-6 0 0,3 1 0 0,-3-1 0 15,1 6 0-15,-1-6 0 0,-4-3 0 0,4-3 0 16,0 6 0-16,-3 1 0 0,3-1 0 0,-4 0 0 16,1 0-9-16,-1 0 8 0,-3 0-8 0,0 6 8 15,0 0-8-15,0 0 0 0,0 0 0 0,0 0 8 16,0 0-8-16,0 0 0 0,0 0 0 0,0 0-11 16,0 0 11-16,0 0-13 0,0 0 5 0,0 0 8 0,0 0-21 15,0 0 3-15,0 0 1 0,0 0 0 0,4 12 8 16,-4-6 9-16,0 0-13 0,0 0 5 0,0-1 8 0,0 1 0 0,0 6-9 15,3-3 9-15,-3-3 0 0,4 5 0 0,-4-5 0 16,3 6 0-16,-3-3 0 0,4-3 0 16,0 6-9-16,3-7 9 0,-4 1 0 0,4 6 0 15,0-6 0-15,0 6 0 16,0-12 0-16,0 6 0 0,0 0 0 0,1-4 0 0,-1 10 0 0,3-12-20 0,-3 6 4 0</inkml:trace>
  <inkml:trace contextRef="#ctx0" brushRef="#br0" timeOffset="67367.74">15956 4735 978 0,'0'0'28'0,"0"0"5"0,0 0-33 16,-3 6 0-16,3-6 0 0,-4 12 0 0,4-12 59 0,0 0 5 0,0 0 0 0,0 6 1 16,4 0-10-16,-4 0-3 0,3 0 0 0,-3-4 0 15,4 4-29-15,-1 0-7 0,1 6 0 0,-1-6-1 16,1 6 21-16,-1-6 4 15,1 5 0-15,-4-2 1 16,3-3-23-16,-3 6-5 0,4-6-1 0,-4-6 0 0,3 5 0 0,-3-5 0 0,0 0 0 16,0 0 0-16,0 0 23 0,0 6 4 0,0-6 1 0,0 12 0 15,0-12-32-15,0 0-8 0,0 0 0 0,0 0 0 16,0 0 11-16,0 0 1 0,0 0 0 0,0 0 0 16,0 0-4-16,0 0 0 0,0-6 0 0,0 0 0 15,0 0 0-15,0-5 0 0,0 5 0 0,0-6 0 16,0-3-8-16,0 4 0 0,0-1 0 0,0 0-11 15,0-3 11-15,0 4-8 0,0-1 8 0,0-6-8 16,4 12 8 0,-4-5 0-16,0 5 0 0,3-3 0 0,1 3-8 0,0 0 0 0,3-6 0 0,-4 7 0 15,1-1 8-15,-1 0-8 0,-3 6 8 0,4-3-8 16,3 0 0-16,0 3 0 0,0 3 0 0,0-3 0 16,0 9 8-16,0-9 0 0,0 6 0 0,0-1 0 15,-3 1 0-15,3 0 0 0,0 0 0 0,-4 3 0 16,1 0-23-16,3-1-2 0,-4 4-1 0,4 6 0 15,-3-6 18-15,0-4 8 0,-4 4-8 0,3 6 8 16,1-6 0-16,-1-6-8 0,1 5 8 0,-4 4 0 0,3-3 0 16,-3-6 0-16,4-1 0 0,-4-5 0 15,0 0 0-15,0 6 0 0,0-6 0 0,0 0 8 16,0 0 0-16,3 12 0 0,-3-12 0 0,0 0 0 16,4 6-32-16,-4-6-7 0,7 0-1 0</inkml:trace>
  <inkml:trace contextRef="#ctx0" brushRef="#br0" timeOffset="67982.613">16249 4656 996 0,'0'0'28'0,"0"0"7"0,0 9-35 0,-4 0 0 0,1-3 0 0,3 5 0 15,0-5 64-15,-4 6 7 0,4-12 1 0,0 6 0 16,0 3-4-16,0 2-1 0,0 7 0 0,0-6 0 16,-3 0-22-16,3-4-4 0,0 4-1 0,0 0 0 15,0 0-12-15,0-1-2 0,0 1-1 0,0 3 0 16,0-9-1-16,0 0 0 0,0 5 0 0,0-5 0 15,0-6-5-15,0 0-2 0,0 6 0 0,0-6 0 16,0 0 2-16,0 0 0 0,0 0 0 0,0 0 0 16,0 0 2-16,0 0 1 0,0 0 0 0,0 0 0 15,0 0-3-15,0-12-1 0,3 6 0 0,1 1 0 16,-1-7-18-16,-3 0 0 0,4-3 0 0,-1 4 0 0,-3-1 0 0,4-9 0 16,0 10 0-16,-4-1 0 0,3-6 0 15,1 6 8-15,-1-2-8 0,-3 2 0 0,4 0 0 0,-1 0 0 0,-3 1-10 16,4 2 10-16,-1 0 0 15,1 0 0-15,-1 3 0 0,1 0 0 0,-1 1 0 16,-3 5-16-16,4-6 3 0,-1 0 0 0,4 6 13 0,-3 0 0 16,3 0 0-16,0 0 0 0,0 0 8 0,0 0-8 15,0 6 0-15,0-6 0 0,4 6-9 0,-4-6-9 0,0 5-2 16,0 1 0-16,4 3 10 0,-4 3 2 0,0 0 0 0,0-6 0 16,3 5 8-16,-6 1-8 15,3 0 8-15,-4 0-8 0,5 2 0 0,-8 4 0 16,3 0 0-16,-3-7 0 0,0 10 8 0,0-9-8 15,0 5 8-15,-3 4-8 0,3-9 8 0,0-1-10 0,-4 1 10 0,4-3-10 16,0 0 10-16,0 0 0 0,0-9 0 0,0 0 0 16,0 0 0-16,0 0 0 0,0 0 0 0,0 0 0 15,0 0-15-15,0 0-1 0,0 0 0 0,4 0 0 16,-1-6-114 0,1 3-23-16,-1-3-5 0</inkml:trace>
  <inkml:trace contextRef="#ctx0" brushRef="#br0" timeOffset="68359.311">16630 4724 1094 0,'0'0'23'0,"-7"5"5"0,3 1-28 0,4-6 0 0,0 0 0 0,-7 6 0 16,7-6 81-16,-3 12 11 0,3-12 3 0,0 0 0 16,-4 6-62-16,4-6-12 15,0 0-2-15,0 6-1 0,0 6 13 0,0-10 2 0,4 4 1 0,-1 0 0 16,-3 6-18-16,0 0-3 0,4 0-1 0,-4-1 0 15,3-2-12-15,-3 3 9 0,0 0-9 0,4-1 8 16,-4 7-8-16,0-9 0 0,3 3 0 0,-3-1 8 16,0 1-8-16,0-6 0 0,4 6 0 0,-4-6 8 15,0-6-8-15,0 6-11 0,0-6 3 0,0 0 0 16,0 0-141-16,0 0-28 0</inkml:trace>
  <inkml:trace contextRef="#ctx0" brushRef="#br0" timeOffset="68537.668">16478 4444 1212 0,'0'0'51'0,"0"0"-41"15,0 0 5-15,0 0 1 0,0 0 0 0,0 0 0 16,0 0-16-16,0 0-10 0,0 0 2 0</inkml:trace>
  <inkml:trace contextRef="#ctx0" brushRef="#br0" timeOffset="69409.831">16838 4715 712 0,'0'0'20'0,"0"0"5"0,-7 0-25 0,4-6 0 0,-5 6 0 0,8 0 0 16,-3-12 47-16,-4 12 4 0,3-6 1 0,4 6 0 16,-3-6 9-16,3 6 3 0,-7 0 0 0,7 0 0 15,-4-5-26-15,4 5-5 0,0 0-1 0,-7-6 0 16,7 6 10-16,0 0 2 0,0 0 0 0,0 0 0 15,0 0-20-15,0 0-3 0,0 0-1 0,0 0 0 16,0 0 10-16,0 0 2 0,0 0 0 0,0 0 0 16,0 0-32-16,0 0-13 0,0 0 1 0,0 0 0 15,0 0 12-15,0 0 16 0,0 0-3 0,0 0-1 16,0 11-35-16,0-5-7 0,0 0-2 0,4 6 0 16,-1 0 52-16,1 2 9 0,3 4 3 0,0-6 0 15,0 2-32-15,0 10 0 0,0-6 0 0,4-1 0 16,-4 4 12-16,0-4-4 0,3 7-8 0,1-12 12 15,-4 2-12-15,0 4 8 0,0-12-8 0,0 6 0 16,-3-6 17-16,3 2-2 0,-4 4-1 0,1-12 0 16,-1 6 20-16,-3-6 4 0,0 0 1 0,0 0 0 15,0 0-21-15,0 0-4 0,0 0-1 0,0 0 0 16,0 0 6-16,0 0 1 0,0 0 0 0,0 0 0 16,0 0 9-16,0 0 3 0,7 0 0 0,-7-6 0 15,4 6-32-15,-4-6 0 0,0-2 0 0,3 5 0 16,-3-3 0-16,0 3 0 0,0-3 0 0,0 0 0 15,0 6 0-15,0-6 0 0,4 0 0 0,-1 0 0 16,1 0 0-16,-4-5 0 0,3 2 0 0,1 3 0 0,0-12 0 16,3 7 0-16,0-1 0 0,0-9 0 0,0 4 0 0,0 5 0 15,0-9 0-15,0 4 0 0,4-1 0 0,-4 0 0 16,0-2 0-16,3 2 0 0,-3 1 0 0,0 2-10 0,4-3 0 16,-4 1 0-16,-3 5 10 0,3-3 0 0,0 3 0 0,-4 6 0 15,1-5-11-15,-1 5 0 0,1-6 0 0,-4 12 0 16,3-6-41-1,1 0-8-15,-1-3-1 0</inkml:trace>
  <inkml:trace contextRef="#ctx0" brushRef="#br0" timeOffset="70068.626">17216 4821 1183 0,'0'0'33'0,"0"0"8"0,0 0-33 16,0 0-8-16,0 0 0 0,0 0 0 0,0 0 44 0,0 0 6 0,0 0 2 0,0 0 0 16,0 0-28-16,0 0-6 0,0 0-1 0,0 0 0 15,0 0-1-15,0 0 0 0,3 0 0 0,4 0 0 16,0 6 14-16,0-6 2 0,0 0 1 0,0 0 0 16,0 0-19-16,4 0-4 0,-4-6-1 0,4 6 0 15,-4-6 11-15,3 0 1 0,1 0 1 16,-1 0 0-16,-2-3-22 0,-1 3 0 0,0 1 0 0,0-1 0 15,-4 0 31-15,4-6 1 0,-3 0 1 0,3 6 0 16,-4-5-33-16,1 5 0 16,-1 0 0-16,1 3 0 15,-1-9-19-15,-3 6-10 0,0 0-3 0,0 1 0 16,0-1 10-16,0 0 2 0,4 0 0 0,-4 6 0 0,0 0 12 16,-4-6 8-16,4 6-10 0,-7-6 10 0,7 6-37 0,-3-3-2 0,-4-3 0 15,0 6 0-15,0-6 12 0,-4 12 3 0,1-6 0 0,-1 6 0 16,0-3 12-16,1 9 4 0,-4 0 0 0,3-6 0 15,1 11-4-15,-1-5 0 0,0 3 0 0,1 2 0 16,-1 1 12-16,1 2 14 0,3 4-3 0,-4 0-1 16,4-7 12-16,0 4 2 0,0-4 1 0,3 1 0 15,1-3 2-15,-1 2 0 0,1 1 0 0,-1-3 0 16,4-4-3-16,0 1 0 0,0 0 0 0,4-6 0 16,-4 6 4-16,3-7 0 0,-3-5 0 0,4 9 0 15,-1-3-7-15,1 0-1 0,3-6 0 0,0 6 0 0,0-6-6 16,0 0-2-16,0 0 0 0,0 0 0 0,4 0-4 0,-1 0 0 15,4 0-8-15,-3-6 12 0,3 6-22 16,0-6-5-16,0 3-1 0,4 0 0 16,-4-6-165-16,0 4-34 0</inkml:trace>
  <inkml:trace contextRef="#ctx0" brushRef="#br0" timeOffset="70686.531">17530 4747 996 0,'0'0'28'0,"0"0"7"16,0 0-35-16,0 0 0 0,0 0 0 0,0 12 0 15,0-12 64-15,0 6 7 0,3 0 1 0,-3 0 0 16,0 2-23-16,4-2-4 0,-1 6-1 0,-3 0 0 16,4 0-25-16,-1-1-6 0,1-2-1 0,-1 3 0 15,1 0 23-15,-1-1 4 0,-3 7 1 0,4-9 0 16,-4 3-24-16,3-1-4 0,-3 1 0 0,0 0-1 16,4-3-2-16,-4 2 0 0,0 1 0 0,3 0 0 15,-3-6-9-15,0 0 8 0,0-6-8 0,0 6 8 16,0-6 0-16,0 0 0 0,0 0 0 0,0 0 0 15,0 0 20-15,0 0 3 0,0 0 1 0,0 0 0 0,0 0-8 16,0 0-2-16,0-6 0 0,0 0 0 16,0 0-3-16,0 0-1 0,0 0 0 0,0-8 0 15,0 5 2-15,0 6 1 0,0-9 0 0,0 6 0 0,0-6-21 16,0 6 9-16,0 1-9 0,-3-1 0 16,3 0 0-16,0-3 0 0,-4 3 0 0,4 0 0 15,0 0 0-15,-3-5 0 0,3 5 0 0,0 0 0 16,-4 0 0-16,4-3 0 0,0-3 0 0,0 7 0 0,-3-1 0 0,3 0 0 15,0 0 0-15,0 0 0 0,-4-6 0 0,4 6 0 16,0 0 0-16,0 4 0 16,0-4-19-16,0 6-10 0,0-6-3 0,0 6 0 0,0-6 32 0,0 0-9 0,0 6 9 15,0-6 0-15,0 0 0 0,0 6 0 0,4-6 0 0,-4 6 0 16,0 0 0-16,0 0 11 0,0 0-1 0,0 0 0 16,0 0-10-16,0 0 0 0,3-8-12 0,1 5 12 15,-1-3-12-15,1 3 12 0,-1 0-12 0,4 0 12 16,1 3-16-16,-1-6 5 0,0 0 1 15,3 6 0-15,1 0-37 0,-4-6-7 0,3 6-2 16,1 0 0-16,3-6-24 0,-3 6-4 16,3 0-2-16</inkml:trace>
  <inkml:trace contextRef="#ctx0" brushRef="#br0" timeOffset="71530.23">18115 4680 1437 0,'-7'0'40'0,"4"-6"10"0,3 6-40 0,-7 0-10 0,-1-6 0 0,1 3 0 16,0 0 62-16,0 0 10 0,0 0 3 0,0-3 0 15,-3 3-19-15,3-3-4 0,-4 6-1 0,4 0 0 16,-4-6-23-16,4 6-5 0,-3 6-1 0,-1-6 0 16,4 0-22-16,-4 6 0 0,4-3 0 0,-3 3 0 15,-1 3 0-15,4 0-8 0,-3-3 8 0,-1 5-8 16,4 1 8-16,-4 0-12 0,1-3 12 0,-1 2-12 15,4 7 12-15,-3-6-8 0,3 0 8 0,-1 2-8 16,-2 4 8-16,3-6 0 0,3-1 0 0,-3 1 0 16,4-3 0-16,3 3 0 0,-4-6 0 0,4-1 0 15,0-5 8-15,0 0-8 0,0 0 8 0,0 0-8 16,0 0 20-16,0 0-1 0,0 0 0 0,0 0 0 0,7 0 1 0,0 6 0 16,0-6 0-16,0 0 0 0,0 0-20 15,1-6 0-15,-1 6 0 0,3 0 0 16,-3-5 0-16,4 5 0 0,-1-6 0 0,-3 6 0 0,4 0 0 0,-4-6 0 15,0 6 0-15,0 0 0 0,4 0-9 0,-4 0-9 16,0-6-2-16,0 6 0 0,0 0 10 0,0 0 2 0,0 6 0 16,0-6 0-16,0 0 8 0,0 0 0 0,0 0 0 0,0 6-8 15,-3-6 8-15,3 0 0 0,-7 0-9 0,3 6 9 16,1-1 0-16,-4-5 0 0,4 6 0 0,-1-6 0 16,-3 0 0-16,4 12-11 0,-1-6 11 0,1-3-8 15,-1 3 8-15,-3 6 0 0,0-7 0 0,0 7-8 16,0-6 8-16,0 6 0 0,0-6 0 15,-3 0 0-15,3 2 0 0,-4 4 0 0,1-6 0 16,-1 6 0-16,1-6 0 0,-1 0 0 0,0-1 0 16,-3-2 0-16,0 6 0 0,4-6 0 0,3-3 0 0,-11 6 11 15,4 0-3-15,-3 0 0 0,3-6 0 0,-1 0 0 16,-2 0 16-16,3 0 2 0,-4 0 1 0,1-6 0 16,3 0-47-16,-4 0-10 15,0-6-2-15,1 4 0 0,-4-4 7 0,3 6 1 0,-3-6 0 0,0-5 0 16,3 8-39-16,-3-3-7 0,4 6-2 0</inkml:trace>
  <inkml:trace contextRef="#ctx0" brushRef="#br0" timeOffset="72291.312">18436 4747 1409 0,'-7'6'29'0,"0"-6"7"0,0 0-28 0,0 0-8 0,0 0 0 0,0 0 0 15,0 0 59-15,0-6 10 0,0 6 3 0,0 0 0 16,7 0-14-16,-7 0-2 0,7 0-1 0,-11 6 0 15,4-6-38-15,0 0-7 0,0 0-2 0,0 0 0 16,3 0-8-16,4 0 0 0,-7 0 0 0,0 0 0 16,0 6 0-16,0-6-11 0,3 6 3 0,-3 0 0 0,4 0 8 0,-4-6 0 0,3 8-9 15,1 4 9-15,-4 0 0 0,3-6 0 0,-3 6 0 0,4-1 0 16,-1-2 0-16,1 3 0 16,-1 0 0-16,0-1 8 0,1 1-8 15,-1-3 0-15,4-3 0 0,-3 6 0 0,3-12 18 16,0 5-2-16,0-5 0 0,0 0 0 0,0 0 3 0,0 0 0 15,7 6 0-15,-4 0 0 0,-3-6-5 0,8 6-1 0,2 0 0 16,-3 0 0 0,0-6 2-16,0 6 0 0,0-12 0 0,0 6 0 0,4 0-7 0,-4 0 0 0,0-6-8 0,0 0 12 15,0 6-12-15,-3-6 0 0,-1 0 0 0,1 0 0 16,-1 1 9-16,1-1-9 0,3 0 8 0,-4 0-8 16,1 3 8-16,0-3-8 0,-1-6 8 0,1 6-8 15,-4 1 0-15,3-1 0 0,1 0 0 0,-4-6 0 16,3 3 0-16,-3 3 0 0,4 1 0 0,-4 5 0 15,0-6 0-15,0 6 0 0,0 0 0 0,0 0 0 16,0 0 0-16,0 0 0 0,0 0-14 0,0 0 5 16,0 0 1-16,0 0 0 0,0 0 0 0,-4 11 0 15,1-5-10-15,-1 3-2 0,1 3 0 0,3 0 0 16,-4-1 20-16,4 7 0 0,0-9 0 0,0 3 0 16,4-1 0-16,-4 1 0 0,3-6 0 0,-3 6 0 15,4-9 12-15,3 6 7 0,0-7 1 0,-4 10 0 16,8-12-32-16,-4 6-7 0,0-6-1 0,0 0 0 15,4-6-72-15,3 6-14 0,-4 0-3 0</inkml:trace>
  <inkml:trace contextRef="#ctx0" brushRef="#br0" timeOffset="72576.562">18570 4753 1212 0,'0'0'25'0,"-7"6"6"0,7-6-31 0,-7 6 0 0,4 0 0 0,-1 0 0 16,1-4 22-16,-1 7-2 0,4 6 0 0,-4-9 0 15,4 6 36-15,0-6 6 16,0-1 2-16,0 7 0 0,4-3-20 0,-4 3-4 0,0-6-1 0,4 5 0 15,-4 1-27-15,3-6-12 0,1 0 10 0,-1 3-10 16,1 2 12-16,-4-5-3 0,3 0-1 0,1 0 0 16,-1 0-48-16,4 0-9 0,-3-6-3 0</inkml:trace>
  <inkml:trace contextRef="#ctx0" brushRef="#br0" timeOffset="72772.911">18478 4450 922 0,'-10'0'19'0,"3"0"5"0,0 6-24 15,7-6 0-15,0 0 0 0,-4 6 0 16,4-6-49-16,-3 6-15 0</inkml:trace>
  <inkml:trace contextRef="#ctx0" brushRef="#br0" timeOffset="73346.142">18704 4715 1394 0,'0'0'59'16,"-3"6"-47"-1,-1 0 22-15,1 2 5 0,3-2 1 0,0 6 0 16,-4-6 4-16,4 0 2 0,0 0 0 0,0 0 0 15,0-1-17-15,4 4-3 0,-1 3-1 0,1 0 0 16,-1-6-4-16,1 5-1 0,-1 4 0 0,1-3 0 16,-1 0-20-16,1-1 0 0,-4 7 0 0,3-12 0 15,-3 9 0-15,4-4 0 0,-4 1 0 0,0-6 0 16,0 0 0-16,0-6 0 0,0 0 0 0,0 0 8 16,0 0 0-16,0 0 0 0,0 0 0 0,0 0 0 15,0 0 12-15,0 0 4 0,0-6 0 0,0 0 0 0,0-6-16 16,0 6-8-16,-4-5 10 0,4-1-10 0,0 3 0 0,-3-3 0 15,3 1 0-15,0 5 0 0,0-9 0 0,-4 3 0 0,1 1-8 16,-1-1 8-16,1 0 0 16,-1 0 0-16,1 0 0 0,-1 4 0 0,1-4 0 15,-1 6 0-15,1-6 0 0,3 6 0 0,-4-2 0 16,4 8 0-16,0 0 8 0,0-3-8 16,0-6 0-16,0 3 8 0,0 0-8 0,0 0 0 0,4-6 9 15,-1 7-9-15,1-7 8 0,-1 3-8 0,1-3 0 0,3 0 0 0,-4 7 0 16,4-7 0-16,0 6 0 0,4-6 0 0,-4 6-9 0,4 0 9 15,-1 3-12-15,1-2 12 0,-1-1-12 0,1 6 12 16,3 0-16-16,-3-6 4 0,3 6 1 0,0 6 0 16,0-6-8-16,4 0-1 0,-4 6-1 0,0-6 0 15,4 5-75-15,-4-5-16 0,0 0-2 16</inkml:trace>
  <inkml:trace contextRef="#ctx0" brushRef="#br0" timeOffset="73929.993">18994 4718 1196 0,'-11'9'24'0,"11"-9"8"0,0 0-32 16,0 0 0-16,0 0 0 0,0 0 0 0,0 0 51 0,0 0 4 15,0 8 1-15,0-8 0 0,0 0 12 0,0 0 4 0,3 6 0 0,-3-6 0 16,4 6-13 0,3 0-3-16,0 0 0 0,0-6 0 0,4 6-38 0,-4-6-8 0,0 6-2 0,3-6 0 15,1 0-8-15,0 0 8 0,-1 0-8 0,1 0 8 16,-1-6-8-16,1 6 0 0,3-6 0 0,-3 0 0 16,-1 6 0-16,1-12 8 0,-4 6-8 0,3-2 12 15,-2 2-12-15,2 0-12 0,-3 0 2 0,0 0 1 16,0 0 9-16,0-6 0 0,-3 7 0 0,-1-7 0 15,1 0-11-15,-4 3 11 0,3-3-13 0,-6 7 5 16,3-7-22-16,-4 6-4 0,1-6-1 16,-1 6 0-16,-3-3 11 0,4 4 1 0,-4-1 1 15,-4 0 0-15,4 0 10 0,-4 0 3 0,1 6 0 16,-1 0 0-16,-3 6-27 16,4 0-6-16,-4-6-1 0,3 6 0 0,-3 5 29 0,3-8 6 0,1 6 8 0,-1 6-13 15,0-9 13-15,4 6 16 0,-3-1-3 0,3 4-1 16,3 3 23-16,1-7 4 0,-1 1 1 0,1 3 0 15,3 0-23-15,0-1-4 0,0-2-1 0,0 6 0 16,0-10 7-16,0 10 1 0,3-6 0 0,1 6 0 16,-4-7 9-16,3 1 3 0,4 3 0 0,-3-4 0 15,-1 1-20-15,4 0-3 0,0-3-1 0,1 3 0 16,-1-7-8-16,0 1 8 0,0 6-8 0,0-6 8 16,0 0-8-16,0 0 10 0,0-6-10 0,0 3 10 0,0 0-10 15,0-3 0-15,0 0 9 0,4 0-9 0,-4 0-11 0,3-3-6 16,-3 3-2-16,4-3 0 15,0 3-29-15,-1 0-5 0,4 0-2 0,-3-6 0 16,-1 6-109-16,5 0-21 0,-1-6-5 0</inkml:trace>
  <inkml:trace contextRef="#ctx0" brushRef="#br0" timeOffset="101733.119">20373 4685 801 0,'0'0'16'0,"0"0"5"0,0 0-21 0,0 0 0 0,-4-5 0 0,1 5 0 16,-1-6 89-16,1 0 14 0,3 6 2 0,-4-6 1 15,1 0-32-15,-1-3-6 0,1 3-2 0,-1 0 0 16,1 1-18-16,-1-7-3 0,1 6-1 0,-1-3 0 15,1 6-5-15,-5-3-2 0,8 6 0 0,-7-3 0 16,0 0-2-16,0 0-1 0,0 3 0 0,0 0 0 16,0 0-43-16,0 3-9 0,0 0-2 0,-4 3 0 15,1-3 20-15,-1 9 0 0,1-6 0 0,-1 0 0 16,-3 0-8-16,3 5-2 0,-3 4 0 0,0-6 0 16,4 6 10-16,-4-4 0 0,3-5-9 0,0 9 9 15,1-3 0-15,3-1 0 0,0 7-9 0,0-6 9 16,3 0 0-16,-3-7 0 0,7 4-8 0,-4 3 8 15,1-6 0-15,3 0 0 0,0-6 0 0,3 6 0 16,-3 0 0-16,0-1 0 0,0-5 0 0,8 6 0 16,-5 3 0-16,1-3 8 0,-4-6-8 0,7 6 0 15,0 0 12-15,0-6-3 0,0 6-1 0,3-6 0 16,-3 5 11-16,4-5 1 0,-4 6 1 0,4-6 0 0,-4 0-21 16,3 0 8-16,1-6-8 0,-4 6 0 0,4-5 0 15,-4 5 0-15,3-6 0 0,-3 0 8 16,4-3-8-16,-1-3 0 0,-3 6 0 0,4-5 0 15,0 5 0-15,-4-6-8 0,3-6 8 0,-3 10-12 0,0-4 12 16,0 0-12-16,0 0 12 0,1 6-12 0,-5-5 20 0,1 5 3 0,-1 3 1 16,1-3 0-16,-4 6-12 0,3 0 0 0,-3 0 0 0,0 0 0 15,0 0 0-15,0 0 0 0,0 0 0 0,0 0 0 16,0 0 0-16,0 0 0 0,0 0 0 0,0 0 0 16,0 0-15-16,0 0-5 0,0 0 0 0,-7 3-1 15,0 3 21-15,4 0-9 0,-1-1 9 0,-3 7 0 16,3 0-8-16,1-6 8 0,3 6 0 0,-4-6 0 15,4 2 0-15,0 10 0 0,0-12 0 0,4 6 0 16,-4-1-8-16,3 1 8 0,1-3 0 0,-1 3 0 16,1-1 0-16,0 1 0 0,3 0 0 0,0 0 0 15,-4 2 0-15,4-2 0 0,0 0 0 0,0 0 0 16,0-3-16-16,4 8-4 0,-4-11 0 0</inkml:trace>
  <inkml:trace contextRef="#ctx0" brushRef="#br0" timeOffset="102456.564">20440 4624 705 0,'0'0'14'0,"0"0"6"0,0 0-20 0,0 0 0 0,0 0 0 0,0 0 0 16,0 0 46-16,0 0 6 0,0 0 0 0,0 0 1 15,0 0 7-15,0 0 0 0,0 0 1 0,0 0 0 16,0 0-17-16,0 6-4 0,0-6-1 0,0 0 0 16,3 5 1-16,-3-5 0 0,4 6 0 0,-4 0 0 15,4-3-24-15,-1 6-4 0,1-3 0 0,-1 3-1 16,1-3 5-16,-1-1 2 0,4 7 0 0,0 0 0 15,-3-6 7-15,3 6 2 0,0 2 0 0,3 4 0 16,-6-6-27-16,3-1 0 0,0 10 0 0,0-9 0 16,-3 5 0-16,3 1 13 0,0-3-3 0,-4 2-1 15,1 1-9-15,3-6 0 0,-4 2 0 0,1 4 0 16,0-6 0-16,-1-3 0 0,-3 2 0 0,4 7 0 16,-4-12 0-16,3 6 0 0,-3-6 9 0,0-6-9 15,0 5 0-15,0-5 8 0,0 0-8 0,0 0 0 16,0 0 13-16,0 0-1 0,0 0-1 0,0 0 0 15,0 0 29-15,0 0 7 0,0 0 1 0,4 0 0 0,-1-5-20 16,1-1-3-16,-1-6-1 0,1 6 0 0,-1-12-11 16,4 7-2-16,-3 2-1 0,-1-3 0 0,4-6 10 0,-3 1 3 15,3 2 0-15,-3-3 0 0,3 1-23 0,0-4 0 0,0 4 0 16,-4 5 0-16,4-9 0 0,-3 10 0 0,-1-7 0 16,4 6 0-16,-3 0 0 0,-1-5 0 0,5 2 0 0,-5 3 0 15,1 1 0-15,3-4 0 0,-4 0 0 16,4 6 0-16,0-2-12 0,-3-1-8 0,3-6 0 15,-4 9-1-15,1 3-3 0,-1-5-1 16,-3-1 0-16,4 6 0 0,-1-6-11 0,1 6-1 0,0 3-1 16,-1-2 0-16,-3 2-27 0,4 0-6 15,-1 3-1-15</inkml:trace>
  <inkml:trace contextRef="#ctx0" brushRef="#br0" timeOffset="103097.695">20842 4741 998 0,'0'0'20'0,"0"0"7"0,0 0-27 16,0 0 0-16,0 0 0 0,0 0 0 0,0 0 60 0,0 0 6 0,0 0 2 0,0 0 0 16,0 0-7-16,0 12-1 0,0-12 0 0,0 0 0 15,0 0-38-15,4 6-8 0,-4-6-2 0,3 6 0 16,1 0 16-16,3 0 4 0,-4-6 0 0,4 0 0 15,0 0-12-15,0 0-1 0,1 0-1 0,-1 0 0 16,0-6-5-16,3 0-1 0,-3 6 0 0,0-6 0 16,0 0 3-16,0 6 0 0,-3-12 0 0,3 6 0 15,0 6-7-15,-3-8-8 0,-1 5 11 0,4-3-11 16,-3 0 8-16,-1 3-8 0,1-9 0 0,-4 6 0 16,0 6 0-16,3-6 0 0,-3 1-13 0,0 5 5 15,0-6-3-15,0 6 0 0,-3-6 0 0,-1 3 0 16,1-3 11-16,-1 3 0 0,1-3 0 0,-4 3 0 15,0 3 0-15,-1-6 0 0,1 6-9 0,0 0 9 16,-3 0 0-16,3 0 0 0,-4 0 0 0,1 6 0 16,-1-6 0-16,-3 3 0 0,3 6 0 0,1-3 0 15,-4 3 0-15,3 2-11 0,0-5 11 0,1 6-8 16,-1 0 8-16,1 2 0 0,6-2 0 0,-3 6 0 16,0 0 0-16,0-10 0 0,3 10 0 0,-3-6 0 15,4 0 0-15,3-7 0 0,0 7 0 0,3-3 0 16,-3-3 0-16,7 6-12 0,-3-7 4 0,-1 1 0 0,5 6 8 15,-1-3 0-15,0-3 0 0,0 6 0 0,3-7 0 16,-3 1 0-16,4 6 0 0,0-6 0 16,-1 0 8-16,1 0-8 0,-1-6 10 0,1 0-10 0,3 3 10 0,-3 0-10 15,-1 0 10-15,1-3-10 0,-1 0 0 16,1 0 0-16,-1-3 0 0</inkml:trace>
  <inkml:trace contextRef="#ctx0" brushRef="#br0" timeOffset="103638.85">21283 4585 1310 0,'0'0'37'0,"-3"3"8"15,-1 3-36-15,4 0-9 0,-4 6 0 0,4-6 0 16,0 6 18-16,-3-7 2 0,3 1 0 0,0-6 0 16,0 6 0-16,0-6 0 0,0 0 0 0,0 0 0 15,3 3-8-15,-3-3-2 0,0 9 0 0,0-9 0 16,4 6 19-16,-4-6 4 0,0 0 1 0,7 0 0 16,-7 0-34-16,0 0 0 0,7 0 0 0,-7 0 0 15,4-3 13-15,-4 3-4 0,3-3-1 0,1-6 0 16,-4 9-8-16,0-3 8 0,0-3-8 0,0 6 8 15,0 0-8-15,0 0 0 0,0 0 0 0,-4 0 0 0,4 0-14 0,-3-6 2 0,-4 1 0 0,0 5 0 32,-1 0-15-32,-2 0-2 0,3 5-1 0,-4-5 0 0,1 6 30 0,3 0-9 0,0 3 9 0,-4 0 0 15,4 0 0-15,-4-3 0 0,4 5 9 0,-3-5-9 16,-1 6 13-16,4 0-4 16,0 2-1-16,-4-8 0 0,8 12 8 0,-4-6 2 15,3-6 0-15,-3 5 0 0,7 4-9 16,-3-3-1-16,3-6-8 0,-4 5 12 0,4-5 1 0,0 3 0 15,0-3 0-15,4 0 0 0,-1 0 4 0,1 5 1 0,-1-5 0 16,1 0 0-16,-1 6 6 0,4-9 0 0,1 3 1 0,-5 6 0 16,4-7-25-16,0 1 0 0,0-6 8 0,-3 12-8 15,3-6 0-15,0 0 0 0,0 0 0 0,0-3 8 16,0 3-8-16,0-3 12 0,4-1-12 0,-4 10 12 16,0-12-12-16,0 0 0 0,0 0 0 0,3 6 8 15,-3-6-48-15,4-6-9 0,-4 6-3 0</inkml:trace>
  <inkml:trace contextRef="#ctx0" brushRef="#br0" timeOffset="104631.716">21869 4647 494 0,'0'0'10'0,"0"0"2"0,0 0-12 0,0 0 0 0,0 0 0 0,0 0 0 15,0 0 39-15,0 0 5 0,0 0 0 0,0 0 1 16,0 0 27-16,0 0 6 0,0 0 1 0,-4 9 0 16,4 0-5-16,0-9-1 0,-3 9 0 0,3-3 0 15,0-1-23-15,-4 1-5 0,4-6-1 0,0 6 0 16,0 6-9-16,0-12-3 0,0 3 0 0,0 6 0 15,0-1-32-15,0-2 0 0,4 6 0 0,-4 0 0 16,0-6 0-16,3 6 0 0,-3-4 0 0,4 4 0 16,-4 0 0-16,3 0 0 0,1-1 0 0,-1 1 0 15,4-3 32-15,-3 3 0 0,3-6 0 0,-4 5 0 16,5 1-32-16,-1-6 0 0,-4-3 0 0,4 3 0 16,0-3 12-16,0 0 1 0,0 3 1 0,0-6 0 15,0 0 10-15,0-6 1 0,1 0 1 0,-1 3 0 16,3-3 9-16,-3 0 1 0,0-6 1 0,4 6 0 15,-1-5-13-15,-3-7-2 0,4 3-1 0,0 4 0 16,-4-7-12-16,0-3-9 0,0 4 12 0,0 5-12 16,0-12 11-16,-4 7-11 0,5 2 10 0,-5-2-10 15,-3-1 0-15,4 3 0 0,-4-2-11 0,-4 5 11 16,4-9-30-16,-3 9 2 0,-1 1 0 0,-3 5 0 16,3-6-28-16,-3 0-6 0,4 3-1 0,-1 4 0 15,1 2-24-15,3 3-5 0,-7 0 0 0</inkml:trace>
  <inkml:trace contextRef="#ctx0" brushRef="#br0" timeOffset="105274.897">22264 4674 1044 0,'0'0'21'0,"0"0"7"16,0 0-28-16,0 0 0 0,0 0 0 0,0 0 0 15,0 0 31-15,0 0 1 0,0 0 0 0,0 0 0 16,0 0-10-16,-4 6-2 0,1 5 0 0,-1-5 0 15,4 6-6-15,0-6-2 0,-3 6 0 0,3-4 0 0,0 4-12 0,-4 0 0 0,4 0 0 16,0-4 0-16,-3 4 28 16,3 0 4-16,0 0 0 0,-4 0 0 0,4-1-7 0,-3-2-1 0,3 3 0 0,0-6 0 15,0 0-12-15,0-1-4 0,0-5 0 16,0 0 0-16,0 0 19 16,0 0 3-16,0 0 1 0,0 0 0 15,0 0-8-15,0 0-2 0,0 0 0 0,0 0 0 16,0 0-7-16,0 0-2 0,0 0 0 0,0 0 0 0,0 0 16 0,0 0 2 0,0 0 1 0,0 0 0 15,0 0-31-15,0 0 8 0,3 0-8 0,1-5 0 16,-1-7 9-16,1 3-1 0,3-3 0 0,0 1 0 16,-4-1 4-16,1-12 0 0,3 10 0 0,-4-4 0 15,1 0-12-15,3 1 0 0,-3 2 0 0,-1-3 0 16,1 1 0-16,-1 2 0 0,1-3 0 0,-1 7 0 16,1-1 0-16,-1 6-17 0,1-9 4 0,-1 3 1 15,1 12 12-15,-1-5 0 0,1-1 0 16,-4 6 0-16,0 0 0 0,0 0 0 0,0 0 0 0,0 0 0 15,0 0-9-15,7 6 1 0,-4-6 0 0,5 5 0 16,-1 4 8-16,0 9 0 0,0-12 0 0,-4 6 0 16,4 5-19-16,0-2-1 0,-3 3-1 0,-1-7 0 15,1 10 21-15,-1-4 0 0,1 1 0 0,0 0 0 16,-4-4 0-16,3-2 0 0,1 6 0 0,-4-6 0 16,3-1 12-16,-3-5 8 0,0 9 0 0,0-3 1 15,4-6-43-15,-4-6-9 0,0 0-1 0,0 0-1 16,0 0-50-16,0 0-9 0,0 0-3 0</inkml:trace>
  <inkml:trace contextRef="#ctx0" brushRef="#br0" timeOffset="105834.191">22539 4656 1364 0,'0'0'28'0,"0"0"7"0,0 0-35 0,-4 6 0 0,4-6 0 0,-3 6 0 15,3-6 41-15,0 0 2 0,0 0 0 0,-4 6 0 16,4-6-1-16,0 6 0 0,4 5 0 0,-4-11 0 16,3 0-12-16,1 6-2 0,3-6-1 0,-3 0 0 15,3 6-1-15,0-6 0 0,3 6 0 0,-3-6 0 16,0 0-10-16,4 0-1 0,-4 0-1 0,0 0 0 15,4 0-5-15,-4-12-1 0,3 6 0 0,1 0 0 16,-4 1 0-16,4-1-8 0,-4-6 12 0,3 0-4 16,-3 3-8-16,0 3 0 0,0 1 0 0,-3-7 0 15,-1 6 9-15,1-9 0 0,-1 6 0 0,-3 1 0 16,0 2-9-16,-3 0 0 0,3-6 0 0,0 6 0 16,-4-6 0-16,1 7 0 0,3 2 9 0,-7-3-9 15,7 6 0-15,0 0 0 0,-7 0 0 0,7 0 0 16,-7 0-13-16,7 0 2 0,-11 0 1 0,1 6 0 15,-1-3 2-15,0 8 0 0,1-5 0 0,-1 0 0 16,1 12 8-16,3-7-10 0,-4-2 10 0,4 9-10 16,0 0 10-16,0-7 0 0,0 7 0 0,0-3 0 15,3-4 0-15,1 7 0 0,-1-6 0 0,1 0-8 16,-1 2 8-16,4 4 0 0,0-6 0 0,0 2 0 0,0 4 8 16,4-6-8-16,-1 0 8 0,1-1-8 15,3 1 12-15,-4-3-3 0,4 3 0 0,0-1 0 16,0 1-9-16,0-6 12 0,0 0-12 0,4 3 12 0,0-3-12 15,6-1 8-15,-3 1-8 0,4-6 8 0,-4 0 0 0,0 0 0 0,0 0 0 16,0 0 0 0,1-6-35-16,-1 1-7 0,7-1-2 0,-7 0 0 15,0 0-124-15,0 3-26 0</inkml:trace>
  <inkml:trace contextRef="#ctx0" brushRef="#br0" timeOffset="107002.934">23869 4585 1196 0,'0'0'24'0,"0"0"8"0,0 0-32 0,0 0 0 0,0 0 0 0,0 0 0 16,0 0 46-16,0 0 3 0,0 0 1 0,0 0 0 15,0 0-9-15,-7 0-1 0,7 0-1 0,-7 0 0 16,0-5-8-16,7 5-2 0,-7 0 0 0,0-6 0 15,7 6-21-15,-7 0-8 0,0 0 0 0,7 0 0 16,-8 0 0-16,1 0 0 0,7 0 0 0,-10 6 0 16,3-6-24-16,0 5-5 0,0 1-1 0,-4 0 0 15,4 9 30-15,-4-9-9 0,4 0 9 0,0 0 0 16,-3 5 0-16,3-5 0 0,0 6 0 0,0 3 0 16,0-9 0-16,0-1 0 0,-1 7 0 0,1 0 0 15,0-9 20-15,4 3 10 0,-1 0 2 0,1-1 0 16,-1 7-15-16,4-6-2 0,-3 0-1 0,3 6 0 0,0-6-5 15,3 0-1-15,-3-1 0 0,4 1 0 0,3 3-8 16,0-3 0-16,0 0 0 0,4 0 0 0,-1 0 0 0,1 0 8 16,3-6-8-16,0 5 8 0,0-5-8 0,0 6 0 0,0-6 0 0,0 0 0 15,4-6 0-15,-4 6 12 0,0-5-4 16,0 5 0-16,0-6-8 0,-3 0 0 0,3-6 0 0,-3 6 0 16,-1-3 8-16,-3 3-8 0,0 1 8 15,-3-1-8-15,3 0 0 0,-3 0 0 0,-1 0 0 16,-3 6 0-16,4-6 10 0,-4 6-10 0,0-6 12 15,0 6-12-15,0 0 8 0,0-6-8 0,0 6 0 0,0 0 0 16,0-6 0-16,0 6 0 0,-4-5 8 0,4 5-8 16,0 0 0-16,0 0 0 0,0 0 0 0,0 0 0 15,0 0 0-15,0 0 0 0,0 0-10 0,0 0 10 16,0 0 0-16,0 0-11 0,0 0 11 0,0 0-8 16,-7 3 8-16,7-3 0 0,-4 2 0 0,1 10 0 15,-1-6 0-15,4 6-10 0,-3 0 10 0,-1-6-10 16,4 8 10-16,-3 4 0 0,3-6 0 0,-4 5-8 15,4-2 8-15,0 3 0 0,0 5 0 0,-3-8-8 16,3 2 8-16,0 7 8 0,-4-12-8 0,4 14 11 16,-3-8-11-16,-1-1 0 0,4-2 0 0,-3 3 0 15,-1-1 0-15,1 1 0 0,-4-3 8 0,3 8-8 16,0-11 11-16,-3-3-3 0,4 3-8 0,-4 5 12 0,3-11 8 16,-3 6 0-16,4-6 1 0,-1 3 0 0,1 2-21 15,-4-5 0-15,3 6 0 0,1-12 0 0,-5 6 20 0,8-6-1 0,-3 6 0 16,3-6 0-16,0 0-7 0,-7 0-2 0,7 0 0 0,-7 0 0 15,7 0 2-15,-11 0 0 0,4 0 0 0,0-6 0 16,0 6 8-16,0-6 3 0,0 0 0 16,0 0 0-16,0-3-23 15,0 1 0-15,0 5 0 0,-4-3 0 16,4 0-31-16,-3 0-10 0,3-6-3 0,-1 1 0 16,1 2-7-16,0 0-1 0,0 0-1 0,4 3 0 15,-4-6-27-15,3 7-6 0,-3-7-1 0</inkml:trace>
  <inkml:trace contextRef="#ctx0" brushRef="#br0" timeOffset="107741.494">24003 4753 1166 0,'0'0'49'16,"0"0"-39"-16,0 0 16 0,0 0 3 0,0 0 1 0,0 0 0 16,0 0 20-16,0 0 4 0,4 12 1 0,-4-6 0 15,3 0-13-15,1-1-2 0,-4 1-1 0,3 9 0 16,1-9-23-16,-1 6-4 0,1-1 0 0,-1 1-1 15,-3 3 1-15,0-9 1 0,4 5 0 0,-4 7 0 16,0-12-1-16,0 3 0 0,0 3 0 0,0-1 0 16,0 1 16-16,0 0 2 0,0-6 1 0,0 3 0 15,0-9-31-15,0 5 0 0,0-5 0 0,0 0 0 16,0 12 0-16,0-12 8 0,0 6-8 0,0-6 0 16,0 0 0-16,0 0 0 0,0 0 0 0,0 0 0 15,0 0 0-15,0 0 0 0,0 0 0 0,0 0 0 16,0 0 0-16,0 0 9 0,0 0-9 0,0 0 8 15,0 0 10-15,0 0 2 0,0 0 0 0,0 0 0 16,0 0-4-16,0 0-1 0,0 0 0 0,0 0 0 16,0-6-2-16,0 0 0 0,-4-5 0 0,4 2 0 15,0 3-1-15,0-6 0 0,0 0 0 0,0 1 0 16,0-4-12-16,0 9 0 0,0-12 0 0,0 7 0 16,0-1 0-16,0 0-16 0,0 3 3 0,4-2 1 15,-4 5 12-15,0-6 0 0,3 6 0 0,-3-9 0 16,0 9 0-16,0 6 0 0,4-5 0 0,-1-1 0 0,-3 0 0 15,4 0 0-15,-1 0 0 0,1 0 10 0,-1 0-10 16,1 0 0-16,3 6 0 0,-3-6-11 16,3 6 19-16,0-2 3 0,3-1 1 0,-3 3 0 15,4-3-36-15,3 3-6 0,0-3-2 0,0 3 0 0,-3 0 16 16,3-3 4-16,0 3 0 0,0 0 0 16,0 3-135-16,-3 0-26 0</inkml:trace>
  <inkml:trace contextRef="#ctx0" brushRef="#br0" timeOffset="108366.736">24440 4838 938 0,'0'0'40'16,"0"0"-32"-1,0 0 51-15,0 0 10 0,0 0 3 0,0 0 0 16,0 0-7-16,0 0-1 0,0 0 0 0,0 0 0 16,0 0-35-16,0 0-7 0,0 0-2 0,-7 0 0 15,0 0 10-15,7 0 2 0,-7-6 0 0,0 1 0 16,0 5-16-16,0-6-4 0,0 0 0 0,0 6 0 16,7 0 7-16,-7-6 1 0,-4 6 0 0,4 0 0 0,7 0 9 15,-7 0 3-15,7 0 0 0,-10 6 0 16,3-6-20-16,0 6-3 0,-1 0-1 0,1-1 0 15,0 1-8-15,4-6 8 0,3 0-8 0,-7 9 8 16,3-3-8-16,-3 0 0 0,7-6 0 0,-3 6 0 0,3-6 8 0,-4 6-8 0,4-6 12 16,-3 11-4-16,3-11-8 0,0 6 10 0,-4 0-10 0,4-6 10 15,0 0 2-15,0 6 0 0,0-6 0 16,0 0 0-16,4 9-12 0,-4-9 12 16,3 6-12-16,1 5 12 0,-1-5-12 0,4-6 0 15,-3 12 0-15,3-6 0 0,-4-6 0 0,4 6 0 0,0 0 0 16,1-6 0-16,-5 0 0 0,4 3 0 0,0 0 0 15,-3 0 8-15,3-3-8 0,0 0 0 0,-4-3 0 0,4 3 8 16,-3-3-8-16,3 0 0 0,-3 3 0 16,-1-6 8-16,4 0-8 0,-3 0 0 0,3-6 0 0,-4 6 0 15,1-5 8-15,-1 2 7 0,1-3 1 0,-1 0 0 16,1 1-16-16,-4 5 0 0,0-6 8 0,0 3-8 16,0 3 0-16,0 0-16 0,0 6 3 0,0 0 1 15,0 0 12-15,0 0 0 0,0 0 12 0,0 0-12 16,0 0 0-16,0 0-12 0,-4 6 0 0,1-6 0 15,-1 12 12-15,1-3 0 0,-1-3 0 0,4 5-9 16,-3 7 9-16,-1-12 0 0,4 6 0 0,-3 2-8 16,3-2 8-16,0 0 0 0,0 0 0 0,0-3-8 15,3 2 8-15,1 1 0 0,-1-6 0 0,1 0 0 16,3 0 0-16,3 0-8 0,1-1 8 0,0-5-8 16,-1 3-100-16,1-6-19 0,3 3-4 0</inkml:trace>
  <inkml:trace contextRef="#ctx0" brushRef="#br0" timeOffset="108986.327">24599 4765 952 0,'0'0'27'0,"0"0"5"0,0 0-32 0,0 6 0 0,0 0 0 0,0 2 0 15,0 4 39-15,4 0 1 0,-4-6 0 0,3 6 0 16,-3-7 3-16,0 1 1 0,4 6 0 0,-4-3 0 15,0 3 6-15,3-7 2 0,1 13 0 0,-4-12 0 16,3 3-8-16,-3 3-2 0,0-7 0 0,4 7 0 16,-4-6-22-16,0 6-5 0,0-12-1 0,0 6 0 15,0-6-5-15,0 6-1 0,0-6 0 0,0 0 0 16,0 8-8-16,0-8 12 0,0 0-12 0,0 0 12 16,0 0-3-16,0 0 0 0,0 0 0 0,0 0 0 15,0 0-9-15,0 0 0 0,0 0 0 0,-4-5 0 16,1-1 0-16,3-3 0 0,0-3 0 0,0 0 0 15,0 1 0-15,0-1-11 0,3 3 3 0,-3-9 0 0,4 7 8 0,-1-1 0 16,1 0 0-16,-1 3 0 16,1-2 0-16,0-1 0 0,-4 0 0 0,3 0 0 0,1 3 8 0,-4 4 0 15,3-1 0-15,-3 0 0 0,0 6-8 16,0 0 12-16,0 0-4 0,0 0 0 0,4-6 10 0,-4 6 2 0,0 0 1 16,0 0 0-16,3 0-21 0,-3 0 0 15,7-6 0-15,-3 12 0 0,3-6 0 0,0 6 0 0,3 0 0 16,-2 0 0-16,-1 2 0 0,0 4 0 15,0 0 0-15,0 0 0 0,0-1 0 0,-4 4 0 16,4-3 0-16,-3 0 0 0,3-1 0 16,-4 7 0-16,1-6 0 0,-4 2 0 0,4-2 0 0,-1 0 0 0,1-6 0 15,-4 3 0-15,0-9 0 0,3 6 0 0,-3-6 0 16,0 0 0-16,7 3-84 16,-7-3-19-16,7 2-3 0</inkml:trace>
  <inkml:trace contextRef="#ctx0" brushRef="#br0" timeOffset="109625.976">25121 4815 1523 0,'0'0'32'0,"-7"-6"7"15,0 0-31-15,7 6-8 0,-7-12 0 0,0 6 0 16,0-2 34-16,0 8 6 0,0-6 0 0,0 0 1 0,0 0-20 0,3 0-4 0,-3 6-1 16,4-6 0-16,-4 0-16 0,0 6 0 0,-4 0 0 0,4 0 0 15,-4 6 0-15,4 0 0 0,-3 0 0 0,3 0 0 16,-4 6-18-16,1-7 2 0,-5 10 1 0,5 3 0 16,-1-6 15-1,1-1 0-15,-1 4 0 0,0 3 0 0,4-7 0 0,0 7 0 0,0-9 0 16,4 8 0-16,-1-5 16 0,1 0-3 0,-1 0-1 0,4-3 0 15,0 2 5-15,0 1 1 16,0-12 0-16,7 6 0 0,-3 0 6 0,-1 0 2 0,4 0 0 0,0-6 0 16,4 0-12-16,0 0-2 0,-4 0-1 0,3-6 0 15,4 0 7-15,-3 0 2 0,3 0 0 0,0-12 0 16,0 7-10-16,0 2-2 0,0-9 0 16,1 1 0-16,-5-4-8 0,4 3-11 15,0 1 3-15,-3-10 0 0,0 10 8 0,-1-7 0 16,1 4 0-16,-4-4 0 0,0-2 0 0,0 2 0 0,0 1 0 0,0-7 0 15,-3 10 0-15,-1-10-13 0,-3 10 5 0,0-4 8 16,-3 1-17-16,-1 2 4 0,0-3 1 0,-3 10 0 16,0-4-1-16,0 6 0 0,0-5 0 0,0-1 0 15,-3 9-24-15,3 3-5 0,-1-5-1 0,1 5 0 16,7 6 17-16,0 0 3 0,0 0 1 0,-7 0 0 16,0 6-6-16,0-1-2 0,0-5 0 0,0 6 0 15,0 0 30-15,-3 3 10 0,2 9 0 0,5-7 0 16,-4 1-10-16,0 6 0 0,3 2 0 0,-3-2 8 15,4 3 5-15,-1 2 1 0,1 1 0 0,-1 2 0 16,4 4-6-16,0-4-8 0,0-2 11 0,4 8-11 16,-4-3 11-16,3 1-11 0,1 2 10 0,-1-8-10 15,1 8 0-15,-1-15 8 0,1 7-8 0,-1-3 0 0,4-4 0 0,-3 1 0 16,3-6 0-16,0 2 0 0,0-2 0 0,0-6 0 0,4 6-12 16,-4-6 12-1,3-1-42-15,-3-2-2 0,4 3 0 0</inkml:trace>
  <inkml:trace contextRef="#ctx0" brushRef="#br0" timeOffset="110422.106">26606 4462 1196 0,'0'-12'24'0,"-3"6"8"0,-1-5-32 0,1 5 0 0,-1-6 0 0,1 6 0 15,-4-3 60-15,3 3 7 0,-3-5 1 0,-3 5 0 16,-1-6-36-16,0 0-6 0,-3 6-2 0,4-2 0 15,-1 2-14-15,1-6-10 0,3 0 12 0,-4 6-12 16,4-6 8-16,-4 7-8 0,4-4 0 0,-3 3 0 16,3 0 0-16,-4 0 0 0,4 0-12 0,0 6 3 15,-4 0 9-15,1-6 0 0,-1 6 0 0,4 0 0 16,-3 6-9-16,-1-6 0 0,0 0 0 0,1 6 0 16,-1 0-1-16,1 0 0 0,3 6 0 0,-4 2 0 15,-3-2 10-15,3 0-10 0,1 6 10 0,-1-7-10 16,4 4 10-16,-3 3 11 0,2-1-3 0,-2-5 0 15,3 9 4-15,-4-4 0 0,4-5 0 0,0 14 0 16,0-8 14-16,4 6 3 0,-1-4 1 0,0 10 0 16,4-10-16-16,0 10-3 0,0-4-1 0,0 3 0 15,4 1-10-15,0 2 0 0,-1-2 0 0,4 8 8 0,-3-9-8 16,3 3 12-16,0-2-12 0,0 2 12 0,-4-5-12 0,1 2 8 0,3-5-8 16,-4 8 8-16,-3-14-8 0,4 5 0 0,-4-2 9 15,4 2-9-15,-4-8 0 0,-4 3 0 0,4-1 0 0,-4-5 0 16,1 0-14-16,-1-6-7 0,1 8-2 0,-1-2 0 15,4-12-33-15,-3 0-6 16,3 0-2-16</inkml:trace>
  <inkml:trace contextRef="#ctx0" brushRef="#br0" timeOffset="110759.127">26017 4735 1235 0,'0'0'35'0,"0"0"8"16,0 0-35-16,0 0-8 0,4 6 0 0,3-6 0 15,0 6 44-15,4 0 6 0,-4-6 2 0,3 6 0 0,-3 0-2 16,4 0 0-16,-1-6 0 0,5 6 0 0,-5-4-29 0,4 4-5 16,0 0-2-16,0 6 0 0,1-6-5 0,-1 0-1 0,-4 0 0 15,1-6 0-15,3 6-8 0,-3-1 0 0,-1 1 0 16,4 6 0 0,-3-3-10-16,3-3-4 0,-3 0-1 0,-1-1 0 15,4 1-162-15,-3 6-33 0</inkml:trace>
  <inkml:trace contextRef="#ctx0" brushRef="#br0" timeOffset="111383.985">26349 4974 733 0,'0'0'31'16,"0"0"-31"-1,0 0 60-15,0 0 5 0,0 0 2 0,0 0 0 16,0 0 33-16,3 2 8 0,-3-2 0 0,8 6 1 16,-8-6-34-16,3 6-7 0,4-6-2 0,-7 0 0 15,7 0-44-15,-3 0-9 0,3 0-1 0,-4 0-1 16,4 6-2-16,0-6 0 0,-3 0 0 0,3 0 0 15,0 6-9-15,-3-6 0 0,3 6 0 0,0-6 0 16,0 0 0-16,-4 0 0 0,4 0 0 0,0 0 0 16,-3 0 0-16,3 0 0 0,0 6 0 0,0-6 8 15,4 0-8-15,-4-6 0 0,0 6 0 0,0 0 8 0,3-6 0 16,-3 0 0-16,4 6 0 0,-4-6 0 0,0 0-8 0,0-2 0 16,0 5 0-16,-3-3 0 0,-1 3 0 0,1-3 0 15,-1 6 0-15,-3 0 0 0,0-6-17 0,0 6-6 16,0-6-1-16,0-6 0 15,-3 6-14-15,3 1-3 0,-4-1-1 0,4 6 0 0,-3-6 29 0,-4 3 13 16,3-3-12-16,-3 6 12 0,0-6 0 16,0 6 0-16,0-12 0 0,-4 12 12 15,1 0 17-15,3 0 4 0,-4 0 1 0,1 0 0 0,3 0-22 0,7 0-12 0,-7 0 12 0,-1 12-12 16,1-12 0-16,0 6 0 0,0 3 0 0,4-3-12 16,-4 0 12-16,3 5 10 0,-3 1-2 0,4-6 0 15,-1 0 2-15,1 0 0 0,-1 0 0 0,4 0 0 16,-4 8 5-16,4-8 1 0,0 0 0 0,4 0 0 15,-4 6 10-15,4-4 2 0,-4 4 1 0,3 0 0 16,1 0-29-16,-1-1 8 0,1 1-8 0,3 3 0 16,-4-3 0-16,4 5 0 0,-3-5 0 0,3 0 0 15,-4 3 0-15,4-10 0 0,-3 7 0 0,3-6 0 16,0 0 0-16,0-6 0 0,4 6 0 0,-1 0 0 16,4-6-44-16,1-6-9 0,-1 6-2 0,0-6 0 15,0 0-13-15,3 0-4 0,1-11 0 0</inkml:trace>
  <inkml:trace contextRef="#ctx0" brushRef="#br0" timeOffset="112026.9">26356 4791 1007 0,'0'0'42'16,"0"0"-34"-1,4 0 88-15,-4 0 18 0,0-3 3 0,3 0 1 16,-3 3-24-16,4-3-5 0,-4 3-1 0,3-3 0 16,-3 3-25-16,4-2-6 0,-1 2-1 0,1 0 0 15,3-6-10-15,-4 6-2 0,4 0-1 0,-3-6 0 16,3 6-18-16,-4-6-3 0,5 6-1 0,-5-6 0 15,4 6-10-15,0-6-3 0,-3 0 0 0,3 6 0 16,-7 0-8-16,3-6 0 0,-3-2 0 0,0 8 0 16,0 0 0-16,0 0 0 0,0 0-9 0,0 0 9 15,0 0-10-15,7-3 2 0,-7 3 0 0,0 0 0 16,0 0 8-16,0 0-8 0,0 0 8 0,0 0-8 0,0 0-4 16,0 0 0-16,4 0 0 0,-4 0 0 0,0 0 12 0,0 0 0 15,0 0 0-15,0 0 0 0,0 0 0 0,0 0 0 0,3-3 0 16,-3 3 0-16,0 0 0 0,7 0 0 15,-3-3 0-15,-4 3 0 0,4 0-12 0,-4 0 4 0,7 0 0 16,-4 3 0-16,4 0 8 0,-3 2 0 0,-1 1 0 0,4 0 0 16,-3 0 0-16,3 6 0 0,0-6 0 0,-4 6 0 15,4-7-11-15,-3 4 0 0,3 9 0 16,0-12 0-16,0 6 19 0,0-1 3 0,-3-2 1 0,3 3 0 16,0-6-12-16,0 0 0 0,-4-1 0 0,8 1 0 15,-4-6-33 1,0 0-9-16,0 6-2 0,0-6 0 0,4 0-59 0,-4-6-12 0,3 6-2 0</inkml:trace>
  <inkml:trace contextRef="#ctx0" brushRef="#br0" timeOffset="112555.951">26885 4227 1007 0,'0'0'42'0,"0"0"-34"16,0 0 28-16,0 0 4 0,0 0 2 0,0 0 0 16,0 0 24-16,-3 14 5 0,-1-8 1 0,4 6 0 15,-3 0-15-15,3 6-2 0,0 2-1 0,0 4 0 16,0-4-29-16,0 10-5 0,0-7-2 0,0 4 0 15,3 2-2-15,-3 3-1 0,0-2 0 0,0 2 0 16,0-3 21-16,0 10 4 0,0-7 0 0,0 3 1 16,0-5-21-16,0 2-4 0,4-3 0 0,-4 4-1 15,0-1-5-15,0-8-1 0,-4 5 0 0,4-3 0 16,0-2-9-16,-3-3 0 0,3 2 0 0,0 1 0 16,0-7 20-16,-4 4 1 0,4-4 1 0,0-2 0 15,-3 3-14-15,3-6-8 0,0 5 8 0,0-5-8 16,0-3 9-16,0 3-9 0,0-1 12 0,0 1-12 15,3-6 0-15,-3-6 0 0,0 0 0 0,0 0 0 16,0 0-35-16,0 0-13 0,0 0-4 0</inkml:trace>
  <inkml:trace contextRef="#ctx0" brushRef="#br0" timeOffset="112886.981">26695 4759 1165 0,'0'0'24'0,"0"0"7"0,0 0-31 0,0 0 0 16,0 0 0-16,0 0 0 0,0 0 64 0,0 0 6 0,0 0 2 0,0 0 0 15,0 0-8-15,0 0 0 0,0 6-1 0,0-6 0 16,7 6-31-16,-4 0-5 0,4-4-2 0,0 4 0 16,4-6 22-16,0 3 4 0,-1-3 1 0,4 0 0 15,0 0-28-15,0-3-4 0,1 3-2 0,-1 0 0 16,0-3-10-16,3 3-8 0,-2 0 12 0,2-3-12 16,-3 3 23-16,0-2-3 0,4 2 0 0,-4 0 0 15,0 0-44-15,-3 0-10 0,3 0-2 0</inkml:trace>
  <inkml:trace contextRef="#ctx0" brushRef="#br0" timeOffset="113545.442">27037 4871 906 0,'0'0'25'0,"0"0"7"0,-4 0-32 16,4 0 0-16,-3 11 0 0,3-11 0 0,0 0 32 0,-4 0 0 0,4 0 0 0,0 0 0 16,0 12 20-16,0-12 3 0,4 6 1 0,-4 0 0 15,3 0-7-15,1 3-1 0,-1-4 0 0,1 1 0 16,-1 0-26-16,5 0-6 0,-5 0 0 0,4-6-1 15,0 6-5-15,0-6-1 0,0 0 0 0,4 0 0 16,-4 6 35-16,3-6 6 0,-2 0 2 0,-1-6 0 16,3 6-32-16,-3 0-7 0,0 0-1 0,0-6 0 15,0 0 16-15,0 0 4 0,1 0 0 0,-1-5 0 16,0 2-16-16,0 0-4 0,0 0 0 0,0-3 0 16,0 1-12-16,-4 5 8 0,1 0-8 0,-1-6 0 15,-3 3 9-15,0 3-9 0,0-5 8 0,0 5-8 16,0 0 0-16,0-6 0 0,-3 0-12 0,-1 6 12 15,1 4-11-15,-1-4 11 0,-3 0-8 0,4 0 8 16,-4 6-12-16,0-6 4 0,0 0 0 0,0 0 0 16,-1 6 8-16,1 0 0 0,0 0 0 0,-3 6 0 15,3 0-28-15,-4-6-3 0,4 6-1 0,0 6 0 16,0-6 32-16,0-1 0 0,0 1 0 0,0 9 0 0,0-3 0 16,0 0 0-16,3-1 0 0,-3 4 0 0,0 3 0 15,0-7 0-15,0 7 0 0,0-9 0 0,3 8 20 16,-3-5 9-16,4 0 3 0,-1 0 0 15,1 2-20-15,-1-2-3 0,4 6-1 0,0-6 0 16,0-4 4-16,4 10 0 0,-4-12 0 0,3 6 0 16,1-1 0-16,-1 1 0 0,1-3 0 0,3 3 0 0,-4 0-12 0,4-1 0 15,4-5 0-15,-4 0 0 0,0 0 0 0,0 0 0 0,0 0 0 16,0-3 0-16,0 3 28 0,0-1 3 0,0 1 1 0,1 0 0 16,2-6-32-16,1 6 0 0,-1-6 0 0,1 6 0 15,-1-6-28 1,1 0-11-16,0 0-2 0,-1 0-1 0,-3 0-10 0,4 0-1 0,-1 0-1 15,-2-6 0-15,2 6-24 0,1-6-5 0,-1 6-1 16</inkml:trace>
  <inkml:trace contextRef="#ctx0" brushRef="#br0" timeOffset="116816.129">27675 4962 676 0,'-10'6'28'15,"-1"2"-28"1,1 4 32-16,-1-6 1 0,0 0 0 0,4 0 0 16,-3 6-4-16,3-7-1 0,-4-2 0 0,4 9 0 15,0-6-9-15,0 0-3 0,7-6 0 0,-3 6 0 16,3-6-3-16,-4 6-1 0,4-6 0 0,-4 6 0 16,4-6 23-16,-3 5 4 0,3-5 1 0,-4 6 0 15,4-6-23-15,-3 6-4 0,3-6-1 0,-4 6 0 16,1-3-3-16,-1 3-1 0,1 6 0 0,-4-6 0 15,3-6-8-15,1 11 0 0,3-11 0 0,-4 6 0 16,-3 6 0-16,4-6-17 0,-4 3 4 0,-1-3 1 16,1 5-23-16,0-5-4 0,0 0-1 0</inkml:trace>
  <inkml:trace contextRef="#ctx0" brushRef="#br0" timeOffset="120134.388">2826 9227 608 0,'0'0'12'0,"0"0"4"0,0 0-16 0,0 0 0 0,0 0 0 0,0 0 0 16,0 0 69-16,0 0 11 0,0 0 3 0,0 0 0 15,0 0-15-15,0 0-2 0,-7 6-1 0,0-6 0 16,3 6-13-16,1-6-2 0,-1 6-1 0,4 0 0 15,-3 0-13-15,-1 3-2 0,0 2-1 0,1-5 0 16,-1 6-8-16,1 3-1 0,-1-6-1 0,1 5 0 16,-1 4-6-16,1 0-1 0,3-1 0 0,-4 4 0 15,-3 2-16-15,4-2 0 0,-1 2 0 0,1-5 0 16,-1 6 8-16,1-4-8 0,3 4 9 0,-4-4-9 16,4 4 12-16,-4-7-3 0,4 4-1 0,-3-3 0 0,3-7 1 0,0-2 0 0,0 3 0 15,0-3 0-15,0-3 0 0,-4 2 0 0,4-2 0 16,0-6 0-16,-3 6 0 15,3-6 0-15,0 0 0 0,0 0 0 16,0 0 7-16,0 0 2 0,3-6 0 0,-3-8 0 16,0 2-18-16,4-3-11 0,-1 6 2 0,1-2 0 15,0-7-2-15,-1 0 0 0,1 4 0 0,-1 2 0 0,1-9 19 16,-1 7 4-16,-3 5 1 0,7-9 0 16,-3 6-38-16,-4 1-8 0,3-1-2 0,-3 3 0 0,4-9 35 0,-4 7 0 15,0-1 0-15,0 0 0 0,0 3 0 0,0 3 0 0,0 6 0 16,0-5 0-16,0-7 8 0,0 0 1 0,0 3 1 15,0 0 0-15,3 1-10 0,-3 2 10 0,0 6-10 0,4-6 10 16,-4 6-10-16,7-12 0 0,-4 12 0 0,-3 0 0 16,8-6 12-16,-5 0 6 0,-3 6 2 15,0 0 0-15,4 0-40 0,3 0-7 0,-7 0-1 0,7 6-1 16,0 0 14-16,-4 0 3 0,4 6 1 0,-3-1 0 16,-1 1 11-16,4 3-8 0,-3-3 8 15,0 5-8-15,-1-5 8 0,1 9 0 0,-1-4 0 0,-3 4 0 16,4-4 0-16,-4 1 0 0,3 0 0 0,1-7 0 15,3 1 0-15,-7 3 0 0,0-3 0 0,0-1 0 16,3-2-13-16,-3-3-7 0,4 6-2 0,-1-6 0 16,-3-6 47-16,0 0 10 0,0 0 1 0,0 0 1 15,0 0-18-15,0 0-4 0,0 0-1 0,0 0 0 16,0 0-1-16,0-6 0 0,0-6 0 0,4 3 0 16,-1-2-13-16,-3 5 0 0,4-6 0 0,-1 0 0 15,-3 3 0-15,0 1 0 0,0 2-9 0,0 3 9 16,0-3-10-16,4-6 10 0,-1 6-10 0,1-6 10 15,0 4-49-15,-4-1-4 0,3 0-1 0,1 3 0 0,-1-6 43 16,1 6 11-16,-1 1 0 0,1-7 0 0,-1 3 0 16,4 3 0-16,-3 0 0 0,3 0 0 0,-4 6 0 15,-3 0 0-15,0 0 0 0,0 0 0 0,4 0 0 0,-4 0 0 16,7 0 0-16,0 6 0 0,0-3 0 0,-3 3 0 16,-1 0 0-16,8 6 0 0,-8-6 0 0,1-1 8 0,-1 7-8 15,4-6 8-15,-3 0-8 0,-1 6 8 16,1-3-8-16,-1-4 8 0,1 1-8 0,-4 0 9 0,4 0-9 15,-1 6 10-15,1-6-10 16,-4 0 12-16,7 2-12 0,-7 1 12 0,7 0-12 0,-7 3 12 16,3 0-12-16,1-7 12 0,-4 7 0 0,3 0 1 0,-3 3 0 15,4-4 0-15,-4 1-3 0,3 0-1 0,-3 3 0 0,0-4 0 16,0 1-9-16,0 3 0 0,-3-3 9 0,3-4-9 16,0-2 0-16,0 3 8 0,3-3-8 0,-3 0 0 15,4-6-22-15,-1 0-9 0,-3 0-1 0</inkml:trace>
  <inkml:trace contextRef="#ctx0" brushRef="#br0" timeOffset="120827.341">3542 9604 1267 0,'0'0'28'0,"0"0"5"0,0 0 2 0,0 0 1 0,0 0-36 16,-7-6 0-16,3 0 0 0,1 0 0 0,-4-3 58 0,3 0 5 15,1 1 1-15,3-4 0 0,-11 0-52 0,8 6-12 0,-1 0 0 0,0-8 0 16,1 5 0-16,-4 0 0 0,3-3 0 0,-3 0 0 15,4 7 0-15,-1-1 0 0,-3 0 0 0,0 6 0 16,0 0 0-16,0 0 0 0,0 3 0 0,0 0 0 16,3 3 13-16,-3-1 0 0,0 1 0 0,-3 6 0 15,3 0-21-15,-4 3-5 0,1 2-1 0,2 1 0 16,-2-3 14-16,3 2 0 0,-4 7 0 0,4-10 0 16,-3 1 0-16,3 6 16 0,-1-10-3 0,8 4-1 15,-3 0 19-15,-1 0 3 0,1-4 1 0,-1 1 0 16,4-3-14-16,-3-3-2 0,3 3-1 0,0-4 0 15,0 1 10-15,0-6 1 0,7 9 1 0,-4 3 0 16,-3-12-13-16,7 6-2 0,-7-6-1 0,8 0 0 16,2 6 5-16,1-6 1 0,-1 0 0 0,1 0 0 15,-1-6-20-15,1 6 0 0,0-6 0 0,6 0-9 16,-6-12 9-16,-1 10 0 0,1-7 8 0,-4 0-8 16,4-2 0-16,-1 2 0 0,-3-3 0 0,0 1 0 15,0-1 0-15,-3 0 0 0,3 4 0 0,-4 2 0 16,1-3 0-16,0 6 0 0,-1-2 0 0,-3 2 0 15,0 3-12-15,0-6-8 0,0 6 0 0,0 6-1 16,0 0 21-16,0 0 0 0,0 0-9 0,0 0 9 0,0 0 0 16,0 0-12-16,-3 6 12 0,-1 0-10 15,0 0-21-15,1 3-4 0,-1-3-1 0,1-1 0 0,-1 4 36 0,1 6 0 16,-4-3 0-16,3-1 0 0,1 1 44 0,-1 3 16 16,1 3 4-16,3-7 0 0,0 4-64 0,0-3-21 15,0 0 0-15,3-1 0 0,-3 1 21 0,4 0 0 16,-1-3 0-16,1 2 0 0,3 1 0 15,0 0 0-15,0 0-9 0,4-1 9 0,-4 4 0 0,7-3 0 0,0-6 0 16,-4 6 0 0,1-7-36-16,0 7-4 0,6 0-1 0,-6-6 0 15,3 3-96-15,0-3-19 0,4-6-4 0</inkml:trace>
  <inkml:trace contextRef="#ctx0" brushRef="#br0" timeOffset="121135.116">3796 9565 638 0,'0'0'18'0,"0"0"4"15,0 0-22-15,0 0 0 0,0 0 0 0,0 0 0 16,0 6 47-16,0 3 5 0,0-3 0 0,0 6 1 15,0 0 18-15,0-1 3 0,3 1 1 0,-3 3 0 16,0 2-18-16,4-5-3 0,-4 6-1 0,0-3 0 0,0-4 9 16,3 7 2-16,-3-6 0 0,0-1 0 15,0 4-27-15,0-3-5 0,0 0 0 0,0-4-1 16,0 4 1-16,0-3 1 0,0 0 0 0,4-3 0 0,-4 0-41 0,4 5-9 0,-4-5-2 16,0-6 0-1,0 0-72-15,3-3-14 0,1-5-3 0</inkml:trace>
  <inkml:trace contextRef="#ctx0" brushRef="#br0" timeOffset="121323.39">3806 9248 1337 0,'0'0'28'0,"-7"6"6"0,4-3-34 0,-1 6 0 0,-3-6 0 0,7-3 0 15,-7 8 0-15,4-2 0 0,-1 0 0 0,4 0 0 16,0-6 0-16,-3 6 0 0,3 3 0 0,0-9 10 16,3 3-60-16,4 0-12 0,0 0-2 0</inkml:trace>
  <inkml:trace contextRef="#ctx0" brushRef="#br0" timeOffset="121994.99">4170 9518 1310 0,'0'0'37'0,"0"12"8"0,0-12-36 0,-4 0-9 0,4 0 0 0,-10 6 0 16,10-6 84-16,-7 0 14 0,0 0 3 0,-4 0 1 15,4 0-32-15,0-6-6 0,0 6-2 0,0-6 0 16,3 6-27-16,-3-6-6 0,0 1-1 0,4 2 0 16,-4 0-20-16,7 3-8 0,-7 0 0 0,7 0 0 15,-8 3 0-15,1 0 0 0,7-3 0 0,-7 11 0 16,4-5 0-16,-4-6 0 0,-4 6-10 0,4 6 10 15,-3-6-8-15,2 0 8 0,5-1-8 0,-4 4 8 16,3 0 0-16,-3 6 9 0,4-3 0 0,-1-4 0 16,1 1-9-16,3-3-12 0,0 6 2 0,0-12 1 15,3 9 9-15,-3-9 12 0,0 0-2 0,0 0-1 16,4 0-9-16,3 6 0 0,-4-6 0 0,4 0 0 16,0-6-9-16,1 6-4 0,2 0-1 0,-3 0 0 15,-3 0 14-15,3 0 0 0,-4 0 0 0,-3 0 0 16,7 0 0-16,-7 6 0 0,0-6 0 0,7 0-9 15,-3 0 9-15,3 5 0 0,0 1 0 0,-3-6-8 16,-1 6 8-16,-3-6 0 0,7 3 0 0,-3 3 0 16,-1 0 0-16,-3-6 0 0,7 6 0 0,-3 0 0 15,3 0 0-15,-4-1 0 0,1 1 10 0,-1 0-10 16,1 0 12-16,0 0-4 0,-1 3-8 0,-3-3 12 0,4 0-2 16,-4-1-1-16,7 1 0 0,-7-6 0 0,3 12-9 0,-3-6 12 15,-3 6-12-15,3-12 12 0,0 0-12 0,0 3 0 0,0 5 0 16,0 1 8-16,0 3-8 0,-7 0 0 15,7-12 0-15,-4 6 8 0,1 0-16 0,-1 2-4 0,0 4-1 16,4-3 0-16,-3 0 21 0,3 3 5 0,-4-1 1 0,4 1 0 16,-3-6-14-16,-1 0 0 0,1 3 0 0,3-9 0 15,0 0 0-15,-7 5-12 0,3 1 12 0,4-6-13 16,0 0-17-16,-7 0-3 16,0 0-1-16,-3 0-532 0,2-8-106 0</inkml:trace>
  <inkml:trace contextRef="#ctx0" brushRef="#br0" timeOffset="122792.504">5228 9145 850 0,'-7'-9'24'0,"7"9"6"0,0 0-30 0,0 0 0 16,-3-3 0-16,3 3 0 16,0 0 54-16,0 0 5 0,-7-3 1 0,7 3 0 15,0 0-12-15,-8 3-3 0,1-3 0 0,0 6 0 0,4 0-23 0,-1 9-5 0,1-3-1 0,-1-1 0 16,4 1 2-16,-3 3 0 0,-1 8 0 0,4-8 0 15,0 6 12-15,-3-1 2 0,3 4 1 0,0 2 0 16,0-2-1-16,0-4 0 0,0 4 0 0,0-1 0 16,0 4-8-16,0-4-3 0,0 4 0 0,0 2 0 15,0-2 5-15,0 2 1 0,0-3 0 16,-4 4 0-16,4-7 5 0,-3 1 2 16,-1-4 0-16,4-2 0 0,-3-6-18 0,3 0-3 0,-4-4-1 0,4 4 0 15,0-6 5-15,0-6 1 16,0 0 0-16,0 0 0 0,0 0-18 0,0 0-14 0,0 0 2 0,0 0 1 15,0 0-33 1,0 0-8-16,0 0 0 0</inkml:trace>
  <inkml:trace contextRef="#ctx0" brushRef="#br0" timeOffset="123304.982">4812 9239 467 0,'0'0'20'16,"-4"0"-20"-16,4 0 80 0,-7-6 13 0,7 6 3 0,0 0 0 15,0 0-11-15,0 0-1 0,-3-6-1 0,3 6 0 16,0 0-27-16,0 0-6 0,0 0-1 0,0 0 0 16,0 0-38-16,0 0-11 0,0 0 0 0,0 0 0 15,0 0 55-15,0 0 6 0,0 0 2 0,0 0 0 16,0 0-50-16,0 0-13 0,3 6 0 0,4-6 0 16,-3 0 51-16,-1 0 5 0,4 0 0 0,1 0 1 15,-1 0-40-15,0 0-8 0,3 0-1 0,1 0-8 16,-4 0 36-16,3 0 0 0,5 0 0 0,-5 0 0 15,1 0-7-15,-1 0-1 0,4 0 0 0,4-6 0 16,-4 6-36-16,4 0-8 0,-4 0-2 0,7 0 0 16,-7 0 18-16,0 0 8 0,0-5-8 15,4 5 12-15,0 0-12 0,-4 0 0 0,0 5 8 16,4-5-8-16,-4 0 10 0,-4 0-1 0,4 0 0 0,-3 0 0 16,3 0-9-16,0 0 0 0,-3 0-12 0,3-5 12 15,-4 5 0-15,8 0 0 0,-7-6 0 0,-1 0 0 16,4 0 0-16,0 3 8 0,1-3-8 0,-5 3 0 15,4 0-46-15,-3-3-14 0,3 6-4 0,-3-6 0 16,-1 6 12-16,1 0 1 0,3 0 1 0</inkml:trace>
  <inkml:trace contextRef="#ctx0" brushRef="#br0" timeOffset="123953.814">5595 9486 1044 0,'0'0'21'0,"0"0"7"0,0 0-28 0,0 0 0 0,0 0 0 0,0 0 0 15,0 0 79-15,0 0 10 0,-7 6 3 0,7-6 0 16,-7 0-7-16,-4 0-1 0,11 0 0 0,-7 0 0 15,7 0-44-15,0 0-8 0,0 0-3 0,-10 0 0 16,3 6 8-16,0-3 2 0,3-3 0 0,-3 3 0 16,0 0-27-16,-4 0-12 0,4 3 10 0,0-4-10 15,0 4 0-15,0-6 0 0,0 0 0 0,-3 0 0 16,2 6 0-16,5 0 0 0,-4 6 0 0,3-6 0 16,1 3 20-16,-1-1 0 0,1 1 1 0,-1 9 0 15,4-6-21-15,-3-1 0 0,-1 1 0 0,1 0 0 16,3 3 0-16,0-10 0 0,0 7 0 0,0-3 0 15,3 0 0-15,-3-3 0 0,4 0 0 0,-4 2 0 16,3-2 0-16,1-6 0 0,3 6 0 0,-4 6 0 16,4-12-16-16,0 6-7 0,-3-3-1 0,3 3-1 15,0-3 25-15,0 0 0 0,0-3 0 0,0 2 8 16,0-2-8-16,0-2 0 0,4 2 8 0,-4-3-8 16,4 0 8-16,-8-3-8 0,8 3 10 0,-4-3-10 15,0-6 10-15,0 6-10 0,0-5 10 0,0 2-10 16,0-3 9-16,-3 0-9 0,3 6 8 0,-4-5-8 15,1 5 8-15,-1-6-8 0,-3 3 0 0,4 0 8 0,-4 6-8 0,0-3 0 16,0 6 0-16,0-5 0 16,0 5 0-16,0-6 0 0,0 6 0 0,0 0 0 0,0-6 0 0,-4-6 0 15,4 6 0-15,-3 3 0 0,3 3 0 16,-4-6-11-16,-3 3 3 0,4 0 0 0,-4 1-1 0,-1-1 0 0,1 0 0 0,0 0 0 16,0 3 9-16,-3 0 0 0,3 0-9 0,0 0 9 15,0 0 0-15,-4 3 0 0,0-3-9 0,1 0 9 16,3 3-11-16,0 2 2 0,0-2 0 0,0 6 0 15,3-3-19-15,1 9-3 0,-1-3-1 16,0-7 0-16,4 7-25 0,0 3-6 0,0 3-1 16,4-7 0-16,0-5 0 0,-1 9 0 0,1-3 0 15</inkml:trace>
  <inkml:trace contextRef="#ctx0" brushRef="#br0" timeOffset="124644.516">5786 9615 1571 0,'-8'6'44'0,"1"6"11"0,-3 3-44 16,3-3-11-16,3 5 0 0,-3-2 0 0,4-3 49 0,-4 5 8 15,3-5 2-15,1 3 0 0,3-6-47 0,-4 2-12 0,4 4 0 0,0-9 0 16,0 0 0-16,0-6 0 0,0 0 0 0,0 6 0 16,0-6 0-16,0 0 0 0,0 0 0 0,0 0 0 15,0 0 28-15,0 0 3 0,0 0 1 0,0 0 0 16,0 0-22-16,0 0-10 0,0 0 10 0,0 0-10 16,0 0 12-16,7 0-3 0,-3-6-1 15,3 6 0-15,-4-6 9 0,1 6 2 0,-1-6 0 0,1 0 0 31,-4-3-67-31,3 6-12 0,1-2-4 0,-1 2 0 0,-3-3 75 0,7 3 14 0,-3-3 3 0,-4 6 1 32,3-3-46-32,-3 3-10 0,0 0-1 0,0 0-1 0,0 0 41 0,0 0 9 0,0 0 2 0,0 0 0 15,0 0-37-15,0 0-7 0,0 0-2 0,0 0 0 16,0 0 23-16,8 0 0 0,-8 0 0 0,0 0 0 16,3 3 0-16,-3-3 0 0,4 3 0 0,-1 3 0 15,-3 0 27-15,4-1 9 0,-4 1 3 0,0 3 0 16,0-3-21-16,0 6-4 0,0-6-1 0,0 2 0 15,0-2-5-15,0-6-8 0,0 0 11 0,0 0-11 16,0 0 10-16,0 0-10 0,0 0 8 0,0 0-8 16,0 0 0-16,0 0 8 0,3-6-8 0,1-2 0 15,3-4-12-15,0 6-7 0,0-12-1 0,0 7-1 16,0 2-18-16,0-3-3 0,-3 0-1 0,3 6 0 16,-4-2 35-16,-3 8 8 0,0 0 0 0,0 0 0 15,4-3 0-15,-4 3 0 0,0-3 0 0,0 3 0 16,0 0 0-16,0 0 0 0,0 0 0 0,0 0 0 15,0 0 0-15,0 0 0 0,0 0 0 0,7 0-8 0,-7 0 8 16,3 3 0-16,1 0 0 0,3 5 0 16,-7-2 0-16,3 0 0 0,4 0 0 0,-7 3 0 0,4 3 32 0,-4-4 1 0,0 13 1 15,4-9 0-15,-4-3-10 0,3-1-1 0,1 1-1 16,-4 3 0-16,0 0-12 0,3-6-2 0,-3 0-8 16,4-1 12-16,3 1-12 0,0 3 0 0,0-6 0 0,0-3 0 31,0 0-42-31,3 0-11 0,-2-3-3 0</inkml:trace>
  <inkml:trace contextRef="#ctx0" brushRef="#br0" timeOffset="126309.414">6537 9610 906 0,'0'0'25'0,"0"0"7"16,0 0-32-16,0 0 0 0,0 0 0 0,0 0 0 16,0 0 24-16,0 0-1 0,0-6-1 0,0 6 0 15,-7 0 1-15,7 0 0 0,-7-6 0 0,7 6 0 0,0 0 3 0,0 0 1 0,0 0 0 16,0 0 0-1,-11 0 4-15,11 0 1 0,-7 6 0 0,7-6 0 0,-3 6-7 0,3-6-1 0,-7 0 0 0,0 5 0 16,3-2-4-16,1 3 0 0,3 0-1 0,0-6 0 16,0 0-11-16,0 0-8 0,0 0 12 0,0 0-12 15,0 0 8-15,0 0-8 0,0 0 0 0,0 0 0 32,0 9 10-32,0-9-10 0,3 6 8 0,4 3-8 0,-3-3 10 0,3-6-10 0,0 5 12 0,0-5-12 15,3 6 8-15,1-6-8 0,-8 0 0 0,8 6 0 16,0-6 8-16,-4 3-8 0,3 3 0 0,1-6 0 15,-1 3 9-15,-2 0-9 0,-1-3 0 0,0 3 9 16,0-3-1-16,3 3 0 0,1-3 0 0,-4 0 0 16,-4 0-8-16,5 0 0 0,-1-3 0 0,0 3 0 15,-4-6 0-15,4 3-9 0,0-3 9 0,-3 3-13 16,-1-3 29-16,4 0 5 0,-3-5 2 0,-1 2 0 16,1-3-37-16,-4 3-7 0,0 0-2 0,0-2 0 15,0 5 23-15,0-6 0 0,0 3 0 0,0 9 0 16,-4-6 0-16,4 6 0 0,-3-6 0 0,3 6 0 15,-7-2 0-15,7 2 0 0,-7 0 0 0,0 0 0 16,0 0 0-16,-4 0 0 0,4 2 0 0,0-2 0 16,0 3 0-16,-7 0 0 0,7-3 0 0,-4 6 0 15,4-3 0-15,-3 3 0 0,2 6 8 0,1-6-8 16,0 0 8-16,0 2-8 0,4 1 8 0,-4-3-8 16,3 6 0-16,1-3 0 0,3-9 0 0,-4 6 0 15,1-1 0-15,3-5 0 0,0 12 0 0,0-12 0 16,0 0 0-16,0 0 8 0,0 0-8 0,0 0 0 15,0 0 0-15,0 3 8 0,0-3-8 0,0 0 0 0,0 0 0 16,0 0 0-16,0 0 8 0,0 0-8 16,0 0 0-16,0 9 0 0,0-9 0 0,0 0 0 0,0 6 9 0,0-6-9 15,0 0 10-15,3 9-10 0,-3-9 0 0,0 0 0 0,0 0-8 0,0 6 8 16,0-6 0-16,0 11 0 0,0-11 0 0,0 6 0 16,0-6-18-16,0 0 3 0,0 0 1 0,0 12 0 15,0-12 14-15,0 0 0 0,0 0 0 0,0 0 0 16,0 0 0-16,-3 3 0 0,3-3 0 0,0 0 0 15,0 0 13-15,0 0 6 0,0 0 1 16,0 6 0-16,0-6-32 16,0 0-7-16,0 0-1 0,-4 9 0 0,4-9 48 0,0 5 8 0,0-5 3 0,0 9 0 15,4 3-30-15,-4 0-9 0,3-6 0 0,4 2 0 16,-3 1 9-16,-1 3-9 0,4-3 0 0,0 3 9 16,0-6-9-16,-3 2 0 0,7 1 0 0,-4 0 0 15,0-3 0-15,0 0 0 0,0 0 0 0,7 0 8 16,-7-1-8-16,-4-5 10 0,8 0-10 0,-4 0 10 15,4 0-10-15,-1 0 12 0,4-5-12 0,-3-1 12 16,3-6-56-16,-3 3-10 0,-1-3-2 0</inkml:trace>
  <inkml:trace contextRef="#ctx0" brushRef="#br0" timeOffset="126716.459">6957 9204 1094 0,'-14'3'23'0,"14"-3"5"0,0 0-28 16,0 9 0-16,-4-3 0 0,4 5 0 0,0-5 0 0,0 3 0 0,0 6 0 0,0-1 0 16,4-2 56-16,-4 0 7 0,3 6 1 0,-3-4 0 15,4 4 0-15,-1 5 0 0,-3-2 0 0,4 8 0 16,-1-11-52-16,-3 8-12 0,4-2 0 0,-4 8 0 16,0-8 0-16,3 5 0 0,-3 4 0 0,0-10 0 15,0 9 40-15,-3-8 4 0,3 2 2 0,0-2 0 16,-4-1-33-16,4-2-13 0,0 0 11 0,0-4-11 15,0 7 9-15,0-12-9 0,0-4 8 0,0 7-8 16,-3-9 8-16,3-6-8 0,0 0 8 0,0 0-8 16,0 0 0-16,0 0 0 0,0 0 0 0,0 0 0 15,3-3-54-15,1-3-3 0,-4-3-1 0</inkml:trace>
  <inkml:trace contextRef="#ctx0" brushRef="#br0" timeOffset="126984.777">6862 9480 1314 0,'-8'0'37'0,"8"0"8"0,-3 0-36 16,3 6-9-16,0-6 0 0,0 0 0 0,0 0 38 0,0 0 6 0,0 0 0 0,0 0 1 15,0 0-21-15,0 0-4 0,0 0 0 0,0 0-1 16,11 0-19-16,-4 6 0 0,3-6 0 0,1 6 0 16,3 0 16-16,-4-6 0 0,5 3 0 0,2 0 0 15,-3 0-16-15,0-3 0 0,1 3 8 0,-1-1-8 16,0 4 0-16,3-6-11 0,-6 0 2 0</inkml:trace>
  <inkml:trace contextRef="#ctx0" brushRef="#br0" timeOffset="128365.042">7684 9257 732 0,'0'0'15'0,"0"0"5"0,0 0-20 0,0 0 0 0,0 0 0 0,0 0 0 16,0 0 76-16,0 0 12 0,0 0 3 0,0 0 0 15,0 0-52-15,0 0-11 0,3 9-1 0,1-3-1 16,-4 5 4-16,3 1 1 0,1 0 0 0,-4 0 0 16,3 2 13-16,1 4 2 0,-1 2 1 0,1 1 0 15,-1 6-15-15,4-10-4 0,-3 10 0 0,-1-4 0 16,1 4 28-16,-1-4 4 0,1-2 2 0,-1 2 0 15,1 1-18-15,0-4-4 0,-1 10-1 0,1-7 0 16,-4-2-10-16,0-4-1 0,0 7-1 0,0-9 0 16,0-1-27-16,0 1 0 0,0 3 0 0,0-12 0 15,0 5 0-15,0 1 0 0,0-3 0 0,0-9 0 16,0 0 56-16,0 0 7 0,0 0 1 0,0 0 0 0,0 0-52 16,0 0-12-16,0 0 0 0,0-6 0 15,-4-6 0-15,1 0 0 0,3 4 0 0,-4-10 0 16,0 0 0-16,4 4 0 0,-3-4 0 0,3 0 0 15,-4 4 0-15,4-7 0 0,0 6 0 0,-3-5 0 0,3-1-11 16,0 7-5-16,-4 2 0 0,4-9-1 16,0 7 17-16,0-1-10 0,0-9 10 0,0 4-8 0,-3 2 0 0,3 0 0 0,0-8 0 15,-4 8 0 1,4 1-22-16,0-10-4 0,0 10-1 0,0-1 0 0,-3-3 35 0,3 7 0 0,-4-1 0 16,4 3 0-16,-3 1 0 0,3-4 0 0,3 6 0 15,-3 0 0-15,0 3 0 0,4-5 0 0,-1-4 0 0,-3 6 0 16,4 0 0-16,-1 6 0 0,1 0 0 0,-4 3 0 15,3-6 0-15,4 6 0 0,1 0 0 0,-1-5 0 16,0 5 0-16,0 0 0 0,3 5 0 0,-6-5 0 16,3 0 0-16,3 0 0 0,-3 6 0 0,1-6 0 15,2 6 0-15,1-3 0 0,-1 3 0 0,-3 0 0 16,4 0 0-16,-4 0 0 0,-3 0 0 0,3-1 0 16,0 1 0-16,-4 6 0 0,8-9-8 0,-11 6 8 15,3 3 0-15,4 2 0 0,-3-8 0 0,-1 6 0 16,1 3 0-16,-4-4 0 0,0 7 0 0,0 0 0 15,0-10 0-15,-4 1 0 0,1 0 0 0,-4 9 0 16,3-12 0-16,1 5 0 0,-1 1 0 0,-6 3 0 16,3-3 0-16,0-7 0 0,-1 7 0 0,1-6 0 15,-3 0 0-15,3-6 0 0,0 9 0 0,-4-6 0 16,1-3 0-16,2 3 0 0,8-3 0 0,-7 3 0 16,7-3 0-16,-7 0 0 0,0 3 0 0,0-3 0 15,4 0 0-15,-4 0 0 0,0 0 0 0,3 3 0 0,4-3 0 0,0 0 0 16,0 0 0-16,0 0 0 0,0 0 0 0,0 0 0 0,0 0 0 0,0 0 0 15,0 0 0-15,0 0-15 0,0 0 5 0,0 0 1 16,0 0-6-16,0 0-1 0,0 0 0 0,0 0 0 16,0 0 16-16,0 0 0 0,4-6-10 0,3 3 10 15,0 0-33 1,-4 0-3-16,8 3 0 0,-4-3 0 0,3 3 36 0,-2 3 0 0,2-3 0 0,4 3 0 16,-3 0 16-16,-1 0 11 0,5 0 1 15,-5 2 1-15,4 1-29 0,-7 0 0 16,4 0 0-16,-1 6 0 0,1-6 0 0,0 3 0 0,-1-1 0 0,1 4 0 15,-4 3 8-15,3-3-8 0,-3-1 0 0,1 1 9 16,-1 0-9-16,-4 3 8 0,4-4-8 0,0-5 8 16,-7 9 0-16,4-6 0 0,-1 5 0 0,1-8 0 15,-4 12 3-15,3-9 0 0,-3 0 0 0,0 2 0 16,0 4-3-16,0-3 0 0,-3-3 0 0,3 2 0 16,-4 1-8-16,1 0 8 0,-1 0-8 0,4-1 8 15,-10-5-8-15,3 6 10 0,0-3-10 0,-1 3 10 16,-2-6-10-16,3-1 10 0,0-5-10 0,-4 12 10 15,1-12-18-15,-1 0-4 0,0 0-1 0,1 0 0 16,-4 0 33-16,3 0 8 0,-3-6 0 0,0 0 1 16,0 6-19-16,0-5-10 0,0 5 10 0,-1-6-10 15,1-3-21-15,0 3-11 0,4-3-1 0,-1 0-1 16,1 6 7-16,2 0 2 0,5-2 0 0,3 5 0 16,-4-6-165-16,4 6-33 0</inkml:trace>
  <inkml:trace contextRef="#ctx0" brushRef="#br0" timeOffset="128980.886">8191 9760 1337 0,'0'0'28'0,"0"0"6"15,0 0-34-15,0 0 0 0,0 0 0 0,-7 5 0 16,7-5 67-16,-10 0 6 0,3 3 2 0,7-3 0 15,-7 3-27-15,7-3-4 0,-4 12-2 0,4-12 0 16,0 6-25-16,0-6-5 0,-7 6 0 0,4 0-1 16,-1-3-11-16,1 2 0 0,3 4 0 0,-4 3 0 15,4-3 0-15,0-3 0 0,0-6 0 0,0 6 0 16,0 5 0-16,0 1 0 0,4 0 0 0,-4 3 0 16,3-9 0-16,1 5 0 0,-4-2 0 0,3-3 0 15,4 3 0-15,-7-3 0 0,7 0 0 0,0-4 0 0,0 4 0 16,0 6 0-16,0-12 0 0,1 6 0 0,-1-6 0 0,3 0 0 0,-3 0 0 15,4-6 0-15,-1 0 36 0,1 0 6 16,0-2 1-16,3-1 0 0,-7 0-18 0,3 0-3 16,1-6-1-16,-1 4 0 0,-2-1-21 0,-1 0-16 0,3-3 2 0,-3-2 1 15,0 5 13-15,-3 0-11 0,-1 0 11 16,-3 4-10-16,0-4 10 0,-3 6 0 16,-1-9 0-16,-3 9-8 0,4 1 8 15,-4 2 0-15,-4-3-9 0,0 3 9 0,4 3 14 0,-3-6 7 0,-1 6 2 16,1 0 0-16,-1 0-23 0,-3 0 0 0,3 6 0 15,-3-3 0 1,4 3-47-16,-1 0-13 0,1-1-4 0,2 1 0 0,-2 6 52 0,3-6 12 0,0 0 0 0,3 0 0 16,1 0 17-16,-1 2 7 0,4 4 0 0,0 0 1 15,0-6-40-15,0-6-8 0,0 6-1 0,0 0-1 16,0-1-83-16,4 1-16 0,-1 3-3 0</inkml:trace>
  <inkml:trace contextRef="#ctx0" brushRef="#br0" timeOffset="129745.273">8520 9289 1265 0,'-7'6'36'0,"3"-6"8"0,4 0-36 0,0 0-8 0,0 0 0 0,0 0 0 16,0 0 37-16,-7 6 6 0,7-6 1 0,0 0 0 15,0 0-12-15,0 0-1 0,0 0-1 0,0 0 0 16,0 0-13-16,0 0-2 0,-4 9-1 0,1-3 0 15,-1 2 2-15,4-2 1 0,-3 3 0 0,3 3 0 16,0 0 4-16,0-1 1 0,0 1 0 0,3 9 0 16,-3-4-2-16,4 4 0 0,-1 2 0 0,1 1 0 15,-1 0 5-15,1-4 1 0,-4 4 0 0,4-4 0 16,-1 4-6-16,-3-7-2 0,4 7 0 0,-1-4 0 16,-3 1 7-16,0-3 2 0,4-1 0 0,-4 4 0 0,0-6-5 0,0-1-1 15,0 4 0-15,0-6 0 0,3-9-6 0,-3-3-2 16,0 0 0-16,0 0 0 0,0 0-4 0,0 0-1 15,0 0 0-15,0 0 0 0,0 0 7 0,0 0 1 16,0 0 0-16,0 0 0 16,0 0 0-16,0-3 0 0,4-9 0 0,-4 6 0 0,3-6-16 0,-3 3 0 15,0 4 0-15,0-4 0 16,0 0 0-16,4 3 0 0,-4-6 0 0,0 6 0 0,3 1 0 0,1-4 0 16,-4 0 0-16,3-3 0 0,1 3-13 0,-1 3 1 0,1-5 0 15,3-10 0 1,0 12-5-16,0 0-1 0,0 4 0 0,0-7 0 15,0 0 2-15,0 6 0 0,-3-3 0 0,3 3 0 0,0 4 2 16,4-1 1-16,-4 0 0 0,3 6 0 0,1 0-2 0,-1-1 0 0,1 4 0 16,-4 0 0-16,4 3 3 0,-4 3 0 0,0-6 0 0,0 5 0 15,-4-2 12-15,1 9 0 0,-1-6 0 0,1-1 0 16,-1 1 0-16,-3 0 0 0,4 0 0 0,-1 2 0 16,-3-8 0-16,-3 12 0 0,-1-12 0 0,4 3 0 15,0-1 0-15,-3-2 0 0,3 3 0 0,-4-3 0 16,1 0 43-16,-4 0 8 0,0-6 1 0,0 6 1 15,0-6-29-15,-4 3-7 0,4 0-1 0,-4-3 0 16,1 2-16-16,-1-2 0 0,1 0 0 0,-1-2 0 16,0 2 0-16,1 0 0 0,-1 0 0 0,4-3 0 15,-3 0-16-15,3 3-9 16,-4-6-3-16,4 0 0 0,0 0-29 0,0 0-7 0,0-3 0 16,0 3-522-16,0 1-104 0</inkml:trace>
  <inkml:trace contextRef="#ctx0" brushRef="#br0" timeOffset="155084.432">9652 9498 892 0,'0'0'18'0,"0"0"6"16,0 0-24-16,0 0 0 0,0 0 0 0,0 0 0 16,0 6 47-16,0 0 5 0,0 0 0 0,0-6 1 15,0 8 9-15,0-8 2 0,0 0 0 0,0 0 0 16,0 6-20-16,0-6-4 0,0 6-1 0,0-6 0 15,0 0-25-15,0 0-5 0,0 0-1 0,-4 6 0 16,4 6 7-16,0-6 1 0,0 5 0 0,0-2 0 16,0 9-16-16,0-6 0 0,4 2 0 0,0 4 0 15,-4 0 0-15,3 2 0 0,-3 4 0 0,4-1 0 0,-1 4 0 16,-3 2 0-16,4 0 0 0,-1 10 0 0,-3-10 32 16,0 3 1-16,0 1 0 0,-3 2 0 0,3-6-13 15,-4 10-2-15,1-10-1 0,-1-3 0 0,1 1-2 16,-1-4-1-16,4 1 0 0,-4-9 0 0,4 2-14 0,-3-5 0 0,3 6 0 15,-4-12 0-15,4 5 30 0,0-2 3 16,0-9 1-16,0 6 0 16,0-6-23-16,0 0-11 0,0 0 10 0,0 0-10 0,0 0 16 0,0 0-4 0,0 0 0 15,0 0 0-15,0 0 1 0,0 0 0 0,0 0 0 0,0 0 0 16,0 0 18-16,0 0 3 0,0 0 1 0,0 0 0 16,0 0-22-16,0 0-4 0,0 0-1 0,0 0 0 15,0 0 11-15,0 0 1 0,-7-3 1 0,4-3 0 16,-4 0-21-16,3-5-16 0,1-1 2 0,-1 0 1 15,1 0 13-15,-1-11-9 0,1 8 9 0,-1-8-8 16,4 5 8-16,-3-3 0 0,-1-2 0 0,0 2 0 16,4 4 0-16,0-7 0 0,-3 1 0 0,3 2 0 15,0-3 0-15,-4 4 0 0,4-4 0 16,-3 4 0-16,3 5 12 0,-4-5 4 0,4 8 0 0,-3-6 1 16,-1 0-27-16,4 10-6 0,-3-10 0 0,-1 0-1 15,4 4 17-15,0 2-10 0,0-6 10 0,0 1-8 16,4-1 8-16,-1 3 0 0,1-2 0 0,-1-4 0 15,1 3-8-15,3 1 0 0,0-1 0 0,0 1 0 16,4 2-22-16,-1-9-4 0,1 1-1 0,3 2 0 16,-3 4 21-16,3-7 4 0,-4 9 1 0,4-2 0 0,-3-1-3 15,3 6 0-15,0 4 0 0,-3-4 0 16,3 0 0-16,-4 12-1 0,1-6 0 0,0 6 0 0,-1 0-3 16,1 6-1-16,-1 0 0 0,-3 12 0 15,0-10-3-15,4 7 0 0,-7 6 0 0,-1-10 0 0,1 7 20 0,-4 3-10 0,3-10 10 16,-3 7-8-16,0 6 8 0,-3 2 0 0,-1-3 0 15,1 4 0-15,-1-4 0 0,0-8 12 0,-3 9-2 0,4-13-1 16,-4 1 11-16,0 0 1 0,0-3 1 0,0 0 0 16,0-1 2-16,3-2 0 0,-3-6 0 0,0 6 0 15,7-6-10-15,-11 0-2 0,4 0 0 0,-3 0 0 16,3 0-2-16,-4 0-1 0,1 0 0 0,-1-6 0 16,4 6-9-16,0 0 0 0,0-6 9 0,-4 6-9 15,4 0 0-15,0-5 0 0,0 2 0 0,0 3-12 16,0-3-1-16,0 3-1 0,0 0 0 0,0 3 0 15,7-3-28-15,-7 3-6 0,3 2 0 0,-3 1-1 16,0-6 31-16,0 0 6 0,0 0 2 0,3 0 0 16,4 0-35-16,0 0-7 0,0 0-2 0,0 0 0 15,-7 0-70-15,7 0-13 0,-3-6-3 0</inkml:trace>
  <inkml:trace contextRef="#ctx0" brushRef="#br0" timeOffset="155734.829">9920 9557 686 0,'4'6'19'0,"-4"-6"5"0,0 8-24 0,0-8 0 0,3 6 0 0,1 3 0 15,-4 3 54-15,3-6 6 0,1 5 0 0,-1-5 1 16,-3 3-1-16,4 3-1 0,-4 0 0 0,0-1 0 15,3-5-5-15,-3 3-1 0,0 3 0 0,4-3 0 16,-4 0-9-16,0 2-3 0,3-5 0 0,-3 6 0 16,0-6-7-16,0-6-2 0,0 0 0 0,0 6 0 15,0-6-4-15,0 0 0 0,0 0-1 0,0 6 0 16,0-6-11-16,0 0-1 0,0 0-1 0,0 0 0 16,0 0-6-16,0 0-8 0,0 0 11 0,0 0-11 15,0 0 9-15,0 0-9 0,0 0 0 0,0 0 9 16,0 0-9-16,0 0 8 0,0 0-8 0,0 0 8 15,0 0-8-15,0 0 0 0,0 0 9 0,0 0-9 16,0 0 15-16,0 0-2 0,4-9 0 0,-4 3 0 16,0-3-13-16,0-3 11 0,0 1-11 0,0-1 10 15,0-6-28-15,0 3-6 0,0-2 0 0,-4-1-1 0,4 3 25 16,0 4 0-16,-3-10 0 0,3 9 0 0,-4 1 0 16,4 5 9-16,4 0 0 0,-4-6 0 15,0 12-9-15,0-6 0 0,0 0-10 0,0 6 10 16,0 0-20-16,3-6 3 0,1 6 0 0,3-2 0 0,0 2-1 0,0 0 0 15,0 0 0-15,0 2 0 16,0-2-12-16,4 0-2 0,-1 0-1 0,1 0 0 0,0 6 33 0,3 0 0 0,-4 0 0 16,4 6 0-16,0-6 0 0,-3-6 0 0,0 3 0 0,3 0 0 15,-4-3 0-15,1 3 0 0,3-3 0 16,-3 0 0-16,-1 0-10 0,1-3 10 0,-1 0-8 0</inkml:trace>
  <inkml:trace contextRef="#ctx0" brushRef="#br0" timeOffset="156623.681">10287 9604 931 0,'0'0'39'0,"0"0"-31"15,0 0 64-15,0 0 12 0,0 0 4 0,0 0 0 16,0 0-32-16,0 0-7 0,0 0-1 0,0 0 0 16,0 0-24-16,0 0-6 0,0 6-1 0,0-6 0 15,4 5-7-15,-4-5-2 0,0 0 0 0,3 3 0 16,4 3-8-16,-3 0 8 0,3-3-8 0,0 6 8 15,0-6-8-15,0 6 10 0,0-9-10 0,0 6 10 16,0-6-10-16,-3 0 0 0,3 0 0 0,0 0 8 16,0 0-8-16,0 0 0 0,0 0 0 0,0-6 0 15,0 6 0-15,0-6 0 0,0 3 0 0,-3 0 0 16,3-6 0-16,-4 6 0 0,1-3 0 0,3 3 0 0,-4-3 0 16,1 1 0-16,-4-1 0 0,3-6 0 0,-3 3 0 0,4 3 0 0,-1-3 0 0,-3 9 0 31,0-5-24-31,0 5-3 0,0 0-1 0,0 0 0 15,-3-6-10-15,-1 3-2 0,4 3-1 0,-7-6 0 0,0 6 23 0,0-6 5 0,0 0 1 16,0 6 0-16,0 0 12 0,0 0 0 0,-4 0 12 0,4 0-12 16,-3 0 31-16,3 6-1 0,-4 0 0 15,0-6 0-15,1 0-1 0,3 0 0 16,0 0 0-16,0 0 0 0,0 6-13 0,3-3-2 16,-3 3-1-16,4 2 0 0,3 1-13 0,0 3 0 0,0 0 0 0,0-1 0 15,3 4 0-15,4 0 0 0,0 0 0 0,0-4 0 16,0 4 0-16,0-6 0 0,4 0 8 0,-4 2-8 15,0-5 13-15,0 0-3 0,0 6-1 0,4-6 0 16,-4 3-9-16,0-3-12 0,3-1 2 0,-2-2 1 16,2 0 35-16,-3 3 7 0,-3-6 2 0,3 0 0 15,0 0-18-15,0-6-3 0,0 6-1 0,0-6 0 16,0 3-5-16,4-2 0 0,-1-1-8 0,-3 0 12 16,4-6-156-16,-1 0-31 0</inkml:trace>
  <inkml:trace contextRef="#ctx0" brushRef="#br0" timeOffset="157084.275">10389 9451 874 0,'0'0'36'0,"0"0"-28"16,0 0 69-16,0 0 15 0,0 0 2 0,0 0 1 16,0 0-33-16,0 0-6 0,0 0-2 0,0 0 0 15,-3-9-23-15,3 3-5 0,0 6-1 0,0 0 0 16,0 0-14-16,0 0-3 0,3-6-8 0,-3 6 12 16,4 0-12-16,3-6 0 0,0 6-9 0,0-5 9 15,0 5 0-15,0 0 0 0,0 0-8 0,0 0 8 16,-3 0 0-16,3 0 0 0,0-6 0 0,0 6 0 15,0-6 0-15,0 6 8 0,0-6-8 0,0 0 10 16,0 3-10-16,0-3 8 0,0 0-8 0,0 3 8 16,0-5 0-16,0 2 0 0,1-6 0 0,2 6 0 15,-3 0-8-15,4-6-9 0,-4 1 9 0</inkml:trace>
  <inkml:trace contextRef="#ctx0" brushRef="#br0" timeOffset="157745.405">11187 9233 1568 0,'0'0'32'0,"-4"0"9"15,1-6-33-15,-1 1-8 0,-3-7 0 0,3 6 0 16,-3-3 55-16,4 3 9 0,-1 0 1 0,1-5 1 16,-1-1-52-16,-3 6-14 0,4-6 0 0,-4 0 0 15,0 4 0-15,3-4 0 0,-7 0 0 0,4 6 0 16,0-6 27-16,0 7 0 0,0-7 0 0,-3 9 0 16,3-3-43-16,0 0-9 0,-1 0-2 0,1 0 0 15,0 6 27-15,0-6 0 0,0 6 0 0,4 6 0 16,-4-6 0-16,0 6 0 0,3 0 0 0,-3 0 0 0,0 3 0 15,3 3 0-15,1-4 0 0,-4 1 0 0,0 3-11 0,0-6 11 16,3 6-13-16,-3-4 5 0,4 7 8 16,3 0 0-16,-4 2 0 0,4-2-8 0,0 3 8 0,0-1 12 15,0 1-2-15,0 0-1 0,4 2-9 0,-4-2-12 0,3 0 2 16,1 8 1-16,3-2 9 0,0-1 0 16,0 9 0-16,3-5 0 0,-2 2 0 0,2 1 0 15,-3-4 0-15,0 6 0 0,-3-2 0 0,3-4 12 16,-4 10-2-16,4-10-1 0,-3 3-9 15,-1-5 0-15,-3-1-10 0,4 4 10 0,-4-7 0 0,3 4 0 0,-3-6 0 16,0-4 10-16,0 1-10 0,-3 0 0 0,-1 2 0 16,1-5 0-16,-1-6 0 0,4-6 0 0,0 0 0 0,0 0 0 15,-3 6 0-15,3-6 0 0,0 0 0 0,0 0 0 16,0 0 0-16,0 0 0 0,0 0 0 0,0 0 0 16,0 0 0-16,-4-6-9 0,1 0 9 0</inkml:trace>
  <inkml:trace contextRef="#ctx0" brushRef="#br0" timeOffset="158126.484">10858 9480 1155 0,'-3'12'48'16,"-1"-6"-38"-16,4-6 30 0,-3 6 7 0,3-6 1 0,0 0 0 15,0 0 12-15,0 0 4 0,0 0 0 0,0 0 0 16,-4 6-52-16,4-6-12 0,4 8 0 0,-4-8 0 16,0 0 54-16,0 6 8 0,0-6 2 0,0 0 0 15,3 6-64-15,-3-6-16 0,0 0-2 0,7 6 0 16,-7-6 18-16,8 0 14 0,-5 0-2 0,4 0-1 15,0 0-3-15,4 0-8 0,-4 0 12 0,0 0-4 16,3 0-8-16,1 0 0 0,0 0 0 0,-1 0 0 16,1 0 0-16,3 0 0 0,0 0 0 0,-3 0 0 15,3-6 0-15,-4 6 0 0,4-6 0 0,1 6 0 16,-5 0 0-16,4 0 0 0,0 0 0 0,0 0 0 16,1 0-49-16,-1 6-12 0,-4-6-3 15</inkml:trace>
  <inkml:trace contextRef="#ctx0" brushRef="#br0" timeOffset="158711.762">11275 9604 908 0,'0'0'19'0,"0"0"4"0,0 0-23 15,0 0 0-15,0 0 0 0,0 0 0 0,0 0 84 0,0 0 13 0,0 0 3 0,0 0 0 16,0 0-35-16,0 0-6 0,0 0-2 0,0 0 0 16,0 0-29-16,7 6-7 0,-4-6-1 0,4 5 0 15,4-2 0-15,0 0-1 0,-1 0 0 0,4 0 0 16,0 0-6-16,0-3-1 0,-3 3 0 0,3 3 0 15,0-6 3-15,-3 0 0 0,-1 0 0 0,5-6 0 16,-5 6-15-16,1 0 0 0,-4 0 8 16,3 0-8-16,-3 0 8 0,1 0 0 0,-8 0-8 0,7 0 12 15,-4-3-2-15,4 0-1 0,-3 0 0 0,-1-3 0 16,1-2-9-16,-1 2 0 0,-3-12 0 0,0 9 0 16,-3 0-12-16,3 1-5 0,-4 2-1 0,-3 0 0 15,4-6 18-15,-4 6-12 0,3-6 12 0,-3 7-10 16,0-1 10-16,0 3 0 0,0 3 0 0,0 0 8 15,0 0 0-15,0 0 1 0,0 3 0 0,0 0 0 16,-1 0-9-16,5 2 0 0,-4 7 0 0,3-6 0 16,-3 6-12-16,0 0 12 0,4-1-12 0,-4 4 12 15,3 3 0-15,-3-7 0 0,4-2 0 0,-1 9 0 16,0-6 12-16,1-1-2 0,-1 1-1 0,1 3 0 16,3-3-1-16,0-1-8 0,0 1 12 0,0 0-4 15,0-3 4-15,3 0 1 0,1-1 0 0,-4-2 0 16,3 6-13-16,1-6-18 0,-4-6 4 0,4 6 1 15,-1 0 13-15,1-3 0 0,-1 2 0 0,1 1 0 0,6 6 0 16,-3-6 0-16,0 0 0 0,0 0 0 16,4 0 24-16,0-6 8 0,-4 6 2 0,3-6 0 15,1 0-69-15,-1 5-13 0,5-2-4 0</inkml:trace>
  <inkml:trace contextRef="#ctx0" brushRef="#br0" timeOffset="159100.261">11388 9283 1094 0,'0'0'23'0,"0"0"5"16,0 0-28-16,0 0 0 0,0 0 0 0,0 0 0 16,0 0 43-16,0 0 3 0,0 0 1 0,0 0 0 15,0 0-24-15,0 0-5 0,0 0-1 0,7 6 0 16,-4 0 13-16,4 0 2 0,0-6 1 0,0 9 0 15,0 0-19-15,1-4-4 0,-1 1-1 0,0 3 0 16,0-3 11-16,0 6 1 0,3 0 1 0,-3-4 0 0,4-2-22 0,-4 0 0 16,4 0 0-16,-4 6 0 0,3-6 0 0,1 0 0 0,-4-1 0 0,3-5 0 31,1 6-47-31,-4-6-13 0,4 0-4 0</inkml:trace>
  <inkml:trace contextRef="#ctx0" brushRef="#br0" timeOffset="159713.264">11765 9563 1094 0,'0'0'23'0,"0"0"5"15,0 0-28-15,-3 2 0 0,3-2 0 0,-4 9 0 16,1-3 108-16,-1 0 16 0,4-6 3 0,-3 12 1 16,3-6-66-16,0 5-13 0,3-5-2 0,-3 3-1 15,4 3-22-15,-1 0-5 0,1-6-1 0,-1 5 0 16,1-2-18-16,3 6 0 0,0-6 0 0,-4 2 0 0,4 1 35 0,-3 0 3 15,3-6 1-15,-4 3 0 16,1-1-22-16,0-2-4 0,-1 3-1 0,-3-3 0 0,4 6-2 16,-1-6-1-16,-3 0 0 0,4 2 0 15,-4-8-1-15,3 6 0 0,-3-6 0 0,0 0 0 16,0 9 2-16,0-9 0 0,0 0 0 0,0 0 0 0,0 0 2 0,0 9 0 16,0-9 0-16,0 0 0 0,0 0 15 0,0 0 3 0,0 0 1 15,0 0 0-15,0 0 10 0,0 0 3 0,-3-6 0 0,-1 0 0 16,1-3-21-16,-1 0-4 0,1 1-1 0,-1 2 0 15,0-6-18-15,4-3 8 0,-3 7-8 0,-1-1 0 16,1-3 12-16,3 0-12 0,-4 0 12 0,1-2-12 16,3 2 0-16,-4 0-11 0,4-5 0 0,-3 5 0 15,3-3-1-15,0 3-1 0,0 1 0 0,0 5 0 16,0-6 1-16,3 0 1 0,-3 6 0 16,0 0 0-16,0 6-14 0,4-5-3 15,-4 5-1-15,3-3 0 0,-3 3 29 0,4-3 0 0,3 0 0 0,-4 3 0 16,5-6-9-16,2 6 9 0,-3 0-8 0,4-6 8 15,-1 6-10-15,-3 6 10 0,4-6-12 0,0 0 12 16,-1 6-14-16,4-6 4 0,-3 3 1 0,-1 0 0 16,1 0-17-16,0-3-3 0,-1 0-1 15,1 2 0-15,-1-2-34 0,4 0-8 0,-3-2 0 0</inkml:trace>
  <inkml:trace contextRef="#ctx0" brushRef="#br0" timeOffset="160483.155">12150 9615 1337 0,'0'0'28'0,"0"0"6"0,0 0-34 0,0 0 0 0,0 0 0 0,0 0 0 16,0 0 58-16,0 0 5 0,0 0 1 0,0 0 0 16,0 0 0-16,0 0 0 0,0 0 0 0,0 0 0 15,0 0-52-15,0 0-12 0,0 0 0 0,0 6 0 16,3 0 0-16,1 0 0 0,-1 3 0 0,1-3 0 16,-4-6 0-16,7 0 0 0,-4-3 0 0,1 3 0 15,3 0 0-15,0 0 0 0,0 0 0 0,0 3 0 16,0-3 21-16,0 6 2 0,4-6 0 0,-4 0 0 15,3 0-7-15,-6 0-2 0,3 0 0 0,0 0 0 16,0-6 2-16,0 3 0 0,0 3 0 0,-7 0 0 16,4-3 2-16,-1 0 1 0,1-3 0 0,-1 0 0 15,1 3-1-15,-1-3 0 0,1 3 0 0,-1-2 0 16,-3-7-9-16,0 6-1 0,0-3-8 0,0 3 12 16,0 0-12-16,0 0 0 0,0 1 0 0,0 5 0 15,0-6-21-15,0 6-11 0,-3-6-1 0,3 6-1 0,-4-6 34 0,1 0 0 0,-1 0 0 16,-3 0 0-16,4 0 0 0,-4 1-16 0,0 2 3 15,0 3 1-15,-4 0 12 0,4 0-11 0,0 3 11 16,-4 2-10-16,1 1 10 0,-1 0-12 0,4 0 12 0,-3 6-12 16,-1-6 12-16,4-6 0 0,0 3 0 0,-4 3 0 15,4-1 0-15,0 4 8 0,4 6 0 16,-4-3 0-16,3-1 4 0,0-2 0 0,1 6 1 16,-1 0 0-16,4-4-13 0,0 1 0 0,-3 0 0 15,3 0 0-15,0-3 0 0,0 2 0 0,3-5 0 0,-3 6 0 16,0-3 0-16,4 0 0 0,-1-4 0 0,1 4 0 15,0 3 31-15,-1-6 3 0,8 0 1 0,-4 0 0 16,0-6-23-16,0 6-4 0,3-1 0 0,-3 1-8 16,1-3 12-16,2 3-4 0,1-6 0 0,3 0-8 15,-4 0 0-15,5 0-11 0,-5-6 0 0,4 6 0 16,-3-3-124-16,3 0-25 0,-4-3-4 0</inkml:trace>
  <inkml:trace contextRef="#ctx0" brushRef="#br0" timeOffset="160992.299">12450 9586 1337 0,'0'0'28'0,"0"0"6"0,0 0-34 15,-4 12 0-15,4-12 0 0,-4 6 0 0,1 0 58 0,3-1 5 0,0 4 1 0,0-3 0 16,0 6-18-16,0 0-3 0,0-6-1 0,3-1 0 15,-3 7-16-15,0-3-3 0,4 0-1 0,-4 0 0 16,0 2-22-16,4-5 0 0,-4 6 0 0,0 0 0 16,0-6 30-16,0 3 2 0,0-4 0 0,0-5 0 15,0 0-16-15,0 0-4 0,0 0 0 0,0 0 0 16,0 0 7-16,0 0 1 0,0 0 0 0,0 0 0 16,0-3 29-16,-4-5 7 0,4 2 0 0,0-3 1 15,0 3-41-15,0-6-8 0,0 6-8 0,0-5 12 16,0 2-24-16,4-6-5 0,-4 6-1 0,3-2 0 15,1 5-22-15,-4-6-4 0,3 3 0 0,1 0-1 16,-1 3 36-16,1 3 9 0,-1-2 0 0,4-1 0 16,-3 0 0-16,-1 0 0 0,1-3 0 0,-1 6 0 15,1-3-9-15,-1 3 9 0,1-3-10 0,-4 6 10 16,4 0 0-16,-4 0 0 0,7-2 0 0,0 2 0 16,-4 0-10-16,4 0 10 0,0 0-10 0,0 2 10 15,0 4-8-15,-3 0 8 0,3 0 0 0,0 9-9 16,0-3 9-16,-3-7 0 0,3 7 0 0,0 3 0 15,0-3 0-15,-4-1-10 0,4 1 10 0,-3 0 0 16,-1 0 0-16,1 2 0 0,-1-2 0 0,1 0 0 16,-4 0 8-16,3-3-8 0,-3-1 11 0,0 1-11 15,0 3 10-15,0-6-10 0,0-6 8 0,4 6-8 16,-4-6 0-16,7 3 0 0,-3 0 0 0,-1-1 0 16,1-2-205-16,3-2-34 0</inkml:trace>
  <inkml:trace contextRef="#ctx0" brushRef="#br0" timeOffset="161458.054">12841 9083 1267 0,'0'0'28'0,"0"0"5"0,0 0 2 0,0 0 1 0,0 0-36 0,0 9 0 15,-3-9 0-15,3 0 0 16,0 0 58-16,0 0 5 0,0 0 1 0,0 0 0 16,0 0 0-16,0 12 0 0,0-12 0 0,0 6 0 15,0 0-52-15,0 0-12 0,3-1 0 0,1 1 0 16,-1 3 0-16,-3 3 0 0,7-6 0 0,-3 11 0 15,-4-5 0-15,3 3 0 0,1 8 0 0,-1-5 0 16,1 3 0-16,-4 2 0 0,3-2 0 0,1 2 0 16,-1 1 30-16,-3-4 3 0,4 10 1 0,-1-7 0 15,1 1-14-15,0 2-4 0,-4-2 0 0,3 2 0 0,-3 1 4 16,4-1 0-16,-4 6 0 0,0-5 0 0,0-4-20 0,0 1 0 16,0-3-11-16,0 2 11 0,0-2 35 0,0 2 13 0,0-5 4 15,0 2 0-15,0 4-32 0,0-12-7 16,0 5-1-16,0-2 0 0,3-3 2 0,-3 0 0 15,0-7 0-15,0-5 0 16,0 0-22-16,0 0-5 0,0 0-1 0,0 0 0 0,0 0 3 0,0 0 1 16,0 0 0-16,0 0 0 15,7-5-86-15,0-1-18 0,-3-6-3 0</inkml:trace>
  <inkml:trace contextRef="#ctx0" brushRef="#br0" timeOffset="161786.35">12767 9407 1337 0,'0'0'56'15,"0"0"-44"1,0 0 72-16,0 0 16 0,0 0 2 0,0 0 1 15,0 0-31-15,0 0-7 0,0 0-1 0,0 0 0 16,0 0-12-16,0 0-4 0,0 0 0 0,0 0 0 16,0 0-30-16,7-6-6 0,0 6-2 0,0 0 0 0,0 0-10 15,0 0 0-15,4 0 0 0,-1 0 0 0,1 0 0 0,0 6-9 16,-1-6 9-16,4 6 0 0,-3-6 0 16,-1 0 0-16,1 0 0 0,3 6 0 15,-3-6-14-15,-1 0 4 0,4 0 1 0,-3 5 0 16,0-5-25-16,3 0-5 0,-4 6-1 0,4-6 0 15,1 3-53-15,-5 0-11 0,4 0-3 0</inkml:trace>
  <inkml:trace contextRef="#ctx0" brushRef="#br0" timeOffset="166258.41">13783 9630 756 0,'0'-12'16'0,"0"12"3"16,-3-3-19-16,3-8 0 0,-4 5 0 0,4-6 0 16,-4 6 48-16,4 6 5 0,0-6 2 0,0 6 0 15,0 0-17-15,-3-6-3 0,3 6-1 0,0 0 0 16,-7-3 20-16,7 3 4 0,-4-5 1 0,4 5 0 15,0 0-17-15,0 0-3 0,0 0-1 0,0 0 0 16,0 0-6-16,0 0 0 0,0 0-1 0,0 0 0 0,0 0-31 0,-3-3 0 16,3 3 0-16,0 0 0 0,0 0 0 0,0 0 0 0,0 0 0 0,0 0 0 15,0 0 0-15,-4 6 0 0,4-6 0 16,0 8 0 0,0 1 0-16,-3 3 0 0,3 0 0 0,0-1 0 15,0-2 24-15,0 6 0 0,3 0-1 0,-3-4 0 0,0 1-6 0,0-3-1 0,0 3 0 16,0 0 0-16,4-1 0 0,-4 1 0 0,3 0 0 15,-3-3 0-15,4-1-5 0,-1-2-2 0,-3 3 0 0,0-9 0 16,4 6-9-16,-1 0 0 0,5 0 0 0,-5 0 0 16,4-3 8-16,-3 0-8 0,3 2 12 0,0-2-4 15,0 3-8-15,0 0 8 0,3 0-8 0,-3 0 8 16,4 0-8-16,0-6 8 0,-4 0-8 0,3 6 8 16,-3-6 0-16,0 0-8 0,-3 6 12 0,3-6-4 15,0 0 0-15,-3 0 0 0,3-6 0 0,0 6 0 16,-4-6 11-16,4 0 1 0,-3-3 1 0,3-3 0 15,-4 1-6-15,1-1-2 0,3 0 0 0,-4-6 0 16,1 7-13-16,0-1 0 0,-1-3 0 0,1 3 0 16,-1 1 0-16,-3-4 0 0,4 3 0 0,-4 0 0 15,-4 1 0-15,4-1 0 0,-7 0 0 0,4 0 0 16,-5 4-48-16,5-4-13 0,-4 0-3 0,0 3 0 16,0 0 0-16,0 1 0 0,0 2 0 0,-4 0 0 15,8 6-157-15,-5-12-32 0</inkml:trace>
  <inkml:trace contextRef="#ctx0" brushRef="#br0" timeOffset="167024.205">14153 9660 780 0,'0'0'22'0,"0"0"5"16,0 5-27-16,0 1 0 0,0 0 0 0,0 3 0 15,0 0 63-15,0-3 7 0,0 3 2 0,0-4 0 16,0 1-1-16,0-6 0 0,0 12 0 0,0-6 0 16,0 3-47-16,0 0-8 0,0-4-3 0,0 4 0 15,0-9 31-15,0 12 5 0,0-12 2 0,0 0 0 16,0 0-40-16,0 0-11 0,0 6 0 0,0-6 0 15,0 6 16-15,0-6-2 0,0 0 0 0,0 6 0 16,0-6-23-16,0 0-5 0,0 0-1 0,0 0 0 16,0 0 28-16,0 0 6 0,0 0 1 0,0 0 0 15,0 0-32-15,0 0-7 0,0 0-1 0,0 0 0 16,0 0 20-16,0 0 0 0,0 0 0 0,0 0 0 16,0 0 24-16,0 0 9 0,0 0 2 0,0 0 0 0,0 0-5 0,0 0-1 15,0 0 0-15,0 0 0 0,4-6-29 0,3 0 0 0,-3 0 0 16,-1 0 0-16,-3-6 19 0,4 4-3 0,-4 2 0 0,3-3 0 15,1 0-16-15,-4-3 0 0,3 6 8 0,1-8-8 16,-4 5 0-16,3-6 0 0,-3 3 8 16,0 7-8-16,4-7-12 0,-1 3-7 0,-3 0-1 15,4 3 0-15,-4 0 51 0,3 3 9 16,-3 3 3-16,0 0 0 0,4-5-25 0,-4 5-5 0,0 0-1 16,7 0 0-16,-4-6-2 0,1 0-1 15,3-6 0-15,-3 6 0 0,-1 3-9 0,4-3-12 0,0 6 2 0,0-3 1 16,0 3 9-16,0-3 12 0,0 3-2 15,1 0-1-15,-5 0-17 0,4 3-4 0,0 0-1 0,4 3 0 16,-4 0 1-16,0 3 0 0,3-3 0 0,-6 6 0 16,3-7-4-16,4 7-1 0,-8 0 0 0,4 3 0 15,-3-4 6-15,-1 1 2 0,1 0 0 0,-1 3 0 16,-3-4 9-16,4 1-12 0,-4 6 12 0,0-9-12 16,3-1 12-16,-3 1 0 0,0-9 0 0,0 12 0 15,0-12 0-15,4 6 11 0,-4-6-3 0,0 0 0 16,0 0-8-16,0 0-16 0,0 0 4 0</inkml:trace>
  <inkml:trace contextRef="#ctx0" brushRef="#br0" timeOffset="167776.631">15162 9501 964 0,'0'0'20'0,"0"0"5"0,-7 3-25 16,4 0 0-16,-4 6 0 0,3-1 0 0,1-2 81 0,3-6 11 0,-4 6 3 16,4-6 0-16,0 0-29 0,0 0-6 0,0 0 0 15,-3 12-1-15,3-6-41 0,0 5-8 0,0 4-2 0,3 9 0 16,1-10 12-16,-1 7 1 0,4 0 1 0,0-1 0 15,0 7-35-15,0-1-7 0,-3 1-2 0,3 2 0 16,0-3 69-16,0 4 13 0,0-1 4 0,0 4 0 16,-3-10-52-16,-1 3-12 15,1 4 0-15,-1-7 0 0,1 4 0 0,-4-1 0 16,3 4 0-16,-3-7 0 0,0-5 0 16,0 8 0-16,0-8 0 0,0-3 0 0,0 8 0 15,-3-11 0-15,3 3 0 0,-4-1 0 0,4-2 0 0,-3 3 0 0,-1-9 0 0,4 5 0 16,-3-8 54-16,3 3 8 0,0-6 2 15,-4 6 0-15,4-6-64 0,0 0-13 0,0 0-3 0,0 0 0 16,0 0 31-16,0 0 5 0,0 0 2 0,0 0 0 16,-3 0 2-16,-4-6 1 0,0 3 0 0,0-3 0 15,3-5-45-15,-3-1-8 0,0 0-3 0,0 3 0 16,0-5 31-16,0-1 20 0,0 3-4 0,-4-8 0 16,4 5-36-16,0 0-8 0,-4-2-2 0,4-1 0 15,-3 6-32-15,3-3-6 0,0 4-2 0,-4-1 0 16,4 3-30-16,0 0-7 0,3-2-1 0</inkml:trace>
  <inkml:trace contextRef="#ctx0" brushRef="#br0" timeOffset="168045.348">15035 9327 1094 0,'-3'-14'23'0,"3"14"5"0,0 0-28 0,0 0 0 0,0 0 0 16,0-6 0-16,0 6 10 0,0 0-10 0,0-6 12 0,0 6-12 15,0 0 0-15,3-6 0 0,-3 0 0 0</inkml:trace>
  <inkml:trace contextRef="#ctx0" brushRef="#br0" timeOffset="168679.197">15392 9592 1060 0,'0'0'44'15,"0"0"-35"-15,0 0 51 0,0 0 11 0,0 0 1 0,-7-6 1 16,0 6 5-16,7 0 1 0,-7-6 0 0,7 6 0 16,-8 0-24-16,8 0-5 0,0 0-1 0,-7 3 0 15,0 0-49-15,0 3-17 0,4-6 0 0,-4 6 0 16,7-6 17-16,-7 6 0 0,3 0-8 0,-3-1 8 16,4 4-8-16,-1 6 8 0,1 0-12 0,-1-4 12 15,0 1 0-15,4 0 0 0,0-3 12 0,0 3-3 16,0-1-1-16,4 7 0 15,-4-3 0-15,4-4 0 0,-1 7 0 0,1 0 0 0,3-10 0 0,-4 4 0 16,4 0-8-16,0 0 0 0,0-6 0 0,0 0 0 16,0-1 0-16,0-5 0 0,1 3 0 0,-1-3 0 15,3 3 0-15,-3-3 0 0,0 0 0 0,0 0 0 16,0 0 0-16,0-3 0 0,-3 0 0 0,3-2 0 16,0 5 36-16,0-6 3 0,0 0 0 0,0 0 0 15,0 0-31-15,-3 0-8 0,3-3 0 0,0 3 0 16,0 1 8-16,-3-1 0 0,-1 0 0 0,4 0 0 15,-3 0-8-15,-4-9 0 0,3 7 8 0,-3-1-8 16,4 0 0-16,-4 0 0 0,0 3 0 0,0-6 8 16,0 7-19-16,-4-4-3 0,-3-3-1 0,4 0 0 15,-4 6-17-15,3-5-3 0,-3 5-1 0,0-3 0 16,0 3 36-16,0 0 0 0,0 6 0 0,-4-3 0 16,4 3 0-16,0 0 0 0,-4-3 0 0,1 3 0 15,3 0-28-15,-4 3 0 0,4 0 1 0,-3 3 0 16,3 0-9-16,-1 3-1 0,1-3-1 0,4-1 0 15,-1 7-20-15,1-3-4 0,-1 3-1 0,4-3 0 16,0-1-21-16,0 4-5 0</inkml:trace>
  <inkml:trace contextRef="#ctx0" brushRef="#br0" timeOffset="169170.497">15646 9665 922 0,'0'0'19'0,"0"0"5"15,0 0-24-15,-7 6 0 0,7-6 0 0,-4 6 0 16,4-6 68-16,-3 9 8 0,3-9 1 0,-4 6 1 16,4-6-24-16,-3 6-5 0,3-6-1 0,0 6 0 15,0-6-16-15,0 11-4 0,0-11-1 0,0 6 0 16,3 0-11-16,1 6-1 0,-1-6-1 0,1 3 0 16,-1-1-4-16,1 1-1 0,-1 3 0 0,4 0 0 15,-3 0-9-15,3-4 0 0,0 7 0 0,-4 0 0 16,4-9 0-16,1 5 0 0,-5-5 0 0,4 3 0 0,-3-3 26 0,-1 0 13 0,1-3 2 0,-4-3 1 15,0 0-2-15,7 3 0 0,-4-6 0 0,1 0 0 16,3 0 5-16,0 0 1 0,0-3 0 0,-3-3 0 16,-1 3-37-16,4-5-9 0,-3 5 0 0,3-9 0 15,-4 3 0-15,1 3 0 0,-1 1 0 0,1 2 0 16,-1 0 33-16,1-6 5 0,-4 0 1 0,3 4 0 16,-3 2-31-16,0 0-8 0,-3 0 0 0,3-6 0 15,0 12-30-15,0 0-7 16,0 0-2-16,-4-6 0 0,4 0-2 0,-3 1-1 0,3-1 0 15,-4 0 0-15,4 0-43 0,0 6-9 0,0-6-2 16</inkml:trace>
  <inkml:trace contextRef="#ctx0" brushRef="#br0" timeOffset="169699.668">15889 9701 1094 0,'0'0'46'16,"0"0"-37"0,0 0 31-16,0 0 5 0,0 0 2 0,0 0 0 0,0 0-24 15,0 0-5-15,4 6-1 0,-1-3 0 0,1 2-17 0,-1 1 0 0,1 0 0 16,-1 0 0-16,1 0 0 0,-1 3 0 0,4 0 0 0,-3-1 0 15,3 4 0-15,-4 0 0 0,5 0 0 0,-1-4 0 16,-4 4 0-16,1 0 0 16,-1 0 0-16,1-6 0 15,-4 5 55-15,3-5 7 0,1 3 2 0,-4-3 0 0,3 0-52 0,-3-6-12 0,0 0 0 16,0 0 0-16,0 0 52 0,0 0 10 0,0 0 2 16,0 0 1-16,0 0-52 0,0 0-13 0,0 0 0 0,0 0 0 15,0 0 54-15,0 0 8 0,0 0 2 0,0 0 0 16,-3-9-52-16,-1 6-12 0,-3-9 0 0,4 9 0 15,-1-2 0-15,1-1 0 0,3 0 0 0,-4 0 0 16,1 0 31-16,-1-6 3 0,0 6 1 0,1-2 0 16,3 2-35-16,-4 0 0 0,4 0 0 0,-3 0 0 15,3 0-21-15,0 0-11 0,-4-3-3 0,4 4 0 16,-3 2 35-16,3 3 0 0,0-6 0 0,3 0 0 16,-3 6 0-16,0-9 0 0,0 9 0 0,4-6 0 15,-1-6 0-15,1 7 0 0,7-4 0 0,-4 3 0 16,3-3 0-16,1 0 0 0,-1 3 0 0,4 0 0 15,1 1 0-15,-1-7 0 0,0 3 0 0,3 0 0 16,-2 0-48-16,2 3-2 0,-3 1-1 0,0-1 0 16,1 0-21-16,-1 6-5 0,0-12-1 0</inkml:trace>
  <inkml:trace contextRef="#ctx0" brushRef="#br0" timeOffset="170464.1">16916 9201 705 0,'-7'-3'14'0,"3"-6"6"0,4 3-20 15,-3 0 0-15,3 1 0 0,-4-1 0 0,4 6 85 0,0 0 14 0,-3-6 2 16,3 6 1-16,0 0-30 0,0 0-7 0,0 0-1 0,0 0 0 16,0 0 0-16,0 0 0 0,0 0 0 0,0 0 0 15,0 0-51-15,0 0-13 0,0 0 0 0,0 0 0 16,0 6 32-16,0 0 4 0,0 5 1 0,3-5 0 15,-3 6-15-15,4 9-3 0,3-10-1 0,-4 10 0 16,4 2-7-16,0 1-2 0,0 2 0 0,4 4 0 16,-4-1-9-16,4 4 0 0,-4-1 0 15,3-3 0-15,-3 4 29 0,4 2 4 0,-4-6 1 16,0 4 0-16,0-1-19 0,0-3-4 0,0 1-1 0,-3 2 0 16,-1-8 1-16,1 2 0 0,-1-5 0 0,-3 2 0 15,4 1-1-15,-4-7 0 0,0 4 0 0,0-3 0 16,0-7-10-16,0 1 0 0,0-6 0 0,0-6 0 15,0 0 14-15,0 0 4 0,0 0 1 0,0 0 0 16,0 0-6-16,0 0-1 0,0 0 0 0,0 0 0 16,0 0-40-16,-4-6-9 0,4 0-2 0,-3-6 0 15,-1 7-162-15,1-7-33 0</inkml:trace>
  <inkml:trace contextRef="#ctx0" brushRef="#br0" timeOffset="170780.187">16813 9504 1314 0,'0'0'37'0,"0"0"8"0,0 0-36 0,-7 9-9 0,4 2 0 0,3-11 0 16,0 0 0-16,0 0 0 0,0 0 0 0,0 0 0 15,0 6 53-15,3 0 9 0,-3 6 2 0,4-6 0 16,3-3-52-16,0 3-12 0,4-4 0 16,-1 1 0-16,1 0 40 0,-1 0 6 0,4 0 1 0,-3 0 0 15,3 0-25-15,4 6-5 0,-4-3-1 0,3-6 0 16,1 6 0-16,-4-6 0 0,4 0 0 0,0 6 0 16,-4-6-4-16,0 0-2 0,0 0 0 0,0-6 0 15,4 6-10-15,-4 0 0 0,0 0 0 0,0-6 8 16,-3 6-56-16,3 0-11 0,-4 0-2 15</inkml:trace>
  <inkml:trace contextRef="#ctx0" brushRef="#br0" timeOffset="171527.344">17311 9648 1314 0,'0'0'37'0,"0"0"8"0,0 0-36 0,0 0-9 0,0 0 0 0,0 0 0 15,0 0 53-15,0 0 9 0,0 0 2 0,0 0 0 16,0 0-52-16,0 0-12 0,0 0 0 0,-4 6 0 15,4 0 54-15,0 5 8 0,0-5 2 0,0 9 0 16,4-3-52-16,-4-1-12 0,0 1 0 0,3 6 0 16,-3-6 0-16,4 8 0 0,-1-2 0 0,-3-6 0 15,4 8 0-15,3-2 0 0,-3-6 0 0,-1 5 0 16,1-5 0-16,-1 3 0 0,1-9 0 0,-4 5 0 16,3-5 0-16,1 3 0 0,-4-9 0 0,0 6 0 15,0-6 54-15,0 0 8 0,0 0 2 0,0 0 0 16,0 0-52-16,0 0-12 0,0 0 0 0,0 0 0 15,3 6 0-15,-3-6 0 0,0 0 0 0,0 0 0 0,0 0 0 16,0 0 0-16,0 0 0 0,0 0 0 0,0 0 0 16,0 0 0-16,0 0 0 0,0 0 0 0,0 0 0 0,0 0 0 15,0 0 0-15,0 0 0 0,0 0 0 0,-3-6 0 0,3-3 0 0,-4 3 0 16,8-11 0-16,-4 2 0 0,0 0 0 0,3 0 0 16,-3 4 0-16,0-1 0 0,0-6 0 0,0 6 0 15,4 4 0-15,-4-4 0 0,7 0 0 0,-7-3 0 16,3 7 0-16,1-1 0 0,-1 3 0 0,1-6 0 15,-1 6 0-15,4 0 0 0,-3 1 0 16,0-1 0-16,3 3 0 0,-4 0-12 16,1 0 12-16,3 0-13 0,0 0 13 0,-4 0 0 0,4 3 0 0,0-6 0 15,4 6-10-15,-4-3 10 0,4 3-10 0,-4 0 10 16,3 0 0-16,1 0-9 0,-1 0 9 0,1 0 0 16,-4 3-8-16,4 3 8 0,-1-3-8 0,-3 0 8 15,4 0-43-15,-1 0-3 0,-2 0-1 0,2 0 0 16,1 3-39-16,-4-1-8 0,0 1-2 0</inkml:trace>
  <inkml:trace contextRef="#ctx0" brushRef="#br0" timeOffset="172112.714">17791 9689 1074 0,'0'0'30'0,"-7"0"8"0,7 0-30 16,-8 0-8-16,-2 0 0 0,3 3 0 0,0-3 52 0,7 0 10 0,-11 3 2 15,4 3 0-15,0-3 0 0,0 0 0 0,0 0 0 0,0 2 0 16,0-5-29-16,0 6-6 0,3 0-1 0,-3 0 0 15,4 3-4-15,-4-3-2 0,3 3 0 0,1-1 0 16,-1 4 1-16,1 0 0 0,-1 0 0 0,0-9 0 16,1 5 3-16,3 1 1 0,-4 0 0 0,4 0 0 15,0-3-8-15,0 6-2 0,0-12 0 0,4 5 0 16,-1-2-5-16,-3-3 0 0,4 9-1 0,0-3 0 16,-1-3-11-16,4 0 0 15,0 0 0-15,0 3 0 0,0-6 24 0,4 6 4 0,-1-6 0 0,-3 0 0 16,4 0-19-16,0 0-9 0,-1 0 10 0,1-6-10 15,-1 3 11-15,-3-3-11 0,4 0 12 0,-4 3-12 16,0-6 0-16,0 3 0 0,-3 1 0 0,-1 5 0 16,-3-6 0-16,0 6 0 0,4-6 0 0,-4 0 0 15,0 6 0-15,3-9 0 0,-3 6-9 0,0-6 9 16,0 9 0-16,0-6 0 0,-3 1 0 0,3 5 0 16,0 0 0-16,0 0 0 0,0 0 0 0,0 0 0 15,0 0 8-15,-4-3 0 0,4 3 0 0,0 0 0 16,0 0-8-16,0 0 0 0,0 0-8 0,0 0 8 15,0 0-8-15,-3 5 8 0,-1 1-8 0,4 0 8 16,0 3-8-16,0 0 8 0,4-3-8 0,-1 0 8 16,1 0-30-16,-1 2-1 0,4 4 0 0,-3-3 0 15,3 0 31-15,-3 3 0 0,3-7 0 0,0 7 0 0,0 0 0 0,0-3 0 0,0 0 0 16,0-1 0 0,0 4-108-16,0-6-16 0,4 0-4 0</inkml:trace>
  <inkml:trace contextRef="#ctx0" brushRef="#br0" timeOffset="172669">18062 9733 988 0,'0'0'20'0,"0"0"5"0,0 0-25 0,0 0 0 0,0 0 0 0,0 0 0 16,0 0 51-16,0 0 5 0,-3 6 0 0,3 3 1 16,-4-3 3-16,4 2 0 0,0 1 0 0,4 3 0 15,-4 0-20-15,3-6-3 0,-3 0-1 0,4-1 0 16,-1 4-26-16,-3 3-10 0,4-6 0 0,-4 6 9 16,3-6 28-16,-3-1 6 0,0 1 1 0,0-6 0 15,0 0-20-15,0 0-3 0,0 0-1 0,0 0 0 16,0 0 2-16,0 0 0 0,0 0 0 0,0 0 0 15,0 0 17-15,0 0 3 0,0 0 1 0,0 0 0 16,0 0-15-16,0-6-2 0,0 1-1 0,-3-1 0 16,3 0-17-16,0 0-8 0,-4-6 8 0,4 3-8 15,-3 0 0-15,3 1-9 0,0 2 0 0,-4-6 0 16,4-3-1-16,0 7 0 0,0 2 0 0,0-3 0 16,0 3 10-16,0 0-13 0,0-6 5 0,4 12 8 0,-4 0-10 15,0-6 10-15,0 6 0 0,0 0-9 0,0 0 9 0,3-8 0 16,-3 8-9-16,7-3 9 0,-3 0-9 15,3-3 9-15,-4 6-12 0,5 0 12 0,-1-3-13 0,0 6 4 16,3-3 1-16,1 3 0 0,-4 3 8 0,3 0-8 16,-3-1 8-16,4 1-8 0,-4 6 8 0,0-3 0 15,0 0-9-15,0 0 9 0,4 2 0 16,-4 1 0-16,0 0-9 0,0 0 9 0,0-1 0 0,-3 4 0 0,-1-3-8 0,1 5 8 16,-1-11 0-16,4 9 0 15,-3-6 0-15,-4 0 0 0,3 2 0 0,-3-11 0 0,0 0 0 0,4 0 0 16,-4 0 0-16,3 6 0 0,-3-6 0 0,0 0 0 15,0 0-131-15,4-6-29 16,-1 6-5-16</inkml:trace>
  <inkml:trace contextRef="#ctx0" brushRef="#br0" timeOffset="173761.43">18641 9765 1013 0,'0'0'20'0,"0"0"8"0,0 0-28 0,0 0 0 0,0 0 0 0,0 0 0 15,0 0 87-15,-7 0 12 0,7 0 2 0,-4 0 1 16,4 0-30-16,-7-3-7 0,7 3-1 0,-7 0 0 16,0-2-28-16,0 2-5 0,7 0-2 0,-11 0 0 15,4 0-16-15,0 2-3 0,-3-2-1 0,-1 3 0 16,4-3-9-16,-4 3 12 0,4 0-12 0,0 3 12 16,-3 0 4-16,3-6 2 0,-4 6 0 0,4-6 0 15,-4 6 2-15,4-6 1 0,0 6 0 0,0-3 0 16,7-3 6-16,-3 3 1 0,3-3 0 0,-7 5 0 15,7-5-43-15,-7 6-8 0,7-6-1 0,-4 9-1 16,4-9 25-16,0 0-8 0,-3 6 8 0,3-6 0 16,0 6-9-16,0 0 9 0,0-6-10 0,0 6 10 15,3 0-21-15,4 2 1 0,-3-5 1 0,3 9 0 16,0-6 10-16,0-3 9 0,-4 3-13 0,4 6 5 16,1-7 8-16,-1-5 0 0,3 12 0 0,-3-9-8 0,-3 0 8 15,3-3 0-15,0 0 0 0,-4-3 0 0,1 0 0 16,3 3 0-16,0 0 0 0,-3-6 8 0,-1 0 0 15,1 1 0-15,-1-1 0 0,1 0 0 0,-1 0-8 0,1 3 12 16,-1-3-4-16,1 0 0 0,-1-3-24 0,-3 1-5 16,4 2-1-16,-1 0 0 0,-3 0 41 0,0-3 8 0,4 0 1 15,-4 3 1-15,0 6-19 0,0 0-10 0,0 0 10 0,0 0-10 16,0 0 13-16,0 0-3 16,0 0-1-16,0 0 0 0,0 0-9 15,0 0 0-15,0 0 0 0,0 12 0 0,0 0-8 0,3 0 8 0,-3-1-10 16,0 1 10-16,4 3 0 0,0 8-9 0,-4-5 9 0,3 6 0 15,1 2 0-15,-4-8 0 0,3 8 0 0,-3-2 0 16,0-4 0-16,0 4 0 0,-3-1 0 0,3 1 0 16,0 2 8-16,-4-5-8 0,4 2 8 0,-3 1-8 15,3-1 10-15,-4-2-2 0,0 2-8 0,1-2 12 16,-1 3-12-16,-3-7 8 0,4 1-8 0,-1 2 0 16,-3-2 9-16,4-3-9 0,-1 2 8 0,1 1-8 15,-1-6 0-15,1 2 0 0,-1-2 8 0,1 0-8 16,-1 0 0-16,0 0 8 0,4-7-8 0,-3-2 8 15,3 6 0-15,-4-6-8 0,4-3 12 0,0 9-4 16,0-9-8-16,0 0 0 0,0 9 0 0,0-9 0 16,0 0 0-16,0 0 13 0,0 0 0 0,0 0 0 15,0 0 11-15,0 0 1 0,0 0 1 0,0 0 0 16,0 0 5-16,0 0 1 0,0 0 0 0,0 0 0 0,0-12-11 16,0 6-1-16,4-3-1 0,-4 3 0 0,0 1-4 15,3-7-1-15,-3 0 0 0,4 3 0 0,0 0-3 0,-4 1-1 0,3-4 0 16,1 0 0-16,-4 6-10 0,3-9 0 0,-3 7 0 0,4-7 8 15,-1 3-8-15,1 6 0 16,-1-8 0-16,1-1 0 0,-1 6 0 16,1 3 0-16,3-6-11 0,0 1 11 0,-4 5-12 15,1-3 2-15,3 3 1 0,-3 0 0 0,-1 0-7 0,4 0-2 0,0 6 0 0,0-11 0 32,0 5-9-32,0 0-1 0,0-3-1 0,4 3 0 15,-4-3-15-15,4 1-2 0,-1 5-1 0,1 0 0 0,3-3-20 16,-4 0-4-16,1 0-1 0</inkml:trace>
  <inkml:trace contextRef="#ctx0" brushRef="#br0" timeOffset="174269.509">18863 9698 1314 0,'0'0'37'0,"0"0"8"0,0 0-36 16,0 0-9-16,0 0 0 0,0 0 0 0,0 0 53 0,0 0 9 0,0 0 2 15,0 0 0-15,0 0 0 0,-3 6 0 0,-1 0 0 0,0 5 0 16,1-5-52-16,3 6-12 0,-4-3 0 0,4 5 0 16,-3 1 0-16,3-3 0 0,0 3 0 0,0-1 0 15,0 7 0-15,3-9 0 0,-3-1 0 0,4 7 0 16,-1-3 0 0,1 2 0-16,0-5 0 0,-1 3 0 0,1 0 0 15,-1-7 0-15,4 4 0 0,-3-6 0 16,-1 0 48-16,4 0 6 0,-3 0 2 0,3-3 0 0,0 0-39 0,-4-1-7 0,4-2-2 0,1 0 0 15,-5 0 29-15,4-2 6 0,0-4 1 0,0 3 0 16,0-6-14-16,0 3-2 0,0-6-1 0,-3-2 0 16,3 2-11-16,0 0-1 0,0 0-1 0,4-5 0 15,-8 2-14-15,4-3 11 0,0 7-11 0,-3-7 10 16,-1 0-10-16,4 4 0 0,-3 2-10 0,-4-6 10 16,3 3-34-16,-3 7-1 0,4-4 0 15,-4 3 0-15,-4-3-81 0,4 1-17 0,-3 2-3 0</inkml:trace>
  <inkml:trace contextRef="#ctx0" brushRef="#br0" timeOffset="174638.607">19191 9795 1414 0,'0'0'40'0,"0"0"9"0,0 0-39 0,0 6-10 0,0 0 0 0,-3-1 0 15,3 4 55-15,-4 0 9 0,4 0 1 0,-3-3 1 16,-1 0-29-16,4 5-5 0,0-5-2 0,-4 3 0 16,4 0-22-16,0-9-8 0,0 6 0 0,-3 3 9 15,3-9 9-15,0 0 2 0,0 6 0 0,0-1 0 16,0 7-40-16,0-6-7 0,3 0-1 0,-3-6-1 16,0 6-3-16,0-6-1 0,0 0 0 0,0 0 0 15,0 0-140-15,0 0-28 0</inkml:trace>
  <inkml:trace contextRef="#ctx0" brushRef="#br0" timeOffset="174821.994">19085 9436 1140 0,'0'0'24'0,"0"0"4"0,0 0-28 0,0 0 0 0,0 0 0 16</inkml:trace>
  <inkml:trace contextRef="#ctx0" brushRef="#br0" timeOffset="175220.521">19399 9363 1196 0,'-3'11'24'0,"3"-11"8"16,-4 6-32-16,4 0 0 0,-3 3 0 0,3 3 0 16,0-6 60-16,0 5 7 0,0 1 1 0,0 6 0 15,0-4-13-15,0-2-3 0,0 9 0 0,0-6 0 16,0 5-27-16,0-2-5 0,0-4-2 0,0 10 0 16,0-6-18-16,3 5 10 0,-3 4-10 0,0-1 8 0,0-2 5 0,4 5 1 15,-4-11 0-15,0 8 0 16,0-5-14-16,3 2 0 0,-3-5-9 0,0 2 9 15,0 1 20-15,0 0 11 0,0-4 1 0,0-2 1 16,4 0-20-16,-4 5-4 0,0-8-1 0,0-3 0 16,0 2 24-16,0 1 4 0,3-6 0 0,-3 6 1 0,0-6-37 15,0 0-20-15,0-6 3 0,0 0 0 16,0 0-75-16,0 0-16 0,0 0-2 0</inkml:trace>
  <inkml:trace contextRef="#ctx0" brushRef="#br0" timeOffset="175717.385">19576 9357 1045 0,'-4'12'44'16,"1"-10"-36"0,3-2 90-16,-4 6 18 0,4 0 3 0,0-6 1 15,-3 6-30-15,3-6-6 0,-4 12 0 0,0-6-1 16,4 0-38-16,0 0-7 0,4-1-2 0,-4 1 0 15,0 3-20-15,4-3-4 0,-4 3 0 0,3 0-1 0,1 2-11 0,-4-5 12 16,3 6-12-16,1 3 12 16,-4 2-12-16,3 7 0 0,1-7 0 0,-4 10 0 15,0-4 0-15,0 4 8 0,0 2-8 0,0-5 8 16,0-4 0-16,-4 7 0 0,4-7 0 0,-3 7 0 16,3-9 10-16,-4 8 2 0,4-2 0 0,0-4 0 15,-3-2-10-15,3-1-2 0,0 1 0 0,0-3 0 0,0 2 2 16,0-5 0-16,0 0 0 0,0-6 0 0,0 6 0 0,0 2 0 0,0-2 0 0,0-6 0 15,0 6-10-15,0-6 10 0,0 2-10 0,0-2 10 16,0 0-10-16,0 0 0 0,0 0 0 0,0-6 0 16,3 6 0-16,-3-6 0 0,0 6-9 0,0-6 9 15,0 0-147-15,0 0-22 16,0 0-5-16</inkml:trace>
  <inkml:trace contextRef="#ctx0" brushRef="#br0" timeOffset="176286.002">19650 9889 1265 0,'0'0'36'0,"0"0"8"16,0 0-36-16,0 0-8 0,0 0 0 0,0 0 0 15,0 0 52-15,0 0 9 0,0 0 2 0,0 0 0 0,0 0-20 16,0 0-4-16,0 0-1 0,0 0 0 0,3 6-13 0,1 0-2 0,3 0-1 0,-4-1 0 16,4 7-14-16,-3-6-8 0,-1-3 8 0,5 3-8 15,-5-3 30-15,4 3 2 16,-3-3 0-16,3 2 0 0,-4 1-19 0,4-6-3 0,0 6-1 0,0-6 0 16,-7 0 6-16,7 0 1 0,0 0 0 0,-7 0 0 15,8-6 0-15,-8 6 0 0,7 0 0 0,0-6 0 16,0 1 0-16,3-4 0 0,-3 0 0 0,0 0 0 15,0-3-7-15,1 7-1 0,-5-7 0 16,1 6 0-16,-1-3-32 16,4-3-6-16,-3 6-2 0,-4 1 0 0,3-7 16 0,-3 6 4 15,0 0 0-15,0 0 0 0,0-6-7 0,-3 6-1 16,3 1 0-16,-4 2 0 0,1-3-10 0,-4 0-2 16,7 6-1-16,-4-6 0 0,4 6 17 0,0 0 4 0,-11 0 1 0,4 0 0 15,7 0 2-15,-10 6 0 0,-1 0 0 0,4 0 0 16,0-3 9-16,-3 2 0 0,2 1 0 0,1 6 0 15,0 0 0-15,0-6 12 0,4 6-2 0,-4-4-1 16,3 7 2-16,1-3 0 0,-4 3 0 0,3-4 0 16,1 1 8-16,-1-3 1 0,-3 0 1 0,3-1 0 15,1 10-8-15,3-6-1 0,0-6-1 0,-4 6 0 16,4-7-11-16,0-5 8 0,0 0-8 0,4 15 8 16,-4-9-8-16,3 6 0 0,1-3 0 0,-4 5 0 15,4-2 0-15,-1 3 0 0,1-9 0 0,-1 11 0 16,1-8-13-16,3 0-8 0,0 0-2 0,0 2 0 15,0 1-84-15,0-6-17 0,-4 0-3 0</inkml:trace>
  <inkml:trace contextRef="#ctx0" brushRef="#br0" timeOffset="181848.974">2335 14108 597 0,'0'5'16'0,"4"1"5"0,-4-6-21 0,0 3 0 0,0-3 0 0,3 6 0 15,-3-6 15-15,0 6-2 0,4 0 0 0,-4-6-191 16,4 6-38-16</inkml:trace>
  <inkml:trace contextRef="#ctx0" brushRef="#br0" timeOffset="182837.263">2794 14072 1371 0,'0'0'30'0,"0"0"6"0,0 0 2 0,-7 6 1 0,0-6-31 0,0 0-8 0,0 0 0 0,-4 6 0 16,1-6 60-16,-1 3 12 0,0 3 1 0,1-3 1 15,-4 3-23-15,0 5-5 0,3-5-1 0,-3 0 0 0,0 3-17 0,-4 3-3 16,4-1-1-16,0-2 0 0,0 0-6 0,3 3-2 15,-3 3 0-15,4-1 0 0,-1-2-16 0,-3 3 10 16,3 5-10-16,-3-8 8 0,7 9-8 0,-3 2 0 16,2 1 0-16,1-4 0 0,0 10 0 0,4-13 0 15,-1 10 0-15,1-4 0 0,-1-5 0 0,4 5 0 16,0-8 0-16,0 3 0 0,0-6 0 0,4-4 0 16,-1 1 0-16,1 0 0 0,3-3 0 15,0 0 0-15,0-6 0 0,4 0 0 0,-1 0 0 0,4-12 0 16,0 6 0-16,-3-3 0 0,0 0 0 0,6-5 0 15,1-4 0-15,0-8 0 0,-1-1 0 0,8-5 0 16,-8 2 0-16,1-5 0 0,3 0 24 0,0 3 4 16,-3 2 0-16,3-11 0 15,-3 9-45-15,0-4-9 0,-8-2-2 0,4 3 0 0,-3 3 46 0,-1 2 9 0,-3-5 1 16,1 6 1-16,-1 2-21 0,0-2-8 0,-4 11 0 0,1-11 0 16,3 8 10-16,-4-8-10 0,-3 5 10 0,4 4-10 15,-4 2 8-15,-4 3-8 0,4 1 0 0,-3-1 9 16,-4 0-9-16,3 0 0 0,1 4 0 0,-1 2 0 15,-3-3-18-15,4 0 4 0,-1 3 1 0,-3 4 0 16,3-1 1-16,1 0 0 0,-1 3 0 0,4 3 0 16,0 0 0-16,0 0 1 0,0 0 0 0,0 0 0 15,0 0 0-15,0 0 0 0,-7-6 0 0,7 6 0 16,0 0 1-16,0 0 0 0,0 0 0 0,0 0 0 16,0 0-26-16,0 6-6 15,0 3-1-15,0 0 0 0,0-1 55 0,4 7 10 0,-4-3 2 0,0 3 1 16,0 2-25-16,3 1 0 0,-3-1 0 0,0 4 0 15,0 3-20-15,0-7-2 0,4 7-1 0,-8 2 0 16,4-5 70-16,-3 8 13 0,3-5 4 0,-4 11 0 0,-3 0-52 16,4 0-12-16,-4-5 0 0,0 8 0 0,3-8 52 0,-3 2 7 15,0-6 1-15,0 4 1 0,0-7-46 0,0 7-15 16,3-7 8-16,-6 9-8 0,6-5 20 0,1-4 1 16,-1 4 0-16,1-4 0 0,-1-2-21 0,0 3 8 15,4-13-8-15,0 7 0 0,-3 0-14 0,3-4-7 16,0-2-2-16,-4 0 0 0,4-6 38 0,0 0 7 15,0-1 2-15,0-2 0 0,-3-3-37 0,3 0-7 0,0 0-2 16,0 0 0 0,0 0-22-16,0 0-5 0,0 0-1 0,0 0 0 15,3-6-24-15,4 1-5 0,-3-1-1 0,3-6-736 0</inkml:trace>
  <inkml:trace contextRef="#ctx0" brushRef="#br0" timeOffset="183495.758">3242 14178 1555 0,'0'0'34'0,"0"0"7"0,-7 3 2 0,0 0 1 16,7-3-36-16,-7 0-8 0,0 0 0 0,-4 0 0 0,4 3 40 0,0 0 7 15,0 3 1-15,0-6 0 0,3 6 25 0,-6-1 6 16,3-5 1-16,0 3 0 0,0 3-52 0,-4 0-11 16,4 0-1-16,0 0-1 0,4 0-15 0,-5 3 0 15,5-1-9-15,-1 4 9 0,1-9-8 0,3 6 8 16,-4 0 0-16,4 5-9 0,-3-5-11 0,3 3-3 15,0-6 0-15,0 9 0 0,0-7 33 0,0 4 6 16,0-3 2-16,3 3 0 0,1-6-18 0,-1 2 0 16,1 1 0-16,-1 0 0 0,1-3 0 0,3 0 0 15,-3 6-10-15,3-6 10 0,-4-6-15 0,8 5 2 0,-4 1 0 16,0-6 0-16,0 3 13 0,3-3 10 0,-6 0-2 0,7 0 0 16,-4-3-8-16,3 3 0 0,-3-6-10 0,0 1 10 15,4 5-9-15,-4-6 9 0,0-9-8 16,0 9 8-16,0-3 0 0,4 0 0 0,-8 4 0 0,4-1 0 15,-3-6 0-15,-1 0 0 0,1 3 0 16,-1 3 8-16,-3-2-8 0,4-1 9 0,-4 3-9 16,0 0 10-16,3-6-10 0,-6 6 10 0,3-2-10 0,-4-1 10 15,4 3-10-15,-3 0 0 0,3 6 9 0,-4-6-9 16,-3 3 0-16,0-3 0 0,0 0 0 0,-3 1 0 16,3-4 0-16,-4 0 0 0,4 3 0 0,-4 0 0 15,1 0-8-15,-4 0 0 0,3-2 0 0,4 2 0 16,0 0-5-16,-4 0-1 0,4 3 0 0,0-3 0 15,7 6-1-15,0 0 0 0,-3 0 0 0,3 0 0 16,0 0-21-16,0 0-4 0,-4 6 0 0,-3 0-1 16,4 3 2-16,-1 2 1 0,4-2 0 0,-3 6 0 0,-1 3 24 15,4-4 5-15,-3 4 1 0,3 3 0 0,-4-4 8 0,4 1 0 16,4-3 0-16,-4-1-8 0,3 1-7 0,1 3-1 16,3-13 0-16,-4 4-435 15,8 0-87-15</inkml:trace>
  <inkml:trace contextRef="#ctx0" brushRef="#br0" timeOffset="184066.523">3429 14210 1267 0,'0'0'28'0,"0"0"5"0,0 0 2 0,0 0 1 0,0 0-36 0,0 0 0 0,0 0 0 0,0 0 0 16,0 0 58-16,0 0 5 0,0 0 1 0,0 0 0 16,0 0 8-16,0 0 3 0,0 0 0 0,0 0 0 15,0 0-38-15,0 0-7 0,-7 3-2 0,3 3 0 16,4 3-4-16,-3 0 0 0,-1 3-1 0,4-4 0 16,-3 4-23-16,3-3 8 0,-4 0-8 0,4 6 0 15,0-4 16-15,0 1-2 0,0 0 0 0,0 0 0 16,0-4-14-16,0 1 9 0,0-9-9 0,0 0 8 15,0 0-20-15,0 0-5 0,0 0-1 0,0 0 0 16,0 0 18-16,0 0 0 0,0 0 0 0,0 0 0 0,0 0 0 16,0 0 0-16,0 0 0 0,0 0 0 0,7-6 0 15,-3 3 0-15,3-2 0 0,-7-1 0 16,3-3 0-16,1 3 0 0,0 0-8 0,-1-6 8 16,1 3 0-16,-1 4-10 0,1-7 10 0,-1 3-8 15,1 3 8-15,-4 3 0 0,3-3 0 0,1 0 0 0,-4-2 0 16,3-1 0-16,-3 3 0 0,0 6 0 0,4-6 0 0,-4 6 0 15,0 0 0-15,3-3 0 0,1-3 0 0,-4 6 0 16,0 0-9-16,0 0 9 0,0 0 0 0,0 0 0 16,3-3-9-16,-3 3 9 0,0 0 0 0,7 0 0 15,0 0 0-15,-3 0 0 0,-4 0 0 0,7 3 11 0,4 0-2 16,-8 3 0-16,4 0-9 0,-3 3 0 0,-1 5 0 16,-3-2 8-16,4 0 31 0,-1 6 5 0,-3-4 2 15,4 4 0-15,-1 0-26 0,-3-1-6 16,0-2-1-16,0 3 0 0,0-7-13 0,0 1 9 0,0 3-9 15,4-3 8-15,-4-7-8 0,3 1 0 0,-3-6 0 0,4 0 0 32,-4 0-76-32,4 3-18 0,-4-3-3 0,7 6-776 0</inkml:trace>
  <inkml:trace contextRef="#ctx0" brushRef="#br0" timeOffset="184509.518">3785 14140 1196 0,'0'0'24'0,"-7"0"8"16,7 0-32-16,-7 6 0 0,0-6 0 0,0 3 0 16,7-3 69-16,-7 8 8 0,0-5 2 0,0 3 0 15,3-3-9-15,-3 3-2 0,0-3 0 0,0 0 0 16,7-3-16-16,-7 3-4 0,7-3-1 0,-3 6 0 0,-4 0-9 16,3-6-2-16,4 0 0 0,-7 6 0 0,3-1-15 0,-3 1-3 15,7 0-1-15,-3 3 0 0,-1 3-28 0,1 5-5 16,-1-11-2-16,1 3 0 15,3 0 29-15,-4 6 5 0,4-7 2 0,0 7 0 0,-3-3-18 0,3 3 8 0,0-4-8 16,0 7 0-16,3 0 14 0,-3-4-4 0,7-2-1 0,-3 0 0 31,3 6-31-31,-4-7-6 0,4-5-2 0,1 3 0 0,-1 3 47 0,3-6 10 0,1 2 1 16,-1 1 1-16,4-3-29 0,-3 0 0 0,7-3-8 16,-8 6 8-16,4-6-36 0,-3 0-1 15,7-3 0-15,-1 3-546 0,4-3-109 0</inkml:trace>
  <inkml:trace contextRef="#ctx0" brushRef="#br0" timeOffset="186165.017">4699 14240 930 0,'0'0'19'0,"0"0"5"0,0 0-24 0,0 0 0 0,0 0 0 0,0 0 0 15,0 0 56-15,0 0 5 0,0 0 2 0,-7 0 0 16,7 0-7-16,-7-6 0 0,0 0-1 0,0 3 0 16,3-3-3-16,4 6 0 0,-3-3 0 0,3 3 0 15,0 0 0-15,0 0-1 0,0 0 0 0,0 0 0 16,0 0-30-16,-7 0-5 0,7 0-2 15,0 0 0-15,0 0-14 0,0 0 0 0,0 0 0 0,-4 3 0 16,4-3 0-16,-3 9 0 0,-1 0 0 0,4 3 0 16,0-4 8-16,0 4 0 0,0-3-8 0,0 0 12 15,4 6-12-15,-1-7-8 0,1 1 8 0,-1 3-13 16,-3-6 13-16,4 6 0 0,-4-7 0 0,3 4 0 16,-3-3 0-16,0 6 0 0,0 0 0 0,0-6 0 15,0-1 21-15,0-5 7 0,0 0 2 0,0 9 0 16,0-9-21-16,0 0-9 0,-7 6 8 0,7-6-8 15,-3 3-32-15,3-3-12 0,0 0-3 0</inkml:trace>
  <inkml:trace contextRef="#ctx0" brushRef="#br0" timeOffset="186392.186">4717 13849 1177 0,'0'0'25'0,"-4"3"6"0,4-3 1 0,-7 6 2 0,7-6-34 16,0 0 0-16,-7 0 0 0,0 6 0 0,3 2 26 0,4-8-2 0,0 0 0 0,-3 6 0 15,3-6-24-15,0 0 0 0,0 0-14 0,0 0-357 16,3 0-71-16</inkml:trace>
  <inkml:trace contextRef="#ctx0" brushRef="#br0" timeOffset="186917.271">4935 13593 1011 0,'0'0'28'0,"0"0"8"15,0 0-36-15,0 0 0 0,-3 6 0 0,3-6 0 16,-4 6 48-16,4-6 4 0,0 0 0 0,0 0 0 0,0 0-7 0,0 0-1 0,0 0 0 0,0 0 0 15,0 0-8-15,0 0-3 0,0 0 0 0,0 6 0 16,-3 0 1-16,3 2 0 0,0 1 0 0,0 3 0 16,3-6-8-16,-3 6-2 0,0-1 0 0,4 10 0 15,-1-9-2-15,-3 2-1 0,7 4 0 0,-7 0 0 16,4-1-1-16,-4-2-1 0,3 3 0 0,-3 5 0 16,4-8-7-1,-4 5 0-15,4 1-1 0,-4 3 0 0,3-1 6 16,1 4 2-16,-4-4 0 0,0 9 0 0,3-11-3 0,-6 5-1 0,3-5 0 15,-4 8 0-15,4-2-15 0,0-4 11 0,-3 1-11 0,-5 2 10 16,5-5-10-16,-1 8 0 0,4-11 0 0,-3 5-11 16,-1-2 35-16,1 0 8 0,-1-7 0 0,1 7 1 15,3-3-16-15,-4-10-3 0,4 7-1 0,-3 6 0 16,3-10-5-16,0-5-8 0,0 3 11 0,0 0-11 16,0-9 16-16,0 9-3 0,0-9-1 0,0 0 0 15,0 0-12-15,0 0-12 0,0 0 3 0,0 0 0 16,0 0-4-16,0 0-1 0,0 0 0 0,0 0 0 15,0 0-53-15,0 0-10 0,0 0-3 0</inkml:trace>
  <inkml:trace contextRef="#ctx0" brushRef="#br0" timeOffset="187621.54">5274 14043 1094 0,'0'0'23'0,"-4"6"5"0,-3-3-28 16,4 0 0-16,-4 2 0 0,3-2 0 0,4-3 56 0,-3 9 7 0,-4-3 1 0,3 0 0 15,1-3 31-15,-4 0 6 0,7-3 2 0,-4 6 0 16,4-6-63-16,0 0-12 0,0 0-2 0,-7 3-1 16,7-3 23-16,0 0 4 0,0 0 0 0,-7 0 1 15,7 0-31-15,-7 0-6 0,7 0-2 0,-7 3 0 16,7-3-14-16,0 0 0 0,-7 0 0 16,7 0 0-16,-7 8 0 0,0-2 0 0,3 0 0 0,1 0 0 15,3-6-8-15,-4 6 8 0,4-6 0 0,-7 6 0 16,4 0 0-16,-1 5 0 0,1-5 0 0,-5 3 0 15,5-3 0-15,-1 0 0 0,4 6 0 0,-3-1 0 16,3-5 0-16,-4 6-10 0,4-3 10 0,-3 0-12 0,3 5 12 0,0-8 0 16,0 0 8-16,0-6-8 15,0 0 0-15,0 3 0 0,0-3 0 0,0 9 8 0,3-3-8 0,1-3 0 16,-1 6 0-16,1-4 0 16,-4-2 0-16,3 3 0 0,5 0 0 0,-8-6 0 0,3 0 0 0,1 0 0 15,-1 0 0-15,4 0 0 0,-3 0 0 0,-1 0 0 16,1 0 0-16,3 6 0 15,-4-6 0-15,4 6 0 0,0-6 0 0,-3 6 0 0,7-6 0 0,-8 6 0 16,4-3 0-16,-3 0-8 0,-1 0 8 0,-3-3 0 0,4 0 0 16,-1 2 0-16,1 1 0 0,3 0 0 0,-4-3 0 0,1 6 0 15,-4-6 0-15,3 3 0 0,1 3 0 0,-4-6 8 16,10 6-8-16,-10-6 0 0,0 6 0 0,4 0 0 16,0 2 0-16,-4-2 0 0,3 0 0 0,-3 0 0 15,0 3 0-15,0 6 0 0,0-9 0 0,0 5 0 16,-3-5 0-16,-1 3 0 0,0 0 0 15,-3 0 0-15,4-1 0 0,-1 1 0 0,-3-3 0 0,0 0 0 16,0 3 0-16,4-3 0 0,-4 0 0 0,0-1 0 16,0-2 0-16,-1 3 0 0,1-3 0 0,0 3 0 15,0 0 0-15,-3-6 0 0,3 6 0 0,3-6 0 16,-3 0 0-16,0 6 0 0,4-6 0 0,-5 0 0 16,1 0-152-16,4 0-31 0,3 0-6 0,0 0-2 15</inkml:trace>
  <inkml:trace contextRef="#ctx0" brushRef="#br0">6029 14190 363 0,'-18'-3'0'0,"18"3"16"0,-7-3-16 0,0 0 0 0,0 3 0 0,0-3 0 16,0 0 0-16,0 0 0 0,3 3 0 0,-3-3 0 15,0 0 0-15,0 0 0 0,7 3 0 0,-7-3 0 16,4 3 62-16,3 0 9 0,-4-3 1 0,4 3 1 16,0 0-21-16,-7-2-5 0,7 2-1 0,0 0 0 15,-3 0-30-15,3 0-5 0,0 0-2 0,-7 0 0 16,7 0 44-16,0 0 9 0,0 0 2 15,0 0 0-15,-7 2-52 0,7-2-12 0,0 0 0 0,-8 3 0 16,8-3 54-16,0 0 8 0,0 0 2 0,0 0 0 16,0 0-52-16,0 0-12 0,0 0 0 0,0 0 0 15,0 0 20-15,0 0 0 0,0 0 1 0,0 0 0 16,0 0-7-16,0 0-2 0,0 0 0 0,0 0 0 16,0 0-12-16,0 0 8 0,0 0-8 0,0 0 0 15,0 0 8-15,0 0-8 0,0 0 0 0,0 0 0 16,8 3 8-16,-1 0-8 0,-4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5:29:49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23428 8263 915 0,'0'0'19'0,"0"0"5"15,0 0-24-15,0 0 0 0,0 0 0 0,0 0 0 16,0 0 57-16,-7 6 7 0,0 0 2 0,0 3 0 15,3-3-29-15,-3-1-5 0,4-5-2 0,-4 6 0 16,7-6-2-16,-7 6 0 0,7-6 0 0,0 0 0 16,-4 9 1-16,4-9 0 0,0 0 0 0,0 0 0 0,0 0 7 15,0 0 2-15,0 0 0 0,4 9 0 16,-1-3-8-16,1-3-2 0,3 0 0 0,0 0 0 0,0 2-15 0,3-972-3 0,-3 1934-1 16,4-961 0-1,0-6-9-15,-1 0 12 0,4-6-12 0,0 6 12 16,-3 0-12-16,3-5 0 0,0 2 9 0,0 3-9 15,-3-6 20-15,-1 3 0 0,5 0 0 0,-5 0 0 0,1-6-20 0,-1 9 0 16,1-6 0-16,0 0 8 0,-1 0-8 0,-3 1 12 0,4-1-4 0,-4-9 0 16,3 6-8-16,1 0 0 0,-4 4 0 0,4-7 0 15,-1 0 0-15,-3 3 0 0,4-3-8 0,-1 4 8 16,-3-7 0-16,1 9 0 0,-1-6 0 0,-4 1 0 16,4-1 0-16,-3 3 0 0,-1-3 0 0,-3 6 0 15,4 0 0-15,-4 6 0 0,0 0 0 0,0 0 0 16,-4-5-8-16,-3-1 8 0,4-6-8 0,-4 3 8 15,0 3-14-15,-4 0 2 0,0 0 1 0,1 1 0 16,-1-7 2-16,1 6 0 0,-1-3 0 16,0 3 0-16,-3 3 9 0,4-3 0 0,-4 3 0 0,0 3 0 15,-1 0 0-15,5-5 0 0,-1 5 0 0,-3 0 0 16,4 5-12-16,-5-5 0 0,5 3 0 0,-4 3 0 16,0 3 20-16,3 0 3 0,-3-3 1 0,0 6 0 15,0-1-12-15,-4-5 0 0,4 3 0 0,0 9 0 16,-4-12 0-16,4 5 0 0,0 7 0 0,0-6 0 15,0 2 0-15,3-2 0 0,1 6 0 0,-1-4 0 16,4-2 0-16,0 6 0 0,0-6 0 0,3-1 0 16,-3 4 0-16,4 3 0 0,3-12 0 0,0 5 8 0,0 1 6 15,3 3 1-15,1-6 0 0,-1-1 0 16,4 4-4-16,0 0-1 0,0-3 0 0,1 0 0 0,2-1-2 0,1 4-8 16,-4 0 12-16,3-6-4 0,1 0 0 0,3 0-8 0,-3-1 12 15,3-2-4-15,0 3-8 0,0-3 8 0,0 0-8 0,4 3 8 16,-4-6-8-16,0 6 0 0,4-6 0 0,-4 0-11 15,3 0-7-15,-3 0-2 0,4 0 0 0,-4 0 0 32,4 0-57-32,3-6-12 0,-3 6-3 0</inkml:trace>
  <inkml:trace contextRef="#ctx0" brushRef="#br0" timeOffset="1326.812">24084 8043 1166 0,'-3'0'49'16,"3"0"-39"-16,0 0 43 16,0 0 9-16,0 0 2 0,0 0 0 15,-4-6-26-15,4 6-5 0,-3 0-1 0,3 0 0 16,0 0 6-16,-4 0 1 0,4 0 0 0,-4 0 0 0,4 0-23 0,0 0-4 0,-3 0 0 15,-4 6-1-15,7 0 2 0,-4-1 1 0,1 1 0 0,3 0 0 16,-4 3 20-16,4-3 4 0,0 6 1 16,0-6 0-16,-3 5-16 0,3 1-3 0,0 6-1 0,-4 2 0 15,4-8-5-15,-3 12-1 0,3-7 0 0,-4 4 0 16,1-1-13-16,-1 4 0 0,4-7 8 0,-3 1-8 16,3 0 0-16,0 2 0 0,-4-2 8 0,4-3-8 15,-3-4 0-15,-1 1 0 0,4 6 0 0,0-12 0 16,-3 3 19-16,3-4-3 0,0-5 0 0,0 0 0 15,0 0 7-15,0 0 1 0,0 0 0 0,0 0 0 16,0 0-7-16,0 0-1 0,0 0 0 0,0 0 0 16,0 0 0-16,0 0-1 0,-4-5 0 0,4-4 0 15,0 3-15-15,0-12 8 0,0 9-8 0,4-5 0 16,-4 5 0-16,3-9 0 0,1 6 0 0,-1-2 0 16,1-1 0-16,-1 6-10 0,1-3 10 0,-1-5-8 15,1 5 8-15,-4 0-13 0,3 4 5 0,1 2 8 16,-4-6-12-16,3 0 12 0,1 3-12 0,-4 0 12 15,3 1-12-15,-3 2 12 0,4 0-12 0,-4 6 12 16,0-12-12-16,3 6 12 0,-3 6-12 0,0-6 12 16,4-2 0-16,-4 8 0 0,-4-6 0 0,8-3 12 15,-4 9-12-15,0-3 0 0,3-9 0 0,1 6 0 16,-4 6 0-16,7 0 0 0,0 0 0 0,0 0-11 16,-3 0 11-16,3 0 0 0,0-6 8 0,0 6-8 0,-4 0 0 15,1 0 0-15,3 0 0 0,-3 0 0 0,-1-5 0 0,4 5-8 16,-3 0 8-16,3-6-8 0,-4 6 8 0,4 6 0 0,0-6 0 15,-3 5 0-15,3 1 0 0,0-6 0 0,0 6 12 16,-3 0-4-16,3-6-8 0,0 6 0 0,-4-3 0 0,4 6 0 16,-3-3 0-1,-1-1 0-15,1-2-9 0,-1 9 9 0,1-6 0 0,-1 0 0 0,1 6 0 16,-1-6 8-16,-3 5-8 0,0-2 0 0,4 9 0 16,-4-12 0-16,0 5 0 0,-4 1 0 0,4 3 0 0,0-3 0 15,0-1 0-15,-3 1 0 0,3-3 0 0,0 0 0 16,0 0 0-16,0 2 0 0,0-5 0 0,3 0 0 15,-3-6 0-15,0 12 0 0,0-12 0 0,0 3 0 16,0-3 8-16,0 0 0 0,4 6 0 0,-4-6 0 16,4 6-8-16,-4 2 0 0,0-8 0 0,3 9 0 15,-3-9 0-15,0 6 0 0,0-6 0 0,4 6 0 16,-4-6 0-16,0 0 0 0,0 0-9 0,0 0 9 16,0 0 0-16,0 0 0 0,0 0 0 0,0 0 9 15,0 0-9-15,0 0 12 0,0 0-12 0,0 0 12 16,0 0 8-16,3-6 1 0,-3 0 1 0,4-6 0 15,-4 4-22-15,3-1 0 0,1-6 0 0,-4 9 0 16,3-6 0-16,-3-2 0 0,4-4 0 0,-4 6 0 16,0 1 0-16,3-10 0 0,-3 9 0 0,4 1 0 15,-4-1 0-15,3-6 0 0,-3 3 0 0,4 4 0 16,-1-1-12-16,-3 6-6 0,4-6-2 0,-1 3 0 16,-3 4 7-16,4-1 1 0,-4 6 0 0,0-9 0 15,0 9 12-15,3-3 16 0,-3 3-3 0,4-6-1 16,-4 6-12-16,4-6 0 0,-1 0 0 0,1 6 0 15,-4 0 0-15,3-6 0 0,-3 6 0 0,7-5 0 0,-7 5 0 0,0 0 0 0,4 0 0 0,-4 0 0 16,7 0 0-16,-7 0-10 0,7 0 2 0,-4 0 0 16,-3 0 8-16,7 5 0 0,0-5 0 0,-3 6-8 15,-4-6-2-15,4 6 0 0,-1 0 0 0,1 0 0 16,-1 3 10-16,4-3 0 0,-3 0 0 0,3-1 0 16,-4 1 0-16,4 6-8 0,-3-6 8 0,3 6-8 15,0-6 8 1,-3 2 0-16,3 1 0 0,-4 6 0 0,1-3 0 0,3-1 0 0,-4-5 0 0,1 6 0 15,-1 3-12-15,1-4 0 0,-1 1 0 0,-3 3 0 16,4-3 12-16,-1-1 0 16,1 1 0-16,-4 6 0 0,3-6-11 0,-3-1 11 0,0 4-13 15,0-3 5-15,0 0-12 0,0-1-1 0,0-2-1 0,-3 9 0 16,3-12 0-16,0 0 0 0,0 5 0 0,0-11 0 16,0 3-31-16,0-3-7 0,0 0 0 15,0 9-1-15,0-9-3 0,0 0 0 0,0 0 0 0</inkml:trace>
  <inkml:trace contextRef="#ctx0" brushRef="#br0" timeOffset="2404.822">24800 8128 1161 0,'0'0'24'0,"0"0"7"0,0 0-31 16,0 0 0-16,0 0 0 0,0 0 0 0,0 0 42 0,0 0 2 0,0 0 1 0,0 0 0 15,0 0 8-15,0 0 2 0,0 0 0 0,0 0 0 16,0 0-3-16,0 0-1 0,0 0 0 0,0 0 0 15,0 0-9-15,-3 3-2 0,-1 6 0 0,1 0 0 16,3 2-8-16,-4 1-3 0,4-6 0 0,-3 12 0 16,-1-7 4-16,4 4 1 0,-3-3 0 0,-1 5 0 15,4-8-12-15,-3 9-2 0,3-1-1 0,0 1 0 16,0-3-6-16,0 2-1 0,0 1 0 0,0-3 0 16,0 0-12-16,-4-1 0 0,4 10 8 0,0-15-8 15,0 2 0-15,0 7 0 0,0-6 8 0,0-6-8 16,0-6 0-16,0 0 9 0,0 0-9 0,0 0 8 15,0 0 0-15,0 0-8 0,4 5 12 0,-4-5-4 16,0 0 15-16,0 0 2 0,0 0 1 0,0 0 0 16,0 0-7-16,-4-5-2 0,4-7 0 0,0-964 0 15,-4 1931-17-15,4-967 8 0,0 1-8 0,0-1 0 16,0 0 0-16,0 0 0 0,0 1 0 0,0 2-12 16,0-9 12-16,0 6-9 0,0 1 9 0,4-1-8 15,-4-3 8-15,4 3-10 0,-1 1 10 0,-3-7-10 16,4 6 1-16,-1 4 0 0,1-10 0 0,-1 3 0 0,1 6 9 15,3-2 0-15,-4-4 0 0,1 9 0 0,3-6 0 16,-4 1-10-16,4 2 10 0,-3 0 0 0,-1 6 0 0,1-3 0 16,0 0 0-16,-4 6 0 0,0 0 0 0,3-6 0 15,-3 6 0-15,0 0 0 0,7 0-14 0,-7 0-6 16,7 0 0-16,0 6-1 0,0 0 5 0,0 3 0 0,0 3 1 0,0-1 0 16,1 1 15-16,-1 0 0 0,3 6 0 15,-3-7-9-15,4 4 9 0,-1 3-8 0,-3-7 8 16,4-2-8-16,-4 9 8 0,4-6 0 15,-4-1 8-15,0 4-8 0,0-3 9 16,0 0-9-16,-4-1 12 0,4 1-12 0,-7-6 0 0,8 0 0 16,-5 3 0-16,-3-3 0 0,0-6 0 0,4 5 0 0,-4-5 0 0,0 0 0 15,0 0 0-15,0 0 0 0,0 0 0 0,0 0 0 16,0 0 0-16,0 0 0 0,0 0 0 0,0 0 0 16,0 0 0-16,0 0 0 0,0 0 0 0,-7-2 0 15,7 2 0-15,0 0 0 0,-8-3 0 0,5-3 0 16,-1 3 0-16,1-3 0 0,3-6-12 0,0 6 3 15,0 0 9-15,3 0-8 0,1-5 8 0,-1 2-8 16,5-3 8-16,-5 6 0 0,4-6 0 0,-3 7 0 16,3-7 0-16,0 0-8 0,0 0 8 0,0 4-8 15,3-4 8-15,-3 0 0 0,1-3 0 0,2 6 0 16,-3 1 0-16,4-4 0 0,-1 6 0 0,-3 0 11 16,4 0-11-16,0-3 0 0,-4 7 0 0,0-4 8 15,0 3-8-15,0 0 0 0,0-3 0 0,0 3 8 16,0 3-8-16,0 0 0 0,0 0 0 0,0 0 8 15,0 0-8-15,-3 0 0 0,3 0 0 0,0 0 8 0,0 0-8 16,-4 0 0-16,4 9 0 0,1-6 0 0,-1 0 0 0,0 0 0 16,-4 2 0-16,4-2 0 0,0 3 0 0,-3 0 0 15,3 0 0-15,-4 6-11 16,1-3 11-16,3-1 0 0,-4 4 0 0,1-3 0 16,0 9 0-16,-4-4 0 0,3 1 0 0,-3 6 0 0,4-4 0 0,-4 4-8 15,0-4 8-15,0 1-8 0,0 3 8 0,0 2 0 0,-4-5 0 16,4 2 0-16,0 4 0 0,0-6 0 0,0-4 0 0,0 4 0 15,0-6 0-15,4-1-8 0,-4 1 8 0,3-6-8 16,-3-6 0-16,0 0 0 0,4 3 0 0,-4-3 0 16,7 3-37-16,-7-3-7 0,3 0-2 15,4-3 0-15,-3 0-96 0,3-9-19 0,0 6-4 16</inkml:trace>
  <inkml:trace contextRef="#ctx0" brushRef="#br0" timeOffset="3089.603">25700 8116 642 0,'-11'6'27'16,"4"9"-27"-1,0-6 100-15,-3 5 16 0,3-2 2 0,-1-6 1 16,-2 9-23-16,3-7-4 0,0 1 0 0,0-3-1 0,0 6-23 0,0-6-5 16,7-6-1-16,-7 12 0 15,7-12-4-15,-4 5-1 0,4-5 0 0,-4 3 0 0,4-3-25 0,0 0-6 0,0 6-1 0,0-6 0 16,4 6 11-16,-4-6 3 0,4 9 0 0,-1 0 0 16,1-9-24-16,-1 6-5 0,4-1-1 0,-3-5 0 15,3 6-9-15,0-6 8 0,0 6-8 0,3-6 8 16,1 6 0-16,0-3-8 0,-1-3 12 0,1 6-4 15,3-6 0-15,0 3 0 0,-3-6 0 0,3 3 0 16,0 0 0-16,0 0 0 0,0 0 0 0,0-6 0 16,0 6 0-16,-3-3-8 0,3 3 12 0,-3-6-4 15,3 6-8-15,0-6 0 0,-4 0 0 0,4 1 8 16,-3-1 8-16,-4 0 2 0,4-3 0 0,-4 0 0 16,0 3-18-16,-4 3 0 0,4-2 0 0,-3-1 0 15,-1 0-11-15,-3-6-5 0,0 3-2 0,0 3 0 16,-3-3 18-16,-1 1 0 0,1 2-8 0,-1-6 8 15,-3 12-10-15,0-12 2 0,0 6 0 0,0 3 0 16,-3 1 8-16,2-1 0 0,-2 3 0 0,-1-3-8 16,4 3-4-16,-3 3 0 0,-1-3 0 0,0 3 0 15,1 2 12-15,3 1-10 0,0 6 10 0,-4-6-10 16,4 6 10-16,0-4 0 0,0-2 0 0,0 3 0 16,3 0 0-16,-3 3 0 0,0-6 0 0,4 5 0 15,-4-2 0-15,0 6 0 0,3 0 0 0,-3-4 0 0,0 1 0 16,4 0-8-16,-1 0 8 0,1 2 0 15,-1-2 0-15,0 6-8 0,1-1 8 0,-1 4 0 16,4-3 0-16,0-4 0 0,0 4 0 0,0 0-8 16,0-4 8-16,4 4 0 0,-4 0 0 0,3-7 8 0,1 4-8 0,0-3 0 15,3 5 0-15,-4-5 8 0,4 6-8 16,4-9 9-16,-4 2-9 0,3 7 10 16,4-6-10-16,-3-6 0 0,0 2 9 0,3 4-9 0,0-6 0 0,0-3 0 0,0 0 0 15,4-3 0 1,-1-3-16-16,1 0-8 0,3-3-2 0,0-6 0 15,-3 4-130-15,3-4-25 0,-3-9-6 0</inkml:trace>
  <inkml:trace contextRef="#ctx0" brushRef="#br0" timeOffset="3586.881">25852 7752 881 0,'-4'-6'37'0,"4"6"-29"31,0-6 71-31,0 6 14 0,0 0 3 0,0 0 1 0,-4-6-22 0,4 6-5 0,0 0-1 16,0 0 0-16,0 0-20 0,0 0-4 0,0 0-1 0,0 0 0 16,0 0 8-16,0 0 2 0,0 6 0 0,-3 0 0 15,3 3-11-15,0 2-3 0,0-2 0 0,0 0 0 16,3 3 0-16,-3-6-1 0,4 8 0 0,0-5 0 15,-1 3-19-15,1-3-3 0,3 2-1 0,-4 1 0 16,8-6-16-16,-4 3 10 0,0 0-10 16,3 5 8-16,1-8 0 0,0 0 0 0,-1 6 0 0,1-6 0 15,-4 0-8-15,3 3-11 0,1-7 3 0,-4 4 0 16,4-3 8-16,3 3 0 0,-4-6 0 0,4 6 0 16,-3-6-10-16,3 6 0 0,-3-6 0 0,-1 0 0 15,4 0-51-15,-3 6-11 16,0-6-1-16,-1 0-1 0,1 0-130 0,-1 0-25 0</inkml:trace>
  <inkml:trace contextRef="#ctx0" brushRef="#br0" timeOffset="4400.836">26360 8166 1094 0,'0'0'46'0,"0"0"-37"15,-8 0 44-15,8 0 9 0,0 0 2 0,-7 6 0 16,7-6-52-16,0 0-12 0,0 0 0 0,-7 6 0 16,4 6 54-16,-4-6 8 0,3 2 2 0,4 1 0 15,-3 0 0-15,3 9 0 0,0-7 0 0,3 4 0 16,-3 3-16-16,0-1-4 0,4 7 0 0,-1-4 0 15,1 4-20-15,-4-3-5 0,3 8-1 0,1-11 0 16,-1 8-10-16,-3-2-8 0,4-10 9 0,-1 10-9 16,1-7 0-16,0 4 0 0,-1-3 0 0,1-1 0 15,-4 1 0-15,3-9 0 0,-3 3 0 0,0-4 0 16,4 7 8-16,-4-9-8 0,0 0 0 0,0-6 9 16,0 0 3-16,0 0 1 0,0 0 0 0,0 0 0 15,0 0 29-15,0 0 6 0,-4-6 0 0,4 0 1 16,-3-12-12-16,3 10-2 0,-4-4-1 0,1-6 0 15,-1 6-23-15,0-2-11 0,1 2 10 0,-1-6-10 16,4 7 0-16,-3-4 0 0,3-3 0 0,0 6 0 16,-4-5 0-16,4-1-12 0,0 1 12 0,0 2-10 15,0-3 2-15,4 6 0 0,-4 1 0 0,3-4 0 0,1 3-5 16,-1-5-1-16,1 5 0 0,3-3 0 0,-3-3 2 0,3 7 1 16,0-7 0-16,-4 6 0 0,4 4 11 0,0-4-13 0,0 0 5 15,0 6 8-15,1-3-11 0,-1 6 11 0,-7 3-8 0,0 0 8 16,7-3-12-16,-7 3 4 0,7 0 0 0,0 6 0 15,0 0-10-15,3 3-2 0,-3 3 0 0,1-6 0 16,2 5 7-16,-3 4 1 0,0 3 0 16,0-1 0-16,4-2 12 0,-4 0 0 0,3-1 0 15,-2 4 0-15,-1 0 0 0,3-1 0 16,-3 4 0-16,0-3 0 0,-3-4-15 0,-1 4 0 0,4 0 0 0,-3-7 0 16,-1 4 15-16,-3 3 0 0,4-7 0 0,-4 7 0 15,0-6 0-15,0 0 0 0,-4 2 0 0,4 4 0 16,-3-6 12-16,3-3 6 0,-4 8 1 0,1-11 0 15,-1 6-31-15,4-12-5 0,0 0-2 0,-3 12 0 16,3-12-36-16,0 0-7 0,0 2-2 0,0-2 0 16,3 6 0-16,1 0 0 0,-4-6 0 0,0 6 0 15,0-6-102-15,3 3-21 0,-3-3-4 0</inkml:trace>
  <inkml:trace contextRef="#ctx0" brushRef="#br0" timeOffset="5140.313">26786 8340 1314 0,'0'0'37'0,"0"0"8"0,0 0-36 0,0 0-9 0,0 0 0 0,0 0 0 16,0 0 104-16,0 5 20 0,0-5 3 0,4 6 1 16,-4-6-56-16,0 0-12 0,3 6-1 0,1 0-1 15,-4-6-42-15,4 0-8 0,3 6-8 0,-4 0 12 16,4-6-12-16,-3 3 0 0,3-3 0 0,0 3 0 16,0-3 44-16,0 0 8 0,0 0 0 0,0 0 1 15,4-3-33-15,-4 3-8 0,0-3 0 0,3 3-1 16,-3 0-11-16,4-6 0 0,-4 0 0 0,4 6 0 15,-4-6 0-15,0 0 0 0,0 0 0 0,0 1 0 16,-4-1 0-16,4 0 0 0,0-6 0 0,-3 9 0 16,0-3 0-16,-1 0 0 0,1 0 0 0,-4 1 0 15,3-1 0-15,-3-9 0 0,0 6 0 0,4 0 0 16,-4 4 0-16,3-7 0 0,-3-6 0 0,0 6 0 16,0 1 0-16,0 2 0 0,0-3 0 0,-3 0 0 15,3 3 0-15,-4-2 0 0,1-1 0 0,-4 6 0 16,3-6-49-16,0 6-12 0,-3 1-3 0,0-1 0 15,7 6 83-15,0 0 16 0,0 0 3 0,-7 0 1 16,-3 6-63-16,-1-6-12 0,1 5-2 0,-1 1-1 16,0 0 39-16,-3 0 0 0,0 0 0 0,4 6 0 15,-5-1 0-15,5 4 0 0,-1 3 0 0,1-1 0 16,-1 4 0-16,1-3 0 0,-1-7 0 0,4 7 0 16,-4 3 0-16,4-4 0 0,0-2 0 0,4 0 0 15,-4 5 0-15,3-2 0 0,-3 0 0 0,4 8 0 16,3-8 0-16,-4-4 0 0,4 4 0 0,-4 0 0 0,8-4 0 15,-4 4 0-15,4-6 0 0,-1 5 0 16,1-5 32-16,3 6 13 0,0-4 3 0,0 4 1 16,0-3-27-16,7-3-6 0,-4 5 0 0,1-5-1 0,3 0-15 15,-3-4 0-15,-1 7 0 0,4-6 0 0,1 3 0 0,-1-6 0 16,0 0 0-16,3-1 0 0,-2-5 0 0,-1 6 0 0,0-6 0 0,3 0 0 16,-2 3 0-16,-1-3 0 0,0 0 0 0,0 3 0 15,0-3 0-15,0 0 0 0,-3 3 0 0,3-3 0 16,-4 3 0-16,4-3-16 0,-3 0 3 0,3 0 1 15,-3 0-32-15,3 3-7 16,-4-3-1-16,1 0 0 0,3 0-9 0,-3-3-3 16,3 0 0-16,-4-3 0 0,5 3 0 0,-5-3 0 15,4 1 0-15</inkml:trace>
  <inkml:trace contextRef="#ctx0" brushRef="#br0" timeOffset="12987.044">13568 12244 1280 0,'-7'-3'36'0,"0"-3"8"0,0 6-35 0,0-3-9 0,0 0 0 0,0 3 0 16,7 0 40-16,-8-3 7 0,-2 3 1 0,3 3 0 16,0-3-20-16,-4 3-3 0,4 0-1 0,-3 3 0 15,2-3 0-15,-2 3-1 0,3-1 0 0,-4 4 0 16,4 3-7-16,-3-6 0 0,-1 3-1 0,4 0 0 16,-4-1 1-16,4 10 0 0,0-12 0 0,0 6 0 15,0-4-16-15,0 1 0 0,0 3 8 0,4-3-8 0,-5 3 0 16,1-1 0-16,0-2-9 0,0 3 9 0,0 0 0 0,4-1 0 15,-4 7 0-15,3-6 0 0,1 0 0 16,-4-1 0-16,3 4 0 0,1 3-12 16,-1-9 12-16,4 8 0 0,-4 1 0 0,4-6 0 0,-3 2 0 15,3-2 0-15,3-3 0 0,-3 0 0 0,4 2 0 16,0 1 0-16,-1-9 0 0,1 3-9 16,3 0 9-16,-4 0 0 0,4 0 0 0,0-3 0 0,4-3 0 0,-4 0 0 0,3-3 0 0,1 0 0 15,0 0 8-15,-1 0-8 0,4 0 10 0,-3-3-10 16,-1 0 15-16,1-3-3 0,0-2-1 0,-1-4 0 15,1 3-11-15,-4-6 0 0,3 7 0 0,-2-4 0 16,-1 3 29-16,-4-2 4 0,4 5 1 0,-3-3 0 16,-1 6-23-16,-3-9-11 0,0 7 10 0,0 2-10 15,0-3 8-15,0 9-8 0,0-6 0 0,0 6 0 16,0-6 8-16,0 6-8 0,0 0 0 0,0 0 9 16,0 0-9-16,0 0 0 0,0 0 0 0,0 0 8 15,0 0 8-15,0 0 2 0,0 0 0 0,0 0 0 16,0 0-34-16,0 0-8 0,0 0 0 0,0 0-1 15,0 0 16-15,0 0 9 0,0 0-10 0,0 0 10 16,4 6-33-16,-1 0-1 0,-3-6 0 0,0 6 0 16,4 3 52-16,-4-1 10 0,3 7 3 0,1-3 0 15,-4-3-50-15,3 8-9 0,-3-5-3 0,4 6 0 16,-4-1 31-16,0 1 0 0,3 3 0 0,-3-1 0 16,0-2 0-16,0 5 0 0,0-2 0 0,0 2 0 15,0 1 0-15,0-9 0 0,0 8 0 0,0-5 0 16,4-6 0-16,-4-4 0 0,0-2 0 0,0-6 0 15,0 0 0-15,7 3 0 0,-3 3 0 0,3-6 0 16,-4 3-160-16,8-3-25 0</inkml:trace>
  <inkml:trace contextRef="#ctx0" brushRef="#br0" timeOffset="14039.459">13850 12311 1067 0,'0'0'30'0,"0"0"7"0,0 0-29 0,0 0-8 0,0 0 0 0,0 0 0 0,0 9 54 0,-3 3 10 16,3-6 1-16,0 5 1 0,-4 7-2 0,4-6-1 16,0 3 0-16,-4 2 0 0,4-2-19 0,-3 0-3 15,3-1-1-15,0 7 0 0,0-3-12 0,0 5-2 16,-4-5-1-16,4 2 0 0,4-2-25 0,-4 0 0 15,0 2 0-15,3-5 0 0,1 5 0 0,0-2 0 0,-4-3 0 16,3-3 0-16,1 5 35 0,-4-11 1 16,0 6 1-16,3-3 0 15,-3-1-26-15,0-8-11 0,0 0 8 0,0 0-8 0,0 0 11 16,0 0-3-16,0 0-8 0,0 0 12 0,0 0-1 0,0 0-1 0,0 0 0 0,0 0 0 16,0 0 0-16,0-8 0 0,0 2 0 15,-3-3 0-15,3-3-10 0,0-5 0 0,-4 2 0 0,4 0-11 16,-3 0 11-16,3-5 0 0,-4 2-9 0,4-5 9 15,-4 2-8-15,1 1 8 0,3-1-10 0,-4 6 10 16,4-2 0-16,-3 2 0 0,3 0 0 0,3-5 0 16,-3 2 0-16,0 0 0 0,4 1-8 0,-4 2 8 15,3 0 0-15,1 6 0 0,-4-2 0 16,4-1-9-16,-1-3 9 0,-3 9 0 0,0 6 0 0,4-3-8 16,-4 3 8-16,0 0 0 0,7-5-9 0,-7 5 9 15,0 0 0-15,0 0 0 0,10 5-9 0,-3 1 9 16,0 6 0-16,0 0 0 0,0 0 0 0,0-4 0 15,1 7 0-15,-1-3 0 0,-4 3 0 0,4-4 0 16,-3 4 0-16,3-3 0 0,-4 0 0 0,4-1 0 16,-3 7 0-16,3-3 0 0,-4-1 0 0,1 7 0 15,0-9 0-15,-1 2 0 0,-3 1 0 0,4 0 0 0,-1-3 16 16,1 2 0-16,-4-2 0 0,0 0 0 0,0 0-24 0,0-1-5 16,0-11-1-16,0 6 0 15,0-6 14-15,0 0 0 0,0 0 0 0,0 0 0 16,0 0 0-16,0 0 0 0,0 0 0 0,0 0 0 15,0 0 9-15,0 0-9 0,0 0 0 0,0-6 9 0,0-5-9 0,0 2 0 16,0 0-10-16,0-3 10 0,0 3-10 0,0-2 10 16,3-1-10-16,-3-3 10 0,4 0 0 15,-4 4-9-15,3-4 9 0,-3 3 0 0,4 0 11 16,-4 4 7-16,3-4 2 0,-3 6 0 0,0 6-32 0,4-6-7 16,-4-6-1-16,3 1 0 15,-3 2 20-15,4 0 0 0,-1 3 0 0,-3-3 0 16,4 3 0-16,-1 0 0 0,-3 1 0 0,4-4 0 0,0 6 0 0,-1-3 11 15,1 3-2-15,-1-3 0 0,4 0 0 0,-3 0 0 0,3 0 0 0,-4 6 0 16,4-5-9-16,-3-1 0 0,-1 0 0 0,1 6 0 16,-1-6 0-16,4 6 0 0,-3 0 0 0,-4 0 0 15,11 0 0-15,-4 6 0 0,3-6 0 0,-3 12-11 16,0-7 11-16,4 4-13 0,-4 6 5 0,4 0 8 16,-4-4-10-16,0 7 10 0,0 0 0 0,0 2-9 15,-4 1 9-15,1-3 0 0,-1 11 0 0,1-11 0 16,-4 8 0-16,3-2 0 0,-3-4 0 0,0 4 0 15,0-1 0-15,4-8 0 0,-4 0 0 0,0-1 8 16,3-2-8-16,-3 0 0 0,4-3 0 0,-4 2 8 16,4-2-8-16,-4 0 0 0,0-3 0 0,0-6 0 15,0 0 0-15,0 0-15 0,3-6 4 0,1 0 1 16,-1-3-136-16,-3-2-27 0,4 2-6 0</inkml:trace>
  <inkml:trace contextRef="#ctx0" brushRef="#br0" timeOffset="14789.405">14457 12361 1579 0,'-4'6'32'0,"1"0"10"0,-1 0-34 0,4-6-8 0,-3 6 0 0,-1 3 0 15,4-4 52-15,0-5 9 0,0 6 2 0,0 3 0 16,0-3-12-16,0 0-3 0,-3 3 0 0,6-3 0 15,-3 2-24-15,0 10-6 0,4-9-1 0,-1 0 0 16,-3 0-17-16,4-1 0 0,-1 1 0 0,-3 3 0 16,4-12 41-16,-1 6 5 0,4 0 1 0,-3 0 0 15,-1-3-24-15,-3-3-5 0,4 2-1 0,3 1 0 16,0 3-17-16,-3-6 0 0,3 3 0 0,0-3 0 16,3-3 0-16,-3-3-11 0,0 1 2 0,4-1 0 15,-4 3 9-15,0-9 12 0,4 6-2 0,-4-9-1 16,0 7-9-16,3-1 0 0,-3 0 0 0,4 0 0 15,-4 3 0-15,0-6 0 0,0 7 0 0,-3 2 0 16,-1-6 0-16,4 3-16 0,-3-3 4 0,-1 3 1 16,1 0 11-16,-4-5 16 0,0 5-4 0,3 0-1 15,-3 0-60-15,0-3-12 0,0 0-3 0,0 0 0 16,-3 4 30-16,3-1 6 0,-4-6 0 0,1 0 1 0,-1 6 16 16,1-2 11-16,-4-1-13 0,0 6 5 0,0-9 8 15,0 6 0-15,0 0 0 0,-4 0 0 16,0 3 0-16,-3-2 0 0,4 2 12 0,-4 0-4 15,-1 3-8-15,1 0 12 0,0 0-4 0,0 0 0 16,-4 6-8-16,4-1 0 0,4 4 0 0,-4 3 0 0,3 0 0 0,-3 0-8 0,3 2 8 16,1 4 0-16,3-1 0 0,-4-5-8 0,4 6 8 15,4-3 0-15,-1 5 0 0,1-2 0 0,-1 5 0 16,4-2 0-16,0-1 0 0,4 7 0 0,-1-9 0 0,1 5 0 16,-1-2 0-16,4-4 0 0,-3 1 0 0,3 3 0 15,0-4 0-15,0-5 0 0,3 3 0 0,-3 2 8 16,1-5 4-16,2 0 2 0,-3 0 0 0,4 2 0 15,-1-2-6-15,-3 0 0 0,4-6-8 0,0-3 12 0,-1 5-12 16,1-2 11-16,-1-3-11 0,4 0 10 0,-3 0-10 16,0-3 0-16,3 0 0 0,0 0 0 15,0-3-19-15,4-3-5 0,-4-3-2 16,0 1 0-16,0-4-120 0,0 6-24 16,0-9-5-16,0-2-1 0</inkml:trace>
  <inkml:trace contextRef="#ctx0" brushRef="#br0" timeOffset="15252.929">14397 11900 1265 0,'0'0'36'0,"0"0"8"0,0 0-36 0,0 0-8 0,0 0 0 0,0 0 0 16,0 0 74-16,0 0 13 0,0 0 2 0,0 0 1 15,0 0-26-15,0 0-6 0,0 0-1 0,0 0 0 16,0 0-25-16,0 0-4 0,0 0-2 0,0 0 0 16,0 0-9-16,0 0-1 0,0 0-1 0,3 6 0 15,1-1-15-15,3-2 0 0,0 0 8 0,0 3-8 16,4 0 14-16,3 0 0 0,0 6 0 0,0-3 0 16,4-4-14-16,-1 7 0 0,1-6 0 0,0 6 0 15,-1 0 9-15,1 2-9 0,3-8 8 0,-3 12-8 16,-1-6 0-16,-3-1 0 0,0 4 0 0,1-3 0 15,-1-3 0-15,-4 2 0 0,1-2 0 0,3 3 0 16,-3-3-44-16,3 3-2 0,-4-4 0 0,1 1 0 16,-1 3-114-16,1 0-22 0,0 2-5 0</inkml:trace>
  <inkml:trace contextRef="#ctx0" brushRef="#br0" timeOffset="16046.641">14972 12355 1337 0,'0'0'28'0,"0"0"6"0,-4 12-34 0,4-12 0 0,0 6 0 0,-3 0 0 16,3 0 58-16,-4 3 5 0,4-4 1 0,4 1 0 15,-4 3 0-15,0-9 0 0,-4 9 0 0,4-3 0 16,0 3-52-16,0 2-12 0,4 1 0 0,-4 0 0 16,0 3 50-16,3 5 7 0,-3 1 2 0,4-6 0 15,-1 5-43-15,-3-5-16 0,4 2 11 0,-1 1-11 16,-3-3 0-16,0-3 0 0,4 5 0 0,-4-5 0 0,0 0 0 16,0-3 0-16,-4 8 0 0,4-11 0 0,0 0 0 15,-3 0 0-15,3-6 0 0,0 0 0 0,0 6 17 16,0-6-2-16,0 0-1 0,0 0 0 0,0 0-22 0,0 0-5 15,0 0-1-15,0 0 0 0,0 0 49 0,0 0 9 0,0 0 3 0,0 0 0 16,0 0-24-16,0 0-5 16,-4-6-1-16,4 0 0 0,-3 0-17 0,3-6 0 15,-4 1 0-15,4-1 0 0,0 3 9 16,0-3-1-16,0 0-8 0,4-2 12 16,-4-1-12-16,3 0-8 0,-3-2 8 0,4 2-13 0,-1 0 13 0,-3-2 0 0,4 2 0 15,0-6 0-15,-1 10 0 16,1-1 0-16,3 6 0 0,-4-6 0 0,1 0 0 0,3 4 0 0,-4 2 0 0,1-3 0 15,3 6-12-15,-4-3 3 0,1 0 1 0,3 0 0 16,-7 6 8-16,4 0 12 0,-4 0-2 0,7 0-1 16,0 6-9-16,0-3 0 0,0 0 0 0,3 3 0 15,-3-3-18-15,0 3-6 0,4-3 0 0,-4 3-1 16,4 2-11-16,-4 4-3 0,0 3 0 0,3-3 0 16,-3 2 83-16,0 1 16 0,4 3 3 15,-4-9 1-15,0 8-103 0,-3-5-20 0,3 6-4 16,-4-7-1-16,4 4 103 0,0-3 20 0,-3 0 4 0,3 5 1 0,-4-5-52 0,1 3-12 15,0-4 0-15,-1 1 0 16,1 0 0-16,-1-3 0 0,-3 0 0 0,0 8 0 16,4-8 0-16,-4 3 0 0,0 2 0 0,0-5 0 15,0 0-48-15,0-3-13 0,0-6-3 0,0 0 0 0,0 0 52 16,0 0 12-16,0 0 0 0,0 0 0 16,0 0-54-16,0 0-8 0,0 0-2 0</inkml:trace>
  <inkml:trace contextRef="#ctx0" brushRef="#br0" timeOffset="16884.225">15430 12447 1337 0,'-3'14'56'15,"-1"-2"-44"1,1-3 41-16,3-3 9 0,0-6 2 0,0 8 0 16,0-2 0-16,0 9 0 0,0-15 0 0,0 6 0 15,0 0 0-15,0-6 0 0,3 6 0 0,1 0 0 16,-1-1-52-16,5 4-12 0,-5-6 0 0,4 3 0 15,0 0 36-15,0-3 5 0,0 3 1 0,0-6 0 16,0 6-27-16,4-6-6 0,-4 0-1 0,4 6 0 16,-4-6-8-16,0 0 10 0,3 0-10 0,1 5 10 15,-4-5-10-15,4 0 8 0,-1-5-8 0,-3 5 8 16,4 0-8-16,-1-6 0 0,4 6 9 0,-3-6-9 16,0 0 8-16,-1 0-8 0,1-3 8 0,-1 0-8 15,1 4 8-15,0-4-8 0,-4 3 8 0,3 0-8 0,-3 0 0 16,0-9 0-16,0 9 0 0,0 1 8 0,-3-1-8 15,-1 0 0-15,1 0 0 0,0 0-8 0,-4-6 8 0,0 6-10 16,0 1 10-16,0-1-10 0,0 6 10 0,-4-6 0 16,4 6 0-16,-7-3 0 0,-4-3 0 0,4 0 0 15,0-6 0-15,-3 6 0 0,-1 1 0 16,-3-4 0-16,3 3 0 0,-3 0 8 0,0 0-8 16,4-3 8-16,-1 6-8 0,-3 0 8 0,0 3-8 0,3-3-10 0,1 3 10 15,-1 3-13-15,4 0 4 0,0 3 1 16,0 0 0-16,0 3 0 0,0-3 0 0,0 0 0 0,-4 0 0 0,4-1 0 15,0 1 0-15,0 0 0 0,0 0 0 0,0 0 0 16,3 3 8-16,1 3-12 0,-1-1 12 0,1 7-12 31,-1-6-16-31,1 2-4 0,-4 10-1 0,3-12 0 0,4 8 33 0,0-8 0 0,0 6 0 0,0-1 0 16,0-2 18-16,0 0 10 0,0 5 3 0,0-8 0 16,4 3-50-16,-1 2-9 0,1 1-3 0,-1-9 0 15,1 6 50-15,3-1 9 0,0-2 3 0,0 0 0 16,0 2-21-16,0-2-10 0,0-3 10 0,0 6-10 15,4-9 11-15,-4 5-11 0,3-5 12 0,4 0-12 16,-3 3 10-16,3 3-10 0,0-1 8 0,0 1-8 16,0-3 0-16,4-3 0 0,-4 3 8 0,4 3-8 0,-1-7 0 0,-2 4 0 15,2-9 9-15,1 6-9 0,0 0 0 0,-4 0 9 16,3-6-9-16,1 3 0 0,-4 0 0 0,4 3 0 0,-4-3 0 0,0-1 0 16,4 1 8-16,-4-3-8 0,0 0 0 15,0 3 0-15,0 0 0 0,0-3 0 0,0 0 0 0,0 0 0 16,0-3 14-16,-3 0-4 0,0 3-1 0,-1-3 0 31,1 3-47-31,-1 0-10 0,1-2-1 0,0 2-1 16,-4-3-8-16,0-3-2 0,0 6 0 0,0-3 0 15,0 0-154-15,0 3-31 0</inkml:trace>
  <inkml:trace contextRef="#ctx0" brushRef="#br0" timeOffset="26785.2">11557 8469 211 0,'4'-6'0'0,"-4"-6"10"16,0 6-10-16,3-2 0 0,-3 2 0 0,0 0 0 15,0 0 11-15,4 0 0 0,-4 0 0 0,3-3 0 16,-3 9 29-16,0-5 5 0,0 5 2 0,0 0 0 16,0-6 11-16,0 6 2 0,0 0 1 0,0 0 0 0,0 0 11 0,0 0 1 15,0 0 1-15,0 0 0 0,0 0-38 0,-3-3-8 0,3 3-2 0,-7 0 0 16,7 0 3-16,0 0 1 0,-8 0 0 0,8 0 0 16,0 0-22-16,0 0-8 0,0 0 0 0,0 0 0 15,0 6 12-15,-3-1-3 0,3-5-1 0,3 12 0 16,-3 0-8-16,4-6 0 0,0 0 0 0,-1 0 0 15,1 2 12-15,-1 4 0 0,1 6 0 0,3-6 0 16,-4 2 9 0,1 4 3-16,3 5 0 0,-4-2 0 15,1 0-24-15,-4 11 0 0,0-11 0 0,0 14 8 0,0-6-8 0,0 4 0 0,0 2 0 16,0 3 0-16,-4-6 32 0,1 1 6 0,-4 2 1 0,3-6 0 16,-3 4-14-16,4-4-2 0,-1 3-1 0,-3-8 0 15,4 5 11-15,-8-2 3 0,4-4 0 0,0 4 0 16,0-4-8-16,3-5-2 0,1 3 0 0,-1-4 0 0,1-5-17 15,-1 3-9-15,1-4 10 0,-1 1-10 0,1-6 0 16,3 0 0-16,-4 6 0 0,1-1 0 16,3-5 0-16,0-6 0 0,0 0 0 0,0 0 0 15,0 0 0-15,0 0 0 0,0 0 0 0,3 3 0 16,-3-3 0-16,7 6 0 0,-3-6 0 0,-4 0 0 16,7 6 0-16,0-6-8 0,-4 0-1 0,4 0 0 15,0 0-7-15,0-6-2 0,4 6 0 0,-4 0 0 16,0 0-15-16,0 6-3 0,0-6-1 0,0 6 0 15,0 0 37-15,0 0 21 0,4-6-2 0,-4 6-1 16,4-6-28-16,-1 2-6 0,4 4 0 0,-3-3-1 16,3-3 5-16,-3 0 0 0,-1 0 1 0,4 0 0 15,-3 3-9-15,-1-3-3 0,1 3 0 0,0-3 0 16,-1 0-13-16,-3 3-4 0,0-3 0 0</inkml:trace>
  <inkml:trace contextRef="#ctx0" brushRef="#br0" timeOffset="27552.355">11931 8933 1130 0,'0'0'32'15,"-7"3"8"-15,0 3-32 0,0-3-8 0,7-3 0 0,-4 6 0 16,4-6 46-16,0 0 8 0,-3 6 2 0,-1 6 0 16,4-6-22-16,0-1-4 0,0 1-1 0,0 6 0 15,0-9-7-15,0 3-2 0,4 0 0 0,-4 0 0 16,3 5 0-16,1-5-1 0,-1 0 0 0,1 0 0 15,3 0-10-15,-4 3-1 0,4 3-8 0,-3-4 12 16,3 1-12-16,0-9 0 0,0 0 8 0,0 0-8 16,0 6-13-16,0-6-6 0,4 6-1 0,-4-6 0 15,4 0 68-15,-4 0 12 0,3-6 4 0,1 0 0 0,-1 0-52 16,1 0-12-16,0-5 0 0,3 5 0 0,-4-3 0 16,4 9-18-16,0-6 4 0,-3 0 1 0,3-6 13 0,-3 1 0 0,3 2 0 15,-4-3 0-15,1 0 0 0,-4-5 0 16,0 2 0-16,4 3 0 0,-4-5-12 0,0 5 0 15,0-3 0-15,0 3 0 16,-4-2-20-16,1 5-3 0,0 3-1 0,-1-6 0 16,-3 6 3-16,0-2 0 0,0 2 0 0,-3 0 0 0,-1 0 24 0,-3 3 9 0,3 0 0 0,-6-3-9 15,-1 6 9-15,1-6 9 0,-4 6-1 16,3 0-8-16,-7 0 21 0,4 0-2 0,-3 6-1 0,2 0 0 16,-2 0 14-16,-1 3 2 0,1 0 1 0,2 5 0 15,1-2-20-15,0 0-4 0,4 0-1 0,-1 8 0 16,0-2-1-16,4 2 0 0,-3 1 0 0,3 5 0 15,0-11-9-15,0 3 0 0,0 5 0 0,-4-5 0 16,7-3 0-16,-3 2 8 0,4 1-8 0,3-1 8 16,-4 1 5-16,4-3 1 0,-3 8 0 0,3-11 0 15,0 0-4-15,0 3-1 0,3-4 0 16,-3 1 0-16,0-3-9 0,4 0-12 0,3-3 2 0,-4 2 1 16,1-2 34-16,-4-6 7 0,7 6 2 0,0 0 0 15,-3 0-26-15,3 0-8 0,0 3 0 0,0-1 0 16,0-2 0-16,3 3 0 0,-2-3 0 0,-1 0 0 15,0 6 0-15,0-6 0 0,0-4 0 0,0 4 0 16,3-3-22-16,-3 3-11 0,0-3-3 0,4 3 0 16,3-6 25-16,0 6 11 0,4 0-10 0,0-6 10 15,3 0-18-15,-4-6 2 0,8 0 1 0,-4 3 0 16,4 0-2-16,-4 0-1 0,4-3 0 0,-1 3 0 16,-2-3-58-16,2-2-11 0,1 2-2 0</inkml:trace>
  <inkml:trace contextRef="#ctx0" brushRef="#br0" timeOffset="28929.413">13162 8951 1102 0,'0'0'23'15,"0"0"5"-15,0 0-28 0,0 0 0 0,0 0 0 0,-7-3 0 16,4-3 73-16,3 6 10 0,-4-6 1 0,4 6 1 16,0 0-22-16,0 0-5 0,0 0-1 0,0 0 0 15,0 0-13-15,0 0-2 0,0 0-1 0,0 0 0 16,-7 3-13-16,7-3-2 0,-7 3-1 0,0 3 0 16,3 3-16-16,4 3-9 0,-3-6 10 0,-1 11-10 0,4-2 9 15,-3 0-9-15,3 5 8 0,-4 1-8 0,4 2 0 16,-3 1 8-16,3-1-8 0,-4 4 0 0,4-4 0 15,-3-2 0-15,3 2 8 0,0-5-8 0,-4 3 0 16,4-4 0-16,0-5 0 0,-3 0 8 16,3-3 5-16,0-6 1 0,0-3 0 0,0 0 0 15,0 0 14-15,0 0 2 0,0 0 1 0,0 0 0 0,0 0 5 0,0 0 0 16,-4-6 1-16,1 0 0 0,-1-6-15 0,0 0-3 16,4-2-1-16,-3-7 0 0,-1 6-18 0,4-8 8 0,0 5-8 0,0-2 0 15,0 2 0-15,4-3 0 0,-1 4 0 0,1 5 0 16,0 0 0-16,-1-5 0 0,1 2 0 15,-1 3 0-15,1 0 0 0,3-2 0 0,-4 2 0 0,1 0 0 16,3 6 0-16,-4-6 0 0,1 1 0 0,-1 5-9 16,4 0 9-16,-3 0 0 0,-1 0 0 0,1 3 0 15,0-3 0-15,-4 6 0 0,7-3 0 16,-7 3 0-16,0 0 0 0,0 0-10 0,3 0 10 16,-3 0 0-16,0 0-15 0,7 0 4 0,0 3 1 0,-7-3 0 15,7 6 0-15,-3 3 0 0,-1 0 0 0,1 6 0 16,-1-4 10-16,-3 4 0 0,4 3-9 0,-4 5 9 15,0-5 0-15,0-1 0 0,0 4 0 0,-4-3 0 16,4-1 0-16,-3 4 0 0,-1-3 0 0,4-7 0 16,0 4 0-16,-3-3 0 0,3 5 0 0,0-11 0 15,0 6 0-15,0-12 8 0,0 0-8 0,0 0 0 16,0 0 0-16,0 0 0 0,7-6 0 0,0-6 0 16,0 7 8-16,0-13-8 0,0 3 0 0,0 3 8 15,0-5-8-15,0 5 0 0,0-3 0 0,-3-2 0 16,3 5 0-16,-4 0 0 0,1-3-11 0,0 4 11 15,-1 5 0-15,-3 6 0 0,0 0 0 0,0 0-8 0,0 0 8 16,0 0 0-16,0 0-9 0,0 0 9 0,0 0-16 0,0 0 0 16,0 0 1-16,0 0 0 0,0 0 15 0,0 0-9 0,7 3 9 15,-3 3-8-15,3 2 8 0,-4-2 0 16,1 3-9-16,3-3 9 0,-4 0-12 0,4 0 1 16,0 0 1-16,4 3 0 0,-4-1 10 0,0-2 0 15,4 0 0-15,-4 3 0 0,0-3 8 0,0 6 3 0,0-7 1 0,0 1 0 16,0 0-12-1,-3 3 0-15,3-3 0 0,-4 6 0 16,1-1 0-16,-4-5 0 0,0 6 0 0,0-6 0 0,0 9-20 0,-4-4 0 0,1 1 0 0,-1 0 0 16,1-3 8-16,-1 0 3 0,0-4 0 15,-3-2 0-15,4 3-12 0,3 0-3 0,-4 0 0 0,4-6 0 16,0 0-37-16,0 0-8 0,0 0-2 0,0 0 0 16,0 0-30-16,4 0-7 0</inkml:trace>
  <inkml:trace contextRef="#ctx0" brushRef="#br0" timeOffset="29468.864">13593 9054 1166 0,'-8'0'49'0,"1"6"-39"16,7-6 53-16,0 0 10 0,0 0 3 0,0 0 0 15,0 0-20-15,-7 0-3 0,7 0-1 0,-3 6 0 16,3 3-35-16,0-4-7 0,0 7-2 0,3-6 0 16,1 0-8-16,-1 0 0 0,1 6 9 0,-1-4-9 15,5-2 10 1,-5 3-2-16,4 0-8 0,4-3 12 0,-8 6-2 0,8-12-1 0,-4 5 0 16,0 1 0-16,3-6 11 0,-2 0 1 0,-1-6 1 0,0 6 0 15,3-5-1-15,-3-7 0 0,0 6 0 0,0-6 0 16,4 3-5-16,-4-2-2 0,-3-1 0 0,6-6 0 15,-6 9-14-15,-1-5 0 0,1 5 0 16,-1 3 0-16,1-6-11 0,-4 0-5 0,0 1 0 16,0-1-1-16,-4 3-3 0,4-3 0 0,-7 1 0 0,4-1 0 15,-1 6 2-15,-3-3 0 0,0 3 0 16,0 3 0-16,0 0 9 0,0 3 9 0,-4 0-13 0,1 6 5 16,-1-3 8-16,1 3-8 0,-5 3 8 0,1 0-8 15,4 2 8-15,-4 1 0 0,3-3 0 0,0 3 0 16,1 5 0-16,-1-5 0 0,4-6 0 0,0 9 0 15,0 2 0-15,4 1 0 0,-4 0 0 0,0-1 0 16,3-2 0-16,4 3 0 0,-4-7 0 0,4 4 0 16,-3-3 12-16,3 0 4 0,3-1 0 0,-3 1 1 15,0-3 9-15,4 9 2 0,0-7 0 0,3 1 0 16,0 0-28-16,0 0 0 0,3-1 8 0,1-2-8 16,-1-3 0-16,5 0 0 0,-1 0 0 0,0 0 0 15,3-6 0-15,-3 0 10 0,4 0-10 0,0-6 10 16,-1 0-10-16,-2 0 0 0,2 0-12 0,1-3 12 15,-1-2-94-15,1-1-11 0,0 0-3 0</inkml:trace>
  <inkml:trace contextRef="#ctx0" brushRef="#br0" timeOffset="30024.426">13921 9060 919 0,'0'0'19'0,"0"0"5"0,0 0-24 0,0 0 0 0,0 0 0 0,-4 0 0 16,4 0 62-16,0 0 8 0,0 0 2 0,-7 6 0 16,3-3-8-16,4 5 0 0,-3-2-1 0,3 3 0 15,0-3-30-15,0 0-5 0,0 0-2 0,0 0 0 16,3 5 5-16,-3-2 1 0,4 0 0 0,0 6 0 15,-4-3-32-15,3-1 0 0,1-5 0 0,-1 6 0 16,-3 3 11-16,4 2-11 0,-1-5 12 0,-3 0-12 16,0 8 8-16,4-8-8 0,-4 0 0 0,0 3 0 15,3-7 0-15,-3 1 0 0,4 3 0 0,-1-6 0 16,-3 0 0-16,0-6 10 0,4 6-10 0,-4-6 12 16,0 0-12-16,0 0 12 0,0 0-12 0,0 0 12 15,0 0 9-15,0-6 3 0,3 0 0 0,1 0 0 16,-4 0-24-16,0-6 0 0,0-967 0 0,0 1932 8 15,0-965-17-15,-4 0-3 0,4-11-1 0,-3 8 0 16,-4-2 13-16,3-7 16 0,1 9-3 0,-1-8-1 16,1 5-12-16,-1 3 0 0,1-2 0 0,-1 5 0 15,1-6 0-15,-1 1 0 0,0 2 0 0,1 3 0 16,3-5 0-16,0 5 0 0,0 3 0 0,0-9 0 16,0 7 0-16,0-1 0 0,0 3 0 0,3 0 0 15,1 0 0-15,0 4-16 0,-1-7 3 0,4 6 1 0,-3-3 12 0,3 3 0 0,0 3 12 16,0-5-12-16,0 5 0 0,0 0 0 0,4 3 0 0,-1 0 0 15,1 0-12-15,-1 3 1 0,1 0 0 0,-1 2 0 16,1-2 3-16,0 3 0 0,-1 0 0 0,1 0 0 16,-1 6-9-16,4-6-2 0,-3 2 0 0,3 1 0 15,-3-3-33-15,-1 0-8 0,4 0 0 0</inkml:trace>
  <inkml:trace contextRef="#ctx0" brushRef="#br0" timeOffset="30466.08">14443 8907 1082 0,'0'0'22'0,"0"0"6"0,0 0-28 16,0 0 0-16,0 0 0 0,0 0 0 16,0 0 72-16,0 0 8 0,-7-6 1 0,7 6 1 0,-11 6-34 0,4-6-8 0,0 0 0 0,0 6-1 15,0 0-7-15,-4 0-2 0,4 2 0 0,-3 1 0 16,3 0 9-16,-4 3 1 0,0 0 1 0,1-1 0 16,3 1-12-16,0 0-2 0,-4-3-1 0,4 8 0 15,0-5-15-15,0 0-3 0,3-3-8 0,-3 2 12 16,4 1-12-16,-1 0 9 0,4 0-9 0,-3-3 8 15,3-4 4-15,3 1 0 0,-3 0 0 16,4 6 0-16,-1-6-12 0,1 0 10 0,-1 0-10 16,5 5 10-16,-1-8-10 0,0 6 0 0,0 0 0 15,3 3 8-15,-3-1-8 0,4-5 0 0,-1 0 0 0,5 0 8 16,-1-6-8-16,-4 3 0 0,4 0 0 0,0 0 0 16,1-3-20-16,-1 0 1 0,0 0 0 0,0-3 0 15,0 0-31-15,4 0-6 0,-4-9-2 16,3 6 0-16,1 1-88 0,3-13-18 15,-3 9-3-15</inkml:trace>
  <inkml:trace contextRef="#ctx0" brushRef="#br0" timeOffset="31002.861">14750 8907 1258 0,'0'0'36'0,"0"0"7"0,0 0-35 0,0 0-8 0,0 0 0 0,-4 12 0 31,1-6 34-31,-1 5 5 0,4 1 1 0,0 0 0 16,-3 3 13-16,3 2 3 0,0-2 1 0,0 8 0 0,3-11-21 0,-3 6-5 0,4-3-1 0,-4 2 0 15,0 1 4-15,3-1 1 0,-3 1 0 0,4 3 0 16,-4-4-35-16,3-5 0 0,-3 0 0 0,4 3 0 16,-4-4 0-16,3 1 8 0,1 0 1 0,-4 0 0 15,0-4-9-15,0 4 0 0,0-12 0 0,0 0 0 16,0 0 0-16,0 0 10 0,0 0-10 0,0 0 10 16,0 0-10-16,0 0 0 0,3-6 0 0,-3-5 0 15,-3-4-12-15,3 3-5 0,-4 0-1 0,1-11 0 16,3 5 7-16,-4-2 2 0,1 2 0 0,-1-3 0 15,4 4 9-15,-3-1 0 0,-1 0 0 0,-3 1 0 16,7 2 0-16,-4 3 0 0,4-2 0 0,0 5 0 16,-3 0 0-16,3 3 9 0,0 0-9 0,0 0 0 15,0 6 10-15,0 0-10 0,3-6 8 0,-3 1-8 16,0-1 0-16,4 6 8 0,-4-9-8 0,4 3 0 16,-1 3 0-16,4-3 0 0,0 3 0 0,0-3 0 15,0 3 0-15,0-5 0 0,0 2 0 0,0 0 0 16,1 0-9-16,2 0 9 0,-3 3 0 0,4-3 0 15,-1 6 0-15,1-3-8 0,-1 0 8 0,5 6 0 16,-5-3-35-16,1 3-3 0,-1 0-1 0,1 0 0 16,-4 6-29-16,4-9-7 0,-1 6-1 0</inkml:trace>
  <inkml:trace contextRef="#ctx0" brushRef="#br0" timeOffset="31604.126">14958 8986 1241 0,'-4'6'25'0,"1"3"8"0,-1-6-33 0,4 6 0 0,0-3 0 0,-3 5 0 15,3-5 67-15,0 0 6 0,0 0 2 0,0 0 0 16,3 0-15-16,-3 3-4 0,7 2 0 0,-3-5 0 16,-1 0-12-16,1 6-4 0,-1-6 0 0,1 0 0 15,-1-6-24-15,4 9-6 0,1-7-1 0,-1 4 0 16,0-3 3-16,0 0 0 0,0 0 0 0,0-3 0 16,0 0 3-16,0 0 1 0,0-6 0 0,0 3 0 15,-3-3 9-15,3 1 3 0,0-7 0 0,0 6 0 16,-4 0-44-16,1 0-9 0,-1-3-2 0,4 1 0 15,-7-4 10-15,4 3 1 0,-1 3 1 0,-3-6 0 16,0-2-5-16,0 5-2 0,0 0 0 0,0 3 0 16,0 0-8-16,0-6-2 0,-3 1 0 0,3 5 0 15,-4 0 16-15,1 0 4 0,-4 3 0 0,7 3 0 16,0 0 0-16,0 0 0 0,0 0 0 0,0 0 0 0,-7 3 1 16,7-3 1-16,-7 3 0 0,0 3 0 0,0 3 10 15,-4 2 0-15,4 1 0 0,0 0 0 0,0-3 0 16,0 8 0-16,0-5 0 0,0 0 0 0,3-3 0 0,1 5 0 15,-1 1 0-15,1-3 0 0,-1 6 0 0,0-4 0 0,1 4 0 16,-1 0 0-16,4-4 0 0,0 1 14 0,0 0-3 0,0-4-1 16,4 1-10-16,-4 3 0 0,0 0 0 15,3-1 8-15,1-2 0 0,0-6 0 16,-1 3 0-16,4 0 0 0,-3-7 8 0,3 4 2 0,0-3 0 0,0 0 0 16,0 3-9-16,3-6-1 0,1 0-8 15,0 0 12-15,3 0 7 0,-4 0 1 0,4 0 0 0,4 0 0 16,0-6-40-1,-4 0-7-15,3 0-1 0,1 1-1 16,-4-4-37-16,4-3-7 0,-4 6-2 0</inkml:trace>
  <inkml:trace contextRef="#ctx0" brushRef="#br0" timeOffset="32311.862">15550 9004 1288 0,'0'0'27'0,"0"0"5"0,-10 3-32 16,3 0 0-16,0-3 0 0,-4 3 0 0,4 0 90 0,0 0 11 0,0-3 3 0,0 3 0 16,0 5-64-16,-4-2-13 0,4 0-3 0,0-6 0 15,0 6 6-15,-3-6 1 0,2 6 0 0,-2 0 0 16,3-3-31-16,-4 3 0 0,4 5 0 15,-3 1 0-15,3-6 0 0,0 6 0 0,-4 3 0 0,4-1 0 16,0 1 0-16,0 3 0 0,-4-4 0 0,8 1 0 16,-1 6 0-16,1-10 0 0,-1 4 8 15,1 6-8-15,3-7 0 0,0-2 0 0,0-6 0 16,3 9 0-16,-3-4 0 0,0 1 0 0,4-6 0 0,-1 6 0 16,1 0 0-16,-1-10 11 0,-3-2-11 0,7 3 10 15,4-3-10-15,-4 0 0 0,3-3 0 0,-2 1 8 16,2-4-8-16,1-6 0 0,-1 6 0 0,1-6 0 15,-1-2 9-15,1-4 3 0,0 0 1 0,3-2 0 16,-4-4-13-16,1 7 11 0,-1-16-11 0,1 10 10 16,-4-1 2-16,4-2 0 0,-4 8 0 0,-4-11 0 15,1 8 12-15,-1-8 4 0,-3 2 0 0,0-5 0 16,0-3-28-16,-3 5 0 0,-1-8 0 0,1 0 0 16,-4 3 0-16,0-10 0 0,0 7 0 0,0-3 0 15,-1 3-11-15,1 0-7 0,4 2-2 0,-1 4 0 16,1 3-4-16,-1-1 0 0,1 10-1 0,-1-10 0 15,4 13 5-15,-3 2 0 0,3-3 1 0,-4 6 0 16,4 4-12-16,0-1-2 0,0 9-1 0,0 0 0 16,0 0 19-16,0 0 4 0,0 0 1 0,0 0 0 15,0 0-2-15,-3 9 0 0,-1-1 0 0,4 10 0 16,-3-6 12-16,3 6 0 0,-4-4 0 0,4 10 0 16,0-4 0-16,0 10 0 0,0-10 0 0,-3 10 0 0,3 2 0 15,3 3 0-15,-3 4 0 0,4 2 0 0,-4 3 0 16,3 0 0-16,1 3 0 0,-1 3 0 0,4-6 0 0,-3 6 0 15,3-3 0-15,-4 3 0 0,4-6 0 0,0 0 0 0,-3-3 0 16,3-2 0-16,-3-7 0 0,-1 3 0 16,4-8 8-16,-3 2-8 0,-1-11 0 0,4-1 0 0,-3-2 0 0,3 3 0 15,0-7 0-15,-4-2 0 0,5 0 0 16,-5 0 0-16,4-3 0 0,0-6 8 0,0 0-8 16,4 0 0-16,-1-3 0 0,1 0 0 15,0-6-10-15</inkml:trace>
  <inkml:trace contextRef="#ctx0" brushRef="#br0" timeOffset="32643.577">15815 9069 1044 0,'-3'8'21'0,"-1"1"7"0,4-3-28 16,0 6 0-16,0 0 0 0,0-3 0 0,0-1 67 0,0 1 8 0,0 3 1 16,4 0 1-16,-4-1-3 0,0-2-1 0,3 0 0 0,-3 3 0 15,4 3-29-15,-1-4-7 0,1 1-1 0,-4 0 0 16,3 3-25-16,1-4-11 15,-4-5 8-15,3 6-8 0,1 0 0 0,-1-4 0 16,1 1 0-16,-1 6 0 0,1-9 0 0,-1 6 8 0,1-1-8 0,3 1 0 31,-4-6-104-31,1 3-25 0,-4-9-6 0</inkml:trace>
  <inkml:trace contextRef="#ctx0" brushRef="#br0" timeOffset="32893.803">15727 8592 520 0,'-7'18'22'16,"0"-6"-22"-1,3 0 48-15,1-4 4 0,-1 4 2 0</inkml:trace>
  <inkml:trace contextRef="#ctx0" brushRef="#br0" timeOffset="43298.316">5835 11647 836 0,'-4'6'24'0,"4"6"4"0,-3-4-28 0,-1 1 0 0,4 0 0 0,-3 3 0 15,3-1 56-15,-4 1 6 0,4-6 1 0,-3 3 0 16,-1 9-6-16,4-7-1 0,-3 7 0 0,-1 0 0 16,1-1 4-16,-1 4 0 0,1-4 0 0,-1 4 0 15,4 3-38-15,-3-1-7 0,-1 9-2 0,4-11 0 16,-4 8 34-16,1-5 6 0,3-1 2 0,-4-2 0 16,4 3-44-16,-7-1-11 0,7 4 0 0,-3 2 0 15,3-8 9-15,-4 2 0 0,4 1 0 0,0 2 0 16,0-5-9-16,-3 2 0 0,3-5 0 0,0-1 0 15,0 1 0-15,0-9 0 0,0-3 0 0,0 5 0 16,-4 1 0-16,4 6 0 0,0 0 0 0,0 2 0 16,0-8 0-16,-3-3 0 0,3-1 0 0,0-2 0 15,0 9 0-15,0-9 0 0,0 0 0 0,0 0 0 16,0-3-27-16,0 3-7 0,0-6-2 0,0 0 0 16,0 0-96-16,0 0-19 0</inkml:trace>
  <inkml:trace contextRef="#ctx0" brushRef="#br0" timeOffset="44064.858">5888 12252 649 0,'0'0'13'0,"0"0"4"16,0 0-17-16,3 6 0 0,-3 0 0 0,7 0 0 16,-7-6 67-16,4 12 9 0,-4-6 3 0,4 0 0 15,-1 0-31-15,1-1-7 0,-4-2-1 0,3 0 0 0,1 6-20 16,3-3-5-16,0-6-1 0,-4 6 0 0,4-6 2 0,4 0 1 0,-4 0 0 0,4 0 0 16,-4-6 1-16,0 6 0 0,3-12 0 0,-3 9 0 15,0-3 6-15,7 3 2 0,-7-2 0 0,-3 2 0 16,3 0-4-16,0 3-1 0,0 0 0 0,-3-3 0 15,3 3-4-15,-4-6-1 0,4 6 0 0,0-6 0 16,-3-6-4-16,-1 6-2 0,1 0 0 0,0 1 0 16,-1-1-10-1,1 0 0-15,-1 3 9 0,-3-3-9 0,4 0 8 0,-1 0-8 0,1 0 8 16,-4 1-8-16,0-7-12 0,3 3-8 0,-3-6 0 16,0 6-1-1,0-2-20-15,0-4-4 0,0 0-1 0,-3 1 0 0,-1 2 37 0,1 0 9 0,-1-3 0 0,1 4 0 16,-4 5 0-16,3 0 0 0,0 0 0 0,-3 0 0 15,4 6 23-15,-8-6 6 0,4 0 2 0,-3 0 0 16,3 6-18-16,-4 6-3 0,4-6-1 16,-7 12 0-16,3-3-1 0,1 0 0 0,3 2 0 0,-4 1 0 15,4 3-8-15,-4 0 8 0,4-4-8 0,0 1 8 16,0 6-8-16,4-1 0 0,-4-5 0 0,3 6 8 16,1 2-8-16,-1-2 0 0,4-3 0 0,0 2 0 15,0 1 0-15,0-6 0 0,0 0-9 0,0-1 9 0,4 4 0 16,-1-3 0-16,-3-1 0 0,4-5 0 15,-1 6 0-15,1 0 0 0,-1-3-8 0,1-3 8 16,-1-1 0-16,4 1 0 0,-3-6 0 0,3 0 0 16,0 6 0-16,0 0 0 0,4 3 0 0,-4 0 0 15,3 0 0-15,1 2 0 0,6 1-8 0,-9-6 8 16,2-3 0-16,4 0 0 0,-3-3 0 0,3 0 0 16,0 3-22-16,0 0-1 0,0 0 0 0,4 3 0 15,-4-6-51-15,0 2-10 0</inkml:trace>
  <inkml:trace contextRef="#ctx0" brushRef="#br0" timeOffset="45129.785">6883 11979 1079 0,'-7'12'45'0,"3"-6"-36"16,1 3 21-16,-1 2 4 0,1 1 1 0,-1 0 0 16,0 0 13-16,1 2 4 15,-1 4 0-15,1-3 0 0,-1 2-5 0,4 1-1 16,-3 0 0-16,3-1 0 0,0 4-22 0,-4-4-4 0,4 1 0 0,0-3-1 16,0 2-3-16,4 7-1 0,-4-12 0 0,3 5 0 15,-3 4-7-15,-3-4 0 0,3-5-8 0,0 6 12 16,0-9-12-16,0-3 9 0,0-6-9 0,0 0 8 15,0 0-8-15,0 5 0 0,3 7 0 0,-3-12 8 16,0 0 1-16,0 0 0 0,0 0 0 0,0-6 0 16,4 0-1-16,-1-8-8 0,1-4 12 0,-1 0-4 15,5 1-8-15,-5-4 0 0,4 4 0 0,-3-1 8 16,3-8-8-16,0 5 0 0,-4 0 0 0,8-2 0 16,-8 5 0-16,1 4 0 0,-4 2 0 0,0 3 0 15,0-3 0-15,0 3 0 0,0 3 0 0,0 6 0 16,0 0 0-16,0 0 0 0,0 0 10 0,0 0-10 15,0 0 16-15,0 0-3 0,0 0-1 0,0 0 0 16,0 0-4-16,0 0 0 0,0 0-8 0,0 0 12 16,0 0-20-16,0 0-5 0,7 6-1 0,0 3 0 15,0 3 14-15,0-3-9 0,0-3 9 0,0 5-8 16,4-2 8-16,-4 6 0 0,3 0-9 0,-2 2 9 16,-1-5-10-16,-4 3 10 0,4-6-13 0,-3 5 5 15,-1-2 8-15,-3-6 0 0,4 3 0 0,-1 0-8 16,-3-1 8-16,0-2 0 0,0 6 0 0,0-12-8 0,7 6 8 15,-7-6-12-15,0 0 12 0,0 0-12 0,0 0 12 16,0 0 0-16,0 0 8 0,0 0-8 0,0 0 8 0,0 0-8 16,0 0 8-16,0-6-8 0,0-6 0 0,0 6 0 0,0 0-10 15,4-2 10-15,-4 2-18 0,3 0 3 16,-3 0 1-16,0-6 0 0,4 3-2 0,-4-2-1 16,3 2 0-16,1-6 0 0,-4 9 3 0,3-5 1 15,1-1 0-15,0 6 0 0,-1-6 13 0,1 3-12 0,-1 3 12 16,1-5-12-16,-1 5 12 15,1 0 0-15,-1-3 0 0,4 3-9 0,-7 6 9 16,4-3 0-16,3 3 0 0,-7 0 0 0,7 0 0 0,-4 3 0 0,5 0 0 0,-5 0 0 16,4 6 0-16,-3-3 0 0,-1 6 0 0,1-7 11 15,-1 4-11-15,-3 3 0 0,4-3-10 0,3 6 10 16,-4-4 8-16,-3 1 8 0,0 3 2 0,4 2 0 16,-4 1-29-16,3-3-5 0,1 2-2 0,-1 1 0 15,-3-6 37-15,4-1 7 0,-4 1 2 0,0 0 0 16,4-6-45-16,-4-6-9 0,3 3-2 15,1 0 0-15,-4-3 28 0,3 3 0 0,1-3 0 0,-4 0 0 16,3-3 0-16,1 0 0 0,-1 0 0 0,1-3 0 16,-1 0-159-16,1 0-26 0</inkml:trace>
  <inkml:trace contextRef="#ctx0" brushRef="#br0" timeOffset="45793.921">7454 12235 1132 0,'-3'-6'24'0,"-1"-3"4"0,1 3-28 0,-1 0 0 0,1 1 0 0,-1-1 0 16,1 0 49-16,-1-3 4 0,0 0 1 0,1 3 0 15,3 6 21-15,0 0 4 0,0 0 1 0,-7 0 0 16,3 0-37-16,-3 0-7 0,-3-6-2 0,3 6 0 16,0 3-16-16,0 3-3 0,3 3-1 0,-3 0 0 15,0 0-1-15,0 2 0 0,0-5 0 0,0 0 0 16,0 6-13-16,0 0 0 0,3-1 0 0,-3 4 0 15,0-3 0-15,0 0-18 0,3 2 4 0,1 4 1 16,-1-6 13-16,4-6 0 0,0 2 0 0,0 1 0 0,0 0 0 0,4-3 0 16,-4-6 0-16,3 6 0 0,1 6 17 0,3-7 7 15,4-5 0-15,-4 0 1 0,0 0-40 0,3 6-8 16,1-6-1-16,-4 0-1 0,3-6 43 0,-2 1 9 16,2 5 1-16,-3-9 1 15,0 6-21-15,4-3-8 0,-8 3 0 0,4-3 9 16,0-3-9-16,1 3 10 0,-1-2-10 0,-4 2 10 15,1 0-10-15,-1 0 12 0,1-6-12 0,-1 6 12 16,-3 0-12-16,0 6 10 0,0-2-10 0,0 2 10 0,0 0-10 16,0-6 0-16,0 6 9 0,0 0-9 0,0 0 0 0,0 0 0 15,0 0 0-15,-3-3 0 0,3 3-14 0,0-3 2 16,0-3 1-16,0 6 0 16,0 0-21-16,0 0-4 0,0 0 0 0,0 0-1 0,0 0 37 0,0 0 0 0,0 0 0 0,0 0 12 15,7 6-12-15,0-3-11 0,-4 3 3 0,4 2 0 16,-3-2 8-16,3 9 0 0,-4-3-9 0,1 2 9 15,0 4 0-15,-1-3 0 0,1-1 0 0,-1 1 0 16,1-3 0-16,-1-973 0 16,1 1940 0-16,-1-968 0 0,4 1 0 0,-7 0 0 0,4-3 0 0,-4 2 0 15,3 1-12-15,4-6-4 0,-3 0 0 0,3-6-1 16,0 0-79-16,0 0-15 0,4 0-3 16</inkml:trace>
  <inkml:trace contextRef="#ctx0" brushRef="#br0" timeOffset="46286.399">7733 11741 760 0,'-18'9'16'0,"11"-3"3"0,0-3-19 0,4-3 0 0,3 0 0 0,-7 0 0 31,7 0 48-31,0 0 7 0,-7 0 1 0,7 0 0 0,-4-9 4 0,-3 6 0 16,3-3 1-16,1 0 0 16,3 6-12-16,0-6-2 0,0 6-1 0,-4-3 0 0,4 3-16 0,0 0-3 0,0-6-1 0,0 6 0 15,0 0-15-15,0 0-3 0,0 0-8 0,0 0 12 16,0 0 0-16,0 0-1 0,0 0 0 0,0 0 0 15,0 0-2-15,0 6 0 0,4 3 0 0,-1 3 0 16,-3 3 24-16,4 5 5 0,-1 1 1 0,1 2 0 16,0 4-11-16,-1-1-3 0,1 6 0 0,-1 4 0 15,1-7 10-15,3 6 1 0,-4 1 1 0,4-4 0 16,-3 0-8-16,3 4-1 0,-4-4-1 0,1 3 0 16,3-5-27-16,-4 2 0 0,1-3 0 0,0 4 0 0,-1-16 40 15,1 7 4-15,-1-4 0 0,1 1 0 16,-1-3-32-16,1 5-12 0,6-5 11 0,-10-1-11 15,4-2 0-15,-4-3 8 0,3-6-8 0,1 0 0 16,-1 3 0-16,1-4 0 0,-1 4 0 0,1 0 0 16,-1-3-26-16,1 0 2 0,0 0 0 0,-4-6 0 15,3 0-51-15,-3 0-9 0,7 0-3 0,-7 0 0 16,7-6-84-16,0 6-17 0</inkml:trace>
  <inkml:trace contextRef="#ctx0" brushRef="#br0" timeOffset="46617.752">7624 12158 957 0,'0'0'40'0,"0"0"-32"16,0-967 60-16,0 967 12 0,0 967 3 0,0-967 0 16,0 3-53-16,3 6-10 0,-3 3-3 0,7-6 0 15,-3 3 38-15,3-3 7 0,3-1 2 0,-3 1 0 16,4 0-12-16,0-6-1 0,-1 6-1 0,1 0 0 16,3-3-29-16,0 3-5 0,-4-3-2 0,5 3 0 15,-1-6 10-15,-4 0 3 0,4 0 0 0,-3-3 0 16,0 3-16-16,3 0-3 0,-4-3-8 0,4 3 12 15,-3 0-12-15,3 0 0 0,-3-3 8 0,3 3-8 16,0 0-40-16,-4-3-12 0,5 0-1 16</inkml:trace>
  <inkml:trace contextRef="#ctx0" brushRef="#br0" timeOffset="46921.587">8149 12338 1029 0,'-3'11'44'16,"3"7"-36"-16,-4-3 71 0,4 2 13 0,0-2 4 0,-3 0 0 15,3 0-38-15,-4-4-7 0,4 7-2 0,0-3 0 16,0 5 12-16,-3-5 3 0,3 0 0 0,0-7 0 16,-4 4-17-16,4-6-3 0,0-6-1 0,0 0 0 15,0 0-43-15,0 0 0 0,4 9-8 0,-4-9 8 16,0 0-88-16,0 0-9 0,3-6-3 16</inkml:trace>
  <inkml:trace contextRef="#ctx0" brushRef="#br0" timeOffset="47127.164">8170 12029 1485 0,'-10'6'42'0,"6"0"10"16,-3 0-42-16,4-3-10 0,3-3 0 0,-7 6 0 15,7-6 16-15,-4 2 2 0,4-2 0 0,0 0 0 16,0 0-18-16,0 0 0 0,0 0 0 0,0 0 0 0,0 0 0 0,0 0-9 0,0 0 1 0</inkml:trace>
  <inkml:trace contextRef="#ctx0" brushRef="#br0" timeOffset="47759.987">8442 12308 1094 0,'0'0'23'0,"0"0"5"0,-4 6-28 0,1 6 0 0,-4-6 0 0,7-6 0 15,0 6 56-15,-4 0 7 0,4-1 1 0,-3 1 0 16,3 0-16-16,0 6-4 0,0-3 0 0,0-3 0 16,0 5-18-16,0-5-4 0,0 3-1 0,0 0 0 15,0 3 9-15,0 0 2 0,0 8 0 0,0-8 0 16,0 3-7-16,0 8-1 0,0-5 0 0,0-7 0 16,0 7-4-16,0-3-2 0,0-3 0 0,0-1 0 15,0-5-5-15,0-6-1 0,0 0 0 0,0 0 0 16,0 6 1-16,0 0 0 0,0 0 0 0,0-6 0 15,0 0-1-15,0 0 0 0,0 0 0 0,0 0 0 16,0 0 8-16,0 0 2 0,-4-6 0 0,1 0 0 16,3-3-8-16,0 0-2 0,0 4 0 0,0-7 0 0,0-6-3 0,0-2-1 15,3 2 0-15,-3-6 0 16,4 7-8-16,-1 2 0 0,-3-8 0 0,4 8 0 16,-1 0 0-16,1 0 0 0,-1 1 0 0,1 2 0 0,0-6 0 15,-1 7 0-15,4-1 0 0,-3 0 0 0,-1 0-9 0,1 1 9 0,-1 2 0 16,1 3 0-16,-1 0-9 0,1 6 9 15,-4 0 0-15,3-6-9 0,-3 6 9 0,7 0-13 0,-3 0 5 16,3 6 8-16,-4-6-14 0,1 6 5 0,0 0 1 16,-1 0 0-16,4 0 8 0,-3 2 0 0,3 4 0 15,-4 0 0-15,1 0 0 0,-1-4 9 16,1 1-9-16,-1 6 10 0,4-6-10 16,0 0 0-16,0-4 0 0,1 1 8 0,-1 6-8 0,0 3 8 0,0 2-8 15,-4 1 8-15,4-9-8 0,0 0 0 0,0-3 0 0,0 2 0 16,1 10 0-16,-5-12 0 0,4 9 0 0,0-4 0 15,-3 1-16-15,-1-3 2 0,1 0 0 0,-1 3 0 16,1-7-39-16,-4 4-8 0,0 3-2 0,0-6 0 16,3 0-1-16,-3-6 0 0,0 0 0 0</inkml:trace>
  <inkml:trace contextRef="#ctx0" brushRef="#br0" timeOffset="49274.589">22924 11820 866 0,'0'0'18'0,"0"0"4"0,0 0-22 0,0 0 0 0,0 0 0 0,3 6 0 16,-3 6 68-16,0-6 10 0,0 3 2 0,0 2 0 15,0-2-17-15,0 3-3 0,0 3-1 0,0-1 0 16,-3 1-15-16,3 3-2 0,0 2-1 0,0-2 0 16,0 3 7-16,0 2 2 0,0 4 0 0,0-4 0 15,3 3-2-15,1 4-1 0,-1-4 0 0,1 4 0 16,-1-1-18-16,-3 1-3 0,4 8-1 0,-4-6 0 31,0-3-13-31,0 4-4 0,0-1 0 0,0-2 0 0,-4 2-8 0,4-6 10 0,-3 7-10 0,3-7 10 16,-4-2 8-16,1-4 2 0,3-2 0 0,-4 0 0 15,1-1-20-15,-1-8 0 0,0 0 0 0,1 0 0 16,-1 2 0-16,4-5 0 0,0 6 0 0,0-12 0 16,0 0 0-16,0 0 0 0,0 0 0 0,0 0 0 15,0 0-44-15,0 0-12 0,0 0-2 0</inkml:trace>
  <inkml:trace contextRef="#ctx0" brushRef="#br0" timeOffset="49670.738">23118 11714 1455 0,'0'0'61'0,"0"0"-49"16,-4 0 39-16,4 0 7 0,-7 6 2 0,3 0 0 16,1-3-21-16,-1 3-4 0,1 0-1 0,-1 0 0 15,4-3-10-15,-3 9-1 0,3-4-1 0,0-2 0 16,0 6-11-16,0-6-3 0,0 9 0 0,3-4 0 15,-3 7 4-15,0-6 0 0,4 2 0 0,-4 1 0 16,3 6-12-16,-3-4 0 0,4 1 0 0,-4 8 8 16,3-5-8-16,1 3 0 0,-1-1 0 0,-3 4 0 15,4-10-37-15,-4 1-3 0,4-4-1 16,-1 1 0-16,-3 6-34 0,4-4-6 0,-1 4-2 0</inkml:trace>
  <inkml:trace contextRef="#ctx0" brushRef="#br0" timeOffset="50404.19">23777 12232 950 0,'-17'3'20'15,"6"-3"4"-15,4 3-24 0,-4-3 0 0,1 3 0 0,-4-3 0 16,0 3 69-16,-1 3 10 0,-2-4 1 0,-1 4 1 16,1 0-10-16,2 0-3 0,1 0 0 0,0 0 0 15,0 0-17-15,3 0-4 0,1 0-1 0,-1-1 0 16,4 4-29-16,0 3-5 0,0 0-2 0,0-6 0 15,4 2 4-15,-1 7 1 0,1-3 0 0,-1-3 0 16,0 2-15-16,4 4 8 0,0-3-8 0,0 0 0 16,0-1 10-16,4 7-10 0,0-9 10 0,-1 6-10 15,1-7 22-15,3 4-2 0,0 0 0 0,0-6 0 16,0 0-20-16,0-3 0 0,0 0 0 0,3 0 0 16,-2-3 8-16,2 0 1 0,4-3 0 0,-3 0 0 15,-1 0-9-15,1-9 8 0,0 6-8 0,-1-3 8 16,-3-5-8-16,4 5 12 0,-4-3-12 0,0 0 12 0,0-2-12 15,0 2-12-15,-3 0 2 0,3 0 1 0,-4 0 9 0,1 1 0 16,-1-1 0-16,-3-3 0 0,0 3 0 16,-3 7 0-16,3-7 0 0,-4 0 0 0,1 3 0 0,-1 3 9 0,1 1-9 15,-1-1 0-15,4 6 0 0,0 0 0 0,0 0 0 0,0 0 0 16,0 0 0-16,0 0 0 16,0 0 0-16,0 0 0 0,-3 8-10 0,3 1 1 15,0 6 0-15,0-3 0 0,3 2 9 0,-3 1 0 16,4-3 0-16,-1 3-8 0,1-4 8 15,3 4 0-15,-4 0 0 0,4-1 0 0,-3 4 0 16,3 0 0-16,-4-1 0 0,4 4 0 0,-3-3 0 0,3-1 0 0,-3 4 0 16,3-9 0-16,-4 5-15 0,4-8-1 0,-3 0 0 0,3 0 0 15,-4-3-26 1,1-1-6-16,3 1 0 0</inkml:trace>
  <inkml:trace contextRef="#ctx0" brushRef="#br0" timeOffset="51241.537">23957 12255 1094 0,'-7'-3'23'0,"7"3"5"0,-7-2-28 15,7 2 0-15,0 0 0 0,0 0 0 0,0 0 62 0,0 0 7 0,0 0 2 0,-3 8 0 16,-1 4-29-16,4 0-6 16,-4-3 0-16,4 5-1 0,4 7-11 0,-4-9-1 0,0 5-1 0,4 4 0 15,-1-3 35 1,-3-1 7-16,4 4 2 0,-1-4 0 0,1 7-26 0,-1-3-6 0,1 2-1 0,-1-2 0 16,1-1-13-16,3 1-4 0,-4-4 0 0,1 1 0 15,3 0-16 1,-4 8 10-16,4-8-10 0,-3 2 8 0,0-2 1 0,-1 0 0 0,4-1 0 0,-3-2 0 15,-1 3-9-15,1-7 0 0,-1 1 0 0,1 0 0 16,-4 3 0-16,3-4 0 0,-3 1 0 0,4 0 0 16,-4 0 0-16,0-4 0 0,3 4 0 0,-3-12 0 15,0 0 0-15,0 6 0 0,0-6 0 0,0 0 0 16,0 6 0-16,0-6 0 0,0 6 0 0,0-6 0 16,0 0 0-16,0 0 0 0,0 0 0 0,0 0 0 15,0 0 0-15,0 0 0 0,0 0 0 0,0 0 0 16,-3-6 46-16,3 0 7 0,-4-6 2 0,1 6 0 15,-1-8-38-15,4 2-7 0,-3 3-2 0,3-5 0 16,-4-7-8-16,1 3 0 0,3-5 0 0,-7-1-11 16,7 1 11-16,-4 2-8 0,1-11 8 0,-1 8-8 15,0-5-14-15,-3 2-2 0,4 4-1 0,-1-4 0 16,1 4-4-16,-1 2-1 0,1 4 0 0,-1 5 0 16,1-12 30-16,-1 10 0 0,1-1 0 0,-1 0 0 15,4 4 0-15,-3-7 0 0,3 3 0 0,0 6 0 16,0 1 0-16,0-4 0 0,0-6 0 0,3 9 0 15,-3 1 0-15,4-1 0 0,-1 3 0 0,1-6 0 0,-1 0 0 0,4 4 0 16,-3-1 0-16,-1 0 0 16,4-3 0-16,0 6 0 0,-3 0 0 0,3-5 0 0,-3 5 25 0,3 0 11 0,0 0 3 15,0-3 0-15,-4 3-31 0,4 0-8 0,-3 6 0 0,3-5 0 32,-4 5-30-32,-3 0-7 0,0 0-2 0,7 0 0 0,1 5 39 0,-1-2 0 0,0 6 0 0,-4 3 0 15,4 0 0-15,0 2 0 0,-3 4 0 0,-1-3 0 16,4 2 0-16,-3 7 0 0,-1-6 0 0,1 8 0 15,-4-8 0-15,4-1 0 0,-4 7 0 0,-4-4 0 16,4 1 0-16,-4-6 0 0,1-1 0 16,-4 4 0-16,0-9 0 0,0 3 0 0,-4 2 0 0,4 1 0 15,-3-9 0-15,-1 0 0 0,0-3 0 0,-3 3 0 16,7-4 0-16,-3-2 0 0,-1 0 0 0,0 0 0 16,1-2 0-16,3-4 0 0,-4-3 0 0,1 3 0 15,3 0 11-15,0 0 9 0,0-3 3 0,-1 6 0 16,1-2-23-16,0 2 0 0,0 0-12 0,0 0 4 15,7 3-29-15,-7-3-6 0,7 3-1 0,0 0 0 16,0 0-56-16,0 0-11 0,0 0-2 0</inkml:trace>
  <inkml:trace contextRef="#ctx0" brushRef="#br0" timeOffset="51864.163">24345 12264 1094 0,'-10'18'23'0,"3"-12"5"0,3 0-28 0,-3 2 0 0,3 1 0 0,-3 6 0 16,4-3 108-16,-4-6 16 0,3 2 3 0,1 1 1 16,-4 6-52-16,3-6-9 0,1 0-3 0,-1 2 0 15,4-2-3-15,-3-3-1 0,-1 0 0 0,4 3 0 16,0-3-26-16,0 2-6 0,0-2 0 0,0 12-1 16,4-12-11-16,-4 6-3 0,3-1 0 0,1 10 0 15,-4-15-13-15,3 0 8 0,-3-6-8 0,0 6 0 16,4-1 8-16,-4-5-8 0,3 9 0 0,-3-9 9 15,0 0-9-15,0 0 0 0,0 0 0 0,0 0 8 16,0 0-8-16,0 0 0 0,0 0-10 0,4-9 10 16,-4 1-37-16,0-1-2 0,0 3 0 0,0-6 0 15,0-3 39-15,-4 4 0 0,1 2 0 0,3 0 0 16,-4-9 19-16,1 4 11 0,-1 2 2 0,1-6 1 16,-1 7-13-16,1-1-4 0,-1-3 0 0,-3 0 0 15,3 7-2-15,1 2-1 0,3-6 0 0,-4 0 0 16,4 3-13-16,-3 4 0 0,3-1 8 0,0 0-8 15,0 0 0-15,0 0 0 0,0-6 0 0,0 0 0 0,0 4 0 16,3 2 8-16,-3 0-8 0,4-6 0 0,-4 6 0 0,3 0 0 16,1 1 0-16,-1-1 0 0,1 0 0 0,0 3 0 15,-1-3 0-15,1-3 0 0,-1 6 0 0,4 0-13 16,0 3 4-16,0-3 1 0,4 6-7 0,-1 0-1 16,1 6 0-16,0-6 0 15,3 6-20-15,0-3-4 0,0 0 0 0,0 5-1 16,0-5-19-16,4 0-3 0,-1 3-1 0,1-3 0 15,-4 0 0-15,4-1 0 0,-4 1 0 0,0 0 0 0,0 6 0 16,0-6 0-16,0 0 0 0</inkml:trace>
  <inkml:trace contextRef="#ctx0" brushRef="#br0" timeOffset="52490.525">24638 12294 1094 0,'0'0'23'0,"-7"3"5"16,3 0-28-16,1 2 0 0,3-5 0 0,-7 6 0 15,0-3 88-15,3 3 12 0,1 0 2 0,3-6 1 16,-7 6-63-16,7-6-12 0,-4 6-2 0,4 0-1 0,-3-1 31 0,3-5 7 15,-4 6 1-15,4 0 0 0,0-6 0 16,-3 9 0-16,3-9 0 0,0 9 0 0,0-9 0 0,3 9 0 0,-3-3 0 0,4-1 0 31,-4-5-103-31,3 6-20 0,1 3-4 0,-1-3-1 16,-3-6 52-16,7 6 12 0,0 0 0 0,-3-3 0 16,3 0 18-16,0 0 6 0,0-3 2 0,0 0 0 15,0-3-14-15,0 0-4 0,0 0 0 0,0-3 0 0,0 0 0 0,4 0 0 0,-4-3 0 16,0 3 0-16,0 1 0 0,0-4-8 0,-3 3 12 0,-1 0-4 15,1 3-8-15,-1-6 0 16,1 0 9-16,-1 6-9 0,-3-2 0 0,0-1 0 0,4-6 0 0,-4 6-12 16,0-3-28-16,-4 3-5 15,4 1-2-15,-3-1 0 0,3 0 38 0,-4 0 9 0,1 6 0 16,-4-6 0-16,7 6-18 0,-7-6-2 0,3 0 0 16,-3 6 0-16,0-6-19 0,0 6-4 15,0 0-1-15,-4 0 0 0,1 0 63 0,-1 6 12 0,-3-6 2 0,0 6 1 16,0 0-18-16,3 0-3 0,-3 0-1 0,0 3 0 15,3-1 5-15,1 7 1 0,3-3 0 0,-4 5 0 16,4-5-18-16,-3 6 0 0,6 2 0 0,0-5 0 16,1-3 0-16,-1 3 0 0,1-1 0 0,3 4 0 15,3 0 0-15,-3 2 0 0,7-2 0 0,-3 2 0 16,7-2 0-16,-4 0 0 0,3 2 0 0,1-5 0 16,-4 0 55-16,3 2 7 0,-3-5 2 0,4 0 0 15,0 0-103-15,-1 2-20 0,1-2-4 0,-1-6-1 16,5 3 39-16,-5-6 7 0,4 3 2 0,-3-1 0 15,-1-2-26-15,5-3-5 0,-5 3-1 0,1-3 0 16,3-6-25-16,-4-2-6 0,1-1-1 0</inkml:trace>
  <inkml:trace contextRef="#ctx0" brushRef="#br0" timeOffset="52883.743">24493 11935 1314 0,'0'0'37'0,"0"0"8"0,0 0-36 0,-3 9-9 0,3-9 0 0,-4 12 0 15,4-12 100-15,0 5 19 0,0-5 3 0,0 6 1 16,0-6-43-16,0 9-9 0,4 0-2 0,-1 0 0 16,1-3-55-16,-1 0-14 0,1-1 0 0,-1 1 0 15,5 0 21-15,-1-6 2 0,-4 6 0 0,4 3 0 16,0-3-37-16,4 3-7 0,-4-4-2 0,3 4 0 15,1 3 23-15,0 0 0 0,-1-6 0 0,1 2 0 16,-1-2 0-16,1 3 0 0,0-3 0 0,-1 9 0 16,1-9-56-16,-1 0-6 0,1-1-2 0</inkml:trace>
  <inkml:trace contextRef="#ctx0" brushRef="#br0" timeOffset="53598.331">25104 12188 1552 0,'0'0'44'0,"0"0"10"15,0 0-43-15,-7 3-11 0,-4 3 0 0,4 0 0 16,0-6 53-16,7 0 9 0,-11 5 2 0,4-5 0 15,-3 6 51-15,-1 0 10 0,1-6 3 0,-1 9 0 16,0-3-139-16,4 0-27 0,-3-3-6 0,3 3 0 0,0-1 44 16,0 4 0-16,3-3 0 0,-3 6 0 0,3-6 8 0,1-3 5 0,3 3 1 0,-4-1 0 15,1 4 12-15,3 0 2 16,-4 3 1-16,4-6 0 0,0 0-38 0,0 2-8 0,4-2-2 0,-4 6 0 16,3-6 19-16,-3-6 0 15,4 6-8-15,-4 0 8 0,3 0 0 0,1-1 0 0,0 1 0 16,-4-6 0-16,7 9 0 0,-4-3 0 15,4-3 0-15,-3 0 9 16,-1 3-9-16,-3-6 0 0,7 3 0 0,0-3 0 16,-3 0 0-16,-1 0 0 0,4-3 0 0,-7 3 0 0,4 3 0 0,3-3 0 0,-3 6 0 15,-4-6 0-15,7 3 0 0,-7-3 0 16,3 0 0-16,4 5-11 0,-3 1 11 0,-1 0 0 0,1 0 0 0,-1 3 0 16,4-3-36-16,-3 0-6 15,-1 0-1-15,1-1 0 0,-1-2 67 0,1 6 14 0,-4-9 2 0,3 6 1 16,1 0-33-16,0 0-8 0,-4-6 0 0,0 6 0 15,0-3 0-15,0-3 0 0,0 3 9 0,0 2-9 16,-4 4 0-16,0-3 8 0,1 0-8 0,-1 0 0 16,-3 6 19-16,0-6-1 0,4-1 0 0,-8 4 0 15,4 0-18-15,-3-3 0 0,-5 3 0 0,5-3 0 16,-1 0-13-16,-3-1-7 0,4 1 0 0,-1 0-1 16,0-6-18-16,-3 0-3 0,4 0-1 15,-1 0 0-15,-3-6 35 0,3 6 8 0,-3-6 0 0,4 1 0 16,-4-1 0-16,3 0 0 0,0 0 0 0,1 0 0 15,3 3-60-15,-4 0-11 0,4-3-1 0</inkml:trace>
  <inkml:trace contextRef="#ctx0" brushRef="#br0" timeOffset="54291.503">25284 12441 874 0,'0'0'36'0,"0"0"-28"16,0 0 76-16,0 0 15 0,0 0 3 0,0 0 1 16,0 0-40-16,7-3-8 0,-4-3-2 0,4 3 0 15,0 0-21-15,0 0-4 0,0 0 0 0,0 0-1 16,0 3-15-16,4 0-4 0,-4 0 0 0,4 0 0 15,-1 3 0-15,-3 0 0 0,0 0 0 0,4 3 0 16,-4-3-16-16,4 3-4 0,-1-3-1 0,-3 2 0 16,4 1 13-16,-1 0 0 0,1 0 0 0,0 0 0 15,-1-6-54-15,1 0-8 0,-1-6-2 0</inkml:trace>
  <inkml:trace contextRef="#ctx0" brushRef="#br0" timeOffset="55445.181">25788 12244 698 0,'0'0'14'0,"-7"0"5"0,7 0-19 0,0 0 0 0,0 0 0 0,-7 0 0 16,7 0 61-16,0 0 9 0,-4-3 2 0,4 3 0 16,-3-6-26-16,-1 3-5 0,4-3-1 0,0 6 0 15,-3-6-8-15,3 0-3 0,0 6 0 0,0 0 0 16,0 0-4-16,0 0-1 0,0 0 0 0,0 0 0 15,0 0 16-15,0 0 2 0,0 0 1 0,0 0 0 16,0 0-13-16,0 0-2 0,0 0-1 0,0 0 0 16,-4 0-7-16,-3 6 0 0,0 0-1 0,4 3 0 15,-1-3 1-15,4 3 0 0,-3-4 0 0,3 4 0 16,0 9-9-16,0-9-2 0,0 2 0 0,0 7 0 16,3 0 7-16,-3-4 0 0,4 4 1 0,-1 0 0 15,1-1-17-15,-1-2 0 0,1 0 0 0,3-3-9 16,-4 8 20-16,1-8 4 0,-1 3 1 0,1 2 0 15,-1-5-26-15,-3 3-5 0,4-7-1 0,-4 7 0 16,0-6 16-16,0 0 0 0,0-3 0 0,0-6 0 16,0 0 30-16,0 0 9 0,0 0 1 0,0 0 1 15,0 0-14-15,0 0-3 0,0 0-1 0,0 0 0 16,0 0 23-16,0 0 5 0,0 0 1 0,-4-6 0 0,4 0-32 16,0-3-7-16,-3-6-1 0,3 4 0 15,-4 2 1-15,4-3 0 0,0-9 0 0,-3 7 0 0,3-1-13 16,0-3 0-16,-4 4 0 0,4-1 0 0,-3 0-24 15,3 4 1-15,0-4 1 0,3 3 0 16,-3-3 9-16,0 7 1 0,4-4 1 0,-1-6 0 16,-3 6 11-16,4 4-10 0,-1 2 10 0,1-6-10 0,0 6 10 0,-4 0 0 15,3 0 0-15,-3 6-8 16,4-3-21-16,-1-2-4 0,1-1-1 0,-4 6 0 0,0 0 34 0,0 0 0 0,0 0 0 0,0 0 0 16,3 3 0-16,4 0 0 0,0-3 0 0,-3 5 0 15,3-2 0-15,0 3 0 0,3 6 0 0,-2-6 0 16,2 0 0-16,-3 0 0 0,4 0 0 0,-4 2 0 15,0-2 0-15,3 6 0 0,-2 0 0 0,-1-6 0 16,0 2 0-16,0 1 0 0,3 6 0 0,-3-3 0 16,-3-1 0-16,3 1 0 0,-4-3 0 0,5 3 0 15,-8-3 0-15,3-1 0 0,-3 10 0 16,0-9 0-16,-3 0 0 0,3 0 0 0,0-1 0 0,-4 7 0 16,4-9 0-16,-4 0 0 0,1 0 0 0,3-6 0 15,0 0 0-15,0 0 0 0,0 0 0 0,0 0 0 16,0 0 0-16,0 0 0 0,0 0 0 0,0 0 0 15,0 0 44-15,0 0 16 0,0-6 4 0,0-6 0 16,-4 6-52-16,4-6-12 0,0 7 0 0,0-4 0 16,0 3 0-16,0 0 0 0,4 0 0 0,-4 0 0 15,3-6 0-15,-3 4 0 0,4-1 0 0,-4 0 0 16,4-3 0-16,-4 0 0 0,0 1 0 0,0 2 0 16,3 0 0-16,-3-3 0 0,4 3 0 0,-1-2 0 15,-3 5-48-15,4-6-13 0,-1 3-3 0,1 0 0 0,-1 1 83 0,1 2 16 16,3 0 3-16,-4-6 1 15,4 0-63-15,-3 6-12 0,3-2-2 0,-4 2-1 0,5 0 60 0,-5 0 12 0,1 0 3 16,-4 6 0-16,0 0-36 0,0 0 0 0,7 0 0 0,-7 0 0 16,0 0 0-16,3 0 0 0,-3 0 0 0,7 0 0 15,0 0 0-15,0 6 0 0,0-6 0 0,0 6 0 16,0 0-29-16,4 0-3 0,-4 0-1 16,0 2 0-16,0-2 33 0,0 6 0 0,0-6 0 0,0 3 0 15,0-3 0-15,-3 2 0 0,3 1 0 0,-3 3 0 16,3 0 0-16,-4-1 0 0,1-5 0 0,-4 9 0 15,3-6 0-15,-3 6 0 0,4-10 0 0,-4 10 0 16,0-3 0-16,-4-3 0 0,4 0 0 0,0 2 0 16,-3 1 0-16,3-3 0 0,0 0 0 0,-4 0 0 15,4-1 0-15,0 7 0 0,0-3 0 0,0-3 0 16,0-1 0-16,0 1 0 0,0-9 0 0,0 0 0 16,0 0-13-16,0 0 4 0,4 6 1 0,-4-6 0 15,0 6-46-15,0-6-9 0,3 6-1 0</inkml:trace>
  <inkml:trace contextRef="#ctx0" brushRef="#br0" timeOffset="55863.264">26356 12349 1314 0,'0'0'37'0,"0"0"8"0,0 0-36 0,0 0-9 0,0 0 0 0,0 0 0 16,0 0 97-16,0 0 18 0,0 0 3 0,0 0 1 15,0 0-54-15,0 0-10 0,0 0-3 0,0 0 0 16,0 3-29-16,-4 3-7 0,4 3 0 0,-3 0-1 16,3 0-15-16,0 0 0 0,-4-4 0 0,4 7 0 15,0 0 0-15,0-6 9 0,0 3-9 0,0 0 8 16,0 5-8-16,0-2 0 0,0 0 0 0,0 2 8 15,0 4-57-15,0-6-12 0,0 0-3 0,0 2 0 16,0-2-14-16,0 0-3 0,0 0-1 0</inkml:trace>
  <inkml:trace contextRef="#ctx0" brushRef="#br0" timeOffset="56123.245">26321 11944 1089 0,'0'0'22'0,"0"0"7"0,-4 3-29 0,4-3 0 0,-7 9 0 0,4-4 0 15,-1-5 18-15,1 6-2 0,-1 0-1 0,4-6 0 16,0 0 8-16,0 0 1 0,0 0 1 0,0 0 0 15,-3 6-7-15,3-6-2 0,0 0 0 0,0 0 0 16,3 6-16-16,-3 6-19 0,4-6 4 0</inkml:trace>
  <inkml:trace contextRef="#ctx0" brushRef="#br0" timeOffset="57107.86">26801 12394 1337 0,'0'0'28'0,"0"0"6"0,0 0-34 0,0 0 0 0,0 0 0 15,0 0 0-15,0 0 58 0,-8-6 5 0,8 6 1 0,-3-6 0 16,-1 0 14-16,4 6 3 0,-3-6 1 0,3 6 0 15,-4-12-39-15,4 6-8 0,-3-2-2 0,-1 2 0 16,1 0-13-16,-4 0-2 0,3-6-1 0,-3 6 0 16,0-2-4-16,4 2-1 0,-4 0 0 0,-1 0 0 15,1 0-12-15,0 0-10 0,0 0 2 0,0-3 0 16,0 6 8-16,0 3-13 0,4 0 5 0,-4 0 8 16,-1 0-9-16,1 3 9 0,4-3 0 0,-8 3 0 15,4 3 0-15,0 6-8 0,0-6 8 0,-3 3 0 16,2 0 0-16,-2 2-10 0,3 4 10 0,0 3-8 15,0-7 8-15,0 7 8 0,0 3-8 0,0-4 11 16,0-2-11-16,3-3 0 0,0-1 0 0,1 7 0 16,-1-6 0-16,4 3-12 0,-3 2 2 0,3-5 1 15,0 0 9-15,0-1 12 0,3 1-2 0,1-6-1 16,-1 3-9-16,1-3 0 0,0 6 0 0,-1-12 0 16,4 5 0-16,0 1 0 0,4-3 0 0,-1-3 0 15,-3 0 17-15,7 0 2 0,-3-3 0 0,3-3 0 16,0 6-31-16,0-5-5 0,1-7-2 0,-1 3 0 15,0 0 44-15,0-6 9 0,0 4 2 0,0-1 0 16,0-9-24-16,-3 4-12 0,3 5 12 0,0-14-12 0,-3 5 24 0,-1-6-1 16,1 1-1-16,-1-3 0 0,-3-1-22 0,0 4-20 0,0-4 4 0,-3-2 1 15,0 3 15-15,-1-7 0 0,-3 7 0 0,0-6 0 16,-3 2 0-16,-1-2 0 0,-3 3 0 0,0-4-9 16,0 7-4-16,-4 3-1 0,4-4 0 0,-3 7 0 15,3 2-15 1,0 6-3-16,-1 4-1 0,1-4 0 0,4 12 33 0,-1-3 0 15,-3 0 0-15,7 6 0 0,0 0 0 0,0 0 0 16,0 0 0-16,0 0 0 0,0 0-8 0,0 0 8 0,0 0 0 16,0 0 0-16,0 0-12 0,-7 0 12 0,7 0-12 0,-3 6 12 15,-1 0-9-15,4 3 9 0,-3 3 0 0,3-1-9 16,0 1 9-16,0 0 0 0,0 5-9 0,0-2 9 16,0 9 0-16,0-10 0 0,3 4 0 0,-3 6 0 15,0-1 0-15,4 4 0 0,-4-4 0 0,0 9 0 16,3-2 0-16,1-1 0 0,-4 4 0 0,3 2 0 15,4-3 0-15,-3 0 0 0,-1 4 0 0,1-4 0 16,-1-3 0-16,1-5 0 0,0 2 0 0,-1-2 0 16,1-3 0-16,-4 2 0 0,0-5 8 0,0-1-8 15,0 4 0-15,0-6 0 0,0-4 8 0,0 7-8 16,0-6 0-16,0 0 8 0,0-1-8 0,0-2 8 16,0-3-8-16,0 0 0 0,0-6 9 0,0 9-9 15,3-6 0-15,1 3 0 0,-4-6 0 0,3 11 8 0,-3-11-8 16,4 6 0-16,-1-6 0 0,-3 0 0 0,4 6 0 0,3-3-8 15,-4 0 8-15,1 0-12 16,-4-3-139-16,7 3-28 0,-7-3-5 0</inkml:trace>
  <inkml:trace contextRef="#ctx0" brushRef="#br0" timeOffset="57517.897">27026 12405 1337 0,'-3'9'56'15,"-1"-3"-44"1,4-6 41-16,0 0 9 0,0 0 2 0,0 6 0 16,0-6 0-16,0 6 0 0,0-6 0 0,0 6 0 15,0-6 51-15,0 0 10 0,0 0 3 0,4 6 0 16,-4-1-128-16,0 1-28 0,3 6-4 0,1-6 0 16,-4 0 32-16,0 0 0 0,3 0 12 0,1-1-3 15,-4 7-38-15,0-3-8 0,0 3-2 0,3-3 0 16,-3 2 39-16,4 1 0 0,-4-3 0 0,0 0 0 15,3 3 0-15,-3-7 0 0,0 7 0 0,0-3 0 0,0-3 17 16,4 0 11-16,-4-6 3 0,0 6 0 16,0-6-50-16,0 0-9 0,0 0-3 0,0 0 0 15,0 0-41-15,0 0-8 0,4-3-1 0</inkml:trace>
  <inkml:trace contextRef="#ctx0" brushRef="#br0" timeOffset="57833.614">27047 11911 1094 0,'0'0'46'0,"0"0"-37"16,0 0 95-16,0 0 20 0,0-5 3 0,0 5 1 15,0 0-52-15,0 0-9 0,0 0-3 0,0 0 0 16,0 0 16-16,0 0 2 0,0 0 1 0,-10 0 0 16,10 0-41-16,0 0-8 0,-4-6-2 0,4 6 0 15,0 0-16-15,0 0-3 0,0 0-1 0,0 0 0 16,0 0-12-16,0 0 0 0,0 0 0 0,0 0 0 16,0 0 0-16,0 0-8 0,0 0-1 0,0 0 0 15,0 0-37-15,0 0-7 0,4 0-2 0,-4 0 0 16,7 0-109-16,-7 0-23 0,11 0-4 0</inkml:trace>
  <inkml:trace contextRef="#ctx0" brushRef="#br0" timeOffset="58254.087">27446 12661 1094 0,'0'0'46'16,"0"0"-37"0,0 0 95-16,0 0 20 0,0 0 3 0,0 0 1 15,0 0-52-15,0 0-9 0,0 0-3 0,0 0 0 16,0 0 0-16,0 0 0 0,0 0 0 0,0 0 0 15,0 0-51-15,0 0-13 0,-3-3 0 0,3 3 0 16,0 0-48-16,0 0-13 0,0 0-3 0,0 0 0 16,-4-6-51-16,4 6-10 0,-3 0-3 0</inkml:trace>
  <inkml:trace contextRef="#ctx0" brushRef="#br0" timeOffset="82405.675">23647 13481 952 0,'0'0'27'0,"0"0"5"0,0 0-32 0,-4 6 0 0,-3 3 0 0,4 0 0 16,-1-3 55-16,4-6 4 0,-3 6 1 0,-1-1 0 15,4 1-4-15,-4 0 0 0,1 6 0 0,3-6 0 16,-4 3-19-16,1 2-4 0,3-5-1 0,-4 0 0 16,1 6 8-16,3-6 2 0,-4 0 0 0,4 3 0 15,-3-4-23-15,3 7-5 0,0 0-1 0,0-3 0 16,0 0 0-16,0 2 0 0,0 1 0 0,0 3 0 15,0-3-4-15,0-1-1 0,0 7 0 0,0 3 0 16,-4-7 9-16,4 1 2 0,0 0 0 0,0 8 0 16,-3-11-30-16,3 3-5 0,0 2-2 0,0-5 0 15,0 3 46-15,-4-6 8 16,4 2 3-16,0-5 0 0,0-6-12 0,0 0-3 0,0 0 0 0,0 0 0 16,0 0-24-16,0 0 0 0,0 0 8 0,0 0-8 15,0 0 0-15,0 0 0 0,0 0 0 0,0 0 0 16,-3-6 45-16,3-5 7 0,-4 2 2 0,1 0 0 15,3 3-45-15,0-9-9 0,-4 1 0 0,4 2 0 16,0 3 0-16,0-12 0 0,0 10 0 0,4-1 0 16,-4 0-10-16,0 0 10 0,3 1-10 0,-3-1 10 15,0 0 0-15,4 0-9 0,-4 4 9 0,3-4 0 16,1 6 0-16,-1-12-8 0,-3 9 8 0,4-2 0 16,-1 5 0-16,1-6 0 0,-1-6 0 0,1 10-8 0,3-4 8 0,-4 0 0 15,5 0 0-15,-5-2-8 0,4 2 8 0,0-6 0 16,0 6 0-16,-3 1 0 0,3-4 0 0,-4 0 0 0,4 1 0 15,-3 8 0-15,3-12 0 0,-3 9 0 0,-1 0 0 0,4 4 0 16,-3-1 0-16,-1 0 0 0,-3 6 0 0,0 0 0 16,0 0-8-16,4-3 8 0,-4 3-8 0,0 0 8 15,0 0-10-15,0 0 10 0,3 0-12 0,4 3 12 16,0 3-11-16,-3-3 11 0,3 3-10 0,0-1 10 16,0 1 0-16,0 3-9 15,0 3 9-15,0 0 0 0,0-6 0 16,0 2 0-16,0 1 9 0,0 3-9 0,0-3 0 0,0 2 0 0,-3-5 0 0,3 3 0 15,0 6 0-15,-3-3 0 0,-1 2-15 0,4-2 5 16,-3 3 10-16,-4-3 0 0,3 5 0 0,-3-5 0 16,0 3 0-16,0-4-13 0,0 4 5 0,0 0 8 15,0 0-9-15,-3 2 9 0,3-2 0 0,-4 0 0 16,1 2 0-16,-1-2 0 0,1 0 12 0,-1-1-3 16,4 1-9-16,-3-3 0 0,3 0-12 0,-4 2 12 15,4-5 0-15,-3 3 0 0,3-6 0 0,0 0 0 16,0 2 0-16,0-8 0 0,0 0 0 0,0 6 0 15,0-6-12-15,0 0 0 0,0 0-1 0,0 0 0 16,0 6 13-16,0-6 0 0,0 0 0 0,0 9 0 16,0-9-52-16,0 0-10 0,0 0-2 0,3 9-1 15,-3-9 24-15,0 0 5 0,0 0 0 0,4 0 1 16,-4 0-50-16,0 0-11 0,3 6-1 0</inkml:trace>
  <inkml:trace contextRef="#ctx0" brushRef="#br0" timeOffset="83036.865">24144 13428 513 0,'0'0'21'16,"0"0"-21"0,0 0 88-16,0 0 12 0,0 0 4 0,0 0 0 0,0 0-10 0,0 0-2 0,0 0 0 15,0 0 0-15,0 0-22 16,0 0-5-16,0 0-1 0,0 0 0 16,0 0-9-16,0 0-3 0,0 0 0 0,0 0 0 15,-7 6 0-15,7-6 0 0,0 0 0 0,-3 6 0 16,-1 9-21-16,4-15-5 0,-4 6-1 0,1 0 0 0,-1 2-1 0,1-2 0 15,-1 3 0-15,1 6 0 0,3-3 0 0,-4-1-1 0,1-5 0 0,3 9 0 16,-4-3-15-16,1-1-8 0,3 7 8 16,-4-6-8-16,1 0 0 0,-1 2 0 15,4 4 0-15,-3-9 0 0,3 5 0 0,-4 1 8 0,4 3-8 16,-3-6 0-16,3-1 0 0,-4 4 0 0,4-3 0 16,0 0 8-16,-4 5-8 0,4-5 0 0,0 0 0 15,-3-3 8-15,3 8-8 0,-4-11 0 0,4 3 8 16,0 0-8-16,0-3 0 0,0-1 0 15,0-5 0-15,0 9 0 0,0-9 0 0,0 0 0 0,0 0 0 0,-3 6-8 16,3-6-22-16,0 0-4 0,0 0-1 16,0 0 0-16,0 0 35 0,0 0 0 0,0 0 0 0,0 0 0 15,0 0-28-15,0 0 0 0,0 0 1 0,0 0 0 16,0 0-161-16,0 0-33 0,0 0-7 0</inkml:trace>
  <inkml:trace contextRef="#ctx0" brushRef="#br0" timeOffset="83582.634">24380 13655 1094 0,'0'0'23'0,"0"0"5"16,0 0-28-16,0 0 0 0,0 0 0 0,0 0 0 15,0 0 75-15,0 0 9 0,0 0 3 0,0 0 0 16,0 0-14-16,0 0-2 0,0 0-1 0,0 0 0 15,0 0-14-15,0 0-2 0,0 0-1 0,0 0 0 16,0 0-16-16,0 0-3 0,0 0-1 0,0 0 0 16,0 0-21-16,0 0-12 0,0 0 12 0,8 0-12 15,-8 0 0-15,0 0 0 0,7 0 0 0,0 3 0 16,-4-3 0-16,-3 0-9 0,7 0 9 0,0 3 0 16,0-3-8-16,0 0 8 0,0 3-8 0,1-3 8 15,-1 0-31-15,0 0-1 0,0 0 0 0,0 0 0 16,0 0-88-16,0 0-19 0,0 0-3 0</inkml:trace>
  <inkml:trace contextRef="#ctx0" brushRef="#br0" timeOffset="84374.014">25336 13276 1151 0,'0'0'48'15,"4"-6"-38"1,-4 0 50-16,0-3 9 0,4 6 3 0,-4 3 0 0,0-6 26 0,0 0 6 16,3 3 0-16,-3-3 1 0,0 4-33 0,0-4-6 0,0-3-2 15,0 3 0-15,-3-6-51 0,3 0-13 0,-4 1 0 0,4-7 0 16,-4 3 54-16,1 1 8 0,-1-7 2 0,1 0 0 15,-1-2-52-15,1 5-12 0,-1-2 0 0,-3-4 0 32,0 4-48-32,0 2-13 0,0-3-3 0,-3 1 0 0,-1 5 52 15,0-3 12-15,1 4 0 0,-1-1 0 0,1 6 48 0,3 3 13 16,-4-5 3-16,0 5 0 0,4 0-52 16,-3 6-12-16,3 0 0 0,-4 0 0 0,4 6 0 0,-4 0 0 0,1 5 0 15,-1-8 0-15,4 6 0 0,-3 3 0 0,-1 0 0 16,0 2 0-16,1 1 0 0,-1 0 0 0,1-1 0 0,3 4 0 15,0-3 0-15,0 2 0 0,0 1 0 0,-4 6 0 16,4-10 0-16,3 4 0 0,-3 5 0 0,4-5 0 16,-1 6 18-16,-3-4 1 0,4 4 0 0,-1 2 0 15,1 1-19-15,3 2 0 0,-4 0 0 16,4 7 0-16,0-4 0 0,0 0 0 0,4 7 0 16,-4-4 0-16,3-6 0 0,1 4 0 0,3-4 0 15,-4 3 0-15,1-5 0 0,-1-4 0 0,4 1 0 0,-3-1 0 16,-1 4 0-16,1-10 0 0,-1 4 0 0,1 3 0 15,0-4 0-15,-1-2 0 0,1-1 0 0,-1 1 0 16,1-3-12-16,-4-1-5 0,3 1-2 0,1-3 0 16,-1 0 19-16,-3-4 0 0,0 7 0 0,4-6 0 15,-4 3 0-15,3-6 0 0,-3 0 0 0,0-1 0 16,4 1 0-16,-4-6 0 0,0 6 0 0,0 0 0 16,0 0 0-16,0-6 0 0,0 9 0 0,0-9 0 15,-4 6 0-15,4-6 0 0,0 0 0 0,0 11 0 16,0-11-12-16,0 0 0 0,0 6 1 0,0-6 0 15,0 0-33-15,0 0-8 0,0 0 0 0,0 0-1 16,0 0-9-16,0 0-2 0,0 0 0 0,0 0 0 16,0 0 0-16,0 0 0 0,4-12 0 0</inkml:trace>
  <inkml:trace contextRef="#ctx0" brushRef="#br0" timeOffset="84768.43">24941 13549 1045 0,'-7'3'44'16,"7"-3"-36"0,-7 0 56-16,7 0 10 0,-7 0 2 0,7 0 1 15,0 0-10-15,-7 0-3 0,7 0 0 0,0 0 0 16,0 0 0-16,0 0 0 0,0 0 0 0,-3 6 0 15,3-6-14-15,0 0-3 0,0 0-1 0,0 0 0 16,0 0-22-16,0 0-5 0,0 0-1 0,0 0 0 16,-4 6-18-16,4-6 0 0,-3 8 0 0,3-8 0 15,0 6 0-15,0-6 0 0,0 6 0 0,0-6 0 16,3 6 0-16,1 0 0 0,-4-6 0 0,3 6 0 16,4 0 0-16,0-3 0 0,-3 0 0 0,3 0 0 15,0-1 0-15,0-2 0 0,0 3 0 0,0-3 0 16,4 0 0-16,-4 0 0 0,3 0 0 0,1-3 0 15,-1 3 0-15,5 0 0 0,-5-2 0 0,1 2 0 16,-1 0 0-16,4 0 0 0,-3 0 0 0,0 2 0 16,3-2-19-16,0 3-7 0,-4-3-2 0,5 3 0 15,-5 0-140-15,4-3-28 0,-3 6-5 0</inkml:trace>
  <inkml:trace contextRef="#ctx0" brushRef="#br0" timeOffset="85368.245">25354 13669 1414 0,'0'0'40'0,"0"0"9"0,0 0-39 0,0 0-10 0,0 0 0 0,0 0 0 16,0 0 73-16,0 0 13 0,-3 6 2 0,3-6 1 15,-4 9-34-15,4-9-7 0,0 0-2 0,-3 3 0 16,3-3-13-16,-4 9-2 0,4-3-1 0,0 0 0 16,-4 0-30-16,4-1 0 0,0 7 0 0,-3-3 0 15,3 0 32-15,0 6 1 0,3-10 0 0,-3 7 0 16,0-3-24-16,0 3-9 0,0-3 0 0,0 5 9 15,0-2-36-15,0-6-7 0,0 0-2 0,0 3 0 0,0-3 62 0,0 2 12 0,0-8 2 16,0 6 1-16,0-6-29 0,0 0-12 0,0 0 11 16,0 0-11-16,0 0 11 0,0 0-11 0,0 0 12 0,0 0-12 15,0 0 16-15,0 0-4 0,0 0-1 0,0 0 0 16,0 0-11-16,0 0 0 0,0 0 0 0,0 0 0 16,0-6 0-16,0-2 0 0,0-1 0 0,0 3 0 15,0-3 0-15,0 0 0 0,0-6 0 16,0 4 0-1,4-1 0-15,-4 0 0 0,0-5 0 0,0 2 0 0,4 3 12 0,-4-6-2 0,0 7-1 0,3-7 0 16,-3 0-9-16,0 4-12 0,4 2 2 0,-1-6 1 16,-3 4 9-16,4-1 0 0,-1 0 0 0,-3 3 0 15,4 4 0-15,-1-1 0 0,-3 0 0 0,4 0 0 16,-1 0 0-16,1 9 0 0,-1-6 0 0,4 1 0 16,-3 5 0-16,3-6 0 0,-3 6 0 0,-1 0 0 15,4-6 0-15,0 6 0 0,-3 6 0 0,3-6-8 16,0 0-16-16,3 6-2 0,-3-1-1 0,4 1 0 15,0-3-19-15,-1 3-4 0,1 9-1 16,-1-6 0-16,4 2-49 0,-3 1-9 0,3-3-3 0</inkml:trace>
  <inkml:trace contextRef="#ctx0" brushRef="#br0" timeOffset="85787.445">25633 13605 1337 0,'0'0'28'0,"0"0"6"0,-4 3-34 0,1 3 0 0,3-1 0 0,0-5 0 16,-4 9 109-16,4 3 15 0,-3-6 4 0,3 0 0 16,0 0-52-16,0 0-9 0,0 2-3 0,0 4 0 15,0-6-48-15,0 6-16 0,0-6 8 0,0 3-8 16,0-1 0-16,0 7 0 0,0-6 0 0,-4 6 0 15,4-4 0-15,0-2 0 0,0 3 0 0,-3-3 0 16,3 0 0-16,0 2 0 0,-4 1 0 0,4-6 0 16,0 3-9-16,0-3 9 0,0 2-8 0,-3 1 8 15,3-3-53-15,0 0-6 0,-4 0-1 0,4-6 0 16,0 6-54-16,0 0-11 0,0-6-3 0</inkml:trace>
  <inkml:trace contextRef="#ctx0" brushRef="#br0" timeOffset="86044.192">25661 13226 718 0,'-7'-18'15'0,"3"6"3"0,-3 3-18 15,4 3 0-15,-1 1 0 0,1-1 0 0,-1 3 83 0,4 3 13 0,0 0 2 0,-7-6 1 16,7 6-28-16,-7 0-6 0,7 0-1 0,-7 6 0 15,7-6 0-15,-7 3 0 0,0 3 0 0,7-6 0 16,-4 3-51-16,4-3-13 0,0 0 0 0,0 0 0 16,0 0 54-1,0 0 8-15,0 0 2 0,0 0 0 0,0 0-64 0,0 0-16 0,0 0-2 0,0 0 0 32,0 0-23-32,0 0-5 0,0 0-1 0</inkml:trace>
  <inkml:trace contextRef="#ctx0" brushRef="#br0" timeOffset="86775.499">26134 12993 866 0,'-11'18'18'0,"8"-12"4"0,-4 6-22 0,3-4 0 0,-3 4 0 0,-4-3 0 16,4 6 104-16,0-4 16 0,-3 1 3 0,-1-3 1 15,4 6-100-15,0-4-24 0,0-2 0 0,0 3 0 16,0-9 56-16,0 3 7 0,3 6 1 0,-3-6 0 15,7-6 0-15,0 0 0 0,-3 5 0 0,3-5 0 16,0 0-13-16,0 0-3 0,0 0 0 0,-4 6 0 16,4-6-25-16,0 0-6 0,-3 6-1 0,3-6 0 15,0 6-16-15,0 6 0 0,0-12 0 0,-4 9 0 16,4-1 32-16,0 1 2 0,0 0 1 0,0 6 0 16,0-3-56-16,0 2-11 0,0 4-3 0,0 0 0 15,0-1 35-15,0 4 0 0,0-4 0 0,0 7 0 16,4-9 0-16,-4 2 0 0,0 7 0 0,3-10 0 15,-3 7 31-15,0 0 13 0,4-10 2 0,-4 10 1 16,0-6-24-16,3 5-5 0,-3-2-1 0,4-1 0 0,-4 4-17 16,0-3 0-16,0-4 0 0,0 10 0 0,-4-6 0 15,4-1 0-15,-3 1 0 0,3 2 0 0,-4-2 0 16,1 0 0-16,3 2 0 0,-4-2 0 0,4 0 0 16,-3-1 0-16,3-2 0 0,0 0 0 0,-4-1 0 0,4-2 0 15,0-3 0-15,0 3 0 0,0-6 0 16,0 2 0-16,0-8 0 0,0 6 0 0,0-6 0 15,0 0 0-15,0 0 0 0,0 0 0 16,0 0-10-16,0 6-6 0,0-6 0 0,0 0-1 16,4 3-31-16,-4-3-5 0,0 0-2 0,0 0 0 15,3 3-15-15,-3-3-3 0,7 3-1 0,-7-3 0 16,4-3-80-16,-4 3-16 0,7-3-3 0</inkml:trace>
  <inkml:trace contextRef="#ctx0" brushRef="#br0" timeOffset="87211.457">25834 13528 964 0,'-14'6'20'0,"14"-6"5"0,-7 9-25 0,0-6 0 16,0 3 0-16,7-6 0 15,-4 3 84-15,4-3 11 0,0 0 2 0,-7 6 1 16,7-6 1-16,0 0 0 0,0 0 0 0,0 0 0 16,0 0-29-16,0 0-6 0,0 0 0 0,0 0-1 15,0 0-24-15,0 0-5 0,4 6-1 0,-1 5 0 0,4-5-13 0,0 3-4 0,-3 0 0 0,3-3 0 16,0 3-3-16,3-4-1 0,-3 1 0 0,4 0 0 15,0 0-1-15,-1 0-1 0,1-6 0 0,-1 6 0 16,1-6-10-16,0 6 12 0,-1-6-12 0,1 3 12 16,-1 0-12-16,1-3 12 0,3 3-12 0,-3-3 12 15,-1 0-12-15,1 0 0 0,-1 0 0 0,1 0 8 16,0 0-8-16,-1 0 0 0,-3 0 0 0,4 0 0 16,-4 0-16-16,0 0-1 0,-4-3-1 0,4 3 0 15,0 0-66-15,-3 0-12 16,3 0-4-16,-3 0 0 0,3 0-73 0,-7 0-15 0</inkml:trace>
  <inkml:trace contextRef="#ctx0" brushRef="#br0" timeOffset="88053.931">26021 13105 705 0,'0'0'14'0,"0"0"6"0,0 0-20 0,0 0 0 0,0 0 0 0,0 0 0 15,0 0 85-15,0 0 14 0,0 0 2 0,0 0 1 16,0 0-44-16,0 0-9 0,0 0-1 0,0 0-1 15,0 0-24-15,0 0-5 0,0 0-1 0,0 0 0 16,0 0-17-16,0 0 0 0,0 0 0 0,0 0 0 16,0 0 54-16,0 0 7 0,0 0 2 0,0 0 0 15,0 0-50-15,0 0-13 0,0 0 0 0,0 0 0 16,0 0 42-16,0 0 3 0,0 0 1 0,0 0 0 16,0 0-23-16,0 0-5 0,0 0-1 0,0 0 0 15,0 0-17-15,0 0 0 0,0 0 0 0,0 0 0 16,0 0 58-16,-4-9 5 0,4 3 1 0,0 0 0 15,0 1-52-15,0-10-12 0,4 9 0 0,-4-3 0 16,0 3 0-16,0-3 0 0,3 4 0 0,-3-7 0 0,0 0 32 16,0 3 3-16,4 0 1 0,-4 1 0 15,0-4-28-15,0 6-8 0,3-6 0 0,-3 6 0 16,0-2 0-16,4-4 0 0,-4 3 0 0,4 0 0 16,-1 3 0-16,-3-6 0 0,4 1 0 0,-1 5 0 15,-3-3 0-15,4 3 0 0,-1 0-8 0,-3 0 8 0,4 1 0 16,-4 5 0-16,0-6 0 0,0 6-9 0,3-6 9 0,-3 6 0 0,0 0 0 0,0 0 0 31,4-6-27-31,-4 6-3 0,0 0-1 0,0 0 0 0,0 0 31 0,0 0 0 0,0 0 0 0,0 0 0 16,0 0 15-16,0 0 9 0,0 0 1 0,0 0 1 15,0 0-42 1,0 0-8-16,0 0-1 0,0 0-1 0,0 0 26 0,0 12 0 16,3-6 0-16,-3 2 0 0,4 4-10 0,-4 3 10 0,0 5-12 15,0-8 12-15,0 6-11 0,0-1 11 0,0 4-10 0,0 0 10 16,0-4-16-16,-4 1 4 0,4-1 0 0,-3 1 0 15,-1 3-24-15,4-4-4 16,-3-2 0-16,-1 3-1 0,4-1 33 0,-3-5 8 0,-1-3 0 0,4 6 0 16,-3-7 0-16,3 1 0 0,-4 0 0 0,4-9 0 15,0 0 0-15,0 0 0 0,0 0 0 0,0 0 0 16,0 0-53-16,0 0-9 0,0 0-2 0,0 0 0 16,0 0 0-16,0 0 0 0,0 0 0 0</inkml:trace>
  <inkml:trace contextRef="#ctx0" brushRef="#br0" timeOffset="89299.248">26352 13037 1272 0,'0'0'26'0,"0"0"7"0,0 0-33 16,0 6 0-16,0-6 0 0,0 9 0 15,0-3 72-15,0 0 7 0,0 9 1 0,0-10 1 0,0 1-13 0,0 6-4 0,0 0 0 0,0 3 0 16,0-4-14-16,0 1-3 0,0 9-1 0,0-7 0 15,0 7-23-15,0 0-5 0,0-1-1 0,0 7 0 16,0-10-17-16,4 10 0 0,-4-4 0 0,0 4 0 16,4-4 0-16,-4 1 0 0,0-4 0 0,3 4 0 15,-3-4 35-15,0 1 0 0,0-6 0 16,0 2 0-16,0 1-13 0,0-3-2 0,0 2-1 16,0-2 0-16,0 0-7 0,0-4-2 15,0 4 0-15,-3-3 0 0,3-3 14 0,0 2 2 16,0 4 1-16,0-6 0 0,-4 3-13 0,4-3-2 0,0-1-1 0,0 4 0 15,-4-3-11-15,4 3 0 0,0-6 9 0,0-1-9 16,0 7 0-16,0-6 8 0,0 3-8 0,0 0 0 16,0-3 0-16,0-1 0 0,0 4 0 0,0 3 8 15,0-9-8-15,0 6 0 0,0-6 0 0,0 6 0 16,0-4 0-16,0 4 0 0,0-9 0 0,0 6 0 16,0-6 0-16,0 6 0 0,0-6 0 0,0 0 0 15,0 0 0-15,4 6 0 0,-4-6 8 0,0 0-8 16,0 0 0-16,0 0 8 0,0 0-8 0,0 0 0 15,0 0 0-15,0 0 9 0,0 0-9 0,0 0 0 16,0 0 9-16,0 0-9 0,0 0 0 0,0 0 9 16,0 0-9-16,0 0 0 0,0 0 9 0,0 0-9 15,0 0 0-15,4-6 0 0,-4-3 0 0,3 3 0 16,1-2 0-16,-4 2-10 0,3-3 1 0,1 0 0 0,-1 0 9 16,1-8 0-16,-1 2-9 0,1 0 9 0,-1 0 0 15,1 4 0-15,-1-7-9 0,1 0 9 0,-4 4 0 16,3 2-8-16,1-9 8 0,-1 10 0 15,1-1 0-15,0 0-8 0,-1-9 8 0,1 10 0 16,-1-1 16-16,1 0 6 0,-1 0 2 0,1 4 0 16,-4-1-40-16,3 3-8 0,1-6-2 0,-1 6 0 0,-3 3 42 0,4-3 8 15,-1 1 1-15,-3 5 1 0,0 0-41 0,0 0-8 0,0 0-1 0,0 0-1 16,4-6 25-16,-4 6 0 0,3 0 9 0,-3 0-9 16,0 0 0-16,7-6 0 0,-7 6 0 0,0 0 0 15,4-3 0-15,3 3 0 0,-3 0-10 0,-1 0 10 16,4 3-38-16,-3 3 0 15,3-6 0-15,-4 0 0 0,4 6 38 0,0-6 0 0,0 5 0 0,-3 1 0 16,3-6 0-16,-3 6 0 0,3 3 0 0,-4 0 0 16,4-3 0-16,-3 3 0 0,3-4 0 0,0 7 0 15,-4 0 0-15,1 0 0 0,-1-1 0 16,1 4 0-16,-1-3 0 0,1-3 0 0,-1 3 0 0,1-4 0 16,0 7 14-16,-4-3 10 0,3 3 3 0,1-1 0 15,-1 1-19-15,1 3-8 0,-1-7 0 0,1 4 8 16,-4-3-8-16,3 0 0 0,1 5 0 0,-4-5 8 15,3 0-8-15,1-1 0 0,-4 4 9 0,3-3-9 16,1-3-24-16,-4 2-8 0,0 1-3 0,3-3 0 16,-3 0 52-16,0 3 11 0,4-6 1 0,-4 2 1 15,0-2-48-15,3 0-10 0,-3 0-1 0,0-6-1 16,0 6 4-16,4 0 1 0,-4-6 0 0,0 6 0 16,0-6-63-16,0 11-12 0,0-11-2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31AD6-8635-4A4E-92C8-78B563A2BF42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CBA3B-3B45-43B3-A282-D69AE6BAA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6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61026-697A-485F-BA4E-BD83EB0E2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F8781-44E0-4815-A666-0A8A78B7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emmener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amener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96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p. 209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Essayez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14289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question using one of the verbs on p. 209</a:t>
            </a:r>
          </a:p>
        </p:txBody>
      </p:sp>
    </p:spTree>
    <p:extLst>
      <p:ext uri="{BB962C8B-B14F-4D97-AF65-F5344CB8AC3E}">
        <p14:creationId xmlns:p14="http://schemas.microsoft.com/office/powerpoint/2010/main" val="925709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8F386-C7A0-40C6-84B7-109FB8AD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5ED49-898D-42B5-BB0B-DD222612A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81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Every Wednesday my mother takes Jacques to school in the morning and brings him here (</a:t>
            </a:r>
            <a:r>
              <a:rPr lang="en-US" dirty="0" err="1"/>
              <a:t>ici</a:t>
            </a:r>
            <a:r>
              <a:rPr lang="en-US" dirty="0"/>
              <a:t>) in the afternoon.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2F5D510-5D73-49D3-92F6-5B4AFED7F2AC}"/>
                  </a:ext>
                </a:extLst>
              </p14:cNvPr>
              <p14:cNvContentPartPr/>
              <p14:nvPr/>
            </p14:nvContentPartPr>
            <p14:xfrm>
              <a:off x="2068920" y="2656080"/>
              <a:ext cx="7812000" cy="2392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2F5D510-5D73-49D3-92F6-5B4AFED7F2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59560" y="2646720"/>
                <a:ext cx="7830720" cy="241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two sentences, one using the verb </a:t>
            </a:r>
            <a:r>
              <a:rPr lang="en-US" dirty="0" err="1"/>
              <a:t>célébrer</a:t>
            </a:r>
            <a:r>
              <a:rPr lang="en-US" dirty="0"/>
              <a:t> and the other using </a:t>
            </a:r>
            <a:r>
              <a:rPr lang="en-US" dirty="0" err="1"/>
              <a:t>envoyer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77EAE1-4621-490A-BB92-904364CB6726}"/>
                  </a:ext>
                </a:extLst>
              </p14:cNvPr>
              <p14:cNvContentPartPr/>
              <p14:nvPr/>
            </p14:nvContentPartPr>
            <p14:xfrm>
              <a:off x="1346040" y="1432800"/>
              <a:ext cx="8263080" cy="128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77EAE1-4621-490A-BB92-904364CB67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6680" y="1423440"/>
                <a:ext cx="8281800" cy="129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172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emmener, amener, etc.</a:t>
            </a:r>
          </a:p>
          <a:p>
            <a:pPr marL="0" indent="0" algn="ctr">
              <a:buNone/>
            </a:pPr>
            <a:r>
              <a:rPr lang="fr-FR" dirty="0"/>
              <a:t>essayez!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the uses of emmener, amener, emporter and apporter.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8E4F6C-D8B7-457D-A7D2-CDDEC7376CA1}"/>
                  </a:ext>
                </a:extLst>
              </p14:cNvPr>
              <p14:cNvContentPartPr/>
              <p14:nvPr/>
            </p14:nvContentPartPr>
            <p14:xfrm>
              <a:off x="4530240" y="4525200"/>
              <a:ext cx="7920" cy="30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8E4F6C-D8B7-457D-A7D2-CDDEC7376C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0880" y="4515840"/>
                <a:ext cx="26640" cy="4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408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Nice, the fifth largest city in France, was part of the Italian duchy of Savoy until 1860.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45741" y="1915297"/>
            <a:ext cx="4250723" cy="4015946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46789" y="1915297"/>
            <a:ext cx="4151870" cy="401594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78E78C-2555-48E7-844B-A6FF26DD0BBC}"/>
                  </a:ext>
                </a:extLst>
              </p14:cNvPr>
              <p14:cNvContentPartPr/>
              <p14:nvPr/>
            </p14:nvContentPartPr>
            <p14:xfrm>
              <a:off x="4000320" y="4200120"/>
              <a:ext cx="1260360" cy="479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78E78C-2555-48E7-844B-A6FF26DD0BB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0960" y="4190760"/>
                <a:ext cx="1279080" cy="49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378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emmener</a:t>
            </a:r>
            <a:r>
              <a:rPr lang="en-US" dirty="0"/>
              <a:t> = to take someone somewhere</a:t>
            </a:r>
          </a:p>
          <a:p>
            <a:pPr marL="0" indent="0">
              <a:buNone/>
            </a:pPr>
            <a:r>
              <a:rPr lang="en-US" dirty="0" err="1"/>
              <a:t>amener</a:t>
            </a:r>
            <a:r>
              <a:rPr lang="en-US" dirty="0"/>
              <a:t> = to bring someone to the speaker’s point of reference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emporter</a:t>
            </a:r>
            <a:r>
              <a:rPr lang="en-US" dirty="0"/>
              <a:t> = to take something somewhere</a:t>
            </a:r>
          </a:p>
          <a:p>
            <a:pPr marL="0" indent="0">
              <a:buNone/>
            </a:pPr>
            <a:r>
              <a:rPr lang="en-US" dirty="0" err="1"/>
              <a:t>apporter</a:t>
            </a:r>
            <a:r>
              <a:rPr lang="en-US" dirty="0"/>
              <a:t> = to bring something to the speaker’s point of reference.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E1BC3C4-76B0-41C1-AE29-A372895040CC}"/>
                  </a:ext>
                </a:extLst>
              </p14:cNvPr>
              <p14:cNvContentPartPr/>
              <p14:nvPr/>
            </p14:nvContentPartPr>
            <p14:xfrm>
              <a:off x="1169640" y="1726920"/>
              <a:ext cx="10853640" cy="3144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E1BC3C4-76B0-41C1-AE29-A372895040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0280" y="1717560"/>
                <a:ext cx="10872360" cy="316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542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DE4C-1D5C-4236-AF3B-A91F4593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4E77A-3672-43CB-AF4C-E045458AE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j’emmène</a:t>
            </a:r>
            <a:r>
              <a:rPr lang="en-US" dirty="0"/>
              <a:t>        nous </a:t>
            </a:r>
            <a:r>
              <a:rPr lang="en-US" dirty="0" err="1"/>
              <a:t>emmenons</a:t>
            </a:r>
            <a:r>
              <a:rPr lang="en-US" dirty="0"/>
              <a:t>		</a:t>
            </a:r>
            <a:r>
              <a:rPr lang="en-US" dirty="0" err="1"/>
              <a:t>j’amène</a:t>
            </a:r>
            <a:r>
              <a:rPr lang="en-US" dirty="0"/>
              <a:t>        nous </a:t>
            </a:r>
            <a:r>
              <a:rPr lang="en-US" dirty="0" err="1"/>
              <a:t>amenons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tu emmènes   vous emmenez		tu amènes   vous amenez</a:t>
            </a:r>
          </a:p>
          <a:p>
            <a:pPr marL="0" indent="0">
              <a:buNone/>
            </a:pPr>
            <a:r>
              <a:rPr lang="fr-FR" dirty="0"/>
              <a:t>elle emmène   ils emmènent		il amène       elles amènent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2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and your mother celebrate your birthday with a big party,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Tom  and Bob prefer a quiet day,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 (</a:t>
            </a:r>
            <a:r>
              <a:rPr lang="en-US" dirty="0" err="1"/>
              <a:t>donc</a:t>
            </a:r>
            <a:r>
              <a:rPr lang="en-US" dirty="0"/>
              <a:t>) they take their dogs to the park.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82121B-BAFC-4525-91D7-ED1328DF194B}"/>
                  </a:ext>
                </a:extLst>
              </p14:cNvPr>
              <p14:cNvContentPartPr/>
              <p14:nvPr/>
            </p14:nvContentPartPr>
            <p14:xfrm>
              <a:off x="840600" y="1373400"/>
              <a:ext cx="9122760" cy="3877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82121B-BAFC-4525-91D7-ED1328DF194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1240" y="1364040"/>
                <a:ext cx="9141480" cy="389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568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30511</TotalTime>
  <Words>243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Nice, the fifth largest city in France, was part of the Italian duchy of Savoy until 1860.</vt:lpstr>
      <vt:lpstr>PowerPoint Presentation</vt:lpstr>
      <vt:lpstr>PowerPoint Presentation</vt:lpstr>
      <vt:lpstr>PowerPoint Presentation</vt:lpstr>
      <vt:lpstr>PowerPoint Presentation</vt:lpstr>
      <vt:lpstr>p. 209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379</cp:revision>
  <cp:lastPrinted>2017-01-20T17:44:23Z</cp:lastPrinted>
  <dcterms:created xsi:type="dcterms:W3CDTF">2016-10-03T16:25:09Z</dcterms:created>
  <dcterms:modified xsi:type="dcterms:W3CDTF">2025-01-16T16:34:33Z</dcterms:modified>
</cp:coreProperties>
</file>