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66" r:id="rId2"/>
    <p:sldId id="363" r:id="rId3"/>
    <p:sldId id="331" r:id="rId4"/>
    <p:sldId id="365" r:id="rId5"/>
    <p:sldId id="354" r:id="rId6"/>
    <p:sldId id="367" r:id="rId7"/>
    <p:sldId id="368" r:id="rId8"/>
    <p:sldId id="403" r:id="rId9"/>
    <p:sldId id="404" r:id="rId10"/>
    <p:sldId id="345" r:id="rId11"/>
    <p:sldId id="349" r:id="rId12"/>
    <p:sldId id="364" r:id="rId13"/>
    <p:sldId id="348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66"/>
            <p14:sldId id="363"/>
            <p14:sldId id="331"/>
            <p14:sldId id="365"/>
            <p14:sldId id="354"/>
            <p14:sldId id="367"/>
            <p14:sldId id="368"/>
            <p14:sldId id="403"/>
            <p14:sldId id="404"/>
            <p14:sldId id="345"/>
            <p14:sldId id="349"/>
            <p14:sldId id="364"/>
            <p14:sldId id="348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4T14:57:08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8 7024 0 0,'0'0'157'0'0,"0"0"23"0"0,0 0 12 0 0,-1-1-27 0 0,-2-4-115 0 0,2 4 24 0 0,1 1-4 0 0,-1 0-6 0 0,-32 34 0 0 0,32 8-1320 0 0,6-34-1224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4T14:58:05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9287 3628 10736 0 0,'0'0'241'0'0,"0"0"38"0"0,0 0 13 0 0,0 0-26 0 0,-1 1-171 0 0,-2 28 534 0 0,3 12-771 0 0,0-40-360 0 0,1 1-8 0 0,7 15-1521 0 0,-4-8-1466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9:28:08.6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23499 687 996 0,'-8'12'28'0,"5"0"7"0,-1-6-35 0,1 5 0 0,-1-5 0 0,4 3 0 16,-3 3 66-16,-1 0 6 0,4-6 2 0,-3 5 0 16,3 7-17-16,0-9-3 0,-4 2-1 0,4 1 0 0,-3 6-6 0,3-3-2 15,-4 8 0-15,4 1 0 0,-3-4-20 0,3 10-4 16,-4 2-1-16,1-9 0 0,3 16 12 0,-4-10 1 15,1 3 1-15,3 4 0 0,-4 2 10 0,1 3 3 16,3-9 0-16,-4 4 0 0,4 2-11 16,0 0-3-16,0 3 0 0,4-8 0 0,-4-4-18 15,0 3-4-15,3-2-1 0,1-4 0 16,-1 4-10-16,1-10 0 0,-1 10 9 0,1-13-9 0,-1-2 0 16,1 3 0-16,-1-1 0 0,1-5 0 0,-1 3 0 0,1-4 0 15,-1 1 0-15,1-12 8 0,-4 0-20 0,0 0-3 16,0 0-1-16,0 0 0 15,0 0-40-15,0 0-9 0,0 0-2 0,0-6-501 16,-4-5-101-16</inkml:trace>
  <inkml:trace contextRef="#ctx0" brushRef="#br0" timeOffset="643.676">23594 1469 1134 0,'0'0'24'0,"0"0"6"0,-4 0 1 0,4 0 1 0,0 0-32 0,-3 6 0 0,3-6 0 0,0 0 0 16,0 0 68-16,0 0 6 0,0 0 2 0,0 0 0 0,0 0-31 16,0 0-5-16,0 0-2 0,3 6 0 0,8-6 8 0,-4 3 2 15,0-6 0-15,4 3 0 0,-1 0-24 0,4-6-4 16,0 6 0-16,0-6-1 0,-3 6-8 0,3-6-2 16,-3 0 0-16,3 1 0 0,-4 5-9 0,5-6 0 15,-5 6 0-15,1-6 0 0,-1 0 0 0,-3 6 0 16,0 0 0-16,0-6 8 0,4 3-8 0,-7 0 0 15,3 3 0-15,-7 0 0 0,3-3 0 0,1-3 0 16,-4 6 0-16,3 0 0 0,1-11 8 0,-4 5-8 0,0 6 12 16,-4-6-4-16,-3 0 1 0,4-6 0 0,-4 6 0 15,-1-2 0-15,1 2-9 0,-3 6 0 0,-1-6 0 16,1 0 0-16,-1 0 0 0,-3 0 8 0,0 6-8 16,0-6 0-16,0 6 0 0,-4 0 0 0,4 0 0 0,0 6 0 15,0-6 0-15,0 6 0 0,3-6-8 0,0 6 8 16,1 0-8-16,-1 6 8 0,4 2-10 0,-3 4 10 15,3-6 0-15,-1 5 0 0,1-2 0 0,0-3 0 16,4 5 0-16,-1 1-9 0,1-3 9 0,-1 2 0 16,1 1 0-16,-1-6 0 0,4 2 0 0,0 4 0 15,0-6 0-15,4 5 0 0,-4-2 0 0,0-3 0 16,3 6 0-16,1-7 0 0,-1 1 0 0,4 3 0 16,-3-3 15-16,3-1-2 0,-4 1 0 0,5 0 0 15,-1-3-5-15,3 2-8 0,1-5 11 0,-1 0-11 16,1 0 8-16,3 0-8 0,4 6 0 0,-4-12 0 0,3 0 0 15,1 0 0-15,0 0 0 0,-1-6 0 16,5 0-30-16,-1 0-6 16,0-6-2-16,0 6-511 0,0 1-103 0</inkml:trace>
  <inkml:trace contextRef="#ctx0" brushRef="#br0" timeOffset="1551.99">25150 1187 1400 0,'0'0'40'0,"0"0"8"0,0 0-39 0,0 0-9 0,0 0 0 0,0 0 0 16,0 0 30-16,0 0 4 0,0 0 1 0,-4 6 0 16,0-967-3-16,4 1934 0 0,-3-967 0 0,3 5 0 15,3 1-2-15,-3-6-1 0,0 3 0 16,0 3 0-16,4-1 2 0,-4-5 0 0,-4 6 0 0,4-6 0 15,0 0-13-15,0-6-2 0,0 0-1 0,0 0 0 16,0 0-5-16,0 0-1 0,0 0 0 0,0 0 0 16,0 0 6-16,0 0 1 0,0 0 0 0,-7 0 0 15,0-3-16-15,-3 0 11 0,3-3-11 0,0 0 10 16,-4 0-10-16,0 6 0 0,1 0 0 0,-1 0 0 16,1 0 0-16,-4 0 0 0,0 0 0 0,-4 6 0 15,0 0 0-15,1 0-12 0,-1 8 2 0,4-2 1 16,-4 0 1-16,4 0 0 0,0 0 0 0,3 8 0 15,1-8 8-15,-1 11-8 0,1-8 8 0,3 3-8 0,0-1 8 16,-1-5 0-16,5-3 0 0,-4 3 0 0,3-1 0 0,4 1 0 16,-3-6 0-16,-1 0-8 0,4 0 8 15,0-6 0-15,0 0 0 0,4 9 0 0,-1 2 0 16,1-5 0-16,-4 0 0 0,7 0 0 0,0 0-8 0,0 0 8 16,4 0-8-16,-1 0 8 0,1-1 0 0,-1 1 0 15,5 3 0-15,-5-3 0 0,4 0 0 0,0 6-8 16,0-6 8-16,1-1 0 0,-1 1 0 0,0 6 0 15,-4-9 0-15,1 9 0 0,3-6 0 0,-3 0 0 16,3-6 0-16,-4 5 0 0,4-5-17 0,1-5 1 16,-5 5 1-16,4-12 0 15,0 6-36-15,-3-3-7 0,7-3-2 0,-4 6 0 16,0-11-109-16,3 5-23 0</inkml:trace>
  <inkml:trace contextRef="#ctx0" brushRef="#br0" timeOffset="2156.269">25485 1446 828 0,'0'0'18'0,"-4"0"4"0,-3 6 1 0,7-6 0 0,-7 0-23 0,7 0 0 0,-7 5 0 0,0 1 0 15,0-6 82-15,0 6 12 0,7-6 2 0,-11 0 1 16,4 0-13-16,0 6-4 0,7-6 0 0,-7 0 0 16,-4 6-24-16,4-6-4 0,7 0-2 0,0 0 0 0,-7 3-27 0,-3 3-6 15,3 0-1-15,0 5 0 0,3-5-16 0,-3 6 0 16,4-6 0-16,-5 9 0 0,1 2 0 0,4-5 0 16,-4 6 0-16,3-1 0 0,1 4 0 15,3-3 0-15,-4-1 0 0,1 4 0 0,3 2 0 0,0 1 0 16,3-4 0-16,-3-2 10 0,0 0 10 0,0 2 3 15,4-8 0-15,-1 0 0 0,1 0-14 0,3-7-9 16,-4 1 12-16,4-3-12 0,4 0 23 0,-4-3-3 16,4 0 0-16,-1-3 0 0,1 0 16 15,7-3 2-15,-4-5 1 0,0-1 0 0,3 6-39 0,1-6-10 16,-4-2-1-16,4-10 0 0,-1 6 11 0,1-2 0 16,0-4 0-16,-4 1 0 0,0 2 0 0,0 4-8 15,0-13 8-15,-3 4-8 0,-4 2 8 0,0 1 0 0,0 2-9 0,-4 3 9 16,4-8 0-16,-7 8 0 0,0-5 0 0,0 8 0 15,-3 3 0-15,-1-5 0 0,-3-1 0 0,0 6 0 16,0 4 0-16,0 2 0 0,-3 0 0 0,-5 6 0 16,5 0-12-16,-4-6 1 0,0 6 1 0,-4 0 0 15,0 0 10-15,4 6-13 0,-3 0 5 0,3-965 8 16,-4 1944-12-16,7-973 12 0,1 6-10 0,-1-4 10 16,4 4-14-16,0 5 3 0,0-5 1 0,-4 3 0 15,8-4 10-15,-1 1-13 0,-3 2 5 0,4-2 8 16,-1-6-15-16,1 5 5 0,-1-11 1 0,1 3 0 15,-1 3-21-15,4-12-4 16,0 0-1-16,0 0 0 0,0 0-17 16,0 0-3-16,0 0-1 0,0 0 0 0,0 0-131 15,0 0-26-15</inkml:trace>
  <inkml:trace contextRef="#ctx0" brushRef="#br0" timeOffset="2684.376">25823 1481 1134 0,'0'0'24'0,"0"0"6"0,0 0 1 0,0 0 1 0,0 0-32 0,0 0 0 0,0 0 0 0,0 0 0 15,0 0 92-15,0 0 11 0,-7-6 2 0,7 6 1 16,0 0-56-16,0 0-11 0,-7 9-3 0,4-3 0 16,3 11-28-16,-4-11-8 0,4 6 0 0,0 6 0 15,4-4 8-15,-4-2-8 0,3 6 8 0,1-1-8 16,-1-2 8-16,1-3-8 0,-1 6 10 0,1-1-10 15,-1-2 30-15,1 3 0 0,-1-1 0 0,4-5 0 16,-3 3 3-16,3-4 1 0,0 1 0 0,0-6 0 0,0 6-2 16,0 0 0-16,0-9 0 0,4-1 0 0,0-2-20 15,-1 3-4-15,-3 3 0 0,0-6-8 0,4 6 11 16,-4-6-11-16,0 6 10 0,0-6-10 0,0 0 8 0,0 0-8 16,0 0 0-16,0 6 0 0,4-12 11 0,-4 6-11 15,-4-6 12-15,8 6-12 0,-4 0 23 0,0-6-3 16,0-3 0-16,0 4 0 0,-3-13 2 0,3 6 0 15,-4-5 0-15,1-4 0 0,-1-3-10 0,-3 1-3 16,0-4 0-16,0 4 0 16,0-4-9-16,0 4-11 0,0-1 3 0,-3-2 0 15,3 2-23-15,-4 1-4 0,4 8-1 0,-3-8 0 16,-1 5-35-16,4 3-7 0,-3 4-2 0,-1-1-784 0</inkml:trace>
  <inkml:trace contextRef="#ctx0" brushRef="#br0" timeOffset="3283.964">26275 711 1087 0,'-4'17'24'0,"4"-11"4"0,0 9 2 0,0-3 1 0,0 5-31 0,0-5 0 15,4 3 0-15,-1 2 0 0,1-11 75 0,-1 12 9 16,5-6 1-16,-5 2 1 0,1-2-23 0,-1 6-5 0,1-6-1 0,-1-1 0 16,1 4-23-16,-1-3-5 0,1 5-1 0,3-5 0 15,-4 3-1-15,1 3-1 0,-1-7 0 0,1 13 0 16,-1-9-14-16,1 8-4 0,-1 1 0 0,1-4 0 15,3 4 12-15,-3 8 3 0,-1-3 0 0,1 4 0 16,-1-4 14-16,1-2 3 16,-1 8 1-16,1-9 0 0,3 4-23 0,0-1-5 15,-4-2-1-15,1 2 0 0,-1-3-12 0,5-8 9 16,-5 3-9-16,4 2 8 0,-3-11-8 0,-1 6 8 0,4-7-8 0,-3-2 8 16,-4 3-8-16,3 6 0 0,1-7 0 0,-4-5 0 15,3 3 0-15,-3-3 0 0,4 0 0 0,-4 6 0 16,0-12-11-16,0 0-1 0,0 0 0 0,0 5 0 15,0-5-20 1,0 0-5-16,0 0-1 0,0 0 0 0,0 0-18 0,0 0-4 0,0 0-1 16,0 0 0-16,0 0-38 0,0 0-7 0,0 0-2 0,0 0-550 15</inkml:trace>
  <inkml:trace contextRef="#ctx0" brushRef="#br0" timeOffset="4026.461">26797 1446 1101 0,'0'0'24'0,"0"0"4"0,0 0 2 0,0 0 2 0,0 0-32 0,0 0 0 0,-7 6 0 0,7-6 0 15,-7 5 84-15,7-5 9 0,-4 6 3 0,-3 0 0 16,0 0-13-16,4-6-3 0,3 0 0 0,-7 0 0 15,-4 6-35-15,4-6-7 0,0 3-2 0,3 0 0 16,4-3-10-16,-7 9-2 0,0-3-1 0,0-1 0 16,0 1-11-16,0-6-3 0,4 6 0 0,-1 6 0 15,1-6-9-15,-1 3 0 0,4 8 0 0,-3-5 0 16,3 0 0-16,0 5 10 0,0-8-10 0,3 9 10 16,-3-6-10-16,4 5 10 0,-4-5-10 0,3 3 10 0,1 2-10 15,-1 1 10-15,4-6-10 0,-3 3 10 16,-1-4-2-16,4 1-8 0,-3 0 12 0,-1 0-4 0,4-7-8 0,-3 4 10 15,3-3-10-15,0 0 10 0,0 0-10 0,-3 6 0 16,3-6 0-16,0-1 0 0,3 1 13 0,-3-3-2 16,0 3-1-16,4 0 0 0,0-6 6 0,-1 0 0 15,1 0 1-15,-4 0 0 0,3-6 9 0,1 0 2 16,0 3 0-16,-1-3 0 0,4-5-13 0,0-1-3 16,1 0 0-16,-5-5 0 0,1 2-1 0,3-9-1 0,-4 7 0 15,1-4 0-15,0 3-10 0,-4-5 8 16,0 8-8-16,0-2 8 0,-4-1-8 0,1 6 0 15,-1-3 0-15,1 4 0 0,-4-1 0 0,0 0 0 0,-4 6 0 0,1 0 0 16,-1-8 0-16,-3 8 0 0,0 0-9 0,0 0 9 16,-3 6-18-16,-1-6 3 0,0 0 1 15,-3 6 0-15,-3-6 14 0,2 6-12 16,-2 0 12-16,-1 0-12 0,1 6-10 0,-1-6-2 0,4 0 0 0,0 0 0 16,0 6 4-16,3-6 1 0,4 6 0 0,-4 0 0 15,4-6 4-15,7 0 1 0,0 0 0 0,-3 6 0 16,3-6-6-16,-4 6-2 0,4-6 0 0,0 0 0 31,-3 3-21-31,3-3-4 0,0 0-1 0,3 11 0 0,1-5-32 0,-1 0-6 16,-3-6-2-16,4 6-400 0,3 0-80 0</inkml:trace>
  <inkml:trace contextRef="#ctx0" brushRef="#br0" timeOffset="4474.907">27234 1519 1170 0,'0'0'25'0,"0"0"6"0,0 0 1 0,0 0 1 0,0 0-33 0,0 0 0 0,-3 6 0 0,3 0 0 16,0 0 70-16,0 0 7 0,3 8 2 0,-3-8 0 15,4 0-19-15,-4 0-3 0,0 6-1 0,4 0 0 16,-4-1-31-16,0 4-6 0,3-3-2 0,1 5 0 15,-4-5-17-15,3 3 0 0,1 3 0 0,-4-1 0 16,3-5 0-16,1 9 0 0,-1-10 8 0,1 1-8 16,-4 0 10-16,3 0-2 0,1-7 0 0,-4 4 0 15,0-9 0-15,0 0 0 0,0 0 0 0,0 0 0 16,0 0 6-16,0 0 1 0,0 0 0 0,7-6 0 16,-4 1-15-16,1 2 0 0,-1-9 0 0,-3 0 0 15,0 0-128-15,0 1-32 0,0-4-7 0,-3 3-1 0</inkml:trace>
  <inkml:trace contextRef="#ctx0" brushRef="#br0" timeOffset="4724.709">27093 1069 1130 0,'0'0'24'0,"0"0"6"0,0 0 1 0,0 0 1 0,0 0-32 0,0 0 0 0,0 0 0 0,0 0 0 15,0 0 69-15,0 0 7 0,0 0 2 0,0 0 0 16,0 0-48-16,0 0-10 0,0 0-1 0,0 0-1 16,0 0-18-16,0 0 8 0,0 0-8 0,0 0 0 31,0 0-17-31,0 0-11 0,0 0-1 0,0 0-602 0</inkml:trace>
  <inkml:trace contextRef="#ctx0" brushRef="#br0" timeOffset="5624.848">27481 1419 1371 0,'0'0'30'0,"0"0"6"0,0 0 2 0,0 0 1 0,0 0-31 0,0 0-8 0,0 6 0 0,4 3 0 16,-4-9 44-16,0 0 7 0,0 6 1 16,3 0 1-16,-3 0-25 0,0 5-6 0,4-5-1 0,0 6 0 15,-4-6-8-15,3 3-1 0,-3 2-1 0,4 1 0 16,-1 0-11-16,-3-6 0 0,4 9 0 0,-1-4 0 16,1 1 0-16,-1 6 0 0,1-7 0 0,-1 4 0 15,4-3 40-15,-3 0 4 0,-1-1 0 0,1 1 0 16,-1 3 6-16,1 3 2 0,3-13 0 0,-3 7 0 15,-1 0-32-15,1 3-7 0,-1-4-1 0,1-5 0 16,-1 6 0-16,1-6-1 0,3 6 0 0,-4-3 0 16,1-7-3-16,-4-2 0 0,3 9 0 0,-3-3 0 15,0-6 0-15,4 6-8 0,-4-6 12 0,0 0-4 16,0 0-8-16,0 0 0 0,7 6 9 0,-4 0-9 16,-3 0 8-16,0-6-8 0,0 0 10 0,0 0-10 15,0 0 12-15,0 0-3 0,0 0-1 0,0 0 0 16,0 0 3-16,0 0 0 0,0 0 0 0,0 0 0 15,0 0 1-15,0 0 0 0,0 0 0 0,0 0 0 0,0 0 1 0,0 0 1 16,0 0 0-16,0 0 0 0,0 0 2 0,0 0 1 16,0 0 0-16,0 0 0 0,0 0 3 0,0 0 0 15,0 0 0-15,0 0 0 0,0 0-20 0,-3-12 0 16,-4 6 0-16,3-6 0 0,-3 1 0 0,4 2 0 16,-4-9 0-16,0 12 0 0,3-11 0 0,-3 2 0 15,0 3 0-15,3 0 0 16,-3 1-19-16,0-1-7 0,0 0-2 15,4 3 0-15,-4-3 28 0,0 1 0 0,0-1 0 0,3 0 0 0,-3 3 0 0,4 3 0 0,-1-5 0 16,0 5 0-16,1-6-9 0,-1 6 9 0,1-6-10 16,-1 1 10-16,1 8 0 0,-1-9 0 15,4 12 0-15,-3-6 0 0,3 0 0 0,0 6 0 16,0-6 0-16,0 6 0 0,3-6 0 0,1-5 0 16,-1 11 0-16,4-9 0 0,0 6 0 0,1 0 0 0,2-3 0 15,4 0 0-15,-3 0 0 0,-1 6 0 0,1-6 0 0,0 1 10 16,-1-1-10-16,1 0 0 0,-1 0 0 0,1 6 0 15,-4-6 0-15,3 0 0 0,1 3 0 0,-4-3 0 16,4 1 0-16,-4-1 0 0,0 6 0 0,-4-6 0 16,1 6 0-16,3-6 0 0,-4 6 0 0,5 0 0 15,-8 0 0-15,3 0 0 0,4 0-10 0,0 0 10 16,0 0-24-16,-3 0 0 0,3 6 1 0,0-6 0 16,0 0-10-16,0 6-3 0,4-6 0 0,-4 6 0 15,0-1-9-15,3 1-3 0,-3-6 0 0,4 0 0 16,-4 0-29-16,0 0-7 0,4 0 0 15,-4 0-1-15,0 0-53 0,0 0-10 16,3 0-3-16,-3 0 0 0</inkml:trace>
  <inkml:trace contextRef="#ctx0" brushRef="#br0" timeOffset="144493.063">11430 7425 345 0,'0'0'0'0,"0"0"14"0,0-6-4 0,0 1 2 0,0-1-12 0,0-3 0 15,0 3 0-15,0 6 0 0,0-6 74 0,0 6 13 16,0 0 2-16,-4-6 1 0,4 6-38 0,0 0-8 16,0 0-2-16,0 0 0 0,0 0-10 0,0 0-1 15,0 0-1-15,0 0 0 0,0 0-6 0,0 0 0 16,0 0-1-16,0 0 0 0,-3 3-5 0,-4 0-1 15,3 0 0-15,1 0 0 0,3 3-9 0,-4 3-8 0,4-3 12 0,0-1-12 16,0 1 17-16,0 6-3 0,0 0-1 0,0 0 0 16,4-4 12-16,-1 4 3 0,-3 6 0 0,0-6 0 15,4 8-5-15,-4-2-1 0,0 8 0 0,0-11 0 16,0 6-22-16,0-4-20 0,0-8 4 16,0 9 1-16,3 11 39 0,-3-5 8 0,-3 2 2 0,3 6 0 15,-4-2-26-15,4 5-8 0,-3-3 0 16,-4-5 0-16,3 2 8 0,-3 1-8 0,4-4 0 15,-4-2 0-15,3-1 0 0,-3 4 0 0,3-10 0 0,-3-2 0 16,4 3 10-16,-1-13-10 0,1 7 8 0,-1-6-8 16,1 0 23-16,-1-3-1 0,4 3 0 0,-3-3 0 15,-1-3 14-15,4 0 2 0,0 0 1 0,0 0 0 16,0 0-11-16,0 0-3 0,0-9 0 0,4 6 0 16,-4-3-25-16,3-6 0 0,1 6 0 0,-4-5 0 15,3-7 8-15,4 3-8 0,0 4 8 0,-3-7-8 0,3 3 0 16,-3-2 0-16,3-1 0 0,0 0 0 0,-4-2 0 0,1 2 0 15,3-11 0-15,0 2 0 0,-4-5 0 0,1-3 0 16,-1-7 0-16,1-2 0 0,-1 0-17 0,5 0 4 16,-5-3 1-16,1 3 0 15,-4 6-32-15,3 0-7 0,1-4-1 0,-4-2 0 16,0 0 42-16,0 9 10 0,0-3 0 0,3-3 0 16,-3 8-53-16,4 4-9 0,-4 2-2 0,3 4 0 0,1 2 52 0,-1 4 12 15,1 5 0-15,3 0 0 0,-4 6 0 0,4-6 0 16,-3 10 0-16,-4 2 0 0,0 0 0 0,7 2 0 15,0 1 0-15,4 0 0 0,3 9 0 0,-4-6 0 16,1 0 0-16,3 6 0 0,-3-4 8 0,10 10-8 16,0 0 0-16,-3-1 0 0,3 4 0 0,3-3 0 0,-6-7 0 0,3 13 0 15,0 2 0-15,-3-2 0 0,0-1 0 16,-4 4-9-16,3-7 9 0,-6 10 9 0,0-13-1 0,-1 13-8 16,1-4 8-16,-4 4-8 0,0-10 0 0,-4 4 0 15,1 5 0-15,-4-8 0 16,3-4-15-16,-6 4 5 0,3-3 10 0,0-1 0 0,-4-2 0 0,4 0 0 15,-3 5 0-15,-1 1 0 0,1 8 0 0,-4-5 0 16,3-18 0-16,4 11 0 0,-3 4 0 0,3 2 0 16,0-20 27-16,0 6 7 0,0 3 2 0,3 3 0 15,-3-4-28-15,0 1-8 0,4 3 0 0,-1 2 0 16,1 1 0-16,-1 0 0 0,1-4 0 0,-1 4 0 16,-3-6 0-16,4 5 0 0,-1-2 0 0,-3 3 0 0,4-6 0 15,-4-1 0-15,0 1 0 0,4-3 0 0,-4 3 0 16,0-12 0-16,0 6 0 0,0-6 0 15,0 0-100-15,-8-6-28 0</inkml:trace>
  <inkml:trace contextRef="#ctx0" brushRef="#br0" timeOffset="144865.675">11331 7508 835 0,'0'0'18'0,"0"0"4"0,0 0 1 0,0 0 1 0,0 0-24 0,0 0 0 0,0 0 0 0,0 0 0 16,0 0 55-16,0 0 6 0,0 6 2 0,4-1 0 16,-4-5 4-16,3 9 1 0,1-6 0 0,6 3 0 15,-3 0-25-15,4 0-5 0,-4 0-1 0,4 0 0 16,-1-1-19-16,4-5-4 0,0 6-1 0,1 0 0 16,2 3-13-16,1-3 8 0,-4 0-8 0,0 6 0 15,4-7 0-15,-4 1-13 0,0-6 1 0,4 6 0 16,-1 12-41-16,1 2-8 0,-1-14-2 0,1 0-521 15</inkml:trace>
  <inkml:trace contextRef="#ctx0" brushRef="#br0" timeOffset="145289.846">11980 7172 806 0,'0'0'17'0,"0"6"4"0,0-6 1 0,0 0 2 0,0 12-24 0,0-3 0 0,0-9 0 0,0 12 0 15,4 5 61-15,-4-5 8 0,7 0 2 0,-7 0 0 16,3-1-6-16,1 4-1 0,0 3 0 0,-1-7 0 16,1-5-5-16,-1 15-2 0,1-3 0 0,-1 2 0 15,1-5-45-15,-1 0-12 0,1-4 0 0,-1 13 0 16,1 2 0-16,-4 4 0 0,3-10 0 0,-3-2 0 16,0 5 0-16,0 1 0 0,0 8 0 0,0-5 0 15,-3 2 0-15,3-2 0 0,0 2 0 0,0 0 0 16,0-2 0-16,0-4 0 0,-4-2 0 0,4 2 0 15,0-11 0-15,0 3 0 0,0-3 0 0,4 5 0 16,-4-5 0-16,0 0 0 0,0 0 0 0,0-4 0 0,3 4 0 16,-3-6 0-16,0 0 0 0,0 0 0 15,0-6-49-15,4 0-12 0,-1 6-3 0</inkml:trace>
  <inkml:trace contextRef="#ctx0" brushRef="#br0" timeOffset="145670.683">12277 7134 1141 0,'0'0'24'0,"0"0"6"0,0 0 1 0,0 0 2 0,0 0-33 0,-4 3 0 0,4 3 0 16,-3 6 0-16,6 0 48 0,-3-12 4 0,0 0 0 0,-3 5 0 16,6 13-28-16,-3 3-4 0,4-4-2 0,-4 7 0 15,3-7-10-15,-3 10-8 0,7-4 9 0,-3 10-9 16,-1-4 0-16,-3 4 0 0,4-4 0 0,-1-3 0 16,-3 4 8-16,4 14-8 0,-4 6 0 0,-4-12 0 15,8-3 24-15,-4-11-2 0,0-9 0 0,3 14 0 16,-3 6-35-16,0 3-7 0,-3-11-2 0,3 8 0 15,0-11 22-15,-4 2 0 0,1-8 0 0,3-1 0 16,-4-2 0-16,4 3 0 0,-3-6 0 0,3-7 8 16,0-2-8-16,0 3 0 0,0-3 0 0,0 0 8 0,0-3-8 0,0-3-14 15,3 0 3-15,-3-6-619 16</inkml:trace>
  <inkml:trace contextRef="#ctx0" brushRef="#br0" timeOffset="146234.109">12471 7734 1267 0,'0'0'28'0,"0"-6"5"0,-4 0 2 0,4 6 1 0,0 0-36 0,0 0 0 0,0 0 0 0,0 0 0 16,0 0 58-16,0 0 5 0,-3 6 1 0,3-6 0 16,0 0-52-16,0 0-12 0,-7 6 0 0,3 0 0 15,1 6 0-15,-1-4 0 0,4-8 0 0,0 0 0 16,0 0 0-16,0 0 0 0,7 3 0 0,-7-3 0 16,11 6 54-16,-4-6 8 0,3 6 2 0,1-6 0 15,-1-9-52-15,5-2-12 0,-1 8 0 0,0-9 0 16,0 0 0-16,4 6-15 0,-4 0 3 0,3-8 1 15,-3-4 11-15,-3-6 0 0,3 10 0 0,-3 5 0 16,-1 0 0-16,-3 3 8 0,0-5-8 0,-3 5 0 16,-1-6 8-16,1 6-8 0,-1 6 8 0,-3 0-8 0,0 0 0 15,-3-6 0-15,-1-9 0 0,1 10-8 16,3 5-15-16,-11-6-2 0,1 0-1 0,-1 0 0 0,1 0 6 0,-1-3 2 16,-3 6 0-16,0-6 0 0,3 7 8 0,-3 2 2 15,14 0 0-15,-11 0 0 0,-3 5 8 0,4 1-10 16,-1 0 10-16,4 0-10 0,0 0 10 0,0 6 0 15,0-1 0-15,3 10 0 0,1 3 0 0,3 2 0 16,0 9 0-16,0-8 0 0,3 2 0 0,1-5 0 16,3 8 0-16,0 6 0 0,0 3 0 15,0-2 0-15,0-4 0 0,0 3 0 0,4-9 12 0,-4 4 5 16,0 2 1-16,0-3 0 0,0-8-18 0,0-1 0 16,4-2-8-16,-4-3 8 0,0-10 0 0,-4-2-9 15,1-6 9-15,-4 0 0 0,7 0-22 0,-4-8 1 16,1-16 0-16,0 1 0 15,-4 2-83-15,3-3-17 0</inkml:trace>
  <inkml:trace contextRef="#ctx0" brushRef="#br0" timeOffset="146886.817">12742 7599 1220 0,'0'0'27'0,"0"0"5"0,0 0 2 0,0 0 0 0,-3 0-34 0,3 0 0 15,0 0 0-15,0 0 0 0,0 0 101 0,0 0 14 16,0 0 2-16,-4-9 1 0,4 3-42 15,0 0-8-15,4 3-1 0,-4 0-1 0,0-3-36 0,3 1-7 16,1 5-2-16,-4 0 0 0,3-6-10 0,1 6-3 16,-1-6 0-16,1 6 0 0,3 0-8 0,0 0 0 15,4 0 0-15,-4 6 0 0,7 0 0 0,-4-6 0 16,5 5 0-16,-5 4 0 0,4-6 0 0,-3 0 0 0,3 3 0 16,0 12 0-16,-3 5 0 0,3-8-14 0,-4 2 5 15,1-5 1-15,-1-6-5 0,1-6-1 0,-4 6 0 0,-7-6 0 16,7 0 3-16,-7 0 1 0,7 6 0 0,-7-6 0 15,0 0 10-15,0 0 0 0,0 0 0 0,0 0 0 16,0 0 18-16,0 0 6 0,0 0 0 0,0 0 1 31,0 0-71-31,0 3-14 0,4 3-4 0,-8 0 0 0,1-3 52 0,-1 11 12 0,-3-8 0 0,4 6 0 16,-4-6-16-16,-1 3-1 0,-2 5 0 0,3 1 0 31,0-3-24-31,0-6-5 0,0 5-1 0,-4-2 0 0,4 9 61 0,0 5 12 0,0-2 2 0,0 2 1 16,0-5-29-16,0 0 0 0,0 8 0 0,0-8 0 15,3-1 0-15,-3-5 0 0,4 3 0 0,-1-9 0 16,0 6 20-16,4-1-1 0,-3-5-1 0,3 0 0 16,0-6-1-16,0 0 0 0,0 0 0 0,0 0 0 15,0 9 18-15,0-9 3 0,0 0 1 0,0 0 0 0,0 0-11 16,0 0-3-16,0 0 0 0,7-3 0 0,4 0-25 0,-4 0 0 16,3 3 0-16,1 0 0 0,-4 3 0 15,3-3 0-15,1 0 0 0,0 0 0 0,3 0 0 0,-4 6 0 16,4 6 0-16,1-12 0 0,2-9 0 0,1 6 0 15,-4 3 0-15,4 3 0 16,-1 6-97-16,1-3-25 0,3-1-5 0,0-5-615 0</inkml:trace>
  <inkml:trace contextRef="#ctx0" brushRef="#br0" timeOffset="147417.753">13847 6931 1036 0,'0'0'23'0,"-4"-5"5"0,0-1 0 0,1 0 1 0,-1-3-29 0,4 9 0 16,0 0 0-16,0 0 0 0,-7-3 80 0,7 3 11 16,0 0 1-16,0 0 1 0,-7 6-47 0,0 6-10 15,0-6-1-15,0-1-1 0,4 7-26 0,-4-3-8 16,3 9 0-16,4-1 0 0,-7 7 0 0,7-7 0 15,-4 16 0-15,4-7 0 0,4 10 41 0,-4-7 5 16,4 3 1-16,-1 6 0 0,1 1-25 0,3 2-5 16,-4 3-1-16,1-3 0 0,3-3-16 0,-4 12 0 15,4 12 0-15,-3-9 0 0,-1-9 0 0,-3 0 0 16,4-6 0-16,-4 6 0 0,0-8 0 0,0-1 0 16,-4 3 0-16,4-11 0 0,-3 8 38 0,-1-6 1 0,1 4 0 15,-1-7 0-15,-3-2-25 0,4-7-5 16,-1-5-1-16,-3 0 0 0,4 8 8 0,-4-8 0 15,3 0 1-15,-3 3 0 0,3-4-17 0,1 7 0 0,-4 0 0 16,0-4 0 0,3-11-48-16,1 0-12 0,-1 0-4 0,4 0 0 15,0-3-51-15,0 0-10 0,-3 0-3 0,-4-3-512 0</inkml:trace>
  <inkml:trace contextRef="#ctx0" brushRef="#br0" timeOffset="147712.955">13578 7611 1267 0,'0'0'28'0,"0"0"5"0,0 0 2 0,0 0 1 0,0 0-36 0,0 0 0 16,0 17 0-16,4-5 0 0,-1-6 58 0,-3-6 5 15,0 0 1-15,8 9 0 0,-1 2-2 0,3-5 0 16,-10-6 0-16,7 0 0 0,4 6-18 0,-1-6-3 16,4 0-1-16,1 0 0 0,-5 0-23 0,4 0-5 15,-3 0 0-15,3 0-1 0,0 6-11 0,0-6 0 16,-3 0 0-16,3 0 8 0,-3 6-17 0,3-3-4 0,0 0-1 16,0-3 0-1,-4 0-70-15,5 0-13 0,2 3-3 0,-3-3-391 16,4 0-77-16</inkml:trace>
  <inkml:trace contextRef="#ctx0" brushRef="#br0" timeOffset="148208.562">14164 7746 921 0,'0'0'20'0,"0"0"4"0,0 0 0 0,0 0 4 0,0 0-28 0,0 0 0 0,0 0 0 0,-7-6 0 15,0 6 82-15,0-6 11 0,-4 12 3 0,4-6 0 16,-3 0-77-16,-1 6-19 0,0 0 0 0,1-6 0 15,3 0 55-15,-4 0 7 0,1 3 2 0,-4 2 0 16,3-5-52-16,4 0-12 0,7 0 0 0,-11 3 0 16,4 0 0-16,-3 3 0 0,3 6 0 0,3-6 0 15,4-6 0-15,-7 6 0 0,4 5 0 0,-1-2 0 16,0 0 54-16,1 3 8 0,3-3 2 0,0 2 0 0,0 1-52 0,0-3-12 16,0-3 0-16,3 3 0 0,1 5 32 15,-4-8 4-15,7 0 1 0,-3 6 0 0,-1 0-15 16,4-3-3-16,-7-7-1 0,7 4 0 0,-3 3-8 15,3-9-2-15,0 6 0 0,0 0 0 16,0 0-8-16,0 0 0 0,4-12 0 0,-4 6 0 0,0 6 0 0,3-6 0 16,-3-6 0-16,4 6 0 0,-4-6 0 0,0 6 0 15,0-6 0-15,0 0 0 0,0 0 0 0,0-3 0 16,0-8 0-16,-3 11 0 0,-1 0 0 0,1 0 0 16,-1-6 0-16,1-5 0 0,-4 2 0 0,0 3 0 15,0 1 0-15,-4-4 0 0,4 3 0 0,0 0 0 0,-3-5 0 0,-1 11 0 16,4-9 0-16,-3 3 0 0,-1 1 0 0,1-1 0 31,-1 0-33-31,-3-8-12 0,0-4-3 0,-3 6 0 0,-1 4 24 0,4 2 5 0,-4 0 1 0,1-5 0 16,-1 5 18-16,1 0 0 0,-1 3 0 0,4 6 0 31,7 3-48-31,0 0-13 0,0 0-3 0,-7 6 0 0,0 0 52 0,0 12 12 0,3 5 0 0,1 4 0 16,3 2-54-16,0-8-8 15,3 26-2-15,1-3 0 0</inkml:trace>
  <inkml:trace contextRef="#ctx0" brushRef="#br0" timeOffset="148665.878">14316 7822 936 0,'0'0'20'0,"0"0"5"0,0 0 1 0,-4 6 0 0,1 3-26 0,3-9 0 15,0 0 0-15,0 0 0 0,0 0 83 0,0 0 11 16,0 0 2-16,0 0 1 0,0 0-30 0,0 9-7 16,0-3 0-16,-4 5-1 0,4 1-24 0,0-9-5 0,0-3-1 15,0 6 0-15,4 3 1 0,-4 5 0 0,3-8 0 16,-3 0 0-16,0-6-4 0,4 6-1 15,-4 0 0-15,3 6 0 0,1-6-7 0,3-1-2 16,-4-2 0-16,1 3 0 0,3 0-7 0,-4 6-1 0,1-6-8 0,3 6 12 16,0-7-12-16,0-2 11 0,0 3-11 0,0-3 10 15,0 0-10-15,0 0 0 0,4 6 9 0,-4-9-9 16,0 6 8-16,0-12-8 0,4 6 8 0,-1-9-8 16,1 9 0-16,-1 0 0 0,1-6 0 0,0 0 8 15,-8 3-8-15,4-5 0 0,4-4 0 0,-4 0 0 16,-4-6 0-16,1 4 0 0,-1-10 0 0,1 7 8 15,-4-10-8-15,0 9 0 0,-4-2 0 0,4 2 8 16,-3-5-55-16,-1 2-10 0,1 1-3 16,-1-7 0-16,-3-2-105 0,4 2-22 15,-4-2-4-15,0 8-1 0</inkml:trace>
  <inkml:trace contextRef="#ctx0" brushRef="#br0" timeOffset="149086.726">14690 6829 1177 0,'0'0'25'0,"0"0"6"0,0 0 1 0,0 5 2 0,0 4-34 0,0 0 0 0,0 9 0 0,0-7 0 15,0 4 55-15,3 9 4 0,-3-7 1 0,4 10 0 16,-1 2-12-16,1 1-1 0,-1-4-1 0,1 9 0 16,-1-2-26-16,1 5-4 0,-1-3-2 0,4 9 0 15,-3-9 15-15,3 4 3 16,-3-7 1-16,-1-3 0 15,4 4-48-15,0 2-9 0,-3-3-3 0,3 10 0 0,-4 2 27 0,1 0 0 0,-1-6 0 0,-3-3 0 16,4-8 0-16,-4 2 0 0,3-2 0 0,-3 2 0 16,0 0 0-16,0-11 0 0,-3 8 0 0,3-5 0 15,-4 3 0-15,4-7 0 0,0 1 0 0,0-6 0 16,0-4-16-16,0-2 1 0,-3 0 1 0,3-6 0 16,0 0-58-16,3 12-12 0,-3-6-3 0,0-6 0 15,0 0 19-15,0 0 3 0</inkml:trace>
  <inkml:trace contextRef="#ctx0" brushRef="#br0" timeOffset="149423.919">14471 7399 836 0,'0'0'24'0,"0"0"4"0,0 0-28 15,0 0 0-15,0 0 0 0,0 0 0 0,0 0 108 0,0 0 16 0,0 0 4 0,0 0 0 16,0 0-52-16,3 9-9 0,1-3-3 0,7-1 0 16,-4-5-17-16,0 6-4 15,0 0-1-15,3 0 0 0,4 3-11 0,1-3-3 0,-1 0 0 0,3 0 0 16,-3-6-11-16,4 2-2 0,0 1-1 0,-1 3 0 15,1 0 2-15,0-6 0 0,3 0 0 0,-7 0 0 16,7 0-16-16,-7 0 8 0,4-6-8 0,-4 6 0 16,0-6 0-16,0 6 0 0,0-3 0 0,0 3-10 31,0 0-70-31,-3 0-15 0,3 0-2 0,-3 0-1 0</inkml:trace>
  <inkml:trace contextRef="#ctx0" brushRef="#br0" timeOffset="150324.6">16196 7572 1036 0,'-11'-11'23'0,"8"5"5"0,-4 0 0 0,-4 0 1 0,4-6-29 0,-7 0 0 0,4 7 0 0,-5-1 0 0,-2 3 57 0,-1-3 6 15,1 0 1-15,-5 6 0 0,5 0 0 0,-4 6 0 16,3 0 0-16,-3 0 0 0,0 11-52 0,-1 4-12 16,1 8 0-16,0 4 0 0,0-10 0 0,3 3 0 15,1 4 0-15,-1 2 0 0,0-2 0 0,4-4 0 16,4 3 0-16,-4 1 0 0,3-4 8 0,0 1 0 16,4-4-8-16,0 1 12 15,4-1-12-15,-1-2-8 0,4 2 8 0,0-5-13 0,0-3 45 0,4 8 10 16,3-11 2-16,0 0 0 0,0 3-21 0,3-10-4 15,-2 7-1-15,6 0 0 0,-4-3 5 0,4-9 1 16,0-9 0-16,1-3 0 0,2 6-8 0,1-11 0 16,-4-7-1-16,4-2 0 0,3-4 9 0,0-2 3 15,-7-6 0-15,4 2 0 0,3-8-27 0,-7-6 0 0,0-11 0 0,0 5 0 16,-3 0 0-16,-4 0 0 0,0 0 0 0,-4-3 0 31,1 9-17-31,-4 0-9 0,-4 0-2 0,-3 0 0 16,0 9-6-16,-3 3-2 0,-4-3 0 0,-1 3 0 0,-2-6 19 0,3 5 3 0,0 4 1 0,-1 6 0 15,1-4-7-15,7 10-2 0,-3 8 0 0,3 3 0 16,3 1 22-16,1 11-9 0,3 0 9 0,0 0 0 16,0 0-38-16,0 6-1 0,0 5 0 0,3 1 0 15,-3 9 39-15,4 2 0 0,-1 10 0 0,1 2 0 16,-1-9-9-16,4 12 9 0,4 10 0 0,-1-4 0 0,1 3 0 16,0 0 17-16,-1 0-1 0,1 9-1 15,3-6-15-15,-3 0 0 0,-1 2 0 0,-3 10 0 16,0-9 0-16,0-6 0 0,0-3 0 0,-3-3 0 15,-1-2 0-15,1-1 0 0,-4-9 0 0,0 4 0 16,0-10 0-16,0 4 0 0,-4-10 0 0,1 1 0 16,3-6 54-16,0-4 8 0,-4-2 2 0,4 0 0 0,0 6-52 0,0-12-12 15,0 0 0-15,0 0 0 0,0 0 0 0,0 0 0 16,7-9 0-16,-3 6 0 16,3 0-48-16,0-6-13 0,0 1-3 0,0-4 0 0</inkml:trace>
  <inkml:trace contextRef="#ctx0" brushRef="#br0" timeOffset="150897.242">16337 7699 1036 0,'0'0'23'0,"0"0"5"0,0 0 0 0,0 0 1 0,-3 9-29 0,3-9 0 0,0 0 0 0,-4 8 0 16,1-2 55-16,-5 0 5 0,5 6 0 0,-1-6 1 16,-3 8 3-16,0-8 1 0,4 0 0 0,-4 6 0 15,3-6-14-15,1 6-3 0,-4 2-1 0,3-2 0 16,1 0-20-16,-1 5-4 0,4-5-1 0,0-3 0 15,-3 6-2-15,-1-1 0 0,4-8 0 0,0 0 0 0,0 6 17 0,4 0 3 16,-4-3 1-16,0-1 0 0,3-5-33 0,1 9-8 16,-1-6 0-16,-3-6 0 0,4 6 0 15,-1-6 0-15,4 0 0 0,-7 0 0 0,7 6 0 0,0 0 0 16,0-6 0-16,0-12 0 0,0 12 0 0,4-6 0 16,-4 0 0-16,4-6 0 15,-1 3 0-15,4-2 0 0,-3-7 0 0,-4 6 0 0,0 1 0 0,0-4 0 16,0-3 0-16,0 6 0 0,0 1 0 0,-3-1 0 15,3 0 0-15,-4-3 0 0,1 4 0 0,-1-1 0 16,1-3 0-16,-4-2 0 0,-4 11 0 0,4-6 0 0,-3 6-12 16,-1 0 12-1,1-3-54-15,-1 1-3 0,1 2-1 0,-4 0 0 0,7 6 46 0,-4-3 12 0,-3-3 0 16,-3 0 0 0,-1 0-53-16,0 0-9 0,-3 12-2 0,0-6 0 0,-3 0 52 0,2 6 12 15,1-6 0-15,0 6 0 0,4-6 13 0,-4 6 6 0,3 3 1 0,4 5 0 16,-4 1-20-16,4-3 0 0,0 0-8 15,4-9 8-15,3 5-18 0,0-8 2 0,0 0 1 0,0 9 0 16,3-3-53 0,1 0-10-16,3 0-2 0,3 0-1 0</inkml:trace>
  <inkml:trace contextRef="#ctx0" brushRef="#br0" timeOffset="151208.184">16665 7646 1048 0,'0'0'29'0,"0"0"8"0,0 0-29 0,0 0-8 16,0 0 0-16,-7 9 0 0,4 2 80 0,-4 1 14 15,3 6 3-15,-3-6 1 0,3 2-10 0,1 4-3 16,-1-6 0-16,-3 5 0 0,4 4-57 0,-1-9-11 16,1 5-2-16,-1-2-1 0,4-3-6 0,0-1-8 0,0-5 11 0,0 0-11 15,0 0 9-15,0 0-9 0,0-6 0 16,0 6 9-16,0-6-25 0,0 0-6 16,4 3-1-16,-4-3 0 15,3-3-122-15,1 0-25 0</inkml:trace>
  <inkml:trace contextRef="#ctx0" brushRef="#br0" timeOffset="151465.504">16510 6955 1384 0,'0'0'39'0,"0"0"9"16,0 0-38-16,0 0-10 0,0 0 0 0,0 0 0 0,0 0 8 0,-4 9 0 15,1-3 0-15,-1 0 0 0,1 5-8 0,3-5 0 16,0 0 0-16,0 6 0 0,0-6 0 0,0-6 0 16,0 0 0-16,0 0 0 15,3 0-30-15,4 3-8 0,1 0-2 0,-1-1 0 0</inkml:trace>
  <inkml:trace contextRef="#ctx0" brushRef="#br0" timeOffset="151859.705">16923 6843 874 0,'0'0'19'0,"0"0"4"0,0 0 1 0,-4 9 1 0,1 9-25 0,3-7 0 0,-4-5 0 0,4 6 0 16,0-3 76-16,0 9 9 0,0-13 3 0,0 7 0 16,0 6-13-16,-3-3-3 0,3 2 0 0,0 1 0 15,3 2-23-15,-3-2-5 0,0 6 0 0,4-4-1 16,-4 10-7-16,3-4-2 0,1 3 0 0,-1 4 0 15,1 2-34-15,-1-6 0 0,1 10 0 0,-4-1 0 16,3-6 0-16,-3 3 0 0,0-2 0 0,0 2 0 16,0-3 0-16,4 4 0 0,-4-4 0 0,3 3 0 15,1-8 0-15,-4 2 0 0,0-5 0 0,3 2 0 0,-3-8 0 16,4 2 0-16,-4-2 0 0,4-6 0 0,-4-1 0 0,0 1 0 16,3-3 0-16,-3-3 0 0,0-6 0 0,4 6 0 15,-4-6 0-15,0 0 0 16,0 0-44-16,0 0-16 0,0 0-4 0,3-3-640 15</inkml:trace>
  <inkml:trace contextRef="#ctx0" brushRef="#br0" timeOffset="152470.064">16746 7328 1036 0,'0'0'23'0,"0"0"5"0,-3-6 0 0,3 3 1 0,0 3-29 0,0-5 0 16,0 5 0-16,0 0 0 0,3-6 85 0,-3 6 11 16,0 0 3-16,0 0 0 0,0 0-49 0,0 0-10 0,0 0-1 0,0 0-1 15,0 0-6-15,4 0-2 0,3 6 0 0,0-6 0 16,-3 5-11-16,-1-5-3 0,4 3 0 0,0 0 0 15,-3 3-5-15,3 3-2 0,-4-3 0 0,1-6 0 16,3 6-9-16,0 0 0 0,0-6 0 0,0 6 0 16,0-6 0-16,4 5 0 0,-4 1 0 0,0-6 0 15,7 0 0-15,-4 0 0 0,1 6 0 0,3-6 0 16,0 0 0-16,0 3 0 0,4 0 0 0,-4-3 0 16,-3-3 0-16,3-6 0 0,0 9 0 0,-3 0 0 15,-1 0-49 1,1 0-12-16,-4 6-3 0,3-6 0 0</inkml:trace>
  <inkml:trace contextRef="#ctx0" brushRef="#br0" timeOffset="181033.464">18045 7646 79 0,'0'-6'0'0,"0"0"0"0,3 0 0 0,-3 0 0 0,0 6 0 0,0 0 0 16,0 0 0-16,0 0 0 0,0 0 16 0,0 0-3 16,0 0-1-16,0 0 0 0,0 0-12 0,0 0 0 15</inkml:trace>
  <inkml:trace contextRef="#ctx0" brushRef="#br0" timeOffset="181700.34">18090 7649 518 0,'0'0'14'0,"0"0"5"0,0 0-19 0,0 0 0 0,0 0 0 0,0 0 0 15,0 0 0-15,0 0 0 0,0 0 8 0,0 0-8 16,0 0 0-16,0 0-17 0,0 0 3 0,-7 6 1 16,7-6 13-16,0 0 8 0,0 0 0 0,-7 0-8 15,7 0 62-15,-7-3 6 0,7 3 0 0,-7-3 1 16,7 3-3-16,-7-3-1 0,0 0 0 0,0 0 0 0,7 3-17 0,-7-3-3 16,0-3-1-16,0 3 0 0,7 3-4 0,-7 0-2 15,7 0 0-15,-7-6 0 0,7 6-3 0,0 0-1 16,-7 0 0-16,-4 0 0 0,1 0-12 0,-1 6-2 15,4-3-1-15,-4 6 0 0,4 0-19 0,-3 2 0 16,-1 7 8-16,1-6-8 0,-1 6 0 0,0 2 0 16,1-2 0-16,-1 5 0 0,1-2 0 0,-1 2 0 15,0-5 0-15,1 8 0 0,3-8 0 0,0-3 0 16,3 2 0-16,1 1 0 0,-1-6 0 0,4 3 0 16,0-7 0-16,0 1-9 0,0-9 9 0,4 6 0 15,3 0 0-15,-4 0 0 0,4 6 0 0,0-12 0 16,0 0 0-16,4 5 0 0,0-5 14 0,3-5 8 15,0 5 2-15,0 0 0 0,0-12-11 0,0 6-1 0,0 0-1 0,0 0 0 16,0-6-11-16,1 4 8 0,2-4-8 0,-6 6 8 16,-1-6-8-16,1 0 0 0,-4-5 0 0,0 5 0 15,0-3-19-15,-3-2-2 0,3 2-1 0,-4 0 0 16,-3 1-6 0,4 2-2-16,-4-6 0 0,0 6 0 0,0-2 6 0,0-4 2 0,-4 12 0 0,1-8 0 15,3 5 22-15,-4 3 0 0,1 3 0 0,3 3 0 16,0 0 0-16,0 0 0 0,0 0 0 0,-7 3 0 15,3 0 0-15,1 6 0 0,-1 2 0 0,-3 1-11 16,3 0 11-16,1 0 0 0,3 5 0 0,-4-2-8 16,1 3 8-16,-1-4 0 0,4 1 0 0,-3 6 0 0,-1-4 0 15,4-5 0-15,-3 9 0 0,3-4 0 0,3-5 0 16,-3 0 0-16,4 5 0 0,-1-969 0 0,1 1931-13 16,-1-967-1-16,1-1 0 0,3 1-550 15</inkml:trace>
  <inkml:trace contextRef="#ctx0" brushRef="#br0" timeOffset="184276.678">18281 7672 429 0,'0'0'12'0,"0"0"3"0,0 0-15 0,0 0 0 0,-7 0 0 0,7 0 0 16,0 0 51-16,-7-6 7 0,7 6 2 0,0 0 0 0,-7 0-2 0,7 0 0 15,0 0 0-15,0 0 0 0,0 0-13 16,0 0-2-16,-7-6-1 0,7 6 0 0,0 0 6 0,0 0 2 15,0 0 0-15,0 0 0 0,0 0 0 0,-7 0 0 16,7 0 0-16,0 0 0 0,0 0-18 0,0 0-4 16,-7 0-1-16,7 0 0 15,0 0 9-15,-7 6 1 0,7-6 1 0,-8 6 0 16,5 6-30-16,-4-6-8 0,3 0 0 0,1 6 0 0,3 2 9 0,-4-2-9 16,4 0 12-16,0 5-12 0,0-5 12 0,0 3-12 15,4 2 12-15,-4 1-12 0,3-3 10 0,1 2-10 16,-1 1 8-16,1-9-8 0,3 9 14 0,-3-7-2 15,3 1-1-15,-4-6 0 0,8 0 15 0,-8 0 3 16,4 3 1-16,-3-7 0 0,3 1-10 0,0 0-1 16,0-3-1-16,0 0 0 0,-7 0 22 0,7-3 4 15,0 0 0-15,4 1 1 0,-1-7-30 0,1 3-7 0,0 0 0 0,-1 0-8 16,-3 0 0-16,7-6 0 0,-3-2 0 16,3 5 0-16,-3 0 0 0,-1-3 0 0,1-5 0 15,-1 5 0-15,-3 0 0 0,4-3 8 0,-4 4-8 0,0-7 0 16,0 3 8-16,0-2-8 0,0 5 0 0,-3 0 0 15,-1-5 0-15,1 5 0 0,-4 3 0 16,0-3 0 0,0 0-36-16,0-2-12 0,-4 5-1 0,1 0-815 0</inkml:trace>
  <inkml:trace contextRef="#ctx0" brushRef="#br0" timeOffset="184886.495">19128 7587 1285 0,'0'0'28'0,"0"0"5"0,0 0 2 0,0 0 2 0,0 0-29 0,-4 6-8 0,1 6 0 0,-1 5 0 16,1-8 81-16,-1 9 15 16,0-1 4-16,-3 1 0 0,4-3-42 0,-1 8-8 0,1-11-2 0,3 6 0 15,0-10-28-15,0-2-7 0,3 3-1 0,-3-9 0 16,0 0 1-16,0 0 0 0,0 0 0 0,7 0 0 15,-3-6 16-15,7 0 3 0,-4-5 1 0,3-7 0 16,-3 6-17-16,0-11-3 0,4 8-1 0,-4-9 0 16,0 10-12-16,0-1 0 0,0 6 0 0,0-8 0 15,-7 5 0-15,4 0-18 0,-4-3 4 0,-4 10 1 16,1-1-21-16,-1 0-4 0,-3 0-1 0,0 6 0 16,3 0 10-16,-3 0 1 0,0 0 1 0,-3 6 0 15,3 0-19-15,-4 0-4 0,1 5-1 0,-1 1 0 16,0-3 40-16,1 3 11 0,-1 5 0 0,4-2 0 15,0 3 0-15,0-1 18 0,3 1-3 0,1-6-1 16,-1 8 17-16,4-8 3 0,-3 0 1 0,3 2 0 16,3 1 4-16,-3 0 1 0,4-3 0 0,-1 5 0 15,1-2-4-15,0 3-1 0,3-7 0 0,-4 4 0 16,1 0-13-16,3 5-2 0,0-8-1 0,0 0 0 0,0 3-9 16,0-4-2-16,4 1 0 0,-1 0 0 0,1 0-8 0,-4-7 8 15,3 1-8-15,1-3 8 0,-1 0-8 0,1 0-17 16,3-3 4-16,-3 0 1 15,-1 0-45-15,1-3-9 0,-1-3-2 0,5 0 0 16,-1 1-105-16,-4-1-22 0,1-6-4 0,-4 6-1 0</inkml:trace>
  <inkml:trace contextRef="#ctx0" brushRef="#br0" timeOffset="185375.557">19445 7649 1029 0,'0'0'22'0,"0"0"5"0,-10 3 1 0,2-3 2 0,1 3-30 0,0 2 0 0,-3 1 0 0,3 6 0 16,-4-6 79-16,4 0 9 0,-3 3 3 0,-1 0 0 15,0 5-20-15,4-8-4 0,-3 6-1 0,3 0 0 16,0-1-39-16,3 4-8 0,-3-3-2 0,0 5 0 15,3-2 17-15,1 0 3 0,-1 5 1 0,1-8 0 16,-1 3-23-16,4 8-5 0,0-11-1 0,0 6 0 0,0-1-9 0,0-2 0 16,4-3 9-16,-4 6-9 0,7-13 0 0,-4 1 8 15,8-3-8-15,-4 3 0 0,4-3 12 0,-1-3-3 16,4-6 0-16,0 3 0 0,1-3 5 0,2-2 1 16,-3-4 0-16,4-6 0 0,-4 3-15 0,0-2 0 15,0-1 8-15,0 1-8 0,0-4-10 0,1 3-5 16,-8 1-1-16,3-7 0 15,-3 4-20-15,-3 2-5 0,-1 0-1 16,1 4 0-16,-4-4 34 0,0 0 8 0,-4 1 0 0,-3 2 0 0,0 3 0 0,0 0 0 16,0 1 0-16,-7 2 0 0,3 3 0 0,1 3-13 15,-4 3 5-15,0 3 8 0,0 0-15 0,-1 6 5 0,-2 5 1 16,3 4 0-16,0 0 9 0,-4 8-13 16,4-2 5-16,0-1 8 0,0 4 11 0,3-1 9 15,0-2 3-15,1 5 0 0,3-8-23 0,3 2 0 0,-3-5 0 0,7-1 0 31,0-2-47-31,4-3-13 0,-1 0-4 0,4-6 0 16,0-6 25-16,4 0 5 0,0 0 1 0</inkml:trace>
  <inkml:trace contextRef="#ctx0" brushRef="#br0" timeOffset="185789.499">19713 7760 1267 0,'0'0'28'0,"0"0"5"0,0 0 2 0,0 0 1 0,0 0-36 0,0 0 0 16,0 0 0-16,0 0 0 15,0 0 109-15,0 0 15 0,-7 6 4 0,4 0 0 0,-1 0-66 0,1 6-13 16,-1-6-2-16,1 0-1 0,-5 5-20 0,5-2-4 15,-1 0-1-15,4 6 0 0,-3-4-21 0,3 1 9 16,-4 0-9-16,4 0 0 0,0 8 0 0,0-8 0 16,0 6 0-16,0-7 0 0,4 4 0 0,-4 3 0 15,3-6 0-15,1 2 0 0,-1-5 0 0,5 0 0 16,-5-3 0-16,4 6 0 0,0-12 0 0,0 5 0 16,0 1 0-16,0-6 0 0,0 0 0 15,0-6 10-15,8 1-2 0,-5-1 0 0,1-6 10 0,3-3 2 0,0 3 0 16,-3-5 0-16,3-1-11 0,-4 1-1 15,4-4-8-15,-7 3 12 0,4-5-12 0,0 2 0 0,-4-2-9 16,0 2 9 0,-4-2-47-16,4-1-3 0,-3-2-1 0,-1 8 0 15,-3-8-47-15,4 8-10 0,-1-6-1 0,-3 4-623 0</inkml:trace>
  <inkml:trace contextRef="#ctx0" brushRef="#br0" timeOffset="186192.425">20013 7011 1148 0,'0'0'25'0,"0"9"6"0,0 2 1 0,0 1 0 0,4 0-32 0,-1 6 0 16,1-10 0-16,-1 10 0 0,1 6 100 0,3-7 15 16,0 15 2-16,0-2 1 0,3 2-29 0,-2 3-5 15,2 4-2-15,1-1 0 0,-1 3-46 0,1 3-8 0,-1 0-3 0,1 0 0 16,0-2 18-16,-4 2 3 16,0 0 1-16,0 3 0 0,0-9-33 0,-4 6-6 15,1-3-8-15,-4 3 11 0,0-14-11 0,0 8 0 16,0 0 0-16,-4-3 8 0,1-8-8 0,-4-4 12 0,0 4-12 0,3-4 12 15,-3-5-12-15,0 0 0 0,4 2 0 0,-1-8-11 16,-3-6-5-16,7 6-2 0,0-12 0 0,0 0 0 31,0 0-17-31,0 0-3 0,4-12-1 0,-1 6 0 0,1-6 21 0,-1-2 4 0,1-1 1 0,3 6 0 16,-4 3-108-16,4 0-22 16,0 0-4-16,-3-5-554 0</inkml:trace>
  <inkml:trace contextRef="#ctx0" brushRef="#br0" timeOffset="186706.939">20408 7752 1497 0,'0'0'32'0,"0"0"8"0,0 0 0 0,-10 0 4 0,3 8-36 0,-4-5-8 16,4 0 0-16,-4 3 0 0,4 0 53 0,0 0 9 16,0 0 2-16,0 0 0 0,0 5 0 0,4-5 0 15,-5 0 0-15,5 3 0 0,-4-3-52 0,3 6-12 16,-3-6 0-16,4 5 0 0,-1 1 0 0,1-3 0 0,-1 3 0 16,1 11 0-16,-1-11 0 0,1 6 0 15,3-4 0-15,0 4 0 0,0 0 0 0,0-1 0 16,3-2 0-16,-3 3 0 0,4-7 0 0,-1-5 0 15,1 6 0-15,3 3 0 0,0-9 0 0,0 5 0 16,0-5 0-16,0 0 0 0,4 0 20 0,-1-6 0 16,-3 0 1-16,7 0 0 0,-3 0-21 0,7-6 9 0,-4 0-9 0,0-6 0 15,0 7 0-15,0-10 0 0,0 0 0 0,0 0 0 16,-3-2-12-16,-1-1-10 0,1 3-2 0,0-2 0 16,-4-1 24-16,-4 1 0 0,1-4 0 0,-1 9 0 15,1-5 11-15,-4-1 6 0,-4 3 2 0,1 3 0 16,-1-8-19-16,-3 5-12 0,0 0 1 0,-4-2 1 15,1 2 1-15,-1 3 0 0,-3 1 0 0,4-1 0 16,-1 6 9-16,0 6 0 0,1 0 0 0,-1 6 0 16,4 0 0-16,-3 0-15 0,-1 11 4 0,-3-2 1 15,7 3 10-15,-4 5-13 0,1-2 5 0,3 2 8 16,0 1-17-16,0 2 4 0,3-2 1 0,4-4 0 16,-4 4-71-16,8-7-13 15,-4-5-4-15,7 3-390 0,0-9-78 0</inkml:trace>
  <inkml:trace contextRef="#ctx0" brushRef="#br0" timeOffset="186981.538">20814 7722 1074 0,'0'0'30'0,"-4"6"8"0,1 6-30 0,-4 0-8 0,3-4 0 0,-3 7 0 16,0 0 104-16,-3 2 19 0,2 1 4 0,-2 3 1 15,-1-4-52-15,1 1-9 0,3 3-3 0,-4-4 0 16,1 1-51-16,6-3-13 0,-3 2 0 0,3-5 0 16,4-6 0-16,0 6 0 0,0-4 0 0,0-8 0 15,0 0 0-15,0 0 0 0,0 0 0 0,0 0-509 16,7 0-105-16</inkml:trace>
  <inkml:trace contextRef="#ctx0" brushRef="#br0" timeOffset="187183.013">20676 7384 1267 0,'0'0'28'0,"0"0"5"0,-3 9 2 0,-1-3 1 0,4 3-36 0,0-3 0 16,0 5 0-16,4 1 0 0,-1-3 0 0,1 0 0 15,-1 0 0-15,1 2 0 0,3-5 0 0,0 0 0 16,0 6 0-16,0-6-556 0</inkml:trace>
  <inkml:trace contextRef="#ctx0" brushRef="#br0" timeOffset="187708.272">20959 7708 1094 0,'0'0'24'15,"0"0"4"-15,-4 8 2 0,4 4 2 0,-4-6-32 0,4 0 0 0,0 6 0 0,0-4 0 16,0 4 92-16,0 0 13 0,0 0 3 0,4-1 0 16,-4 4-48-16,4 0-10 0,-1 0-2 0,-3 2 0 15,4-11-24-15,-1 9-4 0,1 2-2 0,-1-5 0 16,-3 6-18-16,4-3 10 0,-1-7-10 0,-3 1 8 0,4 3-8 16,-4 6 0-16,3-13 0 0,-3-2-11 0,4 3 0 0,-4-6 0 15,0 0 0-15,0 0 0 0,0 6 11 0,0-6 0 16,0 0 0-16,0 0 0 0,0 0 0 0,0 0 14 15,0 0-2-15,0 0 0 0,0 0 32 0,-4-6 7 16,4-3 1-16,-3 4 0 0,3-7-14 0,0 6-2 16,-4-6-1-16,4 0 0 0,4-2-11 0,-4 8-3 15,0-6 0-15,0 0 0 0,0 1-9 0,3-4-1 16,-3 3-1-16,4 6 0 0,-1-11-10 0,-3 2 10 16,4 6-10-16,-1-3 10 0,-3-2-10 0,0 2 0 15,4 0 0-15,-4 0 0 0,0 1 0 0,0 2 0 16,0 3 0-16,0 0 8 0,-4-6-8 0,4-2 0 0,0 8 0 15,0 0 0-15,0 0-8 0,0 6 8 0,0 0-10 0,0 0 10 16,0 0-12-16,0 0 3 0,0 0 1 0,0 0 0 31,0 0-29-31,0 0-6 0,7 6-1 0,0-3 0 0,1 3 34 0,-1-3 10 0,3-3 0 0,1 8 0 32,-1-2-29-32,4 0 1 0,1-6 0 0,-1 6 0 0,3 0-56 15,1 0-12-15,-4-6-1 0,4 6-627 0</inkml:trace>
  <inkml:trace contextRef="#ctx0" brushRef="#br0" timeOffset="188383.164">22426 7746 205 0,'0'0'0'0,"0"0"12"0,0 0-12 0,0 0 0 0,0 0 0 15,-7 0 0-15,7 0 0 0,-7 6-9 0,7-6 9 0,-7 0-13 16</inkml:trace>
  <inkml:trace contextRef="#ctx0" brushRef="#br0" timeOffset="189240.084">22461 7857 630 0,'0'0'17'0,"0"0"6"0,0 0-23 0,0 0 0 15,0 0 0-15,0 0 0 0,-7 0 25 0,0 0 1 16,7 0 0-16,-7 6 0 0,7-6-26 0,-3 6 0 16,-4 0 0-16,7-6 0 0,0 0 20 0,0 0-2 15,0 0 0-15,-7 0 0 0,0 0 60 0,7 0 12 16,0 0 2-16,-8 0 1 0,1 0-17 0,4-6-4 15,3 6-1-15,-7-6 0 0,3 6-28 0,4 0-6 16,0 0-1-16,-7-6 0 0,4 6-12 0,-4-5-2 16,0-1-1-16,0 6 0 0,-1 0-10 0,8 0-3 15,-7 0 0-15,0 0 0 0,0 0 0 0,0 0-8 0,7 0 12 0,-10 0-4 16,3 6-8-16,-4-1 12 0,-3 1-12 16,3 6 12-16,1-6-12 0,-1 3 0 0,1 8 0 0,-1-5 0 15,0 0 0-15,1 0 0 0,-1 2 0 0,4-2 0 16,0 6 0-16,4-6 0 0,-1 2 0 0,1 4 0 15,-1-6 0-15,4-1 0 0,0-5 0 0,0-6 0 16,0 0-9-16,-3 9 9 0,3 0-12 0,0 6 12 16,3-9-8-16,1-1 8 0,-1-5 0 0,1 6 0 15,6-6 0-15,-3 0 0 0,4-6 0 0,-1 6 0 16,1-5 10-16,3-1 9 0,0-12 1 0,4 3 1 16,-1 4-1-16,1-16 0 0,0 9 0 0,3-11 0 15,-3 6-8-15,-1-10-3 0,4 4 0 0,1 2 0 16,-5-8-9-16,4-3 0 0,-3 0 0 0,3 8 8 15,-7-8-20-15,4 0-5 0,-4-3-1 0,0 2 0 16,0 4-6-16,0-3-2 0,-3 0 0 16,0 2 0-16,-1 4 14 0,-3-3 4 0,0 2 0 0,0 4 0 15,-3-3 8-15,-4 8 0 0,0-2 0 0,0 2-8 0,-4 12 8 0,1 1 0 16,-4-10 0-16,0 9 0 0,-4 7 0 0,0-7 8 16,1 6-8-16,-4 0 0 0,3 6 0 0,-3 6 0 15,0 0 0-15,3 0 0 0,-3 0 0 0,0-1-10 16,0 7 10-16,0 15-13 0,0-10 13 0,3 7 0 15,-3 2 12-15,4 7-12 0,-1 2 0 0,4 0 0 16,-4 3 0-16,4 6 0 0,0 1 0 0,4 5 0 16,-4 2 0-16,3-7 0 0,4 4 0 0,0 4 0 0,-3-6 0 15,3-5 10-15,3 2-10 0,-3-9 0 0,4 3 0 16,-1-5 0-16,1-4 0 0,-1-6 0 0,1-5 0 16,-1-3 0-16,1 2 0 0,-1-2 0 0,1-6 0 0,-1 6 0 15,-3-9 0-15,4-1 0 0,-1-5 0 0,-3 0 0 16,0 0-116-16,0 0-18 15,11 0-4-15,-4 0-1 0</inkml:trace>
  <inkml:trace contextRef="#ctx0" brushRef="#br0" timeOffset="189726.321">22528 7893 712 0,'0'0'20'0,"0"9"5"0,0-4-25 0,0 7 0 16,4-6 0-16,-4 0 0 0,0-6 72 0,0 6 10 15,3 0 2-15,1 0 0 0,-1-1 3 0,5-2 1 16,-1-3 0-16,0 0 0 0,0 0-13 0,3-3-3 15,1 1 0-15,3-7 0 0,0 3-38 0,0-6-8 16,7 0-2-16,1-8 0 0,-5 5-16 0,4 0-8 16,-3-11 0-16,0 8 8 0,-1-5-8 0,-3-1-12 0,-3 4 2 15,0-4 1 1,-4 4-25-16,0 5-5 0,-7 0-1 0,0 3 0 0,0 1 30 0,-7 2 10 0,3 0 0 16,-3 3-9-16,0 3 9 0,-4-3-13 0,-3 6 5 0,0 0 8 15,0 0-14-15,0 6 5 0,3-3 1 0,-3 6 0 16,0 3 8-16,0 8 0 0,0-8 0 0,3 6 0 15,1 8 0-15,3-8 9 0,0 11 0 0,0-2 0 16,3-1 15-16,1 3 4 0,-1-2 0 0,4 8 0 16,0-11-10-16,0 8-2 0,0-8 0 0,4-7 0 15,-1 4-4-15,4-4 0 0,-7-2-1 0,7 0 0 16,0 5-3-16,0-8 0 0,0-6 0 0,4 3 0 16,3 3-8-16,0-9-9 0,0 2 9 0,4-7-13 15,0-1-27-15,3-3-6 16,3 3-1-16,-2-6-641 0</inkml:trace>
  <inkml:trace contextRef="#ctx0" brushRef="#br0" timeOffset="190514.485">23470 7828 1097 0,'0'0'31'0,"0"0"7"0,0 0-30 0,0 0-8 0,0 0 0 0,0 0 0 16,0 0 47-16,-7 9 8 0,4 0 1 0,-4 2 1 16,3 1 7-16,1 0 0 0,-1-3 1 0,1 8 0 15,-1 1-1-15,1 0 0 0,3-1 0 0,-4 4 0 16,4 5-27-16,0 4-5 0,0-7-2 0,4 10 0 16,-1-10-13-16,-3 10-2 0,4-4-1 0,-1 6 0 15,1-2-4-15,-1 5-1 0,1-9 0 0,-1 3 0 16,1-2-9-16,-4 2 0 0,3-2 9 0,1-10-9 15,-1 4 9-15,-3-4-9 0,0 1 12 0,0-6-12 16,0 2 8-16,-3-5-8 0,-1-6 0 0,4-6 0 0,0 0 0 16,0 0 0-16,0 0 0 0,0 0 0 0,0 0 38 0,0 0 1 15,0 0 0-15,-7-6 0 0,0-6-30 0,0-5-9 16,4-1 0-16,-4-3 0 0,3-2 0 16,0-7 0-16,-3 4 0 0,0-3 0 0,0-4 0 0,4 4-9 15,-4-4 9-15,0-5-12 0,0 3 12 0,3 3-8 16,-3 2 8-16,0-2-8 0,3 3-10 15,1-4-2-15,-1 4 0 0,4 2 0 0,0 4 6 0,4-4 1 16,-1 4 0-16,4-1 0 0,-3-2-7 0,3 2 0 16,0-2-1-16,7 2 0 15,-3 1-15-15,3-4-2 0,-3 4-1 0,3 5 0 0,3-8 30 0,1 8 9 16,0 0 0-16,3 1 0 0,0 5-9 0,0 3 9 0,0-2 0 0,0 5-9 16,1 6 9-16,-1-6-8 15,-4 6 8-15,1 0-8 0,-4 0 8 0,0 0-10 0,0 12 10 0,-3-1-10 16,3-5 19-16,-7 6 4 0,4 3 1 0,-4 2 0 15,0 1-31-15,-7-3-7 0,3 8 0 0,-6-5-1 16,3 2 25-16,-4 4-8 0,-3-7 8 0,-3 4 0 16,-5-3 16-16,1 5 9 0,0-5 2 0,-7 2 0 15,0-2-27-15,-4-6 0 0,1 5 0 0,-1-2 0 16,0-3 0-16,0-6 0 0,1 6 0 0,-1-7 0 16,4-2 29-16,3-3 1 0,-3 0 0 0,3-3 0 15,1-2-19-15,3 5-11 0,0-12 12 0,-1 6-12 16,5 0 0-16,-1 0 0 0,-3-3 0 0,4 3-12 15,3-5-16 1,3 5-4-16,-3 0 0 0,7 6 0 0,0 0-38 0,0 0-8 0,0 0-2 0,0-967-381 16,0 1934-77-16</inkml:trace>
  <inkml:trace contextRef="#ctx0" brushRef="#br0" timeOffset="191034.23">23915 7722 996 0,'0'0'28'0,"-7"0"7"0,0 0-35 0,-4 0 0 0,1 6 0 0,2-6 0 15,-2 0 63-15,-1 6 5 0,4 0 2 0,0 0 0 16,-3 0-34-16,3 5-6 0,-1-2-2 0,5 3 0 16,-4 0 1-16,0-1 0 0,0 1 0 0,3 0 0 15,1 3-5-15,-4 2-2 0,3-5 0 0,-3 0 0 16,4 8-22-16,3-8 0 0,-4 6 0 0,4-6 0 16,0 2 0-16,4-2 0 0,-1 0 0 0,4 0 0 15,-3-4 0-15,3-2 0 0,3 0 0 0,1-3 0 16,-1 6 32-16,1-9 3 0,3-9 0 0,0 3 0 15,-3-3-7-15,3 1 0 0,0-4-1 0,0 0 0 16,0-3-27-16,-3-2 8 0,3-1-8 0,-3 6 0 16,-1-8 0-16,-3 2 0 0,4 0 0 0,-8 1 0 15,4 2 0-15,-3 3 0 0,-4-5 0 0,3 5 0 0,-6-6 0 16,-1 4 0-16,1 2 0 0,-1 0 0 16,-3 6 0-16,4-8 0 0,-4 8 0 0,-4 0 0 0,4 0 0 0,0 6-9 15,-4-6 0-15,4 6 0 0,-3 6-11 0,-1 0-1 16,1 6-1-16,-4 8 0 15,-1-8 2-15,5 8 0 0,-1-2 0 0,-3 6 0 16,4 2-16-16,-1-2-2 0,4-1-1 0,-4 4 0 16,8-4-41-16,-1-5-8 0,4 2-1 0,0-2-273 15,0 0-54-15</inkml:trace>
  <inkml:trace contextRef="#ctx0" brushRef="#br0" timeOffset="191550.192">24095 7802 1074 0,'0'0'30'0,"0"0"8"15,0 0-30-15,0 0-8 0,0 0 0 0,0 0 0 0,0 0 52 0,0 0 10 16,-4 11 2-16,4-5 0 16,-3 3-52-16,3 0-12 0,0 0 0 0,0 2 0 0,0 1 54 15,0 0 8-15,0 0 2 0,-4 2 0 16,4 4-52-16,-3 0-12 0,3-4 0 0,0 4 0 16,0-6 54-16,0 5 8 0,0-5 2 0,0 3 0 15,0-3-103-15,-4-1-20 0,4-5-4 0,0-6-1 0,0 0 103 0,0 0 20 16,0 0 4-16,0 0 1 0,0 0-52 0,0-6-12 15,0-5 0-15,0-7 0 0,0 6 37 0,0-2 5 16,0-4 1-16,0 0 0 0,0-2-28 0,-3 8-6 16,3-12-1-16,0 4 0 0,-4 2 4 0,4 1 1 15,-4-7 0-15,4 9 0 0,0-2-13 0,-3 5 0 16,3-3 0-16,-4 6 0 0,1 1 21 0,-1-4 2 0,1 6 0 16,-1 0 0-16,4 6-37 0,0-6-7 0,0-3-2 0,0 9 0 15,0 0 43-15,0 0 8 0,0 0 1 0,4-8 1 31,-4 8-48-31,3-3-10 0,4 0-1 0,-7 3-1 0,0 0 75 0,7-3 15 0,1 0 4 16,2 0 0 0,1 3-154-16,-1 0-30 0,1 0-7 0,-1 0-1 0,5 0 103 0,-1 6 25 0,-4-3 0 0,4 3 0 31,1-3-210-31,-1 5-37 0,10 4-7 0,1 0-2 0</inkml:trace>
  <inkml:trace contextRef="#ctx0" brushRef="#br0" timeOffset="191977.238">24398 7134 836 0,'0'0'24'0,"0"0"4"0,-7 6-28 0,4 3 0 16,-1 3 0-16,0-6 0 0,4 5 57 0,-3 1 6 16,-1 3 1-16,4 2 0 0,0-5 51 0,0 12 10 15,-3-7 3-15,3 10 0 0,0-7-65 0,0 4-13 0,-4-1-2 0,4 7-1 16,4-4-24-16,-1 4-5 0,-3 2-1 0,0-5 0 15,4 2-17-15,-1-6 0 0,1 10 0 0,-4-1 0 16,4-3 55-16,-4 4 7 0,3 2 2 0,1-8 0 16,-1 8-52-16,1-6-12 0,-1 4 0 0,-3-7 0 15,4 9 0-15,-4-11 0 0,0 2 0 0,3 4 0 16,-3-7-49-16,4-2-13 16,-4 2-2-16,3-8-1 0,-3 3 1 0,0-1 1 0,4 1 0 15,-4-6 0-15,0-1-1 16,3-2 0-16,-3-3 0 0,0-6-341 0,0 0-69 0</inkml:trace>
  <inkml:trace contextRef="#ctx0" brushRef="#br0" timeOffset="192275.201">24179 7637 1036 0,'0'0'23'0,"0"0"5"0,0 0 0 0,0 0 1 0,0 3-29 0,4 3 0 15,3-6 0-15,-3 6 0 0,3-3 108 0,0-3 16 16,0 0 4-16,0 0 0 0,0 0-52 0,3 0-9 0,1-3-3 16,0 3 0-16,3-3-51 0,-4 0-13 0,4 0 0 0,-3 0 0 15,7 3 54-15,-4 0 8 0,0-3 2 0,3 0 0 16,-2 3-52-16,2-6-12 0,1 6 0 0,-4-6 0 31,4 6-48-31,-4 0-13 0,0 0-3 0,0-6 0 16,0 1 0-16,0 5 0 0,-3 5 0 0,-1 1 0 0</inkml:trace>
  <inkml:trace contextRef="#ctx0" brushRef="#br0" timeOffset="193229.945">24649 7875 730 0,'0'0'16'16,"0"0"3"-16,0 0 1 0,0 0 1 0,0 0-21 0,0 0 0 0,0 0 0 0,0 0 0 16,0 0 62-16,0 0 8 0,0 0 2 0,0 0 0 15,0 0-7-15,0 0-1 0,0 0 0 0,0 0 0 0,0 0-16 0,0 0-3 16,0 0-1-16,0 0 0 0,0 0 5 0,0 0 1 15,0 0 0-15,0 0 0 0,0 6-3 0,0 3-1 16,0-3 0-16,0 5 0 0,0 1-6 0,0-6-2 16,0 6 0-16,0-6 0 0,0 8-20 0,0-2-4 15,0 0-1-15,0 0 0 0,3-1-13 0,-3 1 0 16,0 3 0-16,0-3 0 0,4-1 0 16,-1-5 0-16,-3-6 0 0,4 6 0 15,-1 0 9-15,-3 3-9 0,0-6 8 0,0-3-8 0,0 9 8 0,0-9-8 16,0 0 0-16,0 0 8 0,0 0 14 0,0 0 2 0,0 0 1 15,0 0 0-15,0 0-14 0,0 0-3 16,0 0-8-16,4-9 12 0,-1 0-12 0,-3 0 0 0,0-3 0 0,4 1 0 16,-4-1 0-16,0-6 0 0,0 4 0 0,0-4 0 15,0 6 0-15,-4-5 0 0,4 2 0 16,-3-3 0-16,-1 6 0 0,1-5 0 0,-1 5 0 0,1 3 0 16,-1-8 0-16,1 5-8 0,-4 0-1 0,3 3 0 15,0-3-8-15,4 1-2 0,-3 5 0 0,3-6 0 16,0 6 5-16,3 0 1 0,-3 0 0 0,4-2 0 15,0 2 13-15,-1-6 0 0,1 6 0 0,-1 6 0 16,1-6 0-16,-1 0-12 0,1-2 12 0,3 5-12 16,0 0 12-16,0 3 0 0,0-3-10 0,0 3 10 0,0 3-8 15,0 0 8-15,4 0-10 0,-4 5 10 0,3-2-13 16,1 0 3-16,-1-6 1 0,1 6 0 16,0 0-33-16,3 0-6 0,-4 0-2 0,1-6 0 15,3 8-17-15,-3-5-3 0,-1 0-1 16,4 0 0-16,-3 3-21 0,3-3-5 15,0 3-1-15,-3 0 0 0</inkml:trace>
  <inkml:trace contextRef="#ctx0" brushRef="#br0" timeOffset="193713.938">25026 7813 1036 0,'0'0'23'0,"0"0"5"0,0 0 0 0,0 0 1 0,0 0-29 0,0 0 0 0,0 0 0 16,-11 0 0-16,4 0 56 0,0 0 6 15,-3 0 1-15,3 0 0 0,0 0-6 0,-4 0-1 0,1 0 0 0,-1-6 0 16,0 6-37-16,1 6-8 0,3-6-2 0,-4 0 0 16,4 6-9-16,-4-3 0 0,4 6 0 0,-3 0 0 15,3 3 35-15,-4-1 5 0,8 1 0 0,-4 3 1 16,0 8-16-16,-1-5-3 0,5 0-1 0,-1 2 0 16,1-2-9-16,-1-1-3 0,4 1 0 0,-3-3 0 15,3-3-9-15,0-7-9 0,0 7 9 0,3-6-13 16,1 0 53-16,-1-3 10 0,1 0 2 0,3 6 1 15,-3-9-33-15,3 0-8 0,0 0 0 0,3 0-1 16,-3-9 24-16,4 0 5 0,-4 3 0 0,0-3 1 16,4-2-26-16,-4-1-6 0,3-3-1 0,-3 6 0 15,0 0-8-15,0-8 0 0,0 5 0 0,-3 0 8 16,0 3-8-16,-1-2 0 0,1 5 0 0,-1-6 8 16,-3 6-8-16,0 0 0 0,0 0-12 0,0 1 12 15,0 5-16-15,0 0 5 0,0 0 1 0,0 0 0 16,0 0-22-16,0 0-4 0,0 0 0 0,0 0-1 0,0 0 37 0,0 0 0 15,4 5 0-15,-4 7 0 0,0-6 0 0,-4 6 0 16,4 5 0-16,0-2 0 0,-3-3 0 0,3 6 0 16,0-4 0-16,-4 4 0 0,4-6 0 0,0-1 0 15,4 1 0-15,-4-3 0 0,3 0 0 0,-3 0 0 16,4 2 0-16,-4-5 0 0,7 0-19 0,-4 0 4 16,4-6 1-16,-3 6 0 15,3-6-50-15,0 0-11 0,3 0-1 0,1 0-696 0</inkml:trace>
  <inkml:trace contextRef="#ctx0" brushRef="#br0" timeOffset="194000.514">25135 7975 597 0,'-7'12'16'15,"4"0"5"-15,3-7-21 0,-4 1 0 0,1 3 0 0,-1 3 0 16,1 0 61-16,3-1 8 0,0 1 2 0,0-6 0 0,0-6-11 0,0 6-3 16,0 9 0-16,0-9 0 0,3-1-45 0,-3 1-12 15,0 6 0-15,4-6 0 0,-4 6 53 16,3-6 9-16,4-1 2 0,-3-2 0 15,-4-3-103-15,3 0-20 0,-3 0-4 0,7 0-1 0</inkml:trace>
  <inkml:trace contextRef="#ctx0" brushRef="#br0" timeOffset="194208.959">25079 7519 1074 0,'0'0'30'0,"0"0"8"0,-7 6-30 0,0-6-8 0,3 3 0 0,1 6 0 16,-8-3 39-16,4 0 6 0,0 0 2 0,0 5 0 15,0-2-24-15,0 0-5 0,3-3-1 0,1 3 0 16,3-9-17-16,0 0 0 0,0 0 0 0,0 0 0 31,0 0-48-31,0 0-12 0,0 0-4 0,0 0-272 0,0 0-56 0</inkml:trace>
  <inkml:trace contextRef="#ctx0" brushRef="#br0" timeOffset="194625.853">25181 7117 682 0,'0'0'19'0,"0"0"5"0,0 0-24 0,0 0 0 16,0 0 0-16,0 0 0 0,0 0 89 0,0 0 13 15,0 0 2-15,-3 6 1 0,3-1-33 0,0 4-6 16,0 3-2-16,0 0 0 0,0-1 32 0,3 1 5 16,-3 6 2-16,4 2 0 0,-1 4-23 0,1-9-4 15,3 8 0-15,0 1-1 0,0-4-49 0,0 10-10 16,0-4-1-16,0 4-1 0,4 2 30 0,-4 3 7 15,0-8 1-15,3 8 0 0,-2-6-32 0,-1 4-7 16,0-1-1-16,0 3 0 0,0-2-12 0,0 2 0 16,0-9 0-16,-4 4 0 0,4 2 0 0,0-3 0 0,-3 1 0 15,-4 2 0-15,4 1 0 0,-1-4-12 0,1-6 3 16,-4 4 0 0,0-9-37-16,0-1-7 0,3 1-2 0,-3 2 0 15,0-2-7-15,0-3-2 0,0-3 0 0,4-1 0 16,-4-5-7-16,0 0-1 0,0-6-1 0,0 0 0 15,0 0 14-15,0 0 3 0,0 0 1 0,0 0 0 0,3 0-7 16,-3 0-2-16,7 0 0 0</inkml:trace>
  <inkml:trace contextRef="#ctx0" brushRef="#br0" timeOffset="195366.551">24938 7605 1062 0,'0'0'23'0,"0"0"5"0,0 0 0 0,0 0 3 0,0 0-31 16,3 0 0-16,-3 0 0 0,7-6 0 0,-3 6 41 0,3 0 3 15,0 0 0-15,-7 0 0 0,7 0 14 0,-3-6 3 16,3 6 1-16,-4 0 0 0,4 0-4 0,0 6-1 15,-3-6 0-15,-4 0 0 0,7 0-7 0,4 6-2 16,-4-6 0-16,3 0 0 0,1 0-8 0,-1-6-1 16,4 6-1-16,1 0 0 0,2-6-30 0,1 6-8 15,-1 6 0-15,8-6 0 0,-7-6 16 0,7 6 3 16,-4-3 0-16,3-3 0 0,1-3-19 0,0 0-9 0,3-2 1 16,-3-1 0-16,-1 6 8 0,5-12-8 0,-8 7 8 0,3 2-8 31,-2 3-51-31,2 0-9 0,-6-6-3 0,3 6 0 15,-3 1-45-15,-4 2-10 0,0 0-2 0,0 3 0 0</inkml:trace>
  <inkml:trace contextRef="#ctx0" brushRef="#br0" timeOffset="196510.696">26522 7828 1429 0,'0'0'40'0,"-7"0"10"0,7 0-40 0,-7 6-10 0,0-3 0 0,3 0 0 15,-3 3 20-15,0 5 3 0,4-5 0 0,-1 0 0 16,0 3 3-16,1 0 1 0,-1 0 0 0,1 2 0 16,3-5-12-16,3 0-3 0,1 6 0 0,-4-6 0 15,0-6 33-15,3 6 7 0,5 0 0 0,-1-3 1 16,0-1-35-16,3 4-7 0,1-6-2 0,3 3 0 15,-4-6-9-15,1 3 0 0,3-6 9 0,-3 4-9 16,3-1 0-16,0-3 0 0,0-6 0 0,-3 0-8 16,3 6-8-16,-4-11 0 0,1 5-1 0,0 3 0 15,-1-3 17-15,-6-5 12 0,-1 2-1 0,4 3-1 16,-3 0-18-16,-4 1-4 0,0-1-1 0,0 0 0 0,0 3-5 0,-4 1-1 16,1-1 0-16,-1 3 0 0,-3 0-2 0,0 0-1 15,0 0 0-15,-4 6 0 0,1-9 22 0,-4 4 0 16,3 5-9-16,-3 0 9 0,0 0 0 0,0 0 0 15,3 5 0-15,1 4 9 0,-4-3-9 0,3 0 0 16,0 6 0-16,1 2 0 0,-1 1 0 0,4 0 12 0,4 2-2 16,-4 4 0-16,3 3-2 0,4-1-8 15,-3-8 12-15,-1 8-4 0,0 1-8 0,4-4 0 0,4 4 0 0,0-6 0 16,-1-1 8-16,4-2 0 0,0-3 0 16,0-1 0-16,4 1-8 0,3-3 0 0,-4-3 0 0,5 6 0 15,-1-6 0-15,3-6 0 0,1 5 0 0,-4-5 0 16,4 0-12-16,-1 0-4 0,-3-5 0 0,4-1-1 31,-4 6-43-31,4-9-8 0,-4 3-1 0,0 0-372 0,0 0-75 16</inkml:trace>
  <inkml:trace contextRef="#ctx0" brushRef="#br0" timeOffset="196947.891">25940 8193 1130 0,'0'0'24'0,"-7"5"6"0,0 4 1 0,0 6 1 0,-4 3-32 0,4-7 0 0,-4 7 0 0,-3 8 0 15,4-8 0-15,-4 6 0 0,3 2 0 0,-3-5 0 16,3 2-17-16,1 7 2 0,-1-10 1 0,1 4-308 16,2-7-62-16</inkml:trace>
  <inkml:trace contextRef="#ctx0" brushRef="#br0" timeOffset="197524.812">26956 7152 1105 0,'0'0'24'0,"0"0"4"0,-4 9 2 0,1-3 2 0,3-1-32 0,0 7 0 0,0 0 0 0,3 0 0 15,1 2 68-15,-1-2 6 0,1 6 2 0,3-3 0 16,0 2-10-16,0 7-2 0,0-4 0 0,4 10 0 0,-4-1-32 0,3 3-6 16,1-2-2-16,-4 2 0 0,0-2 3 0,0 8 0 15,0 0 0-15,0 3 0 0,-7-3-27 0,4-2 0 16,-4 2 8-16,-4 0-8 0,-3-3 0 0,0-2 0 16,3-1 0-16,-3 3 0 0,-3-5-13 0,3 2-5 15,-4-3-1-15,4-11 0 0,4-3 8 0,-4 2 2 16,3-5 0-16,4 0 0 0,-3 3-7 0,3-4-2 15,0-11 0-15,0 0 0 16,0 6-15-16,0-6-3 0,0 0-1 0,3-6 0 16,4 1-124-16,-3-1-25 0,10-6-5 0,-4-3-1 0</inkml:trace>
  <inkml:trace contextRef="#ctx0" brushRef="#br0" timeOffset="197857.97">26730 7587 1235 0,'0'0'35'0,"0"0"8"0,0 0-35 0,0 0-8 0,0 0 0 0,0 0 0 15,0 0 34-15,0 0 5 0,0 12 1 0,0-6 0 16,0-6 25-16,0 6 6 0,0 5 1 0,4-5 0 15,-1-3-13-15,1 6-3 0,-1-3 0 0,4 0 0 16,4 2-30-16,-4 4-6 0,7-6-2 0,-4 0 0 16,5-6-6-16,-1 6 0 0,0-6-1 0,3 3 0 15,1 0-11-15,3-3 0 0,4 0 9 0,3-3-9 16,0 0 0-16,1 3 0 0,2-6 0 0,1 0 0 0,-4 0-12 16,1 0-6-16,-1 0-2 0,0-2 0 15,-3-1-8-15,-1 3-3 0,1 0 0 0,-4 3 0 16,-3-3-77-16,3-5-16 0,-3 11-4 0,-4 0 0 0</inkml:trace>
  <inkml:trace contextRef="#ctx0" brushRef="#br0" timeOffset="198714.198">28272 7772 978 0,'0'0'28'0,"0"-6"5"0,0 0-33 0,3-2 0 0,-3 2 0 0,0 6 0 15,-3-6 94-15,3 0 12 0,-4 0 2 0,-3 0 1 16,4 0-28-16,-1-2-5 0,4 8-2 0,-11 0 0 16,4-3-18-16,-3 6-4 0,-1 2-1 0,1 4 0 15,-1-3-41-15,0 0-10 0,-3 6 0 0,4-3 0 16,-4 5 0-16,3 1 0 0,0-3 0 0,-3 5 8 16,0-5-8-16,4 3 0 0,-4 8 0 0,3-11 0 15,0 6 0-15,1 2 0 0,-1-8 0 16,4 6 0-16,0-4 0 0,4 4 0 0,3-6 0 0,0 0 0 15,0-7 0-15,0 1 0 0,3 0 0 0,4-6 0 16,0 3 12-16,7-6-4 0,-3-3 0 0,3 0 0 16,4 1-8-16,-4-13 8 0,0 6-8 0,3-5 8 15,-2 2-8-15,2-3 0 0,-3 1 0 0,0-1 0 16,1 9 0-16,-5-3 0 0,-3-5 0 0,0 8 0 0,0-3 8 16,-3 3-8-16,-1 6 8 0,-3 3-8 0,0 0 28 0,0 0 0 15,0 0 0-15,0 0 0 0,0 0-28 0,-7 3 0 16,4 0 0-16,-4 6 0 15,0-3 0-15,3 6 0 0,-3-1 0 0,4 7 0 16,-4-9-20-16,3 9-10 0,-3-1-2 0,3-5 0 0,-3 9 52 0,4-4 9 16,-1 1 3-16,1-1 0 0,3 1-32 0,-4-3 0 15,4 2 0-15,0-11 0 0,0-6-10 16,0 6-8-16,0 0-2 0,0-6 0 16,4 6-19-16,-1-3-4 0,-3-3-1 0,4 3 0 15,3 6-16-15,0-9-3 0,4 0-1 0,-4-9 0 0</inkml:trace>
  <inkml:trace contextRef="#ctx0" brushRef="#br0" timeOffset="199049.321">28522 7161 1074 0,'0'0'30'0,"0"0"8"0,0 0-30 0,0 0-8 0,0 0 0 0,-7 6 0 16,0 5 52-16,0 1 10 0,3 0 2 0,-3 3 0 16,0 2 0-16,0 1 0 0,0-1 0 0,4 10 0 0,-4-4 0 15,3-2 0-15,1 3 0 0,-5 5 0 0,5-3-52 16,-1 7-12-16,1 2 0 0,-1 6 0 0,4-3 0 0,0 7 0 16,0-4 0-16,0 3 0 0,4 0 0 0,-4-9 0 15,3 3 0-15,-3-5 0 0,0-4 0 0,0 3 0 16,0-8 0-16,0 5 0 15,0-2 24-15,0-4 3 0,0-2 0 0,0-3 0 16,0-7-43-16,4 7-9 0,-4-3-2 0,0-4 0 16,0 1-29-16,0 0-7 0,0-12-1 0,0 0 0 15,0 0 0-15,0 0 0 0,0 0 0 0,3 0 0 0</inkml:trace>
  <inkml:trace contextRef="#ctx0" brushRef="#br0" timeOffset="199378.227">28758 7228 1036 0,'0'0'23'0,"0"0"5"0,0 6 0 0,4 6 1 0,-4 3-29 0,0 2 0 0,4 7 0 15,-4-4 0-15,0 10 57 0,-4-1 6 0,4 4 1 0,-4-1 0 16,1 9 0-16,-4 0 0 0,3 3 0 0,-3 6 0 16,0-6 0-16,-3 3 0 0,3 0 0 0,-4-5 0 15,0-4 0-15,4 0 0 0,-3-3 0 0,3-5 0 16,0 2-52-16,-4-8-12 0,8-4 0 0,-5-2 0 16,5 5 0-16,-1-8 0 0,4 3 0 0,-3-1 0 0,-1-5 0 15,1-3 0-15,3 0 0 0,0-9 0 0,0 0 0 16,0 0 0-16,0 0 0 0,7-3 0 15,0-6-151-15,0 3-33 0,0 0-6 0</inkml:trace>
  <inkml:trace contextRef="#ctx0" brushRef="#br0" timeOffset="199837.085">28917 7722 1267 0,'0'6'28'0,"0"0"5"0,-3 6 2 0,3-6 1 0,-4 5-36 0,1 1 0 0,3-3 0 0,-4 3 0 16,8-6 58-16,-4 5 5 0,3-5 1 0,1 0 0 15,-1-3 0-15,1 0 0 0,3 0 0 0,0 0 0 16,0-3 0-16,0-3 0 0,4 0 0 0,-4-3 0 15,3 0-52-15,1 0-12 0,-1-5 0 0,4-1 0 16,-3-3 0-16,0 0 0 0,-1 1 0 0,-3-4 0 16,0 3-48-16,-3-2-13 0,3 5-3 0,-7-6 0 15,3 4 52-15,-3 2 12 0,-3 3 0 0,3 6 0 16,-4-9-54-16,1 7-8 16,-1-1-2-16,-3 0 0 0,0 0 81 0,-3 6 16 0,-1 0 3 0,0 0 1 0,-3 6-8 15,4 6-1-15,-4-1-1 0,0 4 0 16,-1 3 29-16,1 5 7 0,4 1 1 0,-4 2 0 15,3 1-52-15,0 2-12 0,1 0 0 0,-1-2 0 0,1 2 0 16,3-8 0-16,0 8 0 0,0-11 0 0,-1 5 0 16,5-2 0-16,-1 2 0 0,1-8 0 0,3-3 0 0,3 6 0 15,-3-7 0-15,0-2 0 0,4-3 0 0,-1 3 0 16,5 0 0-16,-5-3 0 0,4-6 54 0,4 0 8 16,-4 0 2-16,0 0 0 15,0 5-154-15,0-5-30 0,3 0-7 0,5-5-717 0</inkml:trace>
  <inkml:trace contextRef="#ctx0" brushRef="#br0" timeOffset="200525.689">29203 7705 1234 0,'0'0'27'0,"0"0"5"0,0 0 2 0,0 0 2 0,-4 3-36 0,-3 5 0 0,4 4 0 0,-1-6 0 16,1 0 65-16,-1 0 7 0,4-6 0 0,0 0 1 16,0 0-7-16,0 6-2 0,0-6 0 0,0 0 0 15,0 0 0-15,4 0 0 0,-4 0 0 0,3 3 0 0,-3-3-51 16,7 5-13-16,0-5 0 0,4-5 0 15,-4 2 54-15,4 3 8 0,-1-6 2 0,1 0 0 0,-1 6-52 0,1-6-12 16,0 0 0-16,3 6 0 0,-4 0 0 0,1-6 0 16,-1 6 0-16,1 0 0 0,-4 0 0 15,-3 0 0-15,-4 0 0 0,7 0 0 16,-7 0-48-16,3 6-13 0,1 0-3 0,-4-6 0 16,0 6 52-16,0 0 12 0,0 3 0 0,-4 2 0 0,4-2 48 15,-3 0 13-15,-4 3 3 0,3-6 0 0,-3 5-52 0,0-2-12 16,3 0 0-16,-3-3 0 15,0 3-48-15,0 8-13 0,-3-5-3 0,3-6 0 0,0 3 103 0,-4 3 20 16,4-1 4-16,0-5 1 16,0 6-103-16,0-6-20 0,0 6-4 0,0-4-1 0,-4 4 52 0,4-6 12 0,0 6 0 0,0 0 0 15,0-7 48-15,3 4 13 0,-3 3 3 0,4 0 0 16,-1 0-52-16,-3-7-12 0,4 7 0 0,-1-6 0 16,1 0 0-16,-1 0 0 0,4-6 0 0,0 15 0 15,0-15 0-15,0 0 0 0,0 0 0 0,-4 5 0 16,4-5 0-16,0 0 0 0,0 0 0 0,0 0 0 15,0 0 0-15,0 0 0 0,0 0 0 0,0 0 0 16,0 0 36-16,4 0 4 0,0 6 0 0,-4-6 1 16,7 6-14-16,0-6-3 0,0 0-1 0,0 6 0 15,0-6-23-15,0 0 0 0,0 6 0 0,0-6 0 16,4 0-47-16,-1 3-13 0,1 3-4 16,-1-6 0-16,1 3 52 0,0-3 12 0,-1 0 0 0,1 3 0 15,-1-3 0-15,-3 3 0 0,4 2 0 0,-1-2 0 16,1 3 0-16,0 0 0 0,-1-6 0 0,1 6 0 15,-1 0-54-15,1-6-8 0,0 6-2 0,-1 0 0 16,-3-6 0-16,0 0 0 0,0 0 0 0,0 0 0 16,0 0-102-16,0 0-21 0,-7 0-4 15,11-12-1-15</inkml:trace>
  <inkml:trace contextRef="#ctx0" brushRef="#br0" timeOffset="202050.232">11546 8592 378 0,'0'0'8'0,"4"6"1"0,-8 6 1 0,4 0 2 0,-3 3-12 0,3 2 0 0,-4 1 0 0,1-4 0 16,-1 7 97-16,4 0 18 0,-3-1 3 0,-4 1 1 15,3 5 7-15,1-2 2 0,-1 2 0 0,1 1 0 16,3-1-52-16,-4 6-9 0,4-2-3 0,-3 8 0 16,3 0 0-16,-4 1 0 15,1 2 0-15,3 3 0 0,-4-6-42 0,0 3-9 0,4 3-1 0,-3-3-1 16,3 4 8-16,-4-1 1 0,1-3 1 0,-4 3 0 15,0-6-13-15,0 6-8 0,0-3 10 0,-4 3-10 16,4-8 0-16,0 2 0 0,-4-6 0 0,4 4 0 16,0-4-32-1,0-9-8-15,4-2-3 0,-4-3 0 0,3-1-37 0,1-5-8 0,3-6-2 0,0-6-577 16</inkml:trace>
  <inkml:trace contextRef="#ctx0" brushRef="#br0" timeOffset="202376.35">11299 9036 907 0,'0'0'20'0,"0"0"4"0,0 0 0 0,0 0 2 0,-3 12-26 0,3-12 0 0,0 0 0 0,0 0 0 16,-4 6 60-16,1 6 8 0,-4 2 0 0,3-2 1 16,1 0 15-16,-1 0 2 0,4 5 1 0,4-2 0 15,-4-3-28-15,3 5-6 16,4-8-1-16,0 3 0 0,0 0-20 0,1 0-5 0,2-7-1 0,1-5 0 16,3 6-2-16,3-6 0 0,-2 0 0 0,6 0 0 15,0 0-7-15,0 0-1 16,4-6-1-16,-1-5 0 0,1-1-15 0,0 0 0 0,-4 3 0 0,4 3 0 15,-1 1-31-15,1-7-12 0,-4 12-2 0,4 0-751 16</inkml:trace>
  <inkml:trace contextRef="#ctx0" brushRef="#br0" timeOffset="202944.676">11899 9283 900 0,'0'0'20'0,"0"0"4"0,-7 0 0 0,0 6 1 0,0-6-25 0,-4 6 0 0,4 0 0 0,-3 3 0 16,-1-6 45-16,-3 5 4 15,4-2 1-15,-1 0 0 0,0 0 2 0,1 0 0 0,-4 6 0 0,3-6 0 16,4 0-42-16,-4-1-10 0,4 1 0 0,0 3 0 15,0-3 0-15,0 6 0 0,4 0 0 0,-1-7 0 16,1 1 53-16,3 3 9 0,-4 6 2 0,1-1 0 16,3-2-52-16,0 0-12 0,0-3 0 0,0 3 0 15,0-1 54-15,0 7 8 16,3-3 2-16,-3 2 0 0,4 1-52 0,-4 0-12 0,3-4 0 0,-3 4 0 16,4 0 0-16,-1-7 0 15,-3-2 0-15,4 3 0 0,3-3 0 0,-4-6 0 0,4 0 0 0,0-6 0 16,4 0 0-16,0-3 0 0,-1 0-9 0,1-6 9 15,3-5-18-15,-4 2 2 16,5-6 1-16,-1 1 0 0,3-4-5 0,-3 4-2 0,1-4 0 0,-1 1 0 0,0 2 4 16,0-3 1-16,-7-2 0 0,4 8 0 15,-4 1 6-15,-4-4 2 0,1 6 0 0,-4 1 0 16,0 2-41-16,-4 0-8 0,1 3-2 0,-1-2 0 16,-7 5 22-16,4 0 4 0,-3 0 1 0,-4 0 0 15,3 0 53-15,-3 6 10 0,3 6 2 0,-6 0 1 16,3 0-33-16,-4 0 0 0,4 6 0 0,-4-1 0 0,4 4 0 15,4 3 0-15,-4-4 0 0,-1-2 0 0,5 6 0 0,3-1 0 16,3-8 0-16,1 9 0 0,3-1 0 0,3-5 0 16,1-6 0-16,-1 6 0 0,4-6 0 0,-3 0 0 15,6-3 0-15,1 2 0 16,0 1-44-16,-1 0-16 0,8-6-4 0,-4 0 0 16</inkml:trace>
  <inkml:trace contextRef="#ctx0" brushRef="#br0" timeOffset="203298.024">12188 9345 1094 0,'0'0'46'0,"-7"12"-37"0,4-6-9 0,-4 2 0 15,3 1 53-15,1 0 9 0,-1 3 2 0,1 0 0 16,-1-1-14-16,4-2-2 0,-3 9-1 0,3-6 0 16,0-1-24-16,0 1-5 0,0 0-1 0,3-3 0 15,-3-3-17-15,4-1 0 0,-1 7 0 0,4-6 0 0,-3 6 33 0,3-3 3 16,0-1 1-16,0 4 0 0,0-3-15 0,0 3-3 16,0 0-1-16,0-1 0 0,4-2 6 0,-4 3 0 15,0-6 1-15,0 0 0 0,0 0-1 0,0-6-1 16,0-6 0-16,0 0 0 0,4 0-3 0,-4-6-1 15,3 0 0-15,1-2 0 0,-4-7-11 0,4 3-8 16,-1 7 9-16,1-13-9 16,-1 1-17-16,1-4-10 0,0 1-1 0,-4-4-1 15,3 1-62-15,-3 5-12 0,0-2-2 0,0 0-1 0</inkml:trace>
  <inkml:trace contextRef="#ctx0" brushRef="#br0" timeOffset="203633.259">12608 8889 1267 0,'0'0'28'0,"0"0"5"0,0 0 2 0,0 0 1 0,-3 6-36 0,-1 6 0 0,1 0 0 0,-1 2 0 16,4 4 109-16,0 6 15 0,0-1 4 0,0-2 0 16,0 2-68-16,0-2-12 15,0 8-4-15,-3 1 0 0,3 2-24 0,-4-3-4 0,4-2-2 0,0 8 0 0,0-8-6 0,4 2-8 16,-4 0 11-16,3 4-11 16,-3-4 0-16,0 3 0 15,0-11 0-15,4 8 0 0,-4-11 0 0,0 3 0 0,0-4 0 0,3 7 0 0,1-7 0 0,-4 10 0 16,0-10 0-16,0-2 0 15,0 0-44-15,3 0-16 0,-3-4-4 16,0-5-477-16,4 6-96 0</inkml:trace>
  <inkml:trace contextRef="#ctx0" brushRef="#br0" timeOffset="203912.095">12425 9154 1494 0,'0'0'32'0,"0"0"8"0,-4 6 0 0,4-6 3 0,-7 12-35 0,7-12-8 0,0 5 0 0,0 1 0 16,0 3 47-16,0 0 7 0,4-3 2 0,-1 9 0 16,1-10-38-16,3 1-7 0,0 0-2 0,0 3 0 15,4-3 30-15,3 6 5 16,0-9 2-16,3 5 0 0,-2-2-33 0,2-6-13 0,-3 0 11 0,0 0-11 15,4 0 10-15,0 0-10 0,3 0 10 0,-4 0-10 16,1 0 0-16,0-6-18 0,-1 1 2 0,5 2 1 16,-5-3-123-16,4-3-25 15,18 0-5-15,-11-3 0 0</inkml:trace>
  <inkml:trace contextRef="#ctx0" brushRef="#br0" timeOffset="205528.559">13822 9389 1126 0,'0'0'24'0,"0"0"6"0,0 0 1 0,0 0 1 0,-4 6-32 0,4-6 0 0,0 0 0 0,0 12 0 15,0-12 76-15,-3 6 9 0,3-6 2 0,0 0 0 16,0 0-11-16,0 0-3 0,0 0 0 0,0 0 0 16,0 0-3-16,0 0-1 0,0 0 0 0,0 0 0 15,0 0-29-15,0 0-5 0,-4 0-2 0,-3 0 0 0,7 0-33 0,-7 0 0 16,0 0 0-16,0 0 0 15,0 6-40-15,0-1-4 0,0 1-2 0,-4-3 0 16,4 9-10-16,-3 6-3 0,-1-7 0 0,0 7 0 16,1-6 24-16,-1 8 5 0,4 4 1 0,0-4 0 0,0 10 20 15,0-7 9-15,4 1-8 0,-5-4 8 0,5-5 0 16,-1 6 12-16,1-7 0 0,3-8-1 0,3 0 9 0,1 6 1 16,3-12 1-16,0 0 0 0,4-6 0 0,3-6 0 15,0-5 0-15,4-10 0 0,3 4-22 16,0-10 0-16,4 4 0 0,-1-9 0 15,1 0-32-15,3-4 0 0,0-2-1 0,1-6 0 16,-1 9-3-16,-3-9-1 0,-1 6 0 0,1-6 0 0,0 15 37 0,-4-9 0 16,-4 3 0-16,1 2 0 0,-4 4-16 0,-7 3 5 15,0 2 1-15,0-2 0 0,-7 3 10 0,0 8 8 0,-3-5-8 0,-4 5 11 16,0 6 21-16,-7-2 4 0,-1-1 0 0,1 9 1 16,0-3-5-16,-3 7 0 0,3 5-1 0,-1-6 0 15,1 12-31-15,4-6 0 0,-4 5 0 0,3 4 0 16,0 0 0-16,1 0 0 0,-1 9 0 0,4-7 0 15,0 7 0-15,0 0 0 0,0 2 0 0,3 1 0 16,1 5 0-16,-1 1 0 0,1 5 0 0,-1 3 0 16,4-5 0-16,-3 2 0 0,3 0 0 0,0 7 0 15,0 2 0-15,0-3 0 0,0 3 0 0,0 3 0 16,0-6 0-16,0 4 0 0,0-4 0 0,-4-6 0 16,4-970 28-16,0 1929-1 0,-3-967 0 0,3-4 0 15,-4-2-1-15,4-9 0 0,0 2 0 0,0 1 0 16,0 0-9-16,0-12-1 0,0 0-1 0,0 0 0 15,0 0-15-15,0 0 0 0,7 0 0 0,-3 6-10 16,-1-6-9-16,4 6-1 0,0-12-1 0,1 6 0 16,-1 0-120-16,0 0-24 0,-4 0-5 0,4 6-1 0</inkml:trace>
  <inkml:trace contextRef="#ctx0" brushRef="#br0" timeOffset="206084.366">14245 9513 1314 0,'0'0'37'0,"0"0"8"0,0 0-36 0,0 0-9 0,0 0 0 0,0 0 0 15,0 0 69-15,0 0 12 0,-7-6 3 0,7 6 0 16,-7-3-7-16,7 3-1 0,0 0 0 0,-7 0 0 16,7 0-24-16,-4-3-4 0,-3 0-2 0,7 3 0 15,-7 0-22-15,7 0-4 0,-7 0 0 0,4 0-1 16,3 0-19-16,-7 3 0 0,3 0 0 0,-3 3 0 16,4 2 0-16,-1-2 0 0,1 0-8 0,-1 0 8 15,0 6-10-15,1-3 10 0,3 2-10 0,-4 1 10 0,4 0 0 16,-3 6-9-16,3-10 9 0,3 7 0 15,-3-3 0-15,4 3 0 0,-1-10 0 0,1 1 0 16,0 0 0-16,3 3 0 0,-4 0 0 0,1-3 0 0,3-6 8 0,-4 3 0 16,4 0 0-16,0-6 0 0,0 0 2 0,0-3 1 15,4-3 0-15,0 0 0 0,-1-3-1 0,1 1 0 16,-1-10 0-16,1 6 0 0,0 1-10 0,-1-7 0 16,1 6 9-16,-4 4-9 0,3-4 0 0,-3-3-8 15,-3 7 0-15,-1-4 0 0,1 3-7 16,-4 0-1-16,0 1 0 0,0-1 0 15,0-3-12-15,-4 9-4 0,1 0 0 0,-4 1 0 0,3 5 10 0,1-6 2 16,-4 0 0-16,3 6 0 0,-3-6 20 0,0 6 0 16,0 0 0-16,-3 6 0 0,-1-6 0 0,0 0 0 15,1 0 0-15,-1 6 0 0,1 0 0 0,-1-6 0 0,4 5 0 16,0 1 0-16,0-3 0 0,3 6 0 0,1 0-12 0,-1 3 12 31,4-1-32-31,0-5 2 0,4 6 0 0,-1 0-506 0,4-6-100 0</inkml:trace>
  <inkml:trace contextRef="#ctx0" brushRef="#br0" timeOffset="206356.564">14584 9513 858 0,'0'0'24'0,"0"0"6"0,-7 11-30 0,3-5 0 15,-3 0 0-15,0 6 0 0,0 3 52 0,0-1 5 16,4 7 1-16,-5-9 0 0,5 5 5 0,-4 1 1 16,3-3 0-16,1 2 0 0,-4-5-48 0,3-3-8 15,1-3-8-15,3-6 9 16,0 0-129-16,0 0-25 0,0 0-6 0,7-27-1 0</inkml:trace>
  <inkml:trace contextRef="#ctx0" brushRef="#br0" timeOffset="206509.004">14552 8939 806 0,'0'0'17'0,"0"0"4"0,0 0 1 0,0 0 2 0</inkml:trace>
  <inkml:trace contextRef="#ctx0" brushRef="#br0" timeOffset="206846.18">14901 8863 1267 0,'0'0'28'0,"0"0"5"0,-3 6 2 0,3 3 1 0,0 5-36 0,0 1 0 16,0-3 0-16,0 5 0 0,0-2 0 0,0 3 0 15,0 5 0-15,0-2 0 0,0 2 58 0,0-5 5 16,-4 3 1-16,1 8 0 0,-1-6 0 0,1 10 0 15,3-10 0-15,0 10 0 0,-4-4-52 0,4 3-12 16,0-2 0-16,0 2 0 0,0 3 0 0,0 4 0 16,0-13 0-16,0 9 0 0,0 4 0 0,0 2 0 15,0-12 0-15,0 6 9 0,0 1-9 0,4-10 0 0,-4 4 0 16,0-1 0-16,3-11 0 0,-3 8 0 0,4-14 0 0,-1 2 0 31,1-2-51-31,-1-3-12 0,-3 0-2 0,0-9-1 16,7-6-101-16,0 0-20 0,4-17-4 0,-4-4-1 0</inkml:trace>
  <inkml:trace contextRef="#ctx0" brushRef="#br0" timeOffset="207123.355">14704 9327 1074 0,'0'0'30'0,"0"0"8"0,0 0-30 0,0 0-8 0,0 0 0 0,0 0 0 16,0 0 16-16,0 0 1 0,0 0 1 0,0 0 0 15,0 0 38-15,0 0 7 0,0 0 1 0,0 0 1 0,3-3-13 0,1 0-4 16,3-2 0-16,0 2 0 0,-4 6-36 0,8-3-12 16,-4 0 0-16,0 3 0 0,4-3 0 0,-1 5 0 15,4-2 0-15,1 0 0 0,-1 6 0 0,0-3 0 16,3 0 0-16,5 0-9 15,-5 0-44-15,1-6-9 0,-4 0-2 0,4 0-341 16,-1 0-69-16</inkml:trace>
  <inkml:trace contextRef="#ctx0" brushRef="#br0" timeOffset="207904.091">16263 9254 1162 0,'0'0'25'0,"0"0"6"0,0 0 1 0,0 0 1 16,-7 0-33-16,0-3 0 0,0 3 0 0,-4-3 0 0,4 3 48 0,-3 0 4 16,-1 3 0-16,0 0 0 0,1-3-10 0,-4 3-2 15,3-3 0-15,-3 0 0 0,4 9-1 0,-1-3-1 16,-3-1 0-16,0 1 0 0,3 6-9 0,1 0-1 0,-1 0-1 0,0-4 0 16,4 10-27-16,-3-6 0 0,3 2 0 0,-4 4 0 15,4 6 0-15,0-13 0 0,3 4 0 16,1 9 0-16,-1-13 0 0,1 7 0 0,-1-12 0 15,4 3 0-15,0 2 0 0,0 1 0 0,4-6 0 16,-1 6 0-16,1-12 35 0,-1 6 1 0,5-6 1 16,-5 3 0-16,4 0-9 0,0-3-3 15,0-3 0-15,4 0 0 0,-1 3 3 0,1-6 0 0,0-6 0 16,3-6 0-16,-4 1-16 0,4-4-4 0,0 4 0 0,1-7 0 16,-1 4-8-16,-4-4-11 0,4 6 3 0,-3 4 0 15,-4-4-8-15,0 6 0 0,0-2-1 0,0 5 0 16,-3-6 1-16,-1 9 1 0,4 0 0 0,-3 0 0 15,-4 6-5-15,3-5 0 0,-3 2-1 0,0 3 0 16,0 0 0-16,0 0 0 0,0 0 0 0,0 0 0 16,0 0 11-16,0 0 10 0,0 0-13 0,0 0 5 15,0 8 8-15,-3-2 0 0,3 0 0 0,0 6 0 0,0-3 17 0,-4 2-1 16,1 1 0-16,-1 0 0 0,1 6 1 16,-1-4 0-16,-3 4 0 0,4 6 0 0,-1-7 1 0,1 4 0 15,-5-4 0-15,5 1 0 0,3 3-10 0,-4 2-8 16,4-5 12-16,0-7-12 0,0 4 0 0,0-3 0 15,4 0 0-15,-1-6 0 16,5 5-49-16,-5-8-7 0,4 0-2 0,0 0 0 16,4-3-43-16,-1-3-9 0,1-3-2 0,0 0 0 0</inkml:trace>
  <inkml:trace contextRef="#ctx0" brushRef="#br0" timeOffset="208240.276">16355 9377 1036 0,'0'0'23'0,"0"0"5"0,0-8 0 0,0 2 1 0,0 6-29 0,-4-6 0 0,4 6 0 0,0 0 0 16,0 0 63-16,0 0 6 0,0 0 2 0,0 0 0 16,0 0-11-16,0 12-3 0,0-7 0 0,0 7 0 15,0 3 4-15,0 3 1 0,4-7 0 0,-1 10 0 16,-3 2-13-16,4-5-2 0,3 3-1 0,0-4 0 15,-4 7-16-15,1-4-3 16,0 4-1-16,-4-7 0 0,3 7-26 0,1-3 0 0,3-10-9 0,0 4 9 16,0-6 0-16,0 0 0 0,0 2 0 0,0-5 0 0,0-6 26 0,0 6 12 15,4-12 2-15,-4 6 1 0,0 0-16 0,3-6-3 16,1-2-1-16,-1-4 0 0,1 3-9 0,3-6-3 16,-3-2 0-16,3-10 0 0,-4 10-9 0,1-7-17 15,0 6 4-15,-1 4 1 16,1-10-39-16,-1 4-7 0,-3-4-2 0,-3 6 0 15,3-8-46-15,-3 8-10 0,-1-5-1 0</inkml:trace>
  <inkml:trace contextRef="#ctx0" brushRef="#br0" timeOffset="209184.613">17223 8801 1515 0,'0'0'43'0,"0"0"9"0,0 0-41 16,0 0-11-16,0 0 0 0,0 0 0 0,0 0 0 0,-7 0 0 15,7 0 0-15,-8 6 0 0,1-3 0 0,7-3 0 0,-3 9 0 0,-1-3 0 16,1 2 10-16,3 4 0 0,0 0 0 0,3 6 0 16,1 2-10-16,-1 4 0 0,4 5 0 0,-3 3 0 15,3-2 35-15,-3 8 5 16,3-3 0-16,0 7 1 0,-4-7-30 0,4 6-11 16,-3-3 0-16,-1 6 9 0,1-11-9 0,-1-4 12 15,-3 3-12-15,0 4 12 0,4-16-12 0,-4 4 0 0,0-7 9 16,0-5-9-16,-4 6 11 0,1-9-3 0,-1 2 0 0,4-11 0 15,-7 6-8-15,7-6 0 0,-7 6 9 0,0-6-9 16,0 0 56-16,0 0 6 0,0-6 2 0,7 6 0 16,-7 0-24-16,7 0-4 0,-4-6 0 0,-3 0-1 15,4-2-25-15,3 2-10 0,0 0 8 0,0 0-8 16,0-6 0-16,0 6 0 0,0 0 0 0,3 1 0 16,1-4 0-16,-1-3 0 0,1 3 0 0,-4 6 0 15,3-3 0-15,5 1-9 0,-5-7 9 0,4 0 0 16,4 3-8-16,-1 0 8 0,-3 1 0 0,7-10 0 0,-3 12-10 0,0-6 10 15,3 6-8-15,0-2 8 0,-4 2-12 0,1 3 2 16,7-6 1-16,-4 9 0 16,0 0-22-16,4 9-4 0,-1-3-1 0,1 2 0 15,-1 1-8-15,-2 3-1 0,-1 6-1 0,0-4 0 16,-4 4 15-16,-3 6 3 0,0-10 1 0,-3 10 0 16,0-1 15-16,-8-5 4 0,4-3 0 0,-4 8 0 0,1-5 20 0,-4-7 4 15,3 7 0-15,-6-3 1 0,3-3 21 0,0-4 4 0,-4 4 1 16,4-3 0-16,-4-3-5 0,1 3-1 0,-1-9 0 15,-3 0 0-15,0 0-28 0,0 0-9 0,14 0 0 0,-14-9 0 16,0-3 0-16,0 0 0 0,3 6 0 0,-3-5 0 16,0-7 0-16,0 6 0 0,0 1 0 0,-1 2-12 15,5 3-37-15,-1-6-7 16,1 6-2-16,-1 0 0 0,4 0-86 16,-4 4-16-16,8-4-4 0</inkml:trace>
  <inkml:trace contextRef="#ctx0" brushRef="#br0" timeOffset="209729.981">17738 9468 1206 0,'0'0'26'0,"0"0"6"0,0 0 0 0,0 0 3 0,-7 6-35 0,0-6 0 15,7 0 0-15,-8 6 0 0,1 0 77 0,0 0 9 16,0 6 2-16,0-6 0 0,0 0-22 0,0 2-4 16,0-2-1-16,-3 0 0 0,2 12-17 0,1-9-4 0,0 2-1 15,0 1 0-15,0 0-22 0,0 0-4 16,4-1-1-16,-1 1 0 0,1 0-12 0,3 3 0 15,0-10 0-15,-4 1 0 0,4 3 12 0,0 0-4 0,0-9-8 0,4 6 12 16,-1-3 2-16,4 0 0 0,-3-3 0 0,6 0 0 16,-3-3-1-16,0 0 0 0,4-3 0 0,-4 3 0 15,4-6-4-15,-1 3-1 0,1-5 0 0,3-4 0 16,-4-6-8-16,1 7 8 0,0-10-8 0,-1 9 8 16,1 4-36-1,-8-1-8-15,4-6-2 0,0 4 0 0,-3-10 38 0,-4 6 0 0,4 1 0 0,-8-4 0 16,4 9-24-16,0-5 2 0,-4-1 1 0,1 6 0 15,-4 4-18-15,0-10-3 16,0 12-1-16,-4 0 0 0,4-6 35 0,0 9 8 0,-4 3 0 0,1 3 0 16,-1 0 0-16,1 6 0 0,-1-3 0 0,1 0 0 15,-1 12 8-15,0-10 4 0,1 4 1 0,-1 6 0 16,1-1-13-16,3-2 0 0,0 9-12 0,0-7 12 16,-1-5-23-16,5 3 3 0,-1-4 0 0,1 7 0 15,3-6-23-15,0-6-4 0,3-3-1 0,-3 3 0 16,4-1-56-16,-4-5-12 0,7 3-3 0</inkml:trace>
  <inkml:trace contextRef="#ctx0" brushRef="#br0" timeOffset="210064.846">17914 9492 1497 0,'0'0'32'0,"-3"9"8"0,3-9 0 0,-8 6 4 0,8-6-36 0,-3 6-8 0,-1-1 0 0,1 7 0 15,-1 0 53-15,4 0 9 0,0-3 2 16,4 2 0-16,-4-5-52 0,3 12-12 0,1-6 0 0,-1-4 0 16,1 4 54-16,0 0 8 0,3-9 2 0,-4 6 0 15,-3-9-52-15,7 0-12 0,4 0 0 0,-4 0 0 16,0 0 50-16,3-6 7 0,-3 3 2 0,4-9 0 15,-4 6-43-15,4-3-16 0,-1 1 11 0,1 2-11 16,3-12 36-16,-3 6 0 0,-1 1 1 0,1-4 0 16,3-3-28-16,0-2-9 0,-3-4 0 0,3 6 0 15,-4-11-24-15,4 9-12 0,-3-10-3 16,0 10 0-16,-4-10-93 0,3 4-18 0,-3 2-4 16,0-2-1-16</inkml:trace>
  <inkml:trace contextRef="#ctx0" brushRef="#br0" timeOffset="210406.47">18394 8678 1036 0,'-7'6'23'0,"3"-1"5"0,4 7 0 0,-3-3 1 0,-4 3-29 0,0 5 0 0,3 1 0 0,1 3 0 16,-1 2 108-16,1 1 16 15,-1 8 4-15,0 0 0 0,4 4-52 0,-3-4-9 0,3 3-3 0,-4 3 0 16,4 1-51-16,0 2-13 0,0 3 0 0,-3 0 0 16,6-3 0-16,-3 3 0 0,-3-3 0 0,-1 4 0 15,4-1 0-15,4-6 0 0,-4-3 0 0,0 3 0 16,3-5 0-16,-3-4 0 0,-3 3 0 0,6-2 0 15,-3-1 30-15,0-5 3 0,-3-4 1 0,-1-2 0 16,4-3-54-16,0-4-12 16,0 1-1-16,0-6-1 0,0-6-126 0,0 0-26 0,4-18-5 15,3 4-1-15</inkml:trace>
  <inkml:trace contextRef="#ctx0" brushRef="#br0" timeOffset="210661.965">18030 9283 1497 0,'0'0'32'0,"0"0"8"0,0 0 0 0,0 0 4 0,0 0-36 0,0 0-8 16,0 0 0-16,0 0 0 0,4 0 39 0,3-6 5 15,4 1 2-15,-1-1 0 0,4-3-4 0,0 3-1 16,4 0 0-16,0 0 0 0,3-6-13 0,4 7-4 0,-4-7 0 0,7 6 0 15,-3-3-24-15,-1 3 8 0,1 0-8 0,3 0 0 32,-7 1-34-32,4 5-12 0,0 0-2 0,0 0-1 0</inkml:trace>
  <inkml:trace contextRef="#ctx0" brushRef="#br0" timeOffset="211551.735">19586 9345 1267 0,'0'0'28'0,"-10"0"5"0,3 0 2 0,-4 0 1 0,0-6-36 0,-3 6 0 0,4-6 0 0,-4 3 0 16,-1 3 58-16,-2-3 5 0,3 3 1 0,-4 3 0 15,4 0 0-15,-4 3 0 0,4 0 0 0,-3 0 0 16,3 6-52-16,-4-1-12 0,4 4 0 0,0 3 0 16,3-6 0-16,0 2 0 0,1 4 0 0,-1-1 0 15,1-5 0-15,3 0 0 0,0 3 0 0,-4-4 0 16,7 1 44-16,1-6 5 0,-1 6 2 0,4-3 0 16,0-9-31-16,0 0-5 0,7 6-2 0,1-4 0 15,-1 1-13-15,3-3 0 0,1-3 0 0,6-2 0 16,1 2 34-16,0-6 4 15,6-3 1-15,5-11 0 0,-1-4-63 0,0 4-12 0,0-10-2 0,4-5-1 16,0 3-20-16,-4-3-4 0,0 2-1 0,-3-2 0 0,3-6 51 16,-7 9 13-16,0 2 0 0,1 4 0 15,-8 0-56-15,-4 2-5 0,4-2-2 0,-7 8 0 0,4-8 51 16,-4 8 12-16,-3-2 0 0,-1 5 0 0,-3 0 0 0,-3-2 0 16,-1 8 0-16,-3-6 0 0,4 4 0 0,-5 5 0 15,1 0 0-15,-3-3 0 0,-1 1 0 0,1-4 0 16,-1 6 0-16,4 0 0 0,0 3-10 0,-4 0 1 15,8 6 0-15,3 0 0 0,0 0 9 0,0 0 0 16,-7 0 8-16,0 0-8 0,3 6 0 16,1 3 0-16,-1 3 0 0,4 6 0 0,-3 5 8 0,3 1-8 15,-4 8 8-15,4 0-8 0,-3 9 11 0,3-2-3 16,-4 5 0-16,1 3 0 0,-4 3-8 0,3 0 0 16,0-6 0-16,-3 9 0 0,0-3 8 0,4 0 0 0,-4-12 0 0,3 0 0 15,-3-3 33-15,0 1 7 0,0-10 0 0,4 3 1 16,-5-2 2-16,5-9 0 0,-1-4 0 15,1 4 0-15,-1-6-31 0,1-6-5 0,3-6-2 0,0 0 0 16,0 0-13-16,0 0 0 0,0 0 0 0,0 0 0 16,0 0 0-16,7-6 0 0,0-3 0 0,0-3 0 15,0 6-151-15,0 0-33 0,7-17-6 16,0 2-488-16</inkml:trace>
  <inkml:trace contextRef="#ctx0" brushRef="#br0" timeOffset="211914.288">19731 9377 1036 0,'0'0'23'0,"0"0"5"0,0 0 0 0,0 0 1 0,0 0-29 0,0 6 0 16,0-6 0-16,-4 9 0 0,4 6 57 0,-3-9 6 15,3 5 1-15,-4-5 0 0,1 6 51 0,3 9 10 16,-4-10 3-16,4 7 0 0,0-9-72 0,0 0-13 16,0 5-3-16,0-2-1 0,4 0-12 0,-4-3-3 0,3 2 0 15,1 1 0-15,-1 6-9 0,1-6-3 16,-1-1 0-16,1-2 0 0,3 3-12 0,0-6-15 0,4-6 3 0,-4 6 1 16,7-12 47-16,-4 3 8 0,1-3 3 0,3-6 0 15,4 0-25-15,-4 1-5 0,0-7-1 0,0 3 0 16,0-2-16-16,0-7 0 0,-3 4 0 0,-1-4 0 15,1 6-31 1,0-8 0-16,-8 3 0 0,4-7 0 16,-3 10-52-16,-1 2-10 0,-3-6-3 0,4 7 0 0,-1-4-125 15,-3 1-26-15,0-22-5 0,-3 7 0 0</inkml:trace>
  <inkml:trace contextRef="#ctx0" brushRef="#br0" timeOffset="212753.273">20860 9283 759 0,'-4'6'16'0,"1"0"4"0,-1 0 1 15,1 6 1-15,-1-6-22 0,1-1 0 0,3 4 0 0,-4 3 0 0,4-6 56 16,0 0 6-16,0 6 2 0,0-7 0 0,0 1 25 0,0-6 6 16,0 6 1-16,0-6 0 0,4 6-26 0,-4-6-5 15,0 0-1-15,0 0 0 0,3-3-38 16,-3 3-8-16,0 0-2 0,0 0 0 0,4-6 0 0,-4 0-1 15,0-2 0-15,0 2 0 0,0 6-15 0,0-6 0 16,-4-6 0-16,-3 6 0 0,4-3 0 0,-5 3 0 16,1 1 0-16,0-1 0 0,0 3 0 0,0 0 0 15,-3-3 0-15,-1 6 0 0,0 0 0 0,1 0 0 16,-1 0 11-16,4 0-11 0,-3 0 0 0,3 0 0 0,0 0 0 16,0 0 0-16,-1 6 0 0,1-3 0 0,0-3-12 15,0 3 3-15,4 0 9 0,-1 2 0 0,1-2 0 16,-1 6 0-16,-3 3 0 0,7 0 0 0,-3 0 0 0,-1-4 0 15,1 4 0-15,3 6 0 0,-4-1 0 16,4-2 0-16,-3 9 0 0,3-7 0 0,0 4 0 0,0-6 0 16,3-1 0-16,-3 10 0 15,0-10 0-15,0 4 0 0,0 6 8 0,4-10 4 0,-4 4 1 0,3 0 0 16,4-7-13-16,-3-5 11 0,3 9-11 0,0-6 10 16,0-6 22-16,3 0 4 0,1 0 0 0,3 2 1 15,4-5-18-15,-1-5-4 0,5-1-1 0,-1-3 0 16,3 3-22-16,1-6-5 0,0 0-1 0,3-5 0 15,-3-1-147-15,-1 3-30 0,29-29-5 16,-14 21-2-16</inkml:trace>
  <inkml:trace contextRef="#ctx0" brushRef="#br0" timeOffset="213290.891">21050 9486 817 0,'0'0'23'0,"0"0"5"0,0 0-28 0,-7 6 0 0,4 3 0 0,-4-3 0 16,7-6 112-16,-11 3 17 0,4 5 3 0,-4 4 1 15,4 0-48-15,0 0-9 0,0-3-3 16,0 2 0-16,0-2-4 0,0 6-1 0,0-9 0 0,0 5 0 15,3-5-28-15,1 3-5 0,-1 3-2 0,1 0 0 16,-1-6-23-16,4-1-10 0,0 7 8 0,0-9-8 16,4 9 16-16,-4-3-3 0,3-3 0 0,1 2 0 15,3-2-3-15,-4 6-1 0,5 0 0 0,-1-3 0 16,0-1-9-16,3-2 0 0,1 3 0 0,-1 3 0 16,1-6 8-16,3-6-8 0,0 0 8 0,0 0-8 15,4 0 0-15,-4-6-16 0,4 6 3 16,-4-6 0-16,3-9 13 0,-2 7 15 0,-5-1-3 0,1-3-1 15,-1 0-11-15,1-5-17 0,-1 2 4 0,-2-3 1 16,2 1 12-16,-3-1 0 0,0-3 0 0,0 4 0 16,-7-1-51-16,4 3-10 0,-8-2-3 15,4-1 0-15,-3 0 52 0,-1 4 12 0,1 2 0 0,-4-6 0 16,0 7 0-16,0 2 0 0,3 0 0 0,-3 0 0 16,-4 3 0-16,1 0 0 15,-1 6 0-15,1 0 0 0,-1 6 0 0,0-3 0 0,4 3 0 0,-3 6 0 0,3 0 0 0,0-7 0 16,0 7 0-16,0 0 0 0,0-3-21 0,3-3-2 15,0 5 0-15,1 1 0 0,-1 6 23 0,1-12 0 16,3 5 0-16,-4 1 0 0,4-3-9 0,0 9 9 16,0-12-12-16,0-6 12 15,0 0-35-15,0 0 0 0,0 0 0 0,0 0-652 0</inkml:trace>
  <inkml:trace contextRef="#ctx0" brushRef="#br0" timeOffset="213699.018">21424 9501 1267 0,'0'0'28'0,"0"0"5"0,-3 6 2 16,-1 0 1-16,1-1-36 0,-1 1 0 0,1 6 0 0,-1 6 0 15,1-9 64-15,-1 2 5 0,4 1 2 0,-4 6 0 0,4-4-23 0,-3 1-4 16,3 6 0-16,0-10-1 16,3 4-7-16,-3 6-2 0,4-7 0 0,0 4 0 0,-1-3-12 0,1-1-2 15,3 1-1-15,-4-3 0 0,4 0 1 0,0-6 1 16,0-4 0-16,0 4 0 0,0-3 14 0,0 0 2 15,1-3 1-15,2 0 0 0,-3 0-10 0,0-3-3 16,0-3 0-16,4 1 0 0,-4-1-16 0,3 0-9 16,-2-6 10-16,-1 0-10 0,0 1 0 0,0-1 0 15,3-3 0-15,-3-3 0 0,0 1 0 0,-3-4-8 16,3 4-1-16,-3-4 0 16,3 0-191-16,0 1-37 0,3-18-8 0,1 8-2 0</inkml:trace>
  <inkml:trace contextRef="#ctx0" brushRef="#br0" timeOffset="214045.689">21710 8869 1036 0,'0'0'23'0,"0"3"5"0,-4 6 0 0,1 5 1 16,-1-2-29-16,1 0 0 0,3-1 0 0,-4 7 0 0,1 3 57 0,3 2 6 15,0-2 1-15,-4 8 0 0,4-2 0 0,-3 8 0 16,3 0 0-16,0 3 0 0,3 1 0 0,1-7 0 16,-1 3 0-16,4 1 0 0,0 2-52 0,0-3-12 15,1 3 0-15,-1-5 0 0,3-4 0 0,-3 3 0 16,0-2 0-16,-3-4 0 0,3 4 0 0,-4 2 0 15,1-9 0-15,-4 4 0 16,0-4 0-16,0-5 0 0,0-3 0 0,0-1 0 16,0 1 0-16,-4-3 0 0,4 0 0 0,0-9 0 15,0 2-48-15,0-5-13 0,0 0-3 0,0 0-640 0</inkml:trace>
  <inkml:trace contextRef="#ctx0" brushRef="#br0" timeOffset="214597.568">22052 9439 874 0,'0'0'19'0,"0"0"4"0,0 0 1 0,0 0 1 16,0 0-25-16,-7 0 0 0,7 0 0 0,-7 6 0 15,0 0 66-15,0 0 8 0,3 0 2 0,-3-1 0 16,4 7-35-16,-4 0-6 0,3-3-2 0,-3 0 0 0,0-6 25 0,0 2 5 16,0 1 1-16,0 6 0 0,3 0 0 0,-3-6 0 15,0 5 0-15,0 1 0 0,4-3-22 0,-4 9-4 16,3-12-1-16,1 2 0 0,-1 4-26 0,1 0-11 15,-1 0 8-15,1-1-8 0,3-5 0 0,3 3 8 16,-3 0-8-16,7 0 0 0,-3 0 16 0,3-1-3 16,0-8 0-16,0 6 0 0,0 0-1 0,3-6-1 15,-3 0 0-15,1 0 0 0,2 0 1 0,1-6 0 16,-1 6 0-16,-3-6 0 0,0 6-12 0,0-8 8 0,0-1-8 16,-3 0 8-16,3 0-21 0,-3 6-5 0,-1-9-1 15,-3 1 0-15,0 2 19 0,-3-3 0 16,-1 3 0-16,1 0 0 0,-1-2 0 0,0-1 0 15,-3-3 0-15,0 6 0 0,0-2 0 0,-3 8 0 0,3-3-8 0,-4-6 8 16,1 6 0-16,2-6 0 0,1 4 0 0,0-1 0 16,0 0 0-16,-3 3 0 0,3-6 0 0,-4 6 0 15,4 1 0-15,-4-1 0 0,4 6 0 0,0 0 0 16,-3 6 0-16,3-1-10 0,0 7 2 0,-4-6 0 16,4 6 8-16,0 0 11 0,3 2-3 0,-3 4 0 15,0 3-57-15,4-4-12 0,-1 13-3 16,4-13-742-16</inkml:trace>
  <inkml:trace contextRef="#ctx0" brushRef="#br0" timeOffset="-214549.897">22204 9530 1497 0,'0'0'32'0,"0"0"8"0,-4 6 0 0,1 6 4 0,3-3-36 0,0 2-8 0,0 4 0 0,-4 6 0 15,-3-7 53-15,4 1 9 0,3 6 2 0,-4-4 0 16,4-2-17-16,0 0-3 0,-3-1-1 0,3 4 0 16,0-3-33-16,0-6-10 0,0-4 0 0,0 1 0 31,0-6-29-31,0 0-13 0,0 0-2 0,0 0-1 16,0 0-118-16,0 0-23 0,10-14-5 0,1-7-1 0</inkml:trace>
  <inkml:trace contextRef="#ctx0" brushRef="#br0" timeOffset="-214361.601">22179 9210 1083 0,'0'0'24'15,"0"0"4"-15,0 0 2 0,0 0 1 0,0 0-31 0,-3 12 0 0,3-1 0 0,0-5 0 0,3 0 47 0,-3-6 3 16,0 0 1-16,0 0 0 0,0 0-41 0,0 0-10 15,0 6 0-15,0-6 0 0,0 0 0 0,0 0 0 16,4 6 0-16,-4 6-373 16,3-4-77-16</inkml:trace>
  <inkml:trace contextRef="#ctx0" brushRef="#br0" timeOffset="-213896.071">22356 9433 1267 0,'0'0'28'0,"-4"6"5"0,4 6 2 0,-4 0 1 0,1-1-36 16,-1-5 0-16,4 0 0 0,-3 6 0 0,3-6 109 0,0 3 15 0,0 2 4 0,0 1 0 16,0 6-103-16,0-1-25 0,0-2 0 0,3 9 0 15,-3-13 32-15,4 1 2 0,-1 9 0 0,1-10 0 16,-4 1-22-16,4-964-4 0,-4 1931 0 0,3-968-8 15,-3-5 9-15,4 0-9 0,-4-6 0 0,0 0 9 16,0 12 9-16,0-12 2 0,0 0 0 0,0 0 0 16,3-6 35-16,-3-6 7 0,4 6 2 0,-4-8 0 15,3 2-52-15,-3 0-12 0,-3-5 0 0,3 2 0 16,0-6 0-16,0 7 0 0,-4-10 0 0,1 6 0 16,3 10 0-16,-4-4 0 0,4-6 0 0,-3 1 0 15,-1 2 0-15,0-3 0 0,1 6 0 0,-1-2 0 16,1-1 0-16,3 6 0 0,0 9 0 0,0 0 0 15,-4-6 0-15,4 6 0 0,0 0 0 0,0 0 0 0,0 0 0 0,0 0 0 16,0 0 0-16,0 0 0 0,4-5 0 0,-1-1 0 16,1 0 0-16,3 0 0 0,-3 0 0 0,3 0 0 15,0 3 0-15,3-3 0 0,1 0 0 0,-1 3 0 16,1 1 0-16,0-4 0 0,-1 6-11 0,-3 0-5 16,4 0 0-16,-1 0-1 15,-3 0-26-15,0 6-5 0,4-6 0 0,-4 5-1 16,0-2-113-16,-7-3-22 0,18 9-5 0,-18-9-1 0</inkml:trace>
  <inkml:trace contextRef="#ctx0" brushRef="#br0" timeOffset="-213602.061">22610 9695 1552 0,'0'0'44'15,"0"0"10"-15,0 0-43 0,0 0-11 0,0 0 0 0,0 0 0 0,-8 6 33 0,8-6 5 16,0 0 1-16,0 0 0 0,0 0 1 0,0 0 0 15,0 0 0-15,0 0 0 0,0 0-40 0,0 0-16 16,0 0 0-16,0 0-761 0</inkml:trace>
  <inkml:trace contextRef="#ctx0" brushRef="#br0" timeOffset="-212841.306">23661 9054 754 0,'0'0'21'0,"0"0"5"0,0 0-26 0,0 0 0 0,0 0 0 0,0 0 0 15,-7 6 99-15,7-6 14 0,0 0 3 0,0 0 1 16,0 0-33-16,0 0-6 0,0 0-2 0,0 0 0 15,0 0-12-15,3 9-4 0,4 2 0 0,-3 1 0 16,-1 0-28-16,1 6-5 0,-1-1-2 0,1 4 0 16,0 2-25-16,-4-5 0 0,0 8 0 0,-4-2 0 15,4 2 36-15,-4 4 3 0,-3-7 0 0,4 10 0 16,-4-4-19-16,3 3-3 0,-6-5-1 0,3 2 0 16,-4 7-5-16,0 2-2 15,4-9 0-15,-3 6 0 0,3 1 21 0,0-13 4 0,-4 7 1 0,4-4 0 16,4-5-19-16,-1 2-3 0,0-5-1 0,1-6 0 0,-1 2-12 15,4 4 0-15,4-12 0 0,-4 0 0 0,3 0 0 16,-3-1-10-16,4-2 2 0,0 0 0 16,3-3-25-16,-4-3-5 0,1 0-1 0,3-8-559 15,-4-1-112-15</inkml:trace>
  <inkml:trace contextRef="#ctx0" brushRef="#br0" timeOffset="-212391.757">23255 8960 952 0,'0'0'27'0,"-10"9"5"0,2-9-32 0,1 6 0 0,7-6 0 0,-3 5 0 15,3-5 64-15,0 0 7 0,0 0 1 0,0 6 0 16,0-6-13-16,7 6-3 0,0-6 0 0,4 0 0 16,-1 6-3-16,4-6-1 0,4 0 0 0,0 0 0 15,3 0-27-15,0 0-5 0,4 0-2 0,-1 0 0 16,5 0-10-16,-1 0-8 0,0-6 9 0,4 6-9 0,-8-6 13 15,5 0-3-15,-5 1-1 0,5 5 0 0,-1-6 16 16,-4 6 3-16,1-9 1 0,0 6 0 0,0-3-29 0,3 0-20 16,-4 3 4-16,1-3 0 0,3-5 40 0,-3 11 8 15,3-6 1-15,-3 0 1 0,0 6-34 0,-4-6 0 16,0 6 0-16,0 0 0 16,0 0-25-16,0 0-6 0,-3 6-1 0,-4 0 0 15,0 0 6-15,0-6 1 0,1 8 0 0,-1 1 0 16,-4 0-143-16,-3 0-28 0,11 11-5 0,-7-8-324 0</inkml:trace>
  <inkml:trace contextRef="#ctx0" brushRef="#br0" timeOffset="-211858.216">23922 9557 1272 0,'0'0'36'0,"0"0"8"0,0 0-35 0,0 0-9 0,0 0 0 0,0 0 0 16,0 0 76-16,-4 8 14 0,1 1 2 0,-1 0 1 15,1 0-10-15,-4 3-3 0,3-6 0 0,-3-1 0 16,4 4-33-16,3-9-7 0,-7 6-2 0,-1 3 0 0,5-3-38 0,-1 9 0 15,1-10-12-15,-1 7 4 0,1 0 8 0,3 0 16 16,-4-3-4-16,1 2-1 0,-1 7-11 0,4-3 0 16,0-1 0-16,0 7 0 0,0-9 0 0,0-1 0 15,0 4 0-15,0-3 0 16,4 0 0-16,-4-6 0 0,3 2 0 0,-3-8 0 16,4 9 0-16,3-3-16 0,-4 0 4 0,4-3 1 0,1-3 39 0,-1-3 8 15,3 3 2-15,1-6 0 0,-1-6-17 0,1 6-3 16,0-11-1-16,-1 2 0 0,4-6-7 0,0 7-2 15,-3-10 0-15,3 7 0 0,-7 2-8 0,4-9 0 16,-4 10 0-16,-4-7 0 0,1 6-9 0,-1 4 9 16,-3-1-12-16,0-6 12 0,-3 9-20 0,-1-2 4 15,-3-1 0-15,0 0 0 16,0 0-19-16,0 7-3 0,0-4-1 0,-4 9 0 0,1-6 39 0,-1 6 21 0,1-6-2 16,-1 0-1-16,4 0-29 0,0 6-5 0,-4 18-2 0,4-12 0 31,0 3-7-31,0-1-2 0,4 1 0 0,-4 3 0 15,3 0-6-15,4-1-2 0,0-2 0 0,0 6 0 16,4-6-31-16,-4 3-6 0,7-1-2 0,-4-5-396 16,4-3-79-16</inkml:trace>
  <inkml:trace contextRef="#ctx0" brushRef="#br0" timeOffset="-211451.751">24275 9557 1497 0,'0'0'32'0,"0"0"8"0,0 0 0 0,0 0 4 0,0 0-36 0,0 0-8 16,0 0 0-16,0 0 0 0,-4 6 53 0,-3-1 9 15,0 4 2-15,3 0 0 0,-3 3 0 0,4 0 0 16,-1-7 0-16,-3 7 0 0,4 6-52 0,3-3-12 15,-4-4 0-15,1 4 0 16,3-3 0-16,0 5 0 0,0-5 0 0,0 6 0 0,3-6 36 0,1 2 4 16,-4 4 0-16,3-6 1 0,4-1-25 0,-3-2-6 15,-1 3-1-15,4-6 0 0,1 0 5 0,-5 0 1 16,4-6 0-16,0 0 0 0,4 0 1 0,-4 0 0 16,0-6 0-16,0 6 0 0,0-6 0 0,0-6 1 0,4 0 0 0,-4 1 0 15,3 2-5-15,-3-3-2 0,0-9 0 0,-3 4 0 16,3-1-10-16,-4-2 0 0,1 2 0 0,0 0 8 31,-4 1-43-31,0 2-9 0,0-3-1 0,0 1-1 0,0-1 19 0,-4 6 4 0,4 1 1 0,-4 2 0 16,1 3-70-1,-1-6-13-15,4 0-3 0,0 4-1 0,-3 2-99 0,3 0-19 16</inkml:trace>
  <inkml:trace contextRef="#ctx0" brushRef="#br0" timeOffset="-210957.005">24613 9565 1036 0,'0'0'23'0,"0"0"5"0,0 0 0 0,0 6 1 0,-3 3-29 0,3-3 0 15,0 6 0-15,0 0 0 0,0-7 108 0,0 4 16 16,0 0 4-16,0 3 0 0,0 3-52 0,0-4-9 16,3 4-3-16,-3-3 0 15,0 0 0-15,0 5 0 0,0 1 0 0,0-3 0 0,0 2-51 0,-3 1-13 0,3-6 0 0,-4 2 0 16,4 4 0-16,-3-12 0 0,-1 6 0 0,4-7 0 16,-3 7 0-16,3-12 0 0,0 0 0 0,0 0 0 15,-4 6 37-15,4-6 5 0,0 0 1 0,0 0 0 16,0 0-25-16,-3-6-5 15,-1-3-1-15,1 1 0 0,3-4-2 0,-4-6-1 0,4 0 0 0,0 4 0 16,-4-4-9-16,4-2 0 0,4 2 0 0,-4 0 0 16,0-2 0-16,0-1 0 0,0 1 0 0,0 2 0 15,0 0 0-15,4 4 0 0,-4-4 0 0,0 0 0 16,3 9 0-16,1 1 0 0,-4-1 0 0,3-3 0 16,-3 6 0-16,0 0 0 0,4-5 0 0,-4 5 0 15,3 0 0-15,1-3 0 0,-4 9 0 0,3-6 0 16,1 6 0-16,-1-6 0 0,-3 6 0 0,7 0 0 15,0-6-52-15,0 6-8 0,4-6-3 16,0 6 0-16,-1 0 51 0,4 0 12 0,-3 0 0 0,3 0 0 16,4 0-105-16,-4 0-19 0,0 0-3 0,0 0-376 15,4 6-75-15</inkml:trace>
  <inkml:trace contextRef="#ctx0" brushRef="#br0" timeOffset="-210427.404">24903 9530 1162 0,'0'0'25'0,"0"6"6"0,-4 6 1 0,1 0 1 0,-1-1-33 0,4-2 0 0,-4 3 0 0,4 0 0 16,0-1 78-16,-3-5 9 0,-1 6 1 0,4 9 1 15,-3-10-29-15,-1 10-7 0,4-3-1 0,0-1 0 16,-3 1-28-16,3-3-7 0,0-4-1 0,-4 7 0 16,4-6-16-16,0-6 0 0,-3 0 0 0,3 2 0 15,-4 7 39-15,4-15 4 0,0 0 1 0,0 0 0 16,0 0-21-16,0 0-4 0,0 0-1 0,0 0 0 16,0 0 20-16,0 0 4 0,0 0 1 0,0-9 0 15,0-3-16-15,0 4-3 0,0-4-1 0,0-6 0 16,4 4-23-16,-1-1 0 0,-3 0 0 0,4-2 0 15,3-1 0-15,-4-3 0 0,4 4 0 0,-3-7 0 16,3 9 0-16,0-2 0 0,0-1 0 0,0 3 0 0,0 4 0 16,0-7 0-16,-3 6 0 0,3 4 0 0,-4 2 0 15,1 0 0-15,0 0 0 0,-1 0 0 16,-3 6 0-16,4-6 0 0,-4 0 0 0,0 6-8 16,0 0 8-16,0 0-10 0,0 0 10 0,0 0-10 15,7 6 10-15,-4 0-12 0,1 3 12 0,-1 0-12 0,1-3 12 0,3 8-8 16,-4-2 8-16,-3 0-8 0,4 5-2 0,-1-2 0 15,-3 9 0-15,4-10 0 16,-1 10-20-16,-3-7-4 0,4 7-1 0,-4-3 0 0,3-4 35 0,-3 4 0 16,-3-4 0-16,3 1 0 0,0 0-12 0,0-7 12 15,-4 4-12-15,4-3 12 0,0-6-19 0,-3 0 3 16,3-6 1-16,0 0 0 16,0 0-22-16,0 6-5 0,0-6-1 0,0 0-489 0,0 0-97 0</inkml:trace>
  <inkml:trace contextRef="#ctx0" brushRef="#br0" timeOffset="-209927.045">25135 9557 1267 0,'0'0'28'0,"-3"6"5"0,3-6 2 16,0 8 1-16,0-2-36 0,0-6 0 0,0 9 0 0,0-9 0 16,3 12 58-16,-3-6 5 0,4 0 1 0,-4-6 0 0,7 5 0 0,0-2 0 15,0 3 0-15,0-3 0 0,4 0 0 0,-4-3 0 16,3 0 0-16,1 0 0 0,-4 0-52 0,4-6-12 16,-1 0 0-16,-3-2 0 0,4 2 0 0,-4 0 0 15,3 0 0-15,-2-3 0 0,-1-3 0 0,0 4 0 16,0-1 0-16,0 3 0 0,0-6 0 0,-4 6 0 15,1-6 0-15,-4 4 0 0,3 2 0 0,-3-6 0 16,0 6 0-16,0 0 0 0,0 0 24 0,-3-5 1 16,-1 5 1-16,1 0 0 15,3 6-42-15,-4-6-8 0,1 3-1 0,-4 0-1 0,3-3 26 0,4 6 0 16,-7 0 0-16,7 0 0 0,-7 6 0 0,0 6 0 16,-4 0 0-16,4 5 0 0,0-5 0 0,-3 3 0 15,3-4 0-15,-4 7 0 0,4 0 0 0,0 2 0 0,-4 4 0 16,4-4 0-16,0 1 0 0,0 0 0 0,0-4 0 0,0 1 0 15,4 2 46-15,-1-8 14 0,1 3 4 0,-5 0 0 32,5-7-81-32,3 4-16 0,-4 0-3 0,4-6-1 15,4 0 8-15,-1 0 1 0,5 2 1 0,-5-2 0 0,4 3 58 0,0 0 11 0,0-3 2 0,4-6 1 16,-1 6-72-16,1-6-14 16,0 0-3-16,-1 0-557 0,1 0-111 0</inkml:trace>
  <inkml:trace contextRef="#ctx0" brushRef="#br0" timeOffset="-209297.931">25404 9433 1314 0,'0'0'37'0,"0"0"8"0,-4 6-36 0,4-6-9 16,0 0 0-16,-4 12 0 0,4-12 104 0,-3 6 20 15,3-6 3-15,0 0 1 0,0 0-63 0,0 0-12 16,0 0-2-16,0 0-1 0,7 6 4 0,-7-6 1 16,7 0 0-16,0 0 0 0,0-6-27 0,0 6-4 0,0 6-2 0,0-6 0 15,0 0-22-15,4 0 0 0,0 0 0 0,-4 5 8 16,3-10-8-16,-3 5 0 0,0-6 0 0,0 6 0 15,0-3 0-15,0 6 0 0,1-6 0 0,-1 3 0 16,0-3 0-16,0 3 0 0,0 0 0 0,-4 0 0 31,4-6-50-31,0 3-11 0,-3 0-3 0,-4 3 0 0,3 0 50 0,-3 0 14 16,4 0 0-16,-4 0 0 16,0 0-57-16,0 0-4 0,0 0-1 0,0 0 0 0,-4 6 49 0,1 3 13 0,-4 0 0 0,0-4 0 15,3 1-12-15,-3 6 4 0,0-6 0 0,-3 6 0 16,3 0 8-16,-1 2 0 0,-2 4 0 0,-1-3 0 15,1-1 0-15,-1 7 12 0,1-4-2 0,-5 1-1 16,5 3 22-16,-1-4 4 0,1-2 1 0,3-3 0 16,3-6-7-16,-3 5-1 0,4-5 0 0,-1 0 0 15,0 6-28-15,4-6 0 0,-3 0 0 0,3 0 0 0,0-6 57 16,0 5 6-16,0-5 1 0,0 9 0 0,0-3-52 0,0-6-12 16,0 6 0-16,0-6 0 0,3 12 0 0,-3-6 0 15,4-6 0-15,0 6 0 0,-1-4 0 0,-3-2 0 16,7 3 0-16,-3 0 0 0,3 0 0 0,0 0 0 15,0 3 0-15,0-3 0 0,0 0 0 0,0 3 0 16,0-6 0-16,4 0 0 0,-4-6 0 0,0 6 0 16,0 6 0-16,0 0 0 15,-4-6-48-15,8 0-13 0,0 0-3 0,-1 0 0 0,1 0 32 0,-1 6 5 16,4-6 2-16,-3 0 0 16,0 0-114-16,3 0-22 0,-4 0-5 0,4-6-1 0</inkml:trace>
  <inkml:trace contextRef="#ctx0" brushRef="#br0" timeOffset="-208595.004">26578 9518 806 0,'0'0'17'0,"0"0"4"0,0 0 1 0,0 0 2 0,0 0-24 0,-7 0 0 15,-3 0 0-15,3 0 0 0,0 0 56 0,-1 0 6 16,1-2 2-16,-3-1 0 0,3 0 51 0,-4-3 10 16,4 3 3-16,-3 0 0 0,3-3-103 0,-8 0-25 15,5 0 0-15,-1 0 0 0,1 6 48 0,3-6 4 0,-4 6 0 0,0 0 1 16,1-5-33-16,3 5-8 0,-4 5 0 0,4 1-1 15,0 0 3-15,0 6 1 0,0-3 0 0,0-3 0 16,0 3-24-16,0-1-5 0,-4 4-1 0,4 6 0 16,-3-4 15-16,3 1 0 0,-1 6 0 0,5-4 0 15,-4 1 0-15,3-3 0 0,1-4 0 16,-4-5 0-16,7 9 0 0,-4-6 0 0,4-3 0 0,0-6 0 16,0 0 32-16,0 0 8 0,0 0 3 0,7 3 0 15,4-3-23-15,-1-3-5 0,1-3-1 0,0 0 0 16,3-3-14-16,0 0 0 0,0-2 8 0,0-1-8 15,-3 3 0-15,3-3-16 0,-4 3 3 0,1 6 1 16,0-2-10-16,-4-1-2 0,-4 0 0 0,-3 6 0 16,0 0 1-16,0 0 0 0,0 0 0 0,0 0 0 15,0 0 23-15,0 0 0 0,0 0 0 0,0 0 0 0,0 0 0 16,0 0 0-16,0 0 0 0,0 0 0 0,0 0 0 0,4 6 0 16,-1 0 0-16,-3-1 0 0,0-5 0 0,0 9 0 15,4-3 0-15,-1 6 0 0,-3 0 0 0,0-6 0 16,4 5 0-16,-4-2 0 0,0 6 0 0,0-6 0 15,7 8 0-15,3-5 0 0,-3 0 0 0,1-3 0 16,-1-1 0-16,3 1 0 16,1 3-56-16,-4-6-6 0,7 0-2 0,-7-6-409 15,4 0-83-15</inkml:trace>
  <inkml:trace contextRef="#ctx0" brushRef="#br0" timeOffset="-208261.409">26250 9060 1267 0,'0'0'28'0,"0"0"5"0,-7 0 2 0,7 0 1 0,-7 0-36 0,7 0 0 0,-7 3 0 0,7-3 0 16,-7 6 88-16,3 0 10 0,4-6 2 0,-3 8 1 16,3-8-30-16,0 0-7 0,0 9 0 0,3-3-1 15,1 0-28-15,0 6-6 0,-1-6-1 0,4-1 0 16,0 1 8-16,4 3 0 0,-1 3 1 0,4 6 0 16,-3-13-28-16,0 7-9 0,6 0 0 0,-3-3 0 15,0 8-24-15,4-11-12 0,-4 6-3 0,0-3 0 16,4 6 39-16,-7-1 0 0,3-2 0 0,-4 0-878 15</inkml:trace>
  <inkml:trace contextRef="#ctx0" brushRef="#br0" timeOffset="-207341.201">27418 9530 1458 0,'0'0'32'0,"-7"0"6"0,-4-6 2 0,-3 0 1 0,4 1-33 0,-1 2-8 16,-3-3 0-16,0 6 0 0,3-3 76 0,-3 3 14 15,3 3 2-15,1 0 1 0,-1 0-57 0,1 3-12 16,-1 2-3-16,1 4 0 0,-1 0 3 0,4-6 1 15,-4 0 0-15,1-1 0 0,3 7-25 0,-4 3 0 16,4-3 0-16,-4-6 0 0,4 5-11 0,-3 1-7 0,-1 9-2 0,4-10 0 16,-3 1 32-16,6 0 7 0,-3 0 1 0,3 2 0 15,1-8-20-15,3 12 0 0,0-12 0 0,0 0 0 16,0-6 0-16,3 6 0 0,5-1 0 0,2-2 0 16,4-3 0-16,0 0 0 0,0-3 0 0,1-2 0 15,2-4 25-15,4-6 2 0,1-3 0 0,-1-2 0 16,3 2-27-16,-2-5 0 0,-1-10 0 0,-4 10 0 15,1-7-16-15,-4 4-9 0,0-3-2 0,4-4 0 16,-8-2 73-16,1 9 14 0,0-13 4 0,-4 4 0 16,-4 3-103-16,1 2-20 15,-1-8-4-15,-6 3-1 0,3 2 52 0,-7-2 12 0,3 9 0 0,-3 2 0 16,4-8 0-16,-4 8 0 16,-1-2 0-16,1 2 0 0,-7 7 0 0,0-4 0 0,4 6 0 0,-1 1 0 15,-3 2 0-15,3 3 0 0,1 6 0 0,3 3 0 16,0 3 0-16,0 6 0 15,3 3 0-15,-3-1 0 0,3 4 0 0,1 9 0 0,-1-1 0 0,1 4 0 0,-1 2 0 16,1-2 0-16,-1 2 0 0,1 3 0 0,-1 4 0 16,1-7 0-16,3 9 0 0,-4 0 0 0,4-2 0 15,0-4 0-15,4 6 0 0,-4-2 0 0,3-10 0 16,1 3 0-16,-1 1 0 0,4 2 0 0,0-11 0 16,0 2 0-16,1 7 0 0,2-10 0 0,1 10 0 0,-1-13 0 15,1 7 0-15,-1-4 0 0,-3-8 48 0,4 3 13 16,0-3 3-16,-4-1 0 15,0 1-103-15,0-6-20 0,3 6-4 0,1-9-1 0,0 0 52 0,-1-1 12 16,1 1 0-16,-1-3 0 16,1-3-54-16,0 1-8 0,-1-1-2 0,4 0-742 0</inkml:trace>
  <inkml:trace contextRef="#ctx0" brushRef="#br0" timeOffset="-206658.465">27690 9560 1036 0,'0'0'23'0,"0"0"5"0,0 0 0 0,0 0 1 0,0 0-29 0,0 0 0 0,0 0 0 15,0 0 0-15,0 0 57 0,0 0 6 16,0 0 1-16,0 0 0 0,0 0 0 0,0 0 0 0,0 0 0 0,-4 5 0 16,4 4 0-16,-4-3 0 0,4 0 0 0,0 6 0 15,0-6-52-15,0 0-12 0,0-1 0 0,0 4 0 16,0 0 0-16,0 3 0 0,4-3 0 0,-4 2 0 16,4-5 0-16,-4 0 0 0,7 6 0 0,-4-6 0 15,1-3 31-15,-1 0 3 0,1 0 1 0,-1 0 0 16,1 5-20-16,3-8-4 0,-7 0-1 0,0 0 0 15,7 6 7-15,-7-6 2 0,0 0 0 0,3-6 0 16,-3-5-19-16,4 2 0 0,-4 3 0 0,-4-6 0 16,1 6-48-1,-1-5-12-15,4 5-4 0,-7-6 0 0,4-3 52 0,-1 3 12 0,-3 1 0 0,4-1 0 16,-1-3 0-16,-3 3 0 0,4 1 0 0,-1 5 0 16,0 0 0-16,1 0 0 0,-1-6 0 0,1 4 0 15,3-4 0-15,0 0 0 0,0 6 0 0,0-6 0 16,0 6 48-16,0 1 13 0,3-7 3 0,-3 0 0 15,4 6-52-15,-1-3-12 0,-3 4 0 0,0-1 0 0,0 6 0 0,4-6 0 16,0 0 0-16,-4 6 0 0,3-6 0 0,-3 6 0 16,7-6 0-16,-3 3 0 0,3 0 0 0,0 0 0 15,-7 3 0-15,10 0 0 0,1 0 0 0,0 0 0 16,3 0 0-16,-4 0 0 16,4 0-48-16,4 3-13 0,-4 0-3 0,0 0 0 15,4 3-71-15,-4 6-14 0,0-6-3 0,-7 0-464 0</inkml:trace>
  <inkml:trace contextRef="#ctx0" brushRef="#br0" timeOffset="-206133.522">28000 9492 1267 0,'0'0'28'0,"0"0"5"0,0 0 2 0,0 0 1 0,0 0-36 0,-7 0 0 0,0 0 0 0,0 0 0 15,0 0 58-15,0 0 5 0,7 0 1 0,-11 0 0 16,4 0 0-16,7 0 0 0,0 0 0 0,0 0 0 16,-7 6-52-16,3-3-12 0,-3 0 0 0,0 0 0 15,4 3 0-15,-4-1 0 0,0-5 0 0,3 6 0 0,-3-6 0 0,0 6 0 16,0 0 0-16,0 6 0 0,0 0 0 0,3-4 0 15,-3 4 0-15,4 6 0 0,-1-6 27 0,1-1 2 16,3-2 1-16,-4 6 0 0,4-6-14 0,-3 2-2 16,6 1-1-16,1 0 0 0,-1-3 7 15,1-3 0-15,-4-6 1 0,7 11 0 0,0-5-21 16,0-6 0-16,4 6 0 0,-11-6 0 16,0 0 16-16,0 0 0 0,10-6-1 0,1 0 0 0,3 1-24 0,0-4-5 15,-3-3-1-15,-1 0 0 0,1-5 15 0,-4 2 0 16,0 0 0-16,0 3 0 0,0-2 0 0,-4-4 0 15,5 3 0-15,-5 7 0 16,1-1-54-16,-4 3-8 0,0-6-2 0,-4 0 0 0,4-2 52 0,-3 5 12 0,-5 0 0 16,1-3 0-16,0 6 0 0,-3 0 0 0,6-5 0 0,-6-1 0 15,3 6 0-15,-4 0 0 0,4 3 0 16,0-3 0-16,7 6 0 0,0 0 0 0,-7 0 0 0,7 0 0 16,0 0 0-16,-7 6 0 0,3-3 0 0,1 3 0 15,3 0 0-15,0 6 0 0,0-1 0 0,3-5 0 31,1 12-54-31,-4-9-8 0,0-9-2 0,0 0 0 0</inkml:trace>
  <inkml:trace contextRef="#ctx0" brushRef="#br0" timeOffset="-205845.159">28120 9518 1314 0,'0'0'37'0,"0"0"8"0,-4 12-36 0,1-6-9 16,-1 6 0-16,1-3 0 0,-1 5 104 0,1-2 20 16,-1 3 3-16,1-3 1 0,3 2-52 0,-4 1-9 15,1 0-3-15,-1-9 0 0,4 5-51 0,-3-2-13 16,3 0 0-16,0 0 0 0,0-9 54 0,0 0 8 15,0 0 2-15,0 0 0 16,0 0-78-16,0 0-15 0,0 0-3 0,7-6-1 16,0 0-101-16,-4-9-20 0,15-11-4 0,-8-4-1 0</inkml:trace>
  <inkml:trace contextRef="#ctx0" brushRef="#br0" timeOffset="-205682.015">28099 8957 1267 0,'0'0'28'0,"-7"3"5"0,0-3 2 0,0 0 1 0,0 3-36 0,-1-3 0 0,8 0 0 0,0 0 0 15,-3 6 0-15,3-6 0 0,0 0 0 0,0 0 0 16,0 0 0-16,0 0 0 0,0 0 0 0,3 6-368 16,5-6-81-16</inkml:trace>
  <inkml:trace contextRef="#ctx0" brushRef="#br0" timeOffset="-205293.75">28413 8892 1267 0,'0'0'28'0,"0"0"5"0,0 0 2 0,0 0 1 0,0 0-36 0,0 0 0 16,0 0 0-16,0 0 0 0,-7 6 109 0,3 3 15 16,1-3 4-16,3 6 0 0,0-1-52 0,-4 1-9 0,1 9-3 0,3-4 0 15,-4 4-51-15,4 8-13 0,0-5 0 0,0 8 0 16,0-8 34-16,4 5 4 0,-4-2 1 0,0 2 0 16,0-3-30-16,0 1-9 0,0 2 0 0,3-2 0 15,-3-4 8-15,0 7-8 0,0-7 0 16,4 10 0-1,-4-7-28-15,0 9-12 0,-4-2-2 0,4-10-1 0,0 4 66 0,0-4 13 0,-3 1 2 0,3-1 1 16,-4 4-39-16,0-1 0 0,1-2 0 16,-1 5 0-1,-3-3-33-15,0 4-2 0,4-7 0 0,-1 4 0 0,-3-10 35 0,4 1 0 0,-1-6 0 0,4 3 0 32,-3-10-58-32,3-5-5 0,0 0-1 0,0 0 0 0,0 0 0 0,3-5 0 0,1-1 0 15,3-9-409-15,-4 6-83 0</inkml:trace>
  <inkml:trace contextRef="#ctx0" brushRef="#br0" timeOffset="-204914.274">28247 9413 806 0,'0'0'17'0,"0"0"4"0,0 0 1 0,0 0 2 0,0 0-24 0,0 0 0 15,0 0 0-15,0 0 0 0,0 0 56 0,0 0 6 16,0 0 2-16,0 0 0 0,0 0 0 0,0 0 0 16,0 0 0-16,0 0 0 0,0 0-52 0,0 0-12 0,0 0 0 0,0 0 0 15,0 0 54-15,0 0 8 0,0 0 2 0,7 6 0 16,-7-6 0-16,4 0 0 0,3 0 0 0,0 0 0 15,0 0 0-15,0 0 0 0,0 0 0 0,0 0 0 16,3-6 0-16,1 6 0 0,3-6 0 0,0 6 0 16,0-6-52-16,0 0-12 0,4 0 0 0,0 3 0 15,-1 0 0-15,1 0 0 0,0 0 0 0,-4 0 0 16,0 0-48-16,0 1-13 16,-3 2-3-16,3-6 0 0,-4 6-102 15,-3 0-21-15,7 0-4 0,-14 0-1 0</inkml:trace>
  <inkml:trace contextRef="#ctx0" brushRef="#br0" timeOffset="-204401.689">28579 9513 1497 0,'0'0'32'0,"0"0"8"0,0 0 0 0,0 0 4 0,0 11-36 0,3-5-8 0,1 0 0 0,-1 6 0 16,1-6 53-16,-1 0 9 0,4-1 2 0,-3 4 0 16,3-6 0-16,-4 3 0 0,4-3 0 0,0 3 0 15,0-6-52-15,1 0-12 0,-1 0 0 0,0 0 0 16,0-6 28-16,0 3 2 0,3-3 1 0,1-3 0 31,-4 1-50-31,4 2-9 0,-1-12-3 0,1 6 0 0,-4 1 76 0,3-1 15 0,-3-3 4 0,1 3 0 31,-1 1-103-31,-4-7-20 0,1 6-4 0,-1 3-1 0,1-2 52 0,-4 5 12 0,0-9 0 0,0 6 0 32,0 0-54-32,-7 4-8 0,3-7-2 0,1 0 0 0,-4 6 52 0,-1-3 12 0,1 3 0 0,0 1 0 15,-3 5 0-15,3-3 0 0,0 6 0 0,-4-1 0 16,4 4 0-16,0 6 0 0,-4 0 0 0,4 6 0 15,0-7 0-15,-3 10 0 0,3-3 0 0,0 5 0 16,-4 3 0-16,4-2 0 0,0 2 0 0,0 4 0 16,0-1 48-16,3-2 13 0,1-1 3 0,-1 4 0 0,4-4-52 15,0-2-12-15,4-7 0 0,-4 4 0 16,3-4 0-16,4 1 0 0,0-6 0 0,0-6 0 16,0 0-48-16,0-4-13 0,4 1-3 15,-4 0 0-15,4-3 0 0,-4 0 0 16,3 0 0-16,-3 0-640 0</inkml:trace>
  <inkml:trace contextRef="#ctx0" brushRef="#br0" timeOffset="-203857.813">29041 9633 1267 0,'0'0'28'0,"0"0"5"0,0 0 2 0,0 0 1 0,-4 12-36 0,-3-3 0 0,4-3 0 0,3-6 0 16,-4 5 96-16,4-5 12 0,0 0 2 0,0 0 1 15,0 0-75-15,0 0-16 0,0 0-2 0,0 0-1 16,0 0-17-16,0 0 0 0,0 0 0 0,0 0 0 31,0 0-48-31,0 0-12 0,0-5-4 0,4-7-640 0</inkml:trace>
  <inkml:trace contextRef="#ctx0" brushRef="#br0" timeOffset="-202511.26">11310 10586 425 0,'0'0'12'0,"0"0"3"0,0 0-15 0,-3 11 0 0,3-11 0 0,-4 6 0 15,4-6 94-15,0 6 16 0,0 3 3 0,0 3 1 16,0-12-9-16,0 6-1 0,0 5-1 0,0 1 0 15,0 0-24-15,0 0-5 0,4-1-1 0,-4 4 0 16,3 3-49-16,-3-9-9 0,4 5-3 0,-4-2 0 16,7 9 2-16,-4-7 0 0,1 10 0 0,-4-7 0 15,3 7 0-15,1-3 0 0,-1 8 0 0,1-8 0 32,-1 2-34-32,1 1-6 0,-1-1-2 0,1 4 0 0,-1-7 46 0,1 1 9 0,-4-1 1 0,3 4 1 15,-3-10-21-15,0 10-8 0,0-12 0 0,0-3 0 16,0-9-23-16,0 0-10 0,0 5-3 0,0-5-419 15,0 0-84-15</inkml:trace>
  <inkml:trace contextRef="#ctx0" brushRef="#br0" timeOffset="-201932.187">11158 10542 1041 0,'0'0'29'0,"0"0"7"0,0 0-28 0,-3-6-8 0,3 6 0 0,-4-6 0 15,1-6 59-15,-1 9 10 0,4 3 3 0,0-6 0 16,0-3-6-16,0 3-1 0,0 6 0 0,0-5 0 16,4 2-1-16,-4 3 0 0,0 0 0 0,3-6 0 15,4 0-51-15,4 6-13 0,0-6 0 0,-1 6 0 16,4 0 0-16,0 6 0 0,4 0 0 0,0-6 0 16,3 0 8-16,-4 6-8 0,1 0 11 0,0-1-11 0,-1 4 8 15,1 3-8-15,-4 0 0 0,0 5 0 16,4-5 0-16,-8 3 0 0,5 2-13 0,-5-5 5 0,1 3 8 15,3 0 0-15,-4-1 0 0,1-2 0 0,0 3 0 0,-1 0 0 16,8-4 0-16,-4 4 0 0,0 3 0 0,0-7 0 16,-3 1 0-16,3 9 0 15,0-4 0-15,-4-2 0 0,5 9 0 0,-5-13 0 0,1 7 12 0,-1 3 5 16,-3 2 1-16,0-5 0 0,-3-4-18 0,0 10-16 16,-1-4 4-16,1 7 0 15,-4-6-17-15,-4-1-3 0,4-5-1 0,-3 5 0 16,-5-2-3-16,1 0-1 0,0-4 0 0,-3 4 0 0,-1-6 37 0,1-6 0 15,3 5 0-15,-8 1 0 0,5-3 19 0,-1-3 11 16,-3 0 2-16,4-6 1 0,-5 0-1 0,5 0-1 0,-4 0 0 0,-4-6 0 16,4-3-31-16,0 3 0 0,0-3 0 0,0 1 0 15,3-4 0-15,1 0 0 0,-5-3 0 0,5 4 0 16,3-1 0-16,0 0 0 0,0 0 0 0,3 6-506 16,1-2-107-16</inkml:trace>
  <inkml:trace contextRef="#ctx0" brushRef="#br0" timeOffset="-201330.887">11744 11006 1552 0,'0'0'44'0,"-4"3"10"0,4-3-43 0,-3 6-11 15,3-6 0-15,0 0 0 0,0 9 0 0,0-9 0 16,3 6 0-16,-3-6 0 0,4 5 0 0,3-5 0 15,-3 6 0-15,3-6 0 0,0 3 53 0,3 3 9 16,-3-3 2-16,4 0 0 0,-1 0-64 0,-2-3 0 0,2 3 0 0,-3 0-10 16,0-6 10-16,0 6 0 0,0 0 0 15,0-3 0-15,4 0 0 0,-4 0 0 16,0 3 0-16,0-6 0 0,0 0-14 0,4 0-1 0,-4-3 0 0,0 0 0 31,0-3-11-31,4 3-2 0,-4-11-1 0,0 5 0 0,0 0 17 0,3 0 3 0,-3-2 1 0,0-4 0 16,0 6 8-16,-3 4-10 0,0-4 10 0,-1 0-10 15,4 6-43 1,-3-6-9-16,-1 7-2 0,-3-1 0 0,0 6 52 0,0 0 12 0,0 0 0 0,-3-3 0 16,-1 3-64-16,-6 0-11 15,2 6-1-15,-2-1-1 0,-4 4 21 0,0-3 4 0,0 6 0 16,-1-3 1-16,1 3 75 0,0-4 16 0,0 1 2 0,-4 3 1 16,4-6 4-16,-3 6 1 0,3 2 0 0,-1 1 0 15,8 0 0-15,-3 2 0 0,3 1 0 0,0 0 0 16,3 2-3-16,1-5 0 0,6 0 0 0,-3 5 0 15,4-8-6-15,3 0-2 0,0-4 0 0,0 7 0 0,3 0-21 0,1-3-5 16,-4-1-1-16,4 1 0 0,-1-6-10 0,1 3 0 16,-1-6 9-16,5 0-9 0,-5-3-12 0,4 0-6 15,0-6-2-15,4 0-456 16,-4-3-92-16</inkml:trace>
  <inkml:trace contextRef="#ctx0" brushRef="#br0" timeOffset="-200816.184">12245 10759 1497 0,'0'0'32'0,"0"0"8"0,-7-3 0 0,0 3 4 0,0 3-36 0,0 0-8 0,-4 6 0 0,4-9 0 15,-4 6 53-15,4 0 9 0,0 5 2 0,-3-8 0 16,3 6-52-16,0 0-12 0,0 3 0 0,0-1 0 16,-1 1 0-16,5-6 0 0,-4 6 0 0,0-3 0 15,3 2 0-15,1 1 0 0,3 0 0 0,0 0 0 16,0-1 0-16,3-2 0 0,-3 3 0 0,4-6 0 16,-4-6 54-16,0 6 8 0,3 0 2 0,-3 2 0 15,0-8-52-15,4 6-12 0,-1 3 0 0,4 0 0 16,-7-9 0-16,4 6 0 0,0 0 0 0,-4-6 0 15,0 0 0-15,7 6 0 0,-4 0 0 0,-3-6 0 16,7-6 0-16,0 6 0 0,4 0 0 0,-4 0 0 0,0 0-10 0,0-6-2 16,4 6 0-16,-1-3 0 0,-3-3-1 0,4 3-1 15,-1-9 0-15,-3 9 0 0,1 0 5 0,2 0 1 16,-3 0 0-16,0 3 0 16,0-2-17-16,0 4-3 0,0 1-1 0,-3 3 0 0,-4-6 29 0,0 0 0 15,7 12 0-15,-4 0 0 0,-3-3 0 0,4 2 0 16,-4-2 0-16,-4 6 0 0,4-3 10 0,-3 2 8 15,-1 4 2-15,1-6 0 0,-4 0-32 0,0-1-7 16,0 4-1-16,0-9 0 0,-4 0 44 0,1 0 8 0,-1 0 1 16,0-1 1-16,1-2-26 0,-1 6-8 0,1-3 0 15,-1-6 0 1,0-6-22-16,1 3-11 0,3 3-3 0,-4 0-492 16,4-9-100-16</inkml:trace>
  <inkml:trace contextRef="#ctx0" brushRef="#br0" timeOffset="-200170.343">12485 10753 1263 0,'0'0'28'0,"0"0"5"0,0 0 2 0,0 0 1 0,0 0-36 0,-7 0 0 15,7 0 0-15,-7 6 0 0,7-6 59 0,-4 12 5 16,1-6 0-16,-1 0 1 0,1-1 5 0,3 1 1 0,0 3 0 16,0-3 0-16,3 3-35 0,1 0-8 15,-4 2 0-15,3 1-1 0,1-6-9 0,-1 6-2 0,1-3 0 0,-1-1 0 16,1 1-6-16,-1 3-2 0,-3-12 0 0,0 0 0 16,0 6 5-16,0-6 1 0,0 0 0 0,0 0 0 15,7-6-14-15,-3 0-10 0,-1 0 2 0,1-8 0 16,3 2 8-16,-3 0 0 15,-1 0 0-15,1 1 8 16,-1-4-36-16,-3 0-8 0,0 6 0 0,0 3-1 16,-3-5 5-16,-1 5 2 0,1-6 0 0,-1 6 0 15,-3 3-78-15,3 0-16 0,-3 0-4 0,-3 3 0 0,3 3 100 0,-4 0 28 0,4 0-10 0,-3 3 10 16,-1 6-12-16,0 0 1 0,1-7 1 0,-1 7 0 16,1 3 19-16,-1-3 4 0,4 5 1 0,-4-5 0 15,4 0 25-15,0 5 5 0,0 4 0 0,0-6 1 16,4-3 8-16,-1 2 2 0,4 7 0 0,0-7 0 15,0 10-23-15,4 0-4 0,-1-1 0 0,4 1-1 16,4 2-10-16,-4-8-1 0,3 8-1 0,-3-8 0 0,1-4-24 16,2 7-5-16,-3 0-1 0,4-1 0 0,-4-8 15 15,3 6 0-15,-3-7 0 0,1 1 0 0,2-9 0 0,-3 0 0 16,0 3 0-16,-7-6 0 0,0 0 0 0,14-9 0 16,0 0 0-16,-3-3-771 0</inkml:trace>
  <inkml:trace contextRef="#ctx0" brushRef="#br0" timeOffset="-199648.416">12693 10974 1267 0,'0'0'28'0,"0"0"5"0,0 0 2 0,0 0 1 0,0 0-36 0,0 0 0 16,0 0 0-16,0 0 0 0,0 0 0 0,0 0 0 0,0 0 0 0,0 0 0 15,0 0 109-15,0 0 15 0,-4 6 4 0,4-1 0 16,0-5-100-16,0 9-19 0,4 0-9 0,-1 0 8 16,1-3-8-16,3 6 0 0,0-7 0 0,-3 4-11 15,3-3 49-15,3 0 10 0,-6 0 1 0,3-6 1 16,0 0-28-16,4 0-6 0,-4-3 0 0,0 0-1 15,3-3-6-15,-3-3-1 0,4-2 0 0,-4-1 0 0,3 3-8 16,-2 3 0-16,-1-3 0 0,0 0 0 16,-4-2-22-16,4-1-6 0,-3-6-2 15,-4 7 0-15,0-1-32 0,0 3-6 0,0-9-2 0,0 7 0 16,-4 2 26-16,1-3 6 0,-4 0 1 0,0 6 0 16,0 6 37-16,-1-6 0 0,1 1 0 0,-3 5 0 15,3 0 0-15,-4 0 0 0,1 0 9 0,-1 0-1 0,0 5 23 0,1 1 5 16,-1 0 0-16,1 0 1 0,3 3-13 0,0 3-4 15,0 5 0-15,-1 1 0 0,5-6-20 0,-1 2 0 16,1 4 0-16,-1 0 0 0,4-10 30 0,0 16 2 16,0-6 0-16,0 2 0 0,0 1-16 0,4-1-4 15,-1-8 0-15,1 3 0 0,-1-3 9 0,1-1 2 16,0 1 0-16,3-6 0 0,0 0-8 0,0 0-2 0,0 0 0 0,3 0 0 16,1-4-13-16,0-2 0 0,-1-5 8 0,1 2-8 31,3 3-30-31,0 0-9 0,0-12-1 0,0 0-819 0</inkml:trace>
  <inkml:trace contextRef="#ctx0" brushRef="#br0" timeOffset="-199226.568">13039 10991 1497 0,'0'0'32'0,"0"0"8"0,0 0 0 0,0 0 4 0,0 0-36 15,0 0-8-15,0 0 0 0,0 0 0 0,-7-3 53 0,7 3 9 16,-4 6 2-16,-3 3 0 0,7 0-52 0,0-3-12 16,-3 6 0-16,3-7 0 15,0 10 0-15,0-3 0 0,0-3 0 0,0 5 0 0,0-8 31 0,0-6 3 16,0 12 1-16,0-12 0 0,0 0-27 0,0 0-8 16,3 3 0-16,-3-3 0 0,0 0 8 0,0 0-8 15,0 0 0-15,4-3 0 16,-1-15-24-16,1 4-12 15,-1 2-3-15,1-6 0 0,-1 7 39 0,4-7 0 16,0 0 0-16,-3 4 0 0,3 2 0 0,-4 0 0 0,4-3 0 0,-3 4 0 0,3 2 0 0,0 0 0 16,0 9 0-16,0-6 0 0,0 0 0 0,0 6 0 15,-3 0 0-15,3 0 0 0,0 6 0 0,-4 0 0 16,1 0 0-16,3-3 0 0,-3 6 0 0,-1-1 0 16,1 1 0-16,-1 0 0 0,4-3 0 0,-3 6 0 0,-1-4 0 15,1 7 0-15,-4 3 0 0,3-3 0 0,-3 5 0 0,0-5 0 16,4-3 0-16,-4 2 0 0,0 1 0 0,0-3 0 15,0-3 20-15,0-4 11 0,3 1 2 16,-3-6 1 0,4-3-54-16,-4 3-12 0,3-3-1 0,1 0-755 0</inkml:trace>
  <inkml:trace contextRef="#ctx0" brushRef="#br0" timeOffset="-198582.755">13540 10927 922 0,'3'-6'26'0,"1"3"6"0,-4-3-32 0,3 0 0 16,1 0 0-16,-1 0 0 0,-3-3 90 0,0 9 12 15,4-2 2-15,-4 2 1 0,0 0-33 0,0 0-8 16,0 0 0-16,0 5-1 0,-4 7-50 0,1 0-13 15,-1-6 0-15,-3 6 0 0,4-4 56 0,-8 1 7 16,4 0 1-16,-4-3 0 0,4 6-52 0,-3-4-12 16,-1 13 0-16,-3-6 0 0,7 2 54 0,-4-2 8 15,1 6 2-15,-1-1 0 0,4-5-19 0,0 0-3 16,0-4-1-16,0 4 0 0,3-9-21 0,1 0-5 16,-1 0-1-16,4-6 0 0,0 0-4 0,0 0-1 0,0 0 0 15,0 0 0-15,0 0-9 0,7-12 0 0,4 6 0 16,0-3 0-16,-4-2 0 0,7-1 0 0,0 0 0 15,0-6 0-15,0-2 0 0,0 5 0 0,0-5 0 0,4 2 0 32,-4-6-24-32,4 4-3 0,-4-13-1 0,0 4 0 15,0 0-5-15,0 2-2 0,0-2 0 0,-3 2 0 0,-1-5 10 0,1 8 1 0,-4-5 1 0,0 6 0 16,-3-4 10-16,-1 7 1 16,1-1 1-16,-1 0 0 0,-3-2 11 0,0 8 0 15,-3 3 0-15,-1-5 0 0,1 5 0 0,-4 0 16 0,0 0-4 0,0-2-1 16,-4 8 6-16,4-6 2 0,-4 3 0 0,4 3 0 15,0 1-19-15,0-4 10 0,-3 6-10 0,10 3 8 16,0 0-8-16,-7 3 0 0,-1 3 0 0,1-1 0 16,4 4 0-16,-4 6 0 0,3-9 0 0,-3 12 0 15,7-1 0-15,-3 10 0 0,3-1 0 0,3 9 0 16,-6-11 0-16,3 8 0 0,-4 4 0 0,1 2 0 0,-1-12 0 0,4 15 0 16,0-2 0-16,0-1 0 0,4-3 0 0,-4-3 0 15,0 10 0-15,0-7 0 0,-4 0 0 0,1-8 0 16,3 2 0-16,3-3 0 0,1 1 0 0,-1-7 0 15,1-2 0-15,-1-6 0 0,4 0 0 0,0-7 0 16,0 7 0-16,0-6 0 0,1-3 0 0,2 0 0 16,1-3 0-16,-1 0 0 15,1-6-152-15,-1-6-32 0,8 1-6 0,0-10-2 0</inkml:trace>
  <inkml:trace contextRef="#ctx0" brushRef="#br0" timeOffset="-198069.157">13783 10982 1508 0,'0'0'33'0,"0"0"7"0,0 0 2 0,0 0 0 0,0 0-34 0,0 0-8 15,0 0 0-15,0 0 0 0,0 0 78 0,0 0 14 0,0 0 2 0,0 9 1 16,0-3-46-16,4 6-9 0,-4-6-1 0,3 3-1 16,4-3-14-16,-3-1-4 0,-1 1 0 0,4 6 0 15,0-6-9-15,0-3-3 0,0 3 0 0,0-3 0 16,1 3-8-16,-1-6 12 0,0 2-12 0,0-4 12 16,0-4-12-16,0 0 10 0,0-3-10 0,0-3 10 15,0 3-10-15,0-2 0 0,-3 2 0 0,-1 0 0 0,1 0 0 16,-1 3-11-16,1-5 3 0,-4 5 0 0,3 0-1 0,-3 0 0 15,0-6 0-15,-3 3 0 0,3 3-9 0,-4 1-2 16,1-4 0-16,-1 6 0 0,4 3 7 0,-3 0 1 16,-1-6 0-16,-3 6 0 0,3 0 12 0,-3 0 0 15,0 6 0-15,0-3-9 0,0 0 9 0,0 3 0 16,0-1 0-16,0 4-8 0,0 3 8 0,0-6 0 16,3 0 0-16,-3 0 0 0,0 2 11 0,0 4-3 15,4 6 0-15,-1 0 0 0,1 2 0 0,-1-2-8 0,4-1 12 16,-3 1-4-16,3-9-8 0,0 6 0 0,0-4 9 15,3 4-9-15,1-3 8 0,3-6-8 16,-4 0 8-16,4 2-8 0,-3 1 0 0,3-3 9 16,0 3-9-16,4 3 0 0,-4-7 0 0,3-5-20 15,-3 0 2-15,0 0 1 16,4 0-38-16,-4 0-7 0,3 0-2 0,1 0-482 0,0-5-97 0</inkml:trace>
  <inkml:trace contextRef="#ctx0" brushRef="#br0" timeOffset="-197318.801">14185 10930 1579 0,'0'0'32'0,"-3"5"10"0,-1 4-34 0,1-3-8 16,-1 6 0-16,1-6 0 0,3 0 104 0,0-6 20 15,0 0 3-15,0 0 1 0,0 0-52 0,0 0-9 16,0 0-3-16,0 0 0 0,0 0-19 0,0 0-4 16,0 0-1-16,0 0 0 0,0 0-20 0,0 0-4 15,0 0 0-15,0 0-1 0,0 0-15 0,3 0 11 16,1 6-11-16,-4-6 10 0,7 2-10 0,-4-2 0 15,4-2-10-15,0-4 10 0,-3 6-13 0,3 0 3 0,-4 0 1 0,4 0 0 16,1 6 1-16,-1-4 0 0,0 1 0 0,0 0 0 16,0 3 8-16,-4-3 0 0,4 6 0 0,0-6 0 15,-3-3 0-15,-4 0 0 16,7 3 0-16,0 0 0 0,-3 0 0 16,-4-3 0-16,7 6 0 0,-7-6 0 0,7 0 0 0,-7 0 0 15,7-6 0-15,-7 6 0 0,7 0 0 0,0 0 0 0,-7 0 0 0,0 0 8 16,7-3-8-16,-7 3 0 15,0 0 0-15,0 0 0 0,0 0-10 0,0 0-3 0,0 0-1 0,0 0 0 16,0 0-10 0,0 0-3-16,0 0 0 0,3 9 0 0,-3-9 14 0,0 6 2 0,0-1 1 0,0 4 0 15,-3 6 10-15,-1-3-8 0,-3 2 8 0,4-2-8 16,-4-3 8-16,3 3 0 0,-3-1 0 0,-3-2 0 16,3 6 0-16,-1-3 0 0,-2-6 0 0,3 2 0 15,0 4 0-15,0-6 8 0,0 6-8 0,-4-12 0 16,4 6 12-16,3-6-1 0,-3 6-1 0,4-6 0 0,3 0-10 15,-4 5 0-15,4-5 0 0,0 0-11 0,0 0 11 0,0 0 0 16,-7 0 0-16,7 0 0 0,0 6 0 0,-3 0 0 16,3-6 0-16,0 6 0 0,-4 0 0 0,4 0 0 15,0-6 0-15,0 6 0 0,0 3 0 0,0-4 0 16,0 7 0-16,4-6 0 0,-4-3 0 0,0-3 0 16,3 9 0-16,1-3 0 0,-1 0 0 0,-3-6 0 15,4 6 0-15,3-4 8 0,-7-2-8 0,7 6 0 16,0-6 0-16,4 0 0 0,-4 0 0 0,3 0 0 15,1-6 0-15,-1 6 0 0,1-2 0 0,0 2 0 0,-1 0 0 16,1 0 8-16,-1-3-8 0,4 3 0 0,1 0 0 16,-5 0 0-16,1 0 0 0,3 3 0 15,-4-1-8-15,1-2 8 16,-4 0-133-16,4 6-22 0,3-6-4 0,-7 6-649 0</inkml:trace>
  <inkml:trace contextRef="#ctx0" brushRef="#br0" timeOffset="-195710.626">15215 11127 486 0,'0'0'10'0,"0"0"2"0,0 0 1 0,0 0 2 0,0 0-15 0,0 0 0 0,0-6 0 0,0 6 0 15,4-6 19-15,-4 0 1 0,0 6 0 0,0-6 0 16,0-6 12-16,0 6 4 0,0 6 0 0,0 0 0 16,0-8-3-16,0 8 0 0,0 0 0 0,0 0 0 15,0 0 76-15,0 0 15 0,-7 2 4 0,7-2 0 16,-4 6-52-16,4-6-9 16,0 0-3-16,-7 0 0 0,7 0 4 0,0 0 0 0,0 0 0 0,0 0 0 15,0 0-13-15,0 0-3 16,0 0 0-16,0 0 0 0,0 0-24 0,7 0-6 0,0 0-1 0,4-8 0 0,-1-1-5 0,5 3 0 15,-5-3-1-15,4-3 0 16,4 1-3-16,0-1-1 0,-1 0 0 0,4 0 0 0,-3 6-11 0,0 0 8 16,-4 4-8-16,0-4 8 0,0 0-8 15,-3 0 0-15,3-9 0 0,-4 9 0 0,-3 0 0 0,0 1 0 16,-7 5 0-16,0 0-11 16,0 0-22-16,0 0-5 0,-7-3-1 0,4-3 0 0,-4 3 39 0,0 3 0 15,-4-6 0-15,0 6 0 0,-3 0 0 0,0 6 0 16,-3-6 0-16,-5 0 0 0,5 0 0 0,-1 0 0 15,1 0 0-15,2 3 0 0,1-3 0 0,4 0 0 16,-4 6 8-16,3-6-8 0,4 3 0 0,-4-3 0 16,11 0 0-16,0 0 0 0,-7 5 0 0,7-5-9 15,0 0 9-15,-3 6 0 0,-1 0-12 0,4-6 12 16,0 0-12-16,0 9 12 0,4 3-11 0,-1 0 11 0,1-4-10 0,3 13 10 16,0-6 0-16,0 2-9 0,-3 4 9 15,3 2 0-15,3-5-12 0,-6-3 4 0,-1 2 0 0,4 1 0 16,-3-6 8-16,3 2-8 0,0 1 8 0,-3 0-8 15,3-9 8-15,0 0 0 0,0-1 0 0,3 1-8 16,1 0-5-16,-1-3-1 0,5 0 0 0,-5-6 0 16,4 0-7-16,0-3-2 0,4 0 0 0,0 1-759 15</inkml:trace>
  <inkml:trace contextRef="#ctx0" brushRef="#br0" timeOffset="-195426.634">15639 10536 955 0,'-4'17'27'0,"1"-5"6"0,6 9-33 0,-3-10 0 15,4 4 0-15,-4 9 0 0,7-1 80 0,-4 1 8 16,1 2 3-16,-1 12 0 0,4 3-11 0,-3-2-1 15,-1-1-1-15,1 9 0 0,3-12-26 0,-4 9-4 16,1 0-2-16,0-2 0 0,-1-1-14 0,1 0-2 16,-4-6-1-16,3 3 0 0,1-8-6 0,-1 2-2 0,-3-5 0 15,4-4 0-15,-4-11-21 0,0 0 9 0,0-7-9 0,0-5 0 32,0 0-39-32,3-2-14 0,1-13-3 0,-1 3-726 0</inkml:trace>
  <inkml:trace contextRef="#ctx0" brushRef="#br0" timeOffset="-195178.779">15388 11059 1267 0,'-3'-6'56'0,"3"-6"12"16,0 6-55-16,3 1-13 0,1-7 0 0,-1 0 0 0,-3-3 54 0,4 9 8 15,6 9 2-15,1-3 0 0,3 0-52 0,0-3-12 16,4 0 0-16,3 3 0 16,0-2 54-16,4 2 8 0,-4 2 2 0,4-2 0 0,-4-2-64 0,4 2-8 15,-4 2-4-15,0 4-1 16,0 0-25-16,0-3-5 0,0 6-1 0,1-3-659 0</inkml:trace>
  <inkml:trace contextRef="#ctx0" brushRef="#br0" timeOffset="-194195.468">16499 10691 1074 0,'0'0'30'0,"-7"3"8"0,0 0-30 16,0 0-8-16,7-3 0 0,-3 9 0 0,3-9 104 0,-7 6 19 15,3 0 4-15,1 6 1 0,-1-9-52 0,1 5-9 16,-1-2-3-16,0 3 0 0,1 9-33 0,3-7-7 16,0-2-2-16,0 9 0 0,0 0 7 0,3 5 2 15,1 4 0-15,-4-4 0 0,4-5-11 0,-4 2-1 16,0 10-1-16,0-7 0 0,0 10-18 0,3-4 0 16,-6-3-13-16,3-2 5 15,0-4 8-15,0 4 0 0,0-6 0 0,0-4 0 0,-4 4 28 0,4-6 7 16,-4-6 1-16,1-1 1 0,-1 1-17 0,4-6-3 15,0 0-1-15,0 0 0 0,0 0-4 0,0 0 0 16,0 0-1-16,-3-6 0 0,-1 1-11 0,4-7 0 16,-3 12 0-16,-1-9 0 0,1 3 0 0,3-6 0 0,0 4 0 15,0-1 0-15,0 3 0 0,3-15-12 0,1 10 2 16,-4-4 1-16,-4 0-1 0,1-5 0 16,3 5 0-16,3-6 0 0,1 4 10 0,-1 5-12 0,1-6 12 15,-1 6-12 1,1-2-21-16,-1-10-5 0,1 4-1 0,-4-4 0 0,4 4 39 0,-4 2 0 15,0 0 0-15,0-2 0 0,0-1 0 0,0 6 0 0,0 4 0 16,0-7 0-16,0 9 0 0,0 0 0 0,0 4 0 0,0 5 0 16,0 0-8-16,0 0 8 0,0 0 0 0,0 0 0 15,0 0 0-15,0 2 0 0,0 4 0 0,3 0 0 16,-3 3 0-16,4 9 0 0,-1-7 0 0,1-2 0 16,-1 9 0-16,1 0 0 0,3-7 0 0,-4 1 0 15,4 6 0-15,0-7 0 0,4-2 0 0,-4 9 0 16,0-9 0-16,-3 0 0 0,3-4 0 0,0-2 0 15,3 3 28-15,-10-6 8 0,11 0 0 0,0-6 1 0,-1 3-17 16,1-5-3-16,-1-1-1 0,4 3 0 16,-3-12-4-16,0 7-2 0,-1 2 0 0,-3-3 0 15,4 0-10-15,-1 0 0 0,-3 7 0 0,4-10 0 0,-11 15 0 0,7-9 0 16,-7 9 0-16,11-6 0 0,-11 6 0 0,0 0 0 16,0 0 0-16,10-6-11 15,-10 6 11-15,0 0-8 0,11 0 8 0,-11 0-8 0,0 0 0 0,0 0 0 16,10-3 0-16,-10 3 0 0,7 0 0 0,-7 0 0 15,11-6 0-15,-11 6 0 0,11 0 8 0,-11 0 0 16,7-5 0-16,-7 5 0 0,10 0 0 0,-10 0 0 0,11 5 0 0,-4-5 0 31,0 6-36-31,0-3-1 0,0 6-1 0,0 3 0 0,-3 3 62 0,3-4 12 0,-4 1 2 16,1 6 1-16,3 2-19 0,-4 4-3 0,1-9-1 0,-4 2 0 16,3 1-5-16,-3-6-2 0,0 2 0 15,0 10 0-15,-3-1-9 0,-1-5 0 16,4 0 0-16,-3 2 0 0,3-5 33 0,-4 0 5 15,-3 5 1-15,4-8 0 0,-1 0-11 0,4-6-3 0,0 2 0 0,0-8 0 32,0 0-41-32,0 0-8 0,-7 9-1 0,7-9-1 15,0 0-17-15,0 0-3 0,0 0-1 0,-7-9 0 0,4 3-65 16,-5 1-12-16,5 2-4 0,3-3-702 0</inkml:trace>
  <inkml:trace contextRef="#ctx0" brushRef="#br0" timeOffset="-193623.673">17018 11106 1497 0,'0'0'32'0,"0"0"8"0,0 0 0 0,0 0 4 0,0 0-36 0,0 0-8 16,0 0 0-16,0 0 0 0,-7 0 104 0,7 0 20 0,0 0 3 0,-7 0 1 15,7 0-103-15,-7 3-25 0,7-3 0 0,-11 3 0 16,4 0 56-16,7-3 7 0,-3 6 1 0,-4 0 0 16,7-6-52-16,-4 2-12 0,1 4 0 0,-1 6 0 15,0-6 0-15,1 6 0 0,3-12 0 0,-4 9 0 16,4-9 0-16,0 5 0 0,0-5 0 0,0 6 0 15,0-6 0-15,4 9 0 0,-1-3 0 0,-3-6 0 16,0 0 0-16,0 0 0 0,8 3 0 0,-1 3 0 16,0-6 54-16,0 0 8 0,3-6 2 0,1 3 0 15,-1-3-64-15,5-3-15 0,-1 1-1 0,3 2-1 16,-3-6 17-16,1 6-10 0,-5-9 10 0,4 4-8 16,0-1-7-16,-3 3-1 0,-4 0 0 0,4 3 0 15,-4 0 8-15,-4 0 8 0,-3 6-13 0,0-967 5 16,0 1934-3-16,0-967 0 0,0 0 0 0,0 0 0 15,-7 0-1-15,0 0-1 0,-4 0 0 0,4 0 0 16,-3 0 13-16,-1 0 0 0,1-2 12 0,-1-1-12 16,1 0 15-16,-1 0-4 0,0 0-1 0,1 0 0 15,-1-3-10-15,4 0-17 0,-3-3 4 0,2 3 1 16,1 1 12-16,-3-1 0 0,3 6 0 0,7 0 0 0,0 0 0 0,0 0 0 16,-7 6 0-16,3-6 0 0,4 0 0 0,-3 11 0 15,3 1 0-15,3 0 0 16,-3 0-54-16,0 8-8 0,4-5-2 15,-1 0 0-15,4-4-51 0,0 4-10 0,-3-9-3 0,-1 0 0 0</inkml:trace>
  <inkml:trace contextRef="#ctx0" brushRef="#br0" timeOffset="-193164.594">17226 11035 1515 0,'0'0'33'0,"0"0"7"0,0 0 2 0,0 0 1 0,0 0-35 0,0 0-8 0,0 0 0 0,0 0 0 16,0 0 86-16,0 0 15 0,0 0 3 0,-7 6 1 15,4 6-69-15,-1-3-15 0,4 6-2 0,-4-1-1 16,4-2 37-16,-3 0 7 0,3 2 2 0,0 4 0 15,-4 0-52-15,4-9-12 0,0-1 0 0,0 4 0 16,0-12 24-16,0 0 1 0,0 0 1 0,0 0 0 0,0 0-5 16,0 0-1-16,4-9 0 0,-1-2 0 0,5 2-8 15,-5-9-1-15,4-5-1 0,0 2 0 0,4-8-2 0,-1 5 0 16,-3-2 0-16,4 5 0 16,0 0-8-16,-4 13 0 0,0-4 0 0,3 6 0 15,-3-6 0-15,4 3-16 0,-4 4 4 0,-3-1 1 0,3 3 11 16,-7 3 16-16,0 0-4 0,0 0-1 15,0 0-60-15,3 6-12 0,1 0-3 0,-1 5 0 0,1 7 52 0,-1-6 12 16,-3-12 0-16,4 8 0 0,-4 7 0 0,3 3 0 16,1 2 0-16,-4 4 0 0,0-4 0 0,3 7 0 15,-3-6 0-15,4 5 0 0,-4-8 0 0,3-7 0 16,1 7 0-16,-4-3 0 0,3-9-23 0,1-1-1 0,-1 1-1 16,1 0 0-1,-4-6-165-15,4 3-33 0,-1-3-6 0</inkml:trace>
  <inkml:trace contextRef="#ctx0" brushRef="#br0" timeOffset="-192796.317">17586 10462 1074 0,'0'0'30'0,"0"0"8"0,0 0-30 15,0 0-8-15,0 6 0 0,0-6 0 0,0 0 104 16,0 6 19-16,0 6 4 0,0 5 1 0,0 4-52 0,4 2-9 16,-1-2-3-16,-3 8 0 0,4 1-16 0,-4-4-4 15,7 7-1-15,-4 2 0 0,-3-3-20 0,4 9-4 16,-4-2-1-16,0-7 0 0,3-3-18 0,-3 1 8 15,0 8-8-15,0-3 0 0,0 3 0 0,0-5 0 16,0-4 0-16,0 1 0 0,0-4 0 0,0-5 0 16,0-1 0-16,0 1 0 0,-3-10 0 15,3 7 0-15,0-6 0 0,0-3 0 0,0-9 0 0,0 0 0 16,3 6 0-16,-3-6 0 16,0 0-147-16,0 0-36 0,7-15-7 0,0-3-2 0</inkml:trace>
  <inkml:trace contextRef="#ctx0" brushRef="#br0" timeOffset="-192552.926">17417 10935 1227 0,'-4'3'54'0,"4"-3"12"0,0 0-53 0,-7 6-13 0,7-6 0 0,0 0 0 15,0 0 45-15,-3 3 7 0,3-3 0 0,0 0 1 16,0 0 27-16,3 9 4 0,1-3 2 0,6 0 0 15,1-6-18-15,3 0-3 0,0 0-1 0,4-6 0 16,3 0-51-16,-4 0-13 16,5 6 0-16,-5-3 0 0,1 3 51 0,0-3 7 0,-1 0 2 0,1 0 0 0,-4 0-40 15,0-2-8 1,0 2-2-16,0-3 0 0,0 3-23 0,-3-3-5 0,-1 0-1 0,1 0-625 16,-4 0-124-16</inkml:trace>
  <inkml:trace contextRef="#ctx0" brushRef="#br0" timeOffset="-191759.632">18496 10480 1267 0,'0'0'28'0,"-3"-6"5"0,-1 0 2 0,1 0 1 0,-1 0-36 15,-3 0 0-15,3 3 0 0,4 3 0 0,-7 0 89 0,-3 0 11 16,-1 3 3-16,1 3 0 0,-1 0-63 0,-3 0-12 15,0 6-2-15,0-6-1 0,0 0 23 0,3 2 4 16,-3 1 0-16,3 6 1 0,-3 8-33 0,0-5-8 16,0 3 0-16,0 2-1 0,3 1 16 0,-3 2 3 15,0-5 1-15,7-1 0 0,-4 7-7 0,4-13 0 16,0 4-1-16,0 6 0 0,4-10-11 0,3 4-3 16,-4 0 0-16,1-7 0 15,3 1-9-15,0-3 12 0,0 0-12 0,3 0 12 0,-3-9-12 0,4 5 8 16,3 1-8-16,0 0 8 0,0 0-8 0,3 0 0 15,-2-6 9-15,2 6-9 0,4-3 0 0,-3 3-15 0,-1-3 3 0,-3 2 0 16,4 1 12-16,0-3 0 0,3 0 0 16,-4 0 0-16,1 9 0 0,0-6 0 0,-1 0 0 0,1-6-9 15,-1-12 9-15,-3 12-13 0,4 0 5 0,-4 6 8 16,0 0-8-16,0 0 8 0,0 5 0 0,-3 4 0 16,-1-3 0-16,1 0 0 0,-1-1 0 0,1 7 0 15,-4-3 0-15,3 2 10 0,1-2-2 0,-1 0-8 16,-3-1 18-16,0 4-3 0,4 0-1 0,-4-7 0 15,0 4 2-15,0 3 1 0,0-7 0 0,-4 7 0 16,1-3-6-16,-1-3-2 0,1 5 0 0,-1-2 0 16,-3 0-9-16,0-1 0 0,0-2 0 0,0 0 8 15,0 0-38-15,0-1-8 0,0-5-2 16,-4 3 0-16,1-9 40 0,-1 6 0 0,11-6 0 0,0 0 0 0,-7-6-21 16,-4 6 3-16,1-6 1 0,-1 0 0 15,1-3-31-15,-4 1-5 0,3-1-2 0,0-3 0 16,-3-6-123-16,0 7-25 0,-14-16-5 15,10-2 0-15</inkml:trace>
  <inkml:trace contextRef="#ctx0" brushRef="#br0" timeOffset="-190409.861">18641 11030 701 0,'0'0'20'0,"0"0"4"0,0-6-24 0,3 0 0 16,-3 6 0-16,-3-6 0 0,3 6 33 0,0 0 2 16,0 0 0-16,0-6 0 0,0 6 1 0,0 0 1 15,0 0 0-15,0 0 0 0,0 0-7 0,0 0-2 16,0 0 0-16,0 0 0 0,0 0 9 0,0 0 2 16,0 0 0-16,-7 3 0 0,7-3-11 0,-7 6-3 15,0 3 0-15,0-3 0 0,3-1 27 0,1 1 4 16,3 6 2-16,-4-6 0 0,4-6-12 0,-4 9-2 15,4 0-1-15,-3-1 0 0,3-2-13 0,0 6-2 16,0-3-1-16,0-3 0 0,0 3 4 0,0-4 1 0,0 10 0 16,3-9 0-16,1 6-23 0,-4-6-9 0,4 0 8 0,-4 2-8 15,0 1 0-15,3 0 0 0,-3-9 0 0,0 6 0 16,4 0 0-16,-4-6-12 0,0 0 0 0,0 0 1 31,0 6-29-31,0-6-7 0,0 0-1 0,0 0-461 0,0 0-93 0</inkml:trace>
  <inkml:trace contextRef="#ctx0" brushRef="#br0" timeOffset="-190141.495">18570 10641 1087 0,'0'0'24'0,"0"0"4"0,0 0 2 0,0 0 1 0,0 0-31 0,-3 12 0 15,-1-6 0-15,1 6 0 0,3-3 46 0,-4 0 3 16,4-4 1-16,0 4 0 0,0 3 5 0,0-6 1 16,0 6 0-16,4-7 0 0,-4 4-44 0,0-3-12 15,3 0 0-15,-3-6 8 16,4 3-53-16,3 6-11 0,0 3-1 0,0-7-346 15,0 1-69-15</inkml:trace>
  <inkml:trace contextRef="#ctx0" brushRef="#br0" timeOffset="-189596.206">18796 10900 1074 0,'0'0'30'0,"0"6"8"0,-7 6-30 0,7-9-8 0,0 6 0 0,0-1 0 15,0-8 104-15,-4 9 19 0,4 6 4 0,0 3 1 16,-3-10-24-16,6 10-5 0,-3 0-1 0,4-1 0 16,-4 1-54-16,0 0-12 0,-4-4-1 0,4 7-1 15,0-6 14-15,-3-4 2 0,3 10 1 0,-4-9 0 16,4-4-31-16,0 4-7 0,0-3-1 0,0 0 0 0,0-3-8 15,0 0 0-15,0-6 0 0,0 0 0 16,0 0 0-16,0 0 8 16,0 0-8-16,4 5 8 0,-4-5-8 0,0 0 10 15,0 0-10-15,0 0 10 0,0 0-10 0,0 0 0 0,0 0 0 0,0 0 0 16,3 0 0-16,1-5-12 0,-1-1 2 0,1-6 1 0,3 0-3 0,-3-2 0 16,-4 2 0-16,3-6 0 15,1 0-24-15,-1 1-6 0,1-4-1 0,-1-2 0 0,1-1 34 0,3 10 9 16,-4-4 0-16,1 0 0 0,-1 4 0 0,1-4 0 15,-1 0 0-15,-3 7 0 0,4 2 0 0,-4 3 0 16,0 0 0-16,0 0 0 0,0 6 0 0,0 0 0 16,0 0 0-16,0 0 0 0,4 6 0 0,-1 3 0 0,1 3 0 15,3-1 0-15,0 1 0 0,-4 6 0 0,4-7 0 16,-3 13 0-16,3-3 0 0,0-1 0 0,-4 1 0 0,4-1 0 16,1 1 9-16,-5-1 3 0,1 1 1 0,-1-3 0 15,1 2-13-15,-1-2 0 0,4-1 0 0,-7 1 0 16,4-3-12-16,-4-3 0 0,3 5 1 0,-3-8 0 15,4 0 3-15,-4-3 0 0,3 0 0 16,-3-6 0 0,0 0-90-16,0 0-18 0,4 0-3 0,3 0-618 0</inkml:trace>
  <inkml:trace contextRef="#ctx0" brushRef="#br0" timeOffset="-189018.535">19142 11053 836 0,'0'0'24'0,"0"0"4"0,0 0-28 0,0 0 0 16,0 0 0-16,0 0 0 0,0 0 114 0,0 0 17 15,0-9 3-15,0 9 1 0,0 0-27 0,0 0-6 16,0 0-1-16,0 0 0 0,0 0-33 0,0 0-8 15,0 0 0-15,0 0-1 0,0 0-29 0,0 0-6 16,0 0 0-16,-11 0-1 0,11 0-15 0,-10 6-8 16,10-6 10-16,-7 3-10 0,-4 3 14 0,7-3-3 15,-3 3-1-15,0 3 0 0,0-1 4 0,4-2 1 16,-1 6 0-16,-3-3 0 0,7 0-2 0,-3-1 0 16,-1 10 0-16,1-6 0 0,3-6-4 15,-4 8-1-15,0 1 0 0,4 0 0 0,0-3-8 0,0-7 0 0,0 7 0 16,0-3 0-16,0-3 0 0,0 3 0 0,4 0 0 0,0-9 0 15,3 5 8-15,-4 7-8 0,4-12 8 0,-3 6-8 16,3-6 12-16,-4-6-4 0,4 6 0 0,0-12 0 16,4 7-8-16,-4-4 0 0,4 0 0 15,-4-3 0-15,3-3 0 0,-3-2-20 0,4-7 3 0,-4 4 1 16,0 2-7-16,4-5-1 0,-4 5 0 0,0-3 0 16,-4-2 4-16,4 2 0 0,-3 10 0 0,-1-4 0 15,-3 6 12-15,4 0 8 0,-4 3-10 0,0 0 10 16,0 6 0-16,0 0 0 0,0 0 0 0,0 0 0 15,-4-5 0-15,4 5 0 0,-3 2 0 0,-1 10 10 16,-3 3 5-16,4 0 1 0,3 5 0 0,-4 4 0 0,1-1 3 16,-1-2 1-16,4 2 0 0,0 7 0 15,-3-13-8-15,3 10-2 0,3-4 0 0,1 1 0 16,-4-4-10-16,3-2 12 0,1 0-12 0,3-6 12 0,-4 8-12 0,1-14 0 16,-1 6 0-16,1-3 0 0,-1-7 0 0,1 4-11 15,3-3 3-15,-4-3 0 16,5-3-32-16,-5-5-7 0,1 2-1 0,3-3-849 15</inkml:trace>
  <inkml:trace contextRef="#ctx0" brushRef="#br0" timeOffset="-188683.893">19512 10997 1074 0,'0'0'30'0,"0"0"8"0,0 0-30 0,-3 9-8 0,-1 0 0 0,1 0 0 16,-1 2 104-16,0 4 19 0,4-3 4 0,-3 0 1 15,3-1-5-15,0 7-1 0,0-3 0 0,-4-1 0 16,4 1-62-16,-3 3-13 0,3-9-3 0,-4 2 0 15,4 4-26-15,0 0-6 0,0-4 0 0,0-5-1 16,4 6-11-16,-4-3 0 0,0-3 0 0,3 6 0 0,-3-12 0 16,0 11-11-16,0-5 3 0,4 0 0 15,-4 0-49-15,3 0-10 0,-3 0-1 0,0-6-1 16,0 0-127-16,0 0-26 0,0 0-5 0,0 0-1 0</inkml:trace>
  <inkml:trace contextRef="#ctx0" brushRef="#br0" timeOffset="-188474.045">19420 10621 1267 0,'0'0'28'0,"-3"12"5"0,3-6 2 0,-4 2 1 0,1-2-36 0,-1 6 0 0,4 0 0 0,-3-3 0 16,3-1 0-16,0-2 0 0,0-6 0 0,3 9 0 15,4-3 0-15,0-6 0 0,15 12 0 16,-8-6 0-16</inkml:trace>
  <inkml:trace contextRef="#ctx0" brushRef="#br0" timeOffset="-188204.612">19918 11382 806 0,'0'0'17'0,"-4"6"4"0,4-6 1 0,-3 6 2 0,-4 0-24 0,7-6 0 16,0 0 0-16,0 0 0 0,0 0 56 0,0 0 6 15,0 0 2-15,-4-6 0 0</inkml:trace>
  <inkml:trace contextRef="#ctx0" brushRef="#br0" timeOffset="-168798.879">21033 10777 630 0,'0'0'13'0,"-4"-6"3"0,4-6 1 0,-3 3 2 0,3-3-19 0,-4 7 0 15,0-7 0-15,4 0 0 0,0 0 39 0,0 1 4 0,0 2 1 16,-3-3 0-1,3 6 8-15,3 0 1 0,-3 0 1 0,0 6 0 0,0-8 0 0,0 8 0 0,0-6 0 0,0 6 0 16,0 0-10-16,0 0-1 0,0 0-1 0,0 0 0 16,0 0-15-16,0 0-3 0,0 0-1 0,0 0 0 15,0 0 1-15,0 0 0 0,0 8 0 0,0 4 0 16,0-6-24-16,0 9-16 0,0-6 2 0,0 2 1 16,0 4 13-16,0 3 0 0,4-7 0 0,-4 10 10 15,4 3 2-15,-1-4 0 0,1 10 0 0,-1-7 0 16,1 6-12-16,-4-2 8 0,3-1-8 0,-3 4 8 15,0-1-8-15,0 4 12 0,0-1-12 0,-3-3 12 16,3-5-12-16,0-1 0 0,0 4 0 0,-4-7 0 16,1 4 0-16,-1-12 0 0,1-1 0 0,-1 4 0 15,0-9 0-15,4 0-17 0,-3 6 2 0,-1-12 1 16,1 0 14-16,-1 0 0 0,1 0 0 0,-1 0 0 16,4-9-56-16,-3 0-9 0,-1 3-2 0</inkml:trace>
  <inkml:trace contextRef="#ctx0" brushRef="#br0" timeOffset="-168333.06">20722 10591 806 0,'-10'-5'17'0,"10"5"4"0,-4-6 1 0,1 0 2 0,-5 0-24 0,5 0 0 0,3 3 0 0,-4-3 0 16,4 6 107-16,0-3 17 0,0 0 3 0,0-2 1 15,0-7-103-15,0 12-25 0,4-6 0 0,-4 6 0 16,7-6 56-16,-3 3 7 0,-1 3 1 0,4-3 0 16,4 3-52-16,-1-3-12 0,4 3 0 0,0 0 0 15,1 0 0-15,-1 0 8 0,0-3-8 0,3 3 0 16,1 3 11-16,0 3-11 0,-1-3 12 0,1 3-12 16,0 6 0-16,-1-12 0 0,-3 6-15 0,4-1 5 0,0-5 10 0,-1 3 0 15,1-3 0-15,0 0 0 0,-1-3 31 0,1 3 8 16,0-5 1-16,-1 5 1 0,1-6-23 0,3 0-5 15,-7 0-1-15,4 6 0 0,-1-9-4 0,1 3-8 16,0 3 11-16,-1-3-11 0,1 0 0 16,0 4 0-16,-4-1 0 0,0 0 0 15,0-3-124-15,-4 6-26 0</inkml:trace>
  <inkml:trace contextRef="#ctx0" brushRef="#br0" timeOffset="-167667.337">21304 11024 806 0,'0'0'17'0,"0"0"4"0,0 0 1 0,0 0 2 0,0 0-24 0,0 0 0 0,0 0 0 0,0 0 0 16,0 0 28-16,0 0 2 0,0 0 0 0,0 0 0 15,0 0 11-15,0 0 3 0,-7 0 0 0,7 0 0 16,0 0 8-16,-7 0 1 0,7 0 1 0,0 0 0 15,-3 0-39-15,-4 6-15 0,3-6 11 0,4 0-11 0,0 0 0 0,-7 0 0 16,7 0 0-16,-4 5-10 0,-3 1 10 0,0 3 0 16,0 3 0-16,0 3 0 15,0-1 28-15,0-2 8 0,4-3 2 0,-4 3 0 0,-1-4-18 0,5 7-4 16,-1-3-1-16,1 0 0 16,-1-1-3-16,1 4-1 0,3-3 0 0,0 5 0 0,0-5 22 0,0 3 5 15,0 3 1-15,3-1 0 16,-3-2-31-16,4-3-8 0,-1 5 0 0,-3 1 0 0,4-3 0 0,-1 2 0 15,1-5 8-15,0 0-8 0,-4-6 0 0,0-6 8 16,7 6-8-16,-7-6 0 0,7 8 9 0,-7-8-9 16,0 0 12-16,10-5-12 0,1 2 14 0,-4-3-4 15,3-6-1-15,-3-3 0 0,4 1-9 0,-4 2 10 0,4 9-10 16,-4-15 10-16,-4-2-10 0,1-1 0 16,-1 0 0-16,1 4 0 0,-4 2-9 0,0-3-4 0,0 7-1 0,-4 5 0 31,-3-12-31-31,4 4-7 0,-8 2 0 0,4 6-1 0,0 0-7 15,-4-9 0-15,1 9-1 0,-4 3 0 0,3 1 49 0,-3 2 12 0,4-3 0 0,-5 3 0 16,1 3 0-16,0-1 0 0,0 4 0 0,-4 6 0 16,8-12 0-16,-1 6 0 0,1 6 0 0,-1-6 0 15,4 0-12-15,0-1 1 0,3 4 0 0,1-3 0 16,3 6 11-16,3-6 16 0,-3 0-4 0,0-6-1 16,8 5-60-16,2 1-12 15,-3 0-3-15,0 0 0 0</inkml:trace>
  <inkml:trace contextRef="#ctx0" brushRef="#br0" timeOffset="-167172.636">21438 11091 576 0,'0'0'12'0,"0"0"4"0,0 0 0 0,0 0 0 0,0 0-16 0,0 0 0 0,0 0 0 0,-3 12 0 15,3-3 48-15,-4 0 8 0,1-1 0 0,3 1 1 16,-4 6 8-16,1-3 2 0,3 0 0 0,-4 2 0 16,4-2-16-16,0 6-3 0,0-7-1 0,0 7 0 15,0-6-7-15,4 2-2 16,-1 4 0-16,4-9 0 0,-3 0-3 0,3-3-1 0,0 0 0 0,0 2 0 16,0-2-4-16,0-6-1 0,0 6 0 0,0-6 0 15,4 0 3-15,-4 0 0 0,3 0 0 0,-3 0 0 16,4-6-15-16,-4 6-2 15,0-6-1-15,4 0 0 0,-4-2-14 0,0 2 0 0,0 0 8 0,-4 3-8 0,4-6 0 16,-3 3 0-16,0-6 0 0,-1 7 0 0,1-4 0 0,-4 0 0 16,0-3 0-1,0-3 0-15,0 4-8 0,0-4-5 0,0-3-1 0,0 7 0 16,0-1-29-16,-4-9-5 0,1 7-2 16,-1-4 0-16,0-3-18 0,-3 7-4 0,4-1-1 0,-4 0-520 15</inkml:trace>
  <inkml:trace contextRef="#ctx0" brushRef="#br0" timeOffset="-166601.446">21738 11074 1036 0,'0'0'23'0,"0"0"5"0,0 0 0 0,0 5 1 16,-3 7-29-16,3 0 0 0,-4-6 0 0,4 3 0 15,-3 2 57-15,3 7 6 0,0-6 1 0,3 0 0 0,-3-1 0 0,0 7 0 16,0 3 0-16,0-4 0 16,0 1-52-16,0 2-12 0,0-2 0 0,4 0 0 15,-4-4 54-15,0 10 8 0,0-12 2 0,3 5 0 0,-3-2-52 0,4-9-12 32,-4 6 0-32,0-6 0 0,3 2 0 0,-3-8 0 0,0 0-9 0,0 0 9 15,0 0 0-15,-3-8 0 0,3 2 0 0,0-6 10 0,0 0-10 0,0-5 0 16,-4-4 0-16,4 3 0 15,-3-8 0-15,3 8 0 0,0-8 0 0,-4 2 0 0,4 1 0 0,0 2 0 16,-3-2 0-16,3 5 0 0,0-8 0 0,0 8 0 16,3 0 0-16,-3 1 0 0,0 5 15 0,4 0 1 15,-4 3 0-15,3-2 0 0,-3 5-26 0,0 6-5 16,0 0-1-16,0 0 0 0,4-9 24 0,-4 9 4 16,3-3 0-16,4 0 1 0,-3 3-13 0,3 0 0 0,0 3 0 15,0-3-10-15,0 3 10 0,4-3 0 0,-1 0 0 16,1 0 0-16,-1 0-12 0,1 0 0 15,0 0 0-15,3 0 0 16,0 3-40-16,0 3-8 0,0-6-1 0,0 6-1 16,0-1-94-16,0 1-20 0</inkml:trace>
  <inkml:trace contextRef="#ctx0" brushRef="#br0" timeOffset="-166014.769">22045 11106 1041 0,'0'0'29'0,"0"0"7"0,-3 9-28 0,3 0-8 15,-4 2 0-15,0 1 0 0,4 0 59 0,-3 0 10 16,3-1 3-16,-4 4 0 0,1 3-11 0,3-7-1 0,-4 1-1 0,4 3 0 16,0 3-43-16,0-1-8 0,0-8-8 0,0 6 12 15,-3-3-12-15,3 2 0 16,3-8 0-16,-3-6 0 0,0 0 0 0,0 0 0 0,0 0 0 0,0-6 0 15,0-6 28-15,0 1 4 0,0-1 1 0,0 3 0 16,0-9-17-16,0 1-4 16,4 2-1-16,-4-3 0 0,0 7 5 0,3-4 0 15,-3-3 1-15,4 7 0 0,-1-1-2 0,-3 0-1 16,4-3 0-16,0 7 0 0,-4-1-2 0,3 6-1 0,-3 3 0 0,0-6 0 16,0 3-27-16,0 3-4 0,0 0-2 0,0 0 0 15,0 0 22-15,0 0 0 0,0 0 0 0,0 0 0 16,0 0 20-16,0 0 9 0,7-6 2 0,-7 6 0 15,7 6-31-15,-3-6 0 0,3 6 0 0,0 3 0 16,0 0-28-16,0 2 0 16,-4 10 1-16,5-9 0 0,-1-4 27 0,-4 10 0 0,4 6 0 0,-3-7 0 15,-1 1 0-15,1 2 0 0,-1 1 0 0,-3 3 0 0,0-1 0 16,0-8 0-16,0 8 0 16,4-5 0-16,-4 0 0 0,0 2 0 0,-4-2 0 0,4-6 0 0,0-1 0 0,0-2 0 15,0-9 0-15,0 0 0 16,0 0-56-16,0 0-7 0,0 0-1 0,7-6-409 15,-3-3-83-15</inkml:trace>
  <inkml:trace contextRef="#ctx0" brushRef="#br0" timeOffset="-165496.073">22313 11121 1267 0,'0'0'28'0,"0"0"5"0,0 0 2 0,0 0 1 0,0 0-36 0,-7 6 0 0,7-6 0 0,0 0 0 16,-3 2 0-16,3-2 0 0,0 0 0 0,-4 6 0 15,4-6 58-15,-3 12 5 0,3-6 1 0,0 6 0 16,0-6-6-16,0-6-1 0,0 0 0 0,0 3 0 16,3 5-34-16,1 1-7 0,-4-3-2 0,0-6 0 15,3 6-14-15,1 0 9 0,-4-6-9 0,7 0 8 16,0 0-8-16,0 0 0 0,0 0-10 0,0 0 10 15,0 0-12-15,-3 0 3 0,3-9 1 0,0 3 0 16,-7 6 8-16,7-9 0 16,-4 3 0-16,4-2 0 0,-3 2 0 0,-1-6-13 0,1 6 5 0,-1-9 8 0,-3 7-16 15,4-1 4-15,-4-3 0 0,3 0 1 16,-3 0-1-16,0 4-1 0,-3-1 0 0,3 3 0 16,-4 0 13-16,4-3 0 0,-3 3 0 0,-1 1 0 15,4 5-15-15,-7 0 3 0,7 0 1 0,-7 0 0 0,0 0-2 16,0 5-1-16,0 1 0 0,0-6 0 0,0 12 14 15,0-3-11-15,0 0 11 0,-4 5-10 0,4 4 10 0,-3-3-8 16,3-1 8-16,-4 7-8 0,4 0 8 0,-4 2 0 16,1 1 8-16,3-1-8 0,0 4 0 0,3-4 0 15,1-5 0-15,-1 8 0 0,4-8 56 0,0 5 6 16,0-2 2-16,4-3 0 0,-4-7-41 0,3 1-8 16,4 3-2-16,-3-9 0 0,3 5 14 15,0-2 2-15,3-3 1 0,-3-3 0 0,4-3-7 0,0 0-2 16,3-6 0-16,-4 0 0 15,4-11-75-15,-3 11-15 0,0-3-3 0,3 3-464 0,0-3-93 16</inkml:trace>
  <inkml:trace contextRef="#ctx0" brushRef="#br0" timeOffset="-164798.939">22571 11118 1074 0,'0'0'30'0,"0"0"8"0,0 0-30 0,0 0-8 16,-11-3 0-16,11 3 0 0,0 0 52 0,0 0 10 15,0 0 2-15,0 0 0 0,0 0 0 0,0 0 0 16,0 0 0-16,0 0 0 0,0 0-29 0,0 0-6 16,0 0-1-16,0 0 0 0,0 0-1 0,0 0-1 15,0 0 0-15,0 0 0 0,0 0-1 0,0 0 0 0,4 6 0 16,-4-6 0-16,0 0-25 0,0 0-19 16,0 0 3-16,3 6 1 0,8-4 63 0,-4-2 13 15,0 3 3-15,-4 0 0 0,1-3-64 0,-4 0-24 16,0 0 0-16,7 0 1 0,-3 0 23 0,-4 0 0 0,3-3 10 15,-3 3-10-15,0 0 13 0,4-3-4 0,-1 3-1 0,1-2 0 16,-4 2 1-16,0 0 0 16,0 0 0-16,0 0 0 0,0 0-21 0,0 0-4 0,0 0 0 0,0 0-1 15,0 0 17-15,3 5 0 0,1-2-8 0,-1 9 8 16,-3-12 12-16,4 6 5 16,-4-6 2-16,0 12 0 15,-4-6-45-15,4 0-9 0,-7 2-1 0,4 4-1 0,-1 0 22 0,-3-6 5 0,0 5 1 0,0-5 0 16,0 6-7-16,0 0-2 0,0 3 0 0,0-10 0 15,0 13 18-15,0-9 0 0,0 0 0 0,-1 0 0 16,1 2 18-16,0 1 7 0,4-6 2 0,3-6 0 16,0 0-14-16,0 0-2 15,-4 6-1-15,4-6 0 0,0 0 2 0,0 6 0 0,0-6 0 0,0 0 0 16,0 0 1-16,0 0 1 0,0 0 0 0,0 9 0 16,4-7 8-16,-1 7 2 0,-3-9 0 0,7 0 0 15,0 0-10-15,1 0-2 0,-5 3 0 0,4-3 0 0,0 0-12 0,0 3 0 16,0-3 0-16,0 6 0 0,0-6 0 15,0 0 9-15,-3 0-9 0,-4 0 8 16,0 0-37-16,7 6-8 0,0 0-2 0,-3-6 0 0,3 6 39 0,0 0 0 16,0-6 0-16,-4 3 0 0,4 2 0 0,-3-5 0 15,-4 0 0-15,7 3 0 16,-3-3 0-16,3 0 0 0,-4-3 0 0,8-2 0 16,-4 2-110-16,0-3-14 0,0 0-4 0,0 0-375 15,3 0-75-15</inkml:trace>
  <inkml:trace contextRef="#ctx0" brushRef="#br0" timeOffset="-163969.621">23548 11147 1292 0,'0'0'28'0,"0"0"7"0,-7 6 1 0,3 0 0 0,-3 0-36 0,0 0 0 0,4 2 0 0,-4-2 0 16,0 3 52-16,3 0 4 0,-3-3 1 0,0 0 0 16,3 0-1-16,-3-1-1 0,4 1 0 0,-1 0 0 15,-3 0-37-15,4 0-7 16,-1 0-2-16,1-3 0 0,3-3-9 0,-7 6 0 0,3 0 0 0,-3-1 0 15,4 1 11-15,-1 0 0 0,-3 0 0 0,3 3 0 16,4-3-11-16,-3 0 8 0,-1 3-8 0,1-1 8 16,3-2-18-16,0 6-4 15,0-6-1-15,3-3 0 0,-3 6 15 0,0-9 0 0,7 5 0 0,-7-5 0 16,4 9 0-16,-4-9 0 0,7 3 0 0,4 0 0 16,-4-3 0-16,-7 0 0 0,7-3 0 0,0-3 0 15,0-2 15-15,0 2 5 0,-4-3 2 0,1 3 0 16,3-6-35-16,-4-5-7 0,5 8-2 0,-5-3 0 0,1 0 22 0,-4 0 0 15,0 1 0-15,0 2 0 0,0 0 27 0,-4 0 9 16,4 3 3-16,0 0 0 0,0 1-24 0,0-1-5 16,-3 0-1-16,3 6 0 15,0 0-9-15,0 0 10 0,0 0-10 0,0 0 10 16,0 12-10-16,0-7 0 0,0 7 0 0,0 0-11 0,0 0 11 0,3 2 0 16,-3 4 0-16,0-3 0 0,0 2 8 0,0 7-8 15,0-9 8-15,0 5-8 0,4-5 0 0,-4 3 0 16,0 2 0-16,3-2 8 0,-3-6-8 0,4-1 0 15,-4-2 0-15,0-9 8 16,0 0-16-16,0 0-4 0,0 0 0 0,10-6 0 16,1 3-35-16,-1-8-7 0,-3-1-2 0,4 0-471 15,-4-3-94-15</inkml:trace>
  <inkml:trace contextRef="#ctx0" brushRef="#br0" timeOffset="-163699.752">23343 10721 1142 0,'0'0'32'0,"0"0"8"0,-7 0-32 0,0 6-8 16,4 0 0-16,-4-3 0 15,7 5 45-15,-4 1 8 0,4 9 2 0,0-6 0 0,4-1-3 0,-1 4-1 16,1 3 0-16,-1-1 0 0,4 1-1 0,-3 0 0 15,3-4 0-15,0 4 0 0,3-3-15 0,-2-4-3 16,2 7-1-16,1 0 0 0,-1-10-31 0,1 4-15 16,-1 3 2-16,5 0 0 15,-5-9-13-15,1 5-2 0,3-8-1 0,-4 9-711 0</inkml:trace>
  <inkml:trace contextRef="#ctx0" brushRef="#br0" timeOffset="-162580.099">24596 11147 787 0,'0'0'22'0,"0"-9"6"0,0 3-28 0,0 1 0 0,0-1 0 0,0 6 0 15,-4-6 50-15,4 6 5 0,-3-3 1 0,-4-3 0 16,3 3-36-16,-7 3-6 0,4 0-2 0,-7 0 0 0,4 3 13 0,-4 0 3 16,-1 0 0-16,-2 3 0 0,3 0-7 0,0-1-1 15,-4 4 0-15,4 6 0 0,0-9 13 0,0 6 3 16,-4-6 0-16,4 2 0 0,3 4 4 0,-3 0 0 15,4 0 1-15,-5-1 0 0,5 4-22 0,3-3-5 16,-4 0-1-16,4 5 0 0,0-8 4 16,4 6 1-16,-4-3 0 0,3 8 0 15,1-8-18-15,-1 0 0 0,4-1 0 0,0 4 0 0,0-9 0 0,4 0 0 16,-1 6-10-16,4-9 10 0,-3 5 0 0,3-2 0 16,3-3 0-16,1 0 8 0,-4 0-8 0,3-6 12 15,5 0-12-15,-5-3 12 0,4 0-12 0,4-8 0 16,-4 2 0-16,4-9 0 0,3 1 0 0,-3-1 8 15,3-2-8-15,0-4 8 0,0 1-8 0,0-4 0 0,0 1 0 16,0-3 8-16,-3-10-8 0,0 10-16 16,-1-3 4-16,-2-3 1 15,-5-1-23-15,1 4-5 0,-4 3-1 0,-4-6 0 0,1 8 23 16,-4-5 4-16,0 8 1 0,-7-11 0 0,0 9 12 0,-4-3-9 0,1 2 9 16,-5 1-8-16,1-4 0 0,0 7 0 0,0 5 0 0,0 1 0 15,0-1 8-15,0 4 0 0,0-1 0 0,-4 6 0 16,7-3-28-1,1 7-3-15,-1-1-1 0,4 6 0 0,0 3 32 0,0 3-9 0,0 6 9 0,0-1 0 16,0 7-12-16,3-3 4 0,1 6 0 0,-4-1 0 16,3 16 8-16,4-7 0 0,-3 9 8 0,-1 1-8 15,8-1 8-15,-4 6-8 0,3-3 8 0,1 9-8 16,3-3 9-16,3 6-9 16,1-3 12-16,0 3-12 0,-1 0 13 0,4-6-4 0,-3 0-1 0,3 6 0 15,0-8 10-15,-3-1 2 0,3 0 0 0,-4 0 0 0,1-6-20 16,0-2 0-16,-1-1 0 0,1 3 0 0,-4-11 12 15,3 8-2-15,-3-14 0 0,0 8 0 0,1-14-10 0,-1 3 10 16,0-1-10-16,-4-5 10 0,4 3-10 0,0-12 0 16,-3 6 0-16,3-6 8 0,0 0-24 0,0 0-6 15,0-6-1-15</inkml:trace>
  <inkml:trace contextRef="#ctx0" brushRef="#br0" timeOffset="-162048.258">24906 11294 961 0,'0'0'20'0,"0"0"5"0,0 0 1 0,-7 0 2 0,7 0-28 16,0 0 0-16,-11 0 0 0,8 0 0 0,3 0 60 0,-7 0 7 0,7 0 1 0,-7-6 0 15,7 6-12-15,0 0-3 0,0 0 0 0,-7 0 0 16,7 0-21-16,0 0-4 0,-4 6 0 0,1 0-1 16,3 0-6-16,0 0-1 15,3 3 0-15,1 8 0 0,-1-5-20 0,1-3 9 0,-1 5-9 0,1 7 0 16,3-3 10-16,-4-4-10 0,5 1 8 0,-5 0-8 16,4-3-16-16,-3-1-8 0,-1-8-1 0,1 6-1 15,-4-9 46-15,0 0 8 0,0 0 3 0,0 0 0 0,0 0 1 16,0 0 1-16,0 0 0 0,0 0 0 0,0 0-33 15,0 0 0 1,3-6 0-16,1 0 0 0,-4-5 0 0,0-1-14 0,0-3 1 0,0 0 0 16,-4-5 13-16,4 8 0 0,-3-9 0 0,-1 4 0 15,1 5 0-15,-1-8 0 0,1 5 0 16,-1 3-9-16,1-3 9 0,-5 4 0 0,5-4 0 0,-1 3 0 0,1 0 0 0,-4 1 0 16,3-1 0-16,1 3 0 0,-4 3 0 0,3-6 0 15,4 7 0-15,-3-1 0 0,3 0 0 0,-4 0 0 16,4 0 0-16,0-9 0 0,0 6 0 0,4 4-8 15,-4-4 8-15,0 6-8 16,3-3 8-16,4 3-12 0,0-3 12 0,0 0-12 0,4 0 12 0,0-2 0 0,-1 5 0 16,1 0-8-16,3 3-3 0,-4 0 0 15,5 3 0-15,-1 0 0 16,0 5-35-16,0-2-7 0,3 0-2 0,-2 3 0 16,-1 0-10-16,0 0-3 0,3-1 0 0,1 7-304 0,0-9-60 0</inkml:trace>
  <inkml:trace contextRef="#ctx0" brushRef="#br0" timeOffset="-161523.582">25234 11221 975 0,'-7'-6'21'0,"7"6"5"0,-7-6 1 0,4-3 1 0,-4 3-28 0,-1 3 0 16,5-6 0-16,-4 4 0 0,3-1 30 0,1 0 1 16,-4 6 0-16,3-6 0 0,4 6-7 0,0 0 0 15,0 0-1-15,-7 6 0 0,0-6-11 0,0 6-1 16,4 2-1-16,-5 4 0 0,1-3-10 0,4 6 0 16,-1-4 0-16,-3 10 8 0,4-6 16 0,-4 5 4 15,3 1 0-15,1-3 0 0,-1 5-2 0,1-2 0 16,3-1 0-16,0 1 0 0,0-9 3 0,0 5 1 15,3-2 0-15,-3-3 0 0,4-1-3 0,-1-5-1 16,1 0 0-16,3-3 0 0,0 0 4 0,0-3 1 0,-4-3 0 0,4 0 0 16,4-3-7-16,-4-5-2 0,4 5 0 15,-1-9 0-15,1 3-22 0,-1-5 9 0,1 5-9 0,0 0 0 16,-1 0 0-16,1 1-9 16,-4-1-1-16,0 3 0 0,0 3-4 0,0-6-1 15,-3 1 0-15,-1 2 0 16,1 3-9-16,-4 0-3 0,0 0 0 0,0 0 0 0,0 0 9 0,-4 0 2 0,4 1 0 0,-3-1 0 15,-1 3 16-15,-3-3 0 0,3 3-8 0,1-3 8 16,-4 3-20-16,0 0-1 0,0 0 0 0,-4-3 0 16,1 6 7-16,-1 0 2 15,-3-6 0-15,3 6 0 0,-3 0 12 0,0 0-9 0,0 0 9 0,3 6-8 16,-3 0-8-16,4 0 0 0,-1 3-1 0,0 0 0 16,1 0-22-16,3 2-4 15,-4 1-1-15,4 0 0 0,4 3-16 0,-1 2-3 16,4-5-1-16,0-3 0 0</inkml:trace>
  <inkml:trace contextRef="#ctx0" brushRef="#br0" timeOffset="-161256.971">25439 11332 1177 0,'0'0'25'0,"-4"12"6"0,1 0 1 0,-1-3 2 0,-3 8-34 0,4 1 0 0,-1-6 0 0,-3 2 0 16,4-2 57-16,-1 0 5 0,4 6 1 0,-4-7 0 16,1-2-41-16,3-3-8 0,0 3-2 0,0-3 0 15,0-6-12-15,0 0 9 0,0 0-9 0,0 0 8 16,0 0-8-16,0 0-14 0,3-6 3 0,1 0-629 15</inkml:trace>
  <inkml:trace contextRef="#ctx0" brushRef="#br0" timeOffset="-161044.743">25294 10874 230 0,'0'0'0'0,"0"0"9"0,7-6-9 0</inkml:trace>
  <inkml:trace contextRef="#ctx0" brushRef="#br0" timeOffset="-160706.68">25534 10556 828 0,'0'0'18'0,"0"0"4"0,0 0 1 0,0 0 0 0,-3 6-23 0,3 3 0 0,3 6 0 0,1-4 0 16,-4-5 76-16,3 9 10 0,1 0 2 0,-1 5 1 16,1-8-23-16,-1 9-5 0,1 2-1 0,3 1 0 15,-4-7-28-15,4 10-7 0,-7-1-1 0,7 9 0 16,-3-2 5-16,3 2 1 16,-3 0 0-16,-1 4 0 0,4-1-14 0,-3 3-4 0,-1-3 0 0,1 0 0 15,-4 1-4-15,3 2-8 0,-3-6 11 0,0 3-11 16,-3-5 8-16,3 2-8 0,0-12 0 0,-4-2 0 15,4 5 10-15,-3-5-10 0,3 0 8 0,0-4-8 0,3-8 0 16,-3 0 0-16,4 0 0 0,-4-9 0 16,0 0-47-16,0 0-1 0,0 0-1 0,3-3 0 15,4-3-32-15,-3-6-7 16,3 3 0-16</inkml:trace>
  <inkml:trace contextRef="#ctx0" brushRef="#br0" timeOffset="-160447.937">25580 11177 820 0,'0'0'18'0,"-4"2"4"0,-3-2 1 0,7 0 0 0,0 0-23 0,0 0 0 0,0 0 0 0,0 0 0 16,0 0 74-16,0 0 10 0,0 0 3 0,0 0 0 15,0 0-25-15,0 0-5 16,0 0-1-16,0 0 0 0,4 3-28 0,3 6-7 0,0-6-1 0,0 3 0 15,0-3-8-15,0 3-1 0,4-6-1 0,-4 6 0 16,3 0 3-16,1-6 1 0,0 0 0 0,-1 0 0 16,1 0-14-16,3 5 0 0,-4-5 0 0,5 0 0 31,-5 0-48-31,1 0-7 0,3-5-1 0</inkml:trace>
  <inkml:trace contextRef="#ctx0" brushRef="#br0" timeOffset="-160018.583">25781 11194 1220 0,'0'0'27'0,"0"0"5"0,-4 6 2 0,-3 3 0 0,4-3-34 0,3 0 0 16,-4-1 0-16,4 7 0 0,4-3 58 0,-1-3 5 15,1 3 1-15,-1 0 0 0,5-4-20 0,-5 7-4 16,4-6-1-16,0-6 0 0,0 3-12 0,0 0-3 15,0 0 0-15,4-3 0 0,-4 0-12 0,4 0-2 16,-1 0-1-16,-3-3 0 0,4 0-9 0,-4 0 0 16,0-3 0-16,3 6 0 0,-2-12-10 0,-1 7-4 15,-4-1-1-15,4 0 0 0,-3-3 15 0,-1 0-11 0,-3 0 11 0,4 3-10 16,-4-5 2-16,-4 5 0 16,1-6 0-16,-1 0 0 0,4 4 8 0,-7 2 8 0,4-6-8 15,-4 0 11-15,3 3-3 0,-3 0 0 0,0 7 0 16,0-7 0-16,0 3 0 0,0-3 0 0,0 3 0 0,0 6 0 15,0 0-8-15,-1 0 8 0,5 6-8 0,-4 0 8 16,0 3-8-16,0 0 0 0,3 11 0 0,1-8 0 16,-1 6 0-16,1 5 0 0,-1-2 0 0,1 2 0 15,-1 4 0-15,4-4 0 0,-3 1 0 0,3 8 0 16,3-11 0-16,-3 2 0 0,4 1 0 0,-4-1 0 16,3-2-10-16,1-4-4 0,-1-5-1 0,4 3 0 15,0-3-39-15,0-1-8 16,0-5-2-16,0 0 0 0,4-6-40 0,0 0-9 15,-4 0-2-15</inkml:trace>
  <inkml:trace contextRef="#ctx0" brushRef="#br0" timeOffset="-159772.061">26098 11444 1267 0,'0'0'28'0,"0"0"5"0,0 0 2 0,-7 6 1 0,0 0-36 0,4 0 0 15,3-6 0-15,-7 6 0 0,7-6 58 0,-4 5 5 0,1 4 1 16,-1-3 0-16,4-6 0 0,0 0 0 0,0 0 0 0,0 0 0 31,0 0-103-31,0 0-20 0,0 0-4 0,0 0-1 16,0 0 0-16,7 0 0 0,0 3 0 0,-3-6 0 0</inkml:trace>
  <inkml:trace contextRef="#ctx0" brushRef="#br0" timeOffset="-158868.971">27023 10827 757 0,'0'0'21'0,"0"0"6"0,0 0-27 0,0 0 0 0,0 0 0 0,0 0 0 16,0 0 63-16,0 0 7 0,0 0 2 0,0 0 0 15,0 0-16-15,0 0-4 0,0 0 0 0,0 0 0 16,0 6 0-16,-4-1 0 0,1 1 0 0,-1 6 0 16,4-3 2-16,-3 0 0 0,-1 5 0 0,4-2 0 15,-3 9-6-15,-1 2-2 16,1 7 0-16,-1-7 0 0,1 15-15 0,-1-5-3 0,4 2-1 0,-4 0 0 15,4 1-27-15,-3-1 0 0,-1-3 0 0,4-2 0 16,-3 2 0-16,-1-9 8 0,1 7-8 0,-1-13 8 0,4 4 0 16,0-9 0-16,0 0 0 0,0-4 0 15,0-5 31-15,0 0 5 0,0 0 2 0,0-3 0 0,0 0-5 0,0 0-1 16,0-17 0-16,-3 5 0 0,-1-6-15 16,4-2-3-16,0 2-1 0,0-6 0 15,0 4-21-15,-3-4 8 0,3 1-8 0,-4 2 0 16,1-2-20-16,3-1-9 0,0-2-2 0,0-1 0 0,0 4 6 0,-4-1 1 15,4-2 0-15,0 2 0 0,0 7 12 0,0-10 2 16,-3 4 1-16,3-4 0 16,3 4-15-16,1-7-2 0,3 7-1 0,-4-4 0 0,4 1 11 0,4-4 1 15,-1 4 1-15,1 2 0 0,0 1 14 0,-1-3-11 16,1 2 11-16,3 6-10 0,0-8 10 0,-3 14-8 0,3-6 8 0,0 7-8 16,0-4 8-16,0 6 0 0,0 6 0 0,0 3-8 15,0 3 8-15,0 3 0 0,1 0 0 0,-5 12 0 16,4-7 0-16,-3 7 0 0,3 6 0 0,-3 2 0 15,-4-2 16-15,0 2 0 0,3 6-1 0,-3 4 0 16,-3-1-15-16,3 3 0 0,-4 0 0 0,-3-2 0 31,0 2 40-31,0 0 3 0,-3 0 0 0,3 3 0 0,-4-5-23 0,1 2-5 0,3-6-1 0,-4 3 0 16,4-8-14-16,-3 2 0 0,3-2 8 0,-4 2-8 16,4-11 0-16,0 5 0 0,4-8 0 0,-4 3-10 15,3-9-8-15,-3 2-2 0,4-2 0 0,-4 0 0 16,3 3 1-16,-3-6 0 0,4-1 0 0,-1 1 0 15,1 0-59-15,-4-6-12 16,0 0-2-16,0 0-686 0</inkml:trace>
  <inkml:trace contextRef="#ctx0" brushRef="#br0" timeOffset="-158588.277">26980 11121 954 0,'-14'8'20'0,"4"-5"5"0,3 0 1 0,-4 9 2 0,4-12-28 0,0 6 0 15,0-6 0-15,7 0 0 0,-7 6 48 0,7-6 5 16,-7 0 1-16,7 0 0 0,0 0 22 0,0 0 4 0,0 0 0 0,0 0 1 16,0 0-13-16,10 0-4 0,1 0 0 0,3 0 0 15,0-6-24-15,4 6-4 0,0 0-2 0,6 0 0 16,1-6-26-16,-7 6-8 0,3-9 0 0,3 6 0 15,-2 0 0-15,-1 0 0 0,3 3 0 0,-2-2 0 16,-1-1 0-16,7 0 0 0,-7-3 0 0,4 3 0 31,-4-3-129-31,-3-3-23 0,13-9-5 0,-9 7-1 0</inkml:trace>
  <inkml:trace contextRef="#ctx0" brushRef="#br0" timeOffset="-158227.238">27573 10750 1213 0,'0'0'26'0,"-7"0"6"0,0 3 0 0,0 3 4 0,3-3-36 0,-3 6 0 16,0-3 0-16,0 0 0 0,4-1 44 0,-1 1 1 15,1 0 1-15,-1 3 0 0,1 3-21 0,3 0-4 16,-4-1-1-16,4 1 0 0,0 6 26 0,0-4 5 16,0 10 1-16,0-3 0 0,4 8-7 0,-4-11-1 15,0 5 0-15,0 4 0 0,0-1-28 0,0 3-7 16,0-2-1-16,0-1 0 16,0 7-28-16,-4 5-5 0,4-3-2 0,-3 3 0 0,-1-8 27 0,1 2 0 15,-1-8 0-15,0 2 0 0,4-2 46 0,-3-7 14 16,3 4 4-16,-4-9 0 15,4 2-103-15,-3-2-20 0,3-3-4 0,0-3-1 0,0-6 52 0,0 0 12 0,0 0 0 16,0 0 0 0,0 0-105-16,3-3-19 0,1-6-3 0,3-3-1 0</inkml:trace>
  <inkml:trace contextRef="#ctx0" brushRef="#br0" timeOffset="-157921.6">27661 10738 1134 0,'0'0'32'0,"0"0"8"16,0 0-32-16,0 0-8 0,-7 6 0 0,0 0 0 15,4 3 24-15,-1-6 4 0,4-3 1 0,-3 15 0 0,3-4-4 0,-4-2-1 16,4 3 0-16,0 3 0 0,0-1 11 0,0 4 1 16,4 3 1-16,-1 2 0 0,1-5 1 0,-1 2 0 15,1 10 0-15,-4-4 0 0,7 10-10 16,-7-4-3-16,3-3 0 0,-3 7 0 0,4 2-7 0,-4-9-2 15,0 3 0-15,0-5 0 16,0 2-7-16,-4 1-1 0,4-4-8 0,-3 1 12 16,3 2-12-16,-4-11 0 0,1 5 0 0,3-2 0 15,0-4 0-15,-4 1 0 0,4-6 0 0,-3 3 0 0,3-4 0 0,0 1 0 16,0-9 0-16,0-3 0 16,0 0-100-16,7 0-22 0,-7 0-5 0,7-3-1 0</inkml:trace>
  <inkml:trace contextRef="#ctx0" brushRef="#br0" timeOffset="-157441.6">27852 11203 1267 0,'0'0'28'0,"0"0"5"0,0 0 2 0,0 0 1 0,0 0-36 0,0 0 0 0,0 0 0 0,-4 6 0 15,1 0 57-15,-1 0 5 0,4-6 1 0,0 11 0 16,0-2-10-16,4 0-1 0,-1 0-1 0,1 3 0 16,-1-7-30-16,4 7-5 0,0-3-2 0,0-3 0 15,1-3-14-15,-1 3 0 0,3-3 0 0,-3-3 0 16,0 0 0-16,-3 0 0 0,3-6 0 0,3 0 0 0,1 0 29 0,0-3 3 16,-1-8 1-16,1 5 0 15,-1-3-23-15,-3-3-10 0,1 7 8 0,-1-4-8 16,-4-3-24-16,1 7-11 0,-1-1-1 0,-3-9-1 15,0 10 37-15,-3-1 0 0,-4 3 0 0,3 6 0 0,-3-9-9 16,0 6 9-16,0 0 0 0,0 4 0 0,-4 2 0 0,4 0 0 16,7 0 0-16,-10 2 0 15,-1 4 0-15,0 0 0 0,1 6 0 0,-1-3 0 0,-3 6 0 0,4-4 0 16,-1 4 0-16,0-3 0 0,1 8 0 0,3 4 0 16,-4-7 0-16,8 4 0 0,-4 3 0 0,3-1 0 15,-3-5 0-15,3 8 0 0,4-5 0 0,0 2 0 16,0-5 0-16,0 0 0 0,4-4 0 0,3-2 0 15,-3 6 0-15,3-12 0 0,-4 5 29 0,4-2 7 16,0 0 0-16,0-3 1 0,-7-6-26 0,11 3-11 16,-11-3 8-16,10 0-8 15,5 0-28-15,2-3-10 0,-6 0-2 0,3-3-1 16,-3 3-19-16,3-3-3 0,-4 0-1 0,4-5-640 0</inkml:trace>
  <inkml:trace contextRef="#ctx0" brushRef="#br0" timeOffset="-156772.422">28187 11115 1074 0,'0'0'30'0,"0"0"8"0,0 0-30 0,0 0-8 16,0 0 0-16,-4 6 0 0,-3 0 104 0,7-6 19 16,0 0 4-16,-3 2 1 0,-1 4-52 0,4-6-9 15,-3 12-3-15,3-12 0 0,0 0-51 0,0 0-13 16,0 0 0-16,0 0 0 0,0 0 54 0,0 0 8 16,-4 6 2-16,4-6 0 0,0 0-52 0,0 0-12 15,0 0 0-15,0 0 0 0,0 0 0 0,0 0 0 16,7 0 0-16,0 0 0 0,-3-6 0 0,3 6 0 15,0 0 0-15,0-9 0 0,0 6 0 0,4 3 0 0,-4-3 0 16,3 3 0-16,1 0 0 0,-4-3 0 0,4 3 0 16,-4 0 0-16,0 0 0 0,3 3 0 0,-6 0 0 0,3 0 0 15,0 6 0-15,-4-9 0 0,-3 0 0 16,0 0 0-16,4 6 0 0,-4-6 0 0,3 6 0 16,1 0 0-16,-4-6 0 0,4 6 0 0,-4-6 0 0,0 3 0 31,0 2-48-31,-4 7-13 0,4-6-3 0,-4 0 0 0,1 0 52 0,-4 0 12 15,3 5 0-15,1-5 0 0,-4 0 0 0,3 3 0 0,-3 0 0 0,0 0 0 16,0 2 0-16,-3 1 0 0,2-6 0 0,-2 6 0 16,3 0 0-16,-4 2 0 0,1 4 0 0,-1-9 0 15,4 5 0-15,-4 7 0 0,4-9 0 0,-3 0 0 16,6 2 48-16,-3-2 13 0,0 0 3 0,4 0 0 16,3-1-64-16,-4-5-8 0,4 3-4 0,0-3-1 15,0-6 21-15,0 0 4 0,4 6 0 0,-1 0 1 16,1 5-13-16,3-11 0 0,0 6 0 0,0 0 0 0,0-6 0 15,0 0 0-15,4 6 0 0,-1-6 0 0,1 3 0 0,-1 0 0 16,1 0 0-16,-1 0 0 0,5-3 0 0,-1 3 0 16,0-3 0-16,-4 3 0 0,1 0 0 0,3 3 0 15,0-4 0-15,-3 1 0 0,3 3 0 0,-4-6 0 16,1 6 0-16,-4-6 0 16,4 0-48-16,-4 0-13 0,3 0-3 0,-3 0 0 15,0-6 0-15,0 6 0 0,1-6 0 0,-1 3 0 16,-4 1-20-16,-3 2-4 0,7 0 0 0,-3-9-1 0</inkml:trace>
  <inkml:trace contextRef="#ctx0" brushRef="#br0" timeOffset="-155432.878">12054 12626 906 0,'0'0'25'0,"0"0"7"0,0 0-32 0,0 0 0 0,-7 3 0 0,0 0 0 16,0 0 42-16,0 3 2 0,0-6 0 0,0 0 0 15,0 5 16-15,0-5 4 0,0 6 1 0,7-6 0 16,-7 0-41-16,0 0-9 0,7 0-2 0,-11 6 0 16,4-6 21-16,0 0 4 0,0-6 1 0,0 6 0 15,0 0 6-15,3 0 2 0,4 0 0 0,-7 0 0 16,7 0-23-16,0 0-5 0,-3 0-1 0,3 0 0 15,-7 6-18-15,7-6 0 0,-4 3 0 16,1 3 0-16,-1 0 0 0,4 0 0 0,0 3 0 0,0 5 0 16,0-2 0-16,0-3 0 0,0 3 0 0,0 2 0 0,0 1 0 15,0-3 0-15,0-3 0 0,4 2 0 16,-4-2 0-16,0-3-9 16,3 3 9-16,-3-3-12 0,4 0 12 0,-1 0-10 0,1-1 10 0,3-5-10 15,-7 0-25-15,7 0-5 0,4-5 0 0,-1-1-1 0,1 0 33 16,-1 6 8-16,1-12 0 0,3 0 0 0,-3-8 0 15,3 8 0-15,-4-9 0 0,4 4 0 0,-3-1 0 0,-4 6 0 16,0-978 0-16,0 1942 0 0,0-970 0 0,-3 4 0 16,-1-1 0-16,-3 0 0 0,0-2 0 0,0 5 0 15,0 3 0-15,-3 3 0 0,-1-6 49 0,1 10 12 0,-1-1 3 16,-3 3 0-16,0 0-64 0,3-3 0 16,-3 3-9-16,0-3 0 0,4 6 9 0,-4 0 12 15,3 0-2-15,1 2-1 0,3-5-9 0,-4 9 0 0,4-3 0 0,-3 3 0 16,3 3 0-16,3-6 0 0,-3 5 0 0,4 1 0 15,-1 3 0-15,4 2 0 0,0-2 0 16,0 0 0-16,0 0 0 0,4 2 0 0,-4-5 0 16,0 3 0-16,0 2 20 0,4 1 1 0,-1-6 1 0,-3-1 0 15,0 4-35-15,1-6-7 0,-1 0-2 0,0-3 0 32,0 0-100-32,-4-1-20 0,8-5-4 0,-4-5-1 0</inkml:trace>
  <inkml:trace contextRef="#ctx0" brushRef="#br0" timeOffset="-154988.591">12393 12555 1036 0,'0'0'23'0,"0"0"5"0,0 0 0 0,0 0 1 0,0 0-29 0,0 0 0 16,0 0 0-16,0 0 0 0,0 0 52 0,0 0 4 0,0 0 0 0,0 0 1 16,0 0-13-16,0 0-4 0,0 0 0 0,0 0 0 15,4 3-12-15,3 3-2 0,-4 3-1 0,1-3 0 16,-1 6 1-16,1-7 0 0,-1 10 0 0,-3-6 0 16,4 3-4-16,-1 2-1 15,-3-2 0-15,4 0 0 0,-1 3 2 0,1-4 0 16,-4-5 0-16,0-6 0 0,0 0 20 0,0 0 4 0,0 0 1 0,11 6 0 15,-1-6-26-15,1-6-5 0,-1 0-1 0,1-5 0 16,-1 8-16-16,1-3 0 0,-4-6 0 0,4 6 0 16,-1-11 0-16,-3 5 0 0,4 0 0 0,-1 0 0 15,-2-2 32-15,-5 8 2 0,4-12 1 16,-3 9 0-16,-4-3-56 16,3 4-11-16,-3-1-3 0,-3 3 0 0,3-15 35 0,-4 13 0 0,1-4 0 0,-1 3 0 15,1 3-24-15,-5-6 3 0,1 4 0 0,0-1 0 16,4 0-19-1,-4 0-4-15,0 0-1 0,0-3 0 0,0 1-27 0,0 2-4 16,0-3-2-16,-1 0-609 0</inkml:trace>
  <inkml:trace contextRef="#ctx0" brushRef="#br0" timeOffset="-154405.273">13709 12117 1378 0,'-7'18'30'0,"3"-6"6"0,1-6 2 0,-1-1 2 0,4 7-32 0,-3 0-8 0,3-3 0 0,0 3 0 16,0-1 33-16,3-5 6 0,-3 0 1 0,0-6 0 15,0 0-3-15,0 0 0 0,0 0 0 0,4 3 0 16,-1 0 7-16,4-6 0 0,-3 0 1 0,-1-3 0 16,1 6-25-16,0-6-4 0,-1-5-2 0,-3-1 0 15,0-6-14-15,0 6 11 0,0 4-11 0,-3 2 10 16,-5 0-10-16,1-9 0 0,4 6 0 0,-8 3 8 15,4 3-8-15,-3-2 0 0,-1-1 0 0,0 6 0 16,-3-6 0-16,4 6 0 0,-1 0 0 0,-3 0 0 16,0 0 0-16,3 6 0 0,-3-3 12 0,0 5-4 15,0 1 5-15,4-3 1 0,-5 12 0 0,5-6 0 0,-1-4-14 16,-3 10 0-16,4-6 0 0,-1 0 0 0,0 5 20 0,4 1 5 16,0-1 1-16,0 4 0 15,0-9-42-15,0 0-8 0,4-4-1 0,-1 10-1 0,0-6 26 16,4 5 0-16,-3 4 0 0,-1-3 0 0,4-1 21 0,4-2 10 15,-4 0 1-15,3 5 1 0,-3-5-21 16,4 0-12-16,3 5 12 0,-3 4-12 0,3-10 0 16,0 10 0-16,0-6 0 0,0-1 0 0,0-5 0 0,0 3 0 15,4 2 0-15,-4-8 0 0,0 6 0 0,3-6 0 16,-3 2 0-16,4-5 0 16,-1 0-24-16,1 0-12 0,0-6-3 0,-1 0 0 15,4 0-20-15,-3 0-4 0,3-6-1 0,-3 0-477 0,3 0-96 16</inkml:trace>
  <inkml:trace contextRef="#ctx0" brushRef="#br0" timeOffset="-153877.986">13949 12429 1206 0,'0'0'26'0,"-7"3"6"0,0 0 0 0,0-3 3 0,-4 0-35 0,4 0 0 15,0 3 0-15,0 0 0 0,7-3 89 0,-11 3 11 16,1 0 3-16,3-1 0 0,-4 10-49 0,1 0-10 15,2-6-1-15,1 6-1 0,0-1-1 0,4 4 0 16,-1-3 0-16,1 0 0 0,-1 5-17 0,1 4-3 16,3-9-1-16,0 8 0 0,0-2-20 0,0-1 8 15,3-5-8-15,-3 0 0 0,4 0 0 0,3-3 0 16,-4 2 0-16,1 1 0 0,-1-6 0 0,1 3 0 16,3-3 0-16,-7-6 8 0,7 3-8 0,0 2 0 0,4-5 0 0,-4 0 0 15,0-5 0-15,0-1 0 0,-4-3 0 0,4 6 0 16,0-9 0-16,-3 6 0 0,3-11 0 0,-3 2 0 15,-1 3 0-15,-3 0-13 0,4-8 3 0,-4 8 1 16,3 0-12-16,-3 1-3 16,-3-7 0-16,-1 6 0 15,4-5-5-15,-7 8-2 0,4-3 0 0,-1-3 0 0,0 3 43 0,1 1 9 16,-4 2 2-16,3 0 0 0,-3 3-37 0,4 0-7 0,-4-2-2 0,0 2 0 16,0 0 23-16,0 3 0 0,3 3 0 0,-3 0 0 15,0 0-12-15,3 3 3 0,-3 3 0 0,0-3 0 16,0 2-56-1,4 7-11-15,-4 0-3 0,3-6-376 0,1 0-75 0</inkml:trace>
  <inkml:trace contextRef="#ctx0" brushRef="#br0" timeOffset="-153533.995">14390 12141 1249 0,'-14'6'27'0,"14"-6"5"0,-7 6 2 0,0-1 2 0,0 4-28 0,-1 6-8 0,1-3 0 0,0 2 0 15,0-2 39-15,4 6 6 0,-4-4 2 0,3 10 0 16,1-6 18-16,-1 2 4 0,4 10 1 0,0-4 0 15,0 3-43-15,0 1-9 0,0 2-2 0,4 1 0 16,-4 2 24-16,3-9 5 0,-3 4 1 0,0-7 0 16,4 4-20-16,-4-1-4 0,3-2-1 0,-3 5 0 15,0 0-21-15,4 4 0 0,-4-7 0 16,0-8 0-16,0 5 0 0,0-11 0 16,0 3 0-16,3 2 0 15,-3-11-71-15,0-6-9 0,0 0-1 0,0 0-450 0,4-14-89 0</inkml:trace>
  <inkml:trace contextRef="#ctx0" brushRef="#br0" timeOffset="-153193.119">14478 12035 1036 0,'0'0'23'0,"0"0"5"0,0 6 0 0,4 3 1 0,3-1-29 0,-4 7 0 15,1 9 0-15,-1-10 0 0,1 10 108 0,-1-1 16 16,-3 4 4-16,4 2 0 0,-4 1-52 0,0 2-9 0,0 3-3 16,-4 6 0-16,4-5 0 0,-3 2-1 0,-1 3 0 15,1-6 0-15,3 1-16 0,-7-1-3 0,3 0-1 0,-3-2 0 16,3 2-7-16,1-3 0 0,-1-11-1 0,1 2 0 15,3 1-21-15,0-4-4 0,-4-5-1 0,4 0 0 16,0-3-9-16,-3-4 0 0,6 1 0 0,-3-3 0 31,0 0-39-31,0-6-6 0,0 0-2 0,7-6 0 0,-3-3-95 16,3 0-19-16,11-20-4 0,-8 8-1 0</inkml:trace>
  <inkml:trace contextRef="#ctx0" brushRef="#br0" timeOffset="-152682.206">14714 12676 1074 0,'0'0'30'0,"0"0"8"0,0 0-30 0,0 9-8 0,0-9 0 0,-3 3 0 16,3-3 112-16,0 14 22 0,0-8 4 0,-4 6 1 16,1-6-24-16,3 3-5 0,0 2-1 0,-4 1 0 15,4 0-47-15,-3-6-10 0,3 0-1 0,0 5-1 16,-4-5-30-16,4 0-7 0,-3 3-1 0,3-3 0 15,0 0-12-15,0 0 0 0,-4 5 0 0,4-11 0 16,0 3 0-16,0 3-8 0,0-6 8 0,0 6 0 16,0 0-28-16,4 0 2 15,-4 0 0-15,0-6 0 16,0 0-19-16,0 0-4 0,0 0-1 0,7 3 0 0,-4-3-92 0,1 0-18 0,3-3-4 0,-4 3-1 16</inkml:trace>
  <inkml:trace contextRef="#ctx0" brushRef="#br0" timeOffset="-151787.777">15198 12596 1036 0,'0'0'23'0,"0"0"5"0,0 0 0 0,0 0 1 0,0 0-29 0,-7 6 0 16,0 3 0-16,-1-3 0 0,1 0 57 0,0 3 6 16,7-9 1-16,-7 9 0 0,0-4 0 0,0 7 0 0,0-6 0 0,0 0 0 15,0 3-30-15,0-3-6 0,0 5 0 0,-4 1-1 16,8-6 1-16,-4 0 0 0,0-3 0 0,0 6 0 16,3-3-3-16,1-1 0 0,-1 1 0 0,1 3 0 15,-1 3-13-15,4-6-2 0,0-6-1 0,0 0 0 16,0 0-9-16,0 0 0 0,0 0 0 0,0 0 0 15,4 0 0-15,-4 6 0 0,0-6 0 16,3 0 8-16,1 3-8 0,-1-3 0 0,1-3 0 0,-1 3 0 16,1 3 0-16,-1 5 0 0,1-5 0 0,-1 3 0 15,4-3 0-15,-3 0 0 0,-1 3-9 0,1 0 9 16,3 0-22-16,-3 0-1 0,3 5 0 0,-4-8 0 16,1 9 36-16,3-6 7 0,0 0 2 0,-4 3 0 15,4 5-35-15,-3-2-7 0,-1-6-2 0,4 6 0 0,-3 2 22 16,-4-2 0-16,3 0 0 0,1-6 0 15,-4 11 0-15,4-8 0 0,-4 0 0 0,0 0 0 0,0-3 21 16,0 6 9-16,0-12 2 0,0 0 0 16,0 0-52-16,-8 3-9 0,5-1-3 0,-4 1 0 15,7-3 32-15,-7 0 18 0,-4-5-2 0,4 2-1 0,-3 3-24 0,3 0-5 16,-4-6-1-16,0 0 0 16,1 0-33-16,-1 0-8 0,4 3 0 0,0-3-1 15,0-3-11-15,0 4-3 0,4 2 0 0,3 3 0 0</inkml:trace>
  <inkml:trace contextRef="#ctx0" brushRef="#br0" timeOffset="-151221.856">15413 12743 1314 0,'0'0'37'15,"0"0"8"-15,0 0-36 0,0 0-9 0,0 0 0 0,-4 9 0 0,4-3 53 0,0 6 9 16,0-6 2-16,0 0 0 0,0 5 0 0,4-5 0 15,-4 3 0-15,3-3 0 0,1 6-52 0,-1-6-12 16,1 0 0-16,-1-1 0 0,1-2 8 0,0 0 0 16,-1 0-8-16,4-3 12 0,-7 0 4 0,4-3 0 15,3 0 0-15,-4 0 0 16,4 3-32-16,0-11-5 0,-3 5-2 0,3-3 0 0,0 0 47 0,-3 0 10 16,-1-5 2-16,1 5 0 15,-1-3-58-15,-3 0-11 0,4-5-3 0,-4 5 0 16,0 3 36-16,0-3 0 0,-4-2 0 0,1 5 0 0,-1-3 0 0,-3 3 0 15,3 3 0-15,-3 0 0 0,0 1 0 0,0-4 0 16,0 3 0-16,0 6 0 0,7 0 0 0,0 0 0 0,-10 0 0 16,-1 3 0-16,0 3 8 0,1 5 8 0,-1 1 1 15,1-3 1-15,-1 6-18 0,1 5 0 16,-5-2 0-16,5 5 0 0,3-2 0 0,0 5 10 0,0-5-10 16,0 11 8-16,3-8-8 0,1 8 10 0,-1-5-10 0,1 2 10 15,-1 0 0-15,4-8 0 0,4 3 0 16,-1-10 0-16,1 1-10 0,3 0 0 15,0-4 0-15,3-2 0 0,1-3-15 0,3 0 2 0,0-3 0 16,0-3 0-16,0 0-7 0,4-3-2 0,0 0 0 0,-1 0-500 16,1-6-100-16</inkml:trace>
  <inkml:trace contextRef="#ctx0" brushRef="#br0" timeOffset="-150879.793">15752 12802 1094 0,'0'0'23'0,"0"0"5"0,0 0-28 0,0 0 0 16,0 0 0-16,-4 9 0 0,0 0 72 0,4 3 8 15,0-1 3-15,0-2 0 0,0 6 3 0,-3 5 1 16,3-8 0-16,0 3 0 0,0 6-32 0,0-1-7 15,3-5 0-15,-3 5-1 0,0-5-17 0,0 3-3 0,0-4-1 0,4 1 0 16,0-3-4-16,-4 3-1 0,0-15 0 0,0 0 0 16,0 0 3-16,10 0 1 0,1 5 0 0,-4-5 0 15,3 0-1-15,1 0 0 0,0-5 0 0,-1-10 0 16,1 6-15-16,3 0-9 0,0-3 10 16,0 1-10-16,-3-10 0 0,3 3-18 0,-4 1 2 0,1-1 1 31,-1-8-23-31,-3 8-5 0,1-8-1 0,-1 8 0 15,0 0-69-15,0-5-15 0,-4 8-2 0,1-5-374 0,-1 5-76 0</inkml:trace>
  <inkml:trace contextRef="#ctx0" brushRef="#br0" timeOffset="-150113.471">16041 12832 1036 0,'0'0'23'0,"0"0"5"0,0 0 0 0,0 6 1 0,3 2-29 0,-3-2 0 16,0-6 0-16,0 0 0 0,4 9 108 0,-4-3 16 16,3 0 4-16,1 0 0 0,3 8-52 0,-3-8-9 15,-1 9-3-15,-3-3 0 0,4 5 0 0,-1-5 0 16,1 3 0-16,-1 2 0 0,1-5-51 0,-4 6-13 15,3-6 0-15,-3 2 0 0,4-2 45 0,-4 6 7 16,3-7 0-16,-3-2 1 0,4 0-41 0,-4-3-12 16,0-6 0-16,0 0 8 0,0 0-8 0,0 0 8 0,0 0-8 15,0 0 8-15,0 0-8 0,3-9-13 0,1 0 3 0,-1-2 1 32,-3-7-27-32,4 3-4 0,-1 1-2 0,1-1 0 15,-4 0-24-15,0 0-5 0,3-5-1 0,-3 2 0 0,4 6 58 0,0-2 14 0,-4 2 0 0,3 0 0 31,-3 6-54-31,0-8-8 0,0 5-2 0,0 6 0 0,0 0 78 0,0 0 15 0,0 3 3 0,0 0 1 16,0 0-9-16,0 0-1 0,0 0-1 0,0 0 0 16,0 9-10-16,0 0-3 0,0 5 0 0,0-2 0 15,0-6 41-15,0 6 8 0,0 5 2 0,0 4 0 16,0-9-19-16,4 2-3 0,-4 1-1 0,3 0 0 16,-3-3-16-16,4-7-3 0,-4 4-1 0,0-9 0 15,3 6-17-15,-3-6 10 0,0 0-10 0,0 0 8 16,0 0-8-16,0 0 0 0,7-3 9 0,0 0-9 15,0-6 0-15,-3 4-16 0,3-7 2 0,-4 6 1 0,1-3-7 16,-1 3 0-16,1 3-1 0,0-3 0 16,-1 3 5-16,1-2 2 0,-1-1 0 0,-3 6 0 0,0 0 1 0,0 0 0 15,0 0 0-15,7 6 0 0,0 2 13 0,-3 1-11 16,-1-3 11-16,4 3-10 0,0 3 10 0,-3-6 14 16,-4-6-3-16,3 8-1 0,1 4 8 0,0-6 2 15,-4-6 0-15,0 0 0 0,3 9 4 0,-3-9 0 16,4 9 1-16,-4-9 0 0,3 6-8 0,-3-6-1 15,0 0-1-15,0 0 0 0,4 5-15 0,3-5 8 16,-4 6-8-16,1-6 0 0,-4 0 27 0,7 0-1 16,-7 0 0-16,3 0 0 15,-3 0-42-15,7 0-8 0,0 0-1 0,-3 0-1 0,3 0 48 0,0 0 10 16,0 0 1-16,0 0 1 16,4 0-54-16,-1 3-12 0,-3 0-1 0,4 0-1 0,-4-6 54 0,0 3 12 0,0 3 1 0,0-3 1 31,4 0-54-31,-1 0-12 0,1 0-1 0,0 0-1 0,-1-3 18 0,1-3 3 0,-1 0 1 0,1 1 0 31,-1-7-58-31,1 6-11 0,3-3-3 0,-3 0-501 0,-1-2-101 0</inkml:trace>
  <inkml:trace contextRef="#ctx0" brushRef="#br0" timeOffset="-149811.185">16806 13064 1497 0,'0'0'32'0,"0"0"8"0,0 0 0 0,0 0 4 0,0 0-36 0,0 0-8 16,0 0 0-16,0 15 0 0,-3-4 79 0,3-8 13 15,0-3 4-15,-4 9 0 0,4 0-30 0,4 0-6 16,-4-9 0-16,0 0-1 0,0 0-41 0,0 0-8 0,0 0-2 0,0 0 0 31,0 0-34-31,0 0-7 0,0 0-2 0,0 0 0 16,0 0-74-16,0 0-15 0,0 0-4 0,0 0-614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9:36:58.8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19452 4932 850 0,'-7'30'17'0,"7"-24"6"0,-3 2-23 0,-1 4 0 0,1-6 0 0,-1 6 0 15,0 0 56-15,1-4 6 0,-1 10 2 0,1-6 0 16,-1 0 0-16,1-7 0 0,3 7 0 0,-4 0 0 16,1 3 12-16,3-9 2 0,-4 11 1 0,4-5 0 15,-3-3-43-15,3 3-8 0,-4-1-1 0,4 1-1 16,0 0-8-16,0 0-2 0,0 8 0 0,4-2 0 16,-4-1 0-16,0 4 0 0,3 8 0 0,-3-11 0 15,0 8-2-15,0-2-1 0,4-3 0 0,-4 2 0 16,0-5-4-16,-4-1-1 0,4 4 0 0,0-3 0 15,0-7 1-15,0-2 0 0,0 0 0 0,0 0 0 16,0 3-9-16,0-12 10 0,0 0-10 0,0 0 10 16,0 0-10-16,0 0 8 0,0 0-8 0,0 0 8 15,0 0-8-15,0 0 10 0,0 0-10 0,0 0 10 16,4-6-10-16,-1 0 0 0,1-6 9 0,-1 3-9 16,1-3 0-16,-4 1 0 0,3-1 0 0,1-3 0 15,-4 4 0-15,0-7 0 0,3 0 0 0,-3 6-12 16,0-5 2-16,0 2 0 0,0 3 0 0,-3-8 0 15,3 5 10-15,0 0 0 0,0-2 0 0,0 5-8 0,0-3 8 16,0-2 0-16,0 5 0 0,-4 0-8 0,4 0 8 0,4-2 0 16,-4 2 0-16,3 0 0 0,1-5 0 0,-4-1 0 0,4 3 0 15,-1-2 0-15,1 5 0 0,-1-3-8 0,1 3 8 0,-1 1 0 16,1-1 0-16,3 6-8 0,-4 0 8 0,1-6 0 31,3 6-31-31,-4 3-1 0,1 3 0 0,3-5 0 0,-4 5 32 0,5 0 0 16,-1 0 0-16,0 0 0 0,-4 0 0 0,4 0 0 15,0 0 0-15,-3 5 0 16,3-5 0-16,0 3 0 0,0 6 0 0,0 0 0 0,0-3 0 0,-3 0 0 0,3 6 0 0,-4-1 0 16,1 4 0-16,-1 3 0 0,1-1 0 0,-1 1 0 15,1-3 0-15,-1 2 0 0,1 1 0 0,-1-3 0 16,1 8 0-16,0-5 0 0,-1 2 0 0,1 4 0 16,-1-1 0-16,1-2 0 0,-1 8 0 0,-3-11 0 15,4-3 0-15,-4 2 0 0,0-5 0 0,0 0 0 16,0 0 0-16,0-6 0 0,0-6 0 0,0 0 0 15,0 0 0-15,0 0 0 0,0 0 0 0,0 0 0 16,0 0 36-16,0 0 14 0,0 0 2 0,0 0 1 16,0-6-38-16,3 0-15 0,-3-6 11 0,0 0-11 15,0 6 11-15,4-5-11 0,-4-1 12 0,0 3-12 16,3-3 0-16,-3 6 0 0,0-11 0 0,0 5-12 16,0 3 12-16,4-3 0 0,-4 1-10 0,0-1 10 15,0 0 0-15,0 3 0 0,0 3 0 0,0-5 0 16,-4 5-13-16,4 0 5 0,0 0 8 0,0 0-13 15,0-6 1-15,0 4 1 0,0 2 0 0,0 0 0 16,4-6-20-16,-1 6-4 0,1-6-1 0,-1-2 0 16,1 5 36-16,-1 0 0 0,1 3 0 0,3-6 0 15,-3 7 0-15,-1-7 0 0,4 6 0 0,-3 3 0 0,-1 0 0 0,-3 3 0 16,7-3 0-16,0 3 0 0,-3 0 0 0,3 3 0 16,0 0 0-16,0 0 0 0,-4 3 0 0,8 6 0 0,-4-1 10 15,0-5-2-15,0 6-8 0,-3 0 0 0,6 8 0 0,-6-8 0 16,3 0 0-16,0 0 0 0,0 2 0 15,0 4-8-15,0-6 8 0,-3 5 0 0,3-2 0 16,0 3 0-16,0 5 0 0,0-8-8 0,-4 8 8 0,5-5-8 16,-1-6 8-16,-4 8 8 0,1-8-8 0,3 0 11 15,-4 3-11-15,1-4 0 0,-1 1 0 16,-3 0 0-16,4 0 0 0,-1-1 0 16,-3-8 0-16,0 6 0 0,4-3 0 0,-4-3-14 0,0-3 2 0,0 0 0 15,0 0-104-15,0 0-21 16,0 0-4-16</inkml:trace>
  <inkml:trace contextRef="#ctx0" brushRef="#br0" timeOffset="874.08">20246 5259 850 0,'-4'-6'17'0,"1"-6"6"0,-1 6-23 0,4 6 0 0,0-6 0 0,-3 0 0 32,-1-2 107-32,4 5 17 0,-3 0 3 0,-1-3 1 0,1 0-103 0,-4 0-25 0,3 6 0 0,1-6 0 15,-4 6 49-15,3-6 5 0,-3 6 1 0,3 0 0 16,-3 0-37-16,0 0-7 0,0 0-2 0,4 0 0 16,-4 6 24-16,3-6 5 0,4 0 1 0,-7 6 0 15,0-6-19-15,0 6-3 0,0 0-1 0,3 0 0 16,4-6-6-16,-7 0-2 0,0 0 0 0,7 0 0 15,-3 0-8-15,3 0 0 0,0 0 0 0,-7 6 0 16,3 2 0-16,-3 4 0 0,4-6 0 0,-1 6 0 16,1-6 0-16,-1 5 0 0,4-8 0 0,-4 6 0 15,1 0 0-15,3-3 0 0,0 6 0 0,-4-1 0 16,4-5 0-16,0 3 0 0,0 0 0 0,4 0 0 16,-4 2 0-16,0-5 0 0,3 6 0 0,1-6 0 15,0 0 0-15,-1 3 0 0,1 2 0 0,-1-5 0 16,1 0 0-16,-1 6 0 0,1-6 0 0,-1 0 0 15,1-6 0-15,-1 12 0 0,4-7 0 0,-3 1 0 16,-1-3 0-16,1 3 0 0,-4-6 0 0,7 6 0 16,0-6 0-16,0 0 0 0,0 6 0 0,0-6 0 15,0 0 0-15,0 6 0 0,0 0 0 0,0-6 0 0,0 0 0 16,1 0 0-16,-1 0 0 0,0 0 0 0,0-6 0 16,0 0 0-16,0-6 0 0,0 6 0 0,0-3 56 0,-4 1 7 15,8-1 1-15,-7 3 0 0,3-6-52 0,-4 6-12 16,1-8 0-16,3-1 0 0,-4 6 0 0,1-3 0 15,-1 6 0-15,-3-11 0 16,4 8-48-16,-4-3-13 0,0 0-3 0,3-5 0 0,-3 11 52 0,0 0 12 0,0-3 0 16,0 9 0-16,0-6 0 15,0 6 0-15,0-3 0 0,0 3 0 0,0 0 0 0,0 0 0 16,0 0 0-16,0 0 0 0,0 0-54 0,0 0-8 16,0 0-2-16,0 0 0 0,0 6 52 0,-3 0 12 0,3 0 0 0,0 6 0 15,0-6 0-15,0 11 0 0,0-8 0 0,0 0 0 16,0 6 0-16,0-4 0 0,3 1 0 0,-3 0 0 15,4-3 0-15,-4 8 0 0,3-11 0 0,1 6 0 16,-1 0 0-16,1 2 0 0,0-2 0 0,-1 6 0 16,4-6 48-16,-3-1 13 0,-1-2 3 0,1 0 0 15,-1 0-52-15,1 8-12 0,3-5 0 0,-4-6 0 16,1 3 0-16,3-6 0 0,-4 6 0 0,5-3 0 16,-1-1 0-16,-4 1 0 0,4-6 0 0,0 6 0 15,-3 0-100-15,3-6-22 0,3-6-5 0</inkml:trace>
  <inkml:trace contextRef="#ctx0" brushRef="#br0" timeOffset="1619.107">20602 5347 1074 0,'0'0'30'0,"0"6"8"0,-3 5-30 0,3-11-8 0,0 0 0 0,-4 6 0 16,4-6 104-16,0 0 19 0,0 0 4 0,0 0 1 15,0 6-72-15,-3 0-13 0,3-6-3 0,0 6-1 16,0 3-15-16,0 3-4 0,0-1 0 0,0-5 0 16,0 6-7-16,0 0-1 0,0-3-1 0,0 2 0 15,0 1-11-15,0 0 0 0,0 5 9 0,0-5-9 16,0 0 0-16,0-3-10 0,0 3 1 0,0-1 0 16,0-5 9-16,0 3 16 0,0-3-4 0,0-6-1 15,0 0-11-15,0 0 0 0,0 0 0 0,0 0 8 16,0 0-8-16,0 0 10 0,0 0-10 0,0 0 10 15,0 0 2-15,0 0 0 0,0 0 0 0,0 0 0 16,0 0-12-16,0-6 0 0,0 3 0 0,0-3 8 16,0 0-32-16,0 0-6 0,0-5-2 0,0 5 0 15,0-6 32-15,0 3 12 0,0 3-1 0,3-5 0 16,-3-1-11-16,0 6-16 0,0-6 4 0,0 6 1 0,0-2 11 0,0-4 0 16,0 6 0-16,0-6 0 0,0 6 0 0,0 0 0 0,0-2 0 0,4-1 0 15,-4 3 0-15,3 3 0 16,-3 3 0-16,0-6 0 0,4 0 0 0,-4 6 0 15,3-6 0-15,-3 6 0 0,4-6 0 0,-4 6-10 0,7-6 10 16,-7 6-10-16,3 0 10 16,-3 0 0-16,7 0 8 0,1 0-8 0,-5 0 0 15,4 0 0-15,0 0 0 0,-3 6 8 0,3-6-8 0,0 0 0 0,0 6 0 0,3-6 0 16,-3 6 0-16,4-6 0 0,0 0 0 0,-4 6 0 16,3-6 0-16,1 0 0 0,-1 0 0 0,-3 0 0 15,4 6 0-15,-4-6 0 0,4 3-11 0,-4 3 11 16,0 0-9-16,-4-1 9 0,4 1-8 0,0 6 8 15,-3-6 0-15,3 6-8 0,-3 0 8 0,-1-1 0 16,1 4 0-16,-4-3-8 0,3-1 8 0,-3 4 0 16,0 3 0-16,0-1 0 0,-3-5 0 0,3 6 0 15,0-3 0-15,0-4 8 0,0 1-8 0,0-6 8 16,0 6 0-16,0-12 1 0,0 0 0 0,0 0 0 16,0 0-1-16,0 0-8 0,0 0 12 0,3-3-4 15,1 0-19-15,-1-3-4 0,1 0-1 0</inkml:trace>
  <inkml:trace contextRef="#ctx0" brushRef="#br0" timeOffset="2482.186">21209 5382 1120 0,'-4'0'23'0,"1"-6"6"0,-1 0-29 0,-3 6 0 0,4 0 0 0,-4-6 0 16,0 6 83-16,3 0 10 0,-3 0 3 0,0-5 0 16,4 5-31-16,-1 0-5 0,-3 5-2 0,3-5 0 15,-3 0-26-15,4 6-4 0,-1 0-2 0,-3 0 0 16,4 0-17-16,-1 0-9 0,1 3 10 0,-1 0-10 16,1-1 0-16,-1 4 0 0,1-6 0 0,-1 6 0 15,1 0 0-15,3-4 0 0,-4 4 0 0,0-6 0 16,1 6 0-16,3-1 0 0,-4-5 0 0,4 0 0 15,0 0 32-15,0-6 0 0,0 0 0 0,0 9 0 16,0-9-15-16,0 0-2 0,7 6-1 0,-3 0 0 16,3 0 3-16,4-1 1 0,-4 1 0 0,0-6 0 15,3 0-18-15,-3 0 0 0,4 0 0 0,-4 0 0 16,0-6 0-16,0 1 0 0,4 5 0 0,-4-6 0 16,3-6 0-16,-3 6 0 0,4-6 0 0,-4 3 0 0,0 4 0 15,0-13 10-15,0 6-10 0,0 3 8 0,0-2-8 16,-3-1-11-16,3 0 3 0,-4 0 0 15,1 4 8-15,-4-4-13 0,3 6 5 0,-3 0 8 16,0 0-12-16,0 0 12 0,0 6-10 0,0 0 10 16,0 0 0-16,0 0-9 0,0 0 9 0,0 0 0 0,0 0-13 0,0 0 2 0,-7 0 1 15,-3 6 0 1,3 0-21-16,0 0-4 0,0 3-1 0,3 8 0 0,-3-5 36 0,4 6 0 0,3-1 0 0,-4 4 0 16,4 2 0-16,4-2 0 0,-4 8 0 0,7 1 0 15,-4 2 0-15,4 6 0 0,-3 4 0 0,6-4 0 16,-3-3 16-16,0 9 11 0,4-6 1 0,-4 1 1 15,0 2-21-15,0-3-8 0,0 3 0 16,0-3 9-16,-3 1-9 0,3 2 8 0,-4-3-8 16,4-9 8-16,-3 10-8 0,0-7 0 0,-4 3 9 0,3-8-9 15,-3 2 10-15,4-5-2 0,-4-4-8 0,0-2 12 16,-4-1-4-16,4-8 0 0,0 0-8 0,-3 6 12 16,3-9-2-16,-4 5-1 0,4 1 0 0,-4-6 0 15,4-6-9-15,-3 6 12 0,3-6-12 0,0 0 12 16,-7 0-3-16,-4 0 0 0,4-3 0 0,-3 0 0 15,-1-9-17-15,4 6-4 0,-7-11-1 0,3 5 0 16,-3-3 13-16,4-2 0 0,-1-1 0 0,0-6 0 16,1 4-25-16,-1-7-3 0,1 10 0 0,-1-13 0 15,1 10-7-15,3 2-1 0,-4-5-1 0,0 2 0 16,1 3-21-16,3 7-4 0,-4-1-1 0,1 6 0 16,2-12 10-16,-2 10 1 0,3 2 1 0</inkml:trace>
  <inkml:trace contextRef="#ctx0" brushRef="#br0" timeOffset="3261.77">21572 5241 874 0,'-7'6'18'0,"0"-6"4"16,0 6-22-16,4 0 0 0,-4-6 0 0,0 11 0 16,-1-5 66-16,5 3 9 0,-4 3 1 0,0 0 1 15,3-1-25-15,-3-5-6 0,4 0-1 0,3 0 0 16,0-6 15-16,0 0 4 0,0 0 0 0,0 0 0 16,0 0-18-16,0 0-3 0,0 0-1 0,0 0 0 0,0 6-16 15,0-6-3-15,7 3-1 0,0 0 0 0,0 6 21 0,0-4 4 16,4 1 1-16,-4-6 0 15,3 0-32-15,1 0-7 0,-4 0-1 0,3-6 0 16,1 6-8-16,3-5 12 0,-3-1-12 0,-1 6 12 16,1-3-12-16,-1 0 0 0,1 0 0 0,0 3 0 0,-1 0 0 0,-3 0 0 15,4-3 0-15,-1 0 0 0,-3 0 0 0,4 0 0 0,-4-9 0 0,0 7 0 16,0-1-12-16,0-6 3 0,0 6 0 16,0-6 0-16,-3 3-3 0,3-2 0 0,-4 5 0 15,1-6 0-15,-4 6-8 0,0 0-3 0,4-8 0 0,-8 8 0 16,4 6-16-16,-7 0-3 15,7 0-1-15,-11-6 0 0,1 0 20 0,-1 6 4 0,4-6 1 0,-7 6 0 16,3-6-11-16,-3 6-3 0,4 0 0 16,-4 0 0-16,0 6 32 0,-1-6 0 0,-2 6 0 0,-1-6 0 15,4 12 0-15,0-6 0 0,0 8 0 16,0-2 0-16,3 0 0 0,4 5 0 0,-4-2 0 0,4 3 0 16,0-1 0-16,0-5 0 0,0 3 12 0,4 2-12 15,-1-5 17-15,4 0-3 0,0-3-1 0,-3 3 0 16,6-1-13-16,1 1-8 0,-1-6 8 0,4 6-13 15,0 0 45-15,0-4 10 0,4 4 2 0,-4 0 0 16,4 0-27-16,3-1-5 0,-4-2 0 0,4 0-1 16,1 0-3-16,-1 3-8 0,0-1 12 0,0-5-4 15,0 0-8-15,0-3 0 0,0 0 0 0,0 0 8 16,0 0-8-16,4-3 0 0,-4 0 0 0,0 0 0 16,0 0 11-16,1-3 0 0,-1 0 0 0,-4-3 0 15,1 0-39-15,3 6-8 0,-3-12-2 0,3 7 0 16,0-7-61-16,0 3-12 0,-4 0-2 0</inkml:trace>
  <inkml:trace contextRef="#ctx0" brushRef="#br0" timeOffset="3873.391">22077 5279 948 0,'-4'12'27'0,"4"0"5"0,-3 0-32 0,3-1 0 0,0-2 0 0,-4 0 0 16,4 0 81-16,0 2 10 0,0 1 1 0,0-6 1 16,4 0-31-16,-4 3-6 0,0 3-2 0,3-7 0 15,-3 7 0-15,4-6 0 0,-4 0 0 0,0 6 0 16,3-3-35-16,1-1-7 0,-1 1-2 0,-3 3 0 15,4 0 13-15,-1-1 2 0,1-2 1 0,0 0 0 16,-4 0-9-16,3 3-1 0,1-6-1 0,-4-1 0 16,0-5-15-16,0 12 0 0,0-12 0 0,0 0 0 15,0 0 0-15,0 0 0 0,0 0 0 0,0 0 0 16,0 0 0-16,3 0 0 0,-3 0 0 0,0 0 0 16,0 0 8-16,0 0-8 0,0 0 0 0,0 0 9 15,0 0 0-15,0 0 0 0,0 0 0 0,0 0 0 16,0 0-9-16,0 0 12 0,0 0-12 0,0 0 12 15,-3-6-12-15,-1 0 0 0,4-5 0 0,-3 5 8 16,-1-3-8-16,4 0 8 0,-4 0-8 0,4-2 8 0,-3-1-8 16,-1 6 0-16,4-9 0 0,-3 4 0 0,-1-1 0 15,1 0 0-15,-1 0 0 0,1 0 0 16,-1 1 0-16,4 2-12 0,0-3 4 0,-3-6 8 0,3 4-12 0,0-1 12 0,0 0-12 16,0 4 12-16,0-7-10 0,0 3 10 15,0 4 0-15,0-7-9 0,0 6 9 0,3 0-13 0,-3 1 5 0,0 2 8 16,4-3 0-16,-4 0 0 0,3-5 0 0,1 5 0 15,-1 3-8-15,4-3 8 0,-3 6 0 0,3-5 0 16,0 5-10-16,4 6 10 0,-4-9-13 0,0 6 5 16,3 0 8-16,-3 3 0 0,0 0 0 0,4 0 0 15,-4 0 0-15,0-3 0 0,4 3 0 0,-1-3 0 16,1 3 0-16,3 0 0 0,-3 0 0 0,3 0 0 16,3 3-40-16,-6-3-2 0,3 0-1 0,0 0 0 15,0-3-33-15,-3 3-6 0,3 0-2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9:43:21.7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20856 8228 691 0,'-17'-15'14'0,"10"12"4"0,-1 3-18 0,1 3 0 0,0 6 0 0,-3 3 0 16,3-6 54-16,-4 5 7 0,4-8 2 0,-4 9 0 15,-3 0-16-15,4 5-3 0,-4-5-1 0,0 6 0 16,-1-3 17-16,1 2 3 0,4 1 1 0,-4-6 0 15,0 8-52-15,3-2-12 0,-3-1 0 0,3 10 0 16,1-9 54-16,-4-1 8 0,3 10 2 0,0-10 0 16,1 1-52-16,-1-3-12 0,4-4 0 0,0 7 0 15,-3-6 28-15,2-3 2 0,5-1 1 16,-8 7 0-16,8-3-13 0,-4 0-2 0,3-1-1 0,1 7 0 16,-1-3-5-16,4-3-1 0,0-7 0 0,0 7 0 15,0 0-9-15,0-3 0 0,4 3 0 0,-4-1 8 16,3 1-8-16,1-6 0 0,-1 3 0 0,1 0 0 15,3 5 0-15,0-8 0 0,0 6 0 0,0-6 0 16,0 3 0-16,0 2 0 0,4-2 0 0,-4 0 0 16,0-3 0-16,3 0 0 0,1 0-9 0,-4-6 9 15,4 0 0-15,-1 0 0 0,4-12-8 0,1 6 8 16,-5-6 0-16,4 3 0 0,0-2 0 0,-3-1 0 0,7 6 0 0,-4-12 0 16,0 1 0-16,0 2 0 0,0 3 0 0,4-5 0 15,-4 5 0-15,0-3 0 0,0-8 0 0,0 5 0 16,0-6 0-16,-3 10 0 0,3-19 0 0,0 16 0 15,-3-7 0-15,-1 1 0 0,-3-4 0 0,0 10-12 16,0 2 12-16,-3-3-10 0,-1-5 10 0,1-1-13 0,-1 10 5 16,-3-4 8-16,0-6-14 0,0 13 5 0,-3 5 1 0,-1 3 0 15,1-15 8-15,-1 6 0 0,-3 4 0 0,4 2 0 16,-4 0 0-16,0 6 0 0,0 6 0 0,0-3-8 16,-4 0 8-16,4 0 0 0,0 2 0 0,0 1 0 15,3 6-10-15,1-6 10 0,-1 0-12 0,1-6 12 16,3 6-24-16,-4 3 1 0,4-4 1 0,0 7 0 15,0-6 34-15,4 0 6 0,-4 6 2 0,0-6 0 16,3-3-12-16,-3-1-8 0,0-2 12 0,4 6-12 16,-1 0 19-16,1 3-3 0,-1-3-1 0,-3 0 0 15,4 0-4-15,-4 0-1 0,0-1 0 0,3 4 0 16,-3 3-10-16,0-3 12 0,-3 0-12 0,3 2 12 16,0 1-12-16,-4 0 0 0,4 6 0 0,-3-4 8 15,3 4-8-15,-4-9 0 0,4 3 0 0,0 5 8 16,0-11-8-16,0 6 0 0,0 5 0 0,0 1 0 15,0-3 0-15,0 2 0 0,0-2 0 0,0 0-11 0,4 11 2 0,-1-14 0 16,-3 6 0-16,4 2 0 16,-1-8-8-16,1 0-2 0,3 0 0 0,-4-1 0 15,5 4-2-15,-5-9-1 0,4 6 0 0,0-1 0 16,0-2 2-16,0-3 1 0,0-3 0 0,0 3 0 16,0-3-9-16,-3 3-3 0,3-6 0 0</inkml:trace>
  <inkml:trace contextRef="#ctx0" brushRef="#br0" timeOffset="710.489">21223 8537 867 0,'-3'5'19'0,"-1"1"4"0,4-6 1 0,0 0 0 15,0 0-24-15,0 0 0 0,0 0 0 0,0 0 0 0,0 0 55 0,0 0 5 16,0 12 2-16,0-12 0 0,0 0-11 0,0 0-3 16,0 6 0-16,0-6 0 0,0 0 5 0,0 0 1 15,0 0 0-15,0 0 0 0,0 0-34 0,0 0-8 16,0 0 0-16,0 0-1 0,0 0 28 0,0 0 5 16,0 0 2-16,0 0 0 0,0 0-30 0,-3 6-5 15,3 0-2-15,0 0 0 0,0 2-9 0,0-8 0 16,0 0 0-16,0 6 0 0,0 6 8 0,0 3-8 15,0-3 12-15,0 5-4 0,0 1-8 0,0-4 0 16,0 1 0-16,0 0 8 0,0 3-8 0,0-13 0 0,0 7 0 16,3 0 0-16,1 3 0 0,-4-4 0 0,3-5 0 15,1 6 0-15,3-3 28 0,-4 0 3 0,1-1 1 0,-1 4 0 16,1 0-22-16,-1-6-10 0,4 3 10 16,0 0-10-16,0 2 11 0,1-2-11 15,-1 3 12-15,0-6-12 0,0 0 8 0,0 2-8 16,3-5 0-16,1-3 0 0,3 3 0 15,-3-3 10-15,-1 0-10 0,1 0 8 16,3 0-8-16,-3 0 0 0,-1-3 9 0,1 0-9 16,-1-5 8-16,1 2-8 0,-4 0 8 0,3-6-8 0,-2 3 0 0,-1-5 9 0,0 5-9 0,0-3 0 15,0 6 8-15,0-12-8 0,0 4 0 0,-4-4 0 16,4 1 8-16,-3-1-8 0,3-9 0 0,-3 10 0 16,-1-7 0-16,1 4 0 0,-4-4 0 0,3-8 0 15,-3 2 8-15,0 4-8 0,0-3 0 0,0 2 0 16,-3-2 0-16,-1 5 0 0,1 7-13 0,-1 2 5 15,-3-3-9-15,3 1-2 0,-3 8 0 0,0-3 0 16,4 0-14-16,-4 6-3 0,3 0-1 0,-3 1 0 16,0 2-88-16,4 3-18 0,-1 0-3 0</inkml:trace>
  <inkml:trace contextRef="#ctx0" brushRef="#br0" timeOffset="1623.885">21773 8469 642 0,'0'0'13'0,"0"0"3"16,0 0-16-16,-3-6 0 0,3-3 0 0,0 9 0 15,-4-3 70-15,4 3 10 0,0 0 3 0,0 0 0 16,0 0-15-16,0 0-2 0,0 0-1 0,0 0 0 15,-7-3-24-15,7 3-5 0,0 0 0 0,0 0-1 16,0 0-35-16,-7 3 0 0,7-3 0 0,-7 3 0 16,7-3 58-16,-7 0 5 0,7 0 1 0,0 0 0 15,0 0-52-15,-7 9-12 0,7-9 0 0,-7 6 0 16,7 6 0-16,-3-6 0 0,3-1 0 0,0 4 0 16,0 6 38-16,0 0 5 0,3 2 1 0,1 7 0 15,-1-4-27-15,1 10-5 0,3 2 0 0,0-2-1 0,0-4-11 16,0 3 8-16,-4-5-8 0,4 2 8 0,0-2-8 0,-3-4 0 15,3 4 0-15,-3-3 0 0,-1-1 0 0,1 1 0 16,-4-7 0-16,0 1 8 0,0-3-8 0,0-3 0 0,0-9 9 0,0 0-9 16,0 0 16-16,0 0 0 15,0 0-1-15,0 0 0 0,0 0 16 0,0 0 3 16,0 0 1-16,0 0 0 0,0 0-22 0,0 0-4 0,-7-9-1 0,3 6 0 16,-3-3-8-16,3 0 8 0,1 0-8 0,-1 0 8 15,4-2-8-15,-3 2 0 16,-1-6 0-16,4 3 0 0,-3 0 0 0,-1-2 0 0,4 2 0 0,-3-3 0 15,-1 6 0-15,4-6 0 0,-3-2 0 0,-1 2 0 16,1 0 0-16,-1-5 0 0,1-1 0 0,-1 0 0 16,1 4 0-16,3-4 0 0,-4-9 0 0,1 10 0 15,-1-1 0-15,4-8-9 0,-4 8 9 0,1 0-13 16,3-5 5-16,0 2 8 0,-4 4-13 0,4-10 5 16,4 10 8-16,-1-7-13 0,1 1 5 0,3 8 8 15,-3-9-12-15,3 7 12 0,0 2-10 0,0 3 10 16,0-5-11-16,0 8 11 0,3-6-12 0,-3 6 12 15,4 3-11-15,-4 0 11 0,4 1-10 0,-1-1 10 16,1 0-12-16,-1 6 12 0,5 0-13 0,-5 0 5 16,1 0-10-16,-1-3-2 0,1 3 0 0,0 0 0 15,-1 0 4-15,1 0 0 0,-1 0 0 0,1 3 0 16,-4-3-19-16,3 0-3 0,5 0-1 0,-5 0 0 16,-3-3-20-16,4-3-4 0,-1 0-1 0</inkml:trace>
  <inkml:trace contextRef="#ctx0" brushRef="#br0" timeOffset="181611.356">21131 10009 850 0,'0'0'17'0,"0"0"6"0,-7 0-23 0,7 0 0 0,0 0 0 0,-7-3 0 16,7 3 87-16,-7 0 13 0,7 0 2 0,0 0 1 16,-7 0-63-16,7 0-12 0,-3-2-2 0,3 2-1 15,0 0 31-15,-7-3 7 0,7 3 1 0,0 0 0 16,0 0-20-16,-7-3-4 0,7 3-1 0,0 0 0 15,0 0-11-15,0 0-3 0,0 0 0 0,0 0 0 16,0 0-25-16,0 8 0 0,3 1 0 0,-3 6 0 16,0-3 0-16,0 0 0 0,0 5 0 0,0 4 0 15,0 2 0-15,-3 4 0 0,3 8 0 0,0-3 0 16,0-2 0-16,0-1 0 0,0 3 0 0,0-8 0 16,0 2 52-16,-4 1 4 0,8 2 2 0,-8-5 0 15,4 8-42-15,0-5-8 0,0-4-8 0,-4 12 12 16,4-8-12-16,-3 2 0 0,3-11 0 0,-4 2 0 15,4-2 30-15,0 0 4 0,-3-6 1 0,3-1 0 16,0 4-20-16,0-3-4 0,0-3-1 0,0-1 0 16,0-8-10-16,0 0 8 0,0 0-8 0,0 0 8 15,0 6-8-15,0-6 0 0,0 0 0 0,0 0 8 16,0 0-8-16,0 0 8 0,0 0-8 0,0 0 8 16,3 6-8-16,-3-6 0 0,0 6 0 0,0-6 0 15,0 0 0-15,0 0 0 0,0 0 0 0,0 0 0 0,0 0 9 16,0 0 0-16,0 0 0 0,-3-3 0 0,3 3-9 0,0 0 0 15,0-6 0-15,0 3 0 0,-4-3 0 0,4 0 0 0,0 1 0 16,-3-1 0-16,3-6 0 0,0 0 0 0,3 3 0 0,-3 1 0 16,4-1 0-16,-4-3 0 0,3 0 0 0,1 0 0 15,-1 4 0-15,1-4 0 0,0 3 0 0,3 6 0 16,-4-9 0 0,1 6 0-16,3-5 0 0,-4 2 0 15,1 0 0-15,3 6 0 0,-4-3 0 0,4 3 0 0,0 0 0 0,4-2 0 0,0 5 0 0,-4 0 0 16,3 0 0-16,-3 5 0 0,4 1-11 0,-4 3 11 15,4 0-8-15,3 6 8 0,0-10-8 16,0 1 8-16,0 0 0 0,4 0 0 0,-1-6 0 0,1 3-8 16,-4 3 8-16,0-3 0 0,4 6 0 0,-8-3 0 15,4-1 0-15,-3 1 14 0,0 6-3 0,-1-6-1 16,-3 0-10-16,0-3 0 0,4 3 0 0,-8-3 0 16,4 0 0-16,-3 2-12 0,0 1 2 0,-4 6 1 15,3-6 9-15,-3 0 0 0,0 6 0 0,-3-9-8 16,-1 5 8-16,0 1 0 0,1-3 0 0,-4 6 0 15,0-6 0-15,0 0 0 0,-4-1 0 0,1 1 0 16,3-6 0-16,-4 0 0 0,0 0 0 0,1 0 0 16,-1 0 8-16,1 0-8 0,-1-6 8 0,-3 6-8 15,3 0 0-15,1-5 0 0,-4 5 0 0,3-6-8 16,0 0-3-16,-3-3 0 0,4 6 0 0,-4-3 0 16,3 3-3-16,1-3-1 0,-1 0 0 0,0 4 0 15,4-1 2-15,-3-3 0 0,-1 0 0 0,1 0 0 16,-1 0-3-16,4 6 0 0,-4-9 0 0,1 6 0 15,3 0 16-15,0 0 0 0,0 3 0 0,-4-2 0 16,4 2 0-16,0-3 0 0,0 3 0 0,0 0 0 16,0 0-54-16,7 0-8 0,-7 0-2 0,7 0 0 15,0 0 6-15,-4 5 1 0,1 1 0 0,3 0 0 16,0 0-51-16,0-6-9 0,0 0-3 0,3 6-436 0</inkml:trace>
  <inkml:trace contextRef="#ctx0" brushRef="#br0" timeOffset="182133.745">21929 9962 820 0,'0'0'18'0,"0"0"4"0,0 0 1 0,0 0 0 0,0 0-23 0,0 12 0 0,-4-6 0 0,1 3 0 16,-1 0 62-16,4 2 8 15,0 4 2-15,-3-3 0 0,3 0-22 0,0-4-4 0,-4 7-1 0,4 0 0 16,0-3-17-16,-3-1-3 0,3 1-1 0,-4-3 0 15,4 0-5-15,0 0-2 0,-4 2 0 0,4-5 0 16,0 0-2-16,0-6-1 0,-3 6 0 0,3-6 0 16,-4 6 10-16,4 0 3 0,0 3 0 0,0 2 0 15,0-5-4-15,-3 6-1 0,3 0 0 0,0 2 0 16,0 1-2-16,0 6 0 0,0-4 0 0,0 1 0 16,0 3 2-16,0 2 0 0,0 4 0 0,-4 2 0 15,4 3-6-15,-3 4-2 0,-1 2 0 16,1-3 0-16,-1 3-14 0,1-8 11 0,3 2-11 15,-7-6 10-15,3 4-10 16,1-10 0-16,-1 1 0 0,1 5 8 0,-1-14-8 0,0 9 8 0,4-4-8 0,-3-5 8 16,-1 3-8-16,1-3 10 0,3-4-10 0,0 1 10 15,0-9-10-15,-4 0 0 0,4 6 9 0,-3-6-9 16,3 0 9-16,-4 0-9 0,4-6 12 0,-3 6-12 16,3-9-32-16,-4 7-12 0,4-4-4 15,0 3-752-15</inkml:trace>
  <inkml:trace contextRef="#ctx0" brushRef="#br0" timeOffset="182860.47">22190 10591 1036 0,'0'0'23'0,"0"0"5"0,0 0 0 0,0 0 1 0,0 0-29 0,0 0 0 0,0 0 0 0,0 0 0 16,0 0 57-16,0 0 6 0,0 0 1 0,0 0 0 15,0 0-1-15,0 6 0 0,0 0 0 0,0 0 0 16,3 3-50-16,1 0-13 0,-1-3 0 0,-3 0 0 16,0-6 33-16,4 2 2 0,-1 4 0 0,1 0 0 15,-1-6-12-15,4 6-3 0,1 0 0 0,-1-6 0 16,0 0 6-16,3 0 1 0,1 0 0 0,-1 0 0 16,4-12-7-16,-3 6-2 0,0-2 0 0,-4 2 0 15,3 0-6-15,-3 0-2 0,4 3 0 0,-4-6 0 16,0-3-10-16,0 6 8 0,-3 1-8 0,-1-1 8 15,1-3-8-15,-4 3 10 0,3-3-10 0,-3 3 10 16,0-2-10-16,0 2 0 0,0-6 0 0,-3 0 0 16,3 6 8-16,-4-3-8 0,1 4 0 0,-1-7 8 15,-3 6-8-15,4 0 0 0,-1 0 0 0,-3 0 0 16,3 3 0-16,1-3 0 0,-4 1 8 0,0 2-8 0,0-9 0 0,-4 9 0 16,4 3 0-16,-4 0 0 0,-3 0 0 0,4 0 0 15,-4 0 0-15,0 6 0 0,3 3 0 0,0-4 8 16,1 4-8-16,-1 6 0 0,4-9 0 0,-3 9-12 15,3-1 0-15,3 1 1 0,-3 9 11 0,3-13 0 0,1 7-9 16,-1 2 9-16,1-8 0 0,3 3 18 0,-4 6-3 0,4-7-1 16,0 4-24-16,0-6-5 15,0-1-1-15,4 4 0 0,-1 3 16 0,1-9 0 16,-1 2 0-16,-3-2 0 0,4 6 0 16,0-9 0-16,-4 5 0 0,7-5 0 15,-4-3 0-15,1 3 0 0,-1 6 0 0,4-6 0 0,0 6 11 0,0-7-11 0,4 1 10 16,-1 0-10-16,1 0 9 0,0-6-9 0,-1 6 8 0,4-6-8 15,-3 3 0-15,-1-3 8 0,1 0-8 0,0-3 0 16,-1 3 0-16,1 0 0 0,-1-6 0 16,1 6 0-16,0-6-36 0,-1 0 0 15,1-5 0-15,-1 2 0 0,1 0-40 0,0-3-8 0,-1 3-2 16,1 3-631-16</inkml:trace>
  <inkml:trace contextRef="#ctx0" brushRef="#br0" timeOffset="183214.243">22380 10227 1267 0,'0'0'28'0,"0"0"5"0,0 0 2 0,0 0 1 0,0 0-36 0,0 0 0 0,0 0 0 0,0 0 0 16,0 0 80-16,0 0 10 15,0 0 2-15,0 0 0 0,0 0-45 0,0 0-9 0,0 0-2 0,7-6 0 16,0 6 0-16,0 0 0 0,4-6 0 0,0 0 0 16,-1-5-15-16,1 2-3 0,3 0-1 0,-4 0 0 15,1 3-9-15,3-6-8 0,0 1 9 0,0 2-9 16,0 0 9-16,1 0-9 0,-1-8 8 0,0 5-8 15,0 0 0-15,0-6 0 0,0 4 0 16,0 2 0-16,0-3-52 16,-3 1-5-16,3 2-2 0,0 3 0 0,0-3 3 15,0-2 1-15,0-1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9:59:41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19166 8442 573 0,'0'-5'12'0,"0"5"3"0,-3 0-15 0,3 0 0 0,0 0 0 0,-4-6 0 16,4 6 54-1,0 0 8-15,-3-6 2 0,3 6 0 0,0 0-19 0,0 0-3 0,0 0-1 0,0 0 0 16,-4-6-17-16,4 6-4 0,0 0-1 0,0 0 0 16,0 0-19-16,0 0 10 0,-7-6-10 0,7 6 8 15,0 0-8-15,0 0 0 0,0 0 0 0,0 0-11 16,0 0 11-16,-7 0 0 0,7 0 8 0,0 0-8 15,0 0 0-15,0 0 0 0,0 0 0 0</inkml:trace>
  <inkml:trace contextRef="#ctx0" brushRef="#br0" timeOffset="420.068">19156 8337 756 0,'0'0'16'0,"0"0"3"0,0 0-19 16,0-6 0-16,0 0 0 0,0-3 0 0,0 9 46 0,0-3 6 0,0 3 0 0,0 0 1 15,0 0 0-15,0 0 0 0,0 0 0 0,0 0 0 16,0 0-34-16,0 0-7 0,0 0-2 0,0 0 0 16,0 0 21-16,0 0 4 0,0 0 1 0,0 0 0 15,0 0 3-15,0 0 1 0,0 0 0 0,0 0 0 16,0 9 8-16,-4 0 3 0,4 0 0 16,0 2 0-16,-3 1-23 0,3 6-5 0,0-6-1 0,0 8 0 15,0-2 9-15,0-1 1 0,0 4 1 0,0 2 0 16,0-5-11-16,0 3-2 0,0-4-1 0,0 1 0 15,0-3-9-15,3 2-2 0,-3 7 0 0,0-9 0 16,0 2-8-16,4-5 0 0,-4 0 0 0,0-4 0 16,3 4 0-16,-3-6 0 0,4 6 9 0,-4-12-9 15,0 0-18-15,0 0-8 0,0 0-2 0</inkml:trace>
  <inkml:trace contextRef="#ctx0" brushRef="#br0" timeOffset="686.306">19089 7722 1333 0,'0'0'56'0,"0"0"-44"16,0 0 3-16,0 0 1 0,0 0 0 0,0 0 0 15,0 0-16-15,0 0 9 0,0 0-9 0,0 0 8 32,0 0-108-32,0 0-23 0</inkml:trace>
  <inkml:trace contextRef="#ctx0" brushRef="#br0" timeOffset="1303.09">19445 7622 1013 0,'0'0'20'0,"0"0"8"0,0 0-28 0,0 0 0 0,0 0 0 0,0 0 0 16,0 0 63-16,-7 6 7 15,7-6 2-15,-7 3 0 0,0 3-23 0,3 3-4 0,-3-3-1 0,0 2 0 16,4 4-20-16,-1 0-4 0,1 0 0 0,-1 5-1 15,1-2-7-15,3 3 0 0,0 2-1 0,0-2 0 16,3 5-11-16,1 1 12 0,-1 2-12 0,1 1 12 16,-1 8-12-16,4-5 0 0,-3 2 0 0,3 3 0 15,-4 3 15-15,1-8 1 0,3 8 0 0,-3 0 0 16,-1-8-24-16,1 2-5 0,-1 0-1 0,1 4 0 16,-4-10 14-16,0 3 0 15,3 1 0-15,-3-4 0 0,-3-2 0 0,3-4 0 0,-4 4 0 0,1-6 0 16,-1-7 0-16,-3 7 10 0,4-3-10 0,-1-4 8 15,-3-5-8-15,3 6 0 0,1-6 9 0,3-6-9 16,0 0 0-16,0 0 0 0,0 0 0 0,0 0 0 16,0 0-22-16,0 0-6 0,0 0 0 0,0 0-1 15,0 0-26-15,0 0-5 0,0 0 0 0,0 0-1 16,0 0-111-16,0 0-23 0</inkml:trace>
  <inkml:trace contextRef="#ctx0" brushRef="#br0" timeOffset="2066.679">20034 8307 698 0,'0'0'14'0,"0"0"5"16,0 0-19-16,0 0 0 0,-3 6 0 0,3 3 0 16,-4 0 84-16,1 0 12 0,3 2 4 0,0-5 0 15,-4 12-11-15,4-12-1 0,0 6-1 0,0 2 0 0,0 4-48 0,0-6-10 16,0 2-1-16,0 4-1 0,0 0 8 0,0-4 1 15,0 4 1-15,0 0 0 0,4-7-37 0,-4 1-8 16,0-12-2-16,3 3 0 16,-3-3 10-16,0 0 11 0,0 0-3 0,0 0 0 0,0 0 17 15,0 0 3-15,0 0 1 0,0 0 0 16,0 0 0-16,-7-3 0 0,4-9 0 0,-1 1 0 16,-3-4-21-16,0-3-8 0,3 6 0 0,1-5 0 0,-4-7 0 0,3 10 0 0,1-4-11 0,-1-3 11 15,4 4-12-15,-3-1 12 0,-1-5-12 16,4 8 12-16,0-3-10 0,0 6 10 0,0-5 0 0,0-1-9 15,0 9 9-15,0-2-8 0,4-7 8 0,-4 6-8 16,3 3 8-16,-3 1 0 0,4-1 0 0,-1-3-8 16,1 6 8-16,-1-6 0 0,1 1 0 0,-1-1-8 15,1 9 8-15,3-3 0 0,0 0 0 0,-3 0 0 16,3 0 0-16,0 6 0 0,0 0 0 0,0 0-8 16,3 0 8-16,-3 0 0 0,4 6-9 0,-4 0 9 15,4 0 0-15,-4 0 0 0,3 3 0 0,-3 0 0 16,0 5 0-16,4-2 0 0,-4 6-9 0,4-4 9 15,-4 4 0-15,0 0 0 0,0-7 0 0,0 7 0 16,0 8 0-16,0-8 0 0,-3 3 11 0,3-4-11 16,-4 7 8-16,1-6-8 0,-1 2 0 0,1-2 0 15,-4 2 0-15,0 4 0 0,3-1 0 0,-3-5 0 16,0 3-23-16,4-10-11 0,-4 7-2 0,3-3-1 16,-3 2-55-16,4-5-12 0,-4 3-1 0</inkml:trace>
  <inkml:trace contextRef="#ctx0" brushRef="#br0" timeOffset="2406.244">20447 7925 1241 0,'0'0'25'0,"0"0"8"15,0 0-33-15,0 0 0 0,0 0 0 16,0 0 0-16,0 6 42 0,0 6 2 0,-4-3 0 0,4-1 0 15,-3 7-29-15,3-3-6 0,-4 5-1 0,1-5 0 16,3 3-8-16,-4 3-11 0,4-7 3 0,0-2 0 16,0 3-36-16,0 0-6 0,4-1-2 0</inkml:trace>
  <inkml:trace contextRef="#ctx0" brushRef="#br0" timeOffset="2791.965">20775 8334 1459 0,'0'0'41'0,"7"3"10"0,-3 0-41 0,3 2-10 0,3 1 0 0,-3 0 0 15,0 0 62-15,0 6 10 0,1-9 3 0,-5 3 0 16,4 0-34-16,0 2-6 0,0 1-2 0,0 3 0 16,0-6-21-16,-3 0-12 0,6 0 12 0,-6 5-12 15,3-2 11-15,0 3-11 0,0 0 10 0,0-1-10 16,0 1 8-16,0 3-8 0,0 3 0 0,0-7 0 15,0 1 0-15,1 0 0 0,-5 0 0 0,4-4 0 16,0 4 0-16,0 0-21 0,0-6 3 0,0 0 1 16,4 0-22-16,-4-3-4 0,0-1-1 0,4 1 0 15,-1-3-28-15,1 0-7 0,-1 0-1 0</inkml:trace>
  <inkml:trace contextRef="#ctx0" brushRef="#br0" timeOffset="3121.115">21138 8251 980 0,'0'0'41'0,"0"0"-33"16,0 0 49-16,0 0 10 0,0 0 1 0,0 9 1 15,-3-3-10-15,3 6-3 0,0 0 0 0,0-1 0 16,0 4 22-16,0 3 4 0,0-1 1 0,0 7 0 15,-4-4-21-15,1 10-4 0,3-4-1 0,-4 10 0 16,1-4-13-16,-1 9-4 0,-3-9 0 0,4 4 0 16,-4 8-25-16,3-6-6 0,-3 3-1 0,0 3 0 15,3-11-8-15,-3 8 0 0,4-9 0 0,-1 0 0 16,1-5 0-16,-1-1 0 0,1-5 0 0,3 2 0 16,0-5 0-16,0-3 0 0,0 2 0 0,0-5 0 15,0 6-12-15,3-12 12 0,-3 8-12 0,0-8 12 16,0-6-54-16,0 0-3 0,0 0-1 0,0 0 0 15,4 0-137-15,-1-3-27 0</inkml:trace>
  <inkml:trace contextRef="#ctx0" brushRef="#br0" timeOffset="3992.377">21915 8246 1241 0,'0'0'25'0,"0"0"8"15,0 0-33-15,0 0 0 0,0 0 0 0,0 0 0 16,0 0 58-16,-7 5 5 0,-1-5 1 0,1 3 0 16,7-3-42-16,-7 3-8 0,7-3-2 0,0 0 0 15,-7 3 15-15,7-3 2 0,0 0 1 0,0 0 0 16,0 0-22-16,0 0-8 0,0 0 0 0,-10 0 9 15,10 0 23-15,0 0 4 0,-7 0 0 0,0 0 1 16,0-3-26-16,-1 3-11 0,1 0 8 0,0 0-8 16,4 0 0-16,-4 3 0 0,0 0 0 0,-4 0 0 15,4 6 0-15,-4 0 0 0,4-3-11 0,-3 5 11 0,-1-5 0 0,4 9 0 0,-3-3 12 16,-1 5-4 0,4-5 16-16,0 6 3 0,0-1 1 0,0 4 0 0,0-3-11 0,0 2-1 15,0 4-1-15,3-7 0 0,1 1-7 16,-4-3 0-16,3-4-8 0,1 7 12 0,-1-9-12 0,4 3 8 15,4-1-8-15,-4-5 0 0,0 6 12 16,3-6-4-16,-3-6-8 0,0 0 12 0,4 6 10 16,3-6 2-16,-4 0 0 0,4 0 0 0,4-6-24 0,-1 0 0 0,1-6 0 0,3 6 8 15,-3-5-8-15,3-1 0 0,3 3 0 0,-3-9 0 32,-3 7-32-32,3-7-8 0,0-3-2 0,-3 4 0 0,-1-1 15 0,1 3 3 0,-4-2 1 0,4-1 0 15,-4 4 7-15,-4 2 2 0,4 0 0 0,-3 0 0 16,-1 0 14-16,-3 1 0 0,4 2 0 0,-4 0-9 15,0 0 9-15,0 3 0 0,0 0 0 0,0 6 0 16,0 0 0-16,0 0 9 0,0 0-9 0,0 0 0 16,-7 6 13-16,3 0-4 0,-3 0-1 0,4 3 0 15,-1 0 6-15,1 5 1 0,-1 4 0 0,1-3 0 16,-1 0 4-16,4-1 1 0,-3 10 0 0,3-13 0 16,0 10-10-16,0 3-2 0,0-10 0 0,0 10 0 15,3-7-8-15,1 1 0 0,-1-3 0 0,1 2 0 16,3-5 0-16,-4 6-11 0,4-9 3 0,-3 2 0 15,3 7-41-15,0-6-8 0,0-6-2 0</inkml:trace>
  <inkml:trace contextRef="#ctx0" brushRef="#br0" timeOffset="4508.812">22098 8398 930 0,'-7'9'19'0,"3"-9"5"0,4 0-24 0,-3 12 0 0,3-12 0 0,-4 6 0 16,4-6 74-16,4 6 10 0,-4-6 1 0,0 6 1 15,3-1-12-15,-3-5-2 0,0 9-1 0,4-3 0 16,-1 6-16-16,1-6-3 0,0 0-1 0,3 5 0 16,-4-5-20-16,1 6-4 0,3-6-1 0,-4 9 0 15,1-9-5-15,3 5-1 0,-4 1 0 0,1-6 0 16,-1 3-10-16,1 0-2 0,-1 5-8 0,1-2 12 16,0-6-12-16,-1 3 9 0,1 0-9 0,-1-4 8 15,4 1 1-15,0 9 0 0,0-9 0 0,-3 0 0 16,3 0 0-16,-4 0 0 0,4-6 0 0,-3 2 0 15,3 1-1-15,0 0-8 0,-3 3 12 0,3-12-4 16,3 3 1-16,-3-2 0 0,0-1 0 0,0-6 0 16,4 0 14-16,-4-8 2 0,4 2 1 0,-1-6 0 15,1 4-15-15,-4-4-3 0,3 7-8 0,-3-10 12 0,-3 4-12 16,3-7 0-16,0 10-9 0,-3-13 9 0,-1 10-16 16,-3-7 4-16,4-2 0 0,-4 9 0 15,0-10-24-15,-4 10-4 0,4-7 0 0,-3 4-1 16,-1 8-1-16,1 4 0 0,-1-1 0 0,1 6 0 15,-1 3-28-15,0 0-6 0,1 0 0 0,3 6-1 16,0 0-100-16,0 0-20 0</inkml:trace>
  <inkml:trace contextRef="#ctx0" brushRef="#br0" timeOffset="5087.918">22550 8307 1160 0,'0'0'32'0,"0"0"9"15,0 0-33-15,0 0-8 0,0 6 0 0,0-6 0 16,0 0 70-16,0 9 12 0,0-9 2 0,0 9 1 15,-4 0-9-15,4 2-1 0,0 1-1 0,0 0 0 16,0 0-22-16,0-1-4 0,0 10 0 0,0-9-1 16,4-1-2-16,-4 4 0 0,0 3 0 0,3-6 0 15,-3 2-29-15,0 1-7 0,4 0-1 0,-1-4 0 16,-3 7-27-16,0-12-5 0,0 0-2 0,0 3 0 16,0-9 26-16,0 6 0 0,0-6 0 0,0 5 0 15,0-5 20-15,0 0 8 0,0 0 3 0,0 0 0 0,0 0 1 0,0 0 1 0,0 0 0 16,0 0 0-1,0 0-33-15,0 0 0 0,-3-5 0 0,-1-1 0 0,4 0 0 0,-3 3 0 0,-1-3-15 0,0 0 5 16,4-6 10-16,-3 6 0 0,3-5 0 0,-4-4 0 16,1 3 0-16,-4 0-8 0,3 1 8 0,1-1-8 15,-1-6 8-15,1 4 0 0,-1 2 0 0,4 6 0 16,0-12 0-16,0 7 0 0,-3-1 0 16,3-3 0-16,3 3 0 0,-3 1 0 0,7-7-10 0,-3 3 10 15,3-2 0-15,-4-4 0 0,8 3 0 16,0 1 9-16,-1-1-9 0,1 3 0 15,-1 4 0-15,1-7 0 0,-4 6 8 0,0-5 2 0,0 2 1 0,-3 3 0 16,3 6 7-16,0 0 2 0,3 1 0 0,1 5 0 16,-4 0-20-16,0 0 0 0,0 0 0 0,0 0 0 15,-3 5-21 1,3-5-8-16,-4 0-2 0,1 6 0 0,-1 0 15 0,4 0 4 0,0 0 0 0,-3 3 0 16,3 0-48-16,4 5-10 0,-1-2-2 0,1 0 0 15,-1-3-105-15,1 2-22 0</inkml:trace>
  <inkml:trace contextRef="#ctx0" brushRef="#br0" timeOffset="5750.536">23033 8301 1534 0,'0'0'32'0,"0"0"8"0,0 0-32 0,0 0-8 0,0 0 0 0,0 0 0 16,0 0 62-16,-7-6 11 0,3 1 3 0,1 5 0 15,3 0-61-15,-4-6-15 0,1 0 0 0,3 6 0 16,-4-9 37-16,-3 3 5 0,4 0 1 0,-1 0 0 15,-3 6-3-15,7 0 0 0,-4-5 0 0,4 5 0 16,-7 0-40-16,0 0 0 0,0 5-16 0,-3-5 5 16,-1 3 11-16,4 3 0 0,-3 3 0 0,2 6 0 15,1-4 0-15,0-5 0 0,0 9 0 0,4 0 0 16,-4-1 8-16,3-2-8 0,1 6 10 0,3-9-10 16,0 2 8-16,-4 1-8 0,4 0 0 0,4 0 0 15,-4-1 12-15,3 1-3 0,4 3-1 0,0-3 0 16,-3-1 4-16,3-5 1 0,3-3 0 0,-2 6 0 15,-1-6-4-15,0-3-1 0,0 3 0 0,0-3 0 16,0-3 0-16,3 3-8 0,-3-3 12 0,0-3-4 16,1 3-8-16,-1 0 0 0,0-3 9 0,0 6-9 15,-4-5 0-15,4-1 0 0,-3 6 0 0,-1-6 0 16,-3 6-8-16,7 0 0 0,-7 0 0 0,4-6 0 16,-4 6-5-16,3 0-1 0,-3 0 0 0,4-6 0 15,-1 0-15-15,-3 6-3 0,4-6-1 0,0 0 0 0,-4 6 51 16,3-5 10-16,1 2 3 0,-4 3 0 0,0-6-31 15,0 6 0-15,3-6 0 0,-3 6 0 0,0 0 11 0,0 0-11 16,0 0 12-16,0 0-12 0,0 0 0 0,0 0 0 0,0 0 0 0,0 0 0 16,-3 12 0-16,-1-7 0 0,1 7 0 0,3 3 0 15,-4-3 8-15,4-1 2 0,0-2 0 0,0 3 0 16,0 0-10-16,4 0 0 0,-1-1 0 0,1 1 0 16,3-3 0-16,0 3 0 0,0-1 0 0,0 1 0 15,3 0 0-15,1-3 0 0,0 3 0 0,-1-4 8 16,8 7-8-16,-4-3-11 0,4-6 3 0,-1 0 0 15,4-4-128-15,1 1-24 0,2-3-6 16</inkml:trace>
  <inkml:trace contextRef="#ctx0" brushRef="#br0" timeOffset="6709.254">24126 8331 922 0,'-14'0'19'0,"14"0"5"0,0 0-24 0,0 0 0 0,0 0 0 0,-7 0 0 16,0 0 71-16,7 0 9 0,-7 3 1 0,0-3 1 15,7 0-1-15,0 0 0 0,0 0 0 0,-7 6 0 16,4-1-13-16,-1 1-2 0,0 0-1 0,4 6 0 16,0-3-9-16,0 3-1 0,4-1-1 0,-4 7 0 15,4 0-13-15,-1-1-2 0,-3 10-1 0,4-7 0 16,-1 10-25-16,4-1-5 0,-3-5 0 0,-1 8-8 15,4-9 8-15,-3 10-8 0,3-7 0 0,-4 4 0 16,1-4 0-16,-1 4 0 0,1-4 0 0,0-3 0 16,-4 7 0-16,3-4 0 0,-3-2 0 0,0-4 0 15,-3 1 0-15,3 0 8 0,-4 2-8 0,4-8 0 16,-4 2 8-16,1-5-8 0,3 0 0 0,-4-3 0 16,4 3 0-16,-3-4 0 0,-1 1 0 0,1 3 0 15,3-12 10-15,0 0-2 0,0 0 0 0,0 0 0 16,0 0-8-16,0 0 0 0,-4-12 0 0,1 3 0 0,3 1 11 15,-4-4-3-15,4 3-8 0,0-3 12 0,0-8-12 0,0 2-10 16,0 0 2-16,0-11 0 0,0 5-4 0,0-8 0 0,4 0 0 16,-8-6 0-16,4 8 4 0,0-11 0 15,0 9 0-15,0-7 0 0,0 10 8 0,0-3 0 0,0 8 0 0,4-2 0 16,-4 2 0-16,3 1 0 0,1 2 0 16,-4-2 0-16,3 5 0 0,4-3 0 0,-3 4 0 15,-1-1 0-15,5 0 0 16,-5 4 0-16,4-4 0 0,0 6 0 0,-3-2 0 15,3-1 0-15,3 0 0 0,-3 3 0 0,0 1 0 0,4-4 0 0,-4 3 0 0,4 1 0 16,-4-1-10-16,0 6 0 0,0-6 0 0,0 9 0 16,3-3 10-16,-2 6 0 0,2 0 0 0,-3 6 0 15,0-3 0-15,0 3 0 0,0 6 0 0,-3 0 0 16,3-1 0-16,-4 1 0 0,1 9 0 0,-1-4 0 16,1 4 0-16,0 2-8 0,-4 1 8 0,0-6 0 15,-4 8 0-15,0-3 0 0,1 4 0 0,-1-4 0 16,-3-2 12-16,4-3-1 0,-4-1-1 0,0-2 0 15,0 0 6-15,-4-1 0 0,1 4 1 0,2-6 0 16,-2-6-3-16,-1 3-1 0,1-4 0 0,-1 7 0 16,1-12-13-16,-1 0 8 0,0 0-8 0,1 0 0 15,-1-9-8-15,4 3-8 0,-3 1-2 0,-1-4 0 16,0 0 2-16,4 3 1 0,-3-6 0 0,-1-2 0 16,4 5-33-16,-3 0-8 0,-1-3 0 0,4 0-1 15,-4 1-11-15,1-7-3 0,3 3 0 0</inkml:trace>
  <inkml:trace contextRef="#ctx0" brushRef="#br0" timeOffset="7143.998">24458 7752 961 0,'0'0'40'16,"-7"8"-32"0,7-2 47-16,-3 3 9 0,3 0 1 0,0-3 1 15,0 0 12-15,3 0 2 0,1 5 1 0,-1-2 0 16,1 3-11-16,3 0-2 0,-4 5-1 0,8 1 0 15,-4 3-22-15,0 2-4 0,3-5-1 0,1 14 0 16,0-8 39-16,-4-1 7 0,0 9 2 0,0-8 0 16,0 8-58-16,0-2-11 0,-4 2-3 0,4-3 0 15,-3 4-51-15,3-4-10 0,-3 3-3 0,-4 1 0 16,3-4 36-16,-3 4 12 0,-3 2-9 0,3-9 9 16,0 4 0-16,-4-7 12 0,4 4 0 0,-3 2-1 15,3-11-11-15,0 2-9 0,0-2 9 0,0-3-13 16,0-1 13-16,0 7 0 0,3-9 0 0,-3 2 0 15,0-2 0-15,0-12 0 0,0 0 0 0,0 0 0 0,0 0-18 16,0 0-1-16,7 0 0 0,-3 0 0 16,3-6-36-16,-4 0-7 0,4-2-2 0</inkml:trace>
  <inkml:trace contextRef="#ctx0" brushRef="#br0" timeOffset="7553.315">24793 8340 1074 0,'0'17'30'0,"-3"-5"8"16,3 0-30-16,0-3-8 0,0 2 0 0,0 1 0 15,0 0 52-15,0 0 10 0,3-7 2 0,-3 4 0 16,4 3 0-16,-1 0 0 0,1 0 0 0,-1-7 0 16,4 7 0-16,0-3 0 0,0 0 0 0,1 0 0 15,2-3-52-15,-3-1-12 0,4 1 0 0,-1 6 0 16,4-9 0-16,-3 3 0 0,0-3 0 0,3 0 0 16,-4 0 28-16,1-3 4 0,3-3 0 0,-3 0 0 15,-1 0-1-15,1-3 0 0,-4 3 0 0,3-9 0 16,1 1-3-16,0 5 0 0,-1-9 0 0,-3 3 0 15,4 0 8-15,-1 1 0 0,1-7 1 0,-4 0 0 16,0 4-81-16,0 2-16 0,0-6-3 0,-3 4-1 16,-1 2 52-16,1-12 12 0,-4 7 0 0,3-4 0 15,-6 3 0-15,3 1 0 0,-4-4 0 0,-3 4 0 16,4-7-156-16,-4 6-29 0,0-2-6 0</inkml:trace>
  <inkml:trace contextRef="#ctx0" brushRef="#br0" timeOffset="8208.966">25411 8234 1378 0,'0'0'28'0,"0"0"8"16,0 0-28-16,0 0-8 0,0 0 0 0,-7 6 0 16,7-6 44-16,0 0 7 0,-8 6 1 0,8-6 1 15,-7 0-4-15,7 0-1 0,-3 5 0 0,-4-5 0 16,7 0-25-16,-7 3-6 0,0 0-1 0,3 0 0 15,-3 3 16-15,4-3 4 0,-1 6 0 0,-3-3 0 16,3 0-16-16,4-6-2 0,-7 0-1 0,0 5 0 0,4 7-5 0,-4-6 0 16,0 3-1-16,3 3 0 0,-3-1-11 0,0 1 0 0,4 6 0 0,-1-9 0 15,1 0 0-15,3 5 0 0,-4-8 0 16,4 6 0-16,0-6 0 0,0 0 0 0,4 2 0 0,-1 1 0 16,1 0 0-16,-1-3 0 0,4 0 0 15,-3 0 0-15,3-6 0 16,-4 6 0-16,4-6 0 0,0 0 0 15,-3 0 0-15,3 0 0 0,0 5 0 0,-3-5 0 0,3 0 0 0,0 0 0 0,0 0 0 16,0 6 0-16,0-6 0 0,-4 0 0 0,4 3 0 0,0 0 0 16,-3 3 0-16,3 0 0 0,-3 0 0 0,-1 3 0 15,-3-3 0-15,0-6 0 0,4 5 0 0,-4-5 0 16,3 6 0-16,-3-6 0 0,0 0 0 0,4 6 0 16,-4-6 0-16,3 6 0 0,-3-6 0 0,0 6 0 15,0 0 0-15,0 3 0 0,-3-3 0 0,3-1 0 16,-4 1 0-16,-3 6 0 0,4-6 0 0,-4 0 0 15,-4-3 0-15,4 0 0 0,-4 3 0 0,1-1 0 16,-1 1 0-16,-3 3 0 0,3-9 0 0,-6 6 0 16,3-6 26-16,0 0 3 0,-4 0 1 0,0 0 0 15,1 0-48-15,3 0-10 0,-1 0-1 0,-2-6-1 16,3 6-27-16,3-9-6 0,-3 3-1 16,3 4 0-16,11 2 0 0,-7 2 0 0,4 1 0 0,3-3 0 15,0 0-51-15,0 0-10 0,0 0-3 0</inkml:trace>
  <inkml:trace contextRef="#ctx0" brushRef="#br0" timeOffset="9139.756">26423 8345 1212 0,'-11'0'51'0,"-6"6"-41"16,3-6 40-16,0 6 8 0,-1-6 2 0,1 6 0 16,-3 6-4-16,3-6-1 0,-4 0 0 0,0 0 0 15,4 8 5-15,-3-2 2 0,-1 0 0 0,4-6 0 16,-4 5-41-16,1 4-8 0,2 3-1 0,1-7-1 16,0-2-11-16,0 6 0 0,0 0 0 0,0-4 0 15,3-5 0-15,4 6 8 0,0-3-8 0,0-3 8 16,4 3-8-16,-1-1 12 0,1-2-12 0,3 6 12 15,3-6 4-15,4 3 2 0,-3-3 0 0,6-3 0 32,1 0 7-32,-1 2 2 0,8-5 0 0,-4 0 0 0,4 0-17 0,3-5-10 0,0 2 12 0,0-6-12 15,1 0 9-15,-1-3-9 0,0 0 0 0,0-8 9 16,0 2-9-16,0-5 0 0,0-10 0 0,1 10 0 16,-5-10 0-16,1 4-12 0,-4-3 4 0,0-4 8 15,-3 4-33-15,3 3 1 0,-4-9 0 16,1 5 0-16,0-2 32 0,-4 3 0 0,0-4 0 0,-4 4 0 15,1 3-10-15,-1-7 10 0,1-2-8 0,-4 6 8 16,0 2-18-16,0-5 2 0,0 3 0 0,-4 5 0 16,4 4 3-16,-3-4 1 0,-1 10 0 0,-3-7 0 15,4 12 12-15,-4-5 0 0,0 8 0 0,3 3 0 16,1 0 0-16,3 6 0 0,0 0 0 0,0 0 0 16,0 0 0-16,0 0 0 0,-8 0 0 0,1 6 0 15,0-6 0-15,4 6 0 0,-1 0 0 0,-3 0 0 16,4 5 0-16,-1-2 0 0,4-3-8 0,-3 6 8 15,-1 3 0-15,4 5 13 0,0-5-2 0,4 8-1 16,-4-2-10-16,0 8 10 0,3-8-10 0,-3 14 10 16,4-11-10-16,-4 14 8 0,3-6-8 0,-3 9 8 15,4-2-8-15,-4-4 0 0,3 3 0 0,1 0 0 16,-4 4 0-16,3-10 0 0,-3-3 0 0,0 4 0 0,0 2 0 16,-3-3 0-16,3-2 0 0,-4 2 0 0,4-3 0 15,0 4 8-15,4-10-8 0,-4 4 0 0,3-4 25 0,-3 1 0 16,4 2 0-16,-1-8 0 0,1-4-25 0,-4 7 0 0,3-6 0 15,1 2 0 1,0-5-46-16,-4 0-14 0,3-3-4 0,1 3 0 16,-1-12 0-16,-3 0 0 0,0 11 0 0</inkml:trace>
  <inkml:trace contextRef="#ctx0" brushRef="#br0" timeOffset="9640.679">26684 8440 1094 0,'-3'8'23'0,"-1"1"5"16,4 3-28-16,0 0 0 0,0-6 0 0,0-1 0 15,0 4 108-15,4 3 16 0,-4-6 3 0,3 0 1 16,-3-6-60-16,4 6-12 0,-4-6-3 0,3 6 0 16,1-1 18-16,-1-5 3 0,4 6 1 0,-3-6 0 0,3 0-60 15,0-6-15-15,4 6 0 0,-4-11 0 0,3 2 0 0,1-3 0 16,3-6 0-16,-4 7 0 0,1-7 0 0,-4 3 0 0,4 4 0 0,-4-7 0 16,-4 6 0-16,1-8 0 0,-1 8 0 0,-3-6 0 31,-3 1-26-31,-1 5-2 0,1-3 0 0,-4 9 0 15,0-6-4-15,0 7-2 0,-4-1 0 0,4 0 0 0,-7 6 26 16,3 6 8-16,-3 0 0 0,4-1 0 16,-1 1 0-16,0 6-8 0,1 0 8 0,-1 0 0 0,1 8 0 0,3-2 0 0,-4-6 0 0,4 8 0 15,0-2 0-15,0 2 0 0,3 4 0 0,1-6 0 16,-4-1 0-16,3 4 0 0,1-4 0 16,3 1 0-16,-4 0 0 0,4 2 0 0,4-2 0 0,-1 0 0 15,1-7 0-15,-1 10 0 0,1-9 0 0,-1-4 0 16,4 4 0-16,0-6 0 0,0-3 0 0,4 6 0 15,-4-9-45-15,4 6-15 0,-1 0-4 0,1 0 0 16,-1-1 0-16,1-5 0 0,3 0 0 0</inkml:trace>
  <inkml:trace contextRef="#ctx0" brushRef="#br0" timeOffset="10507.581">27813 8407 851 0,'4'-12'36'0,"-1"1"-36"15,1 2 38-15,-1-3 1 0,1 0 0 0,-4 1 0 16,0 2 4-16,-4 0 1 0,4-6 0 0,-7 9 0 16,0-5 22-16,0 5 5 0,-4 0 1 0,1-3 0 15,-1 6-4-15,1-3-1 0,-1 3 0 0,-3-3 0 16,3 6-11-16,1 0-3 0,-1 0 0 0,-3 0 0 15,3 3-17-15,-3 3-3 0,0 0-1 0,0 3 0 16,0 0 0-16,3-3 0 0,-3-1 0 0,0 7 0 16,4-3-19-16,-4 3-4 0,3 0-1 0,0-1 0 15,4 1 4-15,0 0 0 0,0-6 0 0,4 3 0 16,3-1 3-16,0 1 1 0,0 3 0 0,3 0 0 16,1-6-7-16,-1-1-1 0,4 1 0 0,-3 0 0 15,3 3 10-15,3-3 2 0,-2 0 0 0,2-6 0 16,1 0-20-16,-1 6 0 0,4-12 0 0,-3 6 0 15,-4-6-19-15,4 6-7 0,-1-12-2 0,-3 6 0 16,0-3 5-16,-3 4 1 0,-1-1 0 0,1-6 0 16,-1 6-9-16,-3 6-1 0,0 0-1 0,0 0 0 15,4-6 10-15,-4 6 3 0,0 0 0 0,0 0 0 16,0 0-20-16,0 0-3 0,3 0-1 0,-3 0 0 0,8 0 36 16,-8 0 8-16,3 0 0 0,-3 0 0 0,4 6 0 15,-4-6 0-15,3 6 0 0,-3 0 0 0,0-6 0 16,4 6 0-16,-1 0 0 0,-3-1 0 0,0-5 25 15,0 9 7-15,-3 3 2 0,3 0 0 0,-4 0-3 16,1 5-1-16,-1 1 0 0,1 2 0 16,-1-2-30-16,-3 3 0 0,3-4 0 0,1 7 0 15,-4-1 0-15,3 10 0 0,1-4 0 0,-1 3 0 0,1-2 0 0,-4 2 0 0,3-5 0 16,-3 2 0-16,4 3 32 0,-5-2 1 0,1 2 0 0,-3 3 0 16,3-11-20-16,0 8-4 0,-4-11-1 15,4 8 0-15,-3-11 5 0,2 5 1 0,-2 4 0 0,-1-4 0 16,4-5-4-16,-3 3-1 0,3 2 0 0,0-2 0 15,0-4-9-15,-1-5 0 0,1 3 0 0,0-1 0 16,4 1 0-16,-1-3 0 0,1 6 0 0,-1-4 0 16,1-5 0-16,-1 6 0 0,4-15 0 0,0 0 0 15,0 0 0-15,0 0 0 0,0 0 0 0,0 0 0 16,0 0 0-16,0 0 0 0,0 0 0 0,-7-6 0 16,-3-3-12-16,2 3-4 0,-2-6 0 0,3 1-1 15,-4-1-24-15,1-6-5 16,-1 1-1-16,-3-4 0 0,3 3 38 0,1-11 9 0,-1 8 0 0,1-14 0 15,3 9-56-15,-4-7-8 0,0-2-3 0,4 0 0 16,0 8 5-16,4-5 1 0,-1 8 0 0</inkml:trace>
  <inkml:trace contextRef="#ctx0" brushRef="#br0" timeOffset="11241.903">27926 8398 798 0,'0'0'33'16,"0"0"-33"-1,0 0 75-15,0 0 8 0,0 0 1 0,0 0 1 16,0 0-17-16,0 0-3 0,0 0-1 0,0 0 0 0,0 0-15 0,0 0-3 16,-4-3-1-16,4 3 0 0,0 0 3 0,0 0 1 0,0-5 0 0,0 5 0 15,0 0-3-15,0 0-1 0,0 0 0 0,0 0 0 16,0 0-21-16,0 0-4 0,0 8 0 0,0 1-1 15,4 3 5-15,-4-6 0 0,0 6 1 0,3-7 0 16,-3 7-4-16,4 3-1 0,-4-3 0 0,3 5 0 31,1-2-20-31,0 3 0 0,-1-7 0 0,1 7 0 0,-1-6-10 0,1 0-6 16,-4 2-2-16,3 4 0 0,4-9 18 0,-3 0 0 0,-1-1 0 0,1 4 0 16,3-6 0-16,0 0 0 0,0 0 0 0,0 0 0 15,0-6 0-15,0 0 0 0,4 0 0 0,-1-6 0 16,1 6 28-16,-1-6 8 0,1 0 3 0,-4-9 0 15,4 4-30-15,-1 2-9 0,1-6 0 0,-4 3 0 16,0-5 8-16,4 2-8 0,-4-3 0 0,0 7 0 16,0-7 0-16,0 0 0 0,0 4 0 0,-4-4 0 15,4-6 0-15,-3 4 0 0,-1 2-11 0,-3-5 11 16,4 2-36-16,-4-2 0 0,4-1 0 0,-4 3 0 16,-4 1 36-16,4-1 8 0,-4 1 0 0,1-1 1 15,-1 6-65-15,1 1-14 0,3 2-2 16,-4 0-1-16,4 1 58 0,-3 2 15 0,3 6 0 0,0 3 0 15,0 0-105-15,0 0-19 0,0 0-3 0</inkml:trace>
  <inkml:trace contextRef="#ctx0" brushRef="#br0" timeOffset="11766.967">28342 8357 1314 0,'0'0'37'0,"0"6"8"0,0 6-36 0,0-6-9 0,4 3 0 0,-4-4 0 15,3 7 104-15,-3-6 20 0,4 0 3 0,-1 0 1 16,-3 0-40-16,4 0-7 0,3 2-1 0,-4-2-1 15,4 0-24-15,0 6-5 0,4-6-1 0,0-6 0 16,-1 6-39-16,1-6-10 0,-1 0 0 0,5 0 0 16,-5-6 0-16,4 0 0 0,0 0 0 0,4-6 0 15,-4 3 0-15,0 4 0 0,-3-7 0 0,3 6 0 16,-4-12 0-16,1 7 0 0,-4 2 0 0,0-3 0 16,0 0-24-16,-3 6-8 0,-1-5 0 0,1 2-1 15,-4 3 1-15,0-6 1 0,0 6 0 0,0 0 0 16,-4 0-26-16,-3-5-6 0,4 5-1 0,-1-3 0 15,-3 6 52-15,0-3 12 0,0 3 0 0,0 3 0 16,-4 0 0-16,4 3 0 0,0 3 0 0,-3-3 0 16,-1 12 0-16,4-9 0 0,0-1 0 0,0 7 0 15,0-6 0-15,3 9 0 0,-3-3 0 0,4 5 0 16,-1 1 48-16,1-3 13 0,-1 2 3 0,1 7 0 16,3-4-52-16,0 10-12 0,-4-10 0 0,4 10 0 15,0-7 0-15,4-5 0 0,-4 2 0 0,3 4 0 16,1-6 0-16,-4 2 0 0,0-2 0 0,3 2 0 15,-3-2-48-15,4-6-13 0,-1 0-3 0,1 2 0 16,-1-5 0-16,1 0 0 0,-1 3 0 0,-3-6 0 16,0-6-109-16,0 0-23 0</inkml:trace>
  <inkml:trace contextRef="#ctx0" brushRef="#br0" timeOffset="14003.837">28646 8390 463 0,'0'0'20'0,"0"0"-20"31,7 5 0-31,-7-5-12 0</inkml:trace>
  <inkml:trace contextRef="#ctx0" brushRef="#br0" timeOffset="14680.15">28698 8437 801 0,'-7'0'16'0,"0"5"5"0,0-2-21 0,4 0 0 0,-4 0 0 16,7-3 0-16,-7 6 56 0,7-6 6 0,-4 6 2 15,4-6 0-15,0 0-23 0,-3 12-4 0,3-12-1 16,0 0 0-16,0 0-16 0,3 6-3 0,1-6-1 0,3 6 0 16,-4-6-3-16,1 0-1 0,3 5 0 0,-4-5 0 15,4 0-12-15,-7 0 0 0,0 0 0 0,4 0 0 16,-4 0 0-16,7 0 0 0,-7 0 0 0,0 0 0 16,0 0 28-16,0 0 4 0,0 0 0 0,0 0 0 15,0 0-16-15,0 0-4 0,0 0 0 0,0 0 0 16,0 0 31-16,0 0 5 0,0 0 2 0,0 0 0 15,0 0-33-15,0 0-6 0,0 0-2 0,0 0 0 16,4 6 6-16,-4-6 1 0,3 3 0 0,1 6 0 16,-1-3-3-16,-3 3 0 0,4 3 0 0,-4-7 0 15,0 7 11-15,3-3 3 0,-3 0 0 0,0 0 0 16,0 2-15-16,0 1-4 0,0 6 0 0,0-9 0 16,0 5 4-16,-3 7 1 0,6-9 0 0,-6-1 0 15,3 7-1-15,0-3 0 0,0-3 0 0,0 2 0 16,0-2 16-16,0-3 4 0,0 0 0 0,0-3 0 15,0-6-32-15,0 0 0 0,0 11 0 0,0-11 0 16,0 0 12-16,3 6-3 0,-3-6-1 0,0 0 0 16,0 0 6-16,0 0 1 0,0 0 0 0,0 0 0 0,0 0-2 15,4 0 0-15,-4 0 0 0,3-6 0 0,1-5-13 16,-4 5 0-16,3-6 0 0,-3 0-10 0,0 3 10 0,0-2 0 16,0-1 0-16,0 6-8 0,0-9-8 0,0 0-2 15,0 1 0-15,0 2 0 0,0-9 18 0,0 7-12 0,0-1 12 16,0-3-10-1,0 1-30-15,0 2-5 0,4 3-2 0,-4 1 0 0,3 5 25 0,-3-12 5 0,4 3 1 0,-1 4 0 16,1 5 16-16,-4-6 0 0,0 0 0 16,3 3 0-16,-3-2 0 15,4 5-12-15,0-6 12 0,-4 6-10 0,3-6 10 0,-3 6 0 0,0-2 10 16,4 2-10-16,-4 0 0 0,0 0 0 0,3 0 0 0,1 0 0 16,-1 0 0-16,4 0 0 0,0-2 0 0,0 2 0 15,-3 0 0-15,3 3 0 0,0-6 0 0,0 9 0 16,0-6 0-16,0 6 0 0,0-6 0 0,0 0 0 15,0 6 0-15,0-5 0 0,4-1 0 0,-4 0 0 16,0 3 0-16,0-3 0 0,4 6 0 0,-4 0 0 16,0-3-26-16,0 3-11 0,-4 0-3 0,4 3 0 15,-3 3 5-15,3-3 1 0,-3 3 0 0,3 0 0 16,-4-1-48-16,4 1-10 0,0 0-1 0</inkml:trace>
  <inkml:trace contextRef="#ctx0" brushRef="#br0" timeOffset="15373.279">29062 8522 1044 0,'0'0'21'0,"0"0"7"0,0 0-28 0,0 0 0 0,0 0 0 0,0 0 0 15,-4 3 45-15,4-3 4 0,-7 6 1 0,7-6 0 16,-3 6-3-16,3-6-1 0,-4 5 0 0,4-5 0 15,0 0 3-15,0 0 1 0,0 6 0 0,0 6 0 16,0-6-4-16,0 3-1 0,4 0 0 0,-4 5 0 16,0 4-3-16,3-9-1 0,-3 5 0 0,0 7 0 15,0-9-33-15,0 2-8 0,0 7 0 0,0 0 0 16,0-10 0-16,0 4 8 0,0-3-8 0,0 0 8 16,0-1-8-16,0 1 10 0,0-6-10 0,0-6 10 15,0 0 3-15,0 3 1 0,0-3 0 0,0 0 0 16,0 0 21-16,0 0 4 0,0 0 1 0,0 0 0 15,0 0-22-15,0 0-4 0,0 0-1 0,0 0 0 16,0 0-13-16,-3-3 0 0,-1-3 0 0,4 0 0 16,0 0 0-16,0-5 9 0,0-1-9 0,0 3 8 15,0-3-8-15,-3 1 0 0,3-1 0 0,-4-3 0 0,4-6 0 16,-3 7 0-16,-1-4 0 0,1-5 0 0,3 8 0 16,-4-3 0-16,1 4 0 0,3 2 0 0,-4 0-11 0,4-11-4 15,0 8-1-15,0-6 0 0,4 7 7 0,-4 2 1 16,3-6 0-16,-3 6 0 0,4 4 8 0,-1-10 0 0,4 6 0 15,-3-2 0-15,-1 5 0 0,4 0 0 16,0-3 0-16,-3 0 0 0,3 1 0 0,0 5 0 16,0-3 0-16,0 0 0 0,0 6-28 15,0-3-3-15,0 0-1 0,0 6 0 0,4-6 15 0,-4 6 2 0,3 0 1 16,1-5 0-16,0 5 14 0,-1 0-12 0,1 0 12 16,-1 0-12-16,1 0-1 15,3 0 0-15,-3 0 0 0,3 0 0 0,0 0-40 16,-3 5-8-16,3-5-2 0,0 0 0 15,-4 0-26-15,1 0-6 0,3 6-1 0,-3-6 0 0,-1 6-52 0,1 0-10 0</inkml:trace>
  <inkml:trace contextRef="#ctx0" brushRef="#br0" timeOffset="15940.042">29326 8448 999 0,'0'9'42'16,"0"3"-34"-16,0-6 55 0,4 0 10 0,-1 0 3 0,1-1 0 15,0 1-10-15,3-3-2 0,0 0 0 0,0 3 0 31,0-3-7-31,3-3-1 0,1 3-1 0,3-3 0 0,-3 0 3 0,3-3 1 0,0-6 0 16,0 6 0-16,4-6-11 0,-1 4-1 0,1-1-1 0,0-6 0 16,-4-6-30-16,0 4-7 0,0 2-1 0,-4-6 0 15,1-2-8-15,-4 8 0 0,0-12 0 0,0 4 0 16,-3 2 0-16,-1 0-14 0,1-2 3 0,-1 2 1 16,-3 7-10-16,0-7-3 0,0 3 0 15,-3 6 0-15,-1-2-3 16,1 2-1-16,-1 3 0 0,-3 0 0 0,0 6 12 0,0 0 3 0,0 0 0 0,0 6 0 15,-4 6-16-15,1-6-4 0,3 5 0 16,-4-2 0-16,-3 9 32 0,3-6 0 0,1-7 0 16,-4 7 0-16,3 3 20 0,1-3 9 0,-1 5 3 0,0-2 0 15,4-3-20-15,-3 5-3 0,3-5-1 0,-4 6 0 16,4-4-8-16,0 4 8 0,0 0-8 0,0-7 8 16,0 10-8-16,0-3 0 0,3 2 0 0,-3 4 0 15,4-7 0-15,-1 7 0 0,4-6 0 0,-3 2 0 16,3 1-12-16,-4-1 1 0,4 7 1 0,0-13 0 15,0 7-70-15,0 0-15 0,0-4-2 0,4-5-1 16,-1 0 62-16,4-3 13 0,0-3 3 0,4-1 0 16,3 1 20-16,0-6 0 0,7 6 0 0,-3-6 0 15,3 0 18-15,4-6 2 0,-4 6 0 0,4-11 0 16,-1 11-20-16,1-6 0 0,0-3 0 0,-4 3 0 16,3 0-22-16,1 0-8 0,0 0-2 0</inkml:trace>
  <inkml:trace contextRef="#ctx0" brushRef="#br0" timeOffset="18524.355">30036 8178 638 0,'0'0'18'0,"0"0"4"0,0 0-22 0,0 0 0 0,0 0 0 0,0 0 0 31,0 0 15-31,0 0-2 0,0 0 0 0,0 0 0 0,0 0 11 0,0 0 3 0,0 0 0 0,0 0 0 16,0 0 23-16,0 0 5 0,0 0 1 0,-4 12 0 15,4-6 6-15,-4-4 2 0,1 4 0 0,3 0 0 16,0-6 6-16,-4 6 2 0,4-6 0 0,0 0 0 15,-3 6-23-15,-1 0-4 0,4-6-1 0,-3 6 0 16,3-6-17-16,0 0-4 0,0 0-1 0,0 0 0 16,-4 6-13-16,1 0-9 0,3-6 12 0,-4 5-12 15,-3-5 9-15,4 6-9 0,3-6 0 0,-7 3 9 16,3 0 9-16,-3 0 2 0,0-3 0 0,0 3 0 16,0 3-20-16,0-3 0 0,3 3 0 0,-6 0 0 15,3-1 0-15,0 1 0 0,-1 0 0 0,1 0 0 16,0-3 0-16,4 3 0 0,-4 0 0 0,0 0 0 15,3 0 0-15,1-1 0 0,-1 1 0 0,1 0 0 16,-1 0 12-16,1-6-4 0,3 6 0 0,-4 0-8 16,4-3 11-16,0-3-11 0,0 6 10 0,0-3-10 15,0-3 25-15,0 6-1 0,0-6 0 0,0 2 0 16,0-2 4-16,0 0 0 0,4 6 0 0,-4-6 0 16,0 0-16-16,0 6-4 0,0-6 0 0,3 6 0 15,-3 0-8-15,4 0 8 0,3 0-8 0,-4-6 8 16,1 6 4-16,-1-6 0 0,-3 0 0 0,4 5 0 15,3-2-12-15,-4 3 0 0,4 0 0 0,0 6 0 0,-3-12 0 0,3 6 0 16,-3 0 9-16,-1 0-9 0,1-1 0 0,-1 1 0 0,4-3 0 0,-3 0 8 16,-1 3-8-16,1-3 0 0,-4-3 0 0,3 3-8 15,1 0 8-15,-1 0-12 0,1 6 12 0,-1-9-12 16,1 6 12-16,-4-1-13 0,4-5 5 0,-1 6 8 16,-3 6-8-16,4-12 8 0,-1 3 0 0,1 3 0 15,-1 0-12-15,-3 3 3 0,0 5 0 0,0-2 0 16,0 0 9-16,0-3-13 0,0 2 5 0,-3 7 8 15,3-6 0-15,-4 2 0 16,4 4 0-16,-3-6 0 0,-1 6 0 0,-3-7 0 0,3 1 0 0,-3-3 8 16,4 3-8-16,-4-6 0 0,3-1 0 0,-3 1 0 15,0 6 0-15,0-12 0 0,0 3 0 0,0 0 0 16,-4-3 0-16,4 3 13 0,0 0-3 0,-3 3-1 16,3-6-9-16,-4-3 0 0,4 0 0 0,0-3 0 15,-4 3 0-15,4 0 8 0,-3-3-8 0,3 0 8 16,-4-5-8-16,4 5 0 0,0-3 0 0,0 0-11 15,0 3 3-15,3 0 0 0,-3 3 0 0,4-3 0 16,-4 1-24-16,3 5-5 0,1-6-1 0,3 6 0 16,-4 0-42-16,4 0-8 0,0 0-1 0</inkml:trace>
  <inkml:trace contextRef="#ctx0" brushRef="#br0" timeOffset="18855.131">30159 8857 1566 0,'0'0'34'16,"0"0"7"-16,0 0 2 0,0 0 1 0,0 0-35 0,0 0-9 0,0 0 0 0,0 0 0 15,0 0 0-15,0 0 0 0,0 0 0 0,0 0 0 16,0 0-81-16,0 0-19 0,0 0-3 0</inkml:trace>
  <inkml:trace contextRef="#ctx0" brushRef="#br0" timeOffset="36527.956">19209 9815 363 0,'0'0'0'0,"0"0"16"15,0 0-16-15,0 0 0 0,0 12 0 0,-4-6 0 16,4 6 55-16,0-6 7 0,0 5 2 0,0 1 0 16,0 0 0-16,4 9 0 0,-1-4 0 0,1 7 0 15,-1 2-52-15,4-2-12 0,0 8 0 0,-3-6 0 16,3 10 0-16,-3-7 0 0,-1 9 0 0,1-11 0 15,-1 8 30-15,-3-11 3 0,4 2 1 0,-4 3 0 16,3-14-4-16,-3 0-1 0,4 5 0 0,-4-14 0 16,0 0 29-16,0-6 6 0,0 0 0 0,0 0 1 0,0 0-1 0,-4 0 0 15,-3-12 0-15,4 1 0 16,-8-10-13-16,4 3-3 0,-4-5-1 0,1-1 0 0,-1-2-24 0,1-6-5 0,3 8-1 16,0-8 0-16,-1 8-29 0,1-5-7 0,0 5-1 15,0 4 0-15,4-4 20 0,3 4 0 16,-4 2 0-16,4 0 0 0,0 7 0 0,0-1 0 15,0 3 0-15,4 3 0 0,-4 6 0 0,0 0-12 16,0 0 12-16,0 0-10 0,0 0 10 16,7 0 0-16,0 3 0 0,3 3 0 0,-2 0 0 0,-1 3 0 15,3-1 0-15,-3 4 0 0,4 0 18 0,-4 0 6 0,3-3 0 0,-3 8 1 16,4 1-25-16,-4 0 0 0,4 2 0 16,-4 4 0-16,3-4-15 0,-3-2-8 0,4 5-1 0,0-5-1 15,-1 3 34-15,-3 2 7 0,0-2 2 0,-3-1 0 16,3 1 3-16,-4-4 1 0,4-2 0 0,-3 3 0 15,0-1-11-15,-1-5-3 0,4 0 0 0,-3 0 0 16,-1 2-24-16,1-8-6 0,-4 0-1 0,3-6 0 16,-3 0 23-16,0 0 0 0,4 0 10 0</inkml:trace>
  <inkml:trace contextRef="#ctx0" brushRef="#br0" timeOffset="37067.26">19727 9998 1520 0,'0'0'32'0,"0"0"6"0,-10 0-30 0,3 3-8 15,7-3 0-15,-7 5 0 0,0-5 80 0,0 3 14 0,-1-3 3 0,1 6 1 16,7-6-53-16,-7 0-10 0,0 3-3 0,0 3 0 16,0 0-32-16,0 0 0 0,4 0 0 0,-4 6 0 15,-4 2 0-15,4-2 0 0,3 6 0 0,-3-1 0 16,0-5 0-16,0 3 0 0,4 8 0 0,-1-11 0 16,1 6 0-16,-1 2 0 0,1-8 0 0,-1 3 0 15,4-1 0-15,0-2 0 0,-3 3 0 0,3-9 0 16,3 5 18-16,1-2-3 0,-4-3-1 15,3 0 0-15,4-3 13 0,-3 3 2 0,3-6 1 0,0 3 0 16,0-3-17-16,0-3-3 0,4 3-1 0,-1-6 0 16,1 0 13-16,-1-3 2 0,1 0 1 0,-1-2 0 15,1-1-25-15,0-6-9 0,-1 1 0 0,-3 2 0 16,0 3 9-16,0-5 0 0,-3 5 0 0,-1 3 0 16,-3-3-46-16,0 0-7 0,0-2-2 0,-3 2 0 15,-1 0 44-15,1 0 11 0,-1 1 0 0,-3-1 0 16,4 3-11-16,-4-6 0 0,0 7 0 0,-4 2 0 15,4 0 1-15,-4 6 0 0,1-6 0 0,-1 6 0 16,1 0 1-16,-1 6 0 0,0-6 0 0,1 6 0 16,-1 0-20-16,4-3-4 0,-3 8-1 0,3 1 0 15,0 0 34-15,-1 0 0 0,5 5 0 0,-4-8 0 0,7 6 8 16,0-6 8-16,0 8 1 0,3-5 1 16,1-6-39-16,3 0-8 0,0 3-2 0</inkml:trace>
  <inkml:trace contextRef="#ctx0" brushRef="#br0" timeOffset="37457.913">19858 10165 1340 0,'0'0'28'0,"0"0"7"0,0 0-35 0,0 0 0 16,-7 6 0-16,7-6 0 0,-4 6 69 0,1-6 7 0,-1 6 2 0,1 3 0 15,3 2-23-15,-4 1-5 0,4 0-1 0,0 0 0 16,0 2-6-16,0-2-2 0,4 0 0 0,-1 0 0 16,1 2-21-16,-1-5-4 0,1 3 0 0,-1-3-1 15,4 3 5-15,0-7 2 0,1 1 0 0,2 0 0 16,-3-6 5-16,4 0 1 0,-1 0 0 0,-3 0 0 16,4-6-9-16,-4 0-2 0,4 1 0 0,-4-1 0 15,0-6-4-15,0 3-1 0,0 0 0 0,0 0 0 16,-4-2-12-16,4-1-8 0,-3 0 8 0,-4 3-13 15,3-5 26-15,1 5 6 0,-8 3 1 0,4 0 0 16,-3-6-20-16,-1 6 8 0,1-5-8 0,-1 5 0 16,-3 0 0-16,4 3 0 0,-4-3 0 0,0-6-9 15,3 6-3-15,-3 1 0 0,0-4 0 0,4 3 0 16,-1 0-8-16,0 0-3 0,1 0 0 0,-1 0 0 16,4-5-16-16,0 5-3 0,4 0-1 0,3-3 0 15,-3 3-102-15,3-3-21 0,0-2-4 0</inkml:trace>
  <inkml:trace contextRef="#ctx0" brushRef="#br0" timeOffset="37953.686">20334 9936 1337 0,'0'0'56'15,"0"0"-44"1,0 0 30-16,0 0 6 0,0 0 2 0,0 0 0 16,0 0 35-16,0 0 7 0,0 0 2 0,0 0 0 15,0 0-34-15,0 0-8 0,-7 6 0 0,0 0-1 16,-4 2-28-16,1 4-6 0,-1 0-1 0,1-6 0 16,-1 6-7-16,0-4-1 0,-3 4-8 0,4 0 12 15,-1 0-30-15,1-3-6 0,-1 11-2 0,0-5 0 16,1-3 26-16,3-1 0 0,0 1 0 0,3-6 0 15,1 3 0-15,3-3 0 0,-4 0 0 0,8 5 0 16,-4-5 0-16,0-6 0 0,0 0 0 0,3 6 0 16,-3-6 0-16,7 0 0 0,0 6 0 0,4-6 0 15,-4 0 0-15,0 0 0 0,4-6 0 0,-8 6 0 16,4-6 0-16,-7 6 0 0,7-6 0 0,0 6 0 16,-3-6 0-16,3 1 0 0,0 5 0 0,0-6 0 0,-3 3 13 15,3 3 8-15,0 0 2 0,0 0 0 0,-4 0-23 16,4 3 0-16,0 3 0 0,-3-1 0 0,-1 1-14 15,4 0-7-15,-3 0-2 0,0 0 0 0,-1 0 34 16,-3 0 6-16,4 3 2 0,-4 2 0 0,-4 1-19 0,4 0 0 0,-3-3-11 16,-1 2 11-16,0 1-10 0,-3 0 10 15,0 0-8-15,0-1 8 0,0-2-14 0,0 0 2 16,0 0 1-16,0-3 0 0,0 6-9 0,0-7-3 0,0 1 0 0,0 0 0 31,3-6-115-31,-3 0-23 0,0-6-5 0</inkml:trace>
  <inkml:trace contextRef="#ctx0" brushRef="#br0" timeOffset="38779.49">21400 10130 459 0,'-8'-6'9'0,"1"3"3"0,0 0-12 0,0 0 0 0,0 3 0 0,0-6 0 15,-3 6 59-15,3-6 9 0,-4 6 1 0,4 0 1 16,-4 0 11-16,4-5 3 0,-3 5 0 0,3 0 0 16,-4-6-7-16,4 6-1 0,0 0 0 0,-4 0 0 15,4 0-19-15,7 0-4 0,-10 0-1 0,3 0 0 16,7 0-8-16,-7 0-1 0,0 0-1 0,-4 0 0 16,4 0 9-16,0 0 1 0,-4 0 1 0,1 0 0 15,3 6-44-15,-4-6-9 0,0 5 0 0,-3 7 0 16,7-9 0-16,-3 6 0 0,-1 0 0 0,1 3 0 15,2-1 0-15,1 1 0 0,0-6 0 0,0 3 0 16,4 3 0-16,-1-1 0 0,1-5 0 0,-1 0 0 16,4-6 0-16,0 12 0 0,0-12 0 0,0 0 0 15,7 6 0-15,-3-3 13 0,3 0-4 0,3 5-1 16,-3-8 8-16,4 0 2 0,0-3 0 0,3-2 0 16,-4 2-9-16,4 0-1 0,1-9-8 0,-1 6 12 15,-4-6-12-15,4 1 8 0,0 2-8 0,-3-3 0 0,3 6 8 16,-3-6-8-16,3-5 0 0,-4 5 9 0,1 3-9 15,-4 3 0-15,0-6 0 0,0 7 8 0,-3-1-8 16,-1 0 0-16,1-3 0 0,-4 3 8 0,0 6-8 16,0 0 0-16,0 0 0 0,0 0 8 15,0 0-8-15,0 0 0 0,0 0 0 0,0 0 0 16,0 0 0-16,0 0 0 0,0 0 0 0,0 0 0 0,-4 9 0 0,1 3 0 0,-1-1 0 0,1 4 0 16,3 0 0-16,-4 5 10 0,4 4-10 15,0-6 10-15,4 2-10 0,-4 4 0 0,3-7 0 0,-3 4 0 16,4 2 0-16,-1-11 0 0,4 6 0 0,-3-3 0 15,-1 2 0-15,1-11 0 0,3 3 0 0,-4-3 0 16,5-3-13-16,-8-3-5 0,3 0-1 0,4 0 0 16,-3-3-36-16,3-3-7 0,-4-3-2 15</inkml:trace>
  <inkml:trace contextRef="#ctx0" brushRef="#br0" timeOffset="39125.775">21452 10198 1447 0,'0'0'30'0,"0"0"7"16,0 0-29-16,0 0-8 0,0 0 0 0,-3 5 0 16,3-5 69-16,-4 6 13 0,4-6 2 0,0 12 1 15,0-12-22-15,0 0-5 0,0 6-1 0,0 0 0 16,0 3-25-16,4 2-6 0,3 1-1 0,-4 0 0 15,1 0-14-15,3-6-3 0,-3-1-8 0,3 4 12 0,-4-3-4 0,4 0-8 0,4 0 11 0,-4 0-11 16,0 0 18-16,0 0-3 0,-4-6-1 0,5 5 0 16,-1-5 13-16,0 0 2 0,0 0 1 0,3-5 0 15,1-1-9-15,-4 6-1 16,4-9-1-16,-1 3 0 0,1-3-19 0,-1 0 0 16,1 3 8-16,-4-5-8 0,0-1 0 0,0-6 0 0,0 4 0 0,-3 2 0 15,-1-6 0-15,1-2 0 0,-1 2 0 16,-3 6 0-16,0-11-50 0,0 5-10 15,0-3-3-15,0 4 0 0,-3 2-102 16,3-5-21-16,-4 5-4 0</inkml:trace>
  <inkml:trace contextRef="#ctx0" brushRef="#br0" timeOffset="39651.067">21869 10103 1337 0,'0'0'28'0,"0"0"6"0,-4 6-34 16,1 0 0-16,-1 3 0 0,-3 3 0 0,4 0 98 0,-1 5 13 0,4-5 2 0,-4 3 1 15,1 2-49-15,3-5-9 0,-4-6-3 0,4 6 0 16,0-1-20-16,0 1-4 0,0 3-1 0,0-3 0 16,0-1-9-16,4-2-3 0,-4 3 0 15,0-3 0-15,3 0-16 0,-3 2 0 16,4-5 8-16,-4 0-8 0,0 0 0 0,0-6 0 0,0 0 8 0,4 6-8 16,-4-6 0-16,0 0 0 0,0 0 0 0,0 0 0 15,0 0 10-15,0 0-10 0,0 0 8 0,0 0-8 16,0-6 0-16,0 0 0 0,3 0 0 0,-3-5 0 15,0-1 0-15,0 0 0 0,0 0 8 0,0 3-8 16,-3-8 0-16,3 2 0 0,0 3 0 0,-4-2 8 16,4-1 4-16,0-3 1 0,-4-2 0 0,4 8 0 15,-3-6 3-15,-1-2 0 0,4 2 0 16,-3 0 0-16,3 7-8 0,0-1-8 16,0 3 11-16,0 0-11 0,0-2 0 0,0 8 0 0,3-9 0 15,1 12 0-15,-1-12 0 0,1 6 0 0,0-3 0 0,-1 4 0 16,4 2-10-16,4 0 10 0,-4 0-10 0,7 3 10 15,-4 0-12-15,1 0 12 0,0 0-13 0,3 3 5 16,0-3-32-16,-4 3-5 0,5 0-2 0,-1-1 0 16,0-2-97-16,0 3-19 0,0 3-4 0</inkml:trace>
  <inkml:trace contextRef="#ctx0" brushRef="#br0" timeOffset="40145.528">22243 10054 1166 0,'0'0'49'0,"0"0"-39"16,-11 0 69-16,4 0 13 0,0 0 4 0,7 0 0 16,-7 0-27-16,-4 2-5 0,11-2 0 0,-7 6-1 15,-3 0-24-15,3-3-5 0,-4 3-1 0,4 3 0 16,0-3-21-16,0-6-4 0,7 0 0 0,-7 6-8 15,0 5 11-15,0-2-11 0,0 3 10 0,3-3-10 16,-3 5 0-16,4-2 8 0,-1 0-8 0,0 0 0 16,4 2 16-16,-3-2 1 0,3 0 0 0,0 0 0 15,3-6-1-15,1 8-1 0,0-5 0 0,3 0 0 16,-4 3 16-16,4-6 3 0,0-1 1 0,0-2 0 16,0 0-6-16,0 0-1 0,0 0 0 0,1 0 0 15,2-970-28-15,1 1931 8 0,3-967-8 0,-4 0 0 16,1-3 33-16,-4 1 4 0,4-1 1 0,-4-6 0 15,3 0-26-15,1 0-12 0,-4-2 10 0,3-4-10 16,-3 6 0-16,1-5 8 0,-1 2-8 0,0 3 0 16,0-5 0-16,-4 2 0 0,1 3 8 0,-1 0-8 15,-3 1 0-15,4 5 0 0,-4-9 0 0,-4 6 0 16,4 3 0-16,-3-5 0 0,-4 8 0 0,0-3 0 16,0 0-20-16,-4 0-1 0,0-6 0 0,1 0 0 0,-4 7-3 15,3 2 0-15,-3 0 0 0,0 0 0 16,3 3 7-16,1 3 1 0,3 0 0 0,-4 3 0 15,1 8-25-15,-1-2-5 0,0 6-1 0,1-4 0 0,-1 4 24 16,8 0 5-16,-4 5 1 0,3-2 0 16,1 2-75-16,3-8-16 0,-4 3-2 0</inkml:trace>
  <inkml:trace contextRef="#ctx0" brushRef="#br0" timeOffset="40653.131">22377 10092 1425 0,'0'0'60'16,"0"0"-48"-1,0 0 39-15,0 6 8 0,0-1 1 0,0-5 1 16,0 6 5-16,3 0 1 0,-3-6 0 0,0 9 0 15,4-3-11-15,-4 3-1 0,3 0-1 0,1 8 0 16,-4-11-23-16,0 6-5 0,0 0-1 0,0 2 0 16,0-2-13-16,0-6-2 0,0 6-1 0,0-9 0 15,0 8 7-15,0-5 0 0,0 0 1 0,0 6 0 16,0-12-27-16,0 0-6 0,0 0 0 0,0 0-1 16,0 0 9-16,0 0 8 0,0 0-12 0,0 0 12 15,3-9-12-15,1 3 4 0,-1-3 8 0,1 1-13 16,3 2 0-16,-3-6 0 0,-1 6 0 0,1-6 0 15,3-2 13-15,-4 2-11 0,1 0 11 0,-1 0-10 16,1-5-5-16,-1 8-1 0,1 0 0 0,-1 3 0 0,1 3 16 16,-4 3 0-16,3-12 0 0,-3 12 0 0,0 0 26 0,0 0 8 0,0 0 2 15,0 0 0-15,0 0-20 0,0 0-4 0,0 0-1 16,0 0 0-16,0 0-11 0,0 0 0 0,7 6 0 16,-3 0 8-16,3 3 6 0,-3-3 1 0,3 3 0 0,-4 0 0 15,4 2-27-15,0-5-4 0,0 6-2 16,0-6 0-16,0 3 18 0,-3 2-8 15,3 1 8-15,0 0 0 0,-3 0-41 16,3-6-2-16,-4 5 0 0,1-2 0 0,-1 3 27 0,1-6 6 0,-1 6 1 0,1-1 0 31,-1-2-191-31,1-3-37 0</inkml:trace>
  <inkml:trace contextRef="#ctx0" brushRef="#br0" timeOffset="41170.629">22899 9907 1337 0,'0'0'56'15,"-11"0"-44"1,4 0 41-16,-3 5 9 0,3-5 2 0,-4 12 0 0,0-6 0 15,4 3 0-15,-3 0 0 0,-1 5 0 0,4-2 0 0,0 0 0 0,-4-3 0 0,4 0 0 16,0 2-52-16,0-2-12 0,0-3 0 0,0 0 0 16,0 6 0-16,4-6 0 15,-1 8 0-15,1-5 0 16,-1 0 0-16,0 3 0 0,1-7 0 0,-1 1 0 16,4 0 0-16,0 0 0 0,0 0 0 0,0-6 0 0,0 0 0 0,0 0 0 0,4 3 0 0,-1 0 0 15,1 3 0-15,-4-6 0 0,7 0 0 0,-3 3 0 16,3-3 30-16,-7 0 3 0,3 6 1 0,4-6 0 15,0 0-34-15,0 5 0 0,-3 1 0 0,3 0 0 16,0-6 0-16,-7 0 0 0,7 6 0 0,0-6 0 16,-3 6 0-16,3-6 0 0,0 3 0 0,-4 3 0 15,-3-6 0-15,7 6 0 16,-3 0 0-16,-1-1 0 0,-3-5 0 0,4 6 0 0,-1 0 0 16,-3 0 0-16,4 6 0 0,-4-6 0 0,0 5 0 15,-4-2 0-15,4 0 0 0,-3 0 0 0,-1-3 0 0,4 6 0 16,-7-7-8-16,4 4 8 0,-4 0-13 0,0 0 5 15,-4 3-13-15,4-1-3 0,-4 1 0 0,1-6 0 16,-1 3 24-16,1-3 0 0,3 6 0 0,-4-7 0 16,0 7-28-16,4-6-2 0,0 3 0 0,-3 3 0 15,-1-9-54-15,1-3-12 0,-1-9-1 0</inkml:trace>
  <inkml:trace contextRef="#ctx0" brushRef="#br0" timeOffset="42098.383">23488 10139 953 0,'0'0'20'0,"0"0"4"0,-7-6-24 0,7 6 0 0,-4-3 0 0,4 3 0 15,0 0 76-15,0 0 9 0,0 0 3 0,0 0 0 16,0 0-12-16,0 0-1 0,0 0-1 0,0 0 0 16,-7 3-34-16,0 3-8 0,0-3 0 0,4 3-1 15,-4 5-21-15,3-5-10 0,1 0 10 0,-1 0-10 16,1 3 11-16,-1 3-11 0,0-1 12 0,4 1-12 15,0 0 12-15,0 0-4 0,4-1 0 0,-4 1-8 16,7 3 10-16,-3-3-10 0,3-1 8 0,-4-2-8 16,8 3 9-16,-4 0-9 0,3-6 10 0,1 5-10 15,0-5 27-15,-1-3-1 0,4 3 0 0,0-3 0 16,-3 0-13-16,3 0-2 0,0 0-1 0,0-3 0 16,-3 0 0-16,3 0 0 0,4-6 0 0,-4 0 0 15,0-3 10-15,0 3 3 0,0-5 0 0,-3-4 0 16,3 0 0-16,-4 0 0 0,1 4 0 0,-1-10 0 15,1 6-9-15,-4-5-2 0,4 2 0 0,-4-5 0 16,-4 8-12-16,1-9 0 0,-1 4 0 0,-3 2 0 16,0 1-11-16,0 5 11 0,-3 0-10 0,-1 0 10 0,1 4-17 15,-1 2 2-15,1 0 1 0,-1 0 0 16,4 6-18-16,-7 0-4 0,7 0-1 0,-3-6 0 16,3 6-14-16,-7 0-2 0,7 0-1 0,0 0 0 15,0 0 20-15,0 0 4 0,0 0 1 0,0 0 0 16,0 0-17-16,0 0-3 0,-4 6-1 0</inkml:trace>
  <inkml:trace contextRef="#ctx0" brushRef="#br0" timeOffset="42950.193">23940 10133 957 0,'0'0'40'0,"0"0"-32"16,0 0 72-16,0 0 13 0,0 0 3 0,0 0 1 16,0 0-41-16,-4 6-9 0,4-6-2 0,-7 3 0 15,7-3 1-15,-4 6 0 0,4-6 0 0,-3 11 0 16,-1-5-23-16,4 6-5 0,-3-6-1 0,3 3 0 16,0 2 3-16,0-5 0 0,0 6 0 0,0-6 0 15,3 0 1-15,-3 0 1 0,0-6 0 0,0 6 0 16,0 2-22-16,0 1-8 0,0-9 0 0,0 6 0 15,0 3 8-15,0-9 0 0,0 0 0 0,0 6 0 16,0-6 0-16,0 0 8 0,0 0-8 0,0 0 0 16,0 0 0-16,0 0 0 0,0 0 0 0,0 0 0 15,0 0 0-15,0 6 0 0,0-6 0 0,0 0 0 16,0 0 0-16,0 0 0 0,0 0 0 0,0 0 8 16,0 0 2-16,0 0 1 0,0 0 0 0,0 0 0 15,0 0 16-15,0 0 3 0,0 0 1 0,4-6 0 16,-4-6-15-16,0 6-4 0,3-3 0 0,-3-2 0 15,0 5-12-15,4-6 11 0,-1 0-11 0,-3 0 10 16,4 1-2-16,0 2 0 0,-4 3 0 0,3-6 0 16,1 6-8-16,-4-5 0 0,3 2 0 0,1 3 0 15,-4 0 0-15,3 0 0 0,1 0 0 0,-4 6 0 0,7 0 0 16,-7 0 0-16,3-6 0 0,-3 6 0 0,7-6 0 16,0 6 0-16,-3-5 0 0,-4 5 0 0,7 0 0 0,-4 0 0 0,5 0 0 15,-1 0-11-15,0 5 11 0,0 1 0 16,0 0 0-16,-4 3 0 0,1-3 0 0,-1 0 0 0,1 0 8 15,-1 5-8-15,-3 1-12 0,7 0-6 0,-3 0-2 16,-1 2 0-16,1 4 0 0,0-6 0 16,-1-3 0-16,1 5 0 0,-4 1 20 15,0-3-10-15,3 5 10 0,-3-8-8 16,4 0 8-16,-4 0-10 0,3 3 10 0,-3-6-10 0,4-1-4 0,-4-5-1 0,0 0 0 0,3 0 0 31,1 0-135-31,-1-5-27 0</inkml:trace>
  <inkml:trace contextRef="#ctx0" brushRef="#br0" timeOffset="44077.938">24169 10198 906 0,'0'0'25'0,"0"0"7"0,0 0-32 0,0 0 0 0,0 0 0 0,0 0 0 16,0 0 74-16,0 0 8 0,0 0 2 0,0 0 0 15,0 0-16-15,0-6-2 0,3 3-1 0,1 0 0 16,3 0-20-16,4 0-4 0,-1 3-1 0,1-3 0 31,3 3-24-31,3 0-4 0,1 0-2 0,3 0 0 0,-3 0-10 0,3 0 0 0,-3 0 0 0,3 0 8 16,-4 0-8-16,5 0 0 0,-8-6 0 0,3 6 0 15,-2 0 0-15,-5-6 0 0,1 6 0 0,-4 0 0 16,0-6 12-16,-7 6-4 0,0 0 0 0,0 0 0 16,0-6 2-16,0 1 0 0,0-4 0 0,-4 3 0 15,-3 0-10-15,4 0-17 0,-4 0 4 0,0-6 1 16,-4 7 12-16,4-1-9 0,-4-6 9 0,1 6-8 16,3-3 8-16,-4 0 0 0,1 4 0 0,-1 2-8 15,4-3 8-15,0 0 0 0,0 6 0 0,0 0 0 16,0 0 0-16,0 0-10 0,0 6 10 0,-1-6-10 15,5 9 10-15,-4-4-10 0,3 4 10 0,1 0-10 16,-1-3 10-16,1 6 0 0,-1-6 0 0,4 5 0 16,-3-2 0-16,3 0 0 0,0 3 0 0,-4-3 0 15,4 2 0-15,-3 1 0 0,3-6 0 0,0 3-8 16,-4-3 8-16,4 5 0 0,0-11 0 0,0 6 0 16,0 6 0-16,0-12 0 0,0 6 0 0,0-6 0 15,0 6 0-15,0-6 0 0,0 0 0 0,0 6 0 16,0 5 0-16,0-5 0 0,0 0 0 0,4 3 0 15,-1-3-10-15,-3 0 0 0,4 0 0 0,3 5 0 0,-4-8 18 16,4 0 3-16,0 0 1 0,0 3 0 0,1-3-12 0,-1 0 10 0,0 0-10 16,3 0 10-16,-3 0-10 0,4 0 0 0,-4-3 0 15,4 0 8-15,-1 0-8 0,1 0 0 0,-1 0 0 0,4 6 8 16,-3-6-8-16,0 0 0 0,3 0 0 0,-4 0-11 16,1 0-137-1,-1-6-28-15</inkml:trace>
  <inkml:trace contextRef="#ctx0" brushRef="#br0" timeOffset="44618.017">25640 9745 1552 0,'3'-18'44'0,"4"1"10"0,-3 2-43 0,-4-3-11 0,4-5 0 0,-4 2 0 15,-4 3 68-15,-3 1 12 0,-4-4 3 0,1 1 0 16,-8-1-61-16,0-2-12 0,-6-4-2 0,-1 9-8 16,-3-5 0-16,-4 8 0 0,0 4-12 15,-3-1 3-15,3-3 9 0,1 9 0 16,-1 0-9-16,0 0 9 0,0 6 0 0,8 3 0 0,-5 3 0 0,8 3 8 16,0 6-8-16,0 2 0 0,3 4 0 0,4 2 0 15,4-5 0-15,3 6 0 0,-1-4 0 0,5 7 0 16,3-1 8-16,0 6-8 0,3 1 12 0,5 5-4 15,-5-3 1-15,1 1 0 0,3 8 0 0,0-6 0 16,0 3-1-16,0 3 0 0,0-6 0 0,0 1 0 16,4 2-8-16,-4-6 12 0,0 3-12 0,0-5 12 15,0-1-12-15,-4 3 0 0,1-5 0 0,-1 2 8 16,1-6-8-16,-1 1 0 0,1 5 0 0,-4-11 0 16,3 8 0-16,-3-14-11 0,0 8 11 0,4-5-12 15,-4 6-25-15,4-10-6 0,-4 4-1 16,3 0 0-16,1-13 36 0,-4 1 8 0,0-6 0 0,0 0 0 15,0 0-53-15,0 0-9 0,7 0-2 16</inkml:trace>
  <inkml:trace contextRef="#ctx0" brushRef="#br0" timeOffset="44903.296">25012 10130 1212 0,'0'0'25'0,"0"0"6"0,0 0-31 0,0 0 0 0,0 0 0 0,0 0 0 15,0 0 73-15,0 0 9 0,0 0 2 0,0 0 0 16,0 0 9-16,0 0 3 0,0 0 0 0,0 0 0 16,3 3-58-16,5 3-11 0,-1-3-3 0,0 3 0 15,0-6-12-15,3 5-4 0,-3-5 0 0,4 6 0 16,-1-6 20-16,1 0 3 0,0 0 1 0,3 6 0 15,-4-6-32-15,4 0-13 0,4 6 1 0,-4-6 0 16,0 6-23-16,0-6-4 0,1 0-1 0,-5 0 0 31,4 0-163-31,0 0-33 0</inkml:trace>
  <inkml:trace contextRef="#ctx0" brushRef="#br0" timeOffset="45103.512">25404 10165 1041 0,'-4'12'29'0,"-3"-3"7"16,7 0-28-16,-4 5-8 0,4-14 0 0,-3 6 0 15,3 6 43-15,0-6 7 0,0 3 2 0,0 5 0 16,0-2-25-16,3 3-5 0,1 2-1 0,-1-8 0 16,1 3 19-16,0 0 4 0,3 0 1 0,-4-1 0 15,1-5-35-15,-1-6-10 0,-3 0 0 0,0 0 0 16,4 0-121-16,-4 0-29 0</inkml:trace>
  <inkml:trace contextRef="#ctx0" brushRef="#br0" timeOffset="45246.483">25354 9886 1140 0,'0'9'24'0,"-3"-3"4"0,3-6-28 0,3 6 0 0,-3-6 0 0,0 11 0 15,4-2 14-15,-1 0-3 0,4 3-1 0</inkml:trace>
  <inkml:trace contextRef="#ctx0" brushRef="#br0" timeOffset="45761.92">25668 10133 1337 0,'-3'15'28'0,"3"2"6"0,-4-5-34 16,4 3 0-16,0 2 0 0,-3 1 0 0,-1-6 86 15,0 5 10-15,-3-5 3 0,4 3 0 16,-1 2-41-16,1-8-8 0,-1 0-2 0,1 0 0 0,3-3-26 15,0-6-6-15,0 0 0 0,0 0-1 16,0 0-3-16,0 0 0 0,0 0 0 0,0 0 0 16,0 0 27-16,3-3 5 0,1-3 0 0,-1 0 1 0,1 0-34 0,-1 0-11 0,4 0 0 0,-7-5 0 15,4-1 12-15,-4 0-4 0,4 0 0 0,-4 1-8 16,3 2 8-16,-3-3-8 0,0 0 0 0,0 1 0 16,0-1 0-1,0 3 0-15,0-3-10 0,4 0 10 0,-4 1-16 0,3 2 5 16,-3 6 1-16,4-6 0 0,-1 3 10 0,-3 0 8 15,4 0-8-15,-1 1 11 0,1-1-20 0,-4 6-4 16,7-6-1-16,-4 6 0 0,4-6 14 0,-3 6 0 16,3 0 0-16,0 0 0 0,-3 0 0 0,3 6-12 0,0-6 0 0,-4 6 0 15,4 0 12-15,0 5-9 16,-3 1 9-16,3 0-8 0,-4 3 8 0,4-4 0 0,-3 1 0 0,0 0-8 16,-1 3 8-16,-3 2 0 0,4 1 0 0,-4-6-8 15,3 5 8-15,-3-2 0 0,0 3 0 0,0-7 0 16,0 4 0-16,0-3 0 0,4 5 0 0,-4-5-8 15,0-6-9-15,3 3-2 0,1-3 0 0,-1 3 0 16,1-1-67-16,-1-8-14 0,1 6-2 0</inkml:trace>
  <inkml:trace contextRef="#ctx0" brushRef="#br0" timeOffset="46511.521">26391 10227 725 0,'7'-6'31'16,"0"0"-31"-1,0 0 64-15,-3-5 6 0,3 8 2 0,-3 0 0 16,-4 3-4-16,0 0 0 0,0 0 0 0,0 0 0 15,0 0 29-15,0 0 6 0,-7-6 1 0,3 3 0 16,-7 0-59-16,1 0-11 0,-1 3-2 0,1 0-1 16,-4 0 1-16,3 0 1 0,0 3 0 0,-3 0 0 15,0 0-20-15,4 0-4 0,-5 0-1 0,1 8 0 16,4-5-8-16,-1 6 0 0,4 0 0 0,-3-3 8 16,3 5-8-16,3-2 0 0,-3 3 0 0,7 2 0 15,-4-8 0-15,4 6 0 0,0 0-9 0,0-4 9 16,7 1 0-16,-3 0 0 0,3-3 0 0,0 0 0 15,0-6 0-15,4-3 0 0,3 0 0 0,3-3 0 16,-2-6 10-16,2 0-1 0,1-3 0 0,3-5 0 0,-3-1-9 16,-1 0 10-16,1-2-10 0,-4-4 10 0,4 1-10 0,-4 2 10 15,0-8-10-15,-3 8 10 0,-1-11-10 0,4 8 0 0,-7-5 0 16,4-1 0-16,-4 4 0 0,0-9 0 0,-4 2 0 0,1 1 0 16,0 3-12-16,-1-4 12 0,-3 4-12 0,0-3 12 15,-3 8 0-15,3-5 0 0,-4 2 0 16,0 1 0-16,-3 2 0 0,4 1 0 0,-4-7 0 15,0 10 0-15,0 2 0 0,0 6 0 0,0 6 0 16,7 6 0-16,0 0 0 0,-7 3-14 0,0 3 5 0,-1 9 1 16,5 3 8-1,-4 5 0-15,-4 4 0 0,8 8-8 0,-4-3 8 0,0 9 0 0,3 0 0 0,1 7 0 16,-1-10 0-16,4 0 0 0,4 3 0 0,-4-6 0 16,0 7 0-16,3-1 0 0,1-3 0 0,-1 3 0 15,1-3-20-15,-1-5-9 0,1 2-2 16,-1 0 0-16,1-8 31 0,-1 2 0 0,4-5 0 0,0-4 0 15,-3-5 0-15,3 2 0 0,0-8 0 0,-3 0 0 16,3-3-57-16,-4 0-6 0,4-6-1 0</inkml:trace>
  <inkml:trace contextRef="#ctx0" brushRef="#br0" timeOffset="46978.756">26681 10183 1314 0,'0'0'37'0,"0"0"8"0,-7 3-36 16,-1 3-9-16,1 5 0 0,0-5 0 0,4 0 0 0,3-6 0 0,-4 6 0 0,4-6 0 16,0 0 53-16,0 6 9 0,0-6 2 0,4 6 0 15,-4-6 0-15,7 6 0 0,-4-6 0 16,4 3 0-16,1-3-9 0,-5 0-2 0,8 0 0 0,-4-3 0 15,0 3-26-15,0-6-6 0,3 0-1 0,-3 0 0 16,4-6-12-16,-4-2-8 0,4 5 8 0,-4 0-8 16,0-3 0-16,0 0-18 0,0-2 3 0,-4 5 1 15,1 0-14-15,-1 3-4 0,1-6 0 0,-4 1 0 16,4-1-25-16,-4 3-6 0,0-8-1 16,0 11 0-16,-4-6 27 0,0 12 5 15,4 0 0-15,-3-6 1 0,-1 0 31 0,-3 0-9 0,0-3 9 16,0 6 0-16,0-2 0 0,0 2 0 15,0 3 0-15,-3 0 0 0,-1 3 52 0,0 5 10 0,1 7 2 0,-1-3 0 16,-3-6-52-16,0 3-12 0,0 2 0 0,3 1 0 16,-3 6 0-16,4-1 0 0,2 4 0 0,-2 2 0 15,3 1 0-15,3-3 0 0,1 2 0 0,-1-2 0 16,1 2 0-16,3-5 0 0,3-1 0 0,1 1 0 16,-1-3 0-16,4 2 0 0,0-5 0 0,0 3 0 15,1-6 0-15,-1 5 0 0,3-8 0 0,1-6 0 16,3 6-48-16,-4-12-13 0,5 6-3 0</inkml:trace>
  <inkml:trace contextRef="#ctx0" brushRef="#br0" timeOffset="47276.269">27107 10098 836 0,'0'0'24'0,"0"0"4"16,0 0-28-16,0 0 0 0,0 0 0 0,0 0 0 16,0 0-40-16,-3-6-13 0,3 6-3 0</inkml:trace>
  <inkml:trace contextRef="#ctx0" brushRef="#br0" timeOffset="48113.884">27277 10139 851 0,'0'0'36'15,"-4"-9"-36"1,1 3 58-16,-1 0 5 0,1-3 1 0,-1 3 0 16,1 1 0-16,-4 5 0 0,0-6 0 0,-1 6 0 15,1 0 0-15,0-6 0 0,-3 6 0 0,3 0 0 0,-4 0-52 16,1 6-12-16,2-6 0 0,-2 6 0 0,-4-1 54 0,3 1 8 0,1 0 2 0,-1 0 0 16,0 3-52-16,1-3-12 0,3 6 0 0,-4-1 0 15,4-5 0-15,0 6 0 0,0-9 0 0,0 6 0 16,3 0 0-16,1 2 0 0,-1-5 0 0,1 0 0 15,3-6 34-15,-4 6 4 0,4-6 1 0,0 0 0 16,0 6-11-16,0-6-3 0,0 0 0 0,0 6 0 16,0-6-25-16,4 6 0 0,-4-6 0 0,3 8 0 15,1-5 0-15,-1 3 0 0,1-3 0 0,3 3 0 32,-3 0 0-32,3-6-11 0,3 0 3 0,-3 6 0 0,4-6 8 0,-1 0 12 0,1 6-2 0,0-6-1 15,3 0-17-15,-4 0-4 0,4 6-1 0,-3-6 0 16,0 5 13-16,-4-5 0 0,3 6 0 0,-3 0 0 15,0 0 8-15,0 0 4 0,-3 0 0 0,3 3 1 16,-7 2-24-16,0 1-5 0,0-3 0 0,-4 6-1 16,-3 5 7-16,0-8 2 0,0 3 0 0,-3 5 0 15,-1 1-25-15,1-6-5 0,-1 2-1 0,-3 1 0 16,0 0 39-16,0-7 0 0,-1 4 0 0,1 3 0 16,4-7 0-16,-4 1 0 0,3 0 0 0,1 0 0 15,-1-4 0-15,4-2 0 0,-4 0 0 0,4-6 0 16,7 0 0-16,0 0 0 0,-7 0 0 0,4-6 0 15,-1-2-59-15,4 2-4 0,0-6-1 0</inkml:trace>
  <inkml:trace contextRef="#ctx0" brushRef="#br0" timeOffset="48826.302">27316 10233 1094 0,'0'0'23'0,"0"6"5"16,-4-3-28-16,4-3 0 0,0 8 0 0,-3-2 0 16,3 3 56-16,-4-3 7 0,8 0 1 0,-4 6 0 15,3-12 0-15,-3 11 0 0,4-11 0 0,3 6 0 0,0-3 0 16,0 0 0-16,0 0 0 0,3 0 0 0,1 0-52 0,0-6-12 0,3 3 0 0,0-3 0 16,0-3 54-16,0-3 8 0,-3-2 2 0,3-1 0 15,0 0-52-15,-4 3-12 0,1-5 0 0,0 5 0 16,-4-3 0-16,0 0 0 0,-4 1 0 0,-3-1 0 15,4 3 0-15,-4-3 0 0,0 6 0 0,-4-5-10 16,1-1-40 0,-4 6-8-16,0 0-2 0,-4 3 0 15,4 3 48-15,-4-3 12 0,1 3 0 0,-1 3 0 0,4 0 0 0,-3 0 0 0,2 0 0 16,-2 3 0-16,-1 6 0 0,-3-1 0 16,4 1 0-16,-1-3 0 0,0 3 0 0,1 5 0 0,-4 1 0 0,7-3 0 15,-4 2 0-15,4 1 0 0,4-6 0 0,-5 5 0 16,5-2 0-16,3 3 0 0,-4-1 0 15,4-2 0-15,0 0 0 0,0 5 0 0,4-14 0 0,-4 6 0 16,3 3 0-16,1-7 0 0,0 7 0 0,-1-9 0 16,1 0 0-16,-1 0 0 0,4 0 0 0,0 0 0 15,0-1 0-15,4-2 0 0,-1 3 0 0,1-6 0 16,3 3-9-16,-3-3 0 0,6-3 0 0,-3 0 0 16,4 0-88-16,0 3-18 0,6-3-3 15</inkml:trace>
  <inkml:trace contextRef="#ctx0" brushRef="#br0" timeOffset="49546.911">27661 10183 1094 0,'-10'15'23'0,"6"-4"5"0,1-5-28 15,-1 0 0-15,1 6 0 0,-1-3 0 0,1 2 56 0,-1 1 7 0,0 0 1 0,1 0 0 16,3 2 51-16,0-2 10 0,0 3 3 0,0 0 0 16,0 2-103-16,0-8-25 0,0 3 0 0,0 5 0 15,0-11 0-15,0 6 0 0,0-6 0 0,0 0 0 16,0-6 0-16,0 0 0 0,0 0 0 0,0 0 0 16,0 0 0-16,0 0 0 0,3 0 0 0,1-6 0 15,0 0 56-15,-1 0 7 0,1-6 1 0,-1-2 0 16,1 2-52-16,-1 0-12 0,1 0 0 0,-1-8 0 15,1 8 20-15,-4-3 0 0,3 1 1 0,-3 2 0 16,4-3-33-16,-4 6-8 0,0-2 0 0,0 8-1 16,3-3 21-16,-3 6 0 0,0 0 0 0,0 0 0 15,0 0 23-15,0 0 9 0,0 0 1 0,0 0 1 16,0 0-22-16,0 0-4 0,0 0 0 0,0 0-8 16,0 6 9-16,0 0-9 0,0 5 0 0,4 1 9 15,-4-3-9-15,3 3 0 0,-3-1 0 0,4-2 0 16,-1 0 0-16,-3 3 0 0,4-3 0 0,0 2 0 15,-1 1 0-15,-3-6 0 0,4 3 0 0,-4-3 0 16,0-6-12-16,0 0 12 0,0 0-10 0,0 0 10 16,0 0-8-16,0 0 8 0,0 0 0 0,7 3-9 15,-4-6-19-15,4-3-4 0,-3 0-1 0,3 0 0 0,0 3 33 16,-4-9 0-16,1 7 0 0,3-1 0 0,-3-3 0 16,-1 3 0-16,1 0 0 0,-1 3 0 15,-3 3 0-15,0 0 0 0,0 0 0 0,0 0 0 0,0 0 0 16,0 0 0-16,0 0 0 0,0 0 0 0,0 0 0 0,4 0 0 0,-4 0 0 15,7 6 0-15,-7-6 0 0,0 6 0 0,0-6 0 16,3 6 0-16,1 0 0 16,-1 5 0-16,1-5 0 0,-1 0 0 0,1 0 0 15,-4-6 0-15,3 6 0 0,1-3 0 16,-4-3 0-16,7 3 0 0,0 0 0 0,0 0 0 0,0 3 23 0,0-3 11 0,0 2 2 0,0-5 1 31,-3 0-59-31,3 6-12 0,0-6-2 0,0 0-1 0,-7 0 61 0,3 6 12 0,-3-6 2 0,8 0 1 16,-5 6-31-16,4-6-8 0,4 0 0 0,-1 0 0 15,-3-6 0-15,4 6 0 0,0 0-8 0,-1-6 8 16,1 6-35-16,-1-6-1 0,1 6-1 0,3-5 0 16,-3-7-20-16,3 6-4 0,0-6-1 0,0 3 0 15,0-2-196-15,-3-1-39 0</inkml:trace>
  <inkml:trace contextRef="#ctx0" brushRef="#br0" timeOffset="50010.857">28208 10221 1094 0,'0'0'23'0,"0"0"5"16,0 0-28-16,0 0 0 0,0 0 0 0,0 0 0 0,0 0 56 15,-7 6 7-15,0-6 1 0,0 0 0 0,0 6 51 0,0-6 10 16,0 0 3-16,0 0 0 0,0 0-103 0,0 0-25 0,0 6 0 0,-4-6 0 16,4 3 56-16,0 5 7 15,-4-2 1-15,4 3 0 16,0-3-52-16,0 6-12 0,-3 0 0 0,2-1 0 15,1-2 0-15,4 0 0 0,-4 6 0 0,0-4 0 0,3 1 0 0,1-6-12 0,-1 6 3 16,4 0 0-16,0-4 9 0,0 4 12 16,4-6-2-16,-1 0-1 0,-3-6-9 0,0 0 0 0,0 0 0 15,7 3-11-15,0-3 11 0,4-3 0 0,0 3 8 16,-1-6-8-16,1-6 0 0,-1 6 0 16,1-8 0-16,-1 2 0 0,-3 3 0 0,4 0 0 0,0-2 0 15,-4-1 0-15,0 0 0 16,0 0 0-16,-4 3 0 0,1-2 0 0,-1-1 0 0,1 6 0 15,-1-3 0-15,-3 9 0 0,0 0 0 0,0 0 0 0,0 0 0 0,0 0 0 16,0 0 0-16,0 0 0 0,0 0 0 0,-7 9 0 16,4-3 0-16,-1 6 0 0,1-1 0 0,-1-2 0 15,-3 6 0-15,4 0 0 0,-4 2 0 0,3-5 0 16,1 3 0-16,-1 2 0 0,1 1 0 0,-1-6 0 16,4 2 0-16,-4-2 0 0,4 0 0 0,4-6 0 15,-4 6 40-15,4-6 3 0,-4-1 1 0,0-5 0 16,3 6-28-16,1-3-4 0,-4-3-2 0,7 3 0 15,0-3-10-15,0 0 0 0,0 0 0 0,3-3-11 16,1 3-31-16,0-3-6 0,-1 3-2 0</inkml:trace>
  <inkml:trace contextRef="#ctx0" brushRef="#br0" timeOffset="50276.286">28356 10300 1094 0,'0'12'46'0,"0"3"-37"15,0 3 95-15,0-1 20 0,0-2 3 0,0 8 1 16,0-11-52-16,0 6-9 0,0 2-3 0,0-2 0 15,0-6-51-15,4-6-13 0,-4 2 0 0,3-2 0 16,1 0 0-16,-4 0 0 0,3 0 0 0,-3-6 0 16,0 0 0-16,0 0 0 0,0 0 0 0</inkml:trace>
  <inkml:trace contextRef="#ctx0" brushRef="#br0" timeOffset="50476.569">28363 9880 1120 0,'0'0'23'0,"0"0"6"0,-7 6-29 0,4 0 0 0,-4 3 0 0,3 2 0 15,1 1 70-15,-1 0 8 0,1 0 2 0,3 2 0 16,-4-2-32-16,4 0-5 0,0-3-2 0,0 2 0 16,0 1 3-16,0 0 0 0,0-6 0 0,0 6 0 15,4-9-34-15,-1 2-10 0,1 1 0 0,-1-3 0 16,4 0-108-16,-3-3-28 0,3 0-5 0</inkml:trace>
  <inkml:trace contextRef="#ctx0" brushRef="#br0" timeOffset="50954.032">28515 10277 1094 0,'4'6'46'0,"-1"0"-37"15,1 5 95-15,-4-2 20 0,3 3 3 0,1 0 1 16,-4 5-52-16,3-5-9 0,-3 0-3 0,0 0 0 16,0 2 0-16,-3-2 0 0,-1-6 0 0,4 6 0 15,-3 0-51-15,-1-4-13 0,1-2 0 0,-1 6 0 16,4-12 0-16,0 6 0 0,0-6 0 0,0 0 0 16,0 0 0-16,0 0 0 0,0 0 0 0,0 0 0 15,0 0 0-15,0 0 0 0,0-6 0 0,0 0 0 16,4-3 0-16,-4 3 0 0,3-2 0 0,1-1 0 15,-4 3 54-15,3-6 8 0,1 6 2 0,-4-5 0 16,3-1-52-16,-3 3-12 0,4 0 0 0,-4 6 0 16,3-9 0-16,-3 1 0 0,4 5 0 0,-1-3 0 15,-3 0 0-15,4 3 0 0,-1-3 0 0,-3 4 0 16,4-1 0-16,-1 0 0 0,1 0 0 0,-1-3 0 16,-3 3 0-16,4 0 0 0,0 0 0 0,-1 1 0 15,-3 5 0-15,4-3 0 0,-1 0 0 0,-3 3 0 16,0 0 0-16,7 0 0 0,-3 0 0 0,3 6 0 15,0 2 0-15,-4-2 0 0,4 3 0 0,-3 6 0 16,3-9-48-16,-4 11-13 0,1-5-3 0,-4 3 0 16,4 2 52-16,-1-2 12 0,-3 3 0 0,4-1 0 0,-4 1 0 0,0-6 0 15,0 2 0-15,0-2 0 0,0 6 0 0,-4-3 0 0,4-1 0 0,0 1 0 16,-3 3 0-16,3-7 0 0,0 1 0 16,0-3 0-1,0 3-54-15,0-1-8 0,0-5-2 0</inkml:trace>
  <inkml:trace contextRef="#ctx0" brushRef="#br0" timeOffset="51961.67">28780 10303 1074 0,'0'0'30'0,"0"0"8"0,0 0-30 0,-4 6-8 0,4-6 0 0,0 0 0 15,0 6 52-15,0-6 10 0,4 6 2 0,3 0 0 16,0-3 0-16,-4 0 0 0,4 3 0 0,0-6 0 15,4 0-52-15,-4 0-12 0,4 0 0 0,-4-6 0 16,3 0 36-16,4 0 5 0,-3-3 1 0,3 3 0 16,-3-5-24-16,-1-1-5 0,1 0-1 0,-1-3 0 15,-3 1-1-15,-3 5-1 0,-1-3 0 0,1 0 0 16,-8-5-10-16,1 8 0 0,-1 3 0 0,-3-6 0 16,0 0 0-16,0 1-14 0,-3 5 3 0,-1 0 1 15,0 3 10-15,-3 3 12 0,4 3-2 0,-4 0-1 16,0 0-9-16,-1 3 0 0,1 5 0 0,-3 1 0 15,3-6 0-15,3 3 0 0,-3 3 0 0,3 5 0 16,1-5 0-16,3 0 0 0,-4 0 0 0,4 5 0 16,0-2 0-16,3 3 0 0,1-7 0 0,-1 4 0 15,1 3 0-15,6-1 0 0,-3-5 0 0,4 3 0 16,3 8 0-16,0-11 0 0,0 0 0 0,4 5 0 16,-1-2 0-16,4-3-12 0,1 3 0 0,6-4 1 15,-4-2-33-15,1 6-8 0,0-3 0 0</inkml:trace>
  <inkml:trace contextRef="#ctx0" brushRef="#br0" timeOffset="52650.765">29792 10303 1335 0,'0'0'29'0,"0"0"7"16,0 0 0-16,0-3 2 0,4-8-30 0,-4 5-8 16,0-6 0-16,0 3 0 0,0-3 37 0,-4 1 7 0,4-1 0 0,-3 0 1 15,-1-5 1-15,1 2 0 0,-1 3 0 0,-3-6 0 0,0-2-22 0,0 8-5 16,-4-6-1-16,4 7 0 15,-3-1 18-15,3 9 4 0,-4-3 1 0,0 6 0 0,1 6-31 0,-1 3-10 16,1-3 0-16,-5 5 0 0,5 7 0 0,-1 0 0 16,-3 2 0-16,0 4 0 0,4 2 14 0,-1-8 9 15,0 5 1-15,1-2 1 0,-1 3-40 0,1-4-8 16,3 4-1-16,0-1-1 0,3-11 25 0,4 6 0 16,-4-4 0-16,8-2 0 0,-4-3 0 0,7 3 0 15,0-4 0-15,0-2 8 0,0-3 10 0,0-3 2 0,4-3 1 16,-1 0 0-16,1-5-21 0,3-4 0 0,4 6 0 15,-4-12 0-15,3-2 0 0,1 2 0 16,3-5 0-16,-3-1 0 0,0 3 0 0,-1-8 0 0,-3 3 0 16,4 2 0-16,0-8 25 0,-4 8 1 15,-7-14 0-15,3 3 0 0,1-3-26 0,-4 8 0 16,4-8-12-16,-4 3 12 16,0 2-34-16,0 1 1 0,-4 3 0 0,1-7 0 0,-1 10 33 0,-3-12 0 0,0 8 0 0,0 1 9 15,0-4-9-15,-3 7-11 0,3 2 3 0,-4-5 0 16,1 11-2-16,3 4 0 0,-4 2 0 0,1 0 0 15,3 6 10-15,0 6 0 0,0 0 8 0,0 0-8 16,-4 12 0-16,1 6 0 0,-1-4 0 0,-3 10 0 16,0 2 0-16,0-2 0 0,-4-1 0 0,4 7-8 15,-3 2 8-15,-1 3-13 0,4 4 5 0,-7 5 8 16,3 0 0-16,1 0 0 0,-1 3 0 0,-3 15 0 16,4-6-32-16,2-6 2 0,-2-6 0 15,3 6 0-15,0-9 50 0,0-3 9 0,0 3 3 0,0-3 0 0,3-11-24 16,1 8-8-16,-1-8 0 0,4-1 0 0,0 1 30 0,0-10 0 15,0 4 0-15,0-4 0 16,7-5-46-16,-3-6-10 0,3 0-2 16,-4 6 0-16,4-9-6 0,0 0-2 0,0-1 0 0,0-2-492 15,0-2-100-15</inkml:trace>
  <inkml:trace contextRef="#ctx0" brushRef="#br0" timeOffset="53117.103">29901 10250 1036 0,'0'0'23'0,"0"0"5"0,0 0 0 0,0 0 1 0,0 0-29 0,-3 6 0 0,3 3 0 0,0-9 0 16,0 0 108-16,0 6 16 0,0 0 4 0,0-6 0 15,0 12-28-15,0-12-6 0,3 6-1 0,-3-6 0 16,4 5-31-16,3-5-6 0,0 3-2 0,0 0 0 16,0-3-27-16,0 0-6 0,7 0-1 0,-3-3 0 15,0 0-5-15,-4-2-2 0,3-1 0 0,1 0 0 16,-1-6-13-16,-3 6 8 0,0-3-8 0,1-2 0 16,-5 5 0-16,1 0-8 0,-1-6-1 0,-3 6 0 15,0 0-15-15,0-8-2 0,-3 8-1 0,-1 0 0 16,1 0-30-16,-5 0-7 0,5 0 0 0,-4 0-1 15,0 6 6-15,-4-6 2 0,4 1 0 0,0-1 0 0,-3-3 39 16,-1 6 8-16,0 0 2 0,1 6 0 0,-1 6-8 0,1 0 0 16,-5 2-1-16,5 1 0 0,-1 0 17 0,4 3 0 15,4 2 0-15,-4 7 0 0,3-4 34 0,-3 4 10 16,4-7 3-16,3 7 0 0,0-3-28 0,0 2-6 16,0 1-1-16,0-4 0 0,-4 1-12 0,4-1 9 15,4-5-9-15,3 3 8 0,3-4-8 0,-3-2-11 16,4 0 3-16,-1 0 0 15,5-6-38-15,-5-6-7 0,1 5-2 0,-1-5-644 0</inkml:trace>
  <inkml:trace contextRef="#ctx0" brushRef="#br0" timeOffset="54481.174">30462 9577 874 0,'0'0'18'0,"0"0"4"0,0 0-22 0,0 0 0 0,0 0 0 16,0 0 0-16,0 0 52 0,0 0 7 16,-7 0 1-16,7 0 0 0,0 0-9 0,0 0-2 0,0 0 0 15,0 0 0 1,0 0 3-16,0 0 0 0,0 0 0 0,0 0 0 0,-3 3-4 0,-1 3-1 16,4 12 0-16,0-7 0 0,4-2 6 0,-4 12 2 0,3-1 0 0,1 1 0 15,-4 3-5-15,3 5-1 0,1 0 0 0,-4 7 0 16,3-1-33-16,1 3-6 0,-4-3-2 15,3 7 0-15,1-1-8 16,-4 0 0-16,4 0 0 0,-1 0 8 0,4 0-8 0,-3-11 0 16,-1 8 9-16,-3-9-9 0,4 4 0 0,-1-1 8 15,-3 3-8-15,4-11 0 0,-1 8 0 0,-3-11 0 16,4 8 0-16,-1-11 8 0,-3 8-8 0,0-8 8 0,0 5-8 16,0-5 8-16,4 3-8 0,-4-4-10 0,0-8 10 15,0 9-13 1,-4-9-21-16,4-1-4 0,0 4-1 0,0-12 0 0,0 0-29 0,0 6-7 0,0-6-1 15</inkml:trace>
  <inkml:trace contextRef="#ctx0" brushRef="#br0" timeOffset="54798.207">30191 10209 1424 0,'0'0'29'0,"0"0"8"0,7-6-29 16,0 1-8-16,0 2 0 0,3 0 0 0,1-3 71 0,0 3 13 0,-1 0 2 0,4 0 1 16,4 3-24-16,3-6-5 0,-3 6-1 0,-1 0 0 15,1 0-26-15,0 0-6 0,-1 0-1 0,1 0 0 16,-4 0-16-16,0 0-8 0,0 0 8 0,0 0-8 15,-3 0 0-15,3 0 0 0,-3 6 0 0,3-6 0 16,-4 0-18-16,1 0-2 0,3 0-1 0,-3 0 0 31,3-6-27-31,0 6-6 0,0 0-1 0,0 0 0 16,0-6-34-16,4 6-7 0,-4-6-2 0</inkml:trace>
  <inkml:trace contextRef="#ctx0" brushRef="#br0" timeOffset="55333.704">30801 10177 1109 0,'0'0'47'16,"0"0"-38"0,0 3 59-16,0 3 12 0,0 0 3 0,0 5 0 15,-3-5-21-15,3 6-4 0,-4-6-1 0,0 0 0 0,1 3-14 0,3 5-3 16,0-2-1-16,0 3 0 15,0-3-12-15,0-1-3 0,0-2 0 0,0 3 0 0,0 0-4 0,0-1 0 16,0 1-1-16,0 0 0 16,0 0-8-16,3 2-2 0,-3-2 0 0,0-6 0 0,0 3-9 0,0-3 0 15,0 3 9-15,-3-1-9 16,3-8 0-16,0 12 0 0,0-12 0 0,0 6 0 0,0-6 8 0,0 0-8 0,0 0 8 0,0 0-8 16,0 0 0-16,0 6 0 0,0-6 0 15,0 0 0-15,0 0 0 0,0 0 0 0,0 0 0 0,0 0 8 16,0 0 2-16,0 0 1 0,0 0 0 0,0 0 0 15,0 0 8-15,0-6 1 0,3 0 1 0,1 0 0 16,-4-6-10-16,0-2-3 0,0 2 0 0,0 0 0 16,-4-8-8-16,4 5 0 0,-3 0 0 0,3-2 0 31,0 2 0-31,-4 0 0 0,4-5 0 0,-3 8 0 0,-1-9 0 0,1 4 0 0,3 5 8 0,0-6-8 16,0 1 0-16,0 2 0 0,-4 3 0 0,4-5 0 15,0 11 0-15,0-3 0 0,0 3 0 0,0 0 0 16,0 0-10-16,0 6 10 0,0 0 0 0,4-6-9 15,-1 0 9-15,4 1-10 0,0-1 10 0,4 0-10 16,0 0 1-16,-1 0 0 0,1-3 0 0,3 6 0 16,0-5-1-16,0 5 0 0,0 0 0 0,0 3 0 15,0 0-6-15,1-6 0 0,-1 6-1 0,-4 0 0 16,1 6-38-16,-1-6-7 0,1 6-2 0,0 2 0 16,-4-5-12-16,0 0-2 0,0 3-1 0,0-3 0 15,-4 6-20-15,4-3-4 0,-3 0-1 0</inkml:trace>
  <inkml:trace contextRef="#ctx0" brushRef="#br0" timeOffset="55834.459">31097 10192 684 0,'0'0'28'0,"0"0"-28"0,0 0 0 0,0 0 0 15,0 0 117-15,0 0 18 0,-10 0 3 0,3 0 1 16,0 3-28-16,0-3-6 15,0 3-1-15,0-3 0 0,-1 0-30 0,-2 5-6 16,3 1-2-16,-4 0 0 0,4-6-31 0,-3 6-7 16,3-6 0-16,-4 6-1 0,4 0-15 0,-4-6-4 0,4 6 0 0,0 0 0 15,0 5 0-15,0-2-8 16,0 3 12-16,0-6-4 0,3 11 0 0,-3-11 0 0,0 6 0 0,0 0 0 16,4 3-8-16,-1-4 8 15,1-2-8-15,-1 3 8 0,1 3-8 0,3-7 0 0,0 4 0 0,0-6 0 16,0 3 18-16,0 3 2 15,3-4 0-15,1-2 0 0,-4-6-20 0,7 9 0 0,-4-3 0 0,4 0 0 16,0-6 10-16,4 0-2 0,-4 0 0 16,4 0 0-16,-4 0-8 0,3 0 8 0,1-6-8 0,-1 0 8 0,1 0-8 15,-4 0 0-15,4 0 0 0,-4-5 0 16,0 2 0-16,0 3 0 0,0-6 0 0,0 6 8 0,0-11-8 0,-3 8-9 16,-1-3 9-1,1 0-13-15,-1-5-3 0,-3 5-1 0,4 0 0 0,-4 3 0 16,0-2 9-16,0-1 8 0,0-3-12 0,-4 3 12 0,4-5-14 15,-3 5 4-15,3 6 1 0,-4-11 0 0,1 8-7 0,-1 3 0 16,0 0-1-16,4 6 0 0,0 0 5 0,0 0 0 16,-7 0 1-16,0 3 0 0,0 3-1 0,0 0 0 15,4 0 0-15,-4 5 0 0,3 1 12 16,-3 0-13-16,4-3 5 0,-5 2 8 16,5 1-48-16,-1 0-3 0,1 0 0 0,-1-1 0 15,4-5-45-15,0 3-8 0,0-3-3 0,4 0 0 0</inkml:trace>
  <inkml:trace contextRef="#ctx0" brushRef="#br0" timeOffset="56129.511">31249 10253 1206 0,'0'0'26'0,"0"0"6"0,0 0 0 0,0 0 3 0,0 0-35 0,0 0 0 0,-3-8 0 0,3 8 0 0,0 0 67 16,0 0 6-16,0 0 2 0,0 0 0 0,0 0-41 0,-8 8-8 16,1-2-2-1,4 0 0-15,-1 0 32 0,4 6 7 16,-3-6 1-16,-1 5 0 0,4-2-20 0,0 0-3 0,0 3-1 0,0-3 0 0,0 8-18 0,0-8-4 16,0 3-1-16,-3 6 0 0,6-7-8 0,-3 7-1 15,0-9-8-15,4 8 12 0,-4-5-12 0,3 0 0 16,-3-6 0-16,0-6 0 15,0 0-41-15,4 12-15 0,-4-12-2 0,3 5-1 16,-3-5-141-16,0 0-28 0,0 0-5 0,0 0-2 0</inkml:trace>
  <inkml:trace contextRef="#ctx0" brushRef="#br0" timeOffset="56327.694">31119 9883 1134 0,'0'0'24'0,"0"0"6"0,0 0 1 0,0 0 1 0,0 0-32 0,0 0 0 0,0 0 0 0,0 0 0 16,0 0 0-16,0 0 0 16,3 6 0-16,1 6 0 0,-1-6-52 15,-3-6-4-15,0 0 0 0,7 5-242 0,-3 1-48 0</inkml:trace>
  <inkml:trace contextRef="#ctx0" brushRef="#br0" timeOffset="56919.458">31492 10233 1094 0,'0'0'24'0,"0"0"4"0,0 0 2 0,0 0 2 0,0 0-32 0,0 0 0 0,0 0 0 16,0 0 0-16,0 0 53 0,0 0 5 16,0 0 1-16,0 0 0 0,0 0-16 0,0-6-3 15,0 6-1-15,0-6 0 0,0 6 4 0,0 0 1 0,0 0 0 0,-3-6 0 16,-1 0-10-16,1 0-2 15,-4-2 0-15,3 5 0 0,-3-3-9 0,4 3-3 0,-4 3 0 0,3 0 0 16,-3-6-3-16,0 6-1 16,0 0 0-16,3 3 0 0,1 3-8 0,-4 0-8 0,0 5 9 0,3-5-9 15,1 0 10-15,-1 0-10 16,1 6 10-16,-1-6-10 0,1-3 24 0,-1 5 0 16,4-2-1-16,0 0 0 0,0-6 1 0,0 9 0 15,0-3 0-15,4 0 0 0,-4 0-24 0,0-6 0 0,3 11 0 0,1-8 0 16,-4 3 0-16,3 0 0 15,1 0 0-15,-1 0 8 0,1 0-8 0,-1 0 0 0,1 0 8 0,3-1-8 16,-7-5 0-16,3 6 0 16,4 0 0-16,-3 0 0 0,0 0 0 0,3 0 0 0,-4 0 0 0,1 0 0 15,-4-6 0-15,7 3 0 16,-4 2 0-16,4-5 0 0,-3 6 0 0,-1 0 0 0,1-6 0 0,-4 0 0 0,3 12 0 16,-3-12 0-16,0 0 0 0,0 3 0 0,0-3 0 0,0 0 0 15,-3 12 0-15,3-12-8 0,-4 5 0 0,-3 4 0 16,4-6 0-16,-8 3 0 15,4-6-22-15,0 6-4 0,-4-6-1 0,1 6 0 16,-1-6 15-16,1 0 4 0,-1-6 0 0,1 6 0 0,3 0 8 0,-4-6 8 16,0 0-12-16,1 3 12 15,-1-3-86-15,1 1-10 0,-1-7-3 16,0 6-612-16</inkml:trace>
  <inkml:trace contextRef="#ctx0" brushRef="#br0" timeOffset="57740.229">31814 10209 1177 0,'0'0'25'0,"0"-6"6"0,0-2 1 0,0 8 2 0,0 0-34 0,0-6 0 0,0 6 0 0,0 0 0 16,0 0 58-16,3-6 5 0,1 0 1 0,-1 6 0 15,-3 0-5-15,4-6-1 16,-4 6 0-16,7 0 0 0,-4-6-6 0,-3 6-2 0,7 0 0 0,0 6 0 16,0-6-34-16,0 0-6 15,0 6-2-15,-7-6 0 0,8 0 0 0,-5 3-8 0,4 3 12 0,-3 0-4 16,3 0 15-16,0-1 2 15,0 1 1-15,0 6 0 0,0-6 7 0,-4 6 2 0,1-1 0 0,-1 1 0 16,5 9-3-16,-8-4-1 16,3 4 0-16,1 8 0 0,-4-8-10 0,3 8-1 0,-3-2-1 0,-3 2 0 15,3 4-5-15,-4 2-1 16,1-6 0-16,-1 9 0 0,-3-8-4 0,3 2-1 0,-3-2 0 0,0-4 0 16,4 3 6-16,-4-5 1 0,3 2 0 15,-3 1 0-15,4-4 2 0,-1 1 1 0,1-1 0 0,-1-2 0 0,1 0 2 16,-1-4 0-16,0 1 0 0,1-6 0 0,-1-1-20 0,1 1 10 15,-1 0-10-15,4 3 8 0,-3-4-8 0,-1-2 0 16,1 3 0-16,3-6-11 0,-4 3 11 0,1-3 0 16,3-6 0-16,0 0 0 0,0 8-8 0,0-8 0 15,0 0 0-15,-4 0 0 0,4 0 8 0,0 0 0 16,0 0 0-16,-7 6 0 0,7-6-19 0,-7-6-1 16,4 6-1-16,-4-8 0 15,3 2-6-15,0-3-1 0,1-3 0 0,-1-3 0 16,1 4-18-16,-4-7-4 0,3-3-1 0,1 4 0 15,-1-13-81-15,1 4-17 0,-4-3-3 0,0-4-641 16</inkml:trace>
  <inkml:trace contextRef="#ctx0" brushRef="#br0" timeOffset="58015.581">31845 9727 1681 0,'0'0'36'0,"0"0"8"16,0 0 2-16,0 0 2 0,0 0-38 0,0 0-10 0,0 0 0 0,0 0 0 0,-7 0 17 0,4 6 2 16,-4 0 0-16,3-3 0 0,1 3-31 0,-1 0-5 15,1 0-2-15,3-1 0 16,0 1-23-16,0-6-5 15,0 0-1-15,0 0 0 0,0 0 0 0,0 0 0 0,0 0 0 0,7 6 0 16,3 0 4-16,-3 0 0 0,4-6 0 0,3 6 0 0</inkml:trace>
  <inkml:trace contextRef="#ctx0" brushRef="#br0" timeOffset="58594.385">32322 10262 1060 0,'0'0'44'0,"0"0"-35"0,0 0-9 0,0 0 0 16,0 0 107-16,-8-6 19 0,8 6 4 0,-3-3 1 15,3 3-57-15,-11 0-11 16,4 0-3-16,-3 0 0 0,-1 0-34 0,4 0-7 16,-4 3-2-16,4 3 0 0,-3-3-6 0,3 3-2 15,-4 0 0-15,4 6 0 0,0-1 9 0,0-2 2 16,-4 0 0-16,4 3 0 0,0-3 1 0,0 8 1 16,0-11 0-16,0 6 0 0,4 0 1 0,-4 8 0 15,3-14 0-15,-3 6 0 0,3 3-14 0,-3-7-9 0,4 1 12 0,3-9-12 16,-4 12 16-16,1-6-3 0,3-6-1 15,0 6 0-15,3 3 0 0,1-971 0 0,-1 1935 0 0,1-970 0 16,3 0 19-16,0 0 3 0,0 0 1 0,0 0 0 0,4 0-23 16,-1-3-12-16,4-3 12 0,-3 0-12 0,0 0 12 0,-1 0-12 15,1-3 12-15,-1 0-12 0,1 4 8 16,0-10-8-16,-1 6 0 16,-3 0 0-16,4-9 0 0,-1 4 0 0,-3-4 0 0,-3 6 0 0,3-3-10 0,-3-8 1 15,-4 8 0-15,3 0 0 0,1-5-1 0,-4 2 0 16,0 3 0-16,0 0 0 0,0-5 1 0,-4 5 0 15,1 0 0-15,-1 3 0 0,0-5 9 0,1 5 0 16,-1-3 0-16,-3 0-8 0,4 1 8 0,-4 2 0 16,3 3 0-16,-3 0 0 0,0 6-8 0,0-6 0 15,0 6 0-15,3 0 0 0,-3 6-10 0,0-3-2 16,0 3 0-16,0 6 0 16,0-1-24-16,-3 1-6 0,3 0-1 0,-1 0 0 15,1 5-36-15,4-2-7 0,-1-3-2 0,1-1 0 16,3 4-108-16,0-3-23 0</inkml:trace>
  <inkml:trace contextRef="#ctx0" brushRef="#br0" timeOffset="59077.35">32484 10283 1228 0,'0'0'35'0,"0"0"7"0,0 0-34 0,0 0-8 16,0 0 0-16,0 0 0 0,0 0 62 0,0 0 10 15,0 0 3-15,0 0 0 0,0 0-59 0,0 0-16 16,0 0 0-16,0 0 8 0,0 0 18 0,0 0 3 16,0 0 1-16,3 6 0 0,1 5 33 0,-1-8 6 15,-3-3 2-15,0 9 0 0,0 0-34 0,4 0-6 16,-4 0-2-16,0 2 0 0,0 1 5 0,-4-3 1 0,4 0 0 0,0 3 0 15,-3-4-12-15,3 4-3 16,0-6 0-16,0 3 0 0,0 3 4 0,0-4 0 0,3 1 0 0,1 3 0 16,-1-6-4-16,1 0 0 15,-1 3 0-15,5-6 0 0,-1-1-5 0,0-2-2 0,3-2 0 0,-3-1 0 16,4-6-13-16,-1 3 8 16,1 0-8-16,-4 0 0 0,4 0 0 0,-1-3 0 0,-3-5 0 15,0 5-10-15,0-3 10 0,-3 0 0 0,-1-2 0 0,-3 2 0 16,4 0-19-16,-4-5-1 15,0 2-1-15,-4 3 0 0,4-3 2 0,-3 1 1 16,-1 2 0-16,1-3 0 0,-1-2 4 0,-3 5 1 16,4 0 0-16,-1 0 0 0,1-5-2 0,-1 5 0 15,1 3 0-15,-1-3 0 0,1 1-22 0,-1 2-5 16,4 3-1-16,0 6 0 0,0 0-37 0,0 0-7 16,0 0-1-16,0 0-1 0,0 0-75 0,0 0-14 0,0 0-3 15,11 6-1-15</inkml:trace>
  <inkml:trace contextRef="#ctx0" brushRef="#br0" timeOffset="59628.882">32752 10362 1278 0,'0'0'28'0,"0"0"5"0,0 0 2 0,0 0 1 0,0 0-28 0,0 0-8 0,0 0 0 0,0 0 0 16,0 0 81-16,0 0 15 16,0 0 4-16,0 0 0 0,0 0-33 0,0 0-7 0,0 0 0 0,0 0-1 15,0 0-9-15,-4 6-2 0,1 0 0 0,-1 0 0 16,4-6-32-16,0 6-6 0,0 8-2 0,0-8 0 16,0 0-8-16,-3 6 10 0,3-6-10 0,-4 6 10 15,8-1-2-15,-1-2 0 16,1-3 0-16,-4-6 0 0,3 6 4 0,-3-6 0 15,4 6 0-15,-4 0 0 0,0 2 0 0,0-2 0 0,3 0 0 0,-3-6 0 16,0 0-12-16,0 0 0 16,0 0 0-16,0 0 0 0,0 0 0 0,0 0 0 0,0 0 0 0,0 0 0 15,0 0-18-15,-3-9 4 16,-1 1 1-16,4-7 0 0,-3 9 13 0,3-9 0 0,0 4 0 0,-4-4 0 16,4 6 0-16,-3-3 0 0,3 6 0 15,-4-11 0-15,4 8 0 0,0-3 0 16,-3 6 0-16,3-5 10 0,0-4-10 0,0 6 0 15,-4 3 0-15,4 0 0 0,0 6 0 0,0 0 13 0,0 0-3 0,0-9-1 16,0 4-9-16,4-1 0 0,-4 0 0 0,3-6 0 0,1 3-9 16,-1 3 9-16,1-5-12 0,-1 5 12 0,4 0-21 0,0-6 2 15,-3 0 1-15,3 1 0 0,0-1 6 16,0 3 2-16,-3 3 0 0,3-6 0 0,0 6 10 0,0 1-10 16,-7 5 10-16,7-6-10 0,0 6-4 0,-7 0-1 15,7 6 0-15,-7-6 0 16,7 0-29-16,0 0-5 0,0 11-2 0,0-5 0 15,0 0-16-15,0-6-3 0,4 6-1 0,-4-3 0 16,4 3-157-16,-4-3-32 0</inkml:trace>
  <inkml:trace contextRef="#ctx0" brushRef="#br0" timeOffset="60383.027">33274 10127 1364 0,'0'0'30'0,"0"0"6"0,0 0 2 0,0 0 0 0,0 0-30 16,-4-3-8-16,-3-3 0 0,0 3 0 0,4-3 75 0,-4 0 13 16,0 6 4-16,0-5 0 0,0 5-52 0,0-6-11 15,-4 0-1-15,4 6-1 0,-4 0-27 0,4 0 0 16,4 0 8-16,-4 0-8 0,0 6 0 0,3 0 0 16,-3-1 9-16,0 1-9 0,0 0 25 0,0 3 1 15,3 0 0-15,-3 0 0 0,0-3-6 0,0 5 0 16,0 1-1-16,0-6 0 0,0 3-19 0,0 0 8 15,3 5-8-15,-3-8 0 0,0 0 8 0,4 6-8 16,-1-6 0-16,1 0 0 0,-1 2 0 0,1 1 0 16,3-9 0-16,0 6 0 0,0 3 11 0,3-3-11 15,-3-6 10-15,4 6-10 0,-4 5 10 0,3-5-10 0,1 0 10 16,-1 0-10-16,-3-6 0 0,4 6 0 0,-1 3 0 0,1-3 0 16,-1 0 12-16,-3-6-3 0,0 0-1 0,4 5 0 15,-4-5-8-15,0 0-9 0,0 0 9 0,4 6-13 16,-4-6 13-16,3 6 16 0,-3-6-3 0,7 0-1 15,-7 0 0-15,0 0 0 0,0 0 0 0,4 3 0 16,-4-3-12-16,7 0 9 0,-4 3-9 0,4-3 8 16,-7 0-8-16,0 0 0 0,0 0 0 0,4 6 0 15,3-3 0-15,-7-3 0 0,3 3 0 0,4 3-11 16,-3 0 11-16,-4-6 0 0,3 8 0 0,1-2 0 16,0 0 0-16,-4 6 0 0,0-6 0 0,0 6 0 15,0-4 8-15,-4 4 3 0,4 0 1 0,-4 0 0 16,4-6 12-16,-3 2 4 0,-4 1 0 0,3 0 0 15,-3 3-20-15,0 0-8 0,4-1 8 0,-4 1-8 16,3-3 15-16,-3 8-3 0,0-11 0 0,4 6 0 0,-5-3-12 16,1 3 8-16,0-3-8 0,4-1 0 0,-1-2 0 0,1 0 0 15,-4 0 0-15,7-6 0 0,-7 6 8 0,7-6-8 16,0 0 0-16,-4 3 0 0,4-3 0 0,-7 3 0 16,7-3 0-16,0 0 0 0,0 0-14 15,-7 0-2-15,0 0-1 0,0-3 0 16,0 0-23-16,0-3-5 0,3 0-1 0,1 0 0 15,-4 0-99-15,3-2-20 0,1-1-4 0,-1-6-1 16,4 3-12-16,-3 0-2 0,-1-17-1 16,4 14 0-16</inkml:trace>
  <inkml:trace contextRef="#ctx0" brushRef="#br0" timeOffset="60792.072">33475 10568 1566 0,'0'0'34'0,"0"0"7"0,0 0 2 0,-7 6 1 16,0 0-35-16,7-6-9 0,-4 11 0 0,-3-5 0 15,4 0-49-15,-1 0-12 0,4-6-3 0,0 0 0 0,0 0 52 0,-7 3 12 16,7-3 0-16,0 6 0 0,0-6 0 0,0 0 10 16,0 0-2-16,0 0 0 0,0 0 13 0,0 0 3 15,0 0 0-15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4T15:29:43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2252 1576 5344 0 0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7" Type="http://schemas.openxmlformats.org/officeDocument/2006/relationships/image" Target="../media/image23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9" Type="http://schemas.openxmlformats.org/officeDocument/2006/relationships/image" Target="../media/image1.png"/><Relationship Id="rId30" Type="http://schemas.openxmlformats.org/officeDocument/2006/relationships/customXml" Target="../ink/ink2.xml"/><Relationship Id="rId48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5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En</a:t>
            </a:r>
            <a:r>
              <a:rPr lang="en-US" dirty="0"/>
              <a:t> 2200 </a:t>
            </a:r>
            <a:r>
              <a:rPr lang="en-US" dirty="0" err="1"/>
              <a:t>il</a:t>
            </a:r>
            <a:r>
              <a:rPr lang="en-US" dirty="0"/>
              <a:t> y aura les </a:t>
            </a:r>
            <a:r>
              <a:rPr lang="en-US" dirty="0" err="1"/>
              <a:t>voitures</a:t>
            </a:r>
            <a:r>
              <a:rPr lang="en-US" dirty="0"/>
              <a:t> qui </a:t>
            </a:r>
            <a:r>
              <a:rPr lang="en-US" dirty="0" err="1"/>
              <a:t>voleront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191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En 2075, il y aura ________________.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267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10D10-4422-4CE3-8948-FFF3568BC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30758-2B09-4113-9EFE-D336ACC2E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959949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 ferez-vous en l’an 2035?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A90DF3F5-2195-4066-97AE-87910DF4AC7B}"/>
                  </a:ext>
                </a:extLst>
              </p14:cNvPr>
              <p14:cNvContentPartPr/>
              <p14:nvPr/>
            </p14:nvContentPartPr>
            <p14:xfrm>
              <a:off x="5261009" y="1929389"/>
              <a:ext cx="360" cy="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A90DF3F5-2195-4066-97AE-87910DF4AC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41290" y="1353749"/>
                <a:ext cx="6336359" cy="534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2372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87896" y="156720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va</a:t>
            </a:r>
            <a:r>
              <a:rPr lang="en-US" dirty="0"/>
              <a:t>-t-on de </a:t>
            </a:r>
            <a:r>
              <a:rPr lang="en-US" dirty="0" err="1"/>
              <a:t>notre</a:t>
            </a:r>
            <a:r>
              <a:rPr lang="en-US" dirty="0"/>
              <a:t> salle de </a:t>
            </a:r>
            <a:r>
              <a:rPr lang="en-US" dirty="0" err="1"/>
              <a:t>classe</a:t>
            </a:r>
            <a:r>
              <a:rPr lang="en-US" dirty="0"/>
              <a:t> au </a:t>
            </a:r>
            <a:r>
              <a:rPr lang="en-US" dirty="0" err="1"/>
              <a:t>Colliseum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Sortez</a:t>
            </a:r>
            <a:r>
              <a:rPr lang="en-US" dirty="0"/>
              <a:t> de la </a:t>
            </a:r>
            <a:r>
              <a:rPr lang="en-US" dirty="0" err="1"/>
              <a:t>porte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Tournez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EFFD1597-5F53-4C7D-B2AB-1A2D97D2D67A}"/>
                  </a:ext>
                </a:extLst>
              </p14:cNvPr>
              <p14:cNvContentPartPr/>
              <p14:nvPr/>
            </p14:nvContentPartPr>
            <p14:xfrm>
              <a:off x="6094769" y="4459469"/>
              <a:ext cx="14400" cy="3060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EFFD1597-5F53-4C7D-B2AB-1A2D97D2D67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085769" y="4450829"/>
                <a:ext cx="32040" cy="4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795A6FBE-EF9A-452A-A435-E202CE229C64}"/>
                  </a:ext>
                </a:extLst>
              </p14:cNvPr>
              <p14:cNvContentPartPr/>
              <p14:nvPr/>
            </p14:nvContentPartPr>
            <p14:xfrm>
              <a:off x="4192889" y="5656469"/>
              <a:ext cx="5040" cy="36360"/>
            </p14:xfrm>
          </p:contentPart>
        </mc:Choice>
        <mc:Fallback xmlns=""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795A6FBE-EF9A-452A-A435-E202CE229C6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42009" y="4341390"/>
                <a:ext cx="3646080" cy="24803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353460-EB2A-4045-A6C1-63521BDCA52F}"/>
                  </a:ext>
                </a:extLst>
              </p14:cNvPr>
              <p14:cNvContentPartPr/>
              <p14:nvPr/>
            </p14:nvContentPartPr>
            <p14:xfrm>
              <a:off x="4011840" y="83520"/>
              <a:ext cx="6598080" cy="4640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353460-EB2A-4045-A6C1-63521BDCA52F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002480" y="74160"/>
                <a:ext cx="6616800" cy="465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2980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BF66-6581-4C18-9396-E97298C37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Beaucoup de gens </a:t>
            </a:r>
            <a:r>
              <a:rPr lang="en-US" sz="2800" b="1" dirty="0" err="1"/>
              <a:t>français</a:t>
            </a:r>
            <a:r>
              <a:rPr lang="en-US" sz="2800" b="1" dirty="0"/>
              <a:t> </a:t>
            </a:r>
            <a:r>
              <a:rPr lang="en-US" sz="2800" b="1" dirty="0" err="1"/>
              <a:t>pense</a:t>
            </a:r>
            <a:r>
              <a:rPr lang="en-US" sz="2800" b="1" dirty="0"/>
              <a:t> que le Centre Pompidou </a:t>
            </a:r>
            <a:r>
              <a:rPr lang="en-US" sz="2800" b="1" dirty="0" err="1"/>
              <a:t>n’est</a:t>
            </a:r>
            <a:r>
              <a:rPr lang="en-US" sz="2800" b="1" dirty="0"/>
              <a:t> pas beau.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E8695C5-124F-46BA-8FE8-072DFCFB90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1678" y="1690689"/>
            <a:ext cx="7648186" cy="433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5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Commencez</a:t>
            </a:r>
            <a:r>
              <a:rPr lang="en-US" dirty="0"/>
              <a:t> avec </a:t>
            </a:r>
            <a:r>
              <a:rPr lang="en-US" dirty="0" err="1"/>
              <a:t>l’infinitif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chanter</a:t>
            </a:r>
          </a:p>
          <a:p>
            <a:pPr marL="0" indent="0">
              <a:buNone/>
            </a:pPr>
            <a:r>
              <a:rPr lang="en-US" dirty="0" err="1"/>
              <a:t>Ajoutez</a:t>
            </a:r>
            <a:r>
              <a:rPr lang="en-US" dirty="0"/>
              <a:t> la </a:t>
            </a:r>
            <a:r>
              <a:rPr lang="en-US" dirty="0" err="1"/>
              <a:t>terminaison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chanter</a:t>
            </a:r>
            <a:r>
              <a:rPr lang="en-US" sz="3200" b="1" dirty="0" err="1"/>
              <a:t>ai</a:t>
            </a:r>
            <a:r>
              <a:rPr lang="en-US" sz="3200" b="1" dirty="0"/>
              <a:t>	</a:t>
            </a:r>
            <a:r>
              <a:rPr lang="en-US" dirty="0"/>
              <a:t>		nous </a:t>
            </a:r>
            <a:r>
              <a:rPr lang="en-US" dirty="0" err="1"/>
              <a:t>chanter</a:t>
            </a:r>
            <a:r>
              <a:rPr lang="en-US" sz="3200" b="1" dirty="0" err="1"/>
              <a:t>ons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chanter</a:t>
            </a:r>
            <a:r>
              <a:rPr lang="en-US" sz="3200" b="1" dirty="0" err="1"/>
              <a:t>as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chanter</a:t>
            </a:r>
            <a:r>
              <a:rPr lang="en-US" sz="3200" b="1" dirty="0" err="1"/>
              <a:t>ez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chanter</a:t>
            </a:r>
            <a:r>
              <a:rPr lang="en-US" sz="3200" b="1" dirty="0" err="1"/>
              <a:t>a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chanter</a:t>
            </a:r>
            <a:r>
              <a:rPr lang="en-US" sz="3200" b="1" dirty="0" err="1"/>
              <a:t>ont</a:t>
            </a: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D3325F8-BC74-4626-8366-8C84C055B19B}"/>
                  </a:ext>
                </a:extLst>
              </p14:cNvPr>
              <p14:cNvContentPartPr/>
              <p14:nvPr/>
            </p14:nvContentPartPr>
            <p14:xfrm>
              <a:off x="6981120" y="1775520"/>
              <a:ext cx="1063440" cy="570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D3325F8-BC74-4626-8366-8C84C055B1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71760" y="1766160"/>
                <a:ext cx="1082160" cy="58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101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Commencez</a:t>
            </a:r>
            <a:r>
              <a:rPr lang="en-US" dirty="0"/>
              <a:t> avec </a:t>
            </a:r>
            <a:r>
              <a:rPr lang="en-US" dirty="0" err="1"/>
              <a:t>l’infinitive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Pour les </a:t>
            </a:r>
            <a:r>
              <a:rPr lang="en-US" dirty="0" err="1"/>
              <a:t>verbes</a:t>
            </a:r>
            <a:r>
              <a:rPr lang="en-US" dirty="0"/>
              <a:t> “RE”, laissez </a:t>
            </a:r>
            <a:r>
              <a:rPr lang="en-US" dirty="0" err="1"/>
              <a:t>tomber</a:t>
            </a:r>
            <a:r>
              <a:rPr lang="en-US" dirty="0"/>
              <a:t> le “e” </a:t>
            </a:r>
            <a:r>
              <a:rPr lang="en-US" dirty="0" err="1"/>
              <a:t>ultime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Apprendre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apprendr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Ajoutez</a:t>
            </a:r>
            <a:r>
              <a:rPr lang="en-US" dirty="0"/>
              <a:t> la </a:t>
            </a:r>
            <a:r>
              <a:rPr lang="en-US" dirty="0" err="1"/>
              <a:t>terminaison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apprendr</a:t>
            </a:r>
            <a:r>
              <a:rPr lang="en-US" sz="3200" b="1" dirty="0" err="1"/>
              <a:t>ai</a:t>
            </a:r>
            <a:r>
              <a:rPr lang="en-US" sz="3200" b="1" dirty="0"/>
              <a:t>	</a:t>
            </a:r>
            <a:r>
              <a:rPr lang="en-US" dirty="0"/>
              <a:t>	nous </a:t>
            </a:r>
            <a:r>
              <a:rPr lang="en-US" dirty="0" err="1"/>
              <a:t>apprendr</a:t>
            </a:r>
            <a:r>
              <a:rPr lang="en-US" sz="3200" b="1" dirty="0" err="1"/>
              <a:t>ons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appredr</a:t>
            </a:r>
            <a:r>
              <a:rPr lang="en-US" sz="3200" b="1" dirty="0" err="1"/>
              <a:t>as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apprendr</a:t>
            </a:r>
            <a:r>
              <a:rPr lang="en-US" sz="3200" b="1" dirty="0" err="1"/>
              <a:t>ez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apprendr</a:t>
            </a:r>
            <a:r>
              <a:rPr lang="en-US" sz="3200" b="1" dirty="0" err="1"/>
              <a:t>a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apprendr</a:t>
            </a:r>
            <a:r>
              <a:rPr lang="en-US" sz="3200" b="1" dirty="0" err="1"/>
              <a:t>ont</a:t>
            </a: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8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verbes</a:t>
            </a:r>
            <a:r>
              <a:rPr lang="en-US" dirty="0"/>
              <a:t> qui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racine</a:t>
            </a:r>
            <a:r>
              <a:rPr lang="en-US" dirty="0"/>
              <a:t> </a:t>
            </a:r>
            <a:r>
              <a:rPr lang="en-US" dirty="0" err="1"/>
              <a:t>irregulier</a:t>
            </a:r>
            <a:r>
              <a:rPr lang="en-US" dirty="0"/>
              <a:t> au </a:t>
            </a:r>
            <a:r>
              <a:rPr lang="en-US" dirty="0" err="1"/>
              <a:t>conditionnel</a:t>
            </a:r>
            <a:r>
              <a:rPr lang="en-US" dirty="0"/>
              <a:t> </a:t>
            </a:r>
            <a:r>
              <a:rPr lang="en-US" dirty="0" err="1"/>
              <a:t>ont</a:t>
            </a:r>
            <a:r>
              <a:rPr lang="en-US" dirty="0"/>
              <a:t> la </a:t>
            </a:r>
            <a:r>
              <a:rPr lang="en-US" dirty="0" err="1"/>
              <a:t>même</a:t>
            </a:r>
            <a:r>
              <a:rPr lang="en-US" dirty="0"/>
              <a:t> </a:t>
            </a:r>
            <a:r>
              <a:rPr lang="en-US" dirty="0" err="1"/>
              <a:t>racine</a:t>
            </a:r>
            <a:r>
              <a:rPr lang="en-US" dirty="0"/>
              <a:t> au </a:t>
            </a:r>
            <a:r>
              <a:rPr lang="en-US" dirty="0" err="1"/>
              <a:t>futur</a:t>
            </a:r>
            <a:r>
              <a:rPr lang="en-US" dirty="0"/>
              <a:t> simple. (p. 234)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Ajoutez</a:t>
            </a:r>
            <a:r>
              <a:rPr lang="en-US" dirty="0"/>
              <a:t> la </a:t>
            </a:r>
            <a:r>
              <a:rPr lang="en-US" dirty="0" err="1"/>
              <a:t>terminaison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ser</a:t>
            </a:r>
            <a:r>
              <a:rPr lang="en-US" sz="3200" b="1" dirty="0" err="1"/>
              <a:t>ai</a:t>
            </a:r>
            <a:r>
              <a:rPr lang="en-US" sz="3200" b="1" dirty="0"/>
              <a:t>	</a:t>
            </a:r>
            <a:r>
              <a:rPr lang="en-US" dirty="0"/>
              <a:t>	nous </a:t>
            </a:r>
            <a:r>
              <a:rPr lang="en-US" dirty="0" err="1"/>
              <a:t>ser</a:t>
            </a:r>
            <a:r>
              <a:rPr lang="en-US" sz="3200" b="1" dirty="0" err="1"/>
              <a:t>ons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sz="3200" b="1" dirty="0" err="1"/>
              <a:t>as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sz="3200" b="1" dirty="0" err="1"/>
              <a:t>ez</a:t>
            </a:r>
            <a:endParaRPr lang="en-US" sz="3200" b="1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ser</a:t>
            </a:r>
            <a:r>
              <a:rPr lang="en-US" sz="3200" b="1" dirty="0"/>
              <a:t>a</a:t>
            </a:r>
            <a:r>
              <a:rPr lang="en-US" dirty="0"/>
              <a:t>		</a:t>
            </a: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sz="3200" b="1" dirty="0" err="1"/>
              <a:t>ont</a:t>
            </a: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F3EB582-7FD0-4087-B7D6-E21909DEA60F}"/>
                  </a:ext>
                </a:extLst>
              </p14:cNvPr>
              <p14:cNvContentPartPr/>
              <p14:nvPr/>
            </p14:nvContentPartPr>
            <p14:xfrm>
              <a:off x="7371000" y="2955600"/>
              <a:ext cx="811800" cy="968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F3EB582-7FD0-4087-B7D6-E21909DEA6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61640" y="2946240"/>
                <a:ext cx="830520" cy="98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224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E6EE6-349A-4EA9-A621-75C3A3A6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058CB-57B6-4BA4-94A7-664EE8F85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dirty="0"/>
              <a:t>Madeleine</a:t>
            </a:r>
          </a:p>
        </p:txBody>
      </p:sp>
    </p:spTree>
    <p:extLst>
      <p:ext uri="{BB962C8B-B14F-4D97-AF65-F5344CB8AC3E}">
        <p14:creationId xmlns:p14="http://schemas.microsoft.com/office/powerpoint/2010/main" val="3687423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54166-4271-4D41-9EC6-95ADD6606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80988-AFF3-4974-9C37-7AC98956B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meilleure</a:t>
            </a:r>
            <a:r>
              <a:rPr lang="en-US" dirty="0"/>
              <a:t> chose de </a:t>
            </a:r>
            <a:r>
              <a:rPr lang="en-US" dirty="0" err="1"/>
              <a:t>l’avenir</a:t>
            </a:r>
            <a:r>
              <a:rPr lang="en-US" dirty="0"/>
              <a:t> sera que…</a:t>
            </a:r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pire</a:t>
            </a:r>
            <a:r>
              <a:rPr lang="en-US" dirty="0"/>
              <a:t> chose de </a:t>
            </a:r>
            <a:r>
              <a:rPr lang="en-US" dirty="0" err="1"/>
              <a:t>l’avenir</a:t>
            </a:r>
            <a:r>
              <a:rPr lang="en-US" dirty="0"/>
              <a:t> sera que…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B5D518F-E6A8-4500-AB58-A03BC0E6623C}"/>
                  </a:ext>
                </a:extLst>
              </p14:cNvPr>
              <p14:cNvContentPartPr/>
              <p14:nvPr/>
            </p14:nvContentPartPr>
            <p14:xfrm>
              <a:off x="6872040" y="2743920"/>
              <a:ext cx="5179320" cy="1249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B5D518F-E6A8-4500-AB58-A03BC0E662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62680" y="2734560"/>
                <a:ext cx="5198040" cy="126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80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29928</TotalTime>
  <Words>229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Bonjour!</vt:lpstr>
      <vt:lpstr>Travail de cloche</vt:lpstr>
      <vt:lpstr>Bonjour!</vt:lpstr>
      <vt:lpstr>Beaucoup de gens français pense que le Centre Pompidou n’est pas beau. </vt:lpstr>
      <vt:lpstr>le futur simple</vt:lpstr>
      <vt:lpstr>le futur simple</vt:lpstr>
      <vt:lpstr>le futur simple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378</cp:revision>
  <cp:lastPrinted>2017-01-11T14:51:23Z</cp:lastPrinted>
  <dcterms:created xsi:type="dcterms:W3CDTF">2016-10-03T16:25:09Z</dcterms:created>
  <dcterms:modified xsi:type="dcterms:W3CDTF">2025-01-16T20:21:58Z</dcterms:modified>
</cp:coreProperties>
</file>