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8"/>
  </p:handoutMasterIdLst>
  <p:sldIdLst>
    <p:sldId id="356" r:id="rId2"/>
    <p:sldId id="389" r:id="rId3"/>
    <p:sldId id="404" r:id="rId4"/>
    <p:sldId id="403" r:id="rId5"/>
    <p:sldId id="402" r:id="rId6"/>
    <p:sldId id="272" r:id="rId7"/>
    <p:sldId id="261" r:id="rId8"/>
    <p:sldId id="396" r:id="rId9"/>
    <p:sldId id="370" r:id="rId10"/>
    <p:sldId id="392" r:id="rId11"/>
    <p:sldId id="393" r:id="rId12"/>
    <p:sldId id="379" r:id="rId13"/>
    <p:sldId id="397" r:id="rId14"/>
    <p:sldId id="401" r:id="rId15"/>
    <p:sldId id="398" r:id="rId16"/>
    <p:sldId id="361" r:id="rId17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A88AA40-827E-4603-9E57-693A0D01EFF6}">
          <p14:sldIdLst>
            <p14:sldId id="356"/>
            <p14:sldId id="389"/>
            <p14:sldId id="404"/>
            <p14:sldId id="403"/>
            <p14:sldId id="402"/>
            <p14:sldId id="272"/>
            <p14:sldId id="261"/>
            <p14:sldId id="396"/>
            <p14:sldId id="370"/>
            <p14:sldId id="392"/>
            <p14:sldId id="393"/>
            <p14:sldId id="379"/>
            <p14:sldId id="397"/>
            <p14:sldId id="401"/>
            <p14:sldId id="398"/>
            <p14:sldId id="361"/>
          </p14:sldIdLst>
        </p14:section>
        <p14:section name="Untitled Section" id="{6B2FDA42-E83C-46BA-9F96-D3ED0EDCB642}">
          <p14:sldIdLst/>
        </p14:section>
        <p14:section name="Untitled Section" id="{3566B86B-9392-4958-8144-1A959BA37BD0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64" y="2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D61B7447-D8FB-466C-91C8-F3D7682DE1D0}" type="datetimeFigureOut">
              <a:rPr lang="en-US" smtClean="0"/>
              <a:t>1/17/2025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84D57689-A5D2-4626-ABAF-9F226B4B6E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443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7T14:53:13.882"/>
    </inkml:context>
    <inkml:brush xml:id="br0">
      <inkml:brushProperty name="width" value="0.05292" units="cm"/>
      <inkml:brushProperty name="height" value="0.05292" units="cm"/>
      <inkml:brushProperty name="color" value="#FF0000"/>
    </inkml:brush>
    <inkml:context xml:id="ctx1">
      <inkml:inkSource xml:id="inkSrc152">
        <inkml:traceFormat>
          <inkml:channel name="X" type="integer" max="1920" units="cm"/>
          <inkml:channel name="Y" type="integer" max="1200" units="cm"/>
          <inkml:channel name="T" type="integer" max="2.14748E9" units="dev"/>
        </inkml:traceFormat>
        <inkml:channelProperties>
          <inkml:channelProperty channel="X" name="resolution" value="67.36842" units="1/cm"/>
          <inkml:channelProperty channel="Y" name="resolution" value="67.41573" units="1/cm"/>
          <inkml:channelProperty channel="T" name="resolution" value="1" units="1/dev"/>
        </inkml:channelProperties>
      </inkml:inkSource>
      <inkml:timestamp xml:id="ts1" timeString="2025-01-17T14:55:33.141"/>
    </inkml:context>
  </inkml:definitions>
  <inkml:trace contextRef="#ctx0" brushRef="#br0">12965 8154 452 0,'0'0'9'0,"0"0"3"0,0 0-12 0,0 0 0 15,-4 6 0-15,-3-6 0 0,7 0 35 0,-7 0 5 0,7 0 0 0,-4 6 1 0,4-6-33 0,0 0-8 0,-7-6 0 0,7 6 0 16,0 0 65-16,0 0 11 0,-7-6 3 0,4 1 0 15,3-1-50-15,-4 0-9 0,1-3-3 0,3 3 0 16,0 0 15-16,0-6 2 0,0 7 1 0,0-1 0 16,0-6 21-16,0 3 4 0,0 3 0 0,0 0 1 15,0 0-49-15,0 1-12 0,0 5 0 0,0 0 0 16,0 0 0-16,0 0 0 0,0 0 0 0,0 0 0 16,0 0 0-16,0 0 0 0,0 0 0 0,-7-6 0 15,7 6-11-15,0 0-5 0,0 0 0 0,0 0-1 16,0 0 17-16,0 0 0 0,0 0-8 0,0 0 8 15,0 0 0-15,0 0 0 0,0 0 0 0,0 0 0 16,0 0 0-16,0 0 0 0,0 0 0 0,0 0 0 16,0 0 8-16,-7 6-8 0,7-6 11 0,0 0-11 15,0 0 28-15,0 0-2 0,-7 0 0 0,7 0 0 16,0 0-6-16,0 0 0 0,0 0-1 0,0 0 0 0,0 0 5 0,0 0 2 0,0 0 0 16,0 0 0-16,0 0-14 0,-4 5-2 0,-3 1-1 0,3 0 0 15,4 3 0-15,-3-3 0 0,3 6 0 0,0-1 0 16,0 1 5-16,0 0 1 0,0 0 0 0,0 8 0 15,3-8-4-15,-3 12-1 0,4-7 0 0,-1 10 0 16,1-13-10-16,0 1 10 0,-1 6-10 0,1-4 10 16,-4 4-10-16,3-4 0 0,1 7 0 0,-1-3 8 15,-3 8-8-15,4-6 0 0,-4 10 0 16,3-16 8-16,-3 7 5 0,0 2 1 16,4-5 0-16,-4 0 0 0,3 5-14 0,-3-11 0 0,0 5 8 0,4 7-8 15,-4-10 37-15,3 4 5 0,1-3 1 0,-4-1 0 16,0-2-28-16,3-6-6 0,-3 6-1 0,0-4 0 15,0-5 0-15,4 3-8 0,-4-3 12 0,3 0-4 16,-3-6-8-16,0 0 8 0,0 0-8 0,0 0 8 16,0 0-8-16,0 0 0 0,0 0 0 0,0 0 8 15,0 0-8-15,0 0 0 0,0 0 0 0,0 0 0 16,0 0 0-16,0 0 0 0,0 0 0 0,0 0 0 16,0 0 30-16,0 0 4 0,0 0 1 0,0 0 0 15,0 0-25-15,0 0-10 0,0 0 8 0,0 0-8 16,0 0 0-16,0 0 0 0,0 0 0 0,0 0 0 15,0-6 0-15,-3 0 0 0,3 3 0 0,0-3 0 16,-4-6 0-16,4 7 0 0,-3-7 0 0,3 3 0 0,0-6 25 16,0 1 0-16,3-4 0 0,-3-6 0 0,4 10-40 15,-4-4-8-15,3-5-1 0,1 2-1 0,-4 3 25 0,7-5 0 16,0 8 0-16,-3-8 0 0,3 8 0 0,0-3 0 16,-4 6 0-16,1 1 0 0,-1-1-10 15,1-6 10-15,-1 9-12 0,1 4 12 16,-1-1-33-16,1 0 0 0,0 0 0 0,-4 6 0 0,7 0 49 15,-4 0 9-15,4-6 3 0,-3 0 0 16,-4 6-28-16,7 0 0 0,-7 0 0 0,7 6-11 0,0 0 11 0,0-6-10 0,-4 6 10 16,4 0-10-16,1 0-6 0,-1-3-2 0,0 5 0 0,0 1 0 15,0 3 18-15,0 6 11 0,0-7-2 0,-4 10 0 16,1-3-9-16,-1-7 0 0,1 10 0 0,-4-6 0 16,0-1 0-16,3 4 0 0,-3-6 0 0,4 2 0 15,-4 4 0-15,0-6 0 0,-4 2 0 0,4 4 0 16,0-6 0-16,-3 0 0 0,3-1 0 0,0 4 0 15,0-6 0-15,0 0 0 0,3 3 0 0,-3-1 0 16,4-5 0-16,-4 0 0 0,0-3 0 0,0 3 0 16,0 3 0-16,0-3 0 0,4 2 0 0,-4-2 0 15,0-6 0-15,0 6 0 0,0-6 0 0,0 0 0 16,0 0 0-16,3 6 0 0,-3-6 0 0,0 0 0 16,0 0-24-16,4 0 4 0,-1 0 0 0,-3 0 0 15,7 0-76-15,-7 0-14 0,4 0-3 0,-4 0-1 16,7-6-50-16,-7 6-11 0,3 0-1 0</inkml:trace>
  <inkml:trace contextRef="#ctx0" brushRef="#br0" timeOffset="841.889">13356 8457 608 0,'0'0'25'15,"0"0"-25"1,0 0 108-16,0 0 16 0,0 0 3 0,-7 0 1 15,7 0-52-15,0 0-9 0,0 0-3 0,0 0 0 16,0 0 0-16,0 0 0 0,0 0 0 0,0 0 0 16,0 0-42-16,0 0-9 0,0 0-1 0,0 0-1 0,0 0-11 0,0 0-16 0,0 0 4 0,0 0 1 15,0 0 27-15,0 0 6 0,0 0 1 0,0 0 0 16,0 0-23-16,-3 12 0 0,-1-6 0 0,1 0 0 16,-1 5 9-16,4-5-9 0,-4 0 12 0,4 6-12 15,-3 3 15-15,3-4-4 0,-4 7-1 0,4-6 0 16,0 0-1-16,0 2 0 15,0 4 0-15,0-6 0 0,4 2 6 0,-1 4 1 0,1 0 0 16,0-7 0-16,-1 7-16 0,1-3 0 16,-1-3 0-16,-3 2 0 15,4-2 10-15,3-3 6 0,-4 6 0 0,1-4 1 0,-4-5-1 0,3 0 0 0,-3-6 0 0,4 3 0 16,-1 0-6-16,4 3-2 0,-3 0 0 0,-1-3 0 16,-3-3 1-16,4 5 0 0,-4-5 0 0,3 6 0 15,-3-6 1-15,4 6 0 0,-4-6 0 0,7 0 0 16,0 0-10-16,-3-6 12 0,3 0-12 0,0 4 12 15,0-4-12-15,0 0 0 0,0 0 0 0,0 0 0 16,4-6 0-16,-1 1 0 0,1 5 0 0,-4-6 0 16,3 0 27-16,1-3 3 0,-4 4 1 0,4-1 0 15,-4-6-23-15,3-2-8 0,4 2 0 0,-3-5 9 16,-4 2-9-16,4-3 8 0,-4-2-8 0,3 2 8 0,-3 7-8 0,0-7 0 16,0 4 0-16,4 2 0 0,-4 3 0 0,0 4 0 15,-3-1 0-15,-1-6 0 0,1 9 0 0,-4 9 0 16,0 0 0-16,0 0-11 15,0-14-19-15,0 5-4 0,-4-3-1 0,1 6 0 16,-1 0-22-16,-3 0-5 0,3 1-1 0,-3 5 0 16,0-3-1-16,0 3 0 0,0-3 0 0,-3 3 0 15,3 0 4-15,0 3 1 0,3-3 0 0,-3 3 0 16,3 2 2-16,4 7 0 0,0 0 0 0,0 0 0 16,0-3 12-16,0-1 2 0,4 1 1 0</inkml:trace>
  <inkml:trace contextRef="#ctx0" brushRef="#br0" timeOffset="1345.099">13903 8481 853 0,'0'0'18'0,"0"0"4"0,0 0 1 0,0 0 2 0,0 0-25 15,0 0 0-15,0 0 0 0,0 0 0 0,-4 11 71 0,4-5 9 0,-3-3 1 0,-1 9 1 16,4-3-39-16,-3 0-8 0,3-3-2 0,0 5 0 16,-4 1 25-16,4-6 5 0,0 3 1 0,0 0 0 15,0-1-52-15,0-2-12 0,0 6 0 0,4 0 0 16,-1-6 39-16,-3 5 5 0,0 4 0 0,0-3 1 15,0 6-34-15,4-4-11 0,-4 4 0 0,0-6 0 16,0-1 0-16,0 7 0 0,0 3 0 0,0-10 0 16,3 1 0-16,-3-3 0 0,0 0 0 0,0 0 0 15,0-9 0-15,0 0 0 0,0 0 0 0,0 0 0 16,0 0-8-16,0 0-9 0,0 0-2 0,4-6 0 31,-4-3-56-31,0-3-11 0,3-5-2 0,1-7-1 0</inkml:trace>
  <inkml:trace contextRef="#ctx0" brushRef="#br0" timeOffset="1619.199">13868 7987 912 0,'0'0'19'0,"0"0"4"16,0 0-23-16,-7 0 0 0,0 0 0 0,7 0 0 15,-7 0 64-15,7 0 8 0,0 0 1 0,0 0 1 16,-8 0-47-16,8 0-10 0,0 0-1 0,0 0-1 16,0 0-107-16,-7 0-22 0,4-6-4 0</inkml:trace>
  <inkml:trace contextRef="#ctx0" brushRef="#br0" timeOffset="2112.7">14203 7881 874 0,'0'0'18'0,"0"6"4"15,-4 3-22-15,1 8 0 0,3-5 0 0,0 0 0 16,-4-6 76-16,4-6 10 0,0 0 2 0,0 0 1 15,0 0-26-15,0 9-6 0,-3-1-1 0,3 7 0 16,0-3-20-16,0 0-4 0,0-4 0 0,3 7-1 16,-3 6 0-16,4-4 0 0,-1 1 0 0,1 8 0 15,-1-2-42-15,4-1-8 0,-3-2-1 0,3 8-1 0,-3-8 68 0,3 8 13 16,3-2 4-16,-6 2 0 0,-1 4-64 0,1-10-28 16,3-2 3-16,-4 2 0 0,-3 1 40 0,0 2 8 15,4 4 1-15,-4 2 1 0,0-3-36 0,0-2-7 0,0 8-2 16,0-11 0-16,0 2 32 0,0-2 7 15,0-1 1-15,-4-2 0 0,4-1-4 0,0-2 0 16,0 0 0-16,-3-1 0 0,3-2 4 0,0 0 1 0,0 5 0 0,0-8 0 16,3 3 5-1,-3-4 1-15,0-2 0 0,4 0 0 0,-4 3-40 0,0-6-8 0,0-6-2 0,3 8 0 16,-3-8 23-16,0 0 0 0,0 0 0 0,0 0 0 16,0 6-23-16,0-6 0 0,0 0 0 0,0 0 0 15,0 0-41-15,0 0-9 16,0 0-2-16</inkml:trace>
  <inkml:trace contextRef="#ctx0" brushRef="#br0" timeOffset="2495.923">14164 8407 1267 0,'0'0'28'0,"0"0"5"0,0 0 2 0,0 0 1 0,0 0-36 15,0 0 0-15,0 0 0 0,0 0 0 0,0 0 53 0,0 0 4 16,4 12 1-16,-4-12 0 0,3-12-6 0,-3 12 0 0,4 6-1 0,3 0 0 15,-4-18-31-15,4 12-7 0,4 6-1 0,-1 0 0 16,1 0-4-16,3 0-8 0,0-6 11 0,4 0-11 16,-4-12 0-16,0 12 0 0,4 6 0 0,-4 0-12 15,3 0 12-15,1-6 8 0,0 0 0 0,-1 0-8 16,-3-12 0-16,4 6 0 0,3 6 0 0,-3 0 0 16,0-12 0-16,-1 3-9 0,1 1-1 0,-4 2 0 15,-3 3-35-15,3-3-7 16,0 6-2-16,0-12 0 0,-4 12-8 0,5 0-2 0,-1-6 0 15</inkml:trace>
  <inkml:trace contextRef="#ctx0" brushRef="#br0" timeOffset="7053.919">15706 8381 676 0,'0'0'14'0,"0"0"3"0,0 0-17 0,0 0 0 0,0 0 0 16,-4 6 0 0,4 0 63-16,-3-1 9 0,3 4 1 0,-4 3 1 0,1-6-14 0,3 0-4 15,-4 0 0-15,0-1 0 16,4 1-2-16,-3 3-1 0,3-9 0 0,-4 12 0 0,1-6-1 0,-1 0-1 0,-3-6 0 0,4 6 0 15,-1-1-15-15,4-5-2 0,0 0-1 0,0 0 0 16,0 0-14-16,0 0-3 0,0 0-1 0,0 0 0 16,0 0-3-16,0 0-1 0,0 0 0 0,0 0 0 15,0 0 1-15,0 0 1 0,0 0 0 0,0 0 0 16,0 0 0-16,0 0 0 0,0 0 0 0,0 0 0 16,0 0-13-16,0 0 0 0,0 0 0 0,0 0 0 15,0 0 0-15,-7 0 0 0,4-5 0 0,-1-1 0 16,1 6-12-16,3-6-9 0,-4 0-2 0,1 0 0 15,-1 0 4-15,4 0 1 0,-3 3 0 0,3 3 0 16,-4-3 10-16,4 3 8 0,-7-3-12 0,0 3 12 16,3 0-16-16,-3 0 4 0,0 0 1 0,0 0 0 15,0 3 3-15,-3 0 0 0,-1 3 0 0,0 3 0 16,1 3 8-16,-1 0 0 0,4-1 0 0,-3-5 0 16,-1 12 24-16,0-3 1 0,1-4 0 0,-1 1 0 15,4 0-7-15,-3 0-2 0,3 2 0 0,-1 4 0 16,1-9-16-16,4 0 8 0,-1-1-8 0,1 10 0 15,3-6 14-15,0-6-4 0,0 2-1 0,0 7 0 0,3 0-1 0,-3-3 0 16,-3-1 0-16,3 1 0 0,0 0 7 0,0 3 1 16,0-4 0-16,0 1 0 0,0-3-5 0,3 0-1 15,1 0 0-15,-1 2 0 16,1 1 2-16,-1 0 0 0,1-3 0 0,0 5 0 0,3-8-3 0,-4 3 0 0,4 3 0 0,0 0 0 16,0-4-9-16,4-2 0 0,-1 3 0 0,-2-3 0 15,2 0 0-15,1 3 8 0,-4-9-8 0,3 6 0 16,1-1 0-16,0 1 0 0,-1-6 0 0,1 6 0 15,-1-6 0-15,1 0-11 0,-1 0 3 0,1 0 0 16,0-6-34 0,-1 0-6-16,1 1-2 0,-1-1 0 0,1-3-17 0,-1 3-3 15,1-3-1-15</inkml:trace>
  <inkml:trace contextRef="#ctx0" brushRef="#br0" timeOffset="7910.504">16023 8610 694 0,'0'0'20'0,"-7"0"4"0,7 0-24 15,-7 0 0-15,0 6 0 0,7-6 0 0,-7 0 86 0,3 6 13 16,-3-3 2-16,4 3 1 15,-4 0-30-15,3-1-7 0,-3-2-1 0,4 6 0 0,-1-3 0 0,1 0 0 0,3-6 0 0,-4 6 0 16,1 0-51-16,3-6-13 0,-4 6 0 0,0-4 0 16,4-2 54-16,-3 6 8 0,3-6 2 0,0 0 0 15,0 0-52-15,-4 9-12 0,4-9 0 0,0 0 0 16,0 0 12-16,0 0-1 0,0 0 0 0,0 6 0 16,0-6-11-16,4 9-16 0,-4-9 4 0,0 0 1 15,0 0 11-15,7 6 0 0,-7-6 0 0,4 6 0 16,3 0 0-16,-7-6 0 0,7 5 0 0,-7-5 0 15,3 0 0-15,-3 0 0 0,11 9 0 0,-1-9 0 16,1 0 0-16,0 0 0 0,-11 0 0 0,10 0 0 0,-3 0 0 0,4-3 0 16,-11 3 0-16,7-6 0 15,0 6 23-15,-7 0 6 0,0 0 2 0,7 0 0 0,0-5 1 16,0 5 1-16,-3-6 0 0,-1 0 0 16,1 0-53-16,-1-6-12 0,1-3-1 0,-1 10-1 15,4-7 3-15,-3 6 1 0,-1-6 0 0,1 0 0 16,-1 4 22-16,1-4 8 0,-1 0 0 0,-3-6-9 15,0 10 9-15,4-1-12 0,-8 0 12 0,4 3-12 16,-3 0 12-16,-1 0 0 0,4 0 0 0,-7 1 0 16,4 5-12-16,-4 0-1 0,-4 0 0 0,1 0 0 15,-1 0 13-15,-3 0 0 0,0 5-10 0,3 1 10 0,1 6 0 16,-5 0 0-16,5 0-9 0,-1 2 9 16,1 4 18-16,3-3 7 0,-4 8 2 0,0-5 0 0,1-6-27 0,3 5 0 15,-4-2 0-15,1 3 0 0,-1-7 0 0,4 1 0 0,4 3 0 16,-5-3 0-16,5 5 0 0,-1-8 0 0,1 3 0 15,-1-3 0-15,1 5 0 0,3-8 0 16,-4 0 0-16,4-6 0 16,0 12 0-16,0-9 0 0,0 6 0 0,0-9 0 0,4 11 0 0,-1-2 0 15,1-3 0-15,3 0 0 0,-4 0 31 0,5 0 1 16,-5-1 0-16,4 1 0 0,0 0-23 0,4 0-9 16,-4 3 8-16,0-3-8 0,0 0 0 0,0 0 0 0,0-6 8 0,0 5-8 15,0 1 0-15,4 0 0 0,-4-6 0 16,3 6 8-16,1-3-8 0,0 0 0 0,-1-3 0 15,4 0 0-15,-3 0-27 0,-1-6-1 16,1 0 0-16,0 0 0 0,-1-5-32 0,4-1-6 16,-3 3-2-16</inkml:trace>
  <inkml:trace contextRef="#ctx0" brushRef="#br0" timeOffset="8557.792">16277 8572 922 0,'0'0'19'0,"0"0"5"0,0 0-24 15,-3 0 0-15,3 0 0 0,-7 0 0 16,7 0 92-16,-7 9 14 0,3-3 2 0,0 5 1 0,1-5-44 0,3 6-9 15,0-6-1-15,-4 0-1 0,4 3-13 0,0-1-2 0,-3 1-1 0,3 3 0 16,0 0-10-16,0-1-3 0,0 4 0 0,3-3 0 16,-3 0 1-16,0-1 0 0,0 1 0 0,0 3 0 15,0-3-4-15,0 5-1 0,-3-5 0 0,3 0 0 16,0-3-5-16,-4 2-2 0,4 1 0 0,0-6 0 16,0-6-14-16,0 0 8 0,0 0-8 0,0 12 0 15,0-12 8-15,0 0-8 0,0 0 0 0,0 0 9 16,0 0 2-16,0 0 0 0,0 0 0 0,0 0 0 15,4-6-3-15,-1 0 0 0,1-6 0 0,-1 0 0 16,-3 1-8-16,0-1 0 0,4-3 9 0,-4 4-9 0,4-4 0 0,-4 3 0 16,3-6 0-16,1 7 0 15,-1-1 0-15,-3-6-18 0,4 4 3 0,-1 2 1 16,-3-6 14-16,4 3 0 0,-1 4 12 0,1 5-12 16,-1-6 0-16,1 0 0 0,-1 1 0 0,1 5 0 15,-1-3 0-15,1 3 0 0,-1 3 0 0,1 0 0 16,-1-3 0-16,5 0-9 0,-5 6 9 0,1-6-8 15,3 6 8-15,-4-5-10 0,4 5 10 0,0 0-10 16,4 0 10-16,-4 5 0 0,4-5-9 0,-4 6 9 16,3 6 0-16,-3-9-11 0,0 6 11 0,0 0-8 15,0-3-2-15,0-1 0 0,0 1 0 0,1 6 0 16,-1 0 1-16,-4-6 0 0,1 5 0 0,-1 4 0 16,-3-3-19-16,0 6-3 0,4-10-1 0,-4 10 0 0,-4-6 32 15,4 5 0-15,0-5 0 0,0 0 0 0,-7 3 0 0,7-9 0 16,-3 5 0-16,3 1 0 0,-4-9 0 0,4-3 0 0,0 0 0 15,0 0 0-15,0 0 0 0,4 9 0 16,-4 0 0-16,0-9 0 0,3 11-16 0,-3-11 2 16,4 12 1-16,-4-12 0 15,7 6-47-15,-7-6-8 0,0 0-3 0,0 0-385 0,7 6-76 0</inkml:trace>
  <inkml:trace contextRef="#ctx0" brushRef="#br0" timeOffset="9107.138">16796 7734 874 0,'-7'0'39'0,"0"0"8"16,7 0-38-16,-11 0-9 0,4 6 0 0,0 0 0 16,3 0 89-16,-3-3 16 0,0 5 3 0,4-2 1 15,-1 3-87-15,1-3-22 0,-1 0 0 0,1 0 0 16,3 5 71-16,-4-5 9 0,4 0 3 0,0 3 0 0,0 0-42 15,0 0-8-15,0 8-1 0,0-5-1 0,0 0 1 16,4 8 0-16,-4-2 0 0,0 9 0 0,3 2-15 0,1 0-2 16,-1 10-1-16,-3-7 0 0,4 9-4 0,3-9-1 0,0 7 0 15,-4 2 0-15,1-15-9 0,3 9 12 0,-3-5-12 0,-4 2 12 16,3 6-12-16,-3 4 8 0,-3 2-8 0,3 6 8 16,0-9 7-16,0 3 1 0,-4 0 0 0,4-12 0 15,0 4 5-15,0-4 2 0,0 3 0 0,0-11 0 16,-4 2-5-16,4-2-1 0,0 2 0 0,0-2 0 15,0-1-9-15,4-5-8 0,-4-3 12 16,0 8-12-16,0-11 8 0,0 8-8 0,0-8 0 16,0 0 0-16,4 0 8 0,-4-1-8 0,0-11 0 0,3 9 0 15,-3-3 0-15,0-6 0 0,0 12 0 0,0-12-12 16,0 0-14-16,0 0-2 0,0 0-1 0,0 0 0 16,0 0-43-16,0 0-8 0,0 0-1 0,0 0-1 15,7 0 8-15,-3 0 2 0,3-6 0 0</inkml:trace>
  <inkml:trace contextRef="#ctx0" brushRef="#br0" timeOffset="9530.596">16559 8469 725 0,'0'0'31'0,"0"0"-31"32,0 0 73-32,-3-12 9 0,-1 9 2 0,4 3 0 0,0 0 16 0,0 0 3 0,0 0 1 0,0 0 0 15,0 0-23-15,0-6-4 0,0 0-1 0,0 6 0 16,0 0-33-16,0 0-7 0,0 0-2 0,0 0 0 15,0 0-22-15,0 0-4 0,0 0 0 0,0 0-8 16,4 3 12-16,3 0-12 0,0-3 12 0,0 6-12 16,4-3 11-16,-4 9-11 0,0-6 10 0,3 0-10 15,1 0 8-15,-1-6-8 0,1 5 0 0,0 1 0 16,-1-6 0-16,4 0 8 0,0 0-8 16,1-6 0-16,-1 6 0 0,0-5 9 0,0-1-9 0,0 0 8 15,4 6-8-15,-4-6 0 0,-4-6 9 0,4 9-9 16,-3 0 0-16,3 0 8 0,0-3-8 0,-3 6 0 15,3-2-12-15,-3 2-6 0,3-3-2 0,-4 3 0 16,4 0-62-16,-3 0-13 0,-1 0-2 0</inkml:trace>
  <inkml:trace contextRef="#ctx0" brushRef="#br0" timeOffset="10445.096">17374 8531 1177 0,'0'0'25'0,"0"0"6"0,0 0 1 0,0 0 2 0,0 0-34 0,0 0 0 0,0 0 0 0,0 0 0 16,0 0 97-16,-7 6 13 0,0-6 2 0,0 0 1 16,4 0-37-16,3 0-8 0,0 0-2 0,-4 0 0 15,4 0-39-15,-7 0-8 0,7 0-2 0,0 0 0 16,-7 5-8-16,3-5-1 0,4 0-8 0,-10 0 12 15,6 6-12-15,-3-6 8 0,7 0-8 0,-7 0 0 16,0 0 13-16,0 0-3 0,0 6-1 0,0 0 0 16,-4-3-9-16,4 3 0 0,0 3 0 0,0 0 0 15,0 2 0-15,0 1 0 0,0-6 0 0,0 3 0 16,0 0 0-16,0-1 0 0,3 4 0 0,-3-6 0 16,0 6 8-16,0-6-8 0,4 0 8 0,-4 2-8 15,3 4 0-15,1 0 0 0,-4-6 8 0,3 6-8 16,0-7 0-16,4 4 0 0,-3 0 0 0,3-3 0 15,-4 0 0-15,4 3 0 0,0-9 0 0,-3 6 0 16,3 5 0-16,-4-5 0 0,4-6 0 0,0 6 0 16,0-3 0-16,0-3 0 0,0 0 0 0,0 9 0 15,0-9 0-15,0 0 0 0,0 6 0 0,0-6 8 0,0 0 0 16,0 0-8-16,0 0 12 0,0 0-4 0,0 0 3 0,0 0 0 0,0 0 0 0,11 3 0 16,-11-3-3-16,7 3-8 0,-7-3 12 15,7 2-4-15,-7-2-8 0,0 0 0 0,11 12 0 16,-11-12 8-16,0 0-8 0,7 0 0 0,-7 0 0 15,7 6 0-15,-7-6 0 0,7 6 0 0,0-6 0 16,-7 0 0-16,7 6 0 0,0-6 0 0,-7 0 0 0,7 6 0 16,0 0 0-16,-7-6 0 0,4 6 0 15,-4-6 0-15,3 8 0 0,1-2 0 0,-4-6 0 0,7 6 0 16,-7-6 0-16,3 6 0 0,1 0 0 16,-4-6 0-16,0 0 0 0,3 6 0 0,-3-6 0 15,0 0 0-15,0 0 0 0,4 6 0 0,-4-6 0 0,0 11 8 16,0-11-8-16,0 9 0 0,0-9 0 0,-4 9 0 15,4 0 0-15,-3 3 0 0,-1-7 0 0,1 7 0 16,-1-3 0-16,1 0 0 0,3-9 0 0,-4 9 8 16,1 8-8-16,-4-11 0 0,3 0 0 0,0 6 8 15,-3-3-8-15,4 2 10 0,-1 1-10 0,-3-6 10 16,7-6-10-16,-3 6 12 0,-4-6-12 0,0 0 12 16,7 0-3-16,-7 0 0 0,3 0 0 0,-3 6 0 15,0-6-9-15,0 0 8 0,7 0-8 0,-4 0 8 16,-3 0-8-16,0 0 0 0,4-6 9 0,-4 6-9 15,3 0 0-15,-3 6 0 0,0-6 0 0,0 0 0 16,0 0-17-16,0 0-5 0,0 0-1 0,0 0 0 16,0 0-22-16,0 0-5 0,0-6-1 0,3 6 0 15,-3 0-21-15,0 0-5 0,0 0-1 0,0-6 0 16,3 6-90-16,1 0-17 0</inkml:trace>
  <inkml:trace contextRef="#ctx0" brushRef="#br0" timeOffset="20897.628">12894 9413 850 0,'0'0'17'0,"0"0"6"16,-4 6-23-16,4-6 0 0,0 0 0 0,0 5 0 15,0-5 56-15,0 9 6 0,0-9 2 0,8 6 0 0,-1 0-14 0,-4 0-2 0,4 0-1 0,0 0 0 16,0 5-25-1,0 1-5-15,4 3-1 0,-4-3 0 0,0-1-1 0,4 1-1 0,-4 0 0 0,0 3 0 16,0 2-14-16,0 7-18 0,0-4 4 16,-4 10 1-16,1-7 13 0,0-2 0 0,-4 2 0 0,0 4 0 15,0-4 48-15,0 1 13 0,-4-4 3 0,0 10 0 16,1-13-52 0,-4 7-12-16,3-3 0 0,-3 2 0 0,4-5 54 0,-4 8 8 15,0-5 2-15,3 8 0 0,1-11-64 0,-1 2-20 0,1-2 0 0,3 0 0 16,0-1 32-16,0-8 7 0,0 3 1 0,0 0 0 15,3-1-20-15,-3-5 0 0,0-6 0 0,4 6 0 16,-4-6 0-16,0 0 0 0,3 6 0 0,-3-6 0 16,0 0 44-16,0 0 6 0,4 3 1 0,-4-3 0 15,0 0-31-15,0 0-5 0,0 0-2 0,0-3 0 16,3-3-13-16,1-6 0 0,3 1 0 0,-4-1 0 16,-3 0 0-16,4-9 0 0,-4 4 0 0,3-1 0 15,-3 1 18-15,4 2 1 0,-1-6 0 0,-3 4 0 16,4 5-31-16,-1-6-5 0,1 1-2 0,0 2 0 15,-4 6 19-15,3-6-10 0,1 10 10 0,-1-7-8 16,1 3 8-16,-1 0 0 0,4 0 8 0,-3 3-8 16,-1 1-16-16,1-7-7 0,3 6-1 0,-4-3-1 15,4 0 25-15,-3 3-8 0,-1-2 8 0,5 5 0 16,-5 0 0-16,1-3-10 0,-1 6 10 0,1 0 0 16,-4 0-8-16,0 0 8 0,0 0 0 0,0 0 0 15,0 0-8-15,0 0 8 0,0 0 0 0,0 0 0 16,0 0-9-16,0 0 9 0,0 0 0 0,14 6-9 15,-4-6-15-15,1 6-2 0,-4 2-1 0,4 4 0 16,-4 0 40-16,-4 0 8 0,4-1 2 0,-3 4 0 0,-1-3-23 16,4 6 0-16,-3-1 0 0,-1-2 0 0,1 2 0 0,-1 7 0 15,-3-3 0-15,4 8 0 0,-4-8 0 0,0 2 0 16,0 1 8-16,3-1-8 0,-3-5 10 0,0 2-2 0,0-8-8 16,0 3 12-16,4-3-12 0,0-1 9 0,-1 1-9 15,-3-6 8-15,0-6-8 0,0 0 0 0,0 0 0 16,0 0 0-16,0 0 0 0,0 0 0 15,0 0 0-15,0 0-11 0,7 0-17 16,4 0-3-16,-4 0-1 0</inkml:trace>
  <inkml:trace contextRef="#ctx0" brushRef="#br0" timeOffset="21466.272">13434 9945 1094 0,'-7'3'23'0,"3"3"5"0,1-4-28 16,3 10 0-16,0-6 0 0,-4 0 0 0,4 0 56 0,0-6 7 0,-3 6 1 16,-1 0 0-16,4-6-1 0,-3 6 0 0,3-1 0 0,0 4 0 15,0-3-25-15,0-6-5 0,3 6-1 0,-3 0 0 16,0-6-12 0,4 6-4-16,-4 0 0 0,3 0 0 0,1 5 1 0,-1-5 0 0,1 3 0 15,-1 3 0-15,1-1-5 0,-1 1 0 0,1-3-1 0,-1 3 0 16,1 0-11-16,-1-1 8 0,1 1-8 0,-1-3 8 15,1 3-8-15,0-1 0 0,-1 1 9 0,1-6-9 16,3 0 8-16,-4 6-8 0,4-9 8 0,-3 0-8 16,-1 2 11-16,4-5-3 0,-3 0 0 0,3 0 0 15,0-5 10-15,0 2 2 0,0 0 0 0,0-9 0 16,0 6-6-16,0-6-1 0,0-2 0 0,0-1 0 16,0 0-3-16,0-2-1 0,-3-7 0 15,0 3 0-15,3 10-9 0,-4-10 0 0,4 6 9 0,-3 1-9 16,-1 2 0-16,1-3 8 0,-1 1-8 0,-3-1 0 15,0 3 0-15,0-8 9 0,-3 5-9 0,3 0 0 16,-4 3 8-16,1 1-8 0,-1 5 0 0,4-3 0 16,-3 3 0-16,-1 3 0 0,4-6 0 0,-3 3 0 15,3 6 0-15,-4 0-16 0,4-5 2 0,-3-1 0 16,3 0-38-16,-4 6-7 0,4-6-1 0,0-3-1 16,0 9-126-16,0-9-25 0</inkml:trace>
  <inkml:trace contextRef="#ctx0" brushRef="#br0" timeOffset="21782.152">13787 10024 1094 0,'0'0'23'0,"0"0"5"0,0 0-28 0,0 0 0 0,0 0 0 0,0 6 0 15,0-6 75-15,0 6 9 0,0-6 3 0,-4 6 0 16,4-6-21-16,0 6-4 0,0-6-1 0,0 3 0 16,0-3-26-16,4 5-6 0,-4 4-1 0,0 3 0 15,0-3-9-15,0-3-3 0,0 5 0 0,0 1 0 16,0-3-16-16,0 0 0 0,0 0 0 0,0 2 0 15,0 1 0-15,0-6 0 0,0 3-13 0,-4 0 5 16,4 0-87-16,0 2-17 0,0 1-3 0</inkml:trace>
  <inkml:trace contextRef="#ctx0" brushRef="#br0" timeOffset="22024.439">13727 9548 1337 0,'-11'0'28'0,"4"0"6"0,0 0-34 0,0 0 0 0,0 0 0 0,0 6 0 15,3-3 20-15,1 0-2 0,3-3-1 0,0 0 0 16,0 0-17-16,0 0 0 0,0 0 0 0,0 0 0 15,0 0-16-15,7-3-6 0,3 0-2 0</inkml:trace>
  <inkml:trace contextRef="#ctx0" brushRef="#br0" timeOffset="22484.723">14192 9371 1036 0,'0'0'21'0,"0"0"7"15,-3 6-28-15,3-6 0 0,-4 6 0 0,1 0 0 16,3-6 32-16,-4 6 2 0,4-6 0 0,0 12 0 0,-3 0-3 0,3-7-1 16,0 4 0-16,0 3 0 15,0 0-2-15,3-1 0 0,-3 1 0 0,0 0 0 0,4-3-4 0,-1 0-2 0,1-1 0 0,-1 4 0 16,1 0-6-16,-1 3 0 0,4 5-1 0,-3 7 0 16,-1-10 0-16,1 10 0 0,-1-4 0 0,-3 7 0 15,4-4-6-15,-4 1-1 0,0 2 0 0,0-3 0 16,0 10-8-16,0-13-12 0,0 10 2 15,0-7 1-15,-4-2 38 0,4 5 8 0,-3-8 2 16,-1 8 0-16,1-11 3 0,-4 5 1 16,3-2 0-16,1 2 0 0,-1-11-14 15,1 3-2-15,3 2-1 0,0 1 0 0,0-9-15 0,0 0-3 0,0-1-8 0,0-8 12 16,0 0-12-16,0 6 0 0,0-6 8 0,0 0-8 16,0 0 0-16,0 0-12 0,0 0 3 0,0 0 0 15,0 0-28-15,0 0-6 0,0 0-1 16</inkml:trace>
  <inkml:trace contextRef="#ctx0" brushRef="#br0" timeOffset="22850.155">13995 9768 850 0,'-14'21'17'0,"14"-21"6"0,-7 6-23 15,7-6 0-15,0 0 0 0,0 0 0 0,0 0 107 0,0 0 17 0,0 0 3 0,0 0 1 16,0 0 0 0,0 0 0-16,0 0 0 0,0 0 0 15,0 0-91-15,7 0-17 0,0 0-4 0,0 0-1 16,3 0 13-16,1 0 4 0,-1 0 0 0,5 0 0 0,-5 0-12 0,1 0-3 0,3-6 0 0,-4 6 0 15,5 0-17-15,-5 0 0 0,4 0 0 0,-3 6 0 16,-1-6 0-16,4 0 0 0,-3 0 0 0,0 0 0 16,-1 0 0-16,1 0 8 0,-1 0-8 0,1-6 0 15,0 6 0-15,-1 0 0 0,1-6-10 0,3 6 10 16,-4-6-41-16,1 6-1 16,0-6 0-16,-4 6 0 0,3 0-45 0,1-3-9 15,-1 0-1-15</inkml:trace>
  <inkml:trace contextRef="#ctx0" brushRef="#br0" timeOffset="23718.502">14979 9618 1155 0,'0'9'48'15,"0"3"-38"1,-4-3 4-16,4 3 1 0,0-1 0 0,0-2 0 15,0 3 36-15,0 0 7 0,0-1 2 0,4-5 0 16,-4 0-31-16,0 6-5 0,3-6-2 0,1 0 0 16,0 0 14-16,-1-1 4 0,1-2 0 0,-4-3 0 15,0 0-29-15,0 0-11 0,0 0 8 0,0 0-8 16,0 0 22-16,0 0-1 0,0 0 0 0,0 0 0 16,0 0 9-16,0 0 2 0,3-3 0 0,1-2 0 0,-4-1-32 0,0-3-20 15,0 0 4-15,0-3 0 0,-4 6 1 16,1-5 1-16,-1 2 0 0,1 3 0 0,-1-6-2 0,0 6-1 0,1 0 0 15,-1 1 0-15,4-1 17 0,0 6 0 0,0 0 0 0,0 0 0 16,0 0 0-16,0 0 0 0,-7 0 0 0,0-6 0 16,0 12 0-16,4-6 0 15,-4 6 8-15,0-1-8 0,0 1 0 0,3 0 0 0,-3-6 0 0,0 12 0 16,0-3-8-16,3 3 8 0,-3-1-12 0,0 1 12 16,4 3-8-16,-1-3 8 15,1-1 0-15,-1 7 0 0,1-6 0 0,-1 2 9 16,1 4 1-16,-5 0 0 0,8-4-10 0,0 7 0 0,0 0 0 15,0-4 0-15,0-2 8 0,0-3-8 0,0-7 12 0,0 7-4 16,4 0 8-16,0 0 2 0,-1-3 0 0,1 8 0 16,3 1-18-16,-4-6 0 0,4 2 0 0,0-2 0 15,0 0 0-15,0 0 0 0,4-1 0 0,-4-2 0 16,0 3 0-16,-3-3 0 0,-1 0 0 0,4 2 0 16,-3-5-55-16,3 0-5 0,0 0 0 0</inkml:trace>
  <inkml:trace contextRef="#ctx0" brushRef="#br0" timeOffset="24289.15">15120 9877 1377 0,'0'9'39'0,"-3"6"9"0,3-9-39 0,0 5-9 0,0-2 0 0,0 0 0 16,3-3 55-16,1 0 9 0,-4 0 1 0,0-6 1 16,7 2-29-16,-7-2-5 0,3 6-2 0,-3-6 0 15,7 0 9-15,-3 6 1 0,3 0 1 0,-4 0 0 16,1 0-17-16,3-6-3 0,-4 0-1 0,4 0 0 15,-3 0-8-15,3 0-3 0,-3-6 0 0,3 6 0 16,0-6-9-16,0-6 0 0,0 4 0 0,-4-1 8 16,4 0-19-16,0-3-4 0,-3 0-1 0,3 1 0 15,-3-4-4-15,-4 3-2 0,3 0 0 0,1 7 0 16,-4-7-25-16,3 6-5 0,-3-6 0 0,0 3-1 16,0 3-7-16,-3 1 0 0,-1-1-1 0,4 0 0 15,0 6 26-15,-7-6 6 0,7 6 1 0,-7 0 0 16,-4-6 3-16,4 6 1 0,0 6 0 0,0-6 0 15,0 6 24-15,-3 0 11 0,-1 2-1 0,0 4 0 16,4 0 13-16,-3 0 2 0,-1 5 1 0,1-2 0 16,3 0-14-16,0 0-4 0,-4 2 0 0,4 1 0 15,0-4 5-15,0 10 1 0,3-12 0 0,1 5 0 16,-1 4 6-16,4-3 2 0,-3-1 0 0,3 4 0 16,3-9 13-16,-3 5 2 0,0-8 1 0,4 0 0 15,-1 6-8-15,1-4-2 0,-1 1 0 0,1-6 0 0,3 3-9 0,0 0-3 16,0-1 0-16,0-2 0 0,4 0-7 15,-4 0-1-15,0-6-8 0,0 0 12 0,0 0-21 0,3 0-5 0,5-6-1 16,-5 0 0 0,4-5-111-16,-3-4-22 0,3 3-5 0</inkml:trace>
  <inkml:trace contextRef="#ctx0" brushRef="#br0" timeOffset="24767.977">15381 9912 1190 0,'0'0'33'0,"-3"6"9"15,-1 0-34-15,1 3-8 0,3 0 0 0,-4 0 0 16,4-4 72-16,-4 7 13 0,4-6 3 0,-3 6 0 16,3-6-64-16,0 3-12 0,0 5-2 0,0 1-1 15,0-9-9-15,3 6 0 0,-3-9 0 0,4 8 0 16,-4-11 0-16,0 0 0 0,0 0 0 0,0 0 0 15,0 0 33-15,0 0 5 0,0 0 1 0,0 0 0 16,0 0-11-16,4-8-3 0,-1 2 0 0,4 0 0 16,-3 0-34-16,-1-6-7 0,1 3-2 0,-4-2 0 15,3 2 18-15,1 0 0 0,-4 3 0 0,3-6 0 16,1 0 0-16,-1 4 0 0,-3 2 0 0,4-3 0 16,-1 3 0-16,-3 3 0 0,4-9 0 0,-4 12 0 0,0 0 0 15,0 0 0-15,3 0 0 0,-3 0 0 0,4-5-8 16,-4 5-2-16,3-6 0 0,-3 6 0 0,4 0 10 15,-4 0-8-15,11 0 8 0,-4 0-8 16,0 6 8-16,0-6 0 0,-4 5 0 0,4-5-8 0,0 6 8 16,4 0 0-16,-7-6 0 0,3 9-8 15,0-3 8-15,-4 6 0 0,1-1 0 0,-1 7 0 0,1-6-8 0,-4-3-4 0,0 5 0 16,0 1 0-16,-4-3-4 0,4 0-2 0,0 8 0 0,-3-2 0 16,-1-7 18-16,1 4 0 0,3-3 0 0,-7-3 0 15,7 5 0-15,-4-2 0 0,1 0 0 0,-1-6 0 16,4-6 0-16,0 0 0 0,0 0 0 0,0 0 0 15,0 0-96-15,0 0-16 16</inkml:trace>
  <inkml:trace contextRef="#ctx0" brushRef="#br0" timeOffset="25143.799">15667 9424 1134 0,'0'0'32'0,"0"0"8"16,0 0-32-16,0 0-8 0,0 0 0 0,0 0 0 16,0 0 68-16,0 0 13 0,0 0 3 0,0 0 0 0,-4 6-22 0,1-3-4 15,-1 3-1-15,4 6 0 16,0 0-26-16,0-7-6 0,0 7-1 0,4 0 0 0,-4 3-3 0,3-4-1 0,1 7 0 0,-1 0 0 15,-3 2 0-15,4 10 0 0,-4-4 0 0,3 4 0 16,-3 5-2-16,0-3-1 0,4 1 0 0,-4 8 0 16,0-12-6-16,0 3-2 0,0-5 0 15,-4 8 0-15,4-11-9 0,0 8 0 0,0-11 0 0,0 8 0 16,0-8 0-16,0 2 8 0,0-5-8 16,0 5 0-16,0-8 0 0,0-3 8 15,0 5-8-15,4-5 0 0,-4-6 0 0,0 3 0 16,3-3 0-16,-3-6 0 0,0 0-48 15,0 0-8-15,0 0-1 0,0 0-1 0,4-6-107 16,3 3-22-16,-3-3-4 0</inkml:trace>
  <inkml:trace contextRef="#ctx0" brushRef="#br0" timeOffset="25517.209">15522 9783 1013 0,'-7'0'20'0,"7"0"8"0,-7 0-28 0,0 0 0 15,7 0 0-15,-7-6 0 0,7 6 95 0,-4-9 13 0,4 9 4 0,-7-3 0 16,7 3-36-16,-3-3-6 0,3 3-2 0,0 0 0 15,0 0-12-15,0 0-4 0,0 0 0 0,0-5 0 16,3-1-25-16,-3 0-6 0,7 0-1 0,-3 0 0 16,3 0-20-16,0 6 0 0,4 0 0 0,-1 0 0 15,4 0 0 1,-3-6 0-16,3 6 0 0,-3 0 0 0,3 0 8 0,-4 0-8 0,4 0 8 0,-3 0-8 16,0 0 0-16,-1 0 0 0,1 0 0 0,-1 0 0 15,1 0 0-15,0 0 9 0,-1 0-9 16,1 0 0-16,-1 0 0 0,-3 0 0 0,4 0 0 0,0 0 0 15,-1 0-42-15,1 0-9 16,-4 0-1-16</inkml:trace>
  <inkml:trace contextRef="#ctx0" brushRef="#br0" timeOffset="26718.03">16559 9789 1512 0,'-3'0'32'0,"3"0"6"15,0 0-30-15,0 0-8 0,0 0 0 0,0 0 0 16,-4 0 68-16,4 0 13 0,-7 0 3 0,-3 0 0 16,3 0-32-16,0 0-7 0,0-6-1 0,-4 6 0 0,4-6-22 0,0 6-5 0,-4-6-1 0,4 6 0 15,0-3-16-15,-3 3 0 0,2 0 0 0,1-3 0 16,-3 3 0-16,-1 0 0 0,11 0 0 0,0 0 0 15,-14 3 0-15,0 0 0 0,3 9 0 16,1-6-9-16,-1 6-1 0,4-4 0 0,0 10 0 0,0 0 0 16,-3-1 10-1,-1 10-10-15,4-4 10 0,0 4-10 0,0-4 10 0,0 4 0 0,3-7 0 16,1 7 0-16,-1-9 0 0,1 2 0 16,3-2 0-16,0-1-8 0,0-5 8 0,3 0 0 0,-3 3 0 0,4-4 0 15,-1 1 0-15,1-6 0 0,-1-3 8 0,1 0-8 16,3-3 9-16,0 0-9 0,3 0 12 0,1-6-12 15,0 0 13-15,3 0-4 0,0-11-1 0,0 2 0 16,0 0-8-16,0 0 8 0,0-2-8 0,0-4 8 16,1 4-8-16,-1 5 0 0,-4-6 0 0,-3 4 0 15,4-1 19-15,-4 6-2 0,-4-9 0 0,1 4 0 16,0 5-17-16,-4 0 0 0,3 3 8 0,-3 0-8 16,0 6 0-16,0 0 0 0,0 0 0 0,0 0 0 15,0 0-11-15,0 0-5 0,0 0-2 0,0-6 0 16,0 6 18-16,0 0-12 0,-7 0 12 0,3 0-10 15,1 12 10-15,-1-3-10 0,1 3 10 0,-1 5-10 16,1 1 10-16,-4-6 0 0,3 2 0 0,1 10-8 16,3-6 8-16,-4 2 0 0,1 10 0 0,3-4 0 15,-4 3 0-15,1 1 0 0,-1 2 0 0,4 6 0 16,-3-2 0-16,3-1 0 0,0 9 0 0,-4 0 0 16,4-3 0-16,-4 3 0 0,1 1 0 0,-1-1-8 15,1-9 8-15,-4 3 0 0,3 0 0 0,-3 1 0 16,4-4 0-16,-4-12 8 0,3 7-8 0,-3-4 0 15,4-2 0-15,-1 2 9 0,1-2-9 0,-1 2 0 16,4-2 0-16,-4-4 0 0,4 4 0 0,-3-1 0 0,3-5 0 16,-4-6 0-16,4 2 0 0,0-14 0 0,0 0 12 0,0 0-12 0,0 0 12 15,0 0-12-15,0 0 0 0,0 0 0 0,0 0 0 0,4 6 0 16,-4-6 0-16,0 0 0 16,3 0 0-16,1 0 0 0,0-6 0 0,-1 0 0 0,1-2 0 15,-1-4 0-15,1-6 0 0,-4 7 0 16,3-13 0-16,1 0 0 0,-4 4 0 15,3-4 0-15,-3-2 0 0,4 2 0 0,-1 4 0 16,1-4 0-16,-1 7 0 0,-3-7 0 0,7 4 0 0,-3-4 0 0,-1-2 0 16,4 2 0-16,-3-5 0 0,3 2 0 0,4 4 0 0,-4-4 0 15,-4 10 0-15,4-1 0 0,-3 3 0 0,3 9 0 16,-4-5-44-16,-3 11-16 0,0 0-4 16,0 0 0-16,7-6-153 0,-7 6-31 0</inkml:trace>
  <inkml:trace contextRef="#ctx0" brushRef="#br0" timeOffset="27274.805">16605 10018 1018 0,'0'0'28'0,"0"0"8"0,0 0-28 0,0 0-8 0,0 0 0 0,0 0 0 15,0 0 80-15,0 0 14 0,0 0 3 0,0 0 1 16,0 0-42-16,0 0-9 0,0 0-2 0,0 0 0 15,0 0 7-15,0 0 0 0,0 0 1 0,0 0 0 16,0 0-25-16,0 12-4 0,-3-6-2 0,3 0 0 16,-4 3-8-16,4 2-2 0,0 1 0 0,0 0 0 15,0 5 4-15,0-2 0 0,4 3 0 0,-4-1 0 16,0 1-4-16,3-3 0 0,-3 8 0 0,4-11 0 16,-4 0-12-16,3 0 9 0,1-1-9 0,-4-11 8 15,3 9 6-15,1-3 1 0,-4-6 0 0,7 6 0 16,-4 0 18-16,1 0 4 0,0-6 1 0,3 0 0 15,-4-6-13-15,1 6-2 0,-1-6-1 0,1 0 0 16,3-3-2-16,-4 3-1 0,4-5 0 0,0 5 0 16,0 0-6-16,-3-6-1 0,3 0 0 0,-3 1 0 15,3 2-12-15,-4-3 11 0,4 0-11 0,-3-5 10 16,-1 5-2-16,1-3-8 0,-1-3 12 0,4 7-4 16,-3-4-8-16,-4 0-16 0,3 1 4 0,-3 2 1 15,0 0-19-15,0 3-4 0,0-2-1 0,4 2 0 16,-4 0-25-16,0 3-4 0,0-12-2 0,0 10 0 15,3-1-10-15,-3 3-1 0,4-3-1 0,0 3 0 16,-1 0-27-16,1 0-6 0,-1 1-1 0</inkml:trace>
  <inkml:trace contextRef="#ctx0" brushRef="#br0" timeOffset="27860.951">17039 9939 1132 0,'0'0'48'16,"0"0"-39"-1,-7-6 93-15,7 6 18 0,-3-6 4 0,-4 3 1 16,7 3-23-16,-8-6-5 0,5 0-1 0,3 6 0 16,-7 0-52-16,0-5-10 0,-4 5-2 0,4 5-1 15,0-5-19-15,0 0-4 0,0 0-8 0,7 0 12 16,-7 6-12-16,7-6 0 0,-7 6 0 0,0-6 0 16,3 3 0-16,1 3 8 0,-4 3-8 0,3-3 12 15,1 0-12-15,-1 2 0 0,1-2 0 0,-1 6 0 16,1-6-9-16,-1 0-8 0,4 6-2 0,-3-1 0 15,3-2 19-15,0 3 0 0,0 0 0 0,0-6 0 16,3 5 0-16,1-5 0 0,-1 0 0 0,1 3 0 16,-1-3 0-16,1-6 0 0,-1 6 0 0,4-6 0 15,-7 0 0-15,4 5 0 0,-1-5 0 0,-3 0 0 0,7 0 13 0,0 0 7 16,0-5 0-16,-3 5 1 0,3-6-11 16,-3 6-2-16,-1-6-8 0,-3 6 12 0,4-6-4 0,-4 6-8 15,3-6 11-15,-3 6-11 0,0 0 8 0,0 0-8 0,0 0 0 16,0 0 0-16,0 0 0 0,0 0 0 0,4-6 0 0,-4 6 0 15,0 0-10-15,7 3 1 0,-4 0 0 0,1 0 0 16,-1 6 9-16,1-3-10 0,-1 0 10 16,4 5-10-16,-3-5 10 0,3 3 0 0,-3-3 0 0,-1 3 0 15,4 0 0-15,-3-4 0 0,-1 1 0 16,4 0 0-16,-3 0 0 0,-4-6-8 16,7 0 8-16,-4 6 0 0,4-6-30 0,1 0-1 15,-1 0 0-15,0-6 0 0,0 0-117 16,0 0-24-16</inkml:trace>
  <inkml:trace contextRef="#ctx0" brushRef="#br0" timeOffset="28265.116">17191 9474 1022 0,'0'0'21'0,"0"0"5"0,0 0-26 0,0 0 0 0,0 0 0 0,0 0 0 16,0 0 60-16,0 0 6 0,0 0 2 0,0 6 0 16,0 6-11-16,0-6-1 0,3 3-1 0,-3 0 0 15,4-1-6-15,-4 4-1 0,0 6 0 0,0-7 0 16,3 7-8-16,-3 9-1 0,0-10-1 0,0 16 0 15,4-7-3-15,-4 3-1 0,0 4 0 0,0 2 0 16,-4-3-8-16,4 4-2 0,0-4 0 0,-3 9 0 16,3-11-4-16,0 8 0 0,3 0-1 0,-3-3 0 15,4-2-3-15,-1-4-1 0,-3 3 0 0,4-8 0 16,0 2-15-16,-4-8 8 0,0 5-8 0,3-8 0 16,1 3 9-16,-1-1-9 0,1-8 8 0,-1 0-8 15,1-3 0-15,-4 0 8 0,0-6-8 0,0 0 0 16,0 0-14-16,7-6-8 0,-4 3-2 0,4-6 0 15,0-3-143-15,0-5-29 0</inkml:trace>
  <inkml:trace contextRef="#ctx0" brushRef="#br0" timeOffset="28532.817">17127 9845 922 0,'-14'6'19'0,"14"-6"5"16,0 0-24-16,0 0 0 0,0 0 0 0,0 0 0 0,0 0 79 0,0 0 10 0,0 0 3 16,0 0 0-16,0 0 24 0,0 0 4 15,-3 0 2-15,3 0 0 16,0 0-58-16,0 0-11 0,0 0-2 0,0 0-1 16,0 0-32-16,0 0-6 0,0 0-2 0,0 0 0 15,0 0-10-15,0 0 0 0,7 6 0 0,0-1 8 0,0-5-8 0,3 3 0 0,1 0 0 0,3 3 8 16,-3-6-8-16,3 0 0 0,0 0 0 0,0-6 0 15,0 6-12-15,4-3-4 0,-1 0 0 0,-2 3-1 32,2-5-43-32,-3-1-9 0,0 6-2 0</inkml:trace>
  <inkml:trace contextRef="#ctx0" brushRef="#br0" timeOffset="28970.391">17399 9845 1168 0,'0'6'33'0,"-4"5"7"16,4-8-32-16,0 9-8 0,0-3 0 0,0 0 0 16,0 3 64-16,4 5 12 0,-4-5 1 0,4 3 1 15,-1 2-42-15,1 1-9 0,-1-9-2 0,1 5 0 16,-1 7 5-16,1-9 1 0,-1 0 0 0,-3 5 0 16,4-2-16-16,-4-3-3 0,0 5-1 0,0-8 0 15,0 3-2-15,3 0 0 0,-3-1 0 0,4 1 0 16,-4-6-1-16,0 0 0 0,0-3 0 0,0-3 0 15,0 0 23-15,0 0 4 0,0 0 1 0,0 0 0 16,0 0 31-16,-7-6 6 0,3-3 2 0,1-3 0 16,-1 1-43-16,1-4-9 0,3 0-2 0,-4-5 0 0,1 2-2 0,3 0-1 0,-4-2 0 15,1-4 0 1,3 4-18-16,-4 2 0 0,0-6 8 0,1 7-8 0,-1 2 0 0,4-2 0 16,0 2 0-16,-3 0 0 0,3 3 0 0,0 4 0 0,-4-4 0 15,4 6 0-15,0-6 0 0,0 6 0 0,0 0 0 0,0 6 0 16,0 0 0-16,0 0 0 0,0 0 0 0,0 0 0 15,4-6 0-15,-4 6 0 0,3-2 0 0,-3 2 0 16,7 2-20-16,1 4 0 0,-1 0-1 0,0 3 0 16,3-6 1-16,1-3 1 0,-1-6 0 15,-3 0 0 1,4 3-22-16,0 6-5 0,-1 3-1 0,1-3 0 0,-1 0-20 16,1 3-4-16,-4 0-1 0,0 0 0 15,0-6-29-15,4 6-7 0,-4-6 0 0</inkml:trace>
  <inkml:trace contextRef="#ctx0" brushRef="#br0" timeOffset="29534.032">17628 9901 1241 0,'0'0'25'0,"0"0"8"16,0 0-33-16,-3 11 0 0,3-11 0 0,0 6 0 16,0-6 68-16,0 0 8 0,0 6 0 0,3 0 1 15,1-3 17-15,-4-3 3 0,3 6 1 0,1 0 0 16,-1-3-46-16,-3-3-8 0,7 3-3 0,-3 0 0 16,3-1-11-16,0 4-2 0,0-6-1 0,0 6 0 15,0-6-6-15,4 0-1 0,-4 0 0 0,3 0 0 0,-2-6-8 0,-1 6-3 0,0-6 0 0,0 4 0 16,0 2-1-16,-4-3 0 15,4 0 0-15,-3 0 0 0,-1 0-8 0,-3 0-11 0,4-3 3 0,-4 0 0 32,0 3-16-32,0-9-4 0,0 7 0 0,-4-1 0 0,4 0-20 15,-3 0-5-15,3 0-1 0,-4 0 0 0,4-3 4 16,-3 3 1-16,3 1 0 0,-4-1 0 0,1 0 29 0,-1 0 5 0,-3 6 2 0,7 0 0 16,0 0 22-16,0 0 5 0,0 0 1 15,0 0 0-15,-10 0-15 0,3 6 0 0,-1 0 0 0,-2 0 0 16,3 2 0-16,0 4 0 0,0 3 0 0,0 0 0 15,0 2 0-15,3-8 9 0,1 3 1 0,-1-1 0 16,4 7-10-16,-3-12 0 0,3 6 9 0,-4-3-9 16,4-1 10-16,0 7-2 0,0-3-8 0,0-6 12 15,0 0-4-15,0 2-8 0,0 4 11 0,0-3-11 16,0 0 12-16,4-3-12 0,-1 0 12 0,-3-1-12 16,4 7 0-16,-4-9 0 0,0-3 0 0,3 6 0 15,1-3 0-15,-4-3 0 0,3 3 0 0,4 0 0 16,0 0 0-16,0-3 0 0,0-3 0 0,0 3 0 15,0-3-22-15,4 0-5 0,0-3-1 0,-1 3 0 16,4 0-97-16,-3-3-20 0,3 0-4 0</inkml:trace>
  <inkml:trace contextRef="#ctx0" brushRef="#br0" timeOffset="30334.843">18013 9845 802 0,'0'0'22'15,"-11"0"6"-15,11 0-28 0,0 0 0 0,-7-6 0 0,7 6 0 16,0 0 80-16,-7 0 11 0,7 0 1 0,-10 0 1 16,10 0-29-16,-8 0-5 0,1 0-2 0,7 0 0 15,-10 6-8-15,3-6-1 0,7 0-1 0,-4 6 0 16,4-6-8-16,-7 0-2 0,4 6 0 0,3-6 0 15,0 0-12-15,0 0-2 0,0 0-1 0,0 0 0 16,0 0 11-16,0 0 3 0,0 5 0 0,0-5 0 16,3 6-10-16,4 0-2 0,-3-3 0 0,3 0 0 15,3 0-24-15,1 0 0 0,0-3 0 0,3 0 0 16,0 0-29-16,0 0-8 0,0 0-2 0,0 0 0 16,4 0-48-16,-1 0-9 0,5 0-3 0</inkml:trace>
  <inkml:trace contextRef="#ctx0" brushRef="#br0" timeOffset="30837.298">18274 9868 1015 0,'-4'12'28'0,"1"-3"8"0,-1-3-36 0,4-6 0 0,-3 6 0 0,3-6 0 16,0 0 105-16,0 0 15 0,0 0 2 0,0 0 1 15,0 0-32-15,0 0-7 0,0 0 0 0,3 6-1 16,4-1-45-16,-3 1-9 0,3 0-1 0,-4-6-1 16,5 6-7-16,-1 3-2 0,3-3 0 0,-3 3 0 15,0-1 2-15,0 4 0 0,0 0 0 0,-3 0 0 16,3 5 0-16,-3 4 0 0,-4-6 0 0,3 5 0 15,-3 1-20-15,4-10 0 0,-1 7 0 0,-3-6 0 16,0 3 0-16,4-4 13 0,-4-5-4 0,0-6-1 16,0 0-8-16,0 0 0 0,0 0 0 0,0 0 0 15,0 0 20-15,0 0 0 0,0 0-1 0,0 0 0 16,0 0 13-16,0 0 2 0,3-6 1 0,4 0 0 16,-3-8-35-16,3 2 0 0,0 0 0 0,-4-11-9 15,4 5 9-15,0-2 0 0,-3 2 0 0,3-3 8 16,-3-2-8-16,-1-1 0 0,4-2 8 0,-3 2-8 0,-1 1 0 15,1-4 0-15,-1 10 0 0,1-4 0 0,-1-2 0 16,1 5 0-16,3-6 0 0,0 7 0 0,-4 2 0 0,5-3 0 16,-1 1 0-16,0-1 0 0,0 9 0 0,-4-2-15 15,4-1 4-15,-3 3 1 16,3-3-24-16,0 3-5 0,-4 6-1 0,5-2 0 16,-1-1-100-16,0 0-20 0,-4 0-4 0</inkml:trace>
  <inkml:trace contextRef="#ctx0" brushRef="#br0" timeOffset="31089.791">18644 9912 1554 0,'0'0'32'0,"-3"0"8"0,-1 12-32 0,1-9-8 0,-1 3 0 0,1 3 0 15,3-3 72-15,-4 2 14 0,1 4 2 0,-1 0 1 16,4-6-45-16,-3 6-8 0,3-1-3 0,0 4 0 16,0-3-2-16,0-6-1 0,0 3 0 0,0-4 0 15,-4 4-22-15,4-9-8 0,0 6 0 0,0-6 0 16,4 6 0-16,-4-6 0 0,3 9 0 0,-3-9 0 16,0 0-64-16,0 0-20 0,0 0-3 0</inkml:trace>
  <inkml:trace contextRef="#ctx0" brushRef="#br0" timeOffset="31303.156">18641 9510 1029 0,'0'0'21'0,"0"0"6"0,0 0-27 0,0 0 0 16,0 0 0-16,0 0 0 0,-4 8 36 0,4 4 3 0,-3-6 0 0,3 12 0 15,0-9-7-15,-4-1 0 0,4 1-1 0,0 3 0 16,0-6-31-16,4 6 0 0,-4-12 0 0,0 0 0 16,3 5-29-16,-3-5-6 0</inkml:trace>
  <inkml:trace contextRef="#ctx0" brushRef="#br0" timeOffset="32334.937">18909 9801 1288 0,'0'0'27'0,"0"0"5"0,0 0-32 0,0 0 0 0,-4-6 0 0,4 6 0 15,0 0 90-15,-7 0 11 0,7 0 3 0,-7-6 0 16,7 6-56-16,-7 0-12 0,7 0-1 0,-7 0-1 16,0 0-10-16,0 0-1 0,0 0-1 0,7 0 0 15,-7 6-22-15,0-6 0 0,0 6 0 0,0-6 0 16,3 6 0-16,1-1 0 0,-4 4 0 0,3 0 0 15,1 0 0-15,3 3 0 0,0-1 0 0,0-5 0 16,0 6 0-16,0-3 0 0,-4 3 0 0,4-6 0 16,0-6 0-16,0 0 0 0,0 0 0 0,0 0 0 15,0 0 20-15,0 0-1 0,0 0 0 0,0 0 0 16,0 0 21-16,0 0 4 0,0 0 0 0,0 0 1 16,0 0-29-16,0 0-7 0,0 0-1 0,-3-6 0 15,3 0-8-15,0 6-11 0,0-6 3 0,0 3 0 16,0-3-10-16,0 0-2 0,3-3 0 0,-3 6 0 15,0 3-7-15,0 0-1 0,4-5-1 0,-4 5 0 16,0 0-15-16,0 0-2 0,3 0-1 0,-3 0 0 16,0 0 12-16,0 0 3 0,0 0 0 0,0 0 0 15,0 0-20-15,0 0-3 0,0 0-1 0,0 0 0 16,0 0 39-16,0 0 7 0,0 0 2 0,0 0 0 16,0 0 16-16,0 0 3 0,0 0 1 0,0 0 0 15,0 0 30-15,0 0 6 0,0 0 2 0,0 0 0 16,0-6-29-16,0 6-5 0,0-6-2 0,0 6 0 0,0-6-5 15,0 6-1-15,0-12 0 0,0 12 0 16,0-6 4-16,0 6 0 0,0 0 0 0,0 0 0 16,0 0 16-16,0 0 3 0,0 0 1 0,0 0 0 15,0 0-32-15,0 0 0 0,0 0 0 0,0 0 0 16,4 6 12-16,-4 6-3 0,0-6-1 0,0 6 0 0,0-7-8 0,0 10 8 0,0-3-8 0,0 0 8 16,0-1-8-16,0 1 0 0,0 0 9 0,-4 0-9 15,4-4 8-15,-3 10-8 0,3-6 10 0,0-6-10 16,0 0 9-16,0 2-9 0,0 1 8 0,0-9-8 15,0 0 18-15,0 0-2 0,0 0 0 0,0 0 0 16,0 0 13-16,0 0 3 0,0 0 0 0,0 0 0 16,0 0-17-16,0 0-3 0,0 0-1 0,0 0 0 15,0 0-11-15,0 0 0 0,0 0 0 0,0 0 0 16,0 0 0-16,0 0 0 0,0 0-14 16,0 0 5-16,0 0-3 0,0 0 0 0,0 0 0 0,0-9 0 15,0 4 12-15,0-4 0 0,3 3 0 0,-3-6 0 16,4 0 0-16,-1-5 0 0,1 2 0 0,3-3 0 15,-4 7 0-15,4 2 12 0,0 0-2 0,0 0-1 16,-3-3 3-16,3-5 1 0,-3-7 0 0,-1 10 0 16,4 2 4-16,-3 0 1 0,-1 0 0 0,1 6 0 15,-1 1-6-15,1-1 0 0,-1 3-1 0,-3 3 0 16,0 0-11-16,7-3 0 0,-7 3 0 0,7 0 0 16,-3 3 0-16,-1 0-9 0,5 3 9 0,-5-1 0 15,1 7-9-15,-1 0 9 0,1 0 0 0,-4 2-9 16,3 4 9-16,1-6-10 0,-1 5 10 0,1 1-10 15,-1-3 10-15,1 2-13 0,-4-2 5 0,0 0 8 0,3-3-11 16,-3 2 11-16,4-2-8 0,-4 0 8 0,3-3-21 0,-3-1 1 16,0 7 0-16,0-3 0 15,0-6-12-15,4 0-3 0,-4 2 0 0,3 1 0 16,1-3-37-16,-4 0-8 0,0-6-2 0,0 0 0 16,3 3-130-16,-3-3-25 0</inkml:trace>
  <inkml:trace contextRef="#ctx0" brushRef="#br0" timeOffset="32982.436">19184 9783 1196 0,'0'0'24'0,"-7"6"8"0,0-6-32 0,3 6 0 0,-3 0 0 0,0-3 0 16,0 2 72-16,-3 1 9 0,3 0 2 0,-4 6 0 15,4-6-27-15,0 0-6 0,0 0-1 0,3 0 0 16,-3-1-31-16,4 7-6 0,-4-6-2 0,3 3 0 16,1 3-1-16,3-1 0 0,0 1 0 0,-4-6 0 15,4 6 6-15,0 0 1 0,0-4 0 0,0 10 0 16,0-12-1-16,0 6 0 0,4-4 0 0,-1 4 0 16,1 0 0-16,-1-6 0 0,4 0 0 0,-3 0 0 15,3-3 2-15,0 2 1 0,4 1 0 0,-4-3 0 16,3-3-5-16,1 0-1 0,-1-9 0 0,1 4 0 15,-1 2 8-15,1-3 0 0,0-6 1 0,-4 6 0 16,0-3-21-16,-4 0 0 0,1 1 0 0,-1 2 0 16,1 0 0-16,-4 0 0 0,3 0 0 0,-3-6 0 0,0 6 8 15,-3 1 1-15,3 5 0 0,0-6 0 0,0 6-9 16,-4-6 0-16,4 6 0 0,0 0 0 16,0 0 0-16,0 0 8 0,0 0-8 0,0 0 8 0,0 0-8 0,-7 9 0 0,4-1 0 15,-1 4-11-15,1 6 11 0,-1-3 0 0,4 8 0 16,0 1 0-1,0-7-24-15,4 4-2 0,-1 2-1 0,1 1 0 0,-1 8 27 0,4-5 0 0,0 14 0 16,0-9 0-16,-3 3 0 0,3-8 0 0,-3 2 0 16,3-5 0-16,-4 8 0 0,1-5 0 15,-1 2 0-15,1-3 0 0,-4-2 0 0,0 5 0 0,0-11 0 16,0 8-8-16,-4 1 8 0,1 8-8 0,-1-2 8 16,1-4-8-16,-1-3 8 0,4-8 0 0,-3 0 0 0,3-7 0 15,-4-2 0-15,-3 3 0 0,3 3 9 0,-3-1-9 16,4-8 0-16,-4 0 0 0,3 6 0 0,-3-6 0 15,7-6 0-15,-7 0 0 0,4 0 0 0,-8 0 0 16,4-3 0-16,-4 0 0 0,4-3 0 0,-3 0 0 16,-1 0 0-16,-3-5 0 0,0-4 0 0,0-3 0 15,0 1 13-15,3-7-4 0,-3 1-1 0,0-4 0 16,3-5-8-16,1 2-17 0,-1-5 4 0,1-3 1 16,3 11-12-16,-1-8-1 0,5 3-1 0,-1 2 0 15,4 4-8-15,0 2-2 0,4-2 0 0</inkml:trace>
  <inkml:trace contextRef="#ctx0" brushRef="#br0" timeOffset="33385.634">19509 9060 1337 0,'-11'9'56'0,"4"5"-44"16,3-5-12-16,-3 9 0 0,4-6 0 0,-4 5 0 15,3 4 53-15,1 2 9 0,-1-5 2 0,1 8 0 16,3 1 0-16,-4 2 0 0,4 1 0 0,0 2 0 15,0-6-24-15,4 10-5 0,-1-7-1 0,1 3 0 16,3 1-25-16,3-4-9 0,1-2 0 0,0 2 9 16,-1 6-9-16,-3 4 0 0,4-1 0 0,-4 3 0 15,0-12 0-15,0 4 0 0,-4-7 0 0,5-2 8 16,-5-1-19-16,-3-2-4 0,4-4-1 0,-1 7 0 16,-3-4-2-16,-3 4-1 0,3-3 0 0,0 2 0 15,-4-5 8-15,1-6 2 0,-1 5 0 0,0-8 0 16,1 3-24-16,3-6-5 0,3-1-1 0,-3 1 0 15,0-6-72-15,0 0-14 0,0 0-3 0</inkml:trace>
  <inkml:trace contextRef="#ctx0" brushRef="#br0" timeOffset="33669.245">19308 9563 1337 0,'-11'14'28'0,"11"-14"6"0,0 0-34 0,0 0 0 0,0 0 0 0,0 0 0 15,0 0 109-15,0 0 15 0,0 0 4 0,0 0 0 16,0 0-52-16,0 0-9 0,0 0-3 0,3-3 0 16,1 0 0-16,0 0 0 0,-1 0 0 0,4 1 0 15,-3 2-51-15,6 0-13 0,-3 2 0 0,4-2 0 16,-1 3 0-16,8-3 0 0,-4 0 0 0,4 3 0 15,-1 0 0-15,1 3 0 0,0 0-9 0,3 6 9 16,-3-6-64-16,-1 0-6 0,1-6-2 0,-1 5 0 16,1 1-136-16,3-3-28 0</inkml:trace>
  <inkml:trace contextRef="#ctx0" brushRef="#br0" timeOffset="36069.993">19971 9733 923 0,'-4'6'39'0,"1"0"-31"15,3-6 60-15,0 0 13 0,0 0 3 0,0 0 0 16,0 0-19-16,0 0-3 0,0 0-1 0,0 0 0 16,0 0 5-16,0 0 1 0,0 0 0 0,0 0 0 15,0 0-35-15,0 0-6 0,0 0-2 0,0 0 0 16,0 0-24-16,0 0 0 0,0 0-14 0,3 3 5 15,4 0 9-15,0 0 0 0,0-3 0 0,0 3-8 16,0 0 8-16,1-1 0 0,-1 1 0 0,0 0-8 16,0-3 8-16,0 0-10 0,0 0 10 0,3 0-10 15,1 0-15-15,0 3-3 0,3 3-1 0,-4 0 0 16,4-6-59-16,-3 0-11 0,3 0-2 0</inkml:trace>
  <inkml:trace contextRef="#ctx0" brushRef="#br0" timeOffset="36808.648">20260 9380 1288 0,'0'0'27'0,"0"0"5"16,0 0-32-16,0 0 0 0,0 0 0 0,4 9 0 15,-4 3 84-15,3 0 9 0,1-6 3 0,-1 5 0 16,1-2-26-16,-1 9-5 0,1-7-1 0,-1 7 0 15,4-3-44-15,0-3-10 0,0-1-2 0,-3 13 0 16,3-9-8-16,0 2 8 0,-3 13-8 0,3-7 8 16,-4 4-8-16,1 2 0 0,3-3 9 0,-4 7-9 15,-3 2 0-15,4-9 9 0,-4 10-9 0,-4-1 0 16,4-3 12-16,-3 1-12 0,-1 2 12 0,-3-9-12 16,0 4 8-16,4-4-8 0,-8-2 0 0,7-1 0 15,1-2 0-15,-1-3 10 0,4 5-10 0,-3-11 8 16,3 3-8-16,0-4 0 0,0 1 0 0,0-6 0 15,0 6 0-15,0-9 0 0,3 5 9 0,-3-8-9 0,0 0 14 0,0 0-2 16,0 0 0-16,0 0 0 0,0 0 6 0,0 0 1 16,0 0 0-16,0 0 0 0,0 0-19 0,0 0 8 0,0-8-8 0,4-1 0 15,-4-3 0-15,3 0-22 0,1-2 3 16,-4 2 1-16,4 0-4 0,-1-6-1 0,1-2 0 0,3 5 0 16,-4 0 12-16,1-2 3 0,3-1 0 0,0 4 0 15,-4 2 8-15,1 0 0 0,3 6 0 0,-4-9 0 16,1 7 0-16,0 2 0 0,-1-3 10 0,1 9-10 15,-1-6 13-15,-3 0-3 0,4-6-1 16,-4 12 0-16,3 0-9 0,-3 0 0 0,0 0 0 16,4-6 0-16,-4 6 0 0,3-2 0 0,1-4 0 0,-1 6 0 15,-3 0 0-15,4 3-11 0,-1 0 11 0,4 5-8 16,-3-2 8-16,-1 0 0 0,1 0 0 0,-1 0 0 16,1 0 0-16,0 6-8 0,-1 8 8 0,4-8 0 15,-3 3 0-15,-1 2-8 0,4 1 8 0,-3-1 0 16,3 1 0-16,-4-3-8 0,4 8 8 0,-3-11 0 15,3 3-11-15,-4-3 11 0,1 5-13 0,0 1 5 16,-4-1-11-16,3 4-1 0,-3 3-1 0,0-7 0 16,4-5-17-16,-4-9-3 0,0-6-1 0,3 3 0 15,-3 6-34-15,4-3-6 0,3 9-2 0</inkml:trace>
  <inkml:trace contextRef="#ctx0" brushRef="#br0" timeOffset="37302.516">20676 10024 953 0,'-7'24'20'0,"4"-18"4"0,-1 5-24 0,1 1 0 0,-1-3 0 0,1 3 0 16,3-7 76-16,-4 7 9 0,1-3 3 0,3 0 0 16,-4-3-20-16,4 3-4 0,0 2-1 0,0-11 0 15,0 6-15-15,0 0-2 0,0-6-1 0,4 6 0 16,-4 0-12-16,3 0-2 0,1 0-1 0,-1 2 0 16,-3-2-17-16,0-6-3 0,4 6-1 0,-1 0 0 15,1 6-9-15,-1-6 0 0,1 0 0 0,-1 5 0 16,4 1 13-16,-3 3-2 0,-1 5-1 0,4-5 0 15,-3-3-10-15,0-3 0 0,3-9 0 0,0 0 8 16,-4 0-8-16,4 6 0 0,-3-1 0 0,-1 1 0 16,4 0 0-16,-3-6 0 0,3 3 0 0,0 0 0 15,0 3 14-15,0-3 1 0,4 0 0 0,-4-3 0 16,3-9 27-16,-3-6 6 0,4-8 0 0,-4-1 1 16,0 4-33-16,-3 8-6 0,3-9-2 0,-4 7 0 15,1-1-8-15,-4 3 8 0,0-8-8 0,-4 5 8 16,4 6-8-16,-3-9 0 0,-1 4 0 0,-3-1 0 15,0 0 0-15,3 4-17 0,-3-7 4 0,0 6 1 16,0-2-15-16,4 8-2 0,-4-6-1 0,3 6 0 16,1 0-3-16,3-3-1 0,-4 0 0 0,4 7 0 15,0 2-66-15,0 0-12 0,4-6-4 0</inkml:trace>
  <inkml:trace contextRef="#ctx0" brushRef="#br0" timeOffset="37621.89">20959 10121 1205 0,'0'0'34'0,"0"0"8"15,0 0-34-15,0 0-8 0,0 0 0 0,0 0 0 16,0 0 25-16,0 6 3 0,0 0 1 0,-4 0 0 16,4 3 44-16,0-4 9 0,0 1 2 0,-4 0 0 15,4 0-45-15,0 3-9 0,-3-3-2 0,3 6 0 16,0 5-13-16,0-5-3 0,-4 0-1 0,4 5 0 16,0-2-11-16,0 3 0 0,0-7 0 0,0-2 0 15,0-9-29-15,0 0-2 0,0 0 0 0,4-3 0 16,-1-3-105-16,-3-5-22 0</inkml:trace>
  <inkml:trace contextRef="#ctx0" brushRef="#br0" timeOffset="37815.561">20856 9624 851 0,'0'0'36'0,"-7"0"-36"16,7 0 0-16,0 0 0 0,-7 0 0 0,7 0 0 16,0 0 0-16,0 0 0 0,0 0 0 0,0 0 0 15,0 0-58-15,0 0-18 0</inkml:trace>
  <inkml:trace contextRef="#ctx0" brushRef="#br0" timeOffset="38206.945">21308 9324 1337 0,'0'0'28'0,"0"6"6"0,-4 3-34 0,1 3 0 0,-1 0 0 16,1 2 0 0,-1 4 58-16,-3 6 5 0,4-10 1 0,-5 7 0 0,5-1 0 0,-1-8 0 0,1 3 0 0,-1-3 0 15,1 5-52-15,-1 1-12 0,1-1 0 0,3 4 0 16,0 3 37-16,0-4 5 0,0 10 1 0,0-13 0 16,3 10-19-16,-3-4-3 0,4 1-1 0,-1 2 0 15,1 1-20-15,-4 2 0 0,0 0 0 0,3-2 8 16,-3-4-8-16,4 4 0 0,-4-4 0 0,3 1 0 15,-3-1 0-15,0 4 0 0,4 2 0 0,0-2 0 16,-4-4 0-16,3 1 0 0,1 2 0 16,-4-8 0-16,3 2-16 0,-3-2-4 0,0-12 0 15,4 6-1-15,-4 5-18 16,3 4-3-16,1-3-1 0,-4-4 0 0,0-2-17 16,0-3-3-16,0-9-1 0</inkml:trace>
  <inkml:trace contextRef="#ctx0" brushRef="#br0" timeOffset="38575.29">21093 9739 908 0,'0'0'19'0,"0"0"4"0,0 0-23 15,0 0 0-15,0 0 0 0,0 0 0 0,0 0 95 0,0 0 14 0,0 0 3 16,3 0 1-16,4 0-39 0,-3-6-8 16,3 6-2-16,-4 0 0 0,4 6-51 0,0-6-13 0,4 0 0 0,-4 3 0 15,7-3 54-15,-3 3 8 0,-1-6 2 0,8 3 0 16,-4 0-52-16,0-3-12 0,4 3 0 0,-4-6 0 15,0 0 0-15,0 6 0 0,0 0 0 0,0-6 0 16,0 6 0-16,-3 0 0 0,3-6 0 0,0 6 0 16,-3 0 0-16,-1 0 0 0,1 0 0 0,0 0 0 15,-4 0-15-15,3 0-5 0,-3 6-2 0,0-6 0 16,0 0-49-16,0 0-9 0,-3 6-3 0</inkml:trace>
  <inkml:trace contextRef="#ctx0" brushRef="#br0" timeOffset="44537.989">13159 10862 850 0,'-7'-6'17'0,"-1"6"6"16,5-6-23-16,-1 6 0 0,1-6 0 0,3 6 0 15,0 0 56-15,0 0 6 0,0 0 2 0,0 0 0 16,0 0-52-16,-4-6-12 0,4 6 0 0,-7 0 0 15,7 0 54-15,0 0 8 0,0 0 2 0,0 0 0 16,-3 6-52-16,-4 0-12 0,3 6 0 0,1 3 0 16,3 2 0-16,3 7 0 0,-3-4 0 0,4 16 0 15,3-7 0-15,-4 3 0 0,1 4 0 0,3 2 0 16,-4 0 0-16,4-3 0 0,-3 9 0 0,0 1 0 16,-1-4 0-16,-3 3 0 0,0 0 8 0,0-6-8 0,0 9 0 15,4 3 0-15,-4-6 8 0,0-8-8 0,-4-4 0 0,4-9 0 16,-7-5 27-16,3-9-1 0,-3 3 0 0,0-7 0 15,0 1 22-15,4-6 4 0,-4 0 0 0,-4 0 1 16,4-6-18-16,-3 1-4 0,2-7-1 0,-2 0 0 16,3 0-22-16,3-2-8 0,1-4 0 0,-1 0 9 15,1 1-9-15,3 2 0 0,3-6 0 0,-3 1 0 16,4 5-15-16,-1-2 5 0,1-4 1 0,3 3 0 16,-4 1-1-16,1-1 0 0,-1 3 0 0,5 4 0 15,-5-7 10-15,4 6-10 0,0-3 10 0,0 7-10 0,0-1 10 16,-3 3 0-16,-1-6 0 0,4 0 0 15,0 4 0-15,0 2-10 0,1-3 10 0,-1 3 0 16,3-3-8-16,-10 9 8 0,7 0 0 0,0 0 0 16,4 0-19-16,-1 0 3 0,1 0 1 0,-4 0 0 15,4 0-16-15,-1 6-3 0,1 3-1 0,-1 0 0 16,1 3 1-16,-4 8 0 0,4-5 0 0,-4 8 0 0,0 1 34 0,0-12 0 16,-4 8 0-16,1-2 0 15,-1 5 0-15,1-11 8 0,-4 15 0 0,3-4 1 0,1-14-9 0,-4 9-12 16,4 5 2-16,-4 1 1 0,3-4 9 0,1-2 12 15,-4-1-2-15,3-8-1 0,-3 0-9 16,0-9-12-16,0 0 2 0,0 0 1 16,4-9-95-16,3-5-20 0</inkml:trace>
  <inkml:trace contextRef="#ctx0" brushRef="#br0" timeOffset="44992.014">13533 11344 450 0,'0'0'9'0,"-4"6"3"0,4 0 0 0,0 3 1 0,0-9-13 0,-3 6 0 0,3 5 0 0,0 1 0 0,3-6 82 0,1 6 14 15,-1-6 2-15,1 8 1 0,-1-8-79 0,-3 3-20 16,0 0 0-16,4 3 0 0,-1-1 55 0,-3-5 7 31,4 0 2-31,-1 3 0 0,-3-3-52 0,0 6-12 0,4-7 0 16,-1 7 0-16,1 0 40 0,-1 3 6 0,8-7 1 0,0 1 0 0,-4-3-38 0,3 6-9 16,-3 6 0-16,0-4 0 0,0-11 10 0,-3 6 0 15,3-3 0-15,-4-6 0 0,4 6-2 0,1-6-8 16,-1 0 12-16,0 6-4 0,0-6 17 0,-4 0 3 15,4-6 1-15,0 0 0 0,0 0-14 0,-3 0-3 16,3-3-1-16,0 0 0 0,-3-2-3 0,-1 2 0 16,4-3 0-16,-3 0 0 0,-4-2-8 0,0 2 12 0,0 0-12 0,3-5 12 15,-3 2-3-15,0 3 0 0,0 0 0 16,-3-5 0-16,-1 5-9 0,1 0 0 0,-1 0 0 0,1-2 0 31,-1 2-24-31,1-6-6 0,-5 4-2 0,5 2 0 16,-1 0-20-16,1 0-5 0,-4 1-1 0,3 2-316 0,4 0-63 0</inkml:trace>
  <inkml:trace contextRef="#ctx0" brushRef="#br0" timeOffset="45306.517">13892 11473 836 0,'0'0'24'0,"0"0"4"0,0 0-28 0,0 6 0 15,0-6 0-15,0 0 0 0,0 0 0 16,0 0 0-16,-3 18 0 0,3 14 0 15,-4-8 0-15,4-4 0 0,4-2 0 0,-1-12 36 0,1 0 0 16,-1 6 1-16,1-4 0 16,3-2-59-16,-7-6-12 0,4-9-2 0,-4 9-1 0,3 6 37 0,1 0 10 0,-4-6 1 0,0 0 0 15</inkml:trace>
  <inkml:trace contextRef="#ctx0" brushRef="#br0" timeOffset="45504.259">13896 10806 1267 0,'-11'15'28'0,"8"-9"5"0,-4 0 2 0,3-1 1 0,1 1-36 0,-1 0 0 0,4-6 0 0,0 0 0 16,0 0 0-16,0 0 0 0,0 0 0 0</inkml:trace>
  <inkml:trace contextRef="#ctx0" brushRef="#br0" timeOffset="45854.77">14175 10700 576 0,'0'15'12'0,"-4"-3"4"0,4-3 0 0,0 5 0 0,-3-2-16 15,3 9 0-15,3-1 0 0,-3 10 0 0,4 5 66 0,-4-3 10 0,3 1 3 0,1 2 0 16,-1-9-24-16,1 10-5 0,-1-1-1 0,4 3 0 15,-3-12-49-15,-1 10-11 0,4-7-1 0,-3 3-1 16,-1-2 13-16,1 2 0 0,3-8 0 0,-3 14 10 16,-1-9-10-16,-3-2 10 15,-3-7-10-15,-1 4 10 0,1-1-10 0,-1-5 0 16,4 14 0-16,0-5 8 0,-4-7-8 0,4-5 0 0,0 6 0 0,-3-1 0 16,3 1-28-16,-4-9-2 15,1 2 0-15,-1-2-394 0</inkml:trace>
  <inkml:trace contextRef="#ctx0" brushRef="#br0" timeOffset="46140.206">14009 11194 1074 0,'0'0'30'0,"0"0"8"0,0 0-30 0,-4 3-8 16,4-3 0-16,0 0 0 0,0 0 0 0,0 0 0 16,0 0 0-16,0 0 0 0,0 0 0 0,0 0 0 0,4 3 0 15,3-3 0-15,-4 0 52 0,4 0 10 0,4 0 2 0,-4 0 0 16,4-3-52-16,-1 3-12 0,4 0 0 0,-3-3 0 16,3 3 0-16,0-3 0 0,0-3 0 0,0 6 0 15,0 0 0-15,4 0 0 0,0 0 0 0,-1 0 0 16,1 0 0-16,0-3 0 0,-1 0 0 15,1-2-560-15</inkml:trace>
  <inkml:trace contextRef="#ctx0" brushRef="#br0" timeOffset="47225.463">15028 11250 975 0,'0'0'21'0,"0"0"5"0,0 0 1 0,0 0 1 0,0 0-28 0,0 0 0 0,0 0 0 0,0 0 0 16,0 0 56-16,-3 9 7 0,3 8 1 0,-4-11 0 16,4-6 13-16,0 0 3 0,0 0 1 0,-3 12 0 0,-1-3-65 15,1 3-16-15,3-12 0 0,0 0 0 16,-4 9 36-16,4 5 4 0,0 4 1 0,-3-6 0 0,3 2-14 0,0 4-3 16,0 0-1-16,0-1 0 15,-4-2-23-15,4-3 0 16,-3 5 0-16,-1-8 0 0,1 0 0 0,3-3 0 0,-4 3 0 0,4 2-15 15,0-11 3-15,0 0 0 16,0 0 12-16,0 0 16 0,0 0-3 0,0 0-1 16,-4-11-12-16,4 2 0 0,8 3 0 0,-5-3 0 0,1 0 0 15,-1-8 0-15,-3-7 0 0,4 4 0 0,-4 2 0 0,0 3 0 16,3-8 0-16,1 11 0 0,3-12-11 0,-4 13-5 16,1-1 0-16,-1 3-1 0,-6-3 17 0,-1 1-8 15,4 11 8-15,0 0 0 0,0 0-14 0,0 0 4 16,0 17 1-16,0-11 0 15,4 3-21-15,-4-9-4 0,0 0-1 0,0 0 0 0,3 6 35 0,-3 3 0 0,0-1 0 0,0 10 0 16,4-6 44-16,-4-3 16 0,0 8 4 0,0 1 0 16,0-6-53-16,0-3-11 0,0-9 0 0,7 5 10 31,-4-5-2-31,1 3 0 0,3 3-8 0,-3-3 10 0,-4-3-10 0,0 0 10 16,3 6-10-16,4-6 10 0,-3 3-10 0,3-3 10 15,-4-3-10-15,4 3 0 0,-3-3 0 0,-1 0 8 16,4 3-8-16,0-3 0 0,-7 3 0 0,0 0 0 15,8 0-17-15,-8 0 1 0,0 0 0 0,3 3 0 16,1 0 16-16,-4-3 0 0,0 0 0 0,3 6 0 0,4 3 0 16,-3-3-8-1,-1 0 8-15,1-6-13 0,-1 0 13 0,1 0 0 0,-4 0 9 16,0 0-9-16,0 0-12 0,7 0-8 0,-7 0-1 16,0 0-1-16,0 0 22 0,0 0 0 0,0 0 0 0,0 0 0 15,0 0 20-15,0 0 0 0,0 0-1 0,0 0 0 16,0 0-30-16,0 0-5 15,0 0-2-15,0 0 0 0,7 0 29 0,0 0 5 0,-4 5 2 16,-3-5 0-16,8 6-18 0,-5-3-16 0,1 3 4 16,-1 0 0-16,1 0 12 0,3 0 16 0,-4 0-3 0,1 5-1 15,3-11-12-15,0 6-12 0,-4 0 3 0,-3 0 0 0,4-3-1 0,-1 3 0 16,1-3 0-16,7-3 0 16,-1-3-28-16,4-6-6 0,-3 3 0 0,3 0-1 15,-3 0-118-15,3-5-23 0,-14 11-5 0,0 0-1 0</inkml:trace>
  <inkml:trace contextRef="#ctx0" brushRef="#br0" timeOffset="47459.97">15328 11429 1112 0,'0'18'32'0,"0"3"-32"16,0-10 0-16,0 1 57 0,0 0 6 0,0-3 1 15,0 2 0-15,0-5 0 0,0-6 0 0,-7 12 0 0,-3-3-52 16,3-3-60-16,7-6-13 16,0-6-3-16</inkml:trace>
  <inkml:trace contextRef="#ctx0" brushRef="#br0" timeOffset="47639.11">15325 10900 1364 0,'-21'6'28'0,"13"0"7"0,1-6-35 0,7 0 0 15,-3 6 0-15,3-6 0 0,0 0 0 0,0 0 0 0,0 0-12 16,0 0 3-16,0 0 9 0,0 0 0 0,0 0 0 15,0 0-376 1,0 0-74-16</inkml:trace>
  <inkml:trace contextRef="#ctx0" brushRef="#br0" timeOffset="47980.624">15660 10862 1190 0,'-11'9'33'15,"8"3"9"-15,-1 5-34 0,1 4-8 0,-1 2 0 0,1 7 0 0,3 2 28 0,-4 3 4 16,1-8 1-16,3 8 0 15,-4-11 25-15,4 8 5 0,0-12 1 0,0 10 0 0,4-7-52 0,-4 7-12 16,0 2 0-16,3-5 0 0,-3 2 0 0,0-6 0 16,4 4 0-16,-4 2 54 15,3-2 8-15,1-1 2 0,-4 4 0 16,3-1-73-16,1-2-15 0,-4-10-2 0,3 1-1 0,-3-18 27 0,0 3 0 16,4 6 0-16,-4-9 0 15,3 5-30-15,-3-5-7 0,0 0-2 0,0 0-423 16,7 3-85-16</inkml:trace>
  <inkml:trace contextRef="#ctx0" brushRef="#br0" timeOffset="48358.773">15826 10880 831 0,'0'0'18'0,"0"0"4"0,0 0 1 0,0 0 1 0,0 0-24 0,0 0 0 0,0 0 0 0,0 0 0 16,0 0 35-16,3 0 2 0,-3 0 1 0,0 0 0 0,7 5-3 16,-3 4-1-16,-1 9 0 0,1-6 0 0,-1 2 11 0,1 10 3 15,-1-4 0-15,-3 13 0 0,0-7-9 0,0 10-2 16,0-4 0-16,-3 6 0 0,-1-6-1 0,1 4-1 15,-1-1 0-15,1 3 0 0,-1-8 10 0,4 2 3 32,-3-9 0-32,3 4 0 0,0-1-32 0,3-5-5 0,-3 11-2 0,0-5 0 0,0 2 18 0,0-8 3 15,0-4 1-15,0 1 0 16,4-12-50-16,-1 3-9 0,-3 5-3 0,4-8 0 16,-4-6 31-16,3 6 0 0,1 3 0 0,-4-9 0 15,0 0-135-15,3 0-21 0,11-6-4 0,-6-6 0 0</inkml:trace>
  <inkml:trace contextRef="#ctx0" brushRef="#br0" timeOffset="49254.205">16094 11318 597 0,'0'0'12'0,"0"0"4"0,0 0 0 0,0 0 2 0,0 0-18 0,0 0 0 0,0 0 0 0,-7 6 0 15,7-6 50-15,-7 2 6 0,0 10 2 0,3-6 0 16,4-6 56-16,-3 6 11 0,-5 3 3 0,5 0 0 15,3-9-52-15,0 0-9 0,0 0-3 0,0 0 0 16,0 0-51-16,0 0-13 0,0 0 0 0,0 5 0 16,0-5 54-16,3 9 8 0,-3-9 2 0,8 6 0 15,-5 0-52-15,4 0-12 0,0 0 0 0,-3-6 0 16,3 6 33-16,-4-6 4 0,4 6 1 0,-7-6 0 16,4 0-24-16,3 0-5 0,0 0-1 0,0 3 0 0,0-6-8 15,-3 3 10-15,6 0-10 0,-3 0 10 0,0-6-10 16,-3 0 0-16,3 0 0 0,0-6 8 15,0 3-28-15,-4-5-7 16,5 5-1-16,-5-3 0 0,1-6-22 0,-1 4-5 0,1 2-1 16,-1 0 0-16,1-5 8 0,-4-1 0 0,3 9 1 0,1-3 0 15,-8 1 47-15,4 5 13 0,-3-6 1 0,-1 3 0 0,1-3-14 0,-1 4 0 16,-3-1 0-16,0 3 0 0,3 0 0 0,-3 6 0 16,0-6 0-16,-3 12 0 0,3-6 39 0,0 6 5 15,-4 0 0-15,4 3 1 0,0-4-22 0,-4 10-5 16,4 0-1-16,-3-3 0 0,3-1 0 0,0 4 0 15,0-3 0-15,0 5 0 0,3 1-25 0,1 0-6 16,-1 8-1-16,0-5 0 16,4 5 15-16,0-5 0 0,0-1 0 15,0-2 0-15,0 0 0 0,4 2 0 0,0-2 12 0,-1 11 4 0,4-8 2 16,4 14 0-16,-4-11-18 0,0 2 0 16,0-8 0-16,-4-4 0 0,4 1-11 0,0 0 1 0,1 2 0 15,-1 1 0-15,0-3-23 16,3 0-5-16,-6-7-1 0,3 4 0 0,-7-12-39 0,0 0-8 15,0 0-2-15</inkml:trace>
  <inkml:trace contextRef="#ctx0" brushRef="#br0" timeOffset="52797.636">17360 11318 611 0,'0'0'12'0,"0"0"4"0,0 0-16 0,-7-3 0 0,0 0 0 0,-3 3 0 16,2 0 66-16,1 0 10 0,-3 3 1 0,3-3 1 15,-4 3-23-15,1 3-5 0,3-4-1 0,-8 4 0 16,8 0 0-16,-3 0 0 0,-1 0 0 0,1 0 0 16,3 3-27-16,-1-1-6 0,1 4 0 0,0-3-1 15,0 3 38-15,0 0 8 0,0-4 2 0,0 10 5 32,0 0-50-32,0-1-10 0,0 1-8 0,0 3 0 0,0-4 0 0,0-5 0 0,0 0 0 15,3-1 0-15,1-2 0 0,-1 3 0 0,4-6 0 16,0-6 0-16,0 0 0 0,0 6 0 0,0 0 0 15,0 5 0-15,0-5 0 0,4 9 10 0,-4-15-10 16,0 0 0-16,10 0 0 0,-3-6-12 0,0 6 12 16,0-6 10-16,4 6 10 0,-4-3 1 0,0 3 1 15,0 0-35-15,0 0-7 0,0 0-2 0,0 0 0 0,0 0 38 16,0 0 8-16,1 3 2 0,-5-3 0 16,4 0-42-16,-3 0-8 0,-1-3-1 0,1 3-1 0,-1-6 63 0,-3-5 13 15,4 5 2-15,-8-6 19 16,4-6-48-16,0 4-10 0,-3-1-13 0,-1 6 0 15,4-3 0-15,0-5 0 0,-3 11 0 16,3-3 0-16,0 0 0 0,-4 6 0 0,4 3 0 0,0 0 0 0,0 0 0 16,0 0 0-16,0 0 0 0,0 0 0 0,0 0 0 15,0 0 0-15,0 0 0 0,0 0 0 0,0 9 0 0,-3 15 0 32,3 5 0-32,0-17 0 0,-4 5 0 0,4-8 0 0,0 3 0 0,0-6 0 0,0 0 0 15,0-6 0-15,0 12 0 0,0-7 0 0,4 7 0 16,-4-3 0-16,3 9 0 0,1-7 0 0,-1 7 0 15,-3-3 0-15,4 2 0 0,-4-2 0 0,0 0 0 16,0-3 0-16,0-4 0 0,0-8 0 0,-4 6 0 16,4-6 0-16,0 0 0 0,0 6 8 0,-3 15-8 15,-1 8 0-15,1 6 0 0,-1 15 0 0,1 0 0 16,-1-20 0-16,0-10 0 0,1-8 0 0,-1 0 0 16,1 5 0-16,-1 10 0 0,4 2 0 0,-3 4 0 15,3-13 0-15,0 1 0 0,0-1 0 0,0-8 0 16,0 3 0-16,-4-6 0 0,4-3 0 0,0-6 0 15,0 0 0-15,0 0 0 0,0 0 0 0,0 8 0 16,0 4 0-16,0 0 0 0,4-3 0 0,-4 0 9 16,0-9-9-16,0 0 0 0,0 0 0 0,0 0-11 15,0 0 11-15,0 0 0 0,0 0 0 0,0 0 0 16,0 0 0-16,0 0 0 0,0 0 0 0,0 0 0 16,0 0 0-16,0 0 0 0,0 0 0 0,0 0 0 15,0 0 0-15,0 5 9 0,0 1-1 0,0 3-8 0,0-9 0 0,0 0 0 16,3-12 0-16,-3 12 0 0,0 0-12 0,0 0 1 0,7-6 0 0,4 1 0 15,-4-4-7-15,0 3-2 0,4-12 0 0,-4 4 0 32,0-7-13-32,0-5-3 0,0-10-1 0,0 16 0 15,-3-7 37-15,-1 12 0 0,1 7 0 0,-1-4 0 0,1 6 0 16,-1-3 0-16,-3 3 0 0,4-2 0 0,-1 2 0 16,1-3 0-16,-4 3 33 0,3 0 15 0,1 0 2 15,-1 6 1-15,1-6-33 0,3 0-6 0,-4 1-2 16,5 2 0-16,-5-3-10 0,4 0 0 0,0 0 0 15,0-3 0-15,4 6 0 0,-4-9 0 0,3-11 0 0,5-4 0 16,-5 4-31 0,1 8-1-16,-1 6-1 0,-3 4 0 0,4-4-99 15,-4 3-19-15,4-6-4 0</inkml:trace>
  <inkml:trace contextRef="#ctx0" brushRef="#br0" timeOffset="53382.078">17547 11412 467 0,'0'0'20'16,"0"0"-20"-16,0 0 52 0,0 0 8 0,0 0 0 16,-3-6 1-16,3 0-8 0,0 6-1 0,0-6-1 15,0 6 0-15,0 0-6 0,0 0-1 0,0 0 0 0,0 0 0 16,-4-9 16-16,4 9 4 0,0 0 0 0,0 0 0 16,0 0-12-16,0 0-3 0,0 0 0 0,0 0 0 15,0 0-25-15,-3 9-4 0,-1 3-2 0,1 0 21 31,-1 2-21-31,0 1-4 0,1 0 2 0,-1 2 1 0,4 1 0 16,0 3 0-16,0 2-5 0,4-2 0 0,-1-4-1 0,1-5 0 16,0 0-11-16,-1-6 12 15,1 5-12-15,-1-5 12 0,1 3-12 0,-1-3 10 0,1 6-10 0,-1-6 10 16,-3-6 1-16,0 0 0 0,0 0 0 0,7 0 0 16,-7 0 4-16,4 0 1 0,-4 0 0 0,7 0 0 15,-4 0-8-15,4-6 0 0,1 6-8 0,-5 0 12 16,4 0-12-16,-3-6 0 0,-1 6 8 0,4 0-8 15,-3-6 0-15,3 6 0 0,-4 0 8 0,4-15-37 32,0 4 7-32,0-7 2 0,4 0 41 0,-4-8 9 0,-3 8 2 0,-1-8 0 15,-3 8-24-15,4-5-8 0,-1 5 0 0,1 0 0 16,-4 4 0-16,0-4 0 0,-4-3 0 0,1 4 0 16,-1 5-21-16,4 12-11 0,0 0-1 0,-3-6-1 15,-1-12 17-15,1 4 3 0,-1-1 1 0,4-6 0 16,-3 10-15-16,3 11-2 0,0 0-1 0,0 0 0 15,0 0-24-15,0 0-5 0,0 0 0 0</inkml:trace>
  <inkml:trace contextRef="#ctx0" brushRef="#br0" timeOffset="54030.937">18041 11462 893 0,'0'0'37'16,"0"0"-29"-1,-7-6 88-15,3 0 17 0,-3 3 4 0,4 0 1 16,-4-3-30-16,3 3-5 0,1-3-2 0,-4-2 0 16,3 5-48-16,-3-3-9 0,4 0-3 0,-4 0 0 15,3 0-5-15,-3 6-2 0,7 0 0 0,-4-9 0 16,4 9-2-16,-7 0-1 0,4-3 0 0,3 3 0 16,-7-3-11-16,0-3 12 0,7 6-12 0,-11 6 12 15,4-3-12-15,0 9 0 0,0-6 0 0,0 0 0 16,0 6 0-16,3-4-11 0,-3 1 11 0,0 6-12 15,0-3 12 1,0 5 0-16,-3-5 0 0,3 0 0 0,-1 3 0 0,5-4 0 0,-1 1 0 0,1 0 0 16,3 14 0-16,3-8 0 0,1 2 0 0,-4-5 0 15,0-6 0-15,3-3 0 0,-3 0 0 0,4-6 0 16,3 6 0-16,0-6 0 0,0 6 10 16,0-6 1-16,0 0 0 0,0-12 11 15,0 6-12-15,-3-9-2 0,-1 3-8 0,1-5 8 0,-1-1-8 16,-3 3 8-16,4 1-8 0,0-1 0 0,-1 3 0 15,-3 1 0-15,4 2 0 0,-4 3 8 16,3 0-8-16,-3 3 0 0,0 3 8 0,0 0-8 0,0 0 8 16,0 0-8-16,0 0 0 0,0 0 0 0,0 0 0 15,0 0 8-15,0 9-8 0,4 6 0 0,-4-4 0 16,7 1 0-16,0 3 0 0,0 2 0 0,-4-5 0 0,4 0 0 16,-3-6 0-16,3 0 0 0,-7-6 0 0,3 11 0 15,-3-11 0-15,8 6 0 0,-5 3 0 0,1-3 0 16,3-6 0-16,0 0 0 0,0 0 0 0,-4-6 8 15,4 0-8-15,0 0-13 0,-3-2 3 0,3-4 1 16,0 6-131-16,4 0-25 0,-4 0-6 0</inkml:trace>
  <inkml:trace contextRef="#ctx0" brushRef="#br0" timeOffset="54446.548">18221 10918 718 0,'0'0'15'0,"0"0"3"0,0 0-18 0,0 0 0 0,0 0 0 0,-7 3 0 16,7-3 55-16,0 0 7 0,-7 6 2 0,7-6 0 15,0 0 8-15,-7 6 1 0,7-6 1 0,-4 5 0 16,4-5-34-16,-3 9-6 0,3 0-2 0,-4 3 0 16,4 0-2-16,0-4-1 0,0 7 0 0,0 0 0 15,0 2 10-15,0 1 1 0,0 0 1 0,4 8 0 16,-4-5-20-16,3-1-4 0,1 7-1 0,-1 2 0 16,1-2-2-16,-1 2-1 0,1-3 0 0,-4 10 19 31,0 2-16-31,-4-9-3 0,1-2-4 0,-1 2-1 0,11 4 0 0,4-1 0 15,0 3-8-15,-4-14 0 0,-4 2 0 0,-3-5 8 16,4-6-8-16,-1-1 0 0,1 1 0 0,-1-3 0 0,1-3 0 0,-4-6 0 16,3 12 0-16,-3-12 0 15,0 0-52-15,0 0-12 0,4 0-2 0,-1-6-1 16,1 6-133-16,3-6-26 0</inkml:trace>
  <inkml:trace contextRef="#ctx0" brushRef="#br0" timeOffset="54710.926">18172 11338 892 0,'0'0'18'0,"0"0"6"0,0 0-24 0,0 0 0 0,0 0 0 0,0 0 0 16,0 0 62-16,0 0 8 0,0 0 2 0,0 0 0 15,0 0 3-15,7-6 1 0,-4 0 0 0,4 6 0 16,0-2-35-16,0 2-6 0,0 0-2 0,0 2 0 15,0-2-33-15,4 6 0 0,0-6 0 0,-1 6 0 16,1-6 0-16,-1 6 0 0,-3-6 0 0,4 6 0 16,0-6 0-16,-4 6 0 0,0-6 0 0,0 6 0 15,-7-6 0-15,0 0 0 0,0 0 0 0,0 0 0 16,7 3-44-16,0 0-16 0,0 0-4 0</inkml:trace>
  <inkml:trace contextRef="#ctx0" brushRef="#br0" timeOffset="55141.211">18507 11350 1337 0,'-14'9'28'16,"10"0"6"-16,1-4-34 0,-1 7 0 0,0 3 0 0,1-3 37 15,-1 2-14-15,1 1-3 0,-1 0 20 0,4-3 5 16,0 2 1-16,4 4 0 0,6 5-22 0,-2-5-4 15,-1-3 0-15,0 2-1 16,0-5-19-16,0 0 8 0,-4-6-8 0,4 6 0 0,-3-4 0 0,-1 1 0 0,1 0 0 16,-4-3 0-16,0-6 0 0,0 6 12 0,0-6-3 0,0 12 0 15,0-12 1-15,0 0 0 0,0 0 0 0,0 0 0 16,0 0 17-16,0 0 3 0,0 0 1 0,0-12 0 16,0 12-18-16,-4-6-3 0,4 6-1 0,-3-15 0 31,-1 0-9-31,-3-5 0 0,4 2 0 0,-4-5 0 0,7 8 0 15,0 3 0-15,3-8 0 0,1 8 0 0,-1 0 0 0,1 0 0 16,-4 1 0-16,0 5 0 16,3-6-9-16,-3 3 9 0,0 0 0 0,0 1 0 0,0 8 0 0,4-12 0 15,-4 12 0-15,0-6 0 0,3 0-8 0,-3 6 8 16,4-6 0-16,-1 6-8 0,5-3 8 0,-1 3 0 16,0 0-12-16,0 3 12 0,0-3-12 0,0 6 12 15,3-6-59-15,-3 0-5 0,1 6 0 0,2 0-1 16,-3-6 1-16,4 0 1 0,-4 0 0 0,0 0 0 15,0 0-52-15,0 6-10 0,0-6-3 0</inkml:trace>
  <inkml:trace contextRef="#ctx0" brushRef="#br0" timeOffset="55743.709">18704 11435 1074 0,'0'0'30'0,"-7"6"8"0,7-6-30 16,0 6-8-16,0-6 0 0,-3 9 206 15,3-9-62-15,-4 6-13 0,4-6-54 0,0 0-10 0,0 0-3 16,0 6 0-16,0-6-32 0,0 11-8 0,0-11 0 15,0 3-1-15,4 3-7 0,-4-6-2 0,7 3 0 16,-4 3 0-16,4-3-6 0,0 0-8 0,-3 0 11 16,-4-3-11-16,7 0 10 0,0 0-10 0,-3 0 8 15,-1-3-8-15,4 3 8 0,-3-6-8 0,3 6 8 16,-4 0-8-16,4 0 11 0,-7-6-3 0,0-6-8 0,-3 1 12 16,-1-1-12-16,4 0 0 0,4 0 0 0,-4 1 0 15,0 2 0-15,3 3 0 0,-3 0 8 0,4-6-8 16,-1 6 0-16,1-5 8 0,-1 5-8 0,1 0 0 15,-4 6 0-15,0 0 0 0,0 0-13 0,0 0 4 16,0 0-7-16,0 0 0 0,0 0-1 0,-4-3 0 16,4 3-17-16,0 0-3 0,0 0-1 0,0 0 0 15,0 0 38-15,-3-6 16 0,3 6 0 0,-7 6-1 16,0-6-24-16,0 0-5 0,0 3-1 0,0 3 0 16,3 0 15-16,-3 2 0 0,3-2 12 0,1 3-12 15,-1 3 8-15,1 0-8 0,-1-4 0 0,-3 10 10 16,4 0-2-16,-1 8 0 0,1-5 0 0,-1 5 0 0,4-5-8 15,0 8 12-15,0-11-4 0,4-1-8 0,-1-2 10 16,1-3-10-16,-1 6 10 0,4-13-10 0,-3 4 0 16,3 0 0-16,0 0 8 0,-3-3-8 0,3 5 0 0,0-5 0 0,0 0 0 31,0-6-19-31,-7 0-9 0,0 0-1 0,7 3-1 0,0 0 30 0,3 0 0 0,1-3 0 0,0 3 0 16,3 0-8-16,-4-3 8 0,4-3 0 0,1 0-9 31,2 0-66-31,1 0-13 0,-1 0-2 0,1-3-582 0</inkml:trace>
  <inkml:trace contextRef="#ctx0" brushRef="#br0" timeOffset="56557.698">19547 11356 262 0,'0'0'0'0,"0"0"11"0,0 0-11 0,0 0 0 0,0 0 0 0,0 0 0 16,0 0 68-16,0 0 11 0,0 0 2 0,0 0 1 15,0 0 44-15,0 0 9 0,0 0 1 0,0 0 1 16,0 0-46-16,0 0-10 0,0 0-1 15,-7 0-1-15,7 0-12 0,-7 0-3 0,0 0 0 0,7 0 0 16,-7 6-19-16,4 0-4 0,-4 5-1 0,3-2 0 16,-3 3-19-16,7-6-4 0,-4 6-1 0,4 2 13 31,4-2-17-31,0 0-3 0,3 0-1 0,-4-1-8 0,4-8 12 16,-3 3-4-16,3 0 4 0,-4-3 1 0,4 3 0 15,-7-6 0-15,0 0-4 0,0 0-1 0,0 0 0 16,0 0 0-16,4-6-8 0,-1 0 0 0,-3-3 0 0,-3 0 0 15,-1-2 0-15,1-1 0 0,-1 6 0 0,1-3-11 16,-4 0-1-16,3 1 0 0,-6-4 0 0,-1 6 0 16,0 0 12-16,1-6-10 0,-1 9 10 0,1-5-10 15,-4 5 10-15,3 0 0 0,0-3 0 0,1 6 0 16,-1 0 0-16,4 0 0 0,-3 3 0 0,3 3-8 0,0-3 8 0,-1-1 0 16,1 4 0-16,0-3-8 0,7-3 8 0,-7 6-10 15,4 0 10-15,-4 0-10 0,3 0-2 0,-3 6-1 16,4-9 0-16,-1 5 0 0,4-2 13 0,-3 3 0 15,-1-3 0-15,4 6 0 0,0-6 0 0,0 5 0 16,4-2 0-16,-1 0 0 0,4 6 9 0,-3 2 5 16,-1-5 1-16,4-3 0 0,0 9-15 0,0-7 0 15,0 1 0-15,4 3 0 0,0-1 8 0,-1 1-8 0,1-3 0 16,-4 6 0-16,3-4 0 0,1 1 0 0,0 0 0 16,-1-4 0-16,4-2 0 0,-3 0 0 0,-1 0 0 0,1 0 0 15,3-6 10-15,-3 0-10 0,-1-1 10 16,4-2-10-16,-3 0 9 0,3-2-9 15,0-1 8-15,0-6-8 16,4 3-16-16,0-3-9 0,-1 0-2 0,1-3 0 16,-4 1-29-16,0 5-7 0,0 0-1 0,0 3 0 0,0-3-102 15,0 0-21-15,22-5-4 0,-15-7-1 0</inkml:trace>
  <inkml:trace contextRef="#ctx0" brushRef="#br0" timeOffset="57089.456">19837 11503 872 0,'0'0'19'0,"-7"3"-19"15,7-3 0-15,-4 6 55 0,4-6 7 0,0 0 2 0,0 0 0 16,0 0 0-16,0 0 0 0,-7 6 0 16,7-6 0-16,0 0 0 0,0 5 0 0,0 1 0 15,0 0 0-15,4 0-52 0,-1 3-12 0,1-3 0 0,3 8 0 0,0 1 0 0,3 3 0 16,-3-6 0-16,0-4 0 15,1-5 0-15,2 0 0 0,-3-6 0 0,4-3 0 0,-4 6 0 0,0-3 0 16,3 1 0-16,-3-4 0 0,1 3 0 0,-1 0 0 16,0-3 0-16,-4 0 0 0,4 0 45 0,-3 0 7 15,-1-3 0-15,1-2 1 0,-4 5-23 0,0-3-5 0,-4 0-1 16,4-3 0-16,-3 1-24 0,3 2-16 16,-4-3 3-16,1 0 0 0,-1 1 32 0,-3-1 6 0,4-3 2 0,-8 6 0 15,4-2-27-15,0 2 0 0,0 3-14 0,0 0 5 31,0 0-19-31,0-3-3 0,0 6-1 0,0 0 0 0,0-3 32 0,-1 6 15 0,1 6-2 16,0 0 0-16,4 3-13 0,-4-3 0 0,0 0 0 0,3 6 0 16,1-1 0-16,-4 1 0 0,-4 3 0 0,4 2 0 15,0-5-12-15,0 3-6 0,0 3-1 0,3-1 0 16,-3-8 30-16,4 3 5 0,3 2 2 0,-4 1 0 16,1-9-18-16,3 6 0 0,0-9 0 0,0 8 0 15,3-2 0-15,-3-9 0 0,4 6 0 0,3 3 0 16,0 3 0-16,0 0 0 0,0-7 0 0,3 4 0 15,-10-9 31-15,11 3-1 0,0 3 0 0,-1-3 0 16,1 0-21-16,-11-3-9 0,10 3 8 0,1-3-8 16,3-3 0-16,-3 0 0 0,-1 0 0 0,1-3 0 15,3-3-36-15,-3 1 1 0,-4-4 0 0,3 0 0 16,1 0-40-16,-1 0-8 0,1-2-1 0,-1 2-1 16,1 0-32-16,0-5-7 0,-4 2 0 0</inkml:trace>
  <inkml:trace contextRef="#ctx0" brushRef="#br0" timeOffset="57510.976">20147 11418 990 0,'0'0'21'0,"0"0"5"0,0 0 1 0,-3 3 1 0,-1 5-28 0,1 1 0 0,-4-3 0 0,3 6 0 15,4 0 67-15,-4-1 7 0,4 1 2 0,-3 3 0 16,3 2-12-16,-4 1-1 0,1-6-1 0,3 5 0 16,3-2-47-16,1-3-15 0,-1 0 8 0,1 5-8 15,-4-8 0-15,4 3 0 0,-1 0 0 0,1-1 0 16,-4-5 0-16,0-6 0 0,0 0 0 0,0 0 0 15,0 0 40-15,0 0 5 0,7 3 1 0,-7-3 0 16,0 0-25-16,3-6-5 0,4 0 0 0,-3-2-1 16,-4-4-15-16,3 6 8 0,1-6-8 0,-1-2 0 31,1 2 0-31,-4 0 0 0,3 0 0 0,1-5 0 0,-4 8 0 16,3-3 0-16,1 6 0 0,-4-6 0 0,3 1 0 15,-3 5 0-15,4 0 0 0,-4 6 0 0,0 0 0 16,0-3 0-16,0 3 0 0,0 0 0 0,7-6 0 15,-7 6 0-15,4 0 0 0,3-3 0 0,0 3 0 16,-4 0 0-16,4 0 0 0,0 0 0 0,0 3 0 16,0 0 0-16,0 0 0 0,4 3 0 0,-4 0 0 15,0 3 0-15,0 2 0 0,-3-5 0 0,3 0 0 16,-4 3 0-16,1 0 0 0,-1 2 0 0,1 4 0 0,-1 3 0 0,-3-6 0 16,4 2 0-16,-4 4 0 0,0-12 0 0,0-6 0 15,-4 12 0-15,1-7 0 0,3 1 0 16,-4 0-8-16,4 0 8 0,0-6-12 0,0 0 12 15,0 0-102-15,0 0-14 0,0 0-2 0,0 0-1 0</inkml:trace>
  <inkml:trace contextRef="#ctx0" brushRef="#br0" timeOffset="57873.066">20405 10838 718 0,'0'0'30'0,"0"12"-30"16,3-6 95-16,-3 6 13 0,0 0 2 0,0 2 1 16,-3 13-18-16,3-1-3 0,-4 9-1 0,4-8 0 15,0-6-20-15,0-1-4 0,0-2-1 0,0-1 0 16,4 4-11-16,-4 0-2 0,3-1-1 0,4 7 0 15,-3 2-26-15,3-6-4 0,-4 4-2 0,4-4 0 16,0 1-18-16,-3-3 8 0,0 8-8 0,3-11 0 16,-7 8 10-16,3-8-10 0,1 5 8 0,-1-2-8 15,1 2 0-15,-4-8 0 0,3 3 0 0,1-1 0 16,-4-2 0-16,0 0-9 0,0-1 0 0,0-2 0 16,0 6-23-16,0-18-4 0,0 12 0 0,0-12-1 15,0 0-18-15,0 11-3 0,0-11-1 0,0 0 0 16,0 0-124-16,0 0-25 0,0 0-4 0,0 0-2 15</inkml:trace>
  <inkml:trace contextRef="#ctx0" brushRef="#br0" timeOffset="58178.624">20341 11271 511 0,'0'0'14'0,"0"0"4"0,0 0-18 0,0 0 0 0,0 0 0 0,0 0 0 16,7 0 124-16,0 0 22 0,-7 0 4 0,0 0 1 15,7 0-70-15,0 0-13 0,0-6-4 0,1 6 0 16,-5-3 0-16,4 3 0 0,0 0 0 0,0 0 0 16,0 0-2-16,4 0-1 0,-4 0 0 0,3 0 0 15,-2 0-32-15,-1 0-6 0,3 0-2 0,1 0 0 16,-4 0-21-16,3 0-13 0,1-3 1 0,-4 0 1 15,0 0 11-15,4-3 16 0,-1 0-4 0,1-3-1 16,-1 3-54-16,5 1-10 0,-1-1-3 0,-4 0 0 16,4-3-13-16,4 3-3 0,-7-3-1 15,3 3-355-15,-4 1-70 0</inkml:trace>
  <inkml:trace contextRef="#ctx0" brushRef="#br0" timeOffset="60834.621">21332 11603 1212 0,'-3'3'25'16,"-4"-6"6"-1,0 3-31-15,3-6 0 0,-3 0 57 0,0-6 6 0,4 3 1 16,-4 7 0-16,0-7-30 0,-1 6-6 0,-2 3 0 0,3-3-1 0,0 0-4 0,0 3-1 16,-4 6 0-16,1-3 0 0,-1 0-30 0,0 5-7 15,1 1-1-15,-1-3 0 0,-3 0 43 0,4 6 8 16,-5-6 1-16,1 14 1 0,4-2-22 0,-1 5-5 16,1-5-1-16,-1 3 0 0,0-4 3 0,4-8 1 15,0 3 0-15,0 0 0 0,4-1-13 0,-1-5 11 16,4-6-11-16,0 0 10 0,0 0-10 0,0 0 0 15,0 0 0-15,0 0 0 0,0 0 0 0,0 0 0 0,0 0 0 0,7 0 0 16,0 0 37-16,0 0 6 0,4 0 1 16,0-6 0-16,-1-5-33 0,4-1-11 0,0 3 0 0,4 0 9 15,-4 6-9-15,0-9 0 0,4 1 0 0,-4 2 0 16,4 0 0-16,-4 0 0 0,0 3 0 0,0 1 0 16,0-7 0-16,-3 6 0 0,-4 0 0 0,3-3 0 15,-3 3 0-15,0 3 8 0,-7 3-8 0,4-3 0 16,-1-2 9-16,-3 5-9 0,0 0 10 0,0 0-10 15,0-9 10-15,0 9-10 0,0 0 10 0,0 0-10 16,0 0 8-16,0 0-8 0,0 0 0 0,-7 3 9 16,7-3-9-16,-7 0 0 0,0 0 0 0,0 6 0 15,4-1-11-15,-4 1 11 0,3-3-8 0,-3 9 8 16,3 6 0-16,1-1 0 0,-1-5 0 0,1 0 0 16,3-3 0-16,-4 2 0 0,1 7 0 0,-1 3-8 15,4-4 8-15,-3 1 0 0,3 5 0 0,-4 4 0 0,1-4 0 16,-4 10 0-16,3-10 0 0,-3 15 0 15,0-14 0-15,0 8 0 0,0 1 0 0,0-4-8 0,-4 3 8 0,1 4 0 16,3-13 0-16,-4 15 0 0,1-8 0 0,2 8 0 16,-2-12 0-16,3 10 0 0,0-7 0 0,0 3 0 15,0-5 0-15,3-4 0 0,1 1 0 0,-1-6 0 16,1 2 0-16,3-2-8 0,-4-3 8 0,4 2 0 16,-4-5 0-16,4 6 0 0,0-7 0 0,0-2 0 15,0 3 0-15,0-3 0 0,0 0 0 0,0 2 0 16,4-2 0-16,-4 0 0 15,4-3 0-15,-4 0 0 0,0-6 0 0,0 6 0 16,0-6 0-16,0 0 8 0,3 8-8 0,-3-8 0 0,0 0 0 16,0 0 0-16,0-14 0 0,0 5 0 15,4 0-10-15,-1 3 0 0,-3-6 0 0,7-2 0 16,-3-1 10-16,-1-6-13 0,4-2 5 0,0-1 8 16,-3 10-36-16,3 2 0 0,4 6 0 0,-8-12 0 0,4 1 36 15,0-10 0-15,-3-5 0 0,3 3 0 0,0 2 25 0,-4 9 13 0,4 7 2 16,0-7 1-16,4-2-21 0,0-4-5 0,3-5-1 0,3 2 0 31,4-2-14-31,-3 2 0 0,0 10 0 0,-1-10-16 0,-2 10 3 16,2-1 1-16,-3 0-16 0,7 1-4 15,-6 2 0-15,-1-3 0 0,-4 7-23 0,1-1-5 0,-1 0 0 16,-3 3-1-16,1-3-95 0,-1 7-20 0</inkml:trace>
  <inkml:trace contextRef="#ctx0" brushRef="#br0" timeOffset="61260.031">21583 11559 657 0,'0'0'28'0,"0"0"-28"0,0 0 0 0,0 9 0 15,0-4 85-15,0 1 12 0,0 6 3 0,3-6 0 16,-3-6-32-16,0 6-7 0,4 8-1 0,0-2 0 16,-4 0 11-16,3-6 1 0,-3 14 1 0,4-5 0 15,-4 0-21-15,3 2-4 0,4-2 0 0,-3-3-1 16,-1-3-18-16,1 3-3 0,3-4-1 0,0-2 0 15,0-6-25-15,0 0 8 0,0-6-8 16,0 6 0-16,0 0 56 0,4-8 7 0,-4 2 1 0,3-6 0 16,1 0-20-16,-4 0-4 0,4-5-1 0,-1 2 0 15,-3 0-27-15,4 1-12 0,-4-4 10 0,0 3-10 16,3 4 8-16,-2-1-8 0,-5-6 0 0,4 3 0 16,-3-2 0-16,3 5 0 0,-4 0-11 0,1-5 11 15,-4 8-30-15,3 0 2 0,1 0 0 16,-1 3 0-16,-3 0-18 0,4 1-3 0,-4-1-1 0,0 6 0 15,3-6-107-15,-3-3-22 0</inkml:trace>
  <inkml:trace contextRef="#ctx0" brushRef="#br0" timeOffset="61913.45">22098 11503 1234 0,'-11'15'27'0,"11"-4"-27"16,-3-5 0-16,6 6 96 0,-6 0 13 0,3 8 3 0,-4-14 1 15,-3 6-32-15,4-6-6 0,-4 0-2 0,0 0 0 16,7-6-45-16,0 0-10 0,0 0-2 0,0 0 0 16,-4 5-5-16,4-5-2 0,0 0 0 0,0 0 0 15,0 0 1-15,0 0 0 0,0 0 0 0,0 0 0 16,0 0-10-16,0 0 0 0,0 0 0 0,-7 3 0 16,4 0 0-16,-5 6 0 0,5 3-10 0,-4 0 10 15,3-4 0-15,1 4 0 0,-4-3 0 0,3 3 0 16,1 2 0-16,3-2-9 0,-4-6 9 0,4 3 0 15,-3-3 0-15,3-6 0 0,0 0 0 0,0 0 0 16,0 0 0-16,0 0 0 0,0 0 0 0,0 0 0 16,10 0 9-16,1-3 1 0,-4 0 0 0,0 0 0 15,0-3-2-15,0 0-8 0,-3-6 12 0,3 1-4 16,0-1-8-16,0 0 0 0,0 3-12 0,-4-8-13 16,1 5 11-1,-1-9 2-15,-3 4 12 0,0-1-10 0,-3 3 10 16,3 1-10-16,0 2 10 0,0 3-8 0,0-3 8 15,0 7-8-15,0-1 8 0,0 3 0 0,0 3 0 0,0 0 0 16,0 0 0-16,0 0-10 0,0 0 10 0,0 0-10 0,0 0 10 0,0 0-13 0,0 9 5 16,0-9 8-1,0 11-33-15,0 1 1 0,3-6 0 0,4 3 0 0,8 5 51 0,-5-5 10 0,1-3 3 0,-1 0 0 16,1 6-24-16,-4 0-8 0,0-1 0 0,0 4 0 16,0-3 0-16,-3 0 0 0,3-1 0 0,-4 1 0 15,-3-12 0-15,0 0 0 0,0 0 0 0,0 0 0 31,0 0-21-31,0 0-11 0,0 0-1 0,0 0-1 0,0 0 7 0,0 0 2 0,0 0 0 0,0 0 0 16,0 0-165-16,4-3-33 16,-1-9-6-16,-3 4-2 0</inkml:trace>
  <inkml:trace contextRef="#ctx0" brushRef="#br0" timeOffset="62383.121">22271 11473 1267 0,'0'0'28'0,"0"0"5"0,0 9 2 0,0 0 1 0,0 0-36 0,3 0 0 16,1 5 0-16,-4-2 0 0,3 0 58 0,1 0 5 16,-1 2 1-16,1-2 0 0,3 0-52 0,-3 0-12 15,-1-4 0-15,1 1 0 0,-1-3 41 0,1 9 6 16,-1-3 1-16,1-1 0 0,-1 1-24 0,-3-3-5 15,4 0-1-15,-4 0 0 0,0 2-7 0,0-11-2 16,0 0 0-16,0 0 0 0,0 0-1 0,0 0-8 16,0 0 12-16,-4 6-4 0,4-6-8 0,0 0 8 0,0 0-8 0,0 0 8 15,0 0-8-15,0 0 0 0,0-6 0 0,-3-5 0 16,3-1 0-16,0 3 0 0,0 0-12 0,0-3 12 16,0-2-12-16,0 2 12 0,0-3-10 0,0-2 10 15,0 5 0-15,3-6-9 0,-3-5 9 0,0 8 0 16,0-8 0-16,0 5 0 0,4 0 0 0,-1 4 0 15,-3 2 0-15,4 0-8 0,-4 3 8 0,3 3 0 16,1-2 0-16,-4 8 0 0,0 0 0 0,3 0 0 16,5-3 0-16,-1 6 0 0,-4-3 0 0,4 5-8 15,0-2 8-15,-3-3 0 0,6-3 0 0,-3 3 0 16,-3 0 0-16,3 3 0 0,0 0 0 0,0 3 0 31,0 0 0-31,-3-3-8 0,-1 6-13 0,-3-9-3 0,4 0 0 16,-1 6 0-16,-3-6-67 0,4 6-13 0,-4-6-4 15,7 5-317-15,-7-5-64 0</inkml:trace>
  <inkml:trace contextRef="#ctx0" brushRef="#br0" timeOffset="64053.806">22112 11503 583 0,'0'0'16'0,"0"0"-16"16,0 0 0-16,0 0 50 0,0 0 6 0,0 0 2 15,0 0 0-15,0 0 17 0,0 0 3 0,0 0 1 16,4-6 0-16,-4 6-12 0,0 0-3 0,3-6 0 16,-3 0 0-16,0 0-16 0,0 0-4 0,11 1-1 0,3-1 0 15,-7 0-18-15,-4 0-3 0,1 0-1 0,0 0 0 16,-4 3 27-16,0-3 4 0,3-5 2 0,-3 11 0 16,0 0-37-16,0-6-7 0,0 6-2 0,0 0 0 15,0 0 11-15,0 0 1 0,0 0 1 0,0 0 0 16,-3-6-32-16,3 6-6 0,-8-6-2 0,8 6 0 15,0 0 36-15,-7 6 7 0,-3-6 2 0,3 6 0 16,0-6-26-16,0 6-12 0,0-3 0 0,0 5 1 16,-1-2-3-16,1 0-1 0,0 0 0 0,0 3 0 15,4-3 24-15,-4 5 5 0,3-5 1 0,-3 3 0 0,4 0-15 16,-4 0 0-16,3 3 0 0,0-1 0 0,1-5 0 0,-1 0 0 16,1 3 0-16,-1 0 0 0,1 2 0 0,-1-2 11 15,1 3-11-15,-1-6 10 0,1 3-10 16,3 2 10-16,-4-2-10 0,4 0 10 0,-3 3-10 0,3-6 10 15,-4 6-10-15,1-4 10 0,3 1-1 16,0 0 0-16,0-3 0 0,0 6 0 16,0-1-1-16,0-5-8 0,0-3 12 0,3 3-4 0,-3-6 2 0,4 6 0 15,-1 0 0-15,4-3 0 0,0 6 5 0,-3-4 1 16,3 7 0-16,-4 0 0 16,4-9-16-16,1 3-10 0,-1 0 2 0,0-3 0 0,0-3 8 15,0 3 0-15,3 0 0 0,-3-3 0 0,0-6 28 16,1-6 8-16,-1 0 2 0,0 0 0 0,0 4-23 0,3-7-5 0,-3 6-1 0,4-3 0 15,-4 0-9-15,4-5 8 0,-4 5-8 0,0 0 8 16,0 4-8-16,0-10 8 0,-4 3-8 0,1 0 8 16,-1 1 1-16,1 2 0 0,-4 0 0 0,0-8 0 15,3 8-9-15,-3 0-17 0,0 0 4 0,4 1 1 16,-4-1 12-16,0 3 0 0,0 0 0 0,0 6-9 16,-4-8 18-16,4 11 4 0,0 0 1 0,0 0 0 15,0 0-27-15,0 0-6 0,0 0-1 0,0 0 0 16,-3 0-19-1,3 0-4-15,0 0-1 0,-7 11 0 0,3-8 64 0,1 3 12 0,-1 3 2 0,1 0 1 16,-1 3-35-16,1-1 0 0,3-5 0 0,-4 3 0 16,4 0-21-16,-3 0-11 15,3 2-3-15,-4 1 0 0,8-6 56 0,-4 6 11 0,0-6 3 0,0 5 0 0,0-2-35 16,0 3 0-16,3 0 0 0,-3 0 0 0,4 2 0 16,-1-2 0-16,1 6 0 0,-1-1 0 15,1-8-21-15,-4 6-11 0,3 5-3 0,-3-8 0 0,4 3 35 16,-4 2 0-16,3 1 0 0,1-6 0 0,-4 3 0 0,3-7 0 15,4 4 0-15,-3 3 0 16,0-9-58-16,-4-6-5 0,0 0-1 0,0 0 0 16,0 0 0-16,0 0 0 0,10 6 0 0,-10-6 0 15,0 0-96-15,0 0-19 0</inkml:trace>
  <inkml:trace contextRef="#ctx0" brushRef="#br0" timeOffset="65168.123">22680 11456 939 0,'0'0'41'0,"0"0"10"0,0 0-41 15,0 0-10-15,0 0 0 0,0 0 0 16,0 0 64-16,0 0 12 0,0 0 1 0,0 0 1 0,-3 6-1 0,-1 0 0 15,1-1 0-15,-5 1 0 0,5 3-45 0,-1-3-10 16,4 0-2-16,-7 0 0 0,4 0-9 0,-1 5-3 16,4-11 0-16,-7 6 0 0,7 0 3 0,-3 0 0 15,-1 0 0-15,4-6 0 0,-3 3-11 0,3-3 10 16,-4 9-10-16,1 0 10 0,-1-4-10 0,1 1 0 16,-1 0 0-16,0 0 8 0,1 6-8 0,3-9 0 0,-4 6 0 15,1-1 0-15,-1-2 16 0,1 6 2 0,3-6 0 16,-4 0 0-16,4 6-18 0,0-7 0 0,4 7 0 0,-1-3 0 15,1 3-12-15,-1-1-5 0,1 1-2 0,3-9 0 16,-3 3 19-16,-1 0 12 0,4-3-1 0,0 0-1 16,0-3-1-16,0 0 0 0,-3-3 0 0,3-3 0 15,0 0 19-15,-4 0 4 0,1-6 1 0,-4-5 0 16,4 5-9-16,-1 0-1 0,1-2-1 16,-1-4 0-16,1 3-11 0,-4-2-3 0,3 5 0 0,1 0 0 15,-1-5-8-15,1-1 0 0,-4 9 0 0,0-9 0 16,0 7 0-16,0 2 0 0,0 0 0 0,0 3 0 15,0 6 0-15,0 0 0 0,0 0 0 0,0 0 0 16,0 0 0-16,0 0-11 0,0 0 3 0,0 0 0 16,0 0 8-16,0 9 0 0,0 3 0 0,0 2 0 15,0-2 0-15,0 0-8 0,3 0 8 0,1 8-8 16,-4-8 8-16,3 0-10 0,1 0 10 0,-1 2-10 0,-3-2 10 16,4 0 0-16,-1 0 0 0,1-1 0 0,-1 1 0 15,1-3 0-15,-4 3 0 0,4-7 0 0,-1 1 0 0,1 0 0 16,-1-3 0-16,1 3 0 0,-4-6 0 0,0 0 0 15,0 0 0-15,3 6 0 16,4-3-39-16,0-3-5 0,-7 0-2 0,7 0 0 16,-3 0-117-16,3-3-23 0,3-3-5 15,-2 3-1-15</inkml:trace>
  <inkml:trace contextRef="#ctx0" brushRef="#br0" timeOffset="65669.967">22959 11497 1006 0,'0'0'20'0,"-4"9"-20"16,-3 3 0-16,0 5 69 0,0-8 10 0,0 3 1 0,0 2 1 15,3 1-6-15,1-9-2 0,-1 6 0 0,1 0 0 16,-1-1-24-16,4 4-5 0,0-3 0 0,0 2-1 15,-3-2-10-15,3 0-1 0,-4 0-1 0,4-1 0 16,0-5-7-16,0 3 0 0,0-9-1 0,0 0 0 16,0 0-7-16,0 0 0 0,0 0-1 0,0 0 0 15,0 0-7-15,0 0 0 0,0 0-8 0,0 0 12 16,0 0 0-16,0 0-1 0,0 0 0 0,7-3 0 16,-3-3-11-16,-1-11 0 0,-3 5 0 0,0 0 0 15,4-2-28-15,-4 2 3 0,0 0 0 0,0-9-19 31,3-2 25-31,1 5 6 0,0-5 13 0,-1 2-12 0,-6-5 12 0,-5-1-12 16,1 7 12-16,4 2 0 0,6 6-10 0,-3 6 10 16,0 6 0-16,0 0-11 0,0 0 11 15,0 0-8-15,0 0 8 0,7 3 14 0,-7-3-3 0,4 3-1 0,3 3 0 0,-3 0 0 16,-1 0 0-16,1 6 0 0,-1-6 7 0,1 5 2 16,-1 1 0-16,1 0 0 0,3 3-7 0,-4 2-2 15,4-5 0-15,-3 0 0 0,-1 2-10 0,1-2 8 16,3 6-8-16,-3-12 8 0,3 8-8 0,-4-5 0 15,1 0 0-15,3-3 0 0,-4 0 0 0,1 0 0 16,-1 0 0-16,1-6-11 16,3 2-37-16,-7-2-8 0,7 0-2 0,3-2-745 0</inkml:trace>
  <inkml:trace contextRef="#ctx0" brushRef="#br0" timeOffset="66048.425">23170 10862 946 0,'0'0'20'0,"0"0"5"0,-3 6 1 0,-1 3 2 0,1-3-28 0,-1 5 0 16,1-5 0-16,-1 6 0 0,1 0 56 0,-4-1 7 15,0-2 1-15,3 9 0 0,4-6-7 0,-3-4-1 16,3 4 0-16,0 6 0 0,3 0-3 0,-3-7-1 16,0 7 0-16,4 0 0 0,-1 2-13 0,1-2-3 15,-1-1-1-15,4 10 0 0,0-9-26 0,4 5-9 16,-4 3 0-16,0-2 9 0,4 2-9 0,-4 1 8 16,0 2-8-16,0-2 8 0,0 8-8 0,0-8 0 15,0 8 0-15,-4-6 0 0,5-2 0 0,-1 2 8 16,-7-8-8-16,3 2 0 0,4-2 0 0,0 2 0 15,-7-5 0-15,4 0 0 0,-1-7 0 0,-3 1 8 0,4 0-8 16,-4 2 0-16,7-8-9 0,-7-6-7 0,0 0-2 0,0 0 0 31,0 0-150-31,0 0-31 0</inkml:trace>
  <inkml:trace contextRef="#ctx0" brushRef="#br0" timeOffset="66330.969">23082 11350 1220 0,'0'0'27'0,"0"0"5"0,0 0 2 0,0 0 0 0,0 0-34 0,0 0 0 0,0 0 0 0,7 0 0 0,0 0 92 0,-3 0 12 16,-4 0 3-16,10 0 0 0,1-967-38 0,0 1934-7 15,3-967-2-15,-4 6 0 0,4-6-30 0,-3 0-6 16,3 0-2-16,0 0 0 0,0 0-12 0,0 0-2 16,-3 3-8-16,3-3 12 0,4 3-12 0,-4-3 0 15,-4 0 0-15,5 3 0 16,-5-3-20-16,1 0-8 0,-4 0 0 0,3 0-525 16,1 0-105-16</inkml:trace>
  <inkml:trace contextRef="#ctx0" brushRef="#br0" timeOffset="66883.068">23439 11447 1267 0,'0'0'28'0,"-7"9"5"0,-1-3 2 0,5 0 1 0,-1-1-36 0,1 1 0 0,-4-3 0 0,7-3 0 15,0 9 53-15,3-6 4 16,-3 3 1-16,4-3 0 0,3 0 7 0,-4 3 2 0,5 0 0 15,-5-1 0-15,4-5-20 0,0 0-4 0,0 6-1 16,0 0 0-16,-3 6-25 0,3-6-5 16,-4 0 0-16,4-6-1 0,4-3-11 0,-4-3 0 0,4 0 0 15,-4 3 0-15,3-3 8 0,1 0-8 0,-4 0 8 16,0-5-8-16,0 5 0 0,-3-3-14 0,-1 3 2 16,-3-3 0-16,4-5 12 0,-4 8 0 0,0-9 0 0,3 6 0 15,-3 0 0 1,-3 1 0-16,3 5 0 0,-4-3 0 0,1 0 0 0,3 0 0 0,-4 0 0 0,0-3 10 0,-3-3-10 15,4 4 8-15,-1 2-8 0,-3 3 8 16,0-3-8-16,0 0 0 0,4 0 0 0,-8 6 8 16,8 0-8-16,-4 0 0 0,3 0 0 0,4 0 0 0,-7 0 0 0,3 6-9 15,-3 0 9-15,4 0-13 0,-4 3 13 16,0-1 0-16,0 7-10 0,3 3 10 0,-3-6 0 0,4 5 0 16,-4-2-9-16,3 3 9 0,0-1 0 0,1 1 0 15,-4 2 0-15,3-2 0 0,4 0 0 0,-3 2 0 16,-1-8 0-16,8 3 0 0,-4-1 0 0,3 1 0 15,1-3 0-15,-1 0 0 0,1-1 0 0,3-2 0 16,0 0 0-16,-3 3 0 0,6 2 0 0,-3-2 0 0,4-6 0 16,-4 3 0-16,3 0 0 0,-3 3 0 0,4-4 0 0,-4-2 0 15,0 0 0-15,0 3-10 0,0 9 0 0,4-7 0 32,-4 7-19-32,3-12-4 0,-2 0-1 0,-1-3 0 0,-4 0 34 0,8 0 0 0,-4-1 0 0,0 1 0 31,-7-3-58-31,7 0-5 0,0 3-1 0,4-3 0 0,-4 0 0 0,0 0 0 15,3-3 0-15</inkml:trace>
  <inkml:trace contextRef="#ctx0" brushRef="#br0" timeOffset="67856.975">23841 11462 615 0,'0'0'55'0,"0"0"-44"15,-7 6-11-15,0-1 56 0,7-5 10 0,-4 6 2 16,1 0 0-16,3-6-28 0,-4 6-4 0,0 0-2 16,4-6 0-16,-3 6-12 0,3-6-2 0,0 0-1 15,0 0 0-15,0 0 9 0,0 0 3 0,0 0 0 16,0 0 0-16,0 0 1 0,0 0 0 0,0 0 0 15,0 0 0-15,0 0-8 0,0 0-2 0,7-3 0 16,-3 0 0-16,3 3-9 0,3-3-1 0,-3 0-1 16,4 3 0-16,3 0-11 0,0 0 0 0,0 3 0 15,0 0 0-15,0 0 0 0,4 0 0 0,-4 0 0 0,0 3 0 16,0 0-32-16,0-1-1 0,1-5-1 0,-1 6 0 16,0 0 1-16,-4-6 0 0,1 0 0 0,0 6 0 15,-1-6-125-15,-3 3-25 0,18 26-5 0,-15-5 0 0</inkml:trace>
  <inkml:trace contextRef="#ctx0" brushRef="#br0" timeOffset="68755.888">24476 11473 640 0,'0'0'204'16,"0"0"-60"-1,0 0-13-15,0 0-29 0,0 0-6 0,-7 0 0 16,0 0-1-16,0 0-12 0,0 0-3 0,-1 0 0 16,1 0 0-16,0 0 1 0,0 0 0 0,0 0 0 15,0 0 0-15,0 0-65 0,-3 0-16 0,2 0 0 16,-2 0 0-16,3 0 0 0,-4 6 0 0,4-6 0 16,-3 0 0-16,-1 3 0 0,0 0 0 0,1 0 0 15,3 3 0-15,0 0 0 0,0 0 0 0,0 6 0 16,3-1 0-16,-3-5 0 0,4 3 0 0,-1 3 0 0,0 11 0 0,4-5 0 0,0 0 0 15,0-7 0-15,0-5 0 0,8-3 0 0,-5-3 0 16,8 6 0-16,-4 0 0 0,0 0 0 0,3 0 0 16,1 0 0-16,3-1 0 0,-3 1 0 0,3 0 0 15,-4-6 0-15,1 3 0 0,3-3 0 0,-3-3 0 0,3 0 0 16,-4 0 0-16,-3-3 0 0,0 1 0 0,4-7 0 0,-4 6 0 16,-3 0 0-16,3-6 0 0,-4 6 0 0,1-2 0 15,-4-4 0-15,3 6 0 0,-3 0 0 0,0 0 0 16,-3 0 0-16,3 6 0 0,0 0 0 0,0 0 0 15,-4-6 0-15,4 6 0 0,0 0 0 0,0 0 0 16,0 0 0-16,0 0 0 0,0 0 0 0,0 0 0 16,-3 12 0-16,3 0 0 0,0-3 0 0,0 11 0 15,0 1 0-15,3 2 0 0,1 1 0 0,-1 8 0 16,1-8 0-16,-4 8 0 0,3 0 0 0,1 10 0 16,-1-4 0-16,1 0 0 0,-1 3 0 0,1 3 0 15,-4-8 0-15,3 2 0 0,-3-3 0 0,0 6 0 16,0-5 0-16,0-13 0 0,-3-5 0 0,-1 2 0 15,1 10 0-15,-4 8 0 0,0 3 0 0,0 3 0 16,-4-6 0-16,4 3 0 0,0-2 0 0,-4-1 0 16,4 0 0-16,-3-3 0 0,3 1 0 0,-4-4 0 15,4-8 0-15,0 2 0 0,0-8 0 0,0 2 0 16,3-5 0-16,1 0 0 0,3-4 0 0,0 1 0 16,0-3 0-16,3-3 0 0,-3-3 0 0,0-3 0 15,0 0 0-15,0 0 0 0,0 0 0 0,0 0 0 16,0-9 55-16,4-3 7 0,-1 3 2 0,1-8 0 15,-1-4-52-15,5 1-12 0,-5 5 0 0,1-9 0 16,3 1 0-16,-4 2 0 0,4-2 0 0,0 2 0 16,0-17 0-16,-3-3 0 0,3-9 0 0,0 9 0 0,-3 14 0 0,-1 1 0 15,1 8 0-15,-1-5 0 16,1-1-48-16,-1 3-13 0,1-2-3 0,-1-6 0 0,1 2 38 0,-1 1 7 16,1 2 2-16,-1 12-75 15,4-5 36-15,-3 5 7 16,3-3-12-16,0 4-3 0,-3 5 0 0,6-6 0 15,1 3 0-15,-1 3 0 0,1 6 0 0,3 0 0 0</inkml:trace>
  <inkml:trace contextRef="#ctx0" brushRef="#br0" timeOffset="69245.424">24716 11673 874 0,'0'0'19'0,"0"0"4"0,0 0 1 0,0 0 1 15,0 0-25-15,0 0 0 0,0 0 0 0,0 0 0 0,0 0 66 0,0 0 8 16,0 0 2-16,0 0 0 15,0 0-13-15,0 0-3 0,3-6 0 0,-3 6 0 16,0 0-4-16,0 0-2 0,0 0 0 0,0 0 0 16,0 0-23-16,0 0-5 0,0 0-1 0,0 0 0 15,0 0 13-15,-3 6 2 0,3 6 1 0,0-6 0 16,-4 0-23-16,4-6-5 0,0 0-1 0,4 12 0 0,-1-1-12 0,1-5 8 0,-1 3-8 0,1 6 0 16,-1-1 13-16,4-2-3 15,-3 0-1-15,3-9 0 0,0 9 1 0,-7-12 0 16,7 3 0-16,-7-3 0 0,11 6-1 0,-11-6 0 15,10 0 0-15,-3 0 0 0,0-3 2 0,0 0 0 16,4 0 0-16,-4-6 0 0,-4 3 5 0,5 0 2 16,-1 0 0-16,-4 0 0 0,1-2-18 0,-1-4 0 0,1 3 8 0,-1 0-8 15,1 3 0-15,-4-6 0 0,0-5 0 0,3 2 0 16,-3 3-8-16,4-5-3 0,-4 5 0 0,0-6 0 16,0-2-51-16,0 8-10 15,-4 0-3-15,4-11 0 0,0 8-21 16,-3-8-4-16,3 2 0 0,0 3-1 0,0 1-99 0,3-1-20 0</inkml:trace>
  <inkml:trace contextRef="#ctx0" brushRef="#br0" timeOffset="69809.727">25097 11685 996 0,'0'0'28'0,"0"0"7"0,0 0-35 16,0 0 0-16,0 0 0 0,0 0 0 0,0 0 87 0,-4-6 10 15,-3 3 3-15,3 0 0 0,-3-3-44 0,4 4-8 0,-4-4-1 0,3 0-1 16,-3 6-19-16,7 0-4 0,-7-6-1 0,7 6 0 15,0 0-22-15,-7 0 0 0,0 0 0 0,0 0 0 16,7 0 8-16,-7 0-8 0,7 0 10 0,-7 6-10 16,0 0 0-16,3 2 0 0,1 1 0 0,-1 3 0 15,1 0 16-15,-1 2-2 0,1 1-1 0,-4 0 0 16,3 0 3-16,4 2 0 0,-3-5 0 0,-1 3 0 16,4-4 11-16,-3 7 2 0,6-6 1 0,-3 0 0 15,4-7-6-15,-1 4-2 0,4-3 0 0,-3 0 0 16,-1-3 16-16,-3-3 3 0,0 0 1 0,7 0 0 15,4-3-21-15,-4 0-4 0,4-3-1 0,-1 0 0 16,-3-5-6-16,4-1-2 0,-4 0 0 0,3 0 0 16,-3-2-8-16,0-1 0 0,1 6 9 0,-1-3-9 0,0-2 0 15,-4-1-16-15,-3 3 2 0,4 3 1 16,-1 3-1-16,-3-5 0 0,0 5 0 0,0 6 0 16,0 0-18-16,0 0-4 0,0 0-1 0,0 0 0 15,0 0 14-15,0 6 3 0,-3 5 1 0,-1 1 0 0,4-6 19 0,0 3 0 16,0 6 0-16,0-1 0 0,4-8 0 0,-4 6 0 15,0 3 0-15,3-4 0 0,1 1 0 0,-1 0 0 16,-3 0 0-16,4-1 0 0,-1 1-12 0,4-3 4 16,-3-3 8-16,3 6-13 15,-3-12-28-15,3 6-6 0,0-6-1 0,0 0-455 16,0 0-91-16</inkml:trace>
  <inkml:trace contextRef="#ctx0" brushRef="#br0" timeOffset="70183.851">25322 11035 1065 0,'0'0'23'0,"0"0"5"0,0 0 0 0,-7 0 4 0,7 0-32 0,-7 6 0 0,4-3 0 0,-1 6 0 16,4-9 52-16,-3 6 4 0,3 3 0 0,-4 0 1 0,4-1 19 16,-3-2 4-16,3 6 1 0,0-6 0 0,0 0-21 0,3 6-4 15,-3-4 0-15,0 10-1 16,4-6-13-16,-4 5-2 0,0 4-1 0,0 2 0 0,3-2-3 0,1 3-1 16,-1-1 0-16,1 1 0 0,-1 8-35 0,1-9 0 15,-1 10 0-15,1-1 0 0,-1-2 0 16,1-1 0-16,-1 3 0 0,1-5 0 0,0 2 0 15,-1-5 0-15,1 2 0 0,-1-2 0 0,1-4-12 0,-1-2-5 16,1-1-2-16,-4-2 0 16,3-3-8-16,1-3-1 0,-4 3-1 0,3-4 0 15,1-2-39-15,-4-6-8 0,7 0-2 0,-7 0-666 0</inkml:trace>
  <inkml:trace contextRef="#ctx0" brushRef="#br0" timeOffset="70471.994">25241 11497 1094 0,'0'0'24'0,"0"0"4"0,0 0 2 0,4 6 2 0,3 0-32 0,-4 3 0 0,1-4 0 0,3 1 0 16,-4 0 64-16,-3-6 8 0,0 0 0 0,8 6 1 15,-1-6-16-15,0 3-3 0,0-3-1 0,0 0 0 16,0-3-13-16,0 3-2 0,3 0-1 0,-3-6 0 16,1 6-5-16,-1-6 0 0,0 6-1 0,3-6 0 15,-3 6-31-15,-3-5 0 0,3-1 0 0,0 3 0 16,0 0-27-16,0 3-11 0,0-3-2 0,4 3-1 16,-4 0-110-16,0 0-21 15,0 3-5-15,-4 0-1 0</inkml:trace>
  <inkml:trace contextRef="#ctx0" brushRef="#br0" timeOffset="70966.478">25520 11518 1322 0,'-11'11'27'0,"11"-11"-27"0,-3 12 0 0,-1-9 80 0,4 3 12 16,-3 3 1-16,3 5 1 0,3 4-50 0,-3-3-9 15,0 2-3-15,4-8 0 0,-1-6 10 0,4 3 2 0,-3 0 0 0,-1 0 0 16,5 6-28-16,-5-7-6 0,1 7-1 0,3 0 0 15,0 3-9-15,-4-4 0 16,4-5 0-16,0 3 0 0,-3 0 0 0,-1-3 0 0,1 3 0 16,-1-4 0-16,-3-5 0 0,0 0 0 15,0 0 0-15,0 0 0 0,0 0 8 0,0 0-8 0,0 0 8 0,0 0-8 16,0 0 12-16,0 0-4 0,0-2 0 0,0-10 0 16,0 6-8-16,0-3 0 0,0 0 0 0,-3-3 0 15,3-2 27-15,0 2 3 0,-4 0 1 0,4 1 0 16,-3-1-18-16,3 0-3 0,-4 0-1 0,1 3 0 15,3-2-9-15,0 5 0 0,-4 0 0 0,4 0 0 16,-3 0 0-16,3 0 8 0,0 6-8 0,0-6 8 16,0 6-8-16,0 0 0 0,0 0 0 0,-4-5 0 15,4 5 0-15,0 0 0 0,4-6 0 0,-1 0 0 16,-3 3 0-16,4 0 0 0,-1-3 0 16,4 3 0-16,-3-3 0 0,-1 0 0 0,4 0 0 15,1-5 0 1,-1 5 0-16,-4 0 0 0,4 0 0 0,-3 0 0 0,3 3 0 15,0 0-11-15,0 3 11 0,3-3 0 0,-2 3 0 16,2 3 0-16,1 0-9 0,-1 0 0 0,-3 3 0 16,7 3 0-16,-3 6-11 0,3-4-1 0,0 1-1 0,-3-6 0 15,-1 3-26-15,5-3-4 0,-1 2-2 0,0 1 0 16,0-3-34-16,-4-6-6 0,1 6-2 0,-4 0 0 16,-7-6-13-16,11 0-3 0,-11 0-1 0</inkml:trace>
  <inkml:trace contextRef="#ctx0" brushRef="#br0" timeOffset="71554.461">25823 11570 1288 0,'-7'27'27'0,"4"-21"5"0,-1 6-32 0,-3-4 0 0,4-2 0 0,-1 0 0 16,4 0 116-16,-3 6 16 0,6 0 3 0,-3-7 1 15,4 1-65-15,-1 0-13 0,1 0-2 0,3 0-1 16,0-3-3-16,0 3 0 0,0-6 0 0,0 6 0 16,0-6-11-16,0 0-2 0,0-6-1 0,0 6 0 15,4-3-17-15,-4 0-3 0,7 0-1 0,-7 0 0 0,4-6-9 0,-1 6-8 16,1 0 12-16,-4-3-12 16,3 1 11-16,-3-7-11 0,1 18 10 0,-8-6-10 15,3-6 0-15,4 6 8 0,-3 0-8 0,-1 0 0 31,-3-6 0-31,0-6 0 0,-3-3-9 0,-1-2-8 0,1 5-2 16,-1 0 0-16,1-8-13 0,3 8-4 0,0 0 0 16,-4-5 0-16,4 2 13 0,0 0 3 0,0 6 0 0,4-2 0 0,3-1 6 0,-4 0 2 15,-3 0 0-15,-3 1 0 16,3 8-26-16,-4-9-5 0,-3 6-1 16,-4 6 0-16,4-6 28 0,-3 12 4 0,3 0 2 0,-4 0 0 0,4 8 10 15,-4-2 0-15,-3 12 0 0,4-7-8 0,3 4 8 0,-4 8 0 16,1-11 0-16,2 14 0 0,-2-8 20 0,3-1-1 15,3 4 0-15,-3-1 0 0,4-5 13 0,-1 5 2 16,1-8 1-16,3 2 0 0,0-2-13 0,0-6-2 16,3 6-1-16,-3-10 0 0,7 4 5 0,-3 0 0 15,-1-6 1-15,4 0 0 0,0-1 0 0,0 1 0 0,1 0 0 16,-1-3 0-16,3 0-15 0,1-3-10 0,-1 3 12 0,4-3-12 16,-3 0 10-16,0 0-10 0,3 0 8 0,-4-3-8 15,4 3 0-15,-3 0-11 0,0-3 1 0,-4 0 0 16,0 0-18-1,-4-3-4-15,4 3-1 0,0 1 0 0,4-1-3 16,-4 0 0-16,0 0 0 0,4-3 0 0,-1 6-16 16,-3 9-3-16,4 5-1 0,-1-8 0 0,1-12-48 15,0 0-9-15,-4 1-3 0,0 5-579 0</inkml:trace>
  <inkml:trace contextRef="#ctx0" brushRef="#br0" timeOffset="75964.614">13173 12091 1054 0,'0'0'30'0,"-4"0"-30"16,4 0 0-16,0 0 69 0,0 0 8 0,-7 0 2 16,4-6 0-16,-1 0-31 0,1-6-7 0,-1 6-1 15,4 1 0-15,0-4-1 0,0 0-1 0,0 0 0 16,0 3 0-16,0 0-8 0,0 6-2 0,0 0 0 16,0 0 0-16,0 0-12 0,0 0-2 0,7 6-1 15,0 0 0-15,0 3-5 0,0 3 0 0,0 2-8 0,0 7 12 0,4-1-12 0,-4 7 0 16,4-1 8-16,-8 1-8 15,8 2 24-15,-4-5 3 0,0 8 0 0,0 0 0 16,0 10-16-16,-4-4-3 0,1 3-8 0,0 3 12 16,-4-15-4-16,0 4 0 0,0-13-8 0,0 4 12 15,-4-1 0-15,4 7 0 0,-4-4 0 0,1-2 0 16,-1 2 0-16,1-8 0 0,-1-3 0 0,1 5 0 16,-1-5-12-16,1 5 11 0,-1-2-11 0,1-6 10 0,-1 6-10 15,1-10 0-15,-1-2-12 0,1 0 12 16,-1-3 0-16,4 0 15 0,0-3-1 0,0 0 0 0,0 0 29 0,0 0 5 0,0 0 2 15,0 0 0-15,0 0-50 0,0 0 0 16,0 0 0-16,0 0 0 0,0 0 0 0,0 0 12 0,0 0-3 16,0 0 0-1,4-9-9-15,3 3 0 0,-4 0 0 0,1-5-11 0,-1-1 11 0,1 3 0 0,-4 0 0 16,3 0-8-16,-3-2 8 0,4 5 0 0,-4 0-9 0,0-6 9 16,3 3 0-16,-3-8 0 0,0 5 0 0,0-6 0 15,0-5-9-15,4 2 9 0,-4-5 0 0,0 5 0 16,0 1 0-16,0 8 0 0,0-3 10 0,0 9-2 15,0-3-8-15,0 9-10 0,0 0 10 0,0 0-13 16,0-5 13-16,0-4 0 0,3-3 0 0,-3 0 0 16,0 12 0-16,0 0 0 0,4 12 0 0,-4-12-9 15,0 0 9-15,0 0 0 0,7-12 0 0,-3 9 0 16,-4 3 0-16,0 0 0 0,10 9 0 0,-6-3 0 16,3 0 0-16,0 0 0 0,-7-6 8 0,7 6-8 15,-4 11 8-15,4 4-8 0,-3 2 10 0,3 1-10 16,0 2 0-16,0-2 0 0,-3 2 0 0,3-8 0 15,0 0 0-15,-4 2 0 0,4-2 0 0,-3-1 0 16,3-2 0-16,0 3 0 0,-4-6 8 0,4 8-8 16,1 9 0-16,-5 1 0 0,4 8 0 0,0-3 0 15,0-8 0-15,0-7 0 0,0-11 0 0,0 0 0 16,0-3-52-16,1 0-9 0,-5 0-3 0,4-6 0 16,-3 0 0-16,3-6 0 0,0 3 0 0</inkml:trace>
  <inkml:trace contextRef="#ctx0" brushRef="#br0" timeOffset="76517.804">13621 12579 836 0,'0'0'24'0,"0"0"4"0,-4 6-28 0,4-6 0 0,0 0 0 0,-7 6 0 16,4-1 0-16,3-5 0 0,0 0 0 0,0 0 0 15,0 0 82-15,0 0 10 0,0 0 3 0,0 0 0 16,0 0 1-16,-7 0 1 0,7 0 0 0,0 0 0 16,0 0-77-16,0 0-20 0,0 0 0 0,0 0 0 0,0 0 55 0,0 0 7 15,-7 6 2-15,7-6 0 0,-4 6-11 0,0 0-1 16,4-6-1-16,-3 9 0 0,3 0-31 0,0 0-5 15,3 2-2-15,1-2 0 16,-4 3-13-16,4-3 0 0,-8 5 0 0,4-2 0 16,0-6 42-16,0 6 6 0,0-3 0 0,4 2 1 15,-4-2-34-15,0-9-7 0,0 0-8 0,3 9 11 16,1-3-11-16,-1 0 12 0,4 0-12 0,-3-3 12 16,3 5-12-16,-7-8 0 0,7 6 0 0,-4-3-11 0,8-3 11 0,-4 0 0 15,4 0 0-15,-4-3 0 0,3 6 0 0,1-3 0 16,-1 0-9-16,-3-3 9 0,8 3 0 15,-5-3 0-15,1 0-9 0,-1 0 9 0,-3-2 0 16,-7 5-8-16,7-3 8 0,-7 3 0 0,7 0-9 16,1-6 9-16,-1 0 0 0,-7 6-9 15,3-6 9-15,1 0 0 0,-4 0 0 0,0-3 0 0,0-2 0 0,0 2 0 16,-4-6 0-16,4 3 8 0,-3-2 5 0,3 5 2 0,-4 3 0 16,1-3 0-1,-1-8-45-15,0-1-9 0,-3-3-1 0,0 4-1 0,0-1-10 16,0 12-1-16,0 3-1 0,0 0 0 0,4-3-14 0,-1 3-2 15,4 1-1-15,0 2 0 0,0 0-90 0,0 0-17 0,0 0-4 16</inkml:trace>
  <inkml:trace contextRef="#ctx0" brushRef="#br0" timeOffset="76765.251">13892 12688 1497 0,'0'0'32'0,"0"0"8"0,-3 14 0 0,-1-8 4 0,4 6-36 0,0-3-8 15,-3 0 0-15,-1 5 0 0,4-2 0 0,0 0 0 16,4-3 0-16,-4 5 0 0,0-5 0 0,3 0 0 16,-3 0 0-16,4 3 0 0,-1-4 24 0,1-2 4 15,-4 0 0-15,3 0 0 0,1-3-20 0,-4-3-8 0,3 6 0 16,-3-6 8-1,0 0-27-15,8 0-5 0,-5 0-2 0,4-6-663 0</inkml:trace>
  <inkml:trace contextRef="#ctx0" brushRef="#br0" timeOffset="76969.859">13924 12158 1242 0,'0'0'27'0,"0"0"5"0,-3 9 2 0,-1-3 2 0,1 6-36 0,-1-6 0 0,4 0 0 0,0-6 0 15,0 11 0-15,0-11 0 0,0 6 0 0,0-6 0 16,0 0 0-16,0 0 0 0,0 0 0 0,7 0 0 16,0 0-25-16,0-6-6 0,0 6-1 0</inkml:trace>
  <inkml:trace contextRef="#ctx0" brushRef="#br0" timeOffset="77301.43">14062 12258 1060 0,'0'0'22'0,"0"12"5"0,-4-6-27 0,4 0 0 0,-3 0 0 15,3-6 0-15,0 0 77 0,0 0 11 0,0 0 1 16,3 12 1-16,1 14-34 0,-1 6-8 16,8 15 0-16,-4-5-1 15,0-4 13-15,0-6 4 0,0-11 0 0,0 2 0 16,0 7-54-16,4-4-10 0,-8 3 0 0,4 4 0 0,-3 2 0 0,3-6 0 0,-4 4 0 16,1 8 0-16,-1-3 22 0,-3 6 0 0,4-3 0 0,-4 3 0 15,0-5-4-15,0-7-1 0,4 3 0 0,-4-5 0 16,0-10-17-16,0-5 0 0,3 0 0 0,1-6 0 15,-4-1-28 1,3 1-8-16,1 3-3 0,-1-6 0 16,-3-6-20-16,0 0-4 0,0 0-1 0,7 0 0 0,-7 0-102 15,0 0-21-15</inkml:trace>
  <inkml:trace contextRef="#ctx0" brushRef="#br0" timeOffset="77571.181">14069 12661 1267 0,'0'0'28'0,"-4"6"5"0,4-6 2 0,-3 6 1 0,3-6-36 0,0 0 0 15,0 0 0-15,0 0 0 0,0 0 58 0,0 0 5 16,0 0 1-16,7 0 0 0,0 0 0 0,3-3 0 0,1 0 0 0,3 3 0 15,-3-6-52-15,3 3-12 0,0 3 0 0,0-6 0 16,0 6 0-16,0-6 0 0,0 6 0 0,0 0 0 16,-3 0 0-16,3 0 0 0,0 0 0 0,0 6 0 31,-3-6-48-31,0 6-13 0,-1-3-3 0</inkml:trace>
  <inkml:trace contextRef="#ctx0" brushRef="#br0" timeOffset="78689.012">14831 12623 1206 0,'0'0'26'0,"-7"6"6"0,3 0 0 0,-3 5 3 0,4 1-35 0,-1-3 0 0,1 0 0 0,-1 0 0 16,1 8 20-16,-1-11-2 0,0 6-1 0,4-3 0 16,-3 0 35-16,3 2 6 0,0 4 2 0,-4-9 0 0,4 6-45 0,0-1-15 15,4-2 9-15,-4 3-9 0,3 0 45 0,-3 0 4 16,4-1 1-16,-4 1 0 0,0-3-34 0,0 14-8 15,0 4 0-15,0 8-8 16,4-11 0-16,-4-7 0 0,3-2 0 0,-3-9 0 16,0-6 12-16,0 0-4 0,0-6 0 0,0 6-8 15,0 0-44-15,0 0-16 0,4 18-4 0,-4-15 0 16,0-3 34-16,0 0 6 0,0 0 2 0,7-9 0 16,-4-9 35-16,1-3 7 0,-1-2 2 0,-3-3 0 0,0 2-22 15,4 6-18-15,-1-11 3 0,-3 11 1 0,4-2 22 0,-4 5 5 16,3 6 1-16,1-3 0 0,-4-2-14 0,0 2 0 15,3-3 0-15,-3-2 0 16,0 8 0-16,0 0 0 0,0 3 0 0,0 0 0 0,-3 0 54 16,3 1 8-16,0 5 2 0,0 0 0 15,0 0-48-15,0 0-16 0,0 0 9 0,0 0-9 0,0 11 0 16,0-5 0-16,0 6 0 0,0 0 0 0,3-1 0 0,-3 1 18 0,0 3-2 16,4-3 0-16,-4 8-25 0,0-2-6 15,3 0-1-15,-3 5 0 0,0 15 16 0,4-11 0 16,-1 2 0-16,-3-5 0 0,0-10 0 0,0-8 0 0,0-6 0 15,0 0 0-15,4-6 48 0,-4 6 13 0,0 0 3 16,0 0 0-16,0 0-52 0,0 0-12 0,4 9 0 0,-4-9 0 31,3-6 0-31,1-8 0 0,-1-7 0 0,-3-5 8 0,4-1 0 0,-4 12-8 0,3-5 12 16,-3-1-12-16,0 7-10 0,4-4 2 0,-4 9 0 16,0 0-4-16,0 3 0 0,0 3 0 0,0 0 0 15,0 3-4-15,0 0 0 0,0 0-1 0,0 0 0 16,7 12-14-16,-4-3-2 0,-3-9-1 15,0 0 0-15,7 15 34 0,-3-9 0 16,-4-6 0-16,0 0 0 0,0 0 0 0,0 0 0 0,3 11 0 16,-3-11 0-16,4 6 0 0,-1 3 0 0,8 32 0 0,-4 3 0 15,0-5 0-15,-7-19 0 0,0-20 0 0,0 0 0 16,4 0 44-16,-1-6 16 0,1-6 4 0,-1 1 0 16,1 5-52-16,-1 0-12 0,1 6 0 0,-4 0 0 15,0 0-17-15,0 0-7 0,0 0 0 0,0 0-1 16,3 6 25-16,-3-6 0 0,7 0 0 0,-7 0 0 15,4 0-9-15,-4 0 9 0,7 3-10 0,0 0 10 16,0 8-32-16,-3-2 0 0,6 0 0 0,-3 0 0 16,4-21-18-16,-1-3-4 0,1-8-1 0,0-3 0 15,3 2-12-15,-4 12-2 0,4-8-1 0</inkml:trace>
  <inkml:trace contextRef="#ctx0" brushRef="#br0" timeOffset="78998.598">15169 12867 801 0,'4'-24'16'0,"-4"13"5"0,3 5-21 0,-3 0 0 0,0 3 0 0,4 3 0 16,-4-6 57-16,4 6 7 0,-4 0 2 0,0 0 0 15,0 0 7-15,0 0 2 0,0 0 0 0,0 0 0 16,0 0-26-16,0 0-5 0,-4 21 0 0,4-7-1 15,0-5 5-15,0-9 2 0,0 0 0 0,-4 9 0 16,4 3-6-16,0-1-2 0,0 1 0 0,0 6 0 0,0 14-12 16,-3 1-2-16,3-13-1 0,-4 1 0 15,4-12-18-15,0-9-9 0,0-3 10 0,0-3-10 16,0 6 26-16,0 0-1 0,0 0 0 0,0 0 0 16,0 0-73-16,4 9-14 0,3 2-3 0,-7-11-1 15,4-3-5-15,3-5-1 0,-4-7 0 0,1 9 0 16,-1 6-36-16,-3 0-8 0</inkml:trace>
  <inkml:trace contextRef="#ctx0" brushRef="#br0" timeOffset="79221.48">15176 12358 1036 0,'-3'-9'23'0,"-1"4"5"0,-3-7 0 0,0 6 1 0,0-6-29 0,0 9 0 0,0-3 0 0,0 33 0 16,0 23 57-16,4-3 6 0,-5-9 1 0,5-17 0 15,-1-1-52-15,1-11-12 0,3-18 0 0,0 9 0 16,0 15 28-16,3-9 2 0,1 0 1 0,-4-6 0 16,0 0-51-16,14 0-9 0,-3 0-3 0,-1-27 0 15</inkml:trace>
  <inkml:trace contextRef="#ctx0" brushRef="#br0" timeOffset="79555.804">15413 12535 1094 0,'0'0'46'0,"0"0"-37"0,3 3-9 0,1 3 0 0,-4-6 53 0,3-3 9 16,4-9 2-16,-7 12 0 0,4 17 0 0,0-2 0 15,-4-15 0-15,3 6 0 16,-3 6 0-16,4 5 0 0,-1 4 0 0,-3 3 0 0,4 2-52 16,-4-2-12-16,0-1 0 0,0 18 33 15,0-3 4-15,-4 7 1 0,1-4 0 0,-1 6-24 0,1-12-5 0,-1-17-1 0,0-4 0 16,4 4-8-16,-3 3 10 0,-1 2-10 0,1 1 10 15,3-10-10-15,-4-2 0 0,4-6 0 16,0 3 0-16,0-3 0 0,0-1-17 0,0-5 4 0,0 0 1 31,0 0-124-31,0 0-25 0,0 0-5 0</inkml:trace>
  <inkml:trace contextRef="#ctx0" brushRef="#br0" timeOffset="79910.346">15621 12379 1141 0,'0'0'24'0,"0"0"6"0,0 0 1 0,0 0 2 0,0 0-33 15,0 6 0-15,0 3 0 0,-4 2 0 0,4 13 61 0,-3 2 6 16,-1-5 1-16,4-3 0 0,-3-1-11 0,3 1-1 0,0-3-1 16,0 8 0-16,0-5-18 0,0 5-3 15,0 4-1-15,0 8 0 0,0 3-9 16,0-8-1-16,0 2-1 0,-4 3 0 16,8 3-4-16,-4-11-1 0,0 8 0 0,-4 0 0 15,4-5-4-15,0 2-1 0,0-2 0 0,0-4 0 16,0 0-4-16,0-11-8 0,4 0 11 0,-4 2-11 0,3-2 8 0,-3-6-8 15,0 3 0-15,0-9 0 0,0-3 0 0,0 0 0 0,4 6-8 16,-4-6 8 0,0 0-61-16,0 0-7 0,0 0 0 0</inkml:trace>
  <inkml:trace contextRef="#ctx0" brushRef="#br0" timeOffset="80784.571">15963 12805 1227 0,'0'0'27'0,"0"0"5"0,0 0 2 0,0 0 1 0,0 0-35 0,0 0 0 0,0 0 0 0,-7 0 0 16,4 0 67-16,-1-3 6 0,4 3 2 0,-7 0 0 15,0 0-10-15,3-3-1 0,4 3-1 0,-7 0 0 16,0-3-50-16,7 3-13 0,0 0 0 0,-7 3 0 0,-3 0 46 16,3 0 4-16,0 0 1 0,0 3 0 15,3 6-31-15,-3 5-7 0,0-11-1 0,0 3 0 16,3 0-12-16,-3 11 0 0,4-2 0 0,-1 9 0 0,-3 2 0 16,4-6 0-16,3-5 0 0,-4-3 0 15,1 0 0-15,-1-10 0 0,4-5 0 0,-3 6 0 16,-1 6 0-16,4 6 0 0,-4-1 0 0,4-5 0 0,4-3 24 0,-4 0 0 15,4-3-1-15,-4-6 0 0,3 5-37 0,-3-5-7 16,7 9-2-16,0-3 0 0,4 0 50 0,-4-3 9 16,-7-3 3-16,10 3 0 0,1-6-39 0,-4 3 0 15,0-3 0-15,4 3 0 0,-11 0 25 0,7 0 1 16,3-6 0-16,-3 0 0 0,-7 6-34 0,7 0-8 16,-7 0 0-16,4-9-1 0,-1 4 17 0,-3 5 17 0,4-6-3 0,-4 6-1 15,0 0-13-15,0 0 9 16,0-6-9-16,0 6 8 0,0-6-8 0,0-6 0 15,-4-5 0-15,1-4 0 0,-1 21 0 0,1-6 0 16,-4-9 0-16,0-11 0 16,3 2 0-16,-3 4 0 0,4 2 14 0,-1 1 1 0,1 2 0 15,-4 6 0-15,-1 6-24 0,1-3-5 0,0 6-1 0,0-6 0 16,4 6-1-16,-4 0-1 0,0 0 0 0,0 6 0 16,0-6 1-16,0 15 0 0,-1 14 0 0,5-5 0 15,-1-1 6-15,1-14 2 0,-4-6 0 0,3-3 0 16,1 3 0-16,3 3 0 0,-7-6 0 0,7 0 0 15,0 0-39-15,0 0-7 0,0 0-2 0,0 0 0 16,10 0-76-16,8 0-15 0,0 0-3 0</inkml:trace>
  <inkml:trace contextRef="#ctx0" brushRef="#br0" timeOffset="81295.888">16147 12802 1267 0,'0'0'28'0,"0"0"5"0,0 0 2 0,0 0 1 0,0 0-36 0,0 0 0 16,0 0 0-16,0-958 0 0,3 1940 58 0,-3-970 5 15,4-1 1-15,-4 4 0 16,0 0 0-16,0 5 0 0,0-5 0 0,0 3 0 0,0-1 0 0,-4 1 0 0,4-6 0 0,-3 2 0 15,-1 4-53-15,4 5-11 0,-3-2 0 0,3 3 0 16,0-13 0-16,0-5 0 0,-4 6 0 0,4 0 0 16,4-6 0-16,-4-6 0 0,0 0 0 0,0 0 0 15,0 0 0-15,0 0 0 0,0 0 0 0,0 0 0 16,0 0 0-16,3-12 0 0,1-9 0 0,3 7 0 16,-4-4 0-16,-3 18 0 0,0 0 0 0,0 0 0 15,0-15 0 1,4-2 0-16,-4-19 0 0,0 10 0 0,0 8 0 0,0-5 0 0,3 8 0 0,-3 9 0 15,0-6 0-15,0-2 0 0,4-4 0 0,-4 0 0 16,3 7 0-16,1 5-17 0,-1 0 3 0,-3 3 1 16,0 0 21-16,4 6 4 0,-4 12 0 0,0-4 1 15,3-8-33-15,-3 3-6 0,4 3-2 0,-1 0 0 16,1 0 28-16,-4 17 0 0,4 4 0 0,-4 2 0 0,3-12 0 16,-3-5 0-16,4-12 0 0,-4 9 0 0,3 3 0 0,1 2 0 15,-1 13 0-15,1-13 0 0,-1 1 14 0,1-1-2 16,-1-2 0-16,1-3 0 0,-1 3-12 0,1-4 0 15,-1-2 0-15,4 0 0 0,-3-9 0 0,-4 0 0 16,0 0 0-16,0 0 0 16,0 0-43-16,0 0-5 0,0 0 0 0,0 0-487 15,14 0-97-15</inkml:trace>
  <inkml:trace contextRef="#ctx0" brushRef="#br0" timeOffset="82045.019">16602 12749 1184 0,'0'-6'26'0,"3"-2"6"0,-3-1 0 0,0 3 1 0,0 0-33 0,4 0 0 0,-1 0 0 0,-3-5 0 0,4 5 92 0,-4 0 12 16,0 0 3-16,0 0 0 0,0 6-32 16,0 0-7-16,0 0 0 0,0 0-1 0,0 0-12 0,-4-6-3 15,-3 3 0-15,0-3 0 0,7 6-17 0,-3 0-4 16,-4-6-1-16,0 6 0 0,-4 0-17 0,4 0-3 15,-4 6-1-15,1 0 0 16,3-3 4-16,-4 3 1 0,1 3 0 0,2 0 0 0,-2-3-14 0,3 5 0 16,-4 1 0-16,4 0 0 0,0-3 0 0,0-1 0 15,7-8 0-15,-3 6 0 0,-5 0 0 0,5 3 0 16,-1-3 0-16,1 0 0 0,-1 0 0 0,1-3 0 16,3 8 0-16,0-5 0 15,0 3 0-15,0-3 0 0,0 3 0 16,0-9 0-16,0 6 0 0,3 0 0 0,-3-1 0 0,4 1 0 0,-4-6 0 15,3 3 0-15,-3-3 0 0,4 3 0 16,-4-3 0-16,7 6 0 0,0-6 0 16,-3 0 0-16,3 0 0 0,0 0 0 0,-4 0 0 15,4 0 0-15,-7 0 0 0,7 0 0 0,0-3 24 16,-3 0 3-16,-4 3 0 0,7 0 0 0,0 0-27 0,-3-3 0 0,3 3 0 16,0 0 0-16,-4 0 0 0,4 0 0 0,0 9 0 15,7 9 0 1,-3-4 0-16,0-8 0 0,-8-6 0 0,-3-6 0 0,0 6 0 15,0 0 0-15,0 0 0 0,0 0 0 0,7 6 0 16,-3 12 0-16,3 5 11 0,-4 4-3 0,1-7-8 0,-4-5 12 16,3 0 0-16,-3-9 0 0,0-6 0 0,0 0 0 15,0 0-2-15,0 0-1 0,0 0 0 0,0 9 0 16,-3 5-9-16,-1-2 8 0,4-12-8 0,0 0 8 16,-3 15-8-16,-1-9 0 0,4-6 9 0,-7 5-9 0,4 1 0 15,-4 3 9-15,3 0-9 0,1-3 0 0,3-6 0 0,0 0 0 16,-7 0 0-16,-1 0 0 0,1 6 0 0,0-3-14 15,0 0 1-15,0-3 0 16,7 0-31-16,-7 0-7 16,0 0-1-16,0-3 0 0,7 3-112 0,-7 0-22 0,0 0-5 0</inkml:trace>
  <inkml:trace contextRef="#ctx0" brushRef="#br0" timeOffset="84850.853">17307 12641 684 0,'0'0'28'0,"0"0"-28"16,0 0 41-16,0 0 3 0,0 0 0 0,0 0 0 15,0 0 16-15,0 11 3 0,0-11 1 0,0 0 0 0,0 0-8 0,0 0 0 16,0 0-1-16,0 0 0 15,-3 6-37-15,3-6-7 0,0 0-2 0,0 3 0 0,0-3 8 0,0 0 2 16,0 0 0-16,0 0 0 16,-4 9-31-16,1-3-5 0,3 0-2 0,0-6 0 15,0 0 52-15,0 0 11 0,0 0 1 0,0 0 1 0,0 0-22 0,0 0-5 16,0 0-1-16,0 0 0 16,0 0 23-16,0 0 5 0,0 0 1 0,0 0 0 15,0 0-31-15,0 0-7 0,0 0-1 0,0 0 0 16,0 0 1-16,0 0 0 0,0 0 0 0,0 0 0 15,0 0-9-15,0 0 0 0,0 0 0 0,0 0 0 0,0 0 0 0,0 0 0 16,0 0 0-16,-4-6 0 16,4 6 0-16,0 0 0 0,-3-6 0 0,3 6 0 0,0-6 0 0,0 6 0 15,-4-6 0-15,4 6 0 0,0 0 0 0,0 0 0 0,0 0 0 0,0 0 0 16,0 0 0-16,0 0 0 0,-7 3 0 0,4 3 0 16,-5-3 0-16,5 3 0 0,-1 3 0 0,-3-3 0 15,4 5 0-15,-1-11 0 0,-3 6 0 0,4 0 0 16,-4 0 0-16,0-6 12 0,3 3-12 0,-3 3 12 15,3 0-12-15,4-6 0 0,0 8 0 0,-3-5 0 16,3-3 0-16,-4 6 0 0,4-6 0 0,0 0 0 16,0 0 0-16,-3 3 0 0,3-3 0 0,0 0 0 15,0 0 0-15,0 0 8 0,0 0-8 0,0 0 0 16,0 0 0-16,0 0 0 0,-7 9 0 0,3-3 0 16,4 0 0-16,-3 0 0 0,-1 5 0 0,4 1 0 15,-3-3 0-15,3 3-9 0,0-6 0 0,-4 5 0 16,4-2 9-16,0-3 0 0,0 0 0 0,0 9 0 15,0 5 0 1,0-5 0-16,0 8 0 0,4 1 0 0,-4-6 0 0,0-1 0 0,0-2 0 16,0-15 0-16,0 0 0 0,0-9 0 0,3 3 0 15,-3 3 25-15,0 3 7 0,0 0 2 0,0 0 0 16,0 0-22-16,0 0-4 0,7-3 0 0,-3 3-8 16,3-3 19-16,-4 3-3 0,4-3-1 0,-3 6 0 15,3 0-6-15,0 6-1 0,0 3 0 0,4-18 0 16,-4-6-8-16,0-8 0 0,0-4 36 0,0-5 6 0,0 8 1 15,4 1 0 1,-1 5-31-16,-6 0-12 0,-1 4 8 0,4-7-8 16,-7 9 19-16,4 0-2 0,-1-3 0 0,1 4 0 15,-4 2-17-15,0 6-11 0,0 0 2 0,0 0 0 0,0 0 9 16,0 0 0-16,0 0 0 0,0 0 0 16,0 0 0-16,0 0 0 0,0 0 0 0,0 0 0 15,0 0 0-15,0 0-8 0,0 0 8 0,0 0-8 16,0 0 16-16,-4 6 4 0,1-3 1 0,-1 20-13 15,4 1-20-15,0 5-1 0,0 3 0 0,4 7 21 0,-4-16-11 0,0-11 11 0,3 5-8 16,1 10 8-16,-1 5 0 0,-3-2 0 0,0 2 0 16,0 3 0-16,4-5 0 0,-4 2 0 0,0 3 0 15,4 9 0-15,-4 1 0 0,0 7 0 0,-4-2 0 16,4-3-33-16,-4 0-5 0,4-8-1 16,-3 2 0-16,3-3 63 0,-4-6 12 0,-3 4 2 0,4-7 1 15,-1-2-31-15,-3-7-8 0,4-5 0 0,-1 2 0 16,1 7 0-16,3-6 0 0,-4 2 0 0,4-5 0 15,-3-3 0-15,3-4 8 0,0 4-8 0,0-12 8 16,-4 6-8-16,4-6 8 0,0 6-8 0,0-6 8 16,0 0 8-16,0 0 1 0,0 0 1 0,0 0 0 15,0 0-2-15,0 0 0 0,0 0 0 0,0 0 0 16,0 0-16-16,0-6 0 0,4-3 0 0,-1-2 0 16,1 2 0-16,-1 0-22 0,1 3 3 0,3-9 1 0,-4-2 7 0,1-1 2 15,3-3 0-15,-4 1 0 16,4-1-37-16,1-5-7 0,-1 8-2 0,0-5 0 15,0 2 44-15,0-5 11 0,0 5 0 0,0-5 0 16,0 5 0-16,0 0 8 0,0 1-8 0,0-4 11 16,-3 7-11-16,-1-10 0 0,1 4 0 0,-4-1 0 0,3 12 0 0,1 7 0 15,-4 5 0-15,0 0 0 0,0 0-13 16,0 0 5-16,0 0 8 0,0 0-13 16,7-6-14-16,3 3-2 0,-3-3-1 0,0 6 0 15,4-12-37-15,0 6-7 0,-1-3-2 0</inkml:trace>
  <inkml:trace contextRef="#ctx0" brushRef="#br0" timeOffset="85501.315">17646 12796 957 0,'-4'12'40'15,"1"-3"-32"1,-1 0 89-16,1-3 18 0,-1 5 3 0,1-8 1 15,3-3-37-15,0 0-7 0,0 0-2 0,0 0 0 16,0 0-51-16,0 0-10 0,0 0-3 0,0 0 0 16,-4 6 4-16,4-6 1 0,0 0 0 0,0 0 0 15,0 0 11-15,0 0 3 0,0 0 0 0,0 0 0 16,0 0-28-16,0 0 0 0,0 0 8 0,0 0-8 16,-3 6 0-16,-1 3 0 0,4 0 0 0,-3 2 0 0,3-11 0 0,0 0-14 0,0 0 5 0,0 0 1 31,0 0 8-31,0 0 0 0,0 0 0 0,0 12 0 0,0 3 15 0,0 11-2 0,0 1 0 15,0-7 0-15,0-8-2 0,0-12-1 0,0 0 0 16,0 0 0-16,0 0 3 0,0 0 1 0,3 12 0 0,-3 9 0 16,4 2-4-16,-1 1-1 0,-3-13 0 0,0 1 0 15,0-3-9-15,0 0 0 0,4-3 0 0,-4-6 0 16,0 0 18-16,3 5-2 0,-3-5 0 0,0 0 0 16,0 0 16-16,4 3 4 0,-1 3 0 0,-3-6 0 15,7 0-6-15,-3-11-1 0,-1-10 0 0,5 9 0 16,-1 12-29-16,0-6-8 0,3-17-1 0,-3 8 0 15,4 0 9-15,-4 12 0 0,3 3 0 16,1-5 0 0,3-7 0-16,-3-3 0 0,-4-3 0 0,3-5 0 0,1 2 0 0,0 1 0 0,-4 5 0 15,-4-3 0-15,4 1 0 0,-3 2 0 0,-4-2 0 16,0-4 0-16,0 3 0 0,3 4 0 0,-3 5 0 16,0 3-18-16,0 0 2 0,0 6 0 0,0 0 0 15,0 0-27-15,0 0-5 0,0 0 0 0,0 0-1 16,0 0-32-16,0 0-7 0,0 0 0 0,0 0-691 0</inkml:trace>
  <inkml:trace contextRef="#ctx0" brushRef="#br0" timeOffset="86157.917">18126 12858 1108 0,'0'0'31'0,"0"0"8"0,0 0-31 0,0 0-8 0,-11 3 0 0,11-3 0 16,-7 0 96-16,0 0 19 0,4 0 3 0,-5 0 1 15,1-6-57-15,0 0-11 0,4 0-3 0,-4-5 13 16,-4 5-36-16,4 0-7 0,0 3-2 0,0 3-16 0,0-3 0 16,0 3 0-16,3 0 0 0,-3 0 0 0,4 3 0 15,-4-3 0-15,0 9 0 31,0 3 0-31,0-4 0 0,-4 4 0 0,4 0 0 0,3 17 0 0,1-2 0 16,3 2 0-16,-4-2 0 0,-3-7 0 0,4 7 0 16,-4-13 0-16,3 1 0 0,1 0 0 0,-1 2 0 0,1-11 0 0,-1 3 0 15,1-3 0-15,3 3 0 16,0-9 35-16,0 0 3 0,0 0 1 0,0 0 0 0,0 0-11 0,0 0-3 16,10 0 0-16,1 0 0 0,-1-9-25 0,-3 6 0 0,-7 3 0 15,14 0 0-15,-3-3 32 16,-11 3 2-16,11-6 0 0,-1 0 0 0,1-3-26 15,-4-11-8-15,0 2 0 0,0 6 0 0,-4 7 9 16,-3 5-9-16,0 0 0 0,4 8 9 0,-4-8-9 0,0 0 0 0,0 0 9 16,0 0-9-16,0-3 18 0,0-2-1 0,0-7 0 15,0 6 0-15,0-3-2 0,0 6-1 16,0 0 0-16,0 9 0 0,0 9-14 0,4-3-12 0,-4-12 3 16,3-6 0-16,-3 6 9 0,0 0 8 0,0 0-8 0,4 14 11 15,3 4-11-15,0 6 0 0,-4-13-12 0,4-2 12 16,-7-9 0-16,7 12 0 0,0 3 0 0,-7-15 0 15,0 0-15-15,7 8 5 0,-7-8 1 0,0 0 0 32,0 0-99-32,15 6-20 0,-5 0-4 0</inkml:trace>
  <inkml:trace contextRef="#ctx0" brushRef="#br0" timeOffset="86772.642">18313 12449 1337 0,'0'0'28'0,"-4"-2"6"16,4 2-34-16,0 0 0 0,0 0 0 0,0 0 0 16,-7-3 58-16,7 3 5 0,0 0 1 0,-7 3 0 15,7-3 0-15,0 0 0 0,0 0 0 0,0 0 0 16,0 0-25-16,0 0-5 0,0 0-1 0,-3 14 8 15,3 1-25-15,0 3-4 0,0 11-2 0,3-6-10 16,1 10 0-16,3-10 0 0,0 4 8 16,0 2-8-16,0-8 0 0,0 8 0 0,3-5 0 0,1 8 0 0,-4 3 0 15,4 9 0-15,-1 6 0 0,-3 0 0 16,0-9 0-16,0-20 0 0,0 3 0 16,1-7 0-16,-5 10 0 0,4-1 0 0,-3 1 0 0,-1-7 0 0,-3-8 0 15,4 6 0-15,-4-7 0 0,0-11 0 0,3 15-9 0,-3-15 9 16,0 6-10-1,0-6-25-15,0 0-5 0,0 0 0 0,0 0-1 16,0 0-47-16,0 0-8 0,0 0-3 0,0 0-567 0</inkml:trace>
  <inkml:trace contextRef="#ctx0" brushRef="#br0" timeOffset="87136.69">18299 12770 1074 0,'0'0'30'0,"0"0"8"16,-11 0-30-16,11 0-8 0,-7 0 0 0,7 0 0 16,0 0 26-16,-7 6 4 0,7-6 1 0,0 0 0 15,0 0 53-15,0 0 10 0,-7-6 2 0,7 6 1 16,0 0-36-16,0 0-7 0,0 0-2 0,0 0 0 15,0 0-32-15,0 0-6 0,0 0-2 0,0 0 0 0,7 6-12 0,0-6 0 16,7 6 0-16,-3-3 0 0,3 2 0 0,0-2 0 16,0 0 0-16,0 0 0 15,0 0 12-15,0 0-1 0,4 0 0 0,-4-3 0 16,0 0-11-16,0 0 0 0,0 0 0 0,0 3 8 0,-3 3-8 0,3 3 0 16,-3-9 0-16,-1 12 0 0,1-4 0 0,-4-5-12 0,4-9 2 15,-1 1 1 1,-3-1-16-16,4-6-3 0,-1 9-1 0,1-3 0 15,3 3-59-15,0 0-12 0,0 0-3 0,4 0-522 0</inkml:trace>
  <inkml:trace contextRef="#ctx0" brushRef="#br0" timeOffset="87878.191">18771 12764 1206 0,'7'0'53'0,"-7"0"11"15,0 0-51-15,0 0-13 0,0 0 0 0,0 0 0 16,0 0 68-16,0 0 10 0,0 0 2 0,0 0 1 15,0 0-13-15,0 0-4 0,0 12 0 0,-3-3 95 16,3 2-80 0,0 1-16-16,-4-3-47 0,4 0-8 0,0 11-8 0,4 4 9 0,-4 11-9 0,3-8 0 15,1-16 0-15,-4 1 0 16,3-6 0-16,-3 0 0 0,0 6 0 0,0 2 0 16,0-2 0-16,0 6 0 0,0-1 0 0,0-2 0 15,0-3 0-15,0 0 0 0,0-1 0 0,0-11 0 0,0 0 0 0,0 0 0 16,0 0 0-16,0 0 0 0,0 0 30 15,0 0 4-15,0 0 1 0,0 0 0 0,0 0-19 0,0 0-3 16,0 0-1-16,0 0 0 0,4-6-3 16,-1-11-1-16,-3 5 0 0,0 0 0 0,-3 3 0 0,3 4 0 15,0-7 0-15,0 12 0 16,0 0-8-16,0 0 0 0,0 0 0 0,-4 6 0 16,1-12 0-16,-1-6 0 0,1-3 0 0,-1-8 0 0,-3 5 0 15,4 4 0-15,-1-1 0 0,1 0 0 0,3 9 0 16,-4 0 0-16,1 0 0 0,3-2 0 0,-4 5 0 15,4-3 0-15,0 6 0 0,-3-3 0 0,3 3 0 16,0-3 0-16,-4 3 0 0,4 0 0 0,0 0 0 16,0 0 0-16,0 0 0 0,0 0 0 0,0 3 0 15,0 0 0-15,4 3 0 0,-4 5-9 16,3-11 0-16,-3 0 0 0,0 0 9 0,-3-8 0 0,3 5 0 16,0 0 0-16,-4 0 0 0,4 0 0 0,0 0 0 15,0 3 0-15,0 0 0 0,0-3 0 0,0 3 0 16,0 0 0-16,0 0-8 0,0-3 0 0,0 6 0 0,0 0 0 15,4 3 8-15,-4-3 0 16,3 0 0-16,-3-3 0 0,-3 0-8 0,3-6 0 0,0 3 0 16,-4 0 0-16,4 0-25 0,4 0-5 0,-1 6-1 0,4 9-102 31,0-9 61-31,-3-3 13 0,-4-6 3 0,0-3 0 0,3 3 0 0,-3 3 0 16,0 3 0-16,4 0 0 0,-1 3 0 0,1-3 0 15,-4 0 51-15,0 0 13 0,0 0 0 0,0 0 0 16,0 0-54-16,0 0-8 0,0 0-2 0</inkml:trace>
  <inkml:trace contextRef="#ctx0" brushRef="#br0" timeOffset="88594.362">18792 13067 851 0,'0'0'36'15,"0"0"-36"-15,0 0 102 0,-3-6 14 0,-1-3 2 0,4 9 1 16,0 0-37-16,0 0-7 0,0 0-2 0,0 0 0 16,0 6-22-16,0 0-5 0,0 9-1 0,0-4 0 15,0-5-21-15,0 0-4 0,4 0 0 0,-4-3-1 16,0-3-19-16,0 0 0 0,3 3 0 0,-3-3 0 15,0 0 0-15,0 0 0 0,0 0 0 0,0 0 0 16,0 0 0-16,0 0 0 0,0 6 0 0,0-6 0 16,0 0 0-16,0 0 0 0,0 0 0 0,0 0 0 15,4-12 0-15,-4 6 0 0,0 0 0 16,0-6 0-16,-4 1 0 0,4-7 0 0,0 3 0 0,-3-8 0 31,3-1 0-31,-4-2 0 0,4 8 0 0,-3-8 0 0,3 8-14 16,-4 0 2-16,4-5 1 0,-3 5 11 0,3 4 16 0,0-4-4 0,3 6-1 15,-3 3-11-15,0-2 0 0,0 5 0 0,4 0 0 16,-4 6 0-16,0-6 0 0,0 6 0 0,3-9 0 0,-3 3 0 0,4 0 0 16,-4 6 0-16,0 0 0 15,0 0 0-15,3-8 0 0,1 5 0 0,3-3 0 16,4 3-11-16,-4 0-4 0,3 3-1 0,4-6 0 16,-3 6-38-16,0 0-8 0,3 0-2 0</inkml:trace>
  <inkml:trace contextRef="#ctx0" brushRef="#br0" timeOffset="88964.152">18986 12887 1571 0,'0'0'44'16,"0"0"11"-1,0 0-44-15,0 0-11 0,4 6 55 0,3 0 9 0,-10 18 1 0,-5 20 1 16,5-12-29-16,3-8-5 0,3-15-2 0,1-4 0 15,0-5-9-15,3-5-1 0,3-10-1 0,1-3 41 32,3 3-27-32,-4-2-5 0,1-1-37 0,3 4-7 0,-10 2-2 0,-4 9 0 0,3-3 18 0,4-3 0 15,-3 3 0-15,-1 0 0 16,1-8-55-16,-1 5-7 0,1-6-2 0,-1 3 0 16,1 1-77-16,0-1-16 0,-4 6-3 0,0-3-1 0</inkml:trace>
  <inkml:trace contextRef="#ctx0" brushRef="#br0" timeOffset="89221.493">19078 12708 990 0,'0'0'21'0,"-3"12"5"0,3-3 1 0,-4 8 1 0,4-5-28 0,-3 0 0 0,-1 0 0 0,1 5 0 16,6 1 73-16,-6-3 9 0,3 5 2 0,0-2 0 16,0 11-12-16,-4-5-1 0,4 8-1 0,0-5 0 15,4-10-22-15,-4-5-5 0,0-12-1 0,0 0 0 16,0 0-9-16,0 0-1 0,0 0-1 0,7 6 0 15,-4 6-11-15,-3-12-3 0,0 0 0 0,7 5 0 16,0 4-9-16,0-3-8 0,-7-6 9 0,11 6-9 16,-11-6 0-16,14 9 0 0,0 11 0 0,-3-14 0 15,-1 0-24-15,1 0-2 0,-1 0 0 0,-10-6 0 16,15 3-42-16,-15-3-9 0,10 3-2 0,-10-3 0 16,11 6 12-16,-11-6 3 0,0 0 0 0,14 3-342 15,-14-3-68-15</inkml:trace>
  <inkml:trace contextRef="#ctx0" brushRef="#br0" timeOffset="89974.341">19890 12623 806 0,'0'0'17'15,"0"0"4"-15,0 0 1 0,0 0 2 0,0 0-24 0,-4 9 0 0,1 5 0 0,-4 1 0 16,3 3 107-16,0 5 17 0,1-5 3 0,-4 5 1 15,3-2-52-15,1-3-9 0,-1 2-3 0,1-5 0 16,-1 0-51-16,4-1-13 0,0-2 0 0,0-3 0 16,0-3 54-16,0-6 8 0,0 0 2 0,0 0 0 15,0 0-52-15,0 0-12 0,7-6 0 0,-3-3 0 16,3 0 40-16,-4-2 4 0,1-1 2 0,-1-3 0 16,5 3-74-16,-8-5-14 0,3 5-3 0,-3 0-1 15,0 0 37-15,-3 1 9 0,3 2 0 0,0 3 0 0,-4 0 0 16,0 0 0-16,1 0 0 0,-4 6 0 0,0-6 0 0,0 6 0 15,0 6 0-15,-4 0 0 16,1 0 0-16,-1 0 0 0,-3 3 0 0,0 0 0 0,0 2 0 0,-4 4 0 16,0 3 0-16,1-1 0 15,3 1 0-15,-1-3 0 0,-2 5 0 0,6-5 0 0,-3-3 21 16,0-4 7-16,3-2 0 0,1 6 5 16,-1 0-22-16,4 8-11 0,0-2 10 0,0 9-10 0,4-7 0 0,-4-5 9 0,-1 0-9 15,8-15 10-15,0 0-2 0,0 0-8 16,0 0 12-16,0 0-4 0,0 0-8 0,0 0 11 15,4 11-11-15,3 7 8 0,0 5-8 0,0-11 0 0,4 0 0 16,3-6 8-16,0 0-8 0,0 0 9 16,4-1-9-16,-4-2 12 0,0-3-4 0,4 0-8 15,-4 0 12-15,3 0-12 0,-3 6 0 0,4-6 0 0,0 0 0 16,-4-6 0-16,0 6 0 0,4 0 0 0,-4 0 0 16,0-3-96-16,0 3-26 15,4 0-5-15</inkml:trace>
  <inkml:trace contextRef="#ctx0" brushRef="#br0" timeOffset="90485.21">20115 12905 948 0,'-10'9'27'0,"3"-6"5"15,0 3-32-15,0 3 0 0,3-4 0 0,-3 7 0 16,0-6 97-16,3 0 13 0,-3 3 2 0,4 3 56 15,-4-4-79-15,3 1-16 0,1 3-3 0,-1-6-34 0,1 6-6 16,-1-7-2-16,1 4 0 16,3 0 4-16,-4-3 0 0,4-6 0 0,0 0 0 15,0 0-2-15,0 0 0 0,0 0 0 0,11 3 0 0,-4 3-1 0,-7-6 0 16,7 6 0-16,7-12-9 16,0 3-20-16,0-6-13 0,0-3 1 0,0 1 36 0,-3-4 8 15,3 0 0-15,-3 0 1 0,-1-2-33 0,-3 2 0 0,4 0 0 0,-8-2 0 31,4 8 0-31,-3-6 0 0,0 9-9 0,-1-8 9 0,-3 5-18 0,0 0 2 16,0 3 0-16,-3 0 0 16,-1 0-13-16,0 6-3 0,1-5 0 0,-4-1 0 15,0 6-8-15,0-6-3 0,-4 6 0 0,1 6 0 0,-1-6 35 0,0 11 8 0,1-11 0 16,-4 9 0-16,3-6 0 0,1 6 9 0,-1-3-1 0,0 0-8 16,1 5 12-16,3 1-12 0,-4-3 12 0,4 15 0 31,0-7-4-31,0 1 0 0,0 2-8 0,3-2 14 0,-3-12-4 0,7-6-1 0,-3 0 0 15,3 0 1-15,-4 0 0 0,4 12 0 0,4-3 0 16,-4 5-2-16,3 4-8 0,1 8 12 0,-1-14-4 16,4 0 1-16,1-3 0 0,-1-1 0 0,0 1 0 15,3-3-9-15,-3 0 0 0,0-3 0 0,0 0 0 0,4 6 0 0,0-6 0 16,-1 0 0-16,1-3 0 16,-1-3-8-16,1 3-8 0,-4-3 0 0,4-3-1 15,-1 3-76-15,1 0-15 0,-4 0-4 0,3-3-374 16,1 0-75-16</inkml:trace>
  <inkml:trace contextRef="#ctx0" brushRef="#br0" timeOffset="90919.721">20384 12726 1036 0,'0'0'23'0,"0"9"5"0,-4 5 0 0,0 1 1 0,1-3-29 0,-1 11 0 0,1 4 0 0,3 2 108 31,-4 3 16-31,1 1 4 0,3 2 0 0,-4-6-52 0,4-2-9 0,0-1-3 0,-3-8 0 15,3-12-51-15,0 6-13 0,0-6 0 0,0 5 0 16,3-2 32-16,-3 0 3 0,-3-6 1 0,3-3 0 16,0 0-20-16,0 0-3 0,3 9-1 0,-3-9 0 15,0 0-1-15,0 0-1 0,0 0 0 0,0 0 0 16,0 0-10-16,0 0 10 0,0 0-10 0,7-18 12 31,0 0-12-31,-3-5 0 0,-1 2 0 0,-3-8 12 0,4 11-4 0,-4-2 0 0,0 8-8 16,0-9 16-16,0 4-4 0,0 5-1 0,0 0 0 15,4 6 5-15,-4 0 0 0,-4-5 1 0,4 11 0 16,0 0 3-16,0 0 1 0,0 0 0 0,0 0 0 16,0 0-21-16,0 0 9 0,0 0-9 0,0 0 0 0,11 11 0 15,-4-5 0-15,0 0 0 0,-4 0 0 0,4 3 0 0,0-3 0 32,-3-3 0-32,-4-3 0 0,7 3 0 0,0-6 0 0,-4 35 0 0,1 9-12 15,0 0 0-15,-1-17 0 0,1-6 0 0,-1-7 0 16,1-5 3-16,-4 3 1 0,0-9 0 0,3 9 0 0,1 3 8 0,-4-12-10 15,0 8 10-15,0-8-10 0,0 0-4 0,3 6-1 16,-3-6 0-16,0 0 0 16,0 0-82-16,0 0-17 0,4 6-3 0,3 0-658 0</inkml:trace>
  <inkml:trace contextRef="#ctx0" brushRef="#br0" timeOffset="91413.562">20708 12332 836 0,'-3'-12'24'0,"-1"3"4"0,-3 3-28 0,3 1 0 0,-3-4 0 0,4 0 0 0,-4-3 57 0,0 0 6 16,3 4 1-16,-3-4 0 0,4 3 31 0,-1 0 6 16,1 3 2-16,-1 0 0 0,4 6-26 15,-3-5-5-15,-1-1 0 0,4 6-1 16,0 0-43-16,0 0-8 0,0 0-1 0,0 0-1 15,0 0 30-15,0 6 5 0,-4 5 2 0,4 1 0 0,0 3-37 0,0-4-7 16,0 1-2-16,4 6 0 16,-4 2 19-16,0 22 4 0,4 13 1 0,-1-10 0 0,1-4-9 0,-1 3-1 15,4-6-1-15,-3 3 0 0,-4 3-11 0,3 0-3 16,-3-2 0-16,4 5 0 0,-4 0-8 16,3-9 0-16,-3 3 0 0,4-3 0 0,-1-3 8 0,-3-2-8 15,4 2 0-15,-4-3 8 0,3-11-8 0,-3 5 0 0,4-5 0 0,-1 6 8 16,-3-10-8-16,4 1 0 0,-1-1-12 0,-3-5 12 31,0-12-58-31,0 0-4 0,0 0-1 0,0 0 0 0,4 9-1 16,-4-9 0-16,0 0 0 0,0 0-477 0,0 12-96 0</inkml:trace>
  <inkml:trace contextRef="#ctx0" brushRef="#br0" timeOffset="91713.97">20518 12764 1267 0,'-4'12'28'0,"0"-12"5"0,4 0 2 0,-3 6 1 16,-8-3-36-16,8 2 0 0,-1 1 0 0,4-6 0 0,0 6 58 0,0-6 5 15,0 0 1-15,0 0 0 16,0 9 23-16,4 6 5 0,3 2 0 0,0-8 1 15,0 0-43-15,0 0-9 0,0-6-1 0,0-6-1 0,4-9-16 0,-1 0-3 16,1 9-1-16,0-8 0 0,3 5-9 0,0 6-2 16,-4-6 0-16,4 3 0 0,1-3-8 0,-5 3 0 0,1 3 0 15,3-3 8-15,-4 0-17 0,1 0-4 0,0 3-1 16,-1-3 0 0,4 0-55-16,0 3-11 0,0 0-3 0,-3 0-468 15,3 9-93-15</inkml:trace>
  <inkml:trace contextRef="#ctx0" brushRef="#br0" timeOffset="92776.123">21530 12808 597 0,'0'0'12'0,"0"0"4"0,0 0 0 0,0 0 2 0,0 0-18 0,-7 0 0 0,0-3 0 0,3 0 0 16,-3 0 94-16,4 0 15 0,-4 0 3 0,3-5 1 15,-3 5-17-15,4 3-3 0,-1-6-1 0,-3 6 0 16,0 0-23-16,0 0-5 0,3 0 0 0,-3 0-1 16,-3 0-30-16,3 6-5 0,-4-6-2 0,4 11 0 15,-3-2-26-15,-1 6 8 0,0 0-8 0,1 11 0 32,-4 3 0-32,3-5 0 0,-3 5 0 0,3-2-8 0,-3-1 8 0,0 10 0 0,4-13 0 15,-1-2 0-15,0-4 0 16,4-11-9-16,0 0 9 0,0 0 0 0,0-3 8 0,4 6-8 0,-1-6 12 15,1 3 5-15,3-6 1 0,0 0 0 0,0 0 0 16,0 0 27-16,0 0 6 0,0 0 1 0,0 0 0 16,0 0-32-16,10 0-7 0,1 0-1 0,-1-3 0 15,4 0 20-15,-3 0 3 0,3-3 1 0,0 3 0 16,0 0-27-16,4-3-9 0,-4 0 0 0,0-6 9 16,0-8-9-16,0-1 0 0,-3-5 0 0,0-4 0 15,-1 4 0-15,-3 2 0 0,0-2 0 0,-3 8 0 0,3-5 0 16,-7 5 0-16,3 4 0 0,1 2 0 0,-4-3-9 0,0 9 9 15,0 6 0-15,0 0 0 16,0-6-13-16,0 6 4 0,0 0 1 0,0 0 0 16,0 0 8-16,-7 6 0 0,3 3-9 0,-3 3 9 0,4 5 0 15,-1 4 0-15,1 8-9 0,-4-2 9 16,0 2 0-16,3 1 0 0,1-4 0 0,-4 6 0 16,3-5 0-16,-3 5 0 0,3-2 8 0,-3 2-8 15,4 3 8-15,-1 3-8 0,1 7 0 0,-1-10 0 16,-3 3 0-16,0 6 0 0,-3-9 0 0,2 7 0 15,1-1 0-15,0-9 0 0,0 3 0 0,0-2 0 0,0 2 0 0,4-9 8 16,-4 4-8-16,0-1 0 0,3-2 0 0,0-4 0 0,-3-2 0 0,4 2 0 16,3-5 0-16,-4 0 0 0,1 8 0 0,-1-11 0 15,4-4 0-15,0 4 0 0,0-6 0 0,0 3 0 16,0 0 0-16,4-4 0 0,-4-8 0 0,0 0 0 16,0 0-11-16,0 0 11 0,0 0-10 0,0 0 10 15,0 0-8-15,0 0 8 0,7-3 0 0,0-2-9 16,-4-1 9-16,1 0 0 0,3-6 0 0,-3-3 0 15,3-2 0-15,-4 5 8 0,1-9-8 0,3 1 8 16,0 5 0-16,-4-14 0 0,4 5 0 0,0-2 0 0,1 2 2 16,-5-2 1-16,1 2 0 0,3-5 0 15,-4 2-3-15,4 7-8 0,-3-4 12 16,3 4-4-16,0 2-8 0,0-6 0 0,0 4 0 0,0-4 0 16,0 13 0-16,0-7 0 0,0 9 0 0,0 0 0 15,0 3-26-15,0 1 2 0,0-1 1 0,4 0 0 16,0 3-9-16,3 3-1 0,-4 0-1 0,8-6 0 15,-4 0-15-15,4 0-3 0,-1 0-1 0,4 3 0 16,-3 0-29-16,3 1-6 0,0 4 0 0</inkml:trace>
  <inkml:trace contextRef="#ctx0" brushRef="#br0" timeOffset="93266.506">21713 12855 1361 0,'0'0'37'0,"0"0"-29"16,0 0-8-16,0 0 52 0,0 0 10 0,0 0 2 16,0 0 0-16,0 0 0 0,0 0 0 0,0 15 0 15,-3 14 0-15,6-2-5 0,-3 8-1 0,0-3 0 0,4-8 0 16,-4 2-42-16,0-11-8 0,4 0-8 0,-1 2 12 16,1-8 28-16,-4 6 5 0,3 5 2 0,-3-2 0 15,4 3-31-15,-1-4-7 0,1 1-1 0,-1 0 0 16,1-7 0-16,-1-2-8 0,-3-9 12 0,7 9-4 15,-7-9-8-15,7 9 0 0,4-9 0 0,-4 6 8 16,4-6 44-16,-4 0 8 0,3 6 1 0,1-12 1 16,-1 0-29-16,1-6-5 0,3 0-2 0,-3 1 0 0,-1-4-7 0,1-3-2 15,-1 6 0-15,1-2 0 0,0-4-17 0,-4 0 10 16,0 4-10-16,0-4 8 16,0 6-8-16,0-14 0 0,0 5 0 0,-4 1 0 0,-3-4-28 0,4 4 3 15,-4-4 0-15,0 1 0 16,-4-4-44-16,4 9-9 0,0 1-2 0,-3-1 0 15,-1 4-32-15,4-4-6 0,-3 9-2 0,3-3 0 16,-4 3-85-16,1 1-18 0</inkml:trace>
  <inkml:trace contextRef="#ctx0" brushRef="#br0" timeOffset="93890.17">22176 13032 1579 0,'0'0'32'0,"0"0"10"0,-7-3-34 0,7 3-8 0,0 0 0 0,-7-18 48 31,-1 3-15-31,-2-8-3 0,-4-1 2 0,3-8 0 0,4 14 0 0,0 6 0 0,7 12-24 16,0 0-8-16,0 0 0 0,0 0 9 0,-7 0-1 0,0 6-8 16,0-6 12-16,0 6-12 15,0 6 0-15,0 0 0 0,0 8 0 0,3-2 0 0,-3 3-11 16,4-7 11-16,-5 1-12 0,5 3 12 0,-1-4 0 16,4 4 8-16,-3 0-8 15,-1-1 28-15,4 1 2 0,0-1 0 0,-3-2 0 16,3-3 18-16,0 3 4 0,0-9 1 0,0 2 0 15,3-2-15-15,-3-6-3 0,0 0-1 0,0 0 0 0,4-3-20 0,-1 0-4 16,4 0-1-16,-3-2 0 0,0-4 27 0,3-3 6 16,0 0 1-16,0 0 0 0,-4 4-43 0,1-4 0 0,3 6 0 15,-4-3 0-15,1 0 20 0,-1 3 3 0,-3 6 0 0,4-5 0 32,-4 5-43-32,0 0-8 0,0 0-1 0,0 0-1 0,3 0-3 15,1 5-1-15,0-5 0 0,-4 0 0 0,0 0 34 16,0-17 0-16,0 5 0 0,0 12 0 0,0 0 0 0,0 0 0 0,0-9 0 0,0 9 0 15,3 9 0-15,1-3 0 0,-4 6 0 0,3-6 0 16,-3-1 0-16,4 1-8 0,-4 3 8 0,3-3 0 16,-3 3 0-16,4 3 0 0,-1-4 0 0,1 4 0 15,-4 0 0-15,3 6 0 0,-3-1 0 0,0-2 0 16,0 3 0-16,0-7 0 0,0 1 0 0,4 3 0 16,-4-3 0-16,3 5 0 0,1 4 0 0,-1-4 0 0,4-5-10 15,-3-6 2-15,3 9 0 0,-3-9 0 16,3-3-45-16,0-3-9 0,0 0-2 0,0 0 0 15,-7 0-44-15,0 0-8 0,7 0-3 0</inkml:trace>
  <inkml:trace contextRef="#ctx0" brushRef="#br0" timeOffset="94852.644">22398 13140 1314 0,'0'0'37'0,"0"0"8"0,0 0-36 0,0 0-9 0,0-9 0 0,0 9 0 15,0 0 29-15,0 0 4 0,0 0 1 0,0 0 0 16,0-5-3-16,0 5-1 0,0 0 0 0,0 0 0 16,0 0 25-16,0 0 5 0,0 0 0 0,0 0 1 15,0 0-28-15,0 0-5 0,0 0-2 0,-4 5 0 16,4 4-5-16,0-3-1 0,0 6 0 0,0 6 0 16,0-4-5-16,0 4-2 0,4 3 0 0,-4-7 0 15,3 7-13-15,1-4 9 0,-1 1-9 0,1 3 8 16,-4-4-8-16,4-8 0 0,-4 3 0 0,0-3 0 15,0-9 0-15,0 0 0 0,0 0 9 0,3 6-9 0,-3 2 12 0,0-8-3 16,0 0 0-16,0 0 0 0,0 0 19 0,0 0 4 16,-3-6 1-16,-1 1 0 15,4-7-5-15,-4-3 0 0,4 3-1 0,-3-5 0 0,-1-4-15 0,1 4-2 16,3-4-1-16,-4 0 0 0,4 4-9 0,-3-4 10 16,3 4-10-16,0-1 10 0,-4 3-10 0,1 9 0 15,3-5 0-15,-4 5 8 16,4-3-8-16,0 0 0 0,-3 0 0 0,3-8 0 31,-4-7 0-31,1 1 0 0,-1-4 0 0,1 1 0 0,10 31 0 0,7 22-9 16,3-1 9-16,-6-14-12 0,-4-12 12 0,0-12-27 0,0 4 2 15,-3-10 0-15,3 3 0 16,0 3-23-16,0-5-5 0,0 5-1 0,3-3 0 16,1 7-27-16,3-1-6 0,0 6-1 0,0-3 0 15,-3 3-113-15,3 0-23 0,-3 0-5 0,3 3-116 0,-4 0-23 0</inkml:trace>
  <inkml:trace contextRef="#ctx0" brushRef="#br0" timeOffset="95392.103">22712 13111 1267 0,'0'-6'28'0,"0"6"5"0,0 0 2 15,0 0 1-15,0 0-36 0,0 0 0 0,0 0 0 0,-7 0 0 0,0 0 109 0,7 0 15 16,0 0 4-16,-7-3 0 0,0-6-52 0,7 9-11 15,0 6-1-15,0-6-1 16,0 0-50-16,0 0-13 0,0 0 0 0,0 0 0 0,-7 0 0 0,0 0 0 16,-1 3 0-16,1 0 0 0,0-3 0 0,0 3 0 15,7-3 0-15,-10 0 0 0,10 0 16 0,-7 6-1 16,0 0-1-16,0 3 0 0,-1-4-22 0,1 1-5 16,4 6-1-16,-4-3 0 0,3 6 14 0,1-7 15 15,-1 4-3-15,1 0-1 0,-1 0-11 0,1-1-16 16,3-2 4-16,0 3 1 15,-4 0 11-15,8 0 0 0,-4-7 0 0,0-5 0 0,0 0 49 0,0 0 12 16,0 0 3-16,7 0 0 0,0-5-52 16,-7 5-12-16,7 0 0 0,0 0 0 0,0 0 54 0,0-6 8 15,4 0 2-15,-4-9 0 0,0 3-52 0,0-2-12 16,3-7 0-16,-6 6 0 0,-4 1 0 0,3-1 0 16,1 9 0-16,-1-6 0 15,-3 6 0-15,4 1 0 0,-4-1 0 0,4-3 0 0,-4-3 0 0,0 12 0 0,0 0 0 0,0 0 0 31,0 0-48-31,0 0-13 0,0 0-3 0,-4 3 0 0,0-3 52 0,1 0 12 0,-1 0 0 16,4-3 0-16,-3 0 0 0,3 3 0 0,0 0 0 0,0 9 0 16,0 3 0-16,0 2 0 0,-4-2 0 15,1 0 0-15,3 6 0 0,0-1 0 0,-4-2 0 16,4 3 0-16,0-7 0 0,4-2 0 0,-4 0 0 16,3 0 0-16,1-3 0 0,-4-6 0 0,3 6 0 15,-3-6 0-15,4 5 0 0,-4-5 0 0,7 6 0 0,-7-6 0 16,0 0-11-16,0 0 1 0,0 0 0 0,7 3 0 15,-7-3-138-15,11 0-27 16,-1 0-5-16</inkml:trace>
  <inkml:trace contextRef="#ctx0" brushRef="#br0" timeOffset="95847.933">22804 13126 1337 0,'-18'-3'28'0,"14"0"6"0,-3-3-34 0,4 0 0 16,3-3 0-16,0 9 0 0,0 0 58 0,-4 6 5 15,1 9 1-15,3-4 0 0,0-2-19 0,0 3-3 0,0-9-1 16,0-3 0-16,3 6 7 0,-3 3 2 0,4 0 0 0,-4-4 0 16,7 4-27-16,-4 0-6 0,1-3-1 0,-4-6 0 15,0 0-6-15,0 0-2 0,0 0 0 0,0 0 0 16,0 0 5-16,0 0 1 0,0 0 0 0,0 0 0 15,0 0 6-15,0 0 2 0,3-6 0 0,-3 0 0 16,4-3-22-16,-4 1 0 0,0-1 0 0,3-6 0 16,-3 6 0-16,4-3 0 0,-4 12 0 0,0-5 0 15,0-4 0-15,0-3 9 0,0 0-1 0,4-5 16 32,-1-7-10-32,4 3-2 0,-3-2-4 0,3-1-8 0,-7 10 12 15,0 14-4-15,0 14 0 0,0-2 0 0,-4 0 0 0,4 0 0 16,0-1-8-16,0 1 12 0,0 0-12 0,0-3 12 15,4 3-12-15,-1-1 0 0,-3-5 9 0,4 3-9 16,-1 0 0-16,1 0 0 0,-4-3 0 0,0-6 0 0,3 5 0 16,1 7 0-16,-1-6 0 0,1 3 0 15,-1 0-11-15,1-3-3 0,0 2-1 0,-1-2 0 0,-3-6-7 16,4 6-2-16,-4-6 0 0,3 6 0 16,-3-6-37-16,4 6-8 0,-4-6-2 0,0 0-491 15,7 0-98-15</inkml:trace>
  <inkml:trace contextRef="#ctx0" brushRef="#br0" timeOffset="96228.62">23050 12602 1317 0,'-14'-17'37'0,"7"5"-29"15,0-3-8-15,4-5 0 0,-1-1 45 0,4-2 8 0,-7 2 2 0,4-8 38 32,-4 8-36-32,3-3-7 0,4 7-2 0,-3-4-9 0,3 9-3 0,0 7 0 0,0 5 0 15,0 8-28-15,3 13-8 0,1 5 0 0,-1 7 0 16,-3 2 40-16,4-8 8 0,-4 2 0 0,3 6 1 16,4-2-18-16,-7-4-4 0,4 9-1 0,-4 0 0 15,0 4 13-15,0 13 2 0,-4 10 1 0,1 0 0 16,3-9-25-16,0-18-5 0,-4-12 0 0,4 4-1 15,-3-4 23-15,3 4 5 0,0-4 1 0,0 0 0 16,0-5-29-16,3 0-11 0,-3-4 8 0,7 7-8 0,-3-1 0 0,-1 4 8 16,1-10-8-16,-1 1 0 15,1-6 20-15,-1-6-2 0,4-3 0 0,-3 5 0 16,3 13-66-16,-3-12-12 0,-1 3-4 0,-3-12 0 16,0 0 9-16,4 0 2 0,-1 0 0 0,-3 0 0 15,0 0-69-15,0-3-14 0,4-6-2 0</inkml:trace>
  <inkml:trace contextRef="#ctx0" brushRef="#br0" timeOffset="96564.694">22916 12805 1036 0,'0'15'23'0,"-3"8"5"0,-1-11 0 0,1-3 1 0,3-9-29 0,0 0 0 0,-4 9 0 0,1-3 0 15,3-6 55-15,0 0 5 0,0 0 0 0,0 0 1 16,0 0 5-16,0 0 1 0,0 0 0 0,0 0 0 16,0 0 41-16,0 0 9 0,0 0 2 0,0 0 0 15,7-3-52-15,0 0-11 0,0 0-1 0,0 0-1 16,0 3-28-16,0 0-6 0,-7 0 0 0,7 0-1 16,4 3-19-16,-1-3 0 0,-3 0 0 0,8 0 0 31,2 0 0-31,1-3 0 0,-4 0 0 0,4-3 0 0,-1 3 0 15,-3 0 0-15,0 0 0 0,4 0 0 0,-4 3 0 16,0-3 0-16,-3 3 0 0,3 0-16 0,-14 6 4 0,0 3 0 16,0-9-32-16,0 0-7 0,7 6-1 0,-7-6 0 15,7 0-60-15,-7 0-13 0,11 0-3 0,-4 0-375 16,3-3-75-16</inkml:trace>
  <inkml:trace contextRef="#ctx0" brushRef="#br0" timeOffset="97956.263">23707 13073 1094 0,'-11'11'23'0,"11"-11"5"0,0 0-28 0,0 0 0 0,-7 0 0 0,4-5 0 16,3 5 108-16,-8 0 16 0,5 0 3 0,3 0 1 15,-7 5-52-15,0-5-9 0,7 0-3 0,-7 6 0 16,0-6-51-16,0 3-13 0,0 0 0 0,0 0 0 16,-1-6 0-16,5 3 0 0,-4-6 0 0,0 6 0 15,3-6 0-15,-3 6 0 0,0 0 0 0,4 0 0 16,-4 0 0-16,0 0 0 0,-1 0 0 0,-2 6 0 16,6-6 0-16,-3 6 0 0,0 3 0 0,0-3 0 15,-3 3 0-15,3-3 0 0,-4-1 0 0,4 4 0 16,0-3 16-16,0 0 0 0,3 3 0 0,-3 3 0 15,0-1-16-15,0-2 0 0,0 0 0 0,0 3 0 16,0-3 0-16,0-3 0 0,3 2 0 0,1-5 0 16,-1 3 0-16,4-6 0 0,0 0 8 0,0 0-8 15,0 0 8-15,0 0 0 0,0 0-8 0,0 0 12 16,0 0 8-16,0 0 0 0,11-6 1 0,0 6 0 16,3-3-9-16,-4 0-3 0,4 0 0 0,0-2 0 15,1-1-1-15,-1 0 0 0,0-6 0 0,-4 3 0 16,4 0-8-16,1 1 0 0,-5-7 0 0,1 6 0 15,-1 3 0-15,1 0 0 0,-1-3 0 0,-2 4 0 0,-1-7 0 0,-4 6 0 0,-3 6 0 0,0 0 0 16,0 0 0-16,0 0 0 0,0 0 0 16,0 0 0-16,0 0 0 0,0 0 0 0,0-3 0 0,0 3 0 15,0 0 0-15,0 0 0 0,0 0 0 0,0 0 0 16,0 0 0-16,0 0 0 0,0 0 0 0,0 0 0 16,0 0 32-16,0 0 2 0,0 0 0 0,0 0 0 15,0 0-34-15,0 3 0 0,0 3 0 0,0 9 0 16,-3-4 0-16,3 7 0 0,-4 3 0 0,4 2 0 15,-3 1 0-15,-1-1 0 0,0 4 0 0,1 5 0 16,-4 3-23-16,7 0-8 0,-4 10-1 0,-3-1-1 16,4-15 54-16,-4 3 11 0,0-5 3 0,0 2 0 15,0 1-35-15,3 8 0 0,-3-12 0 0,3 10 0 0,-3-13 0 16,0 4 0-16,4-1 0 0,-1-5 0 0,-3 5 10 16,4-8-10-16,-4 5 8 0,3 1-8 15,1 2 0-15,-1-5 0 0,4-9 0 0,-7 5 0 16,7-5 0-16,-4 0 0 0,1 2 0 0,-1-8 0 15,4-6 0-15,0 6 0 0,0-6 0 0,-7 6 0 16,7 3 0-16,-3-3 0 0,3 5 0 0,0-11 0 16,0 0 25-16,0 0 0 0,0 0 0 0,0 0 0 15,0 0-35-15,0 0-7 0,0 0-2 0,0 0 0 16,0 0 19-16,0 0 12 0,0 0-1 0,0 0-1 16,0 0-1-16,0-8 0 0,0 5 0 0,3-9 0 0,-3-3-9 0,4-5-14 0,-1 2 3 15,1-5 1-15,3-1 10 0,-3-5 9 0,-1 8-1 0,4-11-8 16,0 8 9-16,0-5-9 0,0 2 0 0,0-2 9 15,0 5-9-15,4 4 0 0,0 2 0 0,-4-2 0 16,3 8 0-16,1-6 0 0,-1 3 0 16,-3 4 0-16,4 2-26 0,-4 3 2 15,7 3 1-15,-7-3 0 16,4 6-30-16,-1 0-7 0,5 0 0 0,-5 0-1 16,1 0-138-16,-1 0-27 0</inkml:trace>
  <inkml:trace contextRef="#ctx0" brushRef="#br0" timeOffset="98394.941">23894 13196 1219 0,'0'0'25'0,"0"0"7"16,0 0-32-16,0 0 0 0,-7 0 0 0,7 0 0 15,0 0 72-15,0 0 9 0,0 0 2 0,0 0 0 16,0 0-10-16,-4 0-1 0,-3 6-1 0,7-6 0 0,0 0-17 0,-4 6-3 16,1 3-1-16,3 3 0 15,-4-4-25-15,4 4-5 0,-3 3 0 0,3-3-1 16,0-1-19-16,0 1 0 0,0 0 0 0,3 3 0 15,1-4 35-15,-1-5 3 0,-3 6 1 16,4-3 0-16,0-3-12 0,-1-1-3 0,1-2 0 0,-4-3 0 0,7 0-24 0,-4-3 0 0,1 1 8 16,3-4-8-16,0 0 52 0,0-9 9 0,0 6 2 0,0-8 0 15,0 5-50-15,0-6-13 0,0 4 0 0,4-10 0 16,-1 6 0-16,1-2 0 0,-1-1 0 0,-2 4 0 16,6-1 0-16,-4 6 0 0,1 0 0 15,-4 7 0-15,0-4-16 16,0 3-9-16,-4 0-2 0,1 0 0 0,0-3-110 15,-1 0-23-15,-3-8-4 0,0-4 0 0,0-2-74 0,0-10-14 16,4-20-4-16,-4 27 0 0</inkml:trace>
  <inkml:trace contextRef="#ctx0" brushRef="#br0" timeOffset="98937.024">24313 13179 1648 0,'0'0'36'0,"0"0"8"0,0 0 2 0,0 0 0 0,-10-3-37 0,3 3-9 0,0-3 0 0,0 0 0 15,3 0 48-15,-3-3 8 0,0 6 2 0,0 0 0 16,0-3-42-16,0 3-16 0,-4-3 11 0,4 0-11 16,0 3 0-16,0 0 0 0,7 0 0 0,-7 6 0 15,0 3 24-15,0 0 0 0,0-1-1 0,0 1 0 32,3 6-23-32,4-3 0 0,-3-1 0 0,3-2 0 0,-4 0 0 0,1-3-16 0,-1 9 2 0,4-9 1 15,0-1 29-15,0-5 7 0,0 0 1 0,4 6 0 16,-4-6-24-16,3 3-13 0,-3-3 1 0,7 6 1 15,-7-6 36-15,11 0 7 0,0 0 2 0,-1 0 0 16,-3-3-21-16,4 3-4 0,-1-3-1 0,-3-3 0 16,0 3-8-16,-3-2 0 0,3-1 0 0,0-9-11 15,0 9 11-15,-3-3-13 0,-1 3 5 0,1-2 8 16,-1 2-10-16,-3 0 10 0,0 6 0 16,0 0-9-16,0-6-1 0,0 6 0 0,0 0 0 0,0 0 0 0,0 0 10 15,-3 6-13-15,-4 0 5 0,7 3 8 0,0-1 0 16,-4 1 0-16,4 0 0 0,0 6 0 0,0-15 0 15,0 6 0-15,0 11 0 0,0 1 0 0,4-3 0 16,-4-10 0-16,3 7 0 0,1 0 0 16,-4-12 0-16,3 6 0 0,-3-6 0 0,0 0 0 15,0 0-37-15,0 0-7 0,11 0 0 0,-1 0-524 16,1-12-104-16</inkml:trace>
  <inkml:trace contextRef="#ctx0" brushRef="#br0" timeOffset="99297.666">24465 12591 1497 0,'0'0'32'0,"0"0"8"0,-3 0 0 0,-1 11 4 0,1-5-36 0,-1 0-8 0,4-6 0 0,0 0 0 15,0 0 53-15,0 0 9 0,0 0 2 0,0 6 0 16,4 6 0-16,-4-3 0 0,0 8 0 0,3 1 0 16,-3 2-52-16,4 7-12 0,-4 2 0 0,3 15 0 31,1-2 0-31,-1-4 0 0,1 6 0 0,-1-3 54 0,1-6 8 0,-4 1 2 0,0-7 0 16,0 0-64-16,-4 4 0 0,4-4-14 0,-3-2 2 15,-1 2 12-15,1 0 16 0,-1 10-4 0,-3 2-1 16,4-3-11-16,-1 0-12 0,1-8 2 0,3-4 1 15,0-8 9-15,0-1 12 0,0-2-2 0,0-3-1 16,0-1-33-16,0-5-8 0,0-6 0 0,0 0-1 16,0 0-22-16,0 0-4 0,3 0-1 0</inkml:trace>
  <inkml:trace contextRef="#ctx0" brushRef="#br0" timeOffset="99983.714">24331 13052 1337 0,'-7'9'28'0,"7"-9"6"0,0 0-34 16,0 12 0-16,0-6 0 0,0-6 0 0,4 5 57 0,-1 1 5 0,4-6 1 0,-3 3 0 16,-1 0 10-16,4-3 3 0,-3 3 0 0,3 0 0 15,3-3-24-15,1 3-5 0,-4-3-1 0,4 0 0 16,3-3-31-16,-4 6-7 0,4-3 0 0,1 0-8 15,-5-3 0-15,4 3 0 0,-3 3 0 0,3-3 0 16,-3-6 0-16,3 3 0 0,-7 6 0 0,0-6 0 16,3 3-52-16,1 0-7 15,-1 0-1-15,1 0-1 0,-4-3-3 0,0 3 0 0,0 3 0 0,0-3 0 16,0 0 0-16,0 0 0 0,-3 3 0 16,-1 0 0-16,5 0 0 0,-5-3 0 0,1 3 0 15,-4-3 0-15,0 0 52 0,0 0 12 0,0 0 0 0,0 0 0 16,0 0 48-16,0 6 13 0,0 0 3 0,0 0 0 15,0-6 0-15,0 0 0 0,0 0 0 0,0 0 0 0,0 0 0 16,0 0 0-16,0 0 0 0,-4 5 0 16,4-2-52-16,4 9-12 0,-1-6 0 0,1 0 0 15,-4 6 54-15,3-1 8 0,1 1 2 0,-1 3 0 16,1-3-52-16,-1-1-12 0,1-2 0 0,-1 3 0 16,-3 0 0-16,4-6 0 0,-4 0 0 0,0-1 0 15,3 7 0-15,-3 3 0 0,4-3 0 0,-4 5 0 16,0-8 21-16,3 3 2 0,-3-6 0 0,0 3 0 15,-3-4-11-15,3-2-1 0,0 3-1 0,0-6 0 16,0 0 6-16,0 0 0 0,0 0 1 0,-4-6 0 16,4 6-2-16,0 0-1 0,0-8 0 0,0 8 0 0,-3-3-14 0,-1-6 0 0,4-9 0 0,0 1 0 15,0 5 0-15,0 0 0 0,-3 6 0 0,-1-3 0 16,1 3 0-16,-1-5 0 16,1-7 0-16,-1 3 0 0,1-2 31 0,-1 5 3 0,1-3 1 15,-4 1 0-15,7 2-27 0,-4-3-8 0,0 9 0 0,1-6 0 16,3 7 8-16,0 5-8 0,3-6 0 0,-3 6 0 15,0-12 8-15,0 12-8 0,0 0 9 0,0 0-9 16,0 0 0-16,0 0 8 0,0 0-8 0,0 0 0 16,8-3 0-16,2 0 0 0,-3 0 0 0,4 0 0 15,-4 0-10-15,0 6 10 0,3 3-8 0,1 0 8 16,0-3-18-16,-1-3 2 0,1 6 0 0,-1-3 0 16,4 0-56-16,-3 0-10 0,0-1-2 15,-1 1-1-15,1-3-93 0,-1 0-18 0,1 6-4 16,0-12-1-16</inkml:trace>
  <inkml:trace contextRef="#ctx0" brushRef="#br0" timeOffset="100506.808">24896 13131 1162 0,'0'0'25'0,"0"0"6"0,-8 3 1 0,5 3 1 0,3-6-33 0,0 0 0 16,0 0 0-16,0 0 0 0,0 0 87 0,0 0 10 15,0 0 3-15,0 0 0 0,0 0-35 0,0 0-6 0,3 6-2 0,1 0 0 16,-4-6 6-16,7 3 1 0,-3 0 0 0,3-3 0 16,0 3-52-16,-4-3-12 0,-3 0 0 0,7 6 0 15,0-6 0-15,-3 0 0 0,3 0 0 0,0-6 0 16,-7 6 0-16,4 0 0 0,-4 0 0 0,7-3 0 16,-4-3 0-16,4 6 0 15,-7 0 0-15,0 0 0 0,4-6 0 0,-1 0 0 0,4 0 0 0,-3 3 0 16,-1-2 0-16,-3 5 0 0,0 0 0 0,0 0 0 15,0-12 0-15,0 12 0 0,0 0 0 0,0 0-10 16,-3-6 10-16,-1 3 0 0,-3 6 0 0,0-9 0 16,0-6 0-16,-3 1 0 0,2 5 0 0,1 0 8 15,-3 0-8-15,3 3 0 0,0 0 0 0,0 3 0 16,0 3 0-16,0 3 0 0,-1 9 0 0,1-10 0 16,0 4 0-16,0-3 0 0,4 0 0 0,-4 0 0 15,3 6 0-15,1-4 0 0,-1 1 0 0,1-3 0 16,-1 6 16-16,4 3-2 0,0-4 0 0,0 7 0 0,0-6-14 15,4 3 9-15,-4-4-9 0,3 4 8 16,1 6-20-16,-1-16-5 0,1 7-1 0,-1 3 0 16,4-6 18-16,0 0 0 0,-3-4 0 0,3 7 0 15,0-9 0-15,-7-3 0 0,7 9 0 0,-7-9 0 16,11-9 0-16,-1 9 0 0,1 12 0 0,-1-6 0 0,1-6-11 0,-11 0 2 16,7 0 0-16,4-3 0 15,-1-15-37-15,1 12-7 0,-4-5-2 0,0 5 0 16,3 0-29-16,-2 0-5 0,2-3-2 0,-3 6-366 15,0 0-74-15</inkml:trace>
  <inkml:trace contextRef="#ctx0" brushRef="#br0" timeOffset="101532.193">25915 12870 645 0,'0'0'18'0,"-3"-6"5"0,3-3-23 0,-4 0 0 0,4 6 0 0,0-8 0 15,0 5 56-15,0 6 6 0,0 0 2 0,0 0 0 16,-4 17 20-16,4-8 5 0,-3 3 1 0,3 0 0 0,-4 5-29 0,1-5-5 31,3 3-2-31,-4 8 0 0,1 1 7 0,-1 2 2 0,4-2 0 0,-3-1 0 0,-1-5-22 0,1 3-4 16,-1-10-1-16,1-2 0 0,-1 3-7 0,1 6-1 15,3-7-1-15,3 1 0 0,-3-9-19 0,0 3-8 16,0-6 0-16,0 0 8 0,0 0 21 0,0 0 4 16,0 0 1-16,0 0 0 0,0 0 24 0,7-3 5 15,0-3 1-15,0 0 0 0,0 0-52 0,0 0-12 16,0 1 0-16,-3-4 0 0,0-9 0 0,-1 6 0 15,1 6 0-15,-1 1 0 16,-3-10-11-16,0 0-5 0,0-2 0 0,-3-4-1 0,-1 3 0 0,1-2 0 16,-5 8 0-16,5 0 0 0,-4 3-2 0,0 1 0 15,3-1 0-15,-3 3 0 0,-3 3 9 0,3 3 2 0,0 0 0 0,-4 6 0 16,0 0 8-16,1 5 0 0,-4 1-9 0,0 0 9 16,-1 6 0-16,1-1 0 0,-3 4 0 0,3-4 0 15,0-5-8-15,-1-3 8 0,1 0 0 0,4 6 0 16,-1-10 0-16,1 1 0 0,-1 0 0 0,0 3 0 15,4 6 0-15,-3-1 0 0,3 4-9 0,-4 0 9 16,4-1 0-16,0-2 0 0,0 3 0 0,3-1 9 16,1-2-9-16,3 3 0 0,3 2 0 15,-3 4 0-15,4-7 0 0,-1 10 0 0,4 8 0 0,1-5 0 16,-1-10 0-16,3 4 0 0,4-16 0 0,0 4 0 16,1 0 11-16,2 0 0 0,-3-12 0 0,0 6 0 15,1-1 5-15,2-5 0 0,-3 0 1 0,0-5 0 16,4 5-5-16,-4-6-2 0,4 6 0 0,-1-9 0 15,1-3-10-15,0 3 0 0,-1-2 0 0,1-4 0 16,3 0-152-16,-3 0-24 0,24-11-4 0,-14 0 0 16</inkml:trace>
  <inkml:trace contextRef="#ctx0" brushRef="#br0" timeOffset="102179.219">26158 13134 1267 0,'0'0'28'0,"-7"6"5"0,0 0 2 0,0 0 1 0,0-3-36 0,0 3 0 0,0 3 0 0,4-3 0 15,3-6 58-15,-7 5 5 0,3 1 1 0,4-6 0 16,0 0-14-16,-4 6-2 0,4-6-1 0,0 0 0 16,0 0-24-16,0 0-5 0,0 0-1 0,0 0 0 15,4 9 18-15,0-9 3 0,3 6 1 0,0 0 0 16,0-6-11-16,3 3-3 0,1-3 0 0,-4 3 0 15,4 0-25-15,-1-3 0 0,-3 0 0 0,4 0 0 0,-1 0 14 16,4-3-2-16,-3 0-1 0,3-6 0 0,-3 3-11 16,-1 0-16-16,1 0 4 0,-1 0 1 15,-2 1 11-15,-1-1 0 0,0 0 0 0,-4 0 0 16,1 0 0-16,-4 3 0 0,0-9 0 0,-4 6 0 16,1 3 0-16,3 3 0 0,-4-5 0 0,-3 5 0 15,4-3 0-15,-5 0 0 0,1-3 0 0,-3 6 0 16,3-3 0-16,-4 3 14 0,4 0-3 0,-3 0-1 15,-1 0-10-15,4-3 0 0,-4 3 0 0,1 0 0 16,3 0 0-16,0 0-12 0,0 3 0 0,0 0 1 16,3 9 11-16,0-7 0 0,1 4 0 0,-1 3 0 15,1 3 12-15,-1-3 5 0,4 2 1 0,-3 1 0 0,3 8-29 16,0-2-5-16,0 3-2 0,0-4 0 0,3 1 38 0,1-1 7 16,-1-2 1-16,4 0 1 15,-3-4-46-15,3 7-10 0,0-6-1 0,0-1-1 0,0 4 51 16,0-12 10-16,0 3 3 0,0-4 0 0,4 1-35 0,-4 3 0 0,4-3 0 15,-4 0 0-15,3 3-21 16,1-9-11-16,-1 6-3 0,1-6 0 0,0 0 35 0,-1 0 0 0,1-6 0 0,-4 0 0 16,3-3-112-16,1 0-16 15,0 3-4-15</inkml:trace>
  <inkml:trace contextRef="#ctx0" brushRef="#br0" timeOffset="102688.189">26416 13114 608 0,'0'0'25'16,"0"0"-25"0,0 0 108-16,0 0 16 0,0 0 3 0,0 0 1 15,0 0-52-15,4 12-9 0,-1-7-3 0,-3 4 0 16,4-3 0-16,-4 6 0 0,0 3 0 0,3-1 0 15,-3 1 28-15,0 6 6 0,4-4 1 0,-4 13 0 16,0-16-56-16,0 13-11 0,0-7-3 0,0-2 0 16,-4 3 10-16,4-4 1 0,0 4 1 0,-3-6 0 15,3-4-21-15,0-5-5 0,3 9-1 0,-3-15 0 16,0 0-14-16,0 0 0 0,0 0 0 0,0 0 0 16,0 0 10-16,4-6-1 0,-1-3 0 0,4 0 0 15,-3-2-9-15,3-4 0 0,0-3 0 0,-4-2 0 16,1-1 0-16,-1 1 0 0,-3-7 0 0,4 4 0 0,0-1 0 0,-4 1 0 15,3 2 0-15,1 0 0 0,-4 4 0 0,3-1 0 0,1 6 0 16,-4 3 0-16,3 1 0 0,-3-1 0 0,4 3 0 16,-1 3 0-16,-3 3 0 0,0 0 0 0,0 0 0 0,0 0 0 15,0 0 0-15,0 0 0 0,0 0 0 16,4 6 0-16,3 6 0 0,-4-1 0 0,1 1 0 16,3 3 0-16,-4 3 0 0,1-1 0 15,3 4 0-15,-3-1 0 0,-1-2 0 16,1 3 0-16,-1-1 0 0,1 4 0 0,-1-7 0 0,-3 4 0 0,4-4 0 0,-1 1 0 15,-3 0 0-15,4-4 0 0,-1-2 0 0,1 0-11 16,-1 0-6-16,-3-6-2 0,0-3 0 0,0-3 0 16,0 0-17-16,0 0-4 0,0 0-1 15,0 0 0-15,0 0-121 0,7-3-24 0,0-3-5 16</inkml:trace>
  <inkml:trace contextRef="#ctx0" brushRef="#br0" timeOffset="103049.657">26659 12388 1337 0,'-7'6'56'0,"0"-1"-44"16,4 1 41-16,-1 0 9 0,1 0 2 0,-1 0 0 15,1 0 0-15,-1 0 0 0,1 3 0 0,-1 2 0 16,1 1-12-16,-1 0-1 0,4 0-1 0,0 8 0 16,0-2-2-16,4 2 0 0,-1 10 0 0,1-7 0 15,-1 7-17-15,1-1-4 0,-4 1-1 0,3-1 0 16,1 3-12-16,-1 1-2 0,1 8-1 0,-1-6 0 16,4 9-11-16,0-9 0 0,-3 4 0 0,3 11 8 15,0-15-8-15,-3 3 0 0,3 0 0 0,-4-8 0 16,1-7 0-16,-1 4-12 0,-3-4 2 0,4 4 1 15,-4-13 9-15,0 4 8 0,0 0-8 0,0-1 11 16,0-8-35-16,0 3-6 0,0-3-2 16,0-3 0-16,0-4-40 0,0-2-8 0,0 0-1 0</inkml:trace>
  <inkml:trace contextRef="#ctx0" brushRef="#br0" timeOffset="103394.15">26511 12790 1094 0,'-7'-5'23'0,"-3"2"5"0,3 3-28 15,7 0 0-15,0 0 0 0,0 0 0 0,-7 0 56 0,7 0 7 0,0 0 1 0,0 0 0 16,0 0 0-16,0 0 0 0,0 0 0 0,0 0 0 15,0 0 0-15,0 3 0 0,0-3 0 0,3 11 204 32,4-2-112-32,4-3-22 15,-4 0-158-15,3 3-32 0,1 8-7 0,-1 1-1 0,-6 14 92 0,3-8 17 0,4-4 4 0,-4-2 1 16,3-6-33-16,4-6-6 0,0 3-2 0,4-7 0 16,-4 4-9-16,0 0 0 0,0 0 0 0,-3 3 0 15,3-9 0 1,-3 0-16-16,-1 6 3 0,4-18-96 15,4 0 39-15,-4-2 8 0,0-4-110 16,4-6-23-16,-4 7-4 0,-3 8-1 0</inkml:trace>
  <inkml:trace contextRef="#ctx0" brushRef="#br0" timeOffset="104383.513">27496 12967 858 0,'-4'0'36'15,"4"0"-28"-15,-4 6 64 0,4-6 14 16,0 9 2-16,0-1 1 16,0-2-10-16,0 0-3 0,0 3 0 0,0-3 0 15,0 0-16-15,0 3-3 0,0-4-1 0,0 4 0 16,0 3-3-16,4-3-1 0,-4 8 0 0,4-11 0 15,-4 3-25-15,3 0-6 0,-3-3-1 0,0 3 0 0,4-6-12 0,-4 2-8 0,0-5 8 0,0 0-8 16,0 0 0-16,0 0 0 0,0 0 0 0,0 0 0 16,0 0 0-16,0 0 0 0,0 0 0 0,0 0 0 15,0 0 14-15,0 0-2 0,3-5 0 0,-3-7 0 16,0 0 38-16,0 0 7 0,0 1 2 0,-3-7 0 16,3 3-92-16,-4 1-19 0,4-1-3 15,-3 0-1-15,-1 3 39 0,0 1 7 0,-3-1 2 0,4 6 0 16,-1 0 8-16,-3 0 0 0,0 0 0 0,0 3 0 15,-3 6 49-15,-1 3 12 0,0 0 3 0,1 6 0 16,-4-6-104-16,3 8-20 0,4 1-4 0,-4 0 0 16,1 2 50-16,-1 1 14 0,1 3 0 0,-4-4 0 15,3 1 0-15,4 0 0 0,-4-4 0 0,1 1 0 16,-1 3 0-16,4-4 0 0,-3 1 0 0,-1 3 0 16,4-7 0-16,0 7 0 0,0-3 0 0,3 2 0 15,1-5 0-15,-1 3 0 0,1-3 0 0,3-1 0 16,0 1 0-16,0 0 0 0,0-3 0 0,3 0 0 15,1-1 30-15,-1 4 2 0,4-6 0 0,0 0 0 16,4 0-20-16,3 0-3 0,0-3-1 0,4 2 0 16,3-2-8-16,-3-3 8 0,3 0-8 0,-4 3 8 15,1-3-8-15,3 0 0 0,-3-3 9 0,0 3-9 16,-1 3 0-16,1-3-8 0,0 3 0 0,3-6 0 16,0 0-22-16,-4-5-4 0,1 2-1 0,-4-3 0 15,0 9-20-15,-3-6-4 0,3 6-1 0,-3 0 0 16,-1-6-24-16,1 6-4 0,-4-6-2 0,0 0 0 15,0 0-105-15,0 1-21 0</inkml:trace>
  <inkml:trace contextRef="#ctx0" brushRef="#br0" timeOffset="104660.634">27739 13190 961 0,'0'0'20'0,"0"0"5"0,-4 6 1 0,4-6 2 0,-3 6-28 0,3-6 0 0,0 6 0 0,-4 6 0 16,1-6 62-16,-1-1 6 0,4-5 2 0,0 6 0 16,0-6-32-16,4 6-6 0,-4 3-2 0,0 3 0 0,3-6 10 15,-3 0 1-15,4-1 1 0,-4 1 0 0,3 3 6 16,-3-3 0-16,0 6 1 0,0 0 0 0,4-7-8 0,-4 7-1 16,0-6-1-16,0 6 0 0,3 0-21 0,-3-4-4 15,0 4-1-15,0 0 0 0,0-9-13 0,0-3 9 16,0 0-9-16,4 6 8 0,-4-6-20 0,0 0-4 15,0 0 0-15,0 0-1 16,0 0-86-16,0 0-17 0,0 0-3 0,4-6-548 0</inkml:trace>
  <inkml:trace contextRef="#ctx0" brushRef="#br0" timeOffset="104897.925">27728 12846 1447 0,'0'0'32'0,"-7"6"6"0,0 3 2 0,0-3 0 0,4 3-32 0,-4 2-8 0,3 1 0 0,-3-3 0 15,0 6 54-15,0 2 9 0,0-2 1 0,3-3 1 16,1 5-40-16,-1-8-8 0,1 0-1 0,3 0-1 16,0-3-1-16,0-6 0 0,0 0 0 0,0 0 0 15,0 0-26-15,0 0-6 0,0 0-1 0,7 6 0 16,0-6-11-16,0 0-2 15,3-6-1-15,-2 6 0 0,2-6-42 0,1 0-8 0,-1 3-1 0,4 0-542 16</inkml:trace>
  <inkml:trace contextRef="#ctx0" brushRef="#br0" timeOffset="105375.402">28014 13193 1119 0,'0'0'24'0,"0"0"6"0,0 0 1 0,0 9 1 0,-3-3-32 0,3 6 0 15,0-6 0-15,-4 2 0 0,4 4 83 0,-3-3 10 16,3 6 3-16,0-4 0 0,0 1-28 0,3 3-6 16,-3-3-1-16,0 5 0 0,0-8-39 0,0 6-8 15,4-3-2-15,-1-4 0 0,-3 4-12 0,4-6 0 16,-4-6 0-16,0 0 0 0,0 0 54 0,0 0 8 0,0 0 2 0,0 0 0 15,0 0-52-15,0 0-12 0,3-6 0 0,4 0 0 16,0 0 54-16,0-5 8 0,-3 2 2 0,-1-9 0 31,1 6-74-31,-1 1-14 0,-3-1-4 0,4-6 0 16,-4 9-6-16,3-2-2 0,-3-7 0 0,4 6 0 0,-4 1 54 0,4-1 10 0,-1-3 3 16,1 3 0-16,-1 1-31 0,1 2 0 0,-4-3 0 0,3 6 0 15,1 0 0-15,3 0-10 0,-4 0 10 0,-3 6-8 16,0 0 8-16,7 0-8 0,0 6 8 0,0 0-8 15,0 0-3-15,1 0 0 0,-5 6 0 0,4-3 0 16,0-1 3-16,0 1 0 0,0 3 0 0,4 0 0 16,-4-1 8-16,0-2 0 0,-3 3 0 0,-1 6 0 15,4-7 0-15,-3-2 0 0,-4 3 0 0,3 3 0 16,1-1-16-16,-1-2 1 0,-3 3 1 0,4-3 0 16,-1-1 22-16,-3 1 5 0,4 0 1 0,-4-6 0 15,0-6-62-15,0 0-13 16,0 0-3-16,0 0 0 0,0 0-51 0,0 0-10 15,0 0-3-15,0 0-512 0</inkml:trace>
  <inkml:trace contextRef="#ctx0" brushRef="#br0" timeOffset="106245.798">28490 13114 1314 0,'0'0'37'0,"0"0"8"0,0 0-36 0,-7-6-9 0,4-3 0 0,-4 6 0 16,3-3 53-16,1 0 9 0,-1-5 2 0,1 2 0 16,-1 0 0-16,-3 3 0 0,3 0 0 0,1 0 0 15,-1 1-52-15,4 5-12 0,-3-3 0 0,3 3 0 16,0 0 54-16,0 0 8 0,0 0 2 0,-7 5 0 15,3 4-52-15,1 0-12 0,-1 3 0 0,1 3 0 16,-4-1 0-16,0 1 0 0,3 6 0 0,-3-4 0 16,0-2 0-16,0 3 0 0,0-4 0 0,0 1 0 15,0-3 0-15,3-1 0 0,-3 1 0 0,4-3 0 16,-1 3 0-16,1 0 0 0,-1-7 0 0,4-5 0 16,0 0 0-16,0 0 0 0,0 0 0 0,4 3 0 15,-4-3 0-15,7 3 0 0,0-3 0 0,0 0 0 0,3-3 0 16,-3 3 0-16,4-3 0 0,0-2 0 0,-4 5 0 15,3-6 0-15,1 0 0 0,-1-3 0 0,-6 3 0 0,3 0 0 16,4 0 0-16,-4 3 0 0,0-2 0 16,0 2 0-16,-4-3 0 0,4 0 0 0,-3 0 0 0,-4 6 0 15,0 0 0-15,0 0 0 0,0 0 0 0,0 0 0 16,0 0 0-16,0 0 0 0,0 0 0 0,0 0 0 16,0 0 0-16,0 0 0 15,0 0 0-15,-7 9 0 0,0-3 0 0,3 2 0 16,1 1 0-16,-1 0 0 0,4 6 0 0,-3-3 0 15,-1 2 0-15,4 7 0 0,0-1 0 0,0 4 0 16,0-1 0-16,0 7 0 0,4-4 0 0,-4 7 0 16,0-10 0-16,-4 9 0 0,4-5 0 0,0 2 0 15,0 7 0-15,0 2 0 0,-3-3 0 0,-1 9 0 16,4-6 0-16,-4 1 0 0,1 5 0 0,-1-3 0 0,1 0 0 0,-1-3 0 16,-3-5 0-16,0-1 0 0,4 3 0 0,-1-5 0 0,-3 2 0 15,7-3 0-15,-3 4 0 0,3-4 0 0,0 3 0 16,0-5 0-16,-4 2 0 0,4-5 0 0,0-4 0 15,-3 4 0-15,3-6 54 0,0-10 8 0,-4 1 2 0,4 0 0 16,0 3-103 0,0-12-20-16,0 0-4 0,0 0-1 0,0 0 103 0,0 0 20 0,0 0 4 0,7-9 1 15,-3 6-52-15,3-9-12 0,-4 3 0 16,1-2 0-16,3-10 0 0,-4 6 0 16,1-5 0-16,3 2 0 0,-4-2 0 0,4-1 0 15,-3 0 0-15,3 1 0 0,-3-1 0 0,3 1 0 0,0-1 0 0,0 3 0 16,-4 1 0-16,4-7 0 0,-3 1 0 0,-4 2 0 15,3 1 0-15,1 2 0 0,-1 0 0 0,1-2 0 16,0 2 0-16,-1 1 0 0,-3-1 0 0,0 0 0 16,4 1 0-16,-4 2 0 0,0-3 0 0,0 1 0 15,0 2 0-15,-4 3 0 0,1-5 0 0,3 8 0 16,-4-3 0-16,4 0 0 0,0 0 0 0,0 7 0 16,0-7 0-16,0-3 0 0,0-3 0 0,0 13 0 15,4-7-48-15,-1 6-13 0,1-3-3 0,-1-3 0 16,1 9 0-16,3-2 0 0,0 2 0 0</inkml:trace>
  <inkml:trace contextRef="#ctx0" brushRef="#br0" timeOffset="107040.38">28677 13064 839 0,'-3'-12'17'0,"3"12"5"0,0-6-22 16,-4 0 0-16,4-2 0 0,-3 5 0 15,3 3 58-15,0 0 7 0,0 0 2 0,0 0 0 0,0 0 49 0,0 0 9 0,0 0 3 0,-4 5 0 16,-3 4-103-16,0 3-25 0,0-3 0 0,3 11 0 15,-3-11 56-15,4 6 7 0,-1 3 1 0,1-4 0 16,-1-2 0-16,1 3 0 0,-1-3 0 0,4-1 0 16,-3 1-52-16,3 0-12 0,3-3 0 0,1-1 0 15,-1-2 0-15,1 3 0 0,-1 0 0 0,4 0 0 16,0-3 0-16,1 0 0 0,-1-1 0 0,0-2 0 16,3 3 0-16,-3-3 0 0,4 0 0 0,-4-3 0 15,4 0 54-15,-1 0 8 0,1 0 2 0,-1-3 0 16,1 0-52-16,-4 0-12 0,0 0 0 0,0 0 0 15,0-2 0-15,0-1 0 0,0 0 0 0,-3-6 0 16,3 6 0-16,0-3 0 0,-4 3 0 0,4-2 0 16,0-1 0-16,-3-3 0 0,3 3 0 0,-3-3 0 15,3-2 34-15,-4-1 4 0,1-3 1 0,-1 4 0 16,1-7-25-16,-4 6-5 0,0-2-1 0,3 2 0 16,-3 3-8-16,0 1 0 0,0-1 0 0,0 6 0 15,0-6-38-15,-3 9-6 0,3 3-2 0,0 0 0 16,0 0 37-16,0 0 9 0,0 0 0 0,0 0 0 15,0 0 0-15,0 0 0 0,0 0 0 0,0 0 0 16,0 0-104-16,3 9-20 0,-3-3-3 0,4 6-1 16,-1-3-102-16,1-4-21 0</inkml:trace>
  <inkml:trace contextRef="#ctx0" brushRef="#br0" timeOffset="107610.737">29083 13170 850 0,'4'-12'17'0,"-4"6"6"0,0 0-23 0,3-6 0 0,-3 1 0 0,0-4 0 16,0 3 56-16,0 0 6 0,0-8 2 0,0 5 0 16,0 0 0-16,0-2 0 0,0 2 0 0,0 0 0 15,0 7 0-15,-3-4 0 0,-1 0 0 0,4 6 0 16,-4 0 0-16,4 6 0 0,0 0 0 0,0 0 0 15,0 0-52-15,-10 12-12 0,3 0 0 0,-4-6 0 16,4 11 54-16,-3-2 8 0,-1 9 2 0,0-10 0 16,1 4-52-16,-1 5-12 0,1-8 0 0,-4 6 0 15,3-1 54-15,4-8 8 0,-4 6 2 0,4-4 0 16,0-2-52-16,0 0-12 0,4 3 0 0,-1-7 0 16,1 1 0-16,3 0 0 0,3-3 0 0,-3 9 0 15,4-9 0-15,-1-6 0 0,1 5 0 0,-1-2 0 16,4 0 0-16,0-3 0 0,0 0 0 0,4 0 0 15,-4-3 0-15,0 0 0 0,4 3 0 0,-4-5 0 16,0-1 0-16,0 0 0 0,0-3 0 0,0 6 0 16,0-3 0-16,-3 0 0 0,3-3 0 0,0 7 0 15,-4-4-48-15,-3 0-13 0,4-3-3 0,-4 9 0 16,3-6 52-16,-3 6 12 0,0-6 0 0,0 6 0 16,0 0 0-16,0-3 0 0,0 3 0 0,0 0 0 0,0 0 0 15,0 0 0-15,0 0 0 0,0 0 0 0,0 0 0 0,0 0 0 16,0 0 0-16,0 0 0 0,0 0 0 0,0 0 0 0,0 0 0 15,0 3 0-15,4 9 0 0,-4-6 0 0,0 3 0 16,3-1 0-16,-3 1 0 0,4 0 0 0,-4 6 0 16,3-3 0-16,1-7 0 0,-1 7 0 15,1-3 0-15,-1 6 0 0,-3-6 0 0,4 2 0 0,-4-5 0 16,0 0 0-16,4 3 0 0,-4-9 0 16,0 6 0-16,0-6 0 15,0 0-54-15,0 0-8 0,0 0-2 0,7-3 0 0,0 0-102 16,-4-6-21-16,4 3-4 0</inkml:trace>
  <inkml:trace contextRef="#ctx0" brushRef="#br0" timeOffset="108077.015">29175 13102 851 0,'-7'9'36'15,"3"6"-36"1,-3-7 109-16,4 4 15 0,-1-6 4 0,0 3 0 0,1 6-52 0,3-10-9 0,-4 4-3 16,4-3 0-16,0 6 0 0,0-3 0 0,0-3 0 15,0 2 0-15,0-2 0 0,0 3 0 16,0-9 0-16,0 6 0 0,0-6-51 0,0 0-13 0,0 0 0 0,0 0 0 16,0 0 0-16,0 0 0 0,0 0 0 15,0 0 0-15,0 0 0 0,0 0 0 0,7-3 0 0,1-3 0 16,-5 0 0-16,4-2 0 0,-3-1 0 0,3-3 0 15,-4 6 29 1,1-9 3-16,-1 4 1 0,1-7 0 16,-4 6-53-16,3-5-10 0,-3-4-2 0,4 6-1 0,-4 1 33 0,3-4 0 0,1 3 0 15,-1 3 0-15,-3 7 0 0,0-7 0 0,4 6 0 0,-4 6 0 16,0 0 0-16,0 0 0 0,0 0 0 0,0 0 0 16,4 12 0-16,-1-6 0 0,4 5 0 0,-3-2 0 15,3 3 0-15,0 6 0 0,0-7 0 0,0 1 0 16,0 0 0-16,0 3 0 0,0-4 0 0,0 1 0 15,0-3 0-15,0 6 0 0,0-10 0 0,-3 4 0 16,-1-3 44-16,1 0 16 0,-1 0 4 0,1 0 0 16,-4-6-103-16,0 0-20 0,0 0-4 0,0 0-1 15,0 0 0-15,0 0 0 0,0 0 0 0,0 0 0 16,3 0-122-16,-3 0-25 0</inkml:trace>
  <inkml:trace contextRef="#ctx0" brushRef="#br0" timeOffset="108530.446">29460 12541 1212 0,'0'-12'25'0,"-3"6"6"0,3-6-31 0,0 3 0 0,0 6 0 0,0 3 0 15,0 0 99-15,0 0 13 0,0 0 4 0,0 0 0 16,0 0-68-16,0 0-12 0,3 3-4 0,1 6 0 16,0 3 12-16,-1-6 3 0,1 0 0 0,-1 0 0 15,1-1-14-15,-4 7-2 0,3 0-1 0,1 3 0 16,-4-4 6-16,3 1 2 0,1 3 0 0,-1 8 0 15,1 1-15-15,3-3-3 0,-4 2-1 0,1 1 0 16,-1 2-7-16,1 3 0 0,0-2-1 0,-1 8 0 16,-3 3-11-16,4-8 0 0,-4 8 0 0,3-6-11 15,-3 4 11-15,4-4 9 0,-1-3-1 0,-3 1-8 16,4-4 0-16,-4-5 0 0,3-1 0 0,-3 1 0 16,0-3 0-16,4-4 0 0,-4 10 0 0,0-12 0 15,3 2 0-15,-3-5-12 0,4 6 0 0,-4-3 0 16,3-7-38-16,1 1-7 0,-1 0-2 0,-3-6 0 15,0 0-4-15,0 0-1 0,0 0 0 16,0 0 0-16,0 0-102 0,0 0-21 0,4 0-4 0</inkml:trace>
  <inkml:trace contextRef="#ctx0" brushRef="#br0" timeOffset="108813.292">29372 12893 1552 0,'-3'18'44'0,"-4"-3"10"0,3 2-43 0,1-5-11 0,-1 3 0 0,1-1 0 16,3-2 104-16,-4-3 20 0,4 3 3 0,4-6 1 16,-4 0-103-16,0-3-25 0,0-3 0 0,3 5 0 15,1-2 56-15,3 0 7 0,0-3 1 0,0 0 0 16,0 0-52-16,3 0-12 0,1 0 0 0,0 0 0 15,3-3 0-15,-4 0 0 0,4 0 0 0,4 3 0 16,-4-2 10-16,0-1-1 0,4 3 0 0,0-6 0 16,-4 0-70-16,0 6-15 0,0-6-2 0,-4 0-1 15,1 3-85-15,0 3-18 0,-1 0-3 16</inkml:trace>
  <inkml:trace contextRef="#ctx0" brushRef="#br0" timeOffset="109383.348">29746 13146 1178 0,'0'0'24'0,"0"0"6"0,4 0-30 0,3 0 0 0,0 0 0 0,-4 0 0 16,4 0 93-16,1 0 13 0,-1 0 2 0,0 0 1 16,-4 0-24-16,4 0-5 0,0 0 0 0,-3 0-1 15,3 0-54-15,0 0-10 0,0 0-3 0,-7 0 0 16,0 0 2-16,0 0 0 0,0 0 0 0,3 0 0 16,-3 0-2-16,4 0-1 0,3-6 0 0,-7 6 0 15,0 0-11-15,0 0 0 0,0 0 9 0,0 0-9 16,0 0 10-16,0 0-2 0,0 0-8 15,0 0 12-15,0 0-12 0,0 0 8 0,0 0-8 0,0 0 0 16,0-6 17-16,0 6-2 0,-3-5-1 0,3 5 0 16,-8-3-14-16,1-3 0 0,0 6 0 0,7 0 0 15,-7 0-10-15,-3-6-8 0,3 6-2 0,0 0 0 16,7 0 20-16,-7 6 0 0,0-3 0 0,7-3 0 16,-8 3-8-16,8-3 8 0,-7 3 0 0,7-3 0 15,-7 5 0-15,4 7 0 0,-4-6 0 0,3 0 9 16,4 6-1-16,-3-3 0 0,3-1 0 0,-4 1 0 15,4 3 1-15,0 0 0 0,-3-1 0 0,3-2 0 16,0 3-9-16,3 0 0 0,-3 0 0 0,4-4 0 16,-1 4 8-16,-3 6 0 0,4-6 0 0,-1 5 0 15,1-5-8-15,-1-3 0 0,1 2 0 0,3 1 0 16,0 0 0-16,0-6 0 0,4 3 0 0,-8-3 0 0,4-3 0 16,0 2-9-16,0-2 0 0,0-3 0 15,0 3-24-15,-7-3-5 0,7 6-1 0,1-3 0 16,-1 3-10-16,0-6-3 0,0 6 0 0,0-6 0 15,-4 0-166-15,4 0-34 0</inkml:trace>
  <inkml:trace contextRef="#ctx0" brushRef="#br0" timeOffset="110716.086">30667 13064 775 0,'-7'-3'32'0,"0"0"-32"16,0 0 91-16,3 3 11 0,-3-3 2 0,4 0 1 15,-4 3-37-15,0 0-8 0,0 0-2 0,-1 0 0 16,-2 0-17-16,3 3-3 0,0-3-1 0,-4 3 0 16,4 0 5-16,0 3 1 0,0 3 0 0,0-3 0 15,0-1-23-15,0 1-4 0,0 3 0 0,3-3-1 16,-3 0-15-16,4 3 0 0,-1-3 8 0,1-1-8 15,-1-2 12-15,4-3-1 0,0 0 0 0,-3 6 0 16,3 0 8-16,-4 0 1 0,4-6 1 0,-3 3 0 16,3-3-2-16,0 3-1 0,0-3 0 0,0 0 0 15,0 9-1-15,0-9 0 0,3 6 0 0,1-3 0 16,-4 2-4-16,3 1-1 0,1-3 0 0,-1 0 0 16,1 0-12-16,-1 3 11 0,4-6-11 0,-3 6 10 15,3-6-10-15,-4 6 10 0,4-6-10 0,1 0 10 16,-1 6-10-16,-4-6 0 0,4 3 0 0,-3 0 8 15,-4-3-8-15,3 3 0 0,-3-3 0 0,7 2 8 16,-7-2-8-16,0 0 10 0,4 0-10 0,-4 0 10 0,3 6-2 0,1-3 0 16,-1 3 0-16,-3-6 0 0,0 6-8 0,4 6 0 0,-4-12 0 15,0 6 0-15,0 0 8 0,3-6-8 16,-3 8 12-16,0-2-4 0,0 0-8 0,0 6 10 16,0-3-10-16,0 0 10 0,0-4-10 0,0 1 0 15,4 0 0-15,-4-6 0 0,0 6 8 16,0 0-8-16,0-6 0 0,-4 9 8 0,1-3-8 15,3-1 10-15,-4 7-10 0,4-12 10 0,-3 6-10 0,-1 0 0 0,4-6 0 16,-7 6 0-16,0-3 0 0,0 0 0 0,0 0 0 0,0 0-11 16,-4 0-5-16,4-3 0 15,0 0-1-15,-3 0 0 0,-1-3-23 0,4-3-5 16,-3 0-1-16,2 0 0 0,1 0-10 0,0 0-1 0,0-6-1 16,-3 7 0-16,6-1-23 0,-3 0-5 0,0-3-1 0</inkml:trace>
  <inkml:trace contextRef="#ctx0" brushRef="#br0" timeOffset="111503.043">30815 13276 676 0,'0'0'28'0,"0"0"-28"16,0 0 76-16,0 0 8 0,0 0 3 0,0 0 0 15,0 0 13-15,0 0 4 0,0 0 0 0,0 0 0 16,0 0-5-16,0 0-1 0,0 0 0 0,0 0 0 16,0 0-35-16,0 0-7 0,0 0-2 0,0 0 0 15,0 0-10-15,0 0-1 0,0 0-1 0,0 0 0 16,0 0-27-16,0 0-6 0,4 5-1 0,3-2 0 15,-4 0-8-15,1 0 0 0,3 0 0 0,0 0 0 16,-4-3 0-16,-3 0 0 0,7 0 0 0,1 3 0 16,-1-3 10-16,0 0-10 0,0 0 12 0,0-3-12 15,0 3 13-15,-4-3-4 0,4 0-1 0,-3-3 0 16,3 3 0-16,-4-2 0 0,5-1 0 0,-5-9 0 16,1 6-8-16,-4 3 0 0,3-3 0 0,-3-2 0 15,0-1 0-15,0 6 0 0,-3-3 0 0,3 0 8 16,-4 4-8-16,1 2 0 0,-1-3 0 0,-3-3 0 15,3 6 0-15,-3 0 0 0,0 0 0 0,0 3 0 0,0-6 0 0,-3 6 0 16,-1 0 0-16,0-6 8 0,1 12-8 0,-1 0 0 0,1-6 0 16,-1 6 0-16,1 6 0 0,-1-6 0 0,0-3 0 15,4 5 0-15,-3 1 0 0,3 3 0 0,0 0 0 16,0-1 0-16,0 1 12 0,3-3-4 0,0 9 0 0,1-12 0 16,-1 5-8-16,4-2 0 15,-3 3 9-15,-1-3-9 0,4 0 16 0,0 2-2 0,4-5 0 16,-4 0 0-16,0 6-3 0,3-6-1 15,-3 0 0-15,4 2 0 0,-1-2-10 0,1 0 0 0,0 6 0 16,3-9 0-16,0 3 0 0,0 0 0 0,3-3 0 16,1 2 0-16,-1-5 0 0,5 3 0 0,-5-3 0 0,4 0 0 15,-3 0 0-15,3-3-16 0,0 3 4 0,0 0 1 16,0 0-17 0,0 0-3-16,4 0-1 0,-7-3 0 0,3-2-18 15,0-1-4-15,-4-3-1 0,5-3 0 0,-5-3-31 0,1 4-6 0,-1-1-2 16,-3 0 0-16,4 0-25 0,-4-2-5 0,0-4 0 15</inkml:trace>
  <inkml:trace contextRef="#ctx0" brushRef="#br0" timeOffset="112252.173">31200 13114 995 0,'0'0'20'0,"0"0"6"15,0 0-26-15,0 0 0 0,0 0 0 0,0 0 0 16,0 0 105-16,0 0 16 0,0 0 3 0,0 0 1 0,0 0-11 15,0 0-2-15,0 0-1 0,0 0 0 0,0 0-57 0,-7-6-11 16,7 6-3-16,0 0 0 0,0 0 8 0,0 0 0 0,-4 6 1 0,-3 6 0 16,3 2 10-16,-3 4 1 0,4 5 1 0,3 4 0 15,0 2-21-15,0 4-5 0,3-7-1 0,1 9 0 16,3-5-14-16,-3-4-4 0,-1 1 0 0,4-4 0 16,0 7-16-16,0-7 0 0,4 4-8 0,-4-7 8 15,0 4 0-15,0-7 0 0,0 1 0 0,0 0 0 16,-3 2 9-16,3 1-1 0,-4-1-8 0,1 1 12 15,3 0-12-15,-4-1 0 0,1-5 0 0,-1 2 0 16,1-2 0-16,-1-3 0 0,-3 0 0 0,4-1 0 16,-4 1 0-16,0-3 0 0,0-3 0 0,0 0 0 15,0-6 0-15,0 0 0 0,0 0 0 0,0 0 0 16,0 0 0-16,0 0 0 0,0 0 0 0,0 0-10 16,0 0 2-16,-7 0 0 0,0 0 0 0,3 0 0 15,-3-6 8-15,4 0 0 0,-1 3 0 0,1-9 0 16,-4-2 0-16,3 2 0 0,1-3-9 0,-4-5 9 15,-1 2-8-15,1-6 8 0,0 4-10 0,0-7 10 16,0 4 0-16,-3-1 0 0,3 1-8 0,0 2 8 16,-4-5 0-16,4 2 0 0,-4 1-10 0,4-4 10 15,4 10-24-15,-4-13 0 0,7 7 0 0,-4-4 0 16,8 1 24-16,-1-4 0 0,1 1 0 0,3 3 0 16,0-1 0-16,0 7 0 0,3-1 0 0,1 0 0 15,0 7 0-15,3-1 0 0,-4 3 8 0,4 0-8 16,-3 4 0-16,3-7 0 0,-3 6 0 0,-1 0 0 15,1 6 0-15,0 3 0 0,-1 0 0 0,1 0-11 16,-4 3 11-16,0 0 0 0,-7-3 0 0,0 0 0 0,7 3 9 16,-4-3-9-16,4 0 12 0,-7 0-12 0,0 0 10 15,0 0-10-15,0 0 8 0,0 0-8 0,0 0 0 0,7 6 0 16,1 0 0-16,-5 3 0 0,-3-9 0 16,7 6 0-16,-7-6-10 0,4 14 10 0,-1-8-13 15,-3 6 3-15,4 3 1 0,-8-1 0 16,4 1 9-16,0 6-13 0,0-4 5 0,-3-2 8 15,-1 6-12-15,-3-7 12 0,4-2-10 0,-5 6 10 0,1-7-8 0,0 1 8 0,0 0 0 0,-3-3-9 16,-1-3 9-16,1 2 0 0,-1 1 0 16,-3-9 0-16,0 6 0 0,0-6 0 0,0-6 0 0,-1 6-8 15,1-9-2-15,0 1 0 0,0-1 0 0,0-6 0 16,-4 0-29 0,8 1-5-16,-4-7-2 0,0 6 0 0,-1-2 20 0,1-1 4 0,0 3 1 0,0 1 0 15,4-1-15-15,-1 6-2 16,0 0-1-16,4 1 0 0,0 2-98 0,0-3-20 0,4 6-4 15</inkml:trace>
  <inkml:trace contextRef="#ctx0" brushRef="#br0" timeOffset="112717.283">31619 12579 1402 0,'11'-21'29'0,"-11"12"7"0,4 4-36 0,-1-4 0 0,-3 3 0 0,4-6 0 15,-4-3 108-15,0 7 16 0,0-1 2 0,0 0 1 16,0 6-55-16,0-3-12 0,0-6-1 0,0 12-1 15,0 0-7-15,0 0-2 0,0 0 0 0,0 0 0 16,0 0-17-16,-7 12-4 0,0-3-1 0,-1 3 0 16,1-1 3-16,4 13 1 0,-4-9 0 0,0 8 0 15,0 7-7-15,0 5 0 0,3 6-1 0,-3 6 0 16,4 3-10-16,-4 0-1 0,3 9-1 0,0-9 0 16,1-3-3-16,-1-12-8 0,1-3 12 0,3-5-4 15,-4 5-8-15,4-2 0 0,4-4 0 0,-4 6 8 16,0-2-8-16,0-1 0 0,3 4 0 0,-3-10 8 15,0 4-8-15,0-10 0 0,0-2 0 0,0 0 0 16,0-1 0-16,0-8-16 0,4 6 4 0,-4-9 1 16,3 6-21-16,1-3-4 0,-4-1 0 0,4 1-1 15,-4-3-15-15,0-3-2 0,0 0-1 0,0 0 0 16,0 0-29-16,0 0-5 0,0 0-2 0,0 0 0 16,0 0-30-16,0 0-7 0,0 0 0 0</inkml:trace>
  <inkml:trace contextRef="#ctx0" brushRef="#br0" timeOffset="113121.96">31288 12917 1409 0,'-4'9'60'0,"4"-9"-48"15,0 0 41-15,0 0 9 0,-3-6 2 16,-1-6 0-16,4 9-1 0,0-3 0 0,0 0 0 0,4 0 0 0,-1 24 1 16,4 3 1-1,0 2 0-15,4-17 0 0,-4-12-23 0,4 6-5 0,-1-6-1 0,1 3 0 16,3 0-8-16,-3-2-1 0,3-4-1 0,-4 3 0 15,4 0-26-15,-3 0-11 0,-1 6 1 0,1-6 0 16,-4 6 10-16,4-6 0 0,-4 6 0 0,3 0 0 16,-3 0 0-16,0 0 0 0,4 0-9 0,-4 0 9 15,0 6-18-15,4-6 1 0,-4 6 0 0,3-3 0 16,1 0-3-16,0 0 0 0,-1 0 0 0,1 0 0 16,-1 0-17-16,4 6-4 15,-3-6-1-15,3-1 0 0,0 1-29 0,0-3-5 0,0-3-2 16,1 3 0-16,2-2-134 0,-3 2-28 0</inkml:trace>
  <inkml:trace contextRef="#ctx0" brushRef="#br0" timeOffset="114447.246">30187 13155 1109 0,'-3'6'47'0,"3"3"-38"32,-4-3 71-32,4-1 15 0,0 1 2 0,0 0 1 0,0 3-14 0,0-3-2 0,-3 3-1 0,3-3 0 15,0-6-53-15,0 6-10 0,0-6-2 16,0 0-1-16,3 5 5 0,-3-5 0 0,4 6 1 15,-4-6 0-15,3 3 9 0,4-3 2 0,-3 0 0 0,3 0 0 32,0-3-7-32,-4 0-1 0,4 0 0 0,1 0 0 15,-5 1-52-15,4 2-12 0,0 0-1 0,-3 0-1 16,3 0-35-16,-7 0-7 0,7 0-2 0</inkml:trace>
  <inkml:trace contextRef="#ctx0" brushRef="#br0" timeOffset="126797.983">23058 13146 482 0,'-4'-12'20'16,"4"9"-20"0,0 3 59-16,0 0 7 0,4-2 2 0,-4 2 0 15,0 0-16-15,0 0-4 0,0 0 0 0,0 0 0 16,0 0-19-16,0 0-4 0,0 0-1 0,0 0 0 16,0 0 13-16,0 0 3 0,0 0 0 0,0 0 0 15,0 0-16-15,0 0-4 0,0 0 0 0,0 0 0 16,3-6-6-16,1 3-2 0,-1-3 0 0,4 3 0 0,-3 0 7 0,3 0 1 15,-4 0 0-15,4 0 0 16,0 3-20-16,4 0 0 0,-4 3 8 0,4 0-8 0,-1 0 0 0,1 0 0 0,-1 0 0 0,-3 3 0 16,4 0 0-16,0-3 0 0,-4-1 8 0,3 1-8 15,-3 3 0-15,0-6 0 0,0 6 0 0,0 0 0 16,-7-6 0-16,4 3 0 0,-4-3 8 0,4 6-8 16,-4-6 0-16,0 0 0 0,7 6 0 0,-7-6 0 15,0 0 0-15,7 0 0 0,0 0 0 0,-7 0 0 16,0 0 12-16,0 0-2 0,0 0 0 0,0 0 0 15,3-9 10-15,-3 3 3 0,0 0 0 0,0-6 0 16,0 4-14-16,0-4-9 0,-3 0 12 0,-1 6-12 16,1 0 8-16,-1 6-8 0,4 0 0 0,-7-6 0 15,4 6 0-15,-5-5 0 0,5 5 0 0,-1-18 0 32,1 3 0-32,3-2 0 0,-4-7 0 0,4 3 0 0,-7 30 0 0,-10 27-9 31,6-19 9-31,4-11-12 0,7-18 4 0,0-11 0 0,0-1 0 15,4 4 0-15,-4 8 8 0,-4-6-13 0,4 7 5 16,-3-1 8-16,-1 3-16 0,0 3 5 0,4 0 1 16,-3 0 0-16,-1 0 10 0,4-2-8 0,-10 34 8 0,-1 18-8 15,1-20 8-15,3-10 0 0,7-14 0 0,3-20-8 16,-3 2 8-16,0 9-8 0,0 9 8 0,0 0-8 16,-7 33 8-16,-4 17-8 0,1-15 8 15,3-3 14-15,3-29-3 0,1 3-1 0,-1 0-10 16,4-6 0-16,0 0 0 0,-3 3 0 0,3 3 0 0,0 6 0 15,0-4 0-15,0-2 0 0,3 6 8 0,-3-6 0 16,4 6 0-16,-1-1 0 0,1 1-8 0,-1-3 0 0,4 9 0 16,-3-7 0-16,-1-2 0 15,5 3 0-15,-5 0 10 0,1 0-10 16,-1-4 9-16,-3 4-9 0,0 3 0 0,4 0 9 16,-4-4-9-16,3-5 0 0,1 9 0 0,-1-6 8 0,1-1-8 0,-1 4 0 0,1-6 0 15,-1 6 0-15,1-3 0 0,-1 2 0 0,-3-5 0 0,4 3 8 16,-4-9-8-16,3 3 0 0,5-3 0 0,-8 0 0 15,3 6 0-15,-3-6 0 0,7 0-10 0,-3 0 10 16,3 0-35-16,-4 6-1 0,4-6 0 0,0 0 0 16,4 0-36-16,-4 0-8 0,4 0-2 0</inkml:trace>
  <inkml:trace contextRef="#ctx1" brushRef="#br0">22789 11518 0,'-17'0'31,"-36"0"-31,35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7T15:03:17.07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10749 4753 850 0,'0'0'17'0,"0"0"6"0,0 0-23 0,0 0 0 0,0 0 0 0,0 0 0 16,-3 6 42-16,-1 0 4 0,1 0 1 0,-1 0 0 16,4-1 1-16,-3 4 0 0,3-3 0 0,0 6 0 15,0-6 12-15,-4 0 4 0,4 0 0 0,-4 5 0 16,1-2-4-16,-1 3 0 0,4 0 0 0,-3-1 0 15,3 1-20-15,0 0-4 0,0 3 0 0,-4 8-1 16,4-11-5-16,-3 0-1 0,3 8 0 0,0-2 0 16,0-1-21-16,0 4-8 0,0-3 0 0,0 5 9 15,0-2-1-15,0 8-8 0,0-5 12 0,0 2-4 16,0 1-8-16,0 2 0 0,0 0 0 0,0-2 8 16,0 2-8-16,0-2 0 0,3 8 0 0,-3-3 8 15,-3-2-8-15,3 8 0 0,0-9 0 0,-4 10 8 16,4-16-8-16,-3 9 0 0,-1-8 0 0,4 2 0 0,-3-2 0 15,-1-3 0-15,1 2 0 0,-4-5 0 0,3-1 0 16,4-2 8-16,-3 3-8 0,3-12 0 0,-4 5 8 0,4-5-8 0,0 0 8 16,0-6-8-16,0 0 0 0,0 0 0 0,0 0 0 0,4-6 0 31,3 0-43-31,-4 0-4 0,1 1-1 0</inkml:trace>
  <inkml:trace contextRef="#ctx0" brushRef="#br0" timeOffset="391.807">10481 5223 1085 0,'0'0'22'0,"0"0"7"16,0 0-29-16,0 0 0 0,0 0 0 0,0 0 0 16,0 0 56-16,0 0 6 0,0 6 1 0,7 0 0 15,-3-6-15-15,3 6-2 0,-4-6-1 0,4 6 0 16,4-6-13-16,-4 0-2 0,3 6-1 0,1-6 0 15,0 6-29-15,-1-6 0 0,1 0-11 0,-1 0 11 16,4 0 34-16,1 0 14 0,-1 0 4 0,0 0 0 16,0 0-34-16,0 0-6 0,0 0-2 0,-3 0 0 0,3 0 8 0,4-6 2 15,-4 0 0-15,0 6 0 0,0-6-29 0,3 6-6 16,-2-6-1-16,2 6 0 16,-3 0-17-16,0 0-4 0,1-6-1 0</inkml:trace>
  <inkml:trace contextRef="#ctx0" brushRef="#br0" timeOffset="1058.243">10964 5450 1197 0,'-7'0'50'15,"0"0"-40"1,0 6 62-16,0-6 12 0,0 0 2 0,0 0 1 15,0 0-41-15,0 0-8 0,0 3-2 0,0 0 0 0,7-3-23 0,-4 5-5 0,1 1 0 16,-4 3-8 0,3-3-16-16,1 0-11 0,-1 6-1 0,1-7-1 0,-1 4 45 0,0-3 10 0,4-6 2 0,-3 9 0 31,3 6-28-31,-4-4 0 0,1 1 0 0,-1 3 0 16,4 3 0-16,0-1 0 0,0-5 0 0,4 6 0 0,-4-4 0 0,3-8 0 0,-3-6 0 15,0 12 0-15,4 6 0 16,-1-10 0-16,1 10 0 0,0 0 0 15,-1-7-22-15,1-2-3 0,-1-964-1 0,1 1934 0 0,-1-967 26 0,4-7 0 16,-3 1 0-16,3 6 0 0,0-6 0 0,0 0 0 0,0-3 0 16,4 0 0-16,-4 0 0 0,0 3 0 0,3-6 0 0,1 0 0 15,-1-6 26-15,-2 3 10 16,-1-3 3-16,3-6 0 0,-3 6-26 0,0-6-5 0,4 1 0 0,-1-7-8 16,-3 6 16-16,1-2-4 0,-1 2-1 15,0-6 0-15,-4 6-11 0,1 4 12 0,-1-4-12 16,1 0 12-16,-4 0-12 0,0-2 0 0,0 2 0 15,-4-6 0-15,1 6 0 0,-1 1 0 0,1-1 0 0,-1 3 0 16,1-3 0-16,-4 1-9 0,-1-1 9 0,1 3-10 16,-3 3-6-16,-1 3-2 0,1 0 0 0,-1 0 0 15,-3 6-17-15,3-3-3 0,1 3-1 0,-1 0 0 16,1 0 39-16,3 0 0 0,0 0 0 0,-1 3 0 16,1 6-12-16,-3-7 12 0,3 7-12 0,3-6 12 15,-3 0-17-15,7 0 4 0,0-6 1 0,-3 15 0 16,3-15-33-16,0 5-7 0,0-5 0 0</inkml:trace>
  <inkml:trace contextRef="#ctx0" brushRef="#br0" timeOffset="1865.904">11515 5579 463 0,'-7'0'9'0,"7"0"3"15,-7 3-12-15,7-3 0 0,-4 0 0 0,4 0 0 16,-7 0 23-16,7 0 1 0,-7 0 1 0,7 0 0 0,-7 0 12 0,7 0 3 16,-7 3 0-16,7-3 0 0,-7 3-20 0,7-3-4 0,0 0-1 0,0 0 0 15,-7 3 27-15,3 6 6 0,-3 2 0 16,4-5 1-16,-1 0 6 16,1 6 1-16,3-3 0 0,-4 0 0 15,0-4-10-15,4-5-2 0,0 9 0 0,0 3 0 0,-3-6-34 0,3 6-10 0,0-6 0 16,0 2 0-16,0 1 39 0,0 0 3 0,3 9 1 15,1-12 0-15,-4 5-18 0,4-2-3 0,-1 9-1 16,-3-12 0-16,4 5-21 0,-4 1 0 0,3-6 0 0,-3 3 0 16,4-3 42-16,-4-3 4 0,0-3 1 0,0 0 0 15,0 0-24-15,0 0-5 0,0 9-1 0,0-9 0 16,0 0 38-16,0 0 7 0,0 0 2 0,0 0 0 16,-4-9-52-16,4 0-12 0,-3-6 0 15,-1 3 0-15,1 7 0 0,3-7 0 16,0-9 0-16,-4 9 0 0,4 1 0 0,-4-1 0 0,1-3 0 15,-1 6 0-15,4 1 0 0,-3 2-18 0,3 6 4 0,0 0 1 16,0-6 13-16,0 0 0 0,0 0 0 0,0 6 0 16,-4-12 0-16,4 6 0 0,0 3 0 0,0 3-9 15,-3-8 17-15,3 2 3 0,0-3 1 0,0 9 0 16,0 0-12-16,3-6-14 0,-3 0 3 0,4 0 1 16,-1-5 10-16,4 5 0 0,1-3 0 0,-1 0-8 15,0 6 8-15,0-3 0 0,3 0 0 0,-3 0 0 16,0 1 0-16,0-7 0 0,1 6 0 0,2 0 0 15,1 0 0-15,-1 3-12 0,1 0 12 0,-1 0-12 16,1-3 12-16,0 6 0 0,3 0 0 0,-4-5 0 16,4 5 0-16,-3 0-18 0,3 0 3 0,-3 5 1 15,3-5-40-15,0 6-8 0,-4 0-2 0</inkml:trace>
  <inkml:trace contextRef="#ctx0" brushRef="#br0" timeOffset="2523.006">11585 5741 964 0,'0'0'20'0,"0"0"5"0,0 0-25 0,0 0 0 0,0 0 0 0,0 0 0 16,0 0 84-16,0 0 11 0,0 0 2 0,0 0 1 16,0 0-27-16,7 0-6 0,-3-6-1 0,3 0 0 15,0 6-20-15,0-6-4 0,0 3 0 0,0 0-1 16,4 0-29-16,-4 3-10 0,7 0 0 0,-4 0 9 15,1 0-9-15,3-3 0 0,0 3 0 0,-3-3 0 16,3 3 17-16,-3-2 5 0,-1-1 1 0,-3 3 0 16,4 0-37-16,-4 0-7 0,3 0-2 0,-3-6 0 15,0 6 37-15,-7 0 7 0,4 0 2 0,-4 0 0 0,0 0-36 16,0 0-7-16,7 0-2 0,-7 0 0 0,0 0 22 0,4 6 0 16,-1-1 0-16,-3-5 0 15,0 0-19-15,0 0-5 0,0 0-2 0,4-5 0 16,-4-1-31-16,0 0-7 0,-4-6 0 0,4 0-1 15,-3 3 1-15,-1 1 1 0,1-1 0 0,-5-3 0 0,1 6 36 0,4-6 7 0,-8 7 2 0,4-4 0 16,-7 0 27-16,4 3 6 16,-1 3 1-16,-3 3 0 0,0 0 15 0,0 0 3 0,0 0 1 0,3 0 0 15,-3 6-3-15,0 0 0 0,3 9 0 0,1-4 0 16,-1 1-19-16,4 3-4 0,-4-3-1 0,4-1 0 16,0 1-28-16,4 0-5 0,-1-6-2 15,1 3 0-15,-1-1 27 0,4 7 0 0,-3 3 0 0,3-7 0 16,0 1 46-16,0-3 14 0,3 3 4 0,-3 0 0 15,4-7-52-15,-1 7-12 0,1-6 0 0,-1 6 0 16,4-6 0-16,0 3 0 0,4 2 0 0,-1-5 0 16,1 6 0-16,0-6 0 0,3-6 0 0,0 6 0 15,0-3 0-15,0 2 0 0,4-2 0 0,-1-3 0 16,1 3 31-16,-4-6 3 0,7 0 1 0,-3-2 0 16,0 2-75-16,-1-3-16 0,4 0-2 0</inkml:trace>
  <inkml:trace contextRef="#ctx0" brushRef="#br0" timeOffset="3082.558">12097 5629 771 0,'0'0'32'16,"-7"0"-32"-16,0 6 47 0,0-6 2 0,-4 12 1 0,0-6 0 16,4-1 6-16,0 4 2 0,-3-3 0 0,3 0 0 15,-4 0 3-15,4 6 1 0,0-3 0 0,-4-1 0 16,4 7 4-16,-3-3 1 0,3 0 0 0,0-1 0 16,0-2-37-16,3 3-7 0,-3 0-2 0,3-6 0 15,1-1-21-15,3 1 8 0,-4 6-8 0,1-6 0 16,3 0 0-16,0 0 0 0,0 3 0 0,0-4 0 15,3 1 12-15,1-6 5 0,-1 6 1 0,1 6 0 16,0-12 2-16,3 12 0 0,0-9 0 0,0 5 0 16,0 1-20-16,3-3 0 0,1-6 0 0,0 6 0 15,-1-12 0-15,4 6 0 0,0-6 0 0,-3 6 0 16,3-9-18-16,-3 6-4 0,3-2-1 16,-7 2 0-16,7-3 6 0,-7 0 1 0,0-6 0 0,0 12 0 15,0-12 1-15,0 7 1 0,-7 5 0 0,7-9 0 16,-7 9 3-16,0 0 1 0,0 0 0 0,0-6 0 15,0 6 10-15,0 0 0 0,0 0 0 0,0-6 0 16,0 6 0-16,-3-6 0 0,-4 0 0 0,3 6 0 16,-3 0 0-16,3 0 0 0,-3 6 0 0,4 0 0 15,-1-3 0-15,1 3 0 0,3-3 0 0,0 6 0 16,-4-9 0-16,4 5 0 0,0 7 0 0,0-6 0 16,4 0 0-16,-1 6 0 0,1-6 0 0,-1 2 0 15,4 4 0-15,1-6 0 0,-1 0 0 0,3 0 0 0,-3 6 0 16,0-7 0-16,4 1 0 0,-1 9 0 0,-2-9 0 15,2 0 0-15,1 0 0 0,-1-1 0 16,1 1-98-16,-4-6-18 0</inkml:trace>
  <inkml:trace contextRef="#ctx0" brushRef="#br0" timeOffset="3775.882">12538 5741 1160 0,'-4'0'32'0,"-3"-6"9"15,0 0-33-15,0 0-8 0,-4 0 0 0,4 0 0 16,-3 3 61-16,-4 3 11 0,3-2 1 0,1 2 1 15,-1 0-19-15,-3 0-4 0,3 0-1 0,1-3 0 16,-1 3-40-16,4 0-10 0,-4-6 0 0,4 6 0 16,0 0 0-16,0 9 0 0,-3-1 0 0,3 7 0 15,0-3 0-15,0 5 0 0,3-2 0 0,-3 9 0 16,3-7 8-16,1 1 0 0,-1 3 0 0,1 2 0 0,3-2-8 16,3 2 0-16,-3 7-12 0,4-4 12 0,-1-3 0 15,1-2 0-15,-1-3 0 0,1-1 8 16,3 1-8-16,0-6 0 0,0 0 0 0,0-4 0 15,4-8 0-15,3 0 0 0,-4 0 8 0,1-8-8 0,3-1 15 16,-3 0-3-16,-1-9 0 0,4 1 0 0,1-1 2 16,-5-3 0-16,8 4 0 0,-4-10 0 15,0 4-14-15,-3-1 0 0,3-2 0 0,0-4 0 0,-4 4 9 0,-3 2-1 16,4-5 0-16,-4 8 0 0,4-14-8 0,-4 9 0 16,0-13 0-16,-4 4 0 0,1-6-14 0,-1 9-5 0,-3-7-1 0,0-2 0 15,-3 3 3-15,-1 0 0 0,1 3 0 16,-4-4 0-16,-4-5 8 0,4 9 9 0,0-9-13 0,0 6 5 15,3 8 8-15,-3 1 0 0,0 2 0 0,4 4 0 16,-4 8 0-16,3 3 0 0,-3 1 0 0,4 5 0 16,-1 0-18-16,1 0-2 0,3 6 0 0,0 0 0 15,0 0 20-15,-7 6 0 0,7-6 0 0,-7 6 0 16,-1 6-13-16,5 5 1 0,-1-2 0 0,1 3 0 16,-1 5 3-16,4 4 1 15,4 2 0-15,-1 9 0 0,1-8 8 0,3 8-10 0,0 6 10 0,0-3-10 16,0 3 10-16,4 0 0 0,-1 3 8 0,-3 0-8 15,4-6 0-15,-4-2 0 0,0-4 0 0,-3 3 0 16,-1-5 12-16,4 8-3 0,-3-12 0 0,3 9 0 16,0-8 15-16,0-4 4 0,0 1 0 0,3 2 0 15,-2-5-14-15,2 2-2 0,1-3-1 0,-4 4 0 16,3-9-11-16,1-1 0 0,0 1 0 0,-1-3 0 16,1 2-43-16,3 1-13 0</inkml:trace>
  <inkml:trace contextRef="#ctx0" brushRef="#br0" timeOffset="73056.059">15381 5606 919 0,'0'0'19'0,"0"0"5"15,0 0-24-15,-7 0 0 0,0 5 0 0,-4-5 0 16,11 0 76-16,-7 0 10 0,0 6 2 0,0-6 1 0,0 0-22 0,0 6-5 0,-3-6-1 0,3 6 0 15,-1-6-37-15,-2 0-7 0,3 0-1 0,0 0-1 16,7 0-15-16,-7 6 0 0,0-6 0 0,0 0 0 16,3 0 0-16,-3 0 0 0,-4 6-9 0,4-3 9 15,0 0 0-15,0 0 0 0,-3 0 0 0,3 0 10 16,0 2-10-16,-1 1 0 0,1 0 0 0,0 0 0 16,0-6 0-16,0 6 0 0,4-6-12 0,-4 6 12 15,3 0 0-15,1 0 13 16,-1-3 0-16,-3 2 0 0,7 1-13 0,-3 6-16 0,-1-12 3 0,4 12 1 15,0-12 12-15,0 6 10 0,0-6-2 0,4 6 0 16,3-1-8-16,-4-5 10 0,4 6-10 0,0 0 10 16,0-6 8-16,0 3 2 0,4 0 0 0,-1 0 0 15,1-3-20-15,0 0 0 0,-1 0 0 0,4 0 0 16,-3-3 0-16,3 0 0 0,-3 0 0 0,3-3 0 16,-4 0 0-16,1 1 13 0,3-1-4 0,-3 0-1 15,-1 0-8-15,-3 0 10 0,4 6-10 0,-1-9 10 16,-3 0-10-16,1 4 0 0,-1-4 0 0,-4-3 0 15,4 6 0-15,-3 0 0 0,3-6 0 0,-7 7 0 16,3-1 0-16,-3 0 0 0,-3-3 0 0,3 9-11 16,0 0 11-16,0 0 0 0,0 0 0 0,0 0 0 15,0 0-8-15,0 0 0 0,0 0 0 0,0 0 0 16,0 0-20-16,0 0-3 0,-4 9-1 0,1 0 0 16,3-9 32-16,-4 5 0 0,4-5 0 0,0 9 0 15,-3 3 0-15,6 6 0 0,-3-9 0 0,0 2 0 16,4 1 0-16,-4 6 0 0,3-7 0 0,1 4 0 0,-1 3 0 15,1-1 0-15,-4 1-8 0,3 3 8 16,1 2 22-16,-4 1 7 0,0 2 2 0,3 4 0 16,-3 2-17-16,0-3-3 0,-3 4-1 0,-1 2 0 15,1 3-10-15,-1-11 0 0,-3 8 0 0,4 0 8 0,-1-3-8 0,-3 1 0 16,4-4 0-16,-4-2 8 0,3 2 0 0,-3-5 0 0,0-4 0 16,0 4 0-16,3-7-8 0,1-5 0 0,-1 3 0 0,1-3 0 15,-4-1 0-15,3-5 0 0,1 0 10 0,3-6-10 16,-7 3 8-16,0 0-8 0,7-3 0 0,-8 6 0 15,-2-3 8-15,3 0-8 0,0 0 12 0,-4 2-12 16,1-5 0-16,-1-5 0 0,0 2 0 0,1 0 0 16,-1-3 0-16,-3-3 0 0,4 3 0 15,-5-6 0-15,1-5 32 0,4 5 0 16,-4-3 0-16,0-2 0 0,-4-1-24 0,4 0-8 0,0-2 0 0,-4 2 0 16,4-5 0-16,0 8 0 0,3-9 0 0,-3 7 0 15,7 2-24 1,4-3-9-16,-5 1-2 0,8-1 0 0,-3 3-27 0,3 4-6 0,-4 5 0 0</inkml:trace>
  <inkml:trace contextRef="#ctx0" brushRef="#br0" timeOffset="73789.893">15459 5706 906 0,'0'0'25'0,"0"0"7"0,0 0-32 0,0 0 0 0,0 0 0 0,0 0 0 16,3 8 58-16,-3-8 5 0,0 6 1 0,0-6 0 16,4 9-26-16,-4-9-5 0,3 12-1 0,-3-12 0 15,0 6 16-15,4 0 4 0,-4-6 0 0,0 11 0 16,3-5-7-16,-3 0-1 0,4 9 0 0,-4-9 0 15,3 5-26-15,-3-5-6 0,0 6 0 0,0 3-1 16,4-3-11-16,-4-1 0 0,3-5 0 0,1 6 0 16,-4 0 0-16,4-6 0 0,-4-1 0 0,3 4 0 15,-3-9 0-15,0 0 0 0,0 12 0 0,0-12 0 16,0 0 10-16,0 0-10 0,0 0 12 0,0 0-12 16,0 0 15-16,0 6-4 0,4 6-1 0,-4-12 0 15,0 0 21-15,0 0 4 0,0 0 1 0,0 0 0 16,0 0-23-16,0 0-4 0,0 0-1 0,0 0 0 15,0 0-8-15,0 0 8 0,0 0-8 0,0 0 8 16,0 0-8-16,0 0 0 0,0 0 0 0,-7-6 0 16,3 0 0-16,4-6 0 0,-4 6 0 0,4-3 0 15,0 1-8-15,-3-1-4 0,3 3-1 0,0-12 0 0,0 12 13 16,-4-8 10-16,4 5-2 0,0-6 0 0,0 9-8 0,4 0 0 0,-4 1 0 0,0 5 0 16,3-12 0-16,-3 12-9 0,0-6 9 0,4 0-13 15,-4 6 13-15,0-6 0 0,4 0 0 0,-4 6 0 16,0-3 0-16,0 3 0 0,7-6 0 0,-4 1 0 15,4-1 0-15,-3 0 0 0,3-6 0 0,0 6 0 16,3 3 0-16,-3 3 0 0,1 0 0 0,2 0 0 16,1-3 0-16,-4 0 0 0,3 0 0 0,1-2 0 15,-4 2 0-15,4 3 0 0,-4-6 0 16,0 6 0-16,3 0 0 0,-3-6 0 0,0 0 0 0,0 6 0 16,4 0 0-16,-4 0 0 0,0 0 0 0,4 0 0 15,-4 6-70-15,0 0-11 0,0-6-3 16</inkml:trace>
  <inkml:trace contextRef="#ctx0" brushRef="#br0" timeOffset="74408.636">15977 5703 923 0,'0'0'39'16,"0"0"-31"-16,-10 3 44 15,3-1 10-15,7-2 2 0,-7 3 0 16,7-3 0-16,0 0 0 0,-11 0 0 0,4-3 0 15,0 1-32-15,-4 2-7 0,4 2-1 0,-3-2 0 0,3 0-24 0,-7 3 0 0,3 0 0 0,-3 0 0 16,0 0 8-16,0 6-8 0,0 3 8 0,3-6-8 16,-3 5 0-16,3-2 0 0,4 3 0 0,-3 0 0 15,3 0 0-15,-1-1 8 0,5-5-8 0,-4 0 8 16,7 6-8-16,-4-6 0 0,4 3 0 0,0-9 0 16,0 0 0-16,0 0 0 0,4 5 9 0,-1 1-9 15,4-6 28-15,4 0 2 0,0 0 0 0,-1 0 0 16,1 0-30-16,-1 0 0 0,1 0 0 0,3-6 0 15,-3 6 11-15,3-5-11 0,3 5 12 0,-2-9-12 16,2 3 0-16,-3-6 0 0,0 6 0 0,0-6 0 16,1 1 8-16,-1-1-8 0,0 0 0 0,0 3 0 15,-3-2 8-15,-1 5-8 0,-3 0 0 0,0-6 0 16,0 12-12-16,-7 0-5 0,0 0-2 0,0 0 0 16,0 0-3-16,0 0-1 0,0 0 0 0,0 0 0 15,0 0 11-15,0 0 1 0,0 0 1 0,0 0 0 16,-7-9-2-16,4 6-1 0,-1 0 0 0,4 3 0 15,0 0-22-15,0 0-4 0,0 0-1 0,-3 6 0 16,3 3 40-16,0 3 0 0,3-6 0 0,-3 5 0 16,4-2 0-16,-1 3 0 0,4 0 0 0,-3 0 0 15,-1-7 0-15,1 7 0 0,-1 3 0 0,1-6 0 0,3 0 0 16,0 2 0-16,0-5 0 0,4 6 0 0,-4-12 0 16,0 6 18-16,0 0-2 0,0-6 0 0,3 3-32 15,-2-3-6-15,-1 0-2 0</inkml:trace>
  <inkml:trace contextRef="#ctx0" brushRef="#br0" timeOffset="75128.222">16312 5706 718 0,'0'0'15'0,"0"0"3"0,-3 5-18 0,3-5 0 0,-7 3 0 0,3 3 0 15,4-6 66-15,-3 9 10 0,3-9 1 0,0 12 1 16,0-6-11-16,3 5-3 0,-3-5 0 0,0 0 0 16,0 9-12-16,0-3-4 0,0-1 0 0,0 1 0 15,4 6-20-15,-4-3-4 0,0 2 0 0,0 1-1 16,3-1 12-16,-3-2 2 0,0 9 1 0,0-10 0 15,4 10-16-15,-4-1-3 0,3 1-1 0,1 2 0 16,-4-2-4-16,3-4-1 0,1 4 0 0,-4-3 0 16,4 2-5-16,-1-5-8 0,1-1 11 0,-1 1-11 15,-3 3 0-15,4-10 0 0,-1 1 0 0,-3 0 0 16,4-3 0-16,-4-3-14 0,0-6 4 0,0 0 1 16,0 0 33-16,0 0 8 0,0 0 0 0,0 0 1 15,0 0-24-15,0 0-9 0,0 0 0 0,-4 0 9 16,1-9 3-16,-4 0 1 0,3 0 0 0,-3-3 0 0,3 1 3 15,-3-7 0-15,0-3 0 0,4 10 0 0,-4-7-4 0,0-3 0 16,3 4 0-16,-3-1 0 0,4-2-3 0,-1 2-1 0,1-6 0 0,3 7 0 16,-4-4-8-16,1-2 0 0,-1 5 0 15,4-8 0-15,-4 8 8 0,4-9 4 0,0 10 0 0,-3-7 0 16,3 4-12-16,3 2 0 0,-3 0 0 0,4 1 0 16,0-4 0-16,-1 9 0 0,4-5 0 0,-3 5 0 15,3-3-11-15,0 9-7 0,-4 1-2 16,4-1 0-16,0-6 20 0,-3 6 0 0,3 0 0 0,4-6 0 15,-4 7-8-15,0-1 8 0,3 0-12 0,1-3 12 16,-1 9-12-16,1-6 12 0,0 6-12 0,-1 0 12 16,4 0-12-16,0 6 12 0,-3-6-12 0,3 6 12 15,-3 0-12-15,3 0 12 0,-4-1-12 0,1 4 12 16,-11-9-8-16,11 6 8 0,-11-6 0 0,7 6 0 16,3 0 0-16,-3 6 0 0,4-6 0 0,-4 2 0 15,-4 1 0-15,-3 0 0 0,0-9-10 0,0 12 10 16,-3-6 0-16,-1 5 0 0,-3-5 0 0,4-3 8 15,-4 0-8-15,-4 3 0 0,4-3 0 0,-4 3 0 16,1 0 8-16,-4 0 0 0,0-6 0 0,0 6 0 16,-1-6-8-16,-2 0 0 0,3 0 0 0,-4 0 0 15,0 0 0-15,1-6 0 0,3 6 0 0,-4-6 0 16,4 0-12-16,3-3-3 0,-3 3-1 0</inkml:trace>
  <inkml:trace contextRef="#ctx0" brushRef="#br0" timeOffset="75852.225">16609 5291 1288 0,'-4'12'54'16,"1"0"-43"0,-1-1 26-16,4 4 6 0,-3 3 1 0,3-1 0 15,0-5 12-15,0 9 2 0,0-4 1 0,3 1 0 16,-3 0-34-16,4-4-6 0,-1 4-2 0,1 5 0 15,-1-8-5-15,4 3 0 0,-3-1-1 0,-1-2 0 16,1 9-11-16,-1-7 0 0,1 4 0 0,3-4 0 16,-3 1 0-16,3 0 0 0,-4-9 0 0,1 5 0 15,-1 7 0-15,1-9 0 0,-4 5 0 0,3 4 0 0,-3-4 0 0,4 1 0 16,-4-3 0-16,0 2 0 16,0-5 0-16,3 0 0 0,-3-6 0 0,0 3 0 0,0-4 18 15,0-2 11-15,0-3 3 0,0 0 0 0,0 0-20 16,0 0-4-16,0 0-8 0,4-3 12 15,-1 1 11-15,1-4 1 0,-4 0 1 0,3-6 0 16,1 0-25-16,-1 6 0 0,1-8 0 0,0 5 0 0,-1 0 15 0,-3-3-3 16,4 1 0-16,-4 5 0 0,3-12-12 0,-3 9-16 0,4 3 3 0,-4 0 1 15,3-5 12-15,1 5 0 0,-1-6 0 0,-3 6 10 16,4 0-10-16,-1 3-11 0,4 3 3 0,-3-3 0 16,3 0 0-16,0 1 0 0,0-1 0 0,0-3 0 15,-3 0 0-15,3 0 0 0,0 0 0 0,-4 6 0 16,4-6 8-16,0 6-8 0,4-6 8 0,-4 6-8 15,4 6 8-15,-4-6 0 0,0 0 0 0,0 0 0 16,3 6-8-16,-3-6 0 0,0 6 0 0,1 6 0 16,-1-12 8-16,0 0 0 0,0 0 0 0,-4 6 0 15,4-3 0-15,-3 2 0 0,-1 7 0 0,1 6 0 16,-1-12 0-16,-3 5 0 0,4 4 0 0,-4 3 0 16,0-6 0-16,-4 5 11 0,4-2-3 0,-3-3 0 15,-1 5-8-15,1 1 0 0,3-6 0 0,-4-1 0 16,4-2 0-16,0 9-11 0,0-12 3 0,0 0 0 15,0-6-20-15,0 0-3 0,0 0-1 0,0 0 0 16,0 0 10-16,0 0 2 0,0 0 0 0,7 0 0 16,-7 0-39-16,11 0-7 0,-11 0-2 0</inkml:trace>
  <inkml:trace contextRef="#ctx0" brushRef="#br0" timeOffset="76091.685">17141 5641 866 0,'-3'6'24'0,"3"-6"6"0,0 0-30 0,0 0 0 0,0 0 0 16,-7 3 0-16,7 3 40 0,-4-1 3 0,1 7 0 15,3 0 0-15,0 6-19 0,0-7-4 0,3 4-1 0,-3 3 0 16,4-1-11-16,-4-2-8 0,0 3 12 0,0-1-12 15,0-5 9-15,0 6-9 0,0 2 0 0,0-2 9 16,0-6-28-16,0-1-5 0,3 4-2 0</inkml:trace>
  <inkml:trace contextRef="#ctx0" brushRef="#br0" timeOffset="76307.989">17089 5511 964 0,'0'0'20'0,"0"0"5"16,0 0-25-16,0 0 0 0,0 0 0 0,0 0 0 15,0 0 14-15,0 0-2 0,0 0-1 0,0 0 0 16,0 0-11-16,0 0 12 0,0 0-12 0</inkml:trace>
  <inkml:trace contextRef="#ctx0" brushRef="#br0" timeOffset="76768.447">17473 5673 953 0,'0'0'40'0,"0"0"-32"16,0 0 64-16,0 0 13 0,0 0 3 0,0 0 0 15,0 0 12-15,0 0 4 0,0 0 0 0,0 0 0 16,-3 0-39-16,3 0-7 0,-8-6-2 0,5 6 0 15,3 0-38-15,-7 0-8 0,7 0-2 0,-4 0 0 16,-3 0-8-16,0 0 0 0,0 6 0 0,0-6 0 16,-3 6 0-16,3-6 0 0,-4 0 0 0,0 0 0 15,1 6 0-15,-1 0-12 0,4 6 4 0,-3-4 8 16,3 4 0-16,-4 6 0 0,7-1 0 0,-3-8 0 16,0 9 0-16,4-6 0 0,-1-1 0 0,1 1 0 15,-1 0 18-15,1-6-2 0,3-6 0 0,0 6 0 0,0 3-6 16,3-4-2-16,1 1 0 0,-1 0 0 15,1 6-8-15,3 0 8 0,0-6-8 0,3 8 8 16,-2-8-8-16,2 6 0 0,1-6 0 0,-1 6 0 16,1-7 0-16,3-2 8 0,-3 6-8 0,3 0 8 15,0-3-8-15,0-6 0 0,0 0 0 0,4 0-11 0,-4 0-10 16,7 0-3-16,-7-6 0 0,4-3 0 16,-1 0-64-16,1 1-12 0,-4 2-4 0</inkml:trace>
  <inkml:trace contextRef="#ctx0" brushRef="#br0" timeOffset="77711.919">18344 5697 622 0,'0'0'12'0,"0"0"5"16,0 0-17-16,0 0 0 0,0 0 0 0,-3 6 0 15,3-6 60-15,-4 3 8 0,4 2 1 0,-3 4 1 16,3 0 4-16,0 3 1 0,-4-6 0 0,4 0 0 16,0 5-36-16,0-2-7 0,0 9-2 0,0-6 0 15,0-1 8-15,0 7 2 0,0-6 0 0,0 2 0 16,0-2-14-16,0 0-2 0,-3 0-1 0,3-6 0 16,0-6 9-16,0 0 3 0,0 0 0 0,0 0 0 15,-4 8-15-15,1-2-4 0,3-6 0 0,0 0 0 0,0 0-16 0,0 0 8 0,0 0-8 16,0 0 0-16,0 0 25 0,0 0-1 0,0 0-1 0,-4 0 0 15,-3-9-3-15,4 6-1 0,-1-2 0 0,-3-4 0 16,4 3-19-16,-1-6-16 0,0 6 4 0,1 0 0 16,-1 1 12-16,4-7-9 15,-3 6 9-15,-1-3-8 16,4 3 8-16,0 0 0 0,0 0 0 0,0 1 0 16,4-1 0-16,-4 0-8 0,3-6 8 0,1 6-8 0,-1 0 8 0,5 3 0 15,2-3 0-15,-3 1 0 0,4-1-10 0,-4 0 10 0,3 0-12 16,1 0 12-16,0 0 0 0,3 3-8 0,0-3 8 0,0 6 0 15,0 0-12-15,0 0 2 0,4 0 0 0,-1 3 0 16,-3 0 10-16,1 6 0 0,2-9-9 0,-3 12 9 16,0-6 0-16,-3 0 0 0,0 5-9 0,-1-5 9 15,-3 9 0-15,0-3 0 0,-3-1 0 0,-1 1 0 16,1 3 0-16,-4-3 0 0,0-1 0 0,0 1 0 16,0 6 12-16,-4-6-3 0,1 2-1 0,-1 4 0 15,1 0-8-15,3-10 0 0,-4 10 0 0,4-6 0 16,0-1 0-16,0-5 8 0,0 0-8 0,4 6 0 15,-4-6 0-15,0-6 0 0,3 6-12 0,1 3 12 16,3-9-29-16,-4 0 1 0,1 0 1 0</inkml:trace>
  <inkml:trace contextRef="#ctx0" brushRef="#br0" timeOffset="78268.716">18856 5814 969 0,'0'0'40'0,"0"0"-32"16,0 0 55-16,0 0 10 0,-7 0 3 0,0 0 0 15,7 0-23-15,-11 0-4 0,4 0-1 0,7 0 0 16,0 0-19-16,-7 6-4 0,7-6-1 0,-7 6 0 16,0 0 14-16,0 0 2 0,-4 0 1 0,4 3 0 15,0 2-13-15,0-5-2 0,0 6-1 16,0-6 0-16,0 0-9 0,7-6-3 0,-3 8 0 0,-5 4 0 16,5-6-13-16,-1 12 0 0,-3-6 0 0,4-4 0 15,3 1 10-15,-4 6-1 0,4-15 0 0,0 12 0 16,0-7-1-16,0-5-8 0,0 12 12 0,4-3-4 15,-1-3-8-15,1 3 8 0,3-6-8 0,0 3 8 16,0-6-8-16,4 5 0 0,-1-5 9 0,1 0-9 16,-4 0 9-16,3 0-9 0,-2 0 12 0,-1-5-12 15,3-1 13-15,1 0-4 0,3 0-1 0,0-3 0 16,0 3-8-16,-3-6 10 0,3 7-10 0,-4-7 10 16,-3 6-10-16,4-9 8 0,-4 4-8 0,-3 5 8 15,-1-6-20-15,1 0-4 0,-1-3 0 0,-3 7-1 16,0-1-13-16,0 3-2 0,-3-6-1 0,-1 6 0 15,-3-5 15-15,4 5 3 0,-5-3 1 0,1 3 0 16,0 0 14-16,-3 0 0 0,3 0 0 0,-4 6 0 0,1 0 0 16,3 0-9-16,-1 0 1 0,1 6 0 15,0 0 8-15,0-6 0 0,0 12-9 0,0-6 9 16,0 3-11-16,4-4 3 0,-4 1 0 0,7 0 0 16,0 6-29-16,0-6-6 0,3 3-1 0</inkml:trace>
  <inkml:trace contextRef="#ctx0" brushRef="#br0" timeOffset="78963.014">19004 5773 1142 0,'0'0'32'0,"0"0"8"0,0 0-32 16,0 0-8-16,0 0 0 0,0 0 0 15,0 0 79-15,0 0 14 0,0 0 3 0,0 0 1 0,0 0-30 0,0 0-7 0,0 0 0 16,0 0-1-16,0 0-19 0,0 0-3 0,0 0-1 0,0 0 0 16,0 0-13-16,0 0-3 0,0 0-1 0,0 0 0 15,4 12-19-15,-4 0 10 0,3-6-10 0,-3 5 8 16,4-5-8-16,-1 9 0 0,-3-6 0 0,4 5 0 15,3-2 0-15,-4 0 0 16,4 0 0-16,-3-1 8 16,-1 4-8-16,5-3 0 0,-5 0 0 0,1-1 8 0,-1-2-8 0,1 3 12 15,-1-6-12-15,1 6 12 0,-1-7-2 0,1 1 0 0,-1 0 0 0,-3 6 0 16,4-6 10-16,-4-6 1 0,0 0 1 0,0 9 0 16,0-9-22-16,3 6 0 0,-3-6 0 0,0 0 0 15,0 0 0-15,0 0 0 0,0 5 0 0,0-5 0 16,0 0 11-16,0 0-3 0,0 0 0 0,0 0 0 15,4 0 10-15,-1-5 2 0,1-4 0 0,-1 0 0 16,-3 0 12-16,4-3 2 0,-4 1 1 0,4-1 0 16,-4-3-21-16,3 3-4 0,1 1-1 0,3-1 0 15,-4-6-9-15,1 4 0 0,-1 2 0 0,4-6 0 16,0 1 0-16,-3 5 0 0,3-3 0 0,0 3 0 16,0 1 0-16,0-7 0 0,0 3 0 0,0 3 0 15,0 1 0-15,0 5-11 0,4 0 3 0,-4 0 0 16,-4-3-29-16,4 3-6 0,-3-2-1 15,0 5 0-15,3-3-22 0,-4-6-5 0,4 6-1 0,-3 0 0 16,3 0-96-16,0-3-19 0,0 4-4 0</inkml:trace>
  <inkml:trace contextRef="#ctx0" brushRef="#br0" timeOffset="79513.969">19308 5814 1176 0,'0'0'33'0,"-8"0"7"0,8 0-32 0,0 0-8 0,0 0 0 0,0 0 0 15,0 0 47-15,0 0 7 0,-3 6 2 0,3-6 0 16,0 0-21-16,0 0-4 0,0 0-1 0,0 0 0 15,0 0 13-15,0 0 2 0,0 0 1 0,0 0 0 16,0 0-21-16,0 0-4 0,0 0-1 0,0 0 0 16,0 0 16-16,3 6 4 0,5-6 0 0,-5 9 0 15,4-6-26-15,-7-3-5 0,7 3-1 0,0-3 0 16,4 0 0-16,-4 0 0 0,0 0 0 0,4-3 0 16,-4 0-8-16,3-6 10 0,-6 3-10 0,3 0 10 15,0 0-10-15,0 1 10 0,-4-1-10 0,4 0 10 16,-3 0-10-16,-1 0 0 0,1-3 0 0,-4 3 8 15,4 6-8-15,-4 0 0 0,0 0 0 0,0 0 0 16,-4-6 0-16,4 6 0 0,0-5 0 0,-7 5 0 16,3-6-8-16,-3 0 8 0,0 6-10 0,0 0 10 0,-3 0-12 15,3 0 12-15,-4 6-13 0,4 0 5 0,-4-1 8 0,1 1 0 16,-4 0 0-16,3 0-8 0,1 9 8 0,-1-9 0 16,0 5 0-16,4-5 0 0,-3 6 0 0,3 0 0 0,0-3 0 15,0 2 0-15,-1 1 0 0,1-6 0 0,0 6 0 16,7-12 0-16,0 0 0 0,-3 6 0 0,3-6 0 15,0 6 0-15,0-6 0 0,0 8 9 0,0 4-9 16,0-12 0-16,3 6 12 16,1 0-4-16,-4-6 0 0,7 6-8 0,0 0 0 15,4-6 0-15,-1 6 0 0,4-6 0 0,0 0-9 0,1 5-3 0,2-5 0 16,1 0 0-16,-1 0-48 16,5 0-9-16,-5 0-3 0</inkml:trace>
  <inkml:trace contextRef="#ctx0" brushRef="#br0" timeOffset="79921.575">19770 5276 1520 0,'-32'21'32'0,"18"-15"6"0,3 0-30 16,1 5-8-16,3-5 0 0,-4 3 0 15,4 3 0-15,0 5 0 0,3-5 0 0,1 0 0 0,-1 0 40 0,1 8 3 0,3-8 1 0,-4 6 0 16,4-1-16-16,0 4-4 0,0 2 0 16,0-5 0-16,0 9 5 0,4-10 1 15,-4 10 0-15,3-4 0 16,-3-2-19-16,0-4-11 0,4 1 12 0,-4 6-12 0,0-4 16 0,-4 4-4 0,4-1-1 0,-3 4 0 15,3-4-3-15,-4 1 0 0,1 2 0 0,-1-2 0 16,4-4-8-16,-3 10 12 0,3-16-12 16,-4 10 12-16,4-7-12 0,0 4 0 0,4-6 0 15,-4-1 0-15,0-2 0 0,0 6 0 0,0-12 0 16,3 3 0-16,-3 2 0 0,4-5-11 0,-1 0 1 0,-3 0 0 16,0-6-4-16,0 0-1 0,0 0 0 15,0 0 0-15,7 0-35 16,-3 0-7-16,3 0-2 0</inkml:trace>
  <inkml:trace contextRef="#ctx0" brushRef="#br0" timeOffset="82263.61">16344 4074 817 0,'0'0'23'0,"0"0"5"16,0 0-28-16,0 0 0 0,0 0 0 0,0 0 0 15,0 0 71-15,0 0 8 0,0 0 1 0,-7 6 1 16,7-6-13-16,0 0-2 0,0 0-1 0,-7 0 0 0,7 0 3 16,-7 6 0-16,7-6 0 0,0 0 0 0,-7 0-44 0,0 0-8 0,7 0-1 15,-7 0-1-15,0 0-6 0,-4 0-8 0,4 0 11 0,0 6-11 16,-3-4 0-16,2 1 0 0,1-3 0 0,-3 3 0 15,3 0-8-15,-4 6-3 0,4-9 0 0,-3 6 0 16,2 0 11-16,1 0-12 0,-3 6 12 0,3-7-12 16,-4 4 12-1,4 0-13-15,0 6 5 0,0-3 8 0,-4-1-9 16,4 1 9-16,-3-6 0 0,-1 9 0 0,4-4-8 16,0-5 8-16,0 6 0 0,4 0 0 0,-1-3 0 0,-3 2 12 0,7-5 0 15,-4 0 0-15,1 0-12 0,6 0-16 0,-3 6 3 0,4-6 1 16,0-1 12-16,3 1 0 0,-4-3 0 0,8 3 0 15,-4 0 13-15,0 0-1 0,3 0 0 0,4 0 0 16,1-6-12-16,-1 5 0 0,0-5 0 0,3 6 0 16,1 0 0-16,0-6 0 0,6 3 0 0,-2 0 0 15,2 0 8-15,-3 0-8 0,4-3 11 0,-4 0-11 16,4-3-25-16,-7 3-12 0,3 0-3 0</inkml:trace>
  <inkml:trace contextRef="#ctx0" brushRef="#br0" timeOffset="82863.305">16581 4197 718 0,'0'-5'30'16,"0"5"-30"-16,0-6 70 0,0 6 8 0,-4-6 2 0,4 6 0 15,-3-6-13-15,-1 6-3 0,4 0 0 0,-4-9 0 16,4 9-12-16,-7 0-4 0,7 0 0 0,-7 0 0 16,-3 3-16-16,3 3-4 0,0 0-1 0,-4 0 0 15,4 0 0-15,0 5 0 0,-4-5 0 0,4 3 0 16,0 0-27-16,-3 5 0 0,3-2 0 0,0 6 0 15,3-6 0-15,-3 2 0 0,3-8 0 0,1 6 0 16,-1 0 0-16,4 0 0 0,0-7 0 0,0 4 0 16,0 3 0-16,0-12 0 0,4 12 0 0,-1-6 0 15,4-1 0-15,1 7 0 0,-1-9 0 0,0 3 0 16,3 0 11-16,1 6-3 0,3-12-8 0,-3 6 12 16,-1-6-12-16,4 5 8 0,-3-5-8 0,-1 0 0 15,1 0 14-15,-4 0-3 0,0-5-1 0,4-1 0 16,-1 0-10-16,-3-3 12 0,7 0-12 0,-7 6 12 15,4-9-12-15,0 1 0 0,-1-7 0 0,1 6 8 16,-1-2-8-16,-3-4-14 0,4 0 3 0,-7 1 1 16,3-4-22-16,-7 3-5 0,3-2-1 0,-3 8 0 15,-3-5 9-15,3-1 1 0,-4 6 1 0,-3 3 0 16,0-2 27-16,0-1-10 0,-4 0 10 0,1 6 0 16,-1-3 0-16,4 6 0 0,-3 3 0 0,-5 0 9 0,1 3-9 0,4 6 0 15,-4-3 0-15,-4 6 0 0,4 5 0 16,-4 1 0-16,4 9 0 0,0-10 0 0,0 10 0 15,0-10-14-15,3 7 5 0,-3-4 1 0,7-2 8 0,0 0 0 16,3-7 0-16,-3 4 0 0,7 3 0 16,-3-7 0-16,3-5-10 0,3 0 10 15,4 0-47-15,0-3-2 0,8 0-1 0</inkml:trace>
  <inkml:trace contextRef="#ctx0" brushRef="#br0" timeOffset="83866.911">16863 4203 1013 0,'0'0'20'0,"-4"0"8"15,4 0-28-15,-3 0 0 0,3 0 0 0,0 0 0 16,0 0 53-16,0 0 6 0,0 0 1 0,0 0 0 16,3 0-7-16,-3 0-1 0,0 0 0 0,0 0 0 15,0 0-28-15,0 0-7 0,0 0-1 0,0 0 0 16,-3 6-16-16,3 3 0 0,0-9 0 0,-4 23 0 15,4-5 8-15,-3 0-8 0,3 2 12 0,3-2-12 0,-3 0 0 16,0-4 0-16,4 4 0 0,-1 0 0 16,-3-1 0-16,4-8 8 0,-1 9-8 0,1-12 0 0,-1 5 0 15,1-5 0-15,-1 0 0 0,1 0 0 0,-4-6 31 16,0 0-1-16,0 0 0 0,0 0 0 0,0 0-30 0,3 0 8 16,1 0-8-16,0 0 0 0,-1-6 12 15,1 0 0-15,-1 0 0 0,-3 0 0 0,4-5-2 16,-1-1-1-16,-3 3 0 0,4-3 0 0,-4 1-23 15,0-7-5-15,3 6-1 0,-3-2 0 16,0 2-11-16,-3 0-2 0,3 0-1 0,-4 0 0 0,4 1 34 0,0-4 0 0,0 3 0 16,0 0 0-16,4-2 0 0,-4 5 0 0,0 0 0 0,3 3 0 15,-3 6 0-15,4-6 0 0,3 1 0 0,-7 5 0 16,7 0 0-16,-7 0 0 0,7-6 0 0,-7 6 0 16,10 0 0-16,-2 0-13 0,2 6 4 0,1-6 1 15,-4 5 8-15,0 1-12 0,0 6 12 0,0-6-12 16,-4 9 4-16,5-4 0 0,-5-5 0 0,1 6 0 15,-4 3 8-15,3 2 0 0,1-5 0 0,-4 0-8 16,-4 0 0-16,1-1 0 0,-1 4 0 0,1-3 0 16,3 0 8-16,-4-7 0 0,4 7 0 0,-4-9 0 15,4 3 0-15,0-6 8 0,0 0-8 0,0 0 11 16,0 0-11-16,0 0 0 0,0 0 0 0,0 0 8 16,0 0-8-16,0 0 0 0,0 0 0 0,0 0 0 15,0 0 0-15,0 0 8 0,0 0-8 0,0 0 8 16,0 0 8-16,0 0 2 0,0-6 0 0,0 6 0 15,0-3 22-15,0 3 5 0,0-6 1 0,0 0 0 16,0-5-11-16,0-1-3 0,0 6 0 0,0-3 0 16,0 0-9-16,0 1-3 0,0-4 0 0,4 0 0 0,-4 0-20 15,4 6 0-15,-1 1 0 0,1-4-8 0,-4 3 8 0,3-6-8 16,1 6 8-16,3 0-8 16,-4 0 8-16,-3 6 11 0,7 0-3 0,-3-5 0 0,3 5-16 0,-4-12-4 0,1 9-1 0,-1-3 0 15,-3 6 13-15,0 0 0 0,4 0 0 16,0-6 0-16,-4 6 0 15,7 0 0-15,-4 0 0 0,4 6 0 0,-3-6 0 0,-1 6-12 0,4 0 3 0,0 3 1 16,-3-4 0-16,3 7 0 0,-4-6 0 0,4 6 0 16,-3-3 0-16,0 2 0 0,-1 1 0 0,-3 0 0 15,4 0 0-15,-4 0 0 0,3-1 0 0,-6 4 0 16,3-3 8-16,0-1 0 0,-4 1 0 0,4-3 0 16,-3 3 0-16,3 0 11 0,-4-7-3 0,0 1 0 15,4 0 13-15,0 0 3 0,0 0 0 0,0 0 0 16,0-6-10-16,-3 9-2 0,3-9 0 0,0 6 0 15,0-6-12-15,-4 5-10 0,4-5 2 0,4 6 0 16,-4-6 8-16,0 0 0 0,0 6 0 0,0-6 0 16,3 0 0-16,-3 0 11 0,4 6-3 0,0-6 0 15,-1 6-67-15,4 0-13 0,-3-6-4 0</inkml:trace>
  <inkml:trace contextRef="#ctx0" brushRef="#br0" timeOffset="84243.208">17357 4271 1044 0,'0'0'21'0,"0"0"7"0,0 0-28 0,0 0 0 0,-7 0 0 0,7 0 0 16,0 0 88-1,0 0 13-15,0 0 3 0,0 0 0 0,0 0-64 0,0 0-13 0,0 0-3 0,0 0 0 16,0 0-9-16,0 0-3 0,-7 9 0 0,3-6 0 16,1 3-12-16,-1 2-16 0,4-2 3 0,0 6 1 15,-4-6 12-15,4 12 0 0,0-7 0 0,-3 4 0 16,3 3 0-16,-4-7 16 0,4 4-3 0,0 3-1 15,-3-7-20-15,3 1-5 0,0 0-1 0,0-3 0 16,-4 3 5-16,4-7 1 0,0 1 0 0,0 0 0 16,0 0-12-16,0-6-1 0,4 0-1 0,-4 0 0 15,3 6-79-15,4-6-16 0</inkml:trace>
  <inkml:trace contextRef="#ctx0" brushRef="#br0" timeOffset="84437.479">17328 4018 1033 0,'-7'0'21'0,"0"6"6"0,7-6-27 0,-3 0 0 0,3 0 0 15,0 0 0-15,0 0 24 0,0 0-1 0,-4 6 0 16,4-6 0-16,0 0-23 0,4 3 0 0,3 0 0 0</inkml:trace>
  <inkml:trace contextRef="#ctx0" brushRef="#br0" timeOffset="84906.103">17671 4253 746 0,'-4'6'20'0,"-3"0"7"16,4 0-27-16,-5 3 0 0,5-3 0 0,-1 5 0 15,-3-11 72-15,4 6 10 0,-4 0 2 0,0 0 0 16,3 0-30-16,1 0-6 0,-1 0 0 0,1 0-1 16,-4-4-6-16,3 4-1 0,1 0 0 0,-1 0 0 0,0 0-12 15,1 0-4-15,-1 0 0 0,1 0 0 0,-1-1-12 16,1 1-4-16,-1 3 0 0,1-3 0 16,-1 6 20-16,1 0 3 0,-4-7 1 0,3 1 0 0,1 0-20 0,-1 6-3 15,1-6-1-15,-1 3 0 0,0-3 4 0,1-1 0 0,-4 7 0 0,3-6 0 16,1 6-12-1,3-6 0-15,0 3 9 0,0-4-9 0,0 7 0 16,0-6 0-16,0-6 0 0,0 6 0 16,0 0 8-16,3 6-8 0,-3-7 8 0,0 1-8 0,4 3 0 0,3 3 8 0,0-6-8 15,0 0 0-15,0 0 0 0,0-6 0 0,4 0 0 0,-1 0-8 16,-3 0-12-16,4 0-1 0,0-6-1 0,3 6 0 16,0-6-33-16,0 0-6 15,0-6-2-15</inkml:trace>
  <inkml:trace contextRef="#ctx0" brushRef="#br0" timeOffset="85802.789">18337 3833 1197 0,'-7'12'50'0,"0"-7"-40"16,0 4 43-16,4-3 9 0,3-6 2 0,-4 12 0 15,1-6-41-15,3 6-8 0,-4-1-2 0,4-5 0 16,0 3 8-16,0 3 2 0,4-6 0 0,-4 5 0 15,3 1 1-15,4-6 1 0,-3 6 0 0,-1 3 0 16,4-4-8-16,-3 7-1 0,-1-6-1 0,1 8 0 16,-4-2-3-16,3 8 0 0,-3-2 0 0,0-1 0 15,-3 4 16-15,6 2 2 0,-3-5 1 0,0 8 0 16,0-8-20-16,0 2-11 0,-3-2 12 0,3-7-12 16,0 4 14-16,-4-4-4 0,4-5-1 0,0 3 0 15,0 3-9-15,0-7 8 0,0 1-8 0,4-6 8 16,-4 9-8-16,0-4 0 0,3-5 0 0,-3 0 8 15,0-6-8-15,0 0 8 0,8 6-8 0,-8-6 8 16,3 6-8-16,-3-6 0 0,4 6 0 0,-4-6 0 16,0 0 8-16,0 0 0 0,0 0 0 0,0 0 0 0,0 0 0 15,0 0-8-15,3-6 12 0,-3 0-4 0,4 0-8 16,3 0 0-16,-4 0 0 0,1 1 0 0,-1-7-14 0,1 3 5 16,-1-3 1-16,1 6 0 0,-1-5 8 15,1 5 0-15,-1-9 0 0,-3 6 0 0,4 0 0 0,-1 3 0 16,1 1 0-16,0-1 0 0,-1 0-8 15,1 0 0-15,3 0 0 0,-4 6 0 0,1-6 8 0,3 6 0 16,-4 0 0-16,4-3 0 0,0 0-8 16,0 3 0-16,0 0 0 0,4 0 0 15,0 0 8-15,-4 3 0 0,3-3 0 0,-3 3 0 0,0-3 0 0,0 6-8 0,-3 0 8 0,3-6-8 16,-3 6 8-16,3 0 0 0,-4 0 0 0,1-6 0 16,-1 5 0-16,-3-5 0 0,0 6 0 0,4 0 0 15,-4-6 0-15,-4 6 0 0,4-6 0 0,0 9 0 16,-3 3 0-16,-1-6 0 0,4-6 0 0,-7 5 0 15,4 1 0-15,-4 6 0 0,3-6 8 0,-3 3-8 16,3-3 0-16,4-6 0 0,0 0 0 0,-7 11 0 16,4-11 0-16,3 0 0 0,-4 12 0 0,1-6 0 15,-1-6 0-15,4 0 0 0,0 12 0 0,0-12 0 16,-7 6 0-16,7-6 0 0,-10 0 0 0,3 6 0 16,-1-6 0-16,1 3 0 0,7-3 0 0,-7 0-8 15,-3 0 0-15,3 0 0 0,-4-3 0 0,4 3 0 16,0-3-45-16,0 0-9 0,0 3-2 0</inkml:trace>
  <inkml:trace contextRef="#ctx0" brushRef="#br0" timeOffset="86481.93">18807 4271 1013 0,'0'0'20'0,"0"0"8"0,0-967-28 0,0 1934 0 0,0-967 0 0,0 0 0 16,0 0 101-16,0 0 15 0,-7 0 4 0,-1 0 0 16,1 0-39-16,0 0-7 0,0 0-2 0,7 0 0 15,-7 9-42-15,0-3-9 0,-3 5-1 0,6-5-1 16,-3 0-19-16,0 0-16 0,3 0 4 0,-3 0 0 16,4 0 12-16,-4 2 16 0,3-2-3 0,1 0-1 15,-1 6-2-15,1 0-1 0,-1-6 0 0,4 5 0 16,-3-5 5-16,3 3 1 0,0-3 0 0,0 6 0 15,0-6-7-15,0 5 0 0,0-5-8 0,0 0 12 16,0 0-12-16,3 0 11 0,-3 0-11 0,4 3 10 16,-1-4-10-16,1-5 0 0,3 6 9 0,-4 0-9 15,1 0 0-15,-4-6 8 0,7 0-8 0,-4 6 0 16,4-6 0-16,1 0 0 0,-1-6 0 0,0 6 0 16,-4 0 0-16,4 0 0 0,0-6-10 0,-3 6 10 0,3-6 0 15,0 6 0-15,-4-6 0 0,1 1 0 0,0-4 0 16,-8 3 0-16,4-6 0 0,-4 6 0 0,4 0 0 15,0-5 0-15,4 5 0 0,-4-9 0 16,0 6 8-16,4 0-8 0,-4-2 0 0,0-1 0 16,0 0 8-16,0 0-8 0,3 4 0 0,-3 2 0 0,0-6 0 0,-3 0 0 15,-1 6 0-15,0-6 0 0,1 7 0 0,-1-4-10 16,-3 3 0-16,4-6 0 0,-4 12 1 0,3-6 0 0,4 6 0 16,-10 0 0-16,3 6-2 0,-4 0 0 0,4 0 0 0,-4 0 0 15,4 6 11-15,0-4-10 0,-3 4 10 16,3 0-10-16,0 6 10 0,0-4 0 0,-1-2 0 0,1 6 0 15,4-7 0-15,-1-5 8 0,1 6-8 0,-1 3 8 16,4-9-8-16,0-6 0 0,4 5-8 0,-4-5 8 16,3 6-39-16,1 0-2 0,3 0-1 0</inkml:trace>
  <inkml:trace contextRef="#ctx0" brushRef="#br0" timeOffset="87126.588">19071 4344 1384 0,'0'0'39'0,"0"0"9"0,0 0-38 0,0 0-10 0,0 0 0 0,-7 3 0 16,0 0 21-16,4 0 3 0,-5 3 0 0,1-6 0 15,0 6-13-15,4 6-3 0,-4-12 0 0,0 6 0 16,3-1 20-16,-3 1 3 0,4 0 1 0,-4 0 0 16,3 0-17-16,-3 9-3 0,0-9-1 0,3-1 0 15,-3 1 1-15,4 0 1 0,-4 0 0 0,3-6 0 16,4 0-4-16,0 0-1 0,0 0 0 0,-3 6 0 15,3 3 20-15,-4 3 3 0,4-7 1 0,0 1 0 16,0 0-32-16,0-6 0 0,0 6 0 0,0-6 0 16,4 6 0-16,-4-6 0 0,3 6 0 0,-3-6 0 15,0 0 0-15,7 0 0 0,0 0 0 0,0 0 0 16,0-6 0-16,0 0 0 0,-3 6 0 0,3-6 0 16,0 6 0-16,0-6 0 0,-3 6 0 0,3-6 0 15,-4 6 0-15,1-5 0 0,-1 5 0 0,1-9 0 16,-1 6 16-16,1-6-4 0,-4 3 0 0,3 0 0 15,1 0 8-15,-4 6 2 0,4-6 0 0,-1 1 0 16,1-1-22-16,-4-6 8 0,3 3-8 0,1 3 0 16,-1-6-44-16,-3 1-12 0,4-1-4 0,-1 0 0 15,-3 0-16-15,0 4-3 0,4-4-1 0,-8 6 0 16,4 0 45-16,-3 0 9 0,-1 0 2 0,1-2 0 16,-4 2-7-16,3 0-1 0,1 0 0 0,-5 0 0 15,1 6 32-15,0 0 0 0,0 0 0 0,0 0 0 16,-3 6 0-16,-1 6 0 0,0-4 0 0,4 4 0 15,-3 6 26-15,-1-6 11 0,1 2 3 0,3 4 0 16,0 0-20-16,0-7-3 0,-1 1-1 0,5 9 0 0,-1-10-6 0,1 1-2 16,3-6 0-16,0 9 0 15,0-9-8-15,0-6 0 0,0 0 0 0,0 0 0 0,7 6 0 0,-4-1-14 16,1-5 3-16</inkml:trace>
  <inkml:trace contextRef="#ctx0" brushRef="#br0" timeOffset="87577.165">19237 3789 862 0,'0'0'36'16,"0"0"-28"0,0 0 5-16,0 0 2 0,3 9 0 0,-3-9 0 15,4 5 40-15,0 7 8 0,-4-6 1 0,3 0 1 16,-3 0-1-16,4 6 0 0,-4 2 0 0,0-8 0 0,0 6-32 0,0 6-6 15,0-1-2-15,0 4 0 0,0-4 18 0,0 1 3 0,0 3 1 0,0 2 0 16,0-5-14-16,-7 8-2 0,7-8-1 0,-4 8 0 16,0 4-17-16,1-4-3 0,-1 10-1 0,4-13 0 15,-3 9 10 1,-1-2 2-16,4-4 0 0,-3 4 0 0,3-10-20 0,3 10 0 16,-3-10 0-16,4 4 0 0,-4-7 0 15,3 1 0-15,1-6 0 0,-1 2 0 0,-3-2 0 0,4 0 0 16,0 0 0-16,-4-6 0 0,0 2-25 15,3-2-9-15,-3-6-2 0,4 6 0 0,-4-6-122 16,3 6-25-16,-3-6-5 0</inkml:trace>
  <inkml:trace contextRef="#ctx0" brushRef="#br0" timeOffset="88119.904">19477 4241 452 0,'-11'12'19'0,"1"-6"-19"15,-1 6 77 1,1-6 12-16,-1 3 3 0,0 2 0 0,4-5 9 0,-3 0 3 0,-1 6 0 0,4-6 0 16,-3 6-28-16,2-7-4 0,-2 1-2 0,3 3 0 15,0-3-17-15,-4 6-3 0,4-6-1 0,4-1 0 16,-4 1-29-16,3 0-7 0,0 0-1 0,4-6 0 15,-7 6-12-15,7-6 0 0,-3 9 0 0,3-9 0 16,0 0 12-16,0 0-3 0,0 0-1 0,0 0 0 16,0 0-8-16,0 0 0 0,0 0 0 0,0 6 0 15,0-6 0-15,0 0 0 0,0 6 0 0,3-1 0 16,-3-5 0-16,0 6 8 0,4-6-8 0,3 6 8 16,-3-6-8-16,3 0 0 0,0 6 0 0,0-6 0 15,0 0 0-15,0 6 0 0,0-6 0 0,-4 0-11 16,4 6 11-16,-3-3 0 0,3 0 0 0,0 0 0 15,-3-3 0-15,3 0 0 0,-7 0 0 0,3 6 0 16,4-6 0-16,-3 0 0 0,3 5 0 0,-4-5 0 16,4 6-12-16,0-6 0 0,1 6 0 0,-1-6 0 15,0 6-73-15,0-6-15 0,0 12-4 0</inkml:trace>
  <inkml:trace contextRef="#ctx0" brushRef="#br0" timeOffset="88853.13">19939 4283 1530 0,'0'0'32'0,"0"0"8"0,0 0-32 0,0 0-8 0,0 0 0 0,-7 0 0 16,0-3 52-16,3 3 10 0,-3-3 2 0,7 3 0 16,0 0-52-16,-7-6-12 0,7 6 0 0,-7 0 0 15,0 0 28-15,0 0 4 0,4 0 0 0,-4 0 0 16,7 0-52-16,-8 0-9 0,8 0-3 0,-7 0 0 16,0 6 32-16,0-3 0 0,7-3 0 0,-7 3 0 15,0 3 0-15,-3 2 0 0,3-2 0 0,-1 6 0 16,1-6 0-16,0 6 0 0,0-1 0 0,0 4 0 15,0-3 0-15,0 0 0 0,4-7 0 0,-1 1 0 16,1 0 0-16,3 3-9 0,-4-3 9 0,4-6 0 16,-4 12 0-16,4-12 0 0,0 0 0 0,0 0 0 15,0 0 0-15,0 0 0 0,0 0 0 0,0 0 0 0,0 0 0 0,0 0 0 0,0 0 0 16,4 6 0-16,-4-6 0 0,0 0 0 0,4 5 0 16,-4-5 0-16,3 6 26 0,1-6 4 0,-1 6 1 15,4-6 0-15,-3 0-31 0,3 0 8 0,0 0-8 0,3 0 0 16,-3 6 0-16,1-6 0 0,2 0 0 15,-3 6 0-15,-3-6 0 0,3 0 0 0,-4 6 0 0,1-3 0 16,3 0 0-16,-4 0 0 0,4-3 0 0,-7 0 0 16,0 6 0-16,0-1 0 0,0 1 0 0,-3 0 0 15,-1 0 0-15,1 6 0 0,-1-6 0 0,1 0 0 16,-1-1 0-16,1 4 0 0,-4 3 0 16,3-6 0-16,1 6 0 0,-1-6 0 15,1 2 0-15,-1 1 0 0,-3 6 0 0,7-15 0 0,0 0 0 0,-4 6 0 16,-3 0 0-16,0 0 0 0,7-6 0 0,-3 0 0 15,3 0 0-15,-7 5 0 0,7-5 0 0,-4 6 0 16,4-6-35-16,-10 0-6 0,3 0-2 0,0 0 0 16,-4-6-111-16,0 6-22 0</inkml:trace>
  <inkml:trace contextRef="#ctx0" brushRef="#br0" timeOffset="152479.575">11455 8475 608 0,'0'0'12'0,"0"0"4"16,0 0-16-16,-4-6 0 0,-3 6 0 0,4-6 0 15,-1 0 111-15,4 6 19 0,0 0 4 0,0 0 1 16,0 0-70-16,-3-6-13 0,3 3-4 0,0 3 0 0,0 0 2 0,-4-3 0 0,4 3 0 0,0 0 0 16,0 0-6-16,-4 6 0 0,4 12-1 0,0-12 0 15,0 0 1-15,0-6 0 0,0 0 0 0,0 0 0 16,0 0-44-16,0 0-17 0,0 0 1 16,0 0 0-16,0 0 16 0,0-6 0 15,4-6 11-15,0 3-11 0,-4 9 15 0,0 0-4 0,3 15-1 0,-3-15 0 16,0 0-10-16,7 0-16 0,0-15 4 0,0 9 1 15,0 3 11-15,-3 0 8 0,3 1-8 0,0 2 11 16,0-3-11-16,0 3 10 0,0 0-10 0,4 0 10 16,-1-6-10-16,-3 6 0 0,4 0 0 0,-4 0 0 15,0 0 0-15,0 0 0 0,0-6 0 0,-3 6 0 16,3-6 18-16,3 6 2 0,1 0 0 0,-1 0 0 16,-3 0-20-16,4 0 0 0,0 0 0 0,-1 0 0 15,1 0-12-15,-4 0-7 0,0-6-1 0,0 0 0 16,0 6 34-16,-3 0 6 0,3 0 2 0,-4 0 0 15,1 0-22-15,-1 12 0 0,1-6 0 0,-1-6 0 16,-3 0-13-16,7 0-7 0,-7-12-2 0,4 6 0 16,-1-6 22-16,-3 7 0 0,4-1 0 0,-4 3 0 15,0-3 23-15,0 6 9 0,-4-12 1 0,1 12 1 16,-1-6-25-16,1 0-9 0,-4 0 0 0,0 1 9 16,7 5-9-16,-11-3 8 0,4 3-8 0,-7 0 8 15,0 0-8-15,0 0 0 0,-4-3 0 0,4 3 8 16,0 0-8-16,0 0 0 0,3 0 0 0,-3 0 0 15,0 0 0-15,3 0 0 0,-3 0 0 0,0 0 0 16,4 0 0-16,3 3 0 0,-4 0 0 0,0-3 0 16,4 5 0-16,0-5 0 0,0-5 0 0,4 5-11 15,-4 5 11-15,0-5 0 0,3 6 0 0,-3-6 0 0,3 6 0 16,-3 0 0-16,4-6 0 0,-1 6-8 0,4-6 8 0,-3 6 0 16,3-6 0-16,-7 6 0 0,7 3-8 0,-4 2 8 0,1 7-8 15,-1-6 8 1,1-3-31-16,3-1-1 0,-4 1 0 0,1 3 0 0,3-12 32 0,0 0 0 0,-8-6 0 0,8 6 0 15,0 0 18-15,0 12 10 0,-3 0 1 0,3-1 1 16,0 4-48 0,0-3-10-16,0 0-1 0,0-1-1 0,3 1 30 15,-3 0 0-15,0-3 0 0,4 2 0 0,0-5 0 0,-4 6 0 0,7 0 0 0,-4-6 0 16,4 0 0-16,0-1 0 0,0-2 0 0,0 9 0 16,4-12 23-16,-4 6 10 0,4 0 3 0,-1 0 0 15,4-6-25-15,0 6-11 0,1 2 10 0,-1-2-10 16,0 0 8-16,0 0-8 0,0-3 0 0,0 0 0 15,0-3 0-15,0 0 8 0,0 0-8 0,0-3 0 16,1 3-14-16,-1 0-6 0,0-3 0 0,-4 3-1 16,1-6-119-16,0-6-24 0,-4 4-5 0</inkml:trace>
  <inkml:trace contextRef="#ctx0" brushRef="#br0" timeOffset="152919.167">11532 8166 1074 0,'0'0'30'0,"0"0"8"0,0 0-30 0,0 0-8 0,0 6 0 0,0 0 0 15,-3 0 64-15,3 0 12 0,-4 0 3 0,4-6 0 16,0 0-22-16,0 0-4 0,0 0-1 0,0 0 0 15,7-6-20-15,0-6-5 0,0 6-1 0,4 0 0 16,-4 0 7-16,0 0 2 0,0 3 0 0,4-2 0 16,-4 5-35-16,3 0 0 0,1 3 0 0,0-6 0 15,-1-6 19-15,1-6-3 0,-1-8-1 0,1 2 0 16,-1 3-15-16,1 7 0 0,0-1 0 0,-1 0 0 16,4 3 0-16,-3 0-13 0,0 6 1 0,-1-2 0 15,4-1-50-15,-3 0-10 0,3 0-1 0</inkml:trace>
  <inkml:trace contextRef="#ctx0" brushRef="#br0" timeOffset="153609.608">11980 8345 1094 0,'0'0'23'0,"0"0"5"0,0 0-28 0,0 0 0 0,0 0 0 0,0 0 0 16,-7 0 56-16,7 0 7 0,0 0 1 0,0 0 0 15,0 0 2-15,-7 0 1 0,7 0 0 0,0 0 0 16,0 0-5-16,0 0-1 0,0 0 0 0,0 0 0 16,0 0-49-16,0 0-12 0,0 0 0 0,0 0 0 15,0 0 20-15,0 0 2 0,0 0 0 0,0 0 0 16,0 0-11-16,0 12-3 0,4-6 0 0,-4-6 0 15,0 0 4-15,0 0 1 0,0 0 0 0,0 0 0 16,0 0-1-16,0 0 0 0,0 0 0 0,0 0 0 16,0 0-12-16,0 0 8 0,0 0-8 0,0 0 0 15,0 0 0-15,-4-6 0 0,4 0 0 0,-3 6-10 16,3 0-34-16,0 0-8 0,-4-6 0 0,-3 1-1 16,0 5 42-16,0-3 11 0,3 0 0 0,4 3 0 15,-7-3 0-15,0 3 0 0,0-3 0 0,7 3 0 16,-7 3 0-16,-3-3 0 0,3 3 0 0,0 3 0 0,-4-1 0 0,4 1 16 0,0-6-4 0,-4 12-1 15,4-6 5-15,4 0 2 16,-4 3 0-16,0-3 0 0,3-1-3 0,1 7-1 0,-1-6 0 16,0 0 0-16,1 0-3 0,3 6-1 0,0-9 0 0,0 5 0 15,0 1-2-15,0 9-8 0,0-6 12 0,3 2-4 16,-3 7-8-16,4-1 0 0,-4-2 9 0,4-3-9 16,3-6 0-16,-7-9 0 0,0 0 0 0,7 8 8 15,3-2-8-15,1 6 8 0,-1-6-8 0,1 6 8 16,0-6-8-16,-1 2 0 0,1 4-8 15,-1 0 8-15,1-6 0 0,3 0 0 0,-3 0 0 0,3-4 0 16,-4 1-10-16,4 0 10 0,-3 3-12 0,0-3 12 31,3-3-60-31,-4 3-6 0,1-3-1 0</inkml:trace>
  <inkml:trace contextRef="#ctx0" brushRef="#br0" timeOffset="154237.384">12231 8387 1280 0,'-7'3'54'15,"0"0"-43"-15,0 2 97 0,0 4 19 0,0 3 4 0,-1-6 1 16,1-6-60-16,0-6-12 0,4 0-3 0,-4 0 0 16,0 0-36-16,7 6-7 0,0 0-2 15,0 0 0-15,0 0-12 0,0 0 11 0,0 0-11 0,-7 6 10 16,0 6-10-16,3-6 0 0,1 6 0 0,-5-1 0 16,5-8 0-16,3-3 0 0,-7-6 0 0,3 3 0 15,4 3 0-15,-3 9 0 0,-1 9 0 0,4-6 0 16,-3 8 0-16,3 1 0 0,0 5 0 0,0-5 0 15,3 2 0-15,-3 1 0 0,0-3 0 16,4 2 0-16,-1-5 0 0,1-10 0 0,-1 4 0 0,1-3 0 16,3 0 0-16,-3-3 0 0,3 6 0 0,0-7 0 15,3-5 0-15,-3 6 0 0,4-6 0 0,-4-6 0 16,4 6 28-16,-1 0 0 0,-3 0 0 0,4-5 0 16,-1-1-15-16,-3 0-2 0,4-6-1 0,0 0 0 15,-4 0-2-15,3-2 0 0,1 2 0 0,-4-3 0 16,0 7-8-16,0 2 8 0,0 0-8 0,0-3 8 15,0-9-8-15,-3 1 8 0,-1-4-8 0,1 3 8 16,-1-2-8-16,4 2 0 0,-7 6 0 0,4 7 0 16,-4 5 0-16,0 0 0 0,0 0 0 0,0 0-11 15,0 0-8-15,0 0-1 0,0 0-1 0,0 0 0 16,0 0-7-16,-11-6 0 0,4 6-1 0,-3-6 0 16,3 0 29-16,-1 6 0 0,1-6 0 0,-3-3 0 15,-1 3 0-15,-3-5 0 0,0 5 0 0,3-6 0 0,-3 6 0 16,4 0 0-16,-1 6 0 0,4 0 0 0,0 0 0 15,0 12 0-15,0-12-8 0,3 12 8 0,1-6-12 0,-1-1 12 16,4 4-13-16,0-3 5 0,0 6-12 0,4-6-3 16,-4 0 0-16,3 0 0 15,1 5-109-15,-1 7-23 0,1 3-4 0</inkml:trace>
  <inkml:trace contextRef="#ctx0" brushRef="#br0" timeOffset="154762.918">12531 8442 1047 0,'0'0'23'0,"0"0"5"0,0 0 0 0,0 0 2 0,0 0-30 16,0 0 0-16,0 0 0 0,0 0 0 0,-4-2 55 0,4 2 5 15,0 8 0-15,-3-2 1 0,3-6-2 0,0 0-1 16,0 0 0-16,0 0 0 0,0 0-12 0,-7 9-2 0,3 3-1 0,1-6 0 16,-1 5-15-16,0-5-2 0,4 9-1 0,-3-3 0 15,3 0-25-15,0 5 8 0,-4-2-8 0,4 0 0 16,-3 5 40-16,3-2 2 0,3-6 1 0,-3 8 0 15,4 4-27-15,-1-10-4 0,5 1-2 16,-5-6 0-16,4-9-10 0,0 0 10 0,0 0-10 16,0 6 10-16,0 11-10 0,0-5 12 0,4-6-12 15,0 3 12-15,-4-6-12 0,3 6 0 16,4-9 0-16,-3 0 0 0,-1-15 20 0,1 3 3 0,3 0 0 0,-3 12 0 16,-4 0-6-16,3-5-1 0,1 5 0 0,0-12 0 15,-1-6-6-15,1-2-2 0,-1 2 0 0,-3-9 0 16,4 10-8-16,-8-13 0 0,5 7 0 0,-5-4 0 15,1 10 0-15,-1-7 0 0,-3 4 0 0,4 2 0 16,-4 3 0-16,3 7 0 0,-3 8 9 0,4-3-9 16,-4-15 0-16,0 6 0 0,0-2 0 0,-4 5 0 15,4 0-43-15,-3 9-3 0,3-12-1 0,0 12 0 16,-4-6 27-16,4 0 6 0,0 0 1 0,0 6-559 16,0-5-112-16</inkml:trace>
  <inkml:trace contextRef="#ctx0" brushRef="#br0" timeOffset="155256.559">12972 7954 1292 0,'-4'-23'28'0,"4"23"7"0,-7 12 1 0,4-12 0 0,-1 0-36 0,4 0 0 0,-4 9 0 0,4-9 0 15,0 0 23-15,0 0-3 0,0 0 0 0,0 0 0 16,0 0 20-16,0 5 3 0,-3 7 1 0,3 0 0 15,0-6 3-15,0 11 1 0,3-2 0 0,1 9 0 16,-4-1-10-16,4 4-2 0,-1 2 0 0,1 0 0 16,3 4-9-16,0-4-3 0,-4 4 0 0,4-10 0 0,0 9-8 0,0-2-3 15,0 2 0-15,1-2 0 16,-1-4-13-16,0-8 0 0,-4 2 0 0,4 10 0 16,-3 2 40-16,-1-3 6 0,1 4 1 0,-1 2 0 15,-3-12-25-15,4 10-5 0,-4-7-1 0,3 4 0 0,-3-7-16 0,4 4 0 16,-4-4 0-16,0-5 0 0,0 8 0 0,0-14 0 15,0 3 0-15,0 2 0 0,0 1 0 0,3-12 0 16,-6 6 0-16,3-4 0 0,0-8 0 0,0 6 0 16,0 0 0-16,0-6 0 0,0 0 0 0,0 0-20 15,0 0 2-15,0 0 1 16,0 0-127-16,0 0-24 0,0 0-6 0,0 0-597 0</inkml:trace>
  <inkml:trace contextRef="#ctx0" brushRef="#br0" timeOffset="155633.441">12915 8345 1116 0,'0'0'32'0,"0"0"6"0,0 0-30 0,0 0-8 0,0 0 0 0,0 0 0 16,0 0 97-16,0 0 19 0,0 0 3 0,0 0 1 16,0 0-19-16,0 0-3 0,-3 6-1 0,3-6 0 15,0 0-55-15,0 0-11 0,-4 6-3 0,4-6 0 16,0 0 4-16,0 0 1 0,0 0 0 0,0 0 0 16,0 0-1-16,0 0-1 0,4 0 0 0,6 0 0 15,1 0-31-15,-1 6-8 0,1-6-1 0,3 0 0 0,0 0 9 0,0 0 12 16,4 0-2-16,-4 0-1 15,4 0-9-15,-4 0 0 0,0 0 0 0,0 6 0 16,0 0 0-16,4-6 0 0,-8 0 0 0,4 6 0 16,-3 6-49-16,3 2-12 0,0-2-3 0,-3-6 0 15,3 0-51-15,0-6-10 0,0 6-3 0,-3-1 0 16,3-2 0-16,0 0 0 0,-3 0 0 0,3 0-409 0</inkml:trace>
  <inkml:trace contextRef="#ctx0" brushRef="#br0" timeOffset="156325.406">13367 8448 882 0,'-4'-23'19'0,"4"23"4"0,-3 12 1 0,-4-7 1 0,3-10-25 0,4 5 0 0,0 0 0 0,0 0 0 16,0 0 103-16,0 0 15 0,0 0 3 0,0 0 1 16,0 0-20-16,0 0-4 0,0 0-1 0,0 0 0 15,0 0-32-15,0 0-6 0,0 0-2 0,0 0 0 16,0 0-27-16,0 0-6 0,0 0 0 0,0 0-1 16,0 0-2-16,4 5 0 0,3 1 0 0,0 0 0 15,-4-3-33-15,4 9-8 0,0-12 0 0,0 6-1 16,4 0 41-16,-4 0 9 0,4-6 2 0,-4 0 0 15,0 0-22-15,3 0-9 0,-3-6 8 0,0 6-8 0,4 0 8 0,-4 0-8 16,0 0 8-16,0-6-8 0,0 6 8 0,-3-6-8 16,-4 6 8-16,3-6-8 0,4 0 12 0,-3 0-4 15,-1 0 0-15,1 1 0 0,0 2 0 0,-4 3 0 16,0 5 0-16,3 4 0 0,-3-9-8 0,0 0 8 16,0 0-8-16,0 0 8 0,0 0-8 0,0 0 0 15,-3-6 0-15,-1-2 0 16,4-10-53-16,-4 6-7 0,1-5 0 0,-1 8-1 0,1 3 49 0,-4-6 12 0,3 6 0 0,-3 0 0 15,4 0-21-15,3 6-2 0,0 0 0 0,-4 0 0 32,-3-5-14-32,0 5-3 0,0-3-1 0,7 3 0 0,-7 3 41 0,0 2 0 0,0-5 0 15,0 6 0-15,0 0 0 0,0 12 0 0,3 0-10 16,-3-4 10-16,0-2 0 0,0-6 0 0,3 6 0 0,-3-4 0 16,0 4 28-16,4 12 7 0,-4-13 1 0,3 10 0 15,1 3 0-15,-4-1 0 0,3-8 0 0,-3 8 0 16,4-5-15-16,-1 0-2 0,4 2-1 0,-4-2 0 15,1-4-5-15,3 4-1 0,0-6 0 0,0 0 0 16,0-1 0-16,3 4 0 0,-3-3 0 0,4 0 0 16,0-6-1-16,-4 5-1 0,3-5 0 0,1 0 0 15,-1 0 1-15,1 0 0 0,3 0 0 0,0 0 0 16,-4 2-11-16,4-2-9 0,0 0 9 0,4 0-13 16,-4-6 21-16,4 0 4 0,-1 6 0 0,-3-6 1 15,7 0-13-15,-3 0-13 0,0 0 2 0,3 0 1 16,0 0-46-16,-4-6-8 15,4 6-3-15,1 0 0 0,2 0-100 16,-3-6-20-16,0 0-4 0,1 6-1 0</inkml:trace>
  <inkml:trace contextRef="#ctx0" brushRef="#br0" timeOffset="156950.175">13794 8448 1552 0,'0'0'44'0,"0"0"10"0,-4-6-43 0,4 6-11 0,0 0 0 0,0 0 0 15,0 0 53-15,0 0 9 0,0 6 2 0,0 3 0 16,0 3-8-16,0-6 0 0,4 0-1 0,-1 5 0 15,4-2-37-15,-3 3-7 0,-1-3-2 0,1 0 0 16,-1 8 31-16,1-5 5 0,-1 3 2 0,1 2 0 16,-1-5-30-16,1 6-5 0,-1-9-2 0,1 5 0 15,0 1-10-15,-1 3 0 0,-3-7 0 0,4 4 8 16,-1-3-8-16,-3 0 0 0,4-1 0 0,-4-2 0 16,0-9 0-16,0 9 8 0,0-3-8 0,0-6 0 15,0 0 0-15,0 0 0 0,0 0 0 0,0 0 0 16,0 0 8-16,0 0-8 0,0 0 0 0,0 0 8 15,0-6-8-15,0 0 0 0,-4-6-10 0,4 7 10 0,-3-7-19 0,3 6 3 16,-4-9 0-16,4 3 0 0,0 7 16 0,0-7-12 16,-3 0 12-16,3 6-10 0,0-11 10 0,-4 8-8 15,0 3 8-15,4-6-8 0,-3-6 8 0,-1 10 0 16,4-7 0-16,-3 6 0 0,3-9 0 0,-4 7 0 16,4-4 0-16,-3 0 0 0,-1 6 0 0,1 4 12 15,3 5-4-15,0 0 0 0,-4-12-8 0,4 6 0 16,-3-6 0-16,3 3 0 0,0-8 0 0,0-7 0 0,0 10-10 15,0 2 10 1,0 6-37-16,3-6-1 0,-3 6 0 0,4 0 0 0,-1 0 38 0,-3 1 8 0,4 2 2 0,-4 3 0 16,3-6-10-16,1 3-16 0,3-3 4 0,-4 0 1 15,-3 6-10-15,8 0-3 0,-5-3 0 16,8 3 0 0,-4 0-12-16,3 0-2 0,1 0-1 0,-4 0 0 0,0 3 20 0,4 3 4 0,-1-3 1 0,1 0 0 31,-4 0-29-31,3-3-5 0,-3 0-2 0,4 0 0 0,-4 0 33 0,4 0 6 0,-4 0 2 0,3 0 0 15,1-3-37 1,-4-3-7-16,4 6-2 0,-1-9 0 0</inkml:trace>
  <inkml:trace contextRef="#ctx0" brushRef="#br0" timeOffset="178029.128">14863 8451 1101 0,'0'0'31'0,"0"0"7"0,0 0-30 0,0 0-8 0,0 0 0 0,0 0 0 15,0 0 47-15,0 0 8 0,0 0 1 0,0 0 1 16,0 0 43-16,0 0 9 0,0 0 2 0,0 0 0 15,-11 0-31-15,11 0-7 0,-7 0-1 0,7 0 0 16,0 0-50-16,-7-3-10 0,3-5-3 0,1 5 0 16,3-3 44-16,0 6 9 0,-4-6 2 0,4 6 0 15,-3-6-52-15,3 6-12 0,0 0 0 0,0 0 0 16,-7-6-11-16,7 6-5 0,0 0 0 0,0 0-1 16,-7 0 17-16,-4 6-10 0,0 0 10 0,4 0-8 15,-3 0-8-15,3-6 0 0,-4 5-1 0,1 1 0 16,-5-3-7-16,5-3-2 0,-1 3 0 0,-3 12 0 15,4-3 26-15,-1 11 0 0,0 10 0 0,-3-1 0 16,4-3 0-16,-1-5 0 0,4-7 0 0,-3 4 0 16,2-9 0-16,1-6 19 0,7-6-3 0,-3 6-1 15,-4 2-15-15,3 16 0 0,1-6-12 0,-1 2 12 16,1-2 0-16,3-1 0 0,-4 1 0 0,4-12 0 16,-3 6 0-16,6-4-8 0,-3 4 8 0,0-6 0 15,4 0 0-15,-1 0 0 0,1 3 0 0,-1-3 0 16,1 2 0-16,-4-8-10 0,3 3 10 0,4 0-8 15,0 0 8-15,1-3-8 0,-1-3 8 0,0 3-8 0,0-3 8 0,0-5 0 16,0 5 0-16,0-6 0 0,0 3 0 0,3-6 0 0,-2 0 0 16,2-2 0-16,-3 2 0 0,0 0 0 0,0-5 0 0,0-7 0 15,0 3 0-15,4-11 0 0,-4 3 0 0,0-10-8 16,0 10 8-16,0-6 12 0,0 2-2 0,-3 1-1 16,-1 3-9-16,4-1-9 0,-3 10 9 0,-1-13-13 15,-3 10 22-15,4-12 5 0,-4 2 1 0,0 1 0 16,0-3-15-16,0-4 0 0,0 4 0 0,-4-3 0 15,1 9 0-15,-1-1 0 0,-3 10 0 0,4 2 0 16,-4 3 0-16,3 6 0 0,-3 1-8 0,0 2 8 16,4-6-10-16,-4 0 2 0,3 0 0 0,0-2 0 15,1 8-1-15,-1 0 0 0,1 0 0 0,3 6 0 16,0 0 9-16,0 0-13 0,0 0 5 0,0 0 8 16,0 0-14-16,-4-6 5 0,4 6 1 0,0 0 0 15,0 0-3-15,0 6 0 0,0 6 0 0,4-6 0 16,-4 5 11-16,0 4 0 0,0-9-9 0,3 6 9 15,-3-6-28-15,0-6 0 0,4 6-1 0,-4 8 0 16,3 4 29-16,-3 11 0 0,4 4 0 0,-4-4 0 16,0 0 0-16,0 4 0 0,0-4 0 0,-4 9 0 15,4-11 20-15,0 2 9 0,4-2 3 0,-4-4 0 16,0 4-22-16,0-4-10 0,0-5 10 0,0 2-10 16,0 10 9-16,0-7-9 0,0 10 8 0,0-4-8 0,0-2 8 15,4-4-8-15,-4-2 0 0,0 2 8 0,3-5-8 16,-3-4 0-16,0 1 0 0,4 0 8 0,-4 3 0 0,0-1-8 15,3 4 12-15,1-4-4 0,-4-5 3 0,3-3 0 16,1 0 0-16,-1-3 0 0,1 0-11 0,-1 2 0 16,1 4 0-16,-1-6 0 0,-3-6 0 15,0 0 0-15,4 0 0 0,-4 0 0 16,7 6 0-16,0 0 0 0,-7-6 0 0,4 3 0 16,-1 3-59-16,1 5-13 0,-4-5-4 0,0-6 0 15,0 0-105-15,0 0-22 0,0 0-4 0</inkml:trace>
  <inkml:trace contextRef="#ctx0" brushRef="#br0" timeOffset="178755.544">14891 8516 1314 0,'0'0'37'0,"0"0"8"16,-4 15-36-16,4-9-9 0,0-1 0 0,-3 7 0 15,3 0 53-15,0 3 9 0,0-4 2 0,0 7 0 16,0-18-20-16,0 0-4 0,0 0-1 0,0 0 0 0,0 0-11 0,3 12-3 0,-3-12 0 16,4 9 0-16,3 2-25 0,-4 7 0 0,1-6 0 0,3 0 0 15,0-7 36-15,0 7 1 0,0-9 1 0,0 0 0 16,-3 6-26-16,-4-9-12 0,0 0 10 0,7 0-10 16,-4-9 23-16,4 0-2 0,0-5 0 0,0 8 0 15,-3 0-21-15,3 0-13 0,-3 0 1 0,-1 6 1 16,4-6 11-16,-3-3 0 0,-1 3 0 0,1 1 0 15,-4 2 0-15,3 0 0 0,-3 0 0 0,0 3 0 16,0 0 12-16,0 0-3 0,0 0 0 0,4-3 0 16,-4-21-27-16,0 4-6 0,0-10 0 0,0 4-1 15,0 8 3-15,-4 12 1 0,4 6 0 0,0 0 0 16,0 0-2-16,0 0 0 0,0 3 0 0,0-3 0 16,0 0 11-16,-10-9 3 0,3-2 0 0,0-7 0 15,-1 3 9-15,8 15 0 0,0 0 0 0,0 0-8 16,-7-3 8-16,-3 6 8 0,-1 0-8 0,1 0 11 15,3-3-11-15,-4 3 0 0,0-3 0 0,4 6 0 16,0-6 0-16,0 6 0 0,0-6 0 0,0 6 0 16,4 0 0-16,-4-6 0 0,3 11 0 0,1-2 0 15,-1 15-8-15,0-1 8 0,4 7 0 0,-3-4 0 16,3-8 0-16,0-6 0 0,0-7-9 0,3 10 9 16,-3-9 0-16,8 12 0 0,-5-7 0 0,4 7 0 15,-3-3 9-15,3-3 6 0,0-7 1 0,0 7 0 16,0 0-24-16,0-3-5 0,0 3-1 0,0-1 0 15,0 1 22-15,-3-6 5 0,-1 3 1 0,-3-9 0 0,4 9-14 16,-1-1-15-16,1-2 3 0,-4-6 1 16,3 6 11-16,4 0 0 0,-3 0 0 0,3 0 0 15,0-6-10-15,0 3-6 0,0-3-2 0,4 0 0 16,-4-3-145-16,3-3-29 0</inkml:trace>
  <inkml:trace contextRef="#ctx0" brushRef="#br0" timeOffset="179249.86">15374 8016 1314 0,'0'0'37'0,"0"0"8"15,-3-6-36-15,3 0-9 0,-4-11 0 0,4 11 0 16,0-6 53-16,0 12 9 0,0 0 2 0,0 0 0 15,0 0-52-15,0 0-12 0,0 12 0 0,0 6 54 16,0 5 8-16,4 4 2 0,-4 2 0 0,0 3-52 0,3-2-12 0,1-4 0 16,-1-2 0-16,1-1 36 15,-1 4 4-15,1-1 0 0,-4 3 1 0,3-2-21 16,1-4-5-16,-1-5-1 0,-3 3 0 0,4-4-4 16,-1 1-1-16,1 0 0 0,-4 2 0 0,3 15 6 15,-3 10 1-15,0 2 0 0,4 0 0 0,-4-6 1 16,0-6 1-16,3-8 0 0,-3 2 0 0,0-8-2 15,4 5 0-15,-4-8 0 0,3 5 0 0,-3-5-8 0,4-6-8 16,0 5 9-16,-4-2-9 0,3-3 8 0,1-1-8 0,-1-5 0 0,4 3 0 16,-7-9 0-16,4 3 0 0,3 0 0 15,0 0 0 1,0-3-45-16,0 0-9 0,0-3-2 0</inkml:trace>
  <inkml:trace contextRef="#ctx0" brushRef="#br0" timeOffset="179865.624">15755 8572 1094 0,'0'0'23'0,"0"0"5"16,0-24-28-16,0 24 0 0,-3-11 0 0,3 11 0 0,0-15 56 0,0 15 7 16,0-18 1-16,0 18 0 0,-4-12 0 0,4 12 0 0,0 0 0 15,-7-11 0-15,7 11-52 0,-7-6-12 16,0 6 0-16,0 0 0 16,-4 0 54-16,4 6 8 0,-3 0 2 0,-1-1 0 0,0 7 0 0,1 9 0 0,-4 2 0 0,3-5 0 15,1-3-52-15,-5-4-12 0,5 7 0 0,-1-6 0 16,1 0 0-16,-1 8 0 0,1-2 0 0,-1-1 0 15,4 4 0-15,-4-3 0 0,4 2 0 0,4-2 0 16,-4 0 0-16,3-1 0 0,1-8 0 0,3 0 0 16,-4 3 0-16,4 2 0 0,0-2 0 0,4-6 0 15,-4 0 0-15,3 0 0 0,-3 0 0 0,7 2 0 16,-3-5 0-16,3 3 0 0,3-3 0 0,-3 3 0 16,4-6 0-16,0 0 0 0,-1 0 0 0,1 0 0 15,3 0 0-15,-4-6 0 0,5 0 0 0,-5 0 0 16,-3-2 0-16,4 2 0 0,-4 0 0 0,3 0 0 15,-3-6 0-15,-3 6 0 0,3-11 0 0,-3 8 0 16,-1 0 0-16,1 0 0 0,-1-8 0 0,-3 11 0 16,0-9 0-16,0 6 0 0,-3-6 0 0,3 10 0 15,-4-7 0-15,4 6 0 0,-3-3 0 0,-1 3 0 16,4 3 0-16,-4-6 0 0,1 6 0 0,3 3 0 16,0 0 0-16,0 0 0 0,0 0 0 0,0 0 0 15,0 0 0-15,0 0 0 0,-7 6 0 0,7-6 0 16,-4 9 0-16,4 0 0 0,0 3 0 0,4-6 0 15,-1 5 0-15,1 1 0 0,3-3 0 0,0 3 0 16,0 5 0-16,4 1 0 0,-1-6 0 0,1 2 0 16,3 4 0-16,0-6 0 0,0 0 0 0,0 2 0 15,-3-5-132-15,3 0-30 0</inkml:trace>
  <inkml:trace contextRef="#ctx0" brushRef="#br0" timeOffset="181068.154">16263 8384 1151 0,'0'17'48'0,"-3"1"-38"16,3-18 45-16,0 0 9 0,0 0 1 0,0 0 1 15,-4 6-11-15,4 6-3 0,0 5 0 0,0-2 0 16,0-9-52-16,0-6 0 0,0 0 0 0,4 6 0 16,3 11 24-16,-4 4 11 0,1 8 1 0,3-5 1 15,-4-4-28-15,1 4-9 0,-1-15 0 0,-3 3 0 16,4 5 27-16,-1-11-2 0,-3 6 0 0,4-6 0 16,-4 0-34-16,0 2-7 0,3 4-2 0,-3-12 0 15,0 0 29-15,0 6 5 0,0-6 2 0,0 0 0 16,0 0-18-16,0 0 0 0,0 0 0 0,0 0 0 15,0 0 0-15,0 0-14 0,0 0 2 0,0 0 1 16,0 0 11-16,0 0 14 0,0 0-3 0,0 0-1 16,0 0-10-16,0 0 0 0,4 12 0 0,-4-12 0 15,0 0 0-15,0 0 0 0,0 0 0 0,0 0 0 16,0 0 11-16,0 0-3 0,0 0-8 0,0 0 12 16,0 0 3-16,0 0 0 0,0 0 0 0,0 0 0 15,0 0 8-15,0 0 1 0,0 0 1 0,0 0 0 16,0 0-7-16,0-6-2 0,0 6 0 0,3-9 0 15,-3-6 4-15,4 7 0 0,-4-10 0 0,3-9 0 16,1 10-7-16,0-13-1 0,-1 4 0 0,1-3 0 16,3 8-34-16,0-3-7 0,0 7-2 0,0-7 0 15,3 10 56-15,-3 2 11 0,1 0 3 0,-1 0 0 16,0 4-63-16,0 2-12 0,0 0-2 0,-4 0-1 16,1 0 39-16,-4 6 0 0,0 0 0 0,0 0 0 15,0 0 0-15,0 0 0 0,0 0 0 0,0 0 0 0,0 0 0 16,7 6 0-16,-7-6 0 0,3 3 0 15,1 3 0-15,-1 0 0 0,1 2 0 0,-4 1 0 0,3 3 0 0,-3 0 18 16,0-3-2-16,0 8 0 16,4 7-25-16,-4-4-6 0,0 10-1 0,0 2 0 0,4-8 16 15,-4 5 0-15,0-14 0 0,0 8 0 0,0-5 12 0,0-4 6 0,3 7 1 16,-3-6 0-16,4-3-19 0,-4 2 0 0,3-5 8 0,-3-3-8 16,4 0 0-16,-4-6 0 0,0 0 0 0,0 0 0 15,0 0 0-15,0 0 8 0,0 0-8 0,0 0 0 16,0 0 0-16,0 0 0 0,3-6 0 0,-3 0 0 15,4 0-17-15,-4-6-1 0,3 7 0 0,-3-7 0 16,4 6 2-16,-4-9 0 0,3-2 0 0,-3 5 0 16,4 6 16-16,-4-6-12 15,3 0 12-15,1 4-10 0,-1-10 10 0,1-6 0 0,-1 1-9 0,1-4 9 16,0 4 0-16,-1 2-11 0,1 4 11 0,-1 5-8 16,1 12 8-16,-4 0 0 0,7 6-9 0,3 0 9 15,-3-6 0-15,0 6 0 0,0-12-9 0,1 6 9 16,-8 0 0-16,3 0 0 0,-3 0 0 0,7 0 0 15,-7 0 0-15,7 6-10 0,-3-6 10 0,3-6-8 16,-4 6-18-16,4-6-3 0,-3-6-1 0,-1 6 0 0,-3 6 42 16,4 12 9-16,-1 0 2 0,-3 5 0 15,4 1-10-15,-4 3-1 0,0 5-1 0,0-5 0 0,0 5 6 16,0-5 2-16,0 2 0 0,3-5 0 16,-3-1 0-16,0 1 0 0,0-3 0 0,4-3 0 15,-4-1-11-15,4-5-8 0,-4-6 12 0,0 0-12 0,3 6 0 0,1-6 0 0,3 3 0 16,0-3-12-1,0-3-36-15,0 0-8 0,3 0 0 0</inkml:trace>
  <inkml:trace contextRef="#ctx0" brushRef="#br0" timeOffset="181501.858">16863 8451 1337 0,'-4'12'28'0,"-3"0"6"0,4 0-34 0,-4-1 0 0,3 7 0 0,-3 3 0 15,4 2 94-15,-5-2 12 0,5 8 2 0,-1-11 1 16,1-4-72-16,3 4-14 0,0-12-3 0,0 0-1 15,0 6 30-15,3-4 7 0,1 7 0 0,-1-6 1 16,5 3-31-16,-5-6-6 0,4-1-2 0,0 1 0 16,0 0-18-16,4-3-14 0,-1 0 2 0,4 3 1 15,-3-3 11-15,0 0 0 0,3-3 0 0,-4 0 0 0,4 0 28 16,-3 0 7-16,0-3 1 0,3-3 1 16,-4 0-21-16,1-9-5 0,-1 4-1 0,-2-1 0 0,-1 0-2 0,0 0 0 15,0 4 0-15,-4-10 0 0,1-9 0 0,3 4 0 0,-7-15 0 16,3 8 0-16,-3 7-8 0,0 8 0 0,0 3 0 15,0 1 0-15,0-1 0 16,-3-6 0-16,3-2 0 0,0 2 0 16,-4 0 0-16,1 4-9 0,-1 2 0 0,4-6 0 15,-3 6-37-15,3-2-7 0,-4-4-2 0,4 6 0 16,0 6-161-16,0-5-32 0</inkml:trace>
  <inkml:trace contextRef="#ctx0" brushRef="#br0" timeOffset="182174.992">17357 8363 1337 0,'0'0'56'16,"0"0"-44"-1,0 0 41-15,-7 0 9 0,7 0 2 0,-7-6 0 16,7 6 37-16,-7 0 8 0,7 0 2 0,-8 0 0 16,1-6-44-16,-3 6-9 0,3 0-2 0,-4-6 0 15,4 6-28-15,-3 0-5 0,-1 0-2 0,0 0 0 0,4 0-21 0,-3 6 8 0,-1-6-8 16,4 0 0-16,0 0 0 15,0 6 0-15,7-6 0 0,-7 6 0 0,0 9-8 0,3 0 8 0,-3 5-8 0,4-2 8 16,-1-7 0-16,1 1 0 0,-1 3 0 0,1-9-8 16,3-6 8-16,0 0 0 0,-4-12 0 0,4 12-8 15,0 0 8-15,0 0 0 0,0 0 0 0,0 0-8 16,0 0 8-16,7 0 0 0,0 0-9 0,0-6 9 16,-3 3 0-16,3 0 0 0,0 0 0 0,-7 3 0 15,7 0 0-15,0 3 0 0,0 0 0 0,0 0 0 16,0-3 0-16,0-3 0 0,0 0 0 15,4 0 0-15,-4 6 0 0,0-3 0 0,4 3 0 16,-4 0 0-16,3 9 0 0,-3-6 0 0,0-6 0 0,0 6 0 16,0 5 0-16,-3-5 0 0,3 6 0 0,-3 0 0 15,3 8 0-15,-4 1 0 0,1 0 0 0,-1 5 0 16,1-11 0-16,-1 2 0 0,1-5 0 0,-1 6 0 16,-3-6 0-16,4-4 0 0,-4 7 0 0,0 0 0 15,0-9 0-15,0 0 0 0,0-1 0 0,0 4 0 16,0 0 0-16,0-3 0 0,0 3 0 0,-4 3 0 15,4-1 0-15,-7-5 0 0,4 0 0 0,-4 0 0 16,0 6 0-16,3-4 0 0,-3 4 0 0,0 0 0 16,0-6 0-16,0 0 8 0,-4-3-8 0,1 3 8 15,3-3-8-15,-4 2 0 0,4-2 0 0,-4-3 8 16,4 3-8-16,-3-3 10 0,-1-3-10 0,1 0 10 16,-1-5-10-16,0-1 0 0,1-3 0 0,-1 0 0 15,1-5-29-15,3 2-8 0,0 3-2 0,0-5 0 16,3 2-146-16,0 6-30 0</inkml:trace>
  <inkml:trace contextRef="#ctx0" brushRef="#br0" timeOffset="182514.964">17491 8634 1094 0,'0'0'46'15,"0"0"-37"1,0 0 95-16,-4 8 20 0,1 10 3 0,-1-6 1 15,1 0-52-15,-1 2-9 0,4-5-3 0,-3 0 0 16,3 3-51-16,3-6-13 0,1 5 0 0,-4-2 0 16,3 0 30-16,-3-3 3 0,4 3 1 0,-4-3 0 15,3 5-34-15,1-5 0 0,-1-6 0 0,1 6 0 16,3-3-128-16,-4-3-25 0,1 3-6 0</inkml:trace>
  <inkml:trace contextRef="#ctx0" brushRef="#br0" timeOffset="182706.785">17427 8204 866 0,'0'0'18'0,"0"0"4"0,0 0-22 0,0 0 0 0,-3 6 0 0,3-6 0 16,0 0 56-16,0 0 6 0,0 0 2 0,0 0 0 15,0 12-124-15,3-6-24 0</inkml:trace>
  <inkml:trace contextRef="#ctx0" brushRef="#br0" timeOffset="183558.692">17911 8469 1045 0,'0'0'44'16,"-11"6"-36"-1,4-6 80-15,0 0 16 0,0 0 4 0,-4 0 0 16,4 0-20-16,-3 0-4 0,-1 0-1 0,4 0 0 0,0 0-19 0,0 0-4 15,7 0-1-15,-11 6 0 0,4-6-17 0,0 6-3 0,0 5-1 0,0-8 0 16,0 9-38-16,0 0 0 0,0 0 0 16,0-1 0-16,-4 13 0 0,4-4-8 15,4 10 0-15,-4-7 0 0,-1 4-2 16,5-13 0-16,-4 4 0 0,0-6 0 0,3 0 10 16,4-1 11-16,-3 1-3 0,6-3 0 0,-3 3-8 0,0 0 0 0,4-1 0 15,-1-5 0-15,4 0 0 0,0-6 8 0,-3 3-8 0,7 0 0 16,-4 0 8-16,3-3-8 0,-3 0 8 0,4-3-8 15,-1 0 0-15,1 0-19 0,0-3 3 0,3 0 1 16,-4-5 15-16,4-1 0 0,1 0 0 0,-1-967 0 16,0 1932 0-16,-4-965 0 0,1 0 0 0,0 3 0 15,-4 0 0-15,0 3 0 0,0 4 0 0,-4-4 0 16,1 0 0-16,-4-6 0 0,3-3 0 0,-3 7 0 16,0 5 0-16,0 3 0 0,0 0 0 0,0 0 0 15,0 0 0-15,0 0 0 0,-3 0 0 0,3 0 0 16,0 0 0-16,0 5 0 0,-4 10 0 0,1-3 0 15,-1-6 0-15,1 6 0 0,3 2 0 0,-4-2 0 16,1 6 0-16,3 2 0 0,0 1 0 0,0 11 0 16,0-11 0-16,0 8 0 0,3-2 0 0,1 2 0 15,-4 3 0-15,3-2 0 0,-3-1 0 0,0 3 0 16,4-2 0-16,-4-7 0 0,0 4 0 0,0-1 0 16,0-2 0-16,0-1 0 0,0 1 0 0,0 2 0 15,-4-8 0-15,4 3 0 0,-3 2 0 0,3-5 0 16,0 2 0-16,-4-2 0 0,4 0 0 0,-3-1 0 15,3 4 26-15,0-4 8 0,-4-2 2 0,4 3 0 0,-3-1-28 16,3-5-8-16,0 0 0 0,0 0 0 0,0-4 0 0,0-8 0 0,0 0 0 0,0 12 0 16,0-6 8-16,0 6-8 0,0-6 0 0,0-6 0 15,0 0 0-15,0 0 0 0,0 0 8 0,0 0-8 16,0 0 11-16,0 0-2 0,0 0 0 0,0 0 0 16,0 0-1-16,0 0-8 0,0 0 12 0,-4-6-4 15,4-6-8-15,0 0 0 0,-4-2 9 0,4-4-9 16,4 6 0-16,-4 0 0 0,4-5 0 15,3-1 0-15,0 9 0 0,-4-8 0 16,4-4 0-16,0 4 0 0,0-1 0 0,0 6 0 0,0-3 0 16,-3 4 0-16,3-1-11 0,0 0 11 0,0 6-13 0,-3-5 5 15,3 2 8-15,0 0-8 0,-4 3 8 0,1 3-8 16,3-9 8-16,-4 6-13 0,1-5 5 0,3-1 8 16,0 6-24-16,0-3 2 0,4 3 1 0,-1-5 0 15,-3 5-16-15,4-6-3 0,0 3-1 16,3 3 0-16,0 0-22 0,0-2-4 0,0-1-1 0</inkml:trace>
  <inkml:trace contextRef="#ctx0" brushRef="#br0" timeOffset="184096.677">18200 8548 1079 0,'-7'0'45'16,"0"-6"-36"-16,3 1 53 0,1-1 10 0,3 6 3 0,-4 0 0 15,4 0-31-15,0 0-5 0,-3-6-2 0,3 6 0 16,0 0-14-16,0 0-3 0,0 0-1 0,0 0 0 16,0 0-19-16,0 0 10 0,0 0-10 0,0 0 8 15,-4 6 6-15,4 5 1 0,0-5 0 0,0 6 0 16,0 3 17-16,4 2 3 0,-4 7 1 0,3-3 0 16,1 2-8-16,3-11-2 0,-4 2 0 0,4 4 0 15,-3-6-2-15,3 6-1 0,0-1 0 0,0-2 0 16,0 3-11-16,4-7-3 0,-1 1 0 0,-3-3 0 15,0 0 4-15,4-3 1 0,-4-4 0 0,0 10 0 16,0-12-14-16,4 6 0 0,-4 0 8 0,0-6-8 16,0 0 40-16,3-6 6 0,-6 6 1 0,3-12 0 15,-3 4-25-15,3 2-5 0,-4-6-1 0,1 6 0 16,-1-6-16-16,1 1 0 0,-1-7 0 0,1 6 0 16,-4-3 0-16,0 4 0 0,3-1 0 0,-3-15 0 15,0 10 0-15,0-18 0 0,0 8 0 0,0-11 0 16,-3 8 0-16,-1 4-20 0,4-3 2 0,-3 11 1 15,-1 0-25-15,1 9-5 0,3 9-1 0,0 0 0 16,0 0-22-16,0 0-5 0,0 0-1 0,0 0 0 16,0 0-116-16,0 0-24 0</inkml:trace>
  <inkml:trace contextRef="#ctx0" brushRef="#br0" timeOffset="184742.665">18588 8566 1094 0,'-7'15'23'0,"3"-4"5"0,4 1-28 0,-3 0 0 0,3-12 0 0,0 0 0 16,-4 6 75-16,4-6 9 0,0 0 3 0,0 0 0 15,0 0-28-15,0 0-6 0,0 0-1 0,0 0 0 16,4 3-13-16,-4-3-3 0,0 0-1 0,7 3 0 16,-4 0-8-16,4 3-2 0,0-4 0 0,-3 1 0 15,3-3-9-15,0-3-3 0,4 1 0 0,-4-1 0 16,0 0-5-16,0 0 0 0,3 6-8 0,-3-3 12 16,4 0-12-16,0 0 0 0,-4 0 0 0,3-3 0 15,-3 3 8-15,0 0 0 0,0 0-8 0,0-3 12 16,4-6 4-16,-7-3 1 0,6-5 0 0,-6 2 0 15,3 3-4-15,-7 12-1 0,3-18 0 0,-3 18 0 0,0 0 7 16,7-11 1-16,-7 11 0 0,0 0 0 0,4-15-20 16,-4 15 0-16,0-15 0 0,0 15 0 0,0-9 0 15,0 9-16-15,-4-11 4 0,1-1 0 16,-4-3 12-16,0 6-9 0,0 1 9 0,-4 8-8 16,0 0-1-16,4 3 0 0,-3 5 0 0,-1-5 0 0,1 0 9 0,-1-6-10 15,4-6 10-15,-4 4-10 0,1 5 10 0,3 0-10 0,0 5 10 16,0 4-10-16,0 3 10 0,0 0-10 0,0 5 10 0,3 1-10 15,1 3 10-15,-1-4-8 0,0 4 8 0,4 2-8 16,0 1 26-16,0-6 6 0,0 8 0 0,4-8 1 16,0 5-25-16,3-2 0 0,0-4 0 0,3 4 0 15,-3-3-17-15,4-1-9 0,-4 1-2 0,3-3 0 16,1 8 28-16,-4-11-8 0,7 3 8 0,-7 2 0 16,4-5 0-16,-1 6 0 0,1-10 0 0,-4-2 0 15,7 0 0-15,-7 0 0 0,4-6 8 0,-4 6-8 16,0-3 8-16,0 0-8 0,-3 3 8 0,3-6-8 15,-4 0 0-15,4 0 9 0,4-6-9 0,-1 3 0 16,1 0 0-16,-4 0 0 0,4 0 0 0,-1 0 0 16,1 3-22-16,-4-3-2 0,3 0 0 0,1-3 0 15,0 3-40-15,-1 0-8 0,1-2-1 0</inkml:trace>
  <inkml:trace contextRef="#ctx0" brushRef="#br0" timeOffset="191813.814">19717 8634 596 0,'0'0'25'16,"-7"0"-25"0,7 0 59-16,-7 0 6 0,7 0 2 0,0 0 0 15,-7 0-3-15,7 0 0 0,-7-3 0 0,7 3 0 16,-8-3-20-16,5 0-4 0,-4 0 0 0,3-3-1 15,4 6-3-15,-3-6 0 0,-1 0 0 0,4 6 0 16,0 0-7-16,0 0-1 0,0 0-1 0,0 0 0 16,0 0-2-16,0 0 0 0,0 0 0 0,0 0 0 15,-3 6-25-15,-1-6 0 0,1 6 8 0,3-6-8 16,0 0 0-16,0 0 0 0,0 0 0 0,0 0 0 16,0 0 0-16,0 0 0 0,0 0 0 0,0 9 0 0,3-3 0 0,4 2 0 0,0-2 0 15,0 9 0-15,0-15 53 0,1 6 9 0,-1-6 2 0,0 0 0 16,0 0-52-16,3 0-12 0,-3 0 0 0,0-6 0 15,4 6 0-15,-4-6 0 0,4-6 0 0,-4 7 0 16,0 2 0-16,0 0 0 0,-4 0 0 0,1-3 0 16,-1-6 20-16,-3-6 2 0,0-5 0 0,0 2 0 15,0 10-22-15,-3-4 9 0,3 9-9 0,0 6 0 16,0-6 8-16,0-3-8 0,-4 6 0 0,1-8 0 16,3 5-15-16,0 6-9 0,-4-6-3 0,4 0 0 15,-3-6 27-15,3 3 0 0,0 1 0 0,0 5 0 16,0-9-11-16,0 12 11 0,-4-6-13 0,4 6 5 15,0 0 8-15,0 6 0 0,-3 0 0 0,-1 0-8 16,1-6 8-16,-4-6 0 0,-4-6 0 0,4 12 0 16,-4 0 0-16,1 6 0 0,-1 6 0 0,-3-1-8 15,0-8 8-15,3-3 0 0,-3-9 0 0,0 9 0 16,0 3 0-16,0 3 0 0,3 12 8 0,-3 0-8 16,4 5 10-16,-4 4-2 0,3 5-8 0,0-3 12 15,4-2-12-15,-3-10 0 0,3 7 0 0,0-12 0 16,0 2 0-16,-1 10 0 0,5-12 0 0,3 5 0 15,0-5 12-15,0 0-1 0,3 3 0 0,5-4 0 16,-1 1-11-16,0 0 0 0,0-3 0 0,3 8 0 16,1-5-12-16,-1-6 3 0,5 3 0 0,-1 0 0 0,0 2 9 0,0-2 0 15,-3 3 0-15,6 0 0 0,-3-7 0 0,0-2 0 16,4 3 0-16,-4-3 0 0,0 0 0 0,4 0 0 0,-4-3 0 0,4 0 0 16,-4-3 8-16,0 0 4 0,0 0 1 0,0 0 0 31,4-3-53-31,-4 1-10 0,0-7-2 0,4 6-1 15,-4-6-124-15,0-2-25 0,0 2-5 0</inkml:trace>
  <inkml:trace contextRef="#ctx0" brushRef="#br0" timeOffset="192249.421">19999 7878 881 0,'0'0'18'0,"0"0"5"16,0 0-23-16,0 0 0 0,0 0 0 0,0 0 0 15,0 0 79-15,0 0 11 0,0 0 2 0,0 0 1 16,0 0-19-16,0 0-4 0,0 0-1 0,-7 9 0 15,3 6-33-15,4 2-8 0,-3 1 0 0,-1 2-1 16,4-2-8-16,0 6-2 0,0-16 0 0,0 16 0 16,4 5-1-16,-4 10-1 0,3 2 0 0,1 3 0 15,-1-6 0-15,1-3 0 0,-4 3 0 0,7-5 0 16,-3-4-3-16,6 4 0 0,-3 2 0 0,0-6 0 16,4 9-12-16,-1 7 0 0,-3-7 0 0,1 3 0 0,-5-3 0 0,1-6 0 15,-4 4 0-15,0-7 0 0,0-2 0 0,0 2 0 16,-4-8 0-16,1 8 0 0,3-14 0 0,-4 2 0 0,0-5 0 15,1 0 0-15,-1 0 13 0,1-1 0 0,-1 1 0 0,-3-3 0 16,7-9-13-16,0 0-18 0,0 0 4 0,0 0 1 16,0 0-41-1,0 0-8-15,0 0-2 0,0 0 0 0,0 0-63 0,0 0-13 0,0 0-2 16</inkml:trace>
  <inkml:trace contextRef="#ctx0" brushRef="#br0" timeOffset="192581.796">19763 8363 1090 0,'0'0'46'16,"0"0"-37"0,0 0 31-16,0 0 7 0,0 0 1 0,0 0 0 15,0 0-25-15,0 0-5 0,0 0-1 0,3 0 0 0,4 6 38 0,4 0 7 0,-1-6 2 16,1 0 0-16,3 3-41 0,0 0-8 0,0 0-2 0,4 3 0 16,0 2-13-16,-4 1-18 0,0 9 4 15,3-6 1-15,-2-7 21 0,2 4 5 0,-3-3 1 0,7 0 0 31,1 0-38-31,2 0-8 0,5-6-2 0,-1 0 0 16,-4-6-110-16,8-6-23 0,-4 0-4 0</inkml:trace>
  <inkml:trace contextRef="#ctx0" brushRef="#br0" timeOffset="200489.398">20835 8525 752 0,'-7'12'16'16,"7"-12"3"-16,0 0-19 0,0 0 0 0,0 0 0 0,-4 5 0 15,1-10 41-15,-1 5 5 0,1-12 1 0,-1 3 0 16,1-3 23-16,-1 6 5 0,4 0 1 0,-3-5 0 15,3 5-13-15,0 0-3 0,-4 0 0 0,4-3 0 16,0 9-16-16,0 0-3 0,0 0-1 0,0 0 0 16,0 0 7-16,-3-3 1 0,-1 0 0 0,4 3 0 15,0 0-30-15,0 0-6 0,0 0 0 0,0 0-1 16,0 0 18-16,-3 6 4 0,3 3 1 0,0-9 0 16,0 0-26-16,0 12-8 0,0-12 0 0,3 6 0 15,1 0 0-15,3 5 0 0,-4 7 0 0,1-3 0 0,-1 2 8 16,1 1-8-16,3 0 0 0,-4 8 0 15,-3-11 25-15,4 2 2 0,-4 7 0 0,4-12 0 0,-4 2-40 0,0-2-8 0,3 0-2 16,-3-6 0-16,0-6 23 0,-3 6 15 0,3 0-3 0,0-6 0 16,0 0 4-16,0 0 1 0,0 0 0 0,0 0 0 15,0 0-7-15,0 0-2 0,0 0 0 0,0 0 0 16,0 0-17-16,0 0-4 0,0 0-1 0,0 0 0 16,0 0 38-16,0 0 8 0,0 0 2 0,0 0 0 15,-4 0-22-15,-3-6-4 0,7-6 0 0,-7 0-8 16,3-3 14-16,1 4-4 0,-1 5-1 15,1-12 0-15,-1-2-9 0,1 2 10 16,-1-6-10-16,1 1 10 0,-1 2-10 0,1 10 0 0,-1 5 0 0,1-9 0 16,3 3 0-16,0 0 0 0,-4 1 0 0,4-1 0 15,0 0 0-15,0 3 0 0,0 3 0 0,0 6 0 16,4-5 0-16,-4 5 0 0,0 0 0 0,7-6 0 16,-4 6-10-16,1-6 10 0,3 6 0 0,-4 0-9 15,4 0 1-15,4 0 0 0,-4 0 0 0,4 6 0 16,-4-6-4-16,3-6 0 0,1 6 0 0,-1-6 0 15,1 12-2-15,0-6-1 0,-4 6 0 0,0 0 0 16,3-6-2-16,-3-6-1 0,4 0 0 0,-4 6 0 16,3-6-34-16,1 6-6 0,0 0-2 0,-4 0 0 15,3-6-63-15,-3 0-13 0,0 6-2 0</inkml:trace>
  <inkml:trace contextRef="#ctx0" brushRef="#br0" timeOffset="201185.537">21022 8531 1074 0,'0'0'30'0,"0"0"8"0,0 0-30 0,0 0-8 0,0 0 0 0,0 0 0 16,0 0 52-16,0 0 10 0,0 0 2 0,0 0 0 16,0 0 0-16,0 0 0 0,0 0 0 0,4 0 0 15,3 0 0-15,0 6 0 0,-4-1 0 0,4-5 0 16,4 6-52-16,-4 0-12 0,3 0 0 0,1-3 0 15,-4 0 0-15,4 0 0 0,-1-3 0 0,1 0 0 16,-1-3 0-16,5-3 0 0,-5-6 0 0,1 6 0 16,-1 6 0-16,-3 0 0 0,4 6 0 0,-4-6 0 15,4 0 0-15,-8-6 0 0,4-5 0 0,-3 2 0 16,-1 3 0-16,-3 6 0 0,7 6 0 0,-7-6 0 16,0 0 54-16,0 0 8 0,0 0 2 0,0 0 0 15,0 0-73-15,0-12-15 0,0 0-2 0,0 1-1 16,0-1 27-16,-3 6 0 0,-1-6 0 0,1 6 0 15,-4 3 21-15,3-3 3 0,-3 6 1 0,0-5 0 16,0 5-40-16,-4-6-8 0,1 0-1 0,-4 0-1 0,3 6 25 16,1 0-8-16,-1 0 8 0,-3 0 0 0,3 0 0 15,-3 0 0-15,4-6 0 0,-1 12 0 0,0-6 0 16,4 6 0-16,0 0 0 0,0 0-8 16,0-6-23-16,7 0-4 0,-3 5-1 0,-4 1 0 15,3 0 51-15,4 9 9 0,-4-9 3 0,4 6 0 0,0-1-27 0,0 4 0 0,4 3 0 16,-4-7 0-16,7 7 0 0,-3-6 0 0,-1 0 0 15,4 2 0-15,0-2 0 0,-3 0 0 16,3 0 8-16,0-1-8 0,3 4 13 0,-2-3-2 0,-1 0-1 0,0-4 0 16,3-2 3-16,-3-3 1 0,4-3 0 0,-1 3 0 15,-2 3-3-15,2 6-1 0,-3 0 0 0,0 2 0 16,4-5-10-16,-1-3 0 0,-3-3 0 0,4-3 0 16,-4 0 14-16,-7 0-2 0,11-3-1 0,-1 0 0 15,1 0-25-15,-1 0-5 0,1-3-1 0,0-3 0 16,-1-2-104-16,1-1-20 0,-4-12-5 0</inkml:trace>
  <inkml:trace contextRef="#ctx0" brushRef="#br0" timeOffset="201996.438">21498 8498 1257 0,'0'-11'53'0,"-3"5"-42"16,3-6 80-16,-4-3 16 0,1 6 3 0,3 9 1 16,0 0-59-16,0 0-11 0,-7 3-2 0,0-3-1 15,0 0 10-15,7 0 3 0,-8-3 0 0,5 0 0 16,3 3-24-16,-7 0-5 0,7 0-1 0,-7 0 0 15,0 3-21-15,3 0-8 0,-3 3 0 0,0 9 0 16,4-9 16-16,-4 6 4 0,3-1 1 0,1-5 0 16,-1 9-13-16,0-3 11 0,1-1-11 0,-1-5 10 15,1 9-10-15,-1 0 0 0,-3-1 9 16,4 4-9-16,3-6 11 0,0 0-3 0,0-4 0 0,0 10 0 16,3-12 1-16,-3 0 0 0,0-6 0 0,0 0 0 15,0 0-9-15,0 0 12 0,0 0-12 0,11 6 12 16,-11-6-12-16,10 0 12 0,-2 0-12 0,-8 0 12 15,10-6-3-15,-3 0 0 0,0-6 0 0,0-3 0 16,0 4-9-16,-3 5 0 0,-1-12 9 0,1 6-9 16,-1-5 0-16,1-4 0 0,-1-2 0 0,-3 2 8 15,4 3-8-15,-4 7 0 0,0-1 0 0,0 6 8 16,0-3-8-16,0 6 0 0,0 3 0 0,0 0 0 16,0 0-12-16,0 0 2 0,0 0 1 0,0 0 0 15,0 0-1-15,0 0 0 0,0 0 0 0,0 0 0 16,0 0 10-16,-4-6-10 0,1 1 10 0,-1 2-10 15,4 3 10-15,0 0-10 0,-3 5 10 0,-1 1-10 16,1 0-19-16,3 3-4 0,0-9-1 0,-4 12 0 16,1 0 34-16,-1-1 0 0,4 7 0 0,0 3 0 15,-3 5 0-15,3 3 0 0,0 7 0 0,0 2 0 0,3-6 20 0,-3-2 10 16,4-7 2-16,-1 4 1 0,1 2-25 16,-1-3-8-16,1 4 0 0,3-1 0 15,-4 4 10-15,1-7-10 0,3 3 8 0,-3-2-8 0,-1 2 0 0,1-5 0 16,-1-1 0-16,-3 4 0 0,4-4 0 0,-1 4 0 0,-3-1 0 15,4 4 0-15,-4-7 0 0,0 4 0 0,-7-4 0 16,3 1 0-16,1-4 13 0,-1 4-2 0,1-1-1 0,-1-8 0 16,1 9-2-16,-1-10 0 0,-3 10 0 15,3-7 0-15,1 1-8 0,-1 0 0 0,1-4 0 0,-1 10 8 16,-3-18-8-16,0 3 8 0,4-1-8 0,-4-5 8 16,3 0 2-16,-3-6 0 0,0 0 0 0,-4-3 0 15,4-5-2-15,-3-1 0 0,3 0 0 0,-4-2 0 16,1 2-8-16,-1 0 0 0,0 0 0 0,1 0 0 15,3-2 0-15,-4-1-16 0,1 0 4 0,-5 4 1 0,5-1-8 16,-1-3-1-16,-3 3-1 0,4 1 0 16,3-1-24-16,-1 0-5 15,1-6-1-15,4 4 0 0,-4-4-60 16,3 6-12-16,1-11-2 0,-1 8-616 0</inkml:trace>
  <inkml:trace contextRef="#ctx0" brushRef="#br0" timeOffset="202657.304">21689 8519 1579 0,'-11'12'32'0,"11"-12"10"0,-14 11-34 0,4-5-8 0,10-6 0 0,-15 0 0 15,1 0 53-15,14 0 9 0,-10 6 2 0,10-6 0 16,-11 0-1-16,11 0 0 0,-10 6 0 0,10-6 0 16,-11 3-50-16,4 6-13 0,3 0 0 0,-3 2 0 15,7-11 0-15,0 0 0 0,0 0 0 0,-3 12 0 16,-1 6 0-16,4-3 0 0,0 8 0 0,0-11 0 16,0 0 11-16,0-12-3 0,0 0-8 0,4 14 12 15,-4-2-12-15,3 6 0 0,1 5 0 0,-1-5 0 16,4-3 0-16,-3-4-8 0,-1-5 8 0,-3-6-13 15,8 9 35-15,-8-9 7 0,10 0 2 0,-3 0 0 16,0-9-12-16,0-8-3 0,4-1 0 0,-1 0 0 16,-2 4-6-16,2 8-2 0,1-6 0 0,-4 3 0 15,0 0 0-15,-4-3 0 0,4-2 0 0,0 2 0 0,-3-11-8 16,-1 2 0-16,1-3 0 0,0 4 0 0,-1 8 0 16,1 0 0-16,-4 12 0 0,0 0 0 0,0 0 0 15,0 0-14-15,0 0 2 0,0-11 0 0,0-1 12 16,0 3-11-16,3-6 11 0,-3 15-10 15,0 3 1-15,0 12 0 0,0 3 0 0,0 5 0 0,0-8 9 0,0 2 0 16,4-5 0-16,-4 0-8 0,0 3 8 0,0 8 0 0,3-5 0 0,-3-4 0 16,4 1 0-16,-4 0 0 0,3-9 0 15,-3-6 0-15,0 0 0 0,0 0 0 0,4-6 0 0,-4 6 0 16,7 0-31-16,-7 0-4 16,10 12-1-16,-3-6 0 0,0-6-73 0,4-6-15 15,-4 0-4-15</inkml:trace>
  <inkml:trace contextRef="#ctx0" brushRef="#br0" timeOffset="203153.608">21943 8537 1123 0,'-7'0'23'0,"7"0"7"15,0 0-30-15,0 0 0 0,-7 0 0 0,7 0 0 16,0 0 51-16,0 0 4 0,-4-6 1 0,4 6 0 16,0 0 4-16,0 6 0 0,-3 5 1 0,3 1 0 15,0 0-21-15,0-3-5 0,0 2-1 0,0 1 0 16,0 0-1-16,0-3 0 0,3 0 0 0,1-1 0 16,-4 10-33-16,3 0 0 0,1-4 0 0,-4 10 0 0,3-12 44 15,1-1 1-15,-4 1 1 0,3 0 0 0,-3-6-22 0,0-6-5 16,4 15-1-16,-4-15 0 0,0 5-18 0,0-5 0 0,0 0 0 0,0 0 0 15,0 0 0-15,0 0 0 0,0 0 0 0,0 0 0 16,0-5 40-16,0-10 4 0,-4 0 0 0,4 0 1 16,0 10-34-16,0-1-11 0,0 0 0 0,0 0 0 15,-3-6 0-15,3-6 0 0,-4 4 0 0,4 2 0 16,-3-3 0-16,-1 7 0 0,1-1 0 16,-1 3 0-16,1-6 0 0,-1-6 0 0,1-5 0 15,3 2 0-15,-4 10 0 0,4-7 0 0,0 3 0 0,0 9 0 16,0 0 0-16,0 6 0 0,0 0 0 0,0 0 0 15,4-5 0-15,-1-1 0 0,1-6-8 0,3 6 8 16,0-3-20-16,3 6 3 0,-3 0 0 0,7 0 0 16,-3 0-23-16,3 3-4 0,0-2 0 15,4-1-1-15,0 3-10 0,-1 0-1 0,1-6-1 16,-1 6 0-16,1 0 5 0,-4 0 2 0,4 6 0 0,-8-6 0 16,5 0-62-16,-5 3-13 0,4-3-3 0</inkml:trace>
  <inkml:trace contextRef="#ctx0" brushRef="#br0" timeOffset="203825.388">22401 8469 1147 0,'0'0'48'0,"0"0"-38"16,0 0 83-16,0 0 17 0,0 0 3 0,0 0 1 15,-7 6-40-15,7-6-8 0,-7 0-2 0,0 6 0 16,0-6-20 0,4 6-4-16,-4-1 0 0,0 1-1 0,-1-6-12 0,1-6-3 0,0 1 0 0,-3-1 0 15,3 6-24-15,-4 0 0 0,4 0 8 0,-4 6-8 16,1-1 0-16,-1 1 0 0,1 0 0 0,3 6 0 16,-4 9 0-16,4-4 0 0,-4 4 0 0,4 2 0 15,4 1 0-15,-1-7 0 0,1 4 0 0,-1-3 0 16,4-18 0-16,0 0 0 0,0 0 0 0,0 0 0 15,-3 14 0-15,3 10 0 0,0-1 0 0,3-2 0 16,-3-3 0-16,0-12 0 0,0-6 0 0,0 0 0 16,0 0 0-16,7 11 0 0,4-11 0 0,0 0 0 15,-1-11 29-15,4-4 4 0,0-6 1 0,0 1 0 16,1 8-26-16,-1-3-8 0,0 6 0 0,0 1 0 16,0-4 29-16,0 6-1 0,0-15 0 0,0 4 0 15,-3-1-73-15,0-11-15 0,-1-4-4 0,1 7 0 16,-4 2 64-16,0 1 18 0,0-1 1 0,-4 10 0 15,4-4-31-15,-3-3-5 0,-1 7-2 0,1-7 0 16,-4 3 19-16,4 1 0 0,-4-10 0 0,-4 10 0 16,4-13 0-16,-4 10 0 0,1-10 0 0,-4 4 0 15,0 2 0-15,3-2 0 0,-3 8 0 0,0-8 0 16,0 11 0-16,-3 6 0 0,3 3 0 0,-1-5 0 16,5-1 12-16,-4-3 5 0,3-2 2 0,1 5 0 0,-1 0-31 15,1 0-5-15,-1 9-2 0,4 3 0 0,0 0 19 0,0 9 0 16,0 3 0-16,0 6 0 0,4-1 0 0,-4 16 0 15,3-7 0-15,1 15 0 0,3-6 0 0,-4 7 0 0,4-1 0 16,-3-6 0-16,3 3 0 0,-3-8 0 16,3-4 0-16,-4 6 0 0,4 10 0 0,-7 8 0 15,4 0 0-15,-1 5 0 0,-3-13 0 16,4 2 0-16,-8-6 0 0,4-6 0 16,0-2 0-16,0-1 0 0,0-8 0 0,0 2 0 0,0-5 48 0,0-6 12 0,0 2 4 0,-3-2 0 15,6 0-52-15,-3-6-12 0,0 2 0 16,0-8 0-1,0 0-48-15,0 0-13 0,0 0-3 0,0 0 0 0,7-8-77 16,0 8-16-16,0-12-3 0</inkml:trace>
  <inkml:trace contextRef="#ctx0" brushRef="#br0" timeOffset="204408.174">22666 8504 1337 0,'-4'9'28'0,"4"-9"6"0,0 0-34 16,0 0 0-16,0 0 0 0,0 0 0 0,0 0 58 0,0 0 5 15,0 0 1-15,-3 9 0 0,3-9 0 16,-7 3 0-16,3 3 0 0,4-6 0 0,0 0 0 15,0 0 0-15,0 0 0 0,0 0 0 16,0 0-52-16,0 0-12 0,0 0 0 0,0 0 0 16,4 11 0-16,-1 7 0 0,8 3 0 0,-7 2 0 0,6-5 0 0,-3-15 0 0,0 0 0 0,-3 0 0 15,3 0 0-15,3 0 0 0,-3-3 0 0,0 2 0 16,1-2 0-16,2 0 0 0,-3 0 0 0,4-5 0 16,-4-7 0-16,0-6 9 0,0-2-9 0,0-1 8 15,0 6-16-15,0 4-4 0,-3-1-1 0,-1 6 0 16,1 0-3-16,-1-3 0 0,-3 9 0 0,0-6 0 15,0 0-2-15,0-5-1 0,0-13 0 0,0 9 0 16,-3 4 7-16,-1 5 0 0,1 0 1 0,-4 6 0 16,-1-6-2-16,1 0-1 0,0 6 0 0,-3 0 0 15,3 0 2-15,-4 6 1 0,1 0 0 0,-1-6 0 16,0 6 22-16,4 6 4 0,-3-1 1 0,3 4 0 16,-4-3-16-16,4-6 0 0,0 0 0 0,0 5 0 15,0 13 0-15,3 2 0 0,4 10 0 0,-3-10 0 16,3-8 0-16,0-4 0 0,0 4 0 0,0-12 0 15,-4 6 54-15,4-4 8 0,0 4 2 0,0 6 0 16,4-6-49-16,-1 5-15 0,4 1 8 0,1 3-8 16,2-4 0-16,-3-8 0 0,4 0 0 0,-1-3 0 15,1 0 0-15,-1-4 0 0,5 4 0 0,-5 0 0 16,4-6 0-16,0 6 0 0,0 0 13 0,1-6-4 16,-1 0-52-16,-4 0-10 0,4 0-3 0,-3-6 0 15,0 0-172-15,-1-11-36 0</inkml:trace>
  <inkml:trace contextRef="#ctx0" brushRef="#br0" timeOffset="205011.856">22983 8492 1094 0,'0'0'46'0,"0"6"-37"16,0-6 44-16,0 0 9 0,0 6 2 0,0-6 0 16,0 9 0-16,0 0 0 0,0 0 0 0,4-3 0 15,-4 5 12-15,4 7 2 0,-1 3 1 0,-3-4 0 16,4-5-24-16,-4-3-5 0,3 0-1 0,1-4 0 16,-4 10-38-16,3-3-11 0,4 6 0 0,-3-10 0 15,-1 7 9-15,-3-6-9 0,4 3 12 0,-4-6-12 16,0-1 10-16,3 7-10 0,-3 0 8 0,0 3-8 15,4-9 0-15,-4-6 0 0,0 11 0 0,0-11 0 16,0 0 0-16,0 0 0 0,0 0 0 0,0 0 0 16,0 0 12-16,0 0-4 0,0 0 0 0,0 0 0 15,0 0 4-15,0 0 0 0,0 0 0 0,0-6 0 16,-4 1-4-16,4-1 0 0,0-3 0 0,-3 3 0 16,3 0-8-16,-4-3 0 0,1 0 0 0,3 4 0 15,-4-1 22-15,4-6 2 0,-3 3 1 0,-1-6 0 16,4 7-40-16,-3-4-8 0,-1 0-1 0,4-6-1 15,-3 4 16-15,3 2 9 0,0-6-10 0,-4-2 10 16,4 2-33-16,0 0-1 0,0-2 0 0,4 8 0 16,-4 0 51-16,0 6 11 0,0 6 1 0,0-5 1 15,0-7-48-15,0 0-10 0,3-6-1 0,-3 4-1 0,4 8 30 0,-1-6 0 16,4 6 0-16,-3-3 0 0,3 6 0 0,-4 1 0 0,4-1 0 16,-3 0 0-16,3 0 0 0,0 3 0 0,4 0 0 0,-4 0 0 15,-4 0 45-15,4 0 15 0,-7 0 4 0,7-3 0 16,0 3-103-16,4 3-20 15,0-3-4-15,-1 0-1 0,4 0 43 0,0 0 8 0,0 0 1 16,1-3 1-16,-1 6-26 0,0-3-6 16,0 0-1-16,4 0 0 0,-8 0-14 0,4 0-3 15,0-3-1-15,-3 3 0 0,-1-3-8 16,5 0-2-16,-5 3 0 0,1 0 0 0,-1 0-102 0,4-6-21 16</inkml:trace>
  <inkml:trace contextRef="#ctx0" brushRef="#br0" timeOffset="-191655.801">23245 1922 1168 0,'0'0'33'0,"0"0"7"0,0 0-32 0,0 0-8 0,0 0 0 16,0 0 0-16,0 0 23 0,0 0 2 0,0 0 1 16,0 0 0-16,0 0 28 0,0 0 6 0,0 0 0 0,0 0 1 15,0 0-9-15,0 0-3 0,-4-3 0 0,4 3 0 16,0 0 5-16,0 0 1 0,0 0 0 0,0 0 0 15,0 0-23-15,0 0-5 0,0 0-1 0,0 0 0 16,0 0-14-16,0 0-4 0,0 0 0 0,11 0 0 16,-4 3-8-16,0 3 0 0,0 0 0 0,0-6 0 15,0 6 0-15,0-1 10 0,0 1-10 0,0 6 10 16,0-6-1-16,0 6 0 0,-3-6 0 16,3 2 0-16,0 4 3 0,0 0 1 0,0 0 0 0,3 0 0 15,-2-4 6-15,-1 4 1 0,3 0 0 0,1 5 0 16,-4-5 1-16,0 3 1 0,3 3 0 0,-2-7 0 15,2 7-6-15,1-3-2 0,-1 2 0 0,1 1 0 16,-1-6-2-16,1 8-1 0,0-2 0 0,3-6 0 16,-4-1-11-16,1 4 0 0,-1-3 0 0,-3-6 0 15,4 6 0-15,-4-7 0 0,-3 1 0 0,3 3 0 16,-4-3 0-16,1 0 0 0,-4-6 0 0,0 0 8 16,7 6 5-16,-7-6 1 0,0 0 0 0,0 0 0 15,0 0 10-15,0 0 1 0,3 6 1 0,-3-6 0 16,0 0-2-16,0 0-1 0,0 0 0 0,0 0 0 15,0 0-9-15,0 0-2 0,4-6 0 0,-4 6 0 16,0-12-12-16,0 6 9 0,3-3-9 0,-3-2 8 16,0-1-8-16,0 0 0 0,0-3 0 0,0 4 0 15,4-1 0-15,-4-6 0 0,0-2 8 0,0 8-8 0,3-12 0 16,-3 7 0-16,4-4 0 0,0 3 0 0,-1 1 0 16,1-4 0-16,3 4 0 0,0-1 0 0,0-3 0 0,0 4 0 15,3-7 0-15,1 4 0 16,-4 2 0-16,4 0 0 0,-4 1-9 0,0 2 9 15,-4 3 0-15,1 6-10 0,3-5 10 0,-7 5-8 16,0 6-33-16,3-6-7 0,-3 6 0 0,0 0-1 16,0 0-93-16,0 0-18 0,0 0-4 0</inkml:trace>
  <inkml:trace contextRef="#ctx0" brushRef="#br0" timeOffset="-190889.772">23968 1969 1013 0,'0'0'20'0,"0"0"8"0,0 0-28 15,0 0 0-15,0 0 0 0,0 0 0 16,0 0 101-16,0 0 15 0,-7-6 4 0,7 6 0 0,-7 0-29 0,7 0-6 0,-7 0-1 16,7 0 0-16,-7 0-17 0,7 0-4 0,-11 0-1 0,11 0 0 15,-7 6-32-15,0-6-6 0,7 0-2 0,-7 6 0 16,0 0-10-16,0-6-1 0,7 0-1 0,-7 3 0 15,0 0-10-15,-1 0 0 0,8-3 9 0,-7 5-9 16,4 1 0-16,-4 0 0 0,3 0 0 0,1 6 0 16,3 0 0-16,-4-6 0 0,1 8 0 0,3-8 0 15,0 6 0-15,-4 0 0 0,4-1 0 0,0-5 0 16,0 15 0-16,0-9 0 16,0 5 0-16,0 1 0 0,0-3 0 0,0-4 0 0,4 7 0 15,-4-6 0-15,3-6 0 0,1 2 0 0,-4-2 0 0,3 6 0 16,1-6 0-16,-1 0 0 0,1 6 8 0,-1-12-8 15,1 5 0-15,3 1 8 0,0-3-8 0,0 3 0 16,0 0 9-16,4-6-9 0,-4 0 12 0,3 0-12 16,5-6 13-16,-5 0-4 0,1 0-1 0,3 3 0 15,-4-2-8-15,4 5 10 0,-3-6-10 0,0 0 10 16,-1 0-10-16,1 0 0 0,-1-6 0 0,-3 6 8 16,0 1-8-16,-3-4 10 0,3 3-10 0,-3 0 10 15,-1-6 1-15,-3 6 0 0,4-5 0 0,-4 5 0 16,3-3 2-16,-3 3 1 0,0-6 0 0,0 0 0 15,0 7-2-15,0-7-1 0,-3-3 0 0,-1 3 0 16,1 6-11-16,-1-5 0 0,1-1 9 0,-5 0-9 16,5 3 0-16,-4 4 0 0,0-7 0 0,0 6 8 15,0-6-8-15,0 6 0 0,0-6 0 0,-7 7 0 16,3-4-8-16,4 3 0 0,-7-6 0 0,3 6 0 16,4 0 8-16,-3 0-12 0,3 6 12 0,-1-5-12 15,8 5 2-15,-7 0 0 0,0 0 0 0,7 0 0 16,-10 5-3-16,3 1-1 0,7-6 0 0,-7 6 0 15,0 0 5-15,3 0 1 0,-3 6 0 0,3-9 0 0,4 8-7 0,0 1-1 16,0 0 0-16,0 0 0 16,4 0-28-16,-4-4-7 0,4 4-1 0,3 0 0 15,0-6-128-15,0 5-27 0</inkml:trace>
  <inkml:trace contextRef="#ctx0" brushRef="#br0" timeOffset="-190492.46">24303 2057 1424 0,'0'0'29'0,"0"0"8"15,0 0-29-15,0 0-8 0,0 0 0 0,0 0 0 16,0 0 30-16,0 0 5 0,0 0 1 0,0 0 0 0,0 0-13 16,-4 6-3-16,1 6 0 0,3-6 0 0,0 5-12 0,-4-5-8 0,4 3 10 0,0 3-10 15,0 0 12-15,0-1-3 0,0 1-1 16,0 6 0-16,0-3-8 0,0 2 0 0,0 1 0 0,0-3 0 15,4 8 0-15,-4-11 0 0,0 5 0 0,3 4 0 32,-3-3-28-32,0-7 1 0,0 7 1 0,0-3 0 0,0-9 14 0,0-6 2 15,0 0 1-15,0 0 0 16,0 0-15-16,0 0-2 0,0 0-1 0</inkml:trace>
  <inkml:trace contextRef="#ctx0" brushRef="#br0" timeOffset="-190312.551">24246 1878 1773 0,'0'0'36'0,"0"0"11"0,0 0-38 0,0 0-9 0,-7 6 0 0</inkml:trace>
  <inkml:trace contextRef="#ctx0" brushRef="#br0" timeOffset="-189551.533">24448 2148 1333 0,'0'0'56'0,"0"0"-44"16,0 0 4-16,0 0 2 0,0 0 0 0,0 0 0 15,0 0-18-15,0 0 0 0,0 0 8 0,0 0-8 16,3 0 10-16,4 0-2 0,0 0 0 0,0 6 0 16,-3-6-8-16,3 6 0 0,-7-6 0 0,3 6 8 15,1 0 6-15,-1 3 1 0,-3-3 0 0,4 5 0 16,-4 1 19-16,0 0 4 0,3-3 1 0,-3 2 0 16,0 7-17-16,4-12-3 0,-4 6-1 0,3-6 0 15,-3 2 22-15,0-2 4 0,0-6 0 0,0 0 1 16,0 0-29-16,0 0-5 0,0 0-2 0,0 0 0 15,0 0 15-15,0 0 4 0,0 0 0 0,0 0 0 16,0 0-1-16,0 0 0 0,8 0 0 0,-1 0 0 16,-4 0-15-16,4-3-2 0,0 3-1 0,-3-6 0 15,-1 6-9-15,4-5 0 0,-3-1 0 0,-1 6 0 16,-3 0 0-16,0 0 12 0,0 0-12 0,0 0 12 16,0 0 0-16,0-6 1 0,0 6 0 0,4-6 0 15,-4 0 7-15,-4-6 2 0,4 6 0 0,-3 1 0 0,-1-4-9 0,1 3-1 16,-1 0-1-16,1-6 0 0,-1 6-1 0,-3 0 0 15,4 1 0-15,-4-1 0 0,0-3-10 0,3 3 0 0,0 0 0 0,-3 0 8 16,4-6 0-16,-1 7 0 0,1-1 0 0,-1 0 0 16,4 0 3-16,0 6 0 0,-3-9 0 15,3 9 0-15,0 0-11 0,0 0 8 0,0 0-8 16,-4-6 8-16,4 0-8 16,0 0 0-16,0 1 0 0,0 5 0 0,4-6 0 15,-4 6 0-15,0 0-8 0,3-6 8 0,1 6 0 0,-1-12-9 0,-3 6 9 0,4 6 0 16,-1-9-10-16,1 6 10 0,-1 1-8 0,1-4 8 15,-4 6-8-15,4-6 8 0,3 6-8 0,-7 0 8 16,3-6-14-16,1 0 2 0,-1 0 1 0,-3 6 0 16,4 0-11-16,-1-6-2 0,4 6-1 0,-3 0 0 15,3 0-15-15,0 0-4 0,0 0 0 16,0 0 0-16,0 6-2 0,-3-6-1 0,3 0 0 0,3 0 0 16,-3 6-1-16,4 0-1 0,-1-6 0 0,1 0 0 15,0 0 1-15,-1 0 0 0,4 0 0 0,-3 0 0 16,3 0-10-16,-3 0-2 0,3 0 0 0,-4-6 0 15,4 6-99-15,-3-6-20 0</inkml:trace>
  <inkml:trace contextRef="#ctx0" brushRef="#br0" timeOffset="-189188.792">25079 1963 988 0,'0'0'20'0,"0"0"5"0,0 0-25 0,0 6 0 0,0-6 0 0,3 12 0 16,1-6 17-16,0 2-1 0,-1-2-1 0,1 6 0 16,3-6 20-16,-4 0 4 0,4-6 1 0,0 6 0 15,0-6-13-15,0 0-3 0,0 0 0 0,4 0 0 16,0 0 15-16,-4 0 2 0,3 0 1 0,1-6 0 16,-1 6-29-16,-2 0-5 0,2 0-8 0,-3 0 11 15,4 0-11-15,-4 0-11 0,-4 0 3 0,4 0 0 16,-3 0-128-16,3 0-26 0</inkml:trace>
  <inkml:trace contextRef="#ctx0" brushRef="#br0" timeOffset="-188935.979">25023 2295 1212 0,'0'0'25'0,"0"0"6"0,3-6-31 0,4 6 0 0,-3-5 0 0,3 5 0 31,0 0 0-31,3 0 0 0,-3-6 0 0,4 6 0 16,0 6 0-16,-1-6 0 0,1 5 0 0,-1 1 0 0,1 9 12 0,-1-9-3 0,5 6-1 0,-8-1 0 15,3-5-8-15,-3 6 0 0,4-3 0 0,-4 3 0 16,0-6 0-16,0-1 0 0,0 7 0 0</inkml:trace>
  <inkml:trace contextRef="#ctx0" brushRef="#br0" timeOffset="-188109.061">26035 1557 953 0,'0'0'20'0,"-4"-11"4"16,4 11-24-16,-7-3 0 0,7 3 0 0,0 0 0 16,0 0 14-16,0 0-2 0,0 0-1 0,0 0 0 15,0 0 27-15,0 0 6 0,0 0 0 0,0 0 1 16,0 0-28-16,0 0-5 0,0 0-2 0,-3 9 0 15,-1-4 19-15,1 7 4 0,-1-6 1 0,1 6 0 16,3 5 15-16,3-2 3 0,-3-3 1 0,4 11 0 16,-1-5-17-16,1 3-4 0,3 2-1 0,-4 4 0 15,1-4-9-15,0 1-2 0,-1 2 0 0,-3 4 0 0,4-4 4 0,-4 3 1 16,3-2 0-16,-3 2 0 0,4 1-1 16,-4 2 0-16,0-6 0 0,0 4 0 15,0-1-4-15,0-2 0 0,0 2-1 0,-4-2 0 0,4 2 1 0,-3-3 0 0,3-2 0 16,0-6 0-16,-4 8-9 0,4-8-2 0,-3-7 0 0,-1 7 0 15,4-3-9-15,-4-9 10 0,1 5-10 0,3-11 10 16,0 6-10-16,0-6 0 0,0 0 9 0,0 0-9 16,0 0-9-16,0 0-7 0,0 0 0 0,0 0-1 15,0 0-23-15,0 0-5 0,0 0-1 16,0 0 0-16,0 0-47 0,0 0-10 0,0 0-1 0</inkml:trace>
  <inkml:trace contextRef="#ctx0" brushRef="#br0" timeOffset="-187763.974">25841 1934 1482 0,'0'0'62'16,"0"0"-50"0,0 0 44-16,0 0 9 0,0 0 2 0,0 0 0 0,0 0-39 0,0 0-8 0,3 6-2 0,1-1 0 15,0 1 2-15,-1-6 1 0,4 6 0 16,-3-6 0-16,6 0-9 0,-3 6-1 0,4-6-1 0,3 6 0 16,-3-6-2-16,3 6 0 0,0 0 0 15,0 0 0-15,0 2-8 0,-3-2 0 16,3 0 0-16,-4 0 8 0,4 0-8 15,1 0 0-15,-1 0 0 0,-4-6 0 0,4 0-8 0,4 0-4 16,-4 6-1-16,0-6 0 16,0-6-47-16,4 6-8 0,-4 0-3 0,0-6 0 15,0 6-25-15,0-6-6 0,-3 0-1 0</inkml:trace>
  <inkml:trace contextRef="#ctx0" brushRef="#br0" timeOffset="-187295.08">26374 2107 1134 0,'-11'0'32'0,"0"3"8"16,4 6-32-16,0-9-8 0,0 6 0 0,7-6 0 15,-7 6 29-15,7-6 5 0,-7 6 1 0,7-6 0 16,-3 5 2-16,3-5 1 0,0 0 0 0,-7 6 0 15,3 0-30-15,1 6-8 0,-1-3 0 0,4 3 0 16,0-7 8-16,-3 7 0 0,3 0 0 0,0-6 0 16,0 3 5-16,0 2 2 0,3 1 0 0,-3 0 0 15,0 0 23-15,0-1 5 0,0 4 1 0,0-3 0 16,0 0-18-16,4-6-3 0,-4 5-1 0,3-5 0 16,-3-6 18-16,0 0 3 0,7 3 1 0,-3-3 0 15,3 0-20-15,0-3-3 0,3-3-1 0,-3 0 0 0,4-5 11 0,0-1 1 16,-1-6 1-16,1 4 0 0,3 2-33 0,-7 0 0 0,4-11 0 15,-4 8 0-15,0-3 0 0,-4 1-9 16,-3-4-1-16,4 3 0 0,-4 1-6 0,0 5 0 0,0 0-1 16,0 3 0-1,0 3-10-15,0 1-1 0,-4-7-1 0,4 12 0 0,-3 0 3 0,3 0 1 0,0 0 0 0,-4-12 0 16,4 12 16-16,-3-6 9 0,-4 0-10 16,-1 6 10-16,-2 0 0 0,-1 0 13 15,4 0-1-15,-3 6 0 0,-1-6 0 0,0 6-1 0,4-6 0 0,-3 12 0 16,3-12-11-16,3 6-9 0,-3 0 9 0,4-1-13 15,-1 1-79 1,1 3-16-16,-1 3-4 0</inkml:trace>
  <inkml:trace contextRef="#ctx0" brushRef="#br0" timeOffset="-186427.904">27531 1987 1503 0,'0'0'31'0,"0"0"9"0,0 0-32 0,-4 8-8 0,-3-2 0 0,7-6 0 15,-7 6 36-15,0 0 7 0,0-6 1 0,0 12 0 0,0-6 0 0,-4-6 0 16,1 6 0-16,-1-6 0 0,1 6-30 0,-5-1-6 15,5-2 0-15,-4 3-8 0,0 0 8 0,0-6-8 16,-1 6 0-16,1 0 0 0,-3 0 0 0,3-6 0 16,-1 6 0-16,1-6 0 0,0 5 0 0,4 1 0 15,10-6 0-15,-11 0 0 0,11 0 0 0,-7 6 10 16,7-6 0-16,-7 6 0 0,7-6-20 0,-7 9-4 16,7-9-1-16,0 0 0 0,0 12 23 0,3-6 4 0,-3-1 0 15,4 1 1-15,0 0-13 0,-1-6-10 0,4-6 2 0,0 6 0 16,0 6 8-16,0-6 14 0,0-6-3 0,4 6-1 15,-1 6-10-15,1 6 0 0,0-12 0 0,-1 0 0 16,1 3 0-16,-1 0 0 0,1-3 0 0,0 0 0 16,-4 3 0-16,3-3 0 0,-3 0 0 0,4 0 0 15,-4 6 0-15,0-6 0 0,-4-9 0 0,-3 9-11 16,8 3 11-16,-8-3 0 0,0 0 0 0,7 0 0 16,3 6 0-16,-3 0 0 0,-7-6 8 0,4 0-8 15,3 5 0-15,0 7-8 0,-4-12 0 0,4 12 0 16,-3-6 8-16,0 3 8 15,-1 2-8-15,1 1 11 0,-1 0-11 0,-3 0 0 0,4-6 0 0,-4 5 8 16,0 4-8-16,3-3 0 0,-3-6 0 0,0 5 0 16,0 1 0-16,-3-6 0 0,3-6 0 0,0 9 0 15,-7-3 0-15,3 0 0 0,1 0 0 0,-5-1 0 16,1 1 0-16,-3 0 0 0,3-6 0 0,-4 6 0 16,1-6 0-16,-1 0 0 0,-3 0 9 0,0 0-9 0,0 0 8 0,-4 0-8 15,0 0 10-15,4 0-10 16,4 6-33-16,-1-6-13 0,1-6-2 0,-1 6-1 15,4 0-21-15,7 0-4 0,-7 0-1 0</inkml:trace>
  <inkml:trace contextRef="#ctx0" brushRef="#br0" timeOffset="-185766.616">27591 2148 1235 0,'-4'6'35'0,"4"6"8"0,0-9-35 0,0-3-8 0,0 12 0 0,0-6 0 16,0-6 32-16,0 5 5 0,0-5 1 0,0 6 0 15,0-6-1-15,0 0 0 0,0 0 0 0,0 0 0 16,0 0 5-16,0 6 1 0,0-6 0 0,7 12 0 0,-3-12-15 0,3 0-4 16,0 0 0-16,0 0 0 15,0 0-8-15,4 0-3 0,-4 0 0 0,0 0 0 0,7 0-13 0,-7 0 0 16,3-6 0-16,-2 0 0 15,2 0 0-15,-3 0 0 0,4 1 0 0,-1-1 0 0,-3 6-8 0,0-9-8 16,1 3-2-16,-1 0 0 0,-4 0 6 0,4 0 0 16,-3 0 1-16,3 6 0 0,-4-5 11 0,1 5 0 15,-4-6 0-15,0 6 0 0,0 0 0 0,-4-6 8 16,1 0-8-16,-1-6 11 0,4 12-3 0,-7-3-8 16,-3-3 12-16,3 6-4 15,-4-6-8-15,0 6 0 0,1-5 0 0,-1 5 0 0,-3 0 8 0,3-6 0 16,1 6 0-16,-1 0 0 0,4 0-8 0,-3 0 0 15,3 6 0-15,0-1 0 0,-1 1 0 0,1 0-9 0,7-6 9 0,-3 15-10 16,-1-9 1-16,4 11 0 0,0-11 0 0,4 12 0 16,-4-9 9-16,0 3-8 0,0-1 8 0,0 1-8 15,0 0 8-15,3-3 0 0,-3 2 0 0,4 7-8 16,-1-12 8-16,1 6 0 0,0-1 0 0,-4 4 0 16,3-3 0-16,1 0 0 0,-1-1 0 0,-3 1 0 15,4-3 28-15,-1 3 8 0,1-12 2 0,3 6 0 16,-4 5-28-16,1-5-10 0,-1 0 0 0,4 0 9 15,-3 3-9-15,3-3 10 0,0 0-10 0,0-6 10 16,0 0-10-16,0 6 0 0,4-6 0 0,-1 0 8 16,1 0-47-1,3 0-9-15,0-6-3 0</inkml:trace>
  <inkml:trace contextRef="#ctx0" brushRef="#br0" timeOffset="-185101.439">27933 2125 1295 0,'0'0'27'0,"0"0"6"0,3 6-33 16,-3-6 0-16,0 11 0 0,0-5 0 0,0-6 32 0,0 6 0 0,0-6 0 0,4 12 0 16,0-9 15-16,-4-3 2 0,0 0 1 0,0 0 0 15,0 0-14 1,7 6-4-16,0 0 0 0,-4 0 0 0,1-6-19 0,-4 0-4 0,7 5-1 0,0-5 0 16,0 6 7-16,0-6 1 0,0 0 0 0,-3 0 0 15,3 0 0-15,0-6 0 0,-4 6 0 0,4-5 0 16,0-1-8-16,0 0 0 0,0-3-8 0,-3 3 12 15,3 0-1-15,-4-6-1 0,5 7 0 0,-5-1 0 16,-3 0-10-16,4-9 8 0,-1 9-8 0,-3 0 8 16,0 0-8-16,4-5 0 0,-4 5 9 0,3 6-9 15,-3-12 8-15,0 6-8 0,0 0 8 0,0 6-8 16,0 0 0-16,0 0 9 0,0 0-9 0,0 0 0 16,-7 0 0-16,-3-3 0 0,2 3-10 0,-2 0 10 15,3 0-20-15,-4 0 3 0,1 0 1 0,-1 0 0 16,1 3 16-16,-5 3 0 0,5-6 0 0,-4 6 0 15,0-6 12-15,-1 12 0 0,1-12 0 0,0 6 0 16,4 0-1-16,3 5-1 0,0-11 0 0,-1 9 0 0,1 3-10 16,0-12-11-16,7 0 3 0,-3 12 0 0,-1-6 8 0,4-1-10 15,0-5 10-15,0 12-10 0,7 0 10 0,-3 3 0 16,3-4-9-16,-4 1 9 0,5 6 0 0,-1-6 0 16,0 2-9-16,3 10 9 15,-3-7 0-15,0 4 0 0,0-3 0 0,0 5 0 16,1-2 0-16,-1 2 0 0,3-2 0 0,1 2 0 0,-1-5 0 15,1 0 0-15,0 2 0 0,-1-8 0 0,1 0 0 16,-1 0 11-16,1 2-3 0,-4-2-8 0,3-6 12 0,-2 0-12 16,-1 0 12-16,3-1-12 0,-3-5 8 15,4 0-8-15,-4 0 0 0,0-5 0 0,3 5-10 0,1-6-6 16,0 6 0-16,3-6-1 16,0 6-42-16,0-6-8 0,0 0-1 0</inkml:trace>
  <inkml:trace contextRef="#ctx0" brushRef="#br0" timeOffset="-176489.17">23477 3098 653 0,'0'0'18'0,"0"0"5"0,0 0-23 0,-7 6 0 0,7-6 0 0,-3 9 0 16,-1-4 59-16,1 1 7 0,-1 6 2 0,1-6 0 15,3 6 3-15,-4-6 1 0,4 0 0 0,0-6 0 16,0 8-29-16,0-2-6 0,0-6-1 0,4 6 0 16,-4 6-6-16,3 0-2 0,1-7 0 0,-1 4 0 15,-3 3-13-15,4 6-3 0,-4-7-1 0,3 1 0 16,1-3 5-16,-4 9 0 0,3-7 1 0,1 1 0 0,-1 6-7 15,-3-9-2-15,0 2 0 0,4 1 0 16,-4 0 10-16,0-6 2 0,3 6 0 0,-3-7 0 0,0 4-10 16,0-9-2-16,4 12 0 0,-4-12 0 0,0 0 4 0,0 0 0 0,0 0 0 15,0 0 0-15,0 0 16 0,-4 6 3 0,4-6 1 0,0 0 0 16,0 0-1-16,0 0 0 16,-7 0 0-16,7 0 0 0,-7 0-16 0,0 0-3 0,0-6-1 15,0 0 0-15,0 0-11 0,0-3 0 16,0 4 0-16,0-1 8 15,3-6-8-15,1 0 0 0,-4 0 0 0,3-2 0 0,1-4-12 0,-1 6 1 0,1-5 1 16,-1-1 0-16,1 3-6 0,-4-8 0 0,3 2-1 0,1 4 0 16,-1-1 1-16,1 0 0 0,-1 4 0 0,0-4 0 15,4 0-8 1,-3 7-2-16,-1 2 0 0,4-3 0 0,-3 0 14 0,3 6 2 0,0 1 1 0,-4-1 0 16,4 6 9-16,0 0-8 0,0 0 8 0,0 0-8 15,0 0 8-15,0 0-10 0,0 0 10 0,4 0-10 16,-4-12 10-16,3 12-8 0,4 0 8 0,-3-6-8 15,3 3 8-15,-3-3 0 0,3 6 0 0,3-6-8 16,-3 6 8-16,0-6 0 0,0 1 0 0,0 5 0 16,1 0 0-16,-1-6 9 0,0 0-1 0,0 0-8 15,0 6 0-15,0 0 0 0,0 0 0 0,0 0 0 16,0 0-51-16,0 6-17 0,0 0-3 0</inkml:trace>
  <inkml:trace contextRef="#ctx0" brushRef="#br0" timeOffset="-175659.305">23601 3265 1044 0,'-7'12'21'0,"0"3"7"0,0-3-28 0,3-6 0 0,-3-6 0 0,4 0 0 16,-5 0 47-16,5 0 4 0,-1 0 1 0,4 0 0 15,-3 0 0-15,-1-6 0 0,4 6 0 0,0-6 0 16,0 0-23-16,0-3-4 0,0 3-1 0,0 0 0 16,0 0 10-16,0 1 2 0,0-1 0 0,4 6 0 15,-1-6-26-15,1 6-10 0,-1-6 8 0,1 6-8 16,3-6 0-16,0 6-9 0,-3 0 0 0,3 0 0 15,0 0 9-15,0 0 0 0,0 0 0 0,3 0 0 16,-2 0 0-16,2 0 0 0,4 0 0 0,-3 0 0 16,-1 0 0-16,5 6 0 0,-5-6 8 0,1 6-8 15,-1-6 0-15,1 0 0 0,-4-6 0 0,3 0 0 16,1 6 0-16,-4 0 0 0,4 0 8 0,-1-3-8 16,-3 3 0-16,-3 0 0 0,-4 0 0 0,0 0 0 15,3-3 0-15,1 0 0 0,3 3 0 0,-7 0-8 16,0-3 8-16,0 3 11 0,0 0-3 0,0 0 0 0,0-9 3 0,0 9 0 15,0-5 0-15,0 5 0 0,-7-6-11 0,0 0 0 0,3 0 0 0,-6 0 0 16,3 0-12-16,0 0 3 0,-4 0 0 16,4 1 0-16,-4 2 9 0,-3 3-12 0,0-6 12 15,0 0-12-15,4 0-4 0,-5 6 0 0,5-6-1 16,-1 6 0-16,1 0 6 0,-1 0 2 0,4 0 0 0,0 6 0 16,3 0-4-16,-3 0-1 0,4 0 0 0,-1-3 0 15,4 2 5-15,0 7 1 0,0-6 0 16,0 6 0-16,0 0 8 0,0-1 0 15,-3-5 0-15,3 9-8 0,0-3 8 0,0 5 0 16,0-5 0-16,0 3 0 0,3-3 9 0,-3-1-9 0,4-5 12 0,-4 6-12 16,3 0 12-16,-3-3-12 0,0 2 12 0,4-5-12 15,-4 6 32-15,0-6 0 0,0 6 0 0,3-9 0 16,-3-3-12-16,0 8-2 0,0-8-1 0,4 9 0 16,-4 3-4-16,3-6-1 0,-3-6 0 0,4 12 0 15,0-7-12-15,3-5 0 0,3 6 0 0,-3-6 0 16,4 3 0-16,-4-3 0 0,3 3 9 0,1 3-9 15,0-6 0-15,3 0 0 0,-4-6 8 0,1 3-8 16,3 3-16-16,-3-3-6 0,3-3-1 0</inkml:trace>
  <inkml:trace contextRef="#ctx0" brushRef="#br0" timeOffset="-174820.482">24169 3221 1044 0,'0'0'21'0,"-7"0"7"0,3-6-28 0,1 6 0 0,-4-5 0 0,3-1 0 15,-3 6 52-15,0 0 4 0,3-6 2 0,-3 6 0 16,0 0-11-16,-3 0-3 0,3 0 0 0,0 6 0 16,0-6-8-16,0 6-3 0,-1-1 0 0,1 1 0 15,0 0-9-15,4 0-3 0,-4 9 0 0,3-9 0 16,1 5-13-16,-1 1-8 0,1 9 8 0,-1-4-8 15,4 1 0-15,0-3 0 0,0-3 0 0,0 5 0 16,4-5 8-16,-4 0 0 0,0-1 0 0,3-2 0 16,-3 3-8-16,4-6 0 0,-4 6 0 0,0-12 0 15,7 6 0-15,-4-1 0 0,1-5 0 0,-1 6 0 0,4-6 0 16,0 3 0-16,1-3-8 0,-5 3 8 0,4-3 0 16,-3 0-8-16,3-3 8 0,-4 3 0 0,4-3 0 0,0-3 8 15,-3 1 0-15,3-1 0 0,-4 0-8 16,5-12 0-16,-1 6 8 0,0 4-8 15,-4-4 11-15,1 6-3 0,-1-6 0 0,-3 0 0 0,4 4-8 0,-4-1 0 16,0 6 0-16,0-9 0 0,0 6 0 0,0 0 0 0,0 6 0 16,0 0 0-16,0 0 8 0,0 0 0 0,0 0 0 0,0 0 0 15,0 0-8-15,0 0-14 0,0 0 3 0,0 0 1 16,0 0 10-16,0 0-13 0,0 0 5 0,0 12 8 16,0 0-14-16,3-3 5 0,1 2 1 0,-1 1 0 15,1 6 8 1,-1-6 0-16,4-4 0 0,1 4 8 0,-1 6-8 0,0-6 0 0,0-1 0 15,0 4 0-15,0 3 0 0,0-7 0 0,0 7 0 0,0 3 0 16,-4-4 0-16,5 7 0 0,-5-4 0 0,4 10-8 16,0-4 8-16,-3 4 0 0,-1 8 0 0,1-9-8 15,-1 4 8-15,-3-4 12 0,4-8-2 0,-4 8-1 16,3-6 7-16,-3-2 2 0,0-3 0 0,4-1 0 16,-4-2-18-16,0-3 10 0,-4 0-10 0,4-7 8 15,-3 7 20-15,-1-6 3 0,4-6 1 0,0 0 0 16,0 0 0-16,-3 6 0 0,3-6 0 0,-7 0 0 15,-4 6 6-15,1-12 2 0,-1 6 0 0,0 0 0 16,1-6-23-16,-1 6-4 0,-3-6-1 0,4 6 0 16,-5 0-12-16,1-6 0 0,0 0 0 0,-3 6 0 15,2-5 0-15,5-1-10 0,-1-3 2 0,1 3 0 16,-1 0-4-16,4 0 0 0,3-6 0 0,-3 1 0 16,0 5-35-16,4-9-7 0,-1 3-2 0,1 1 0 15,-1-7-12-15,1 6-4 0,3-8 0 0,-4 8 0 16,1-6-106-16,3-11-22 0</inkml:trace>
  <inkml:trace contextRef="#ctx0" brushRef="#br0" timeOffset="-174068.021">24525 3277 1212 0,'0'0'51'15,"0"0"-41"1,0 0 37-16,0 0 7 0,0 0 2 0,0 0 0 16,0 0-12-16,-3-6-1 0,3 6-1 0,-4-6 0 15,1 6-3-15,-1-5-1 0,-3-1 0 0,7 6 0 16,-7 0-11-16,7 0-3 0,-7 0 0 0,0 0 0 0,0 0-4 0,7 0 0 16,-11 6-1-16,1-1 0 15,3 1-19-15,-4 0 0 0,4 0 0 0,-4 9 0 16,4-3 0-16,0-1 0 0,-3 1 0 0,3 0 0 0,3 0 0 0,0 2 0 0,1-8 0 15,-1 12 0-15,1-12-9 16,-1 5-6-16,1 4-1 0,-1-3 0 0,1-6 16 0,3-6 0 16,0 0 0-16,0 12 10 0,0-12-10 0,0 0 0 0,0 0 0 15,0 0 0-15,0 0 0 0,0 0 0 0,0 0 0 0,-4 11 0 16,4-11 13-16,0 6-2 0,0-6-1 0,0 0 0 16,0 9-10-16,4-3 0 0,-1 0 0 0,4-6 0 15,-3 0 0-15,3 0-14 0,0 0 2 0,4 0 0 16,-1-6 12-16,-3 0 13 0,4-6-2 15,-1 9-1-15,5-8-10 0,-5 5 0 0,1-6 9 16,-1 0-9-16,-3-3-21 16,4 10-9-16,-4-7-2 0,0-6 0 0,4 12 32 0,-4-8 0 0,-4 5 8 0,4-6-8 15,-3 9 0-15,-4 0 0 0,3 0 0 0,1 1 0 16,-4-1 0-16,0 0 0 0,0 6 0 0,0 0 0 16,0 0 0-16,0 0-9 0,0 0 9 0,0 0 0 15,0 0-13-15,0 0 2 0,0 0 1 0,0 0 0 16,0 0 2-16,7 12 0 0,-7-12 0 0,3 5 0 15,4 7 8-15,-3-6 0 0,3 6 0 0,-3-6-8 16,3 8 8-16,-4-2 0 0,4 0 0 0,-3-6-8 16,3 6 8-16,-4-7 0 0,4 1 0 0,-3 3 0 15,-1 3 0-15,1 0 0 0,-1-6 0 0,1 5 0 16,0-8 9-16,-4-3-9 0,0 0 12 0,3 9-12 16,-3-9 0-16,4 9 0 0,-1-3-12 0,-3-6 3 15,0 0-19-15,0 0-3 0,0 0-1 0,7 6 0 16,-7-6-43-16,4 0-9 0,3 6-1 0</inkml:trace>
  <inkml:trace contextRef="#ctx0" brushRef="#br0" timeOffset="-173545.546">24666 3315 1123 0,'0'0'23'0,"0"0"7"0,0 0-30 0,4 0 0 0,-4 0 0 0,3 6 0 16,1 0 31-16,-1 0 0 0,1 6 0 0,3-9 0 15,-4 3 4-15,1-3 1 0,3 5 0 0,0-8 0 16,-3 6-4-16,3 0-1 0,-4 0 0 0,4 0 0 16,-3 0-8-16,3 0-2 0,-4-6 0 0,4 6 0 15,-3-3-10-15,3-1-3 0,0 1 0 0,0 3 0 16,-3 0 8-16,3 0 0 0,0 0 1 0,0 0 0 15,-4-6-6-15,1 6-2 0,-1 0 0 0,-3-6 0 16,0 0-1-16,0 0 0 0,0 0 0 0,0 0 0 16,0 0 7-16,0 0 1 0,0 0 0 0,0 0 0 15,0 0 18-15,0 0 4 0,0 0 1 0,0 0 0 16,-3 0-15-16,-4-12-2 0,0 6-1 0,3 0 0 16,-3 0-11-16,4-6-2 0,-4 4-8 0,3 2 12 0,-3 0-12 0,3-6 8 15,1 0-8-15,-4 6 0 0,3-2 8 16,1-1-8-16,-1 6 0 0,1-9 0 15,-4 0 0-15,3 6 0 0,1-5 0 0,-1-7 0 16,1 9 0-16,-1-3 0 0,4 1 0 0,-3 5 0 0,3-12 0 0,0 9 0 16,0 3 0-16,0-5 0 0,0 5 0 0,0-6-10 0,3 6 10 0,-3 0-8 15,4-2 8-15,-1 2 0 0,-3-6 0 0,4 6-8 16,-4-6 8-16,3 6 0 0,-3 6 0 0,7 0 0 16,0-6-14-16,0 1 2 0,0-1 1 0,0 3 0 15,1-3-14 1,2 6-3-16,-3 0-1 0,4 0 0 0,-1 0-7 0,4-6 0 15,-3 6-1-15,3-6 0 0,0 6-25 0,0-6-5 0,0 6-1 16</inkml:trace>
  <inkml:trace contextRef="#ctx0" brushRef="#br0" timeOffset="-172693.64">25227 3148 1140 0,'0'0'24'0,"0"0"4"0,-7 6-28 16,0-6 0-16,7 0 0 0,-7 6 0 0,7-6 52 0,-7 0 4 0,0 0 0 0,7 0 1 15,-7 0-13-15,0 0-2 0,7 0-1 0,-7 0 0 16,0 0 4-16,0 0 1 0,0 0 0 0,-1 0 0 16,1 0-18-16,-3 0-4 0,3 3-1 0,-4 0 0 15,4-1-1-15,-3 4 0 0,2-6 0 0,-2 6 0 16,3 0-2-16,0 0 0 0,-4-6 0 0,4 12 0 16,0-6-8-16,0-1-1 0,0 4-1 0,0 0 0 15,3 6-10-15,-3 2 8 0,4-5-8 0,3 9 8 16,-4-4-8-16,4-5 0 0,-3 6 0 0,3-6 0 15,3 2 0-15,-3-2 0 0,4 0 0 0,-4 0 0 16,3-4 0-16,1 4 0 0,3 0 0 0,-4-6 0 16,1 0 0-16,-4-6 8 0,4 6-8 0,3-6 0 15,-4 5 8-15,4 1-8 0,-3-6 8 0,3 3-8 16,0-3 10-16,3 3-10 0,-3-3 12 0,4 0-12 16,0-3 14-16,-1 0-4 0,1-3-1 0,-1 1 0 15,1-7 3-15,0 0 0 0,-4-3 0 0,0 4 0 16,3-7-2-16,-3-11 0 0,-3 2 0 0,3 4 0 15,-4-4-10-15,1-2 0 0,-4-4 9 0,3-2-9 16,1 9 0-16,0 2 0 0,-4 6 0 0,3-2 0 16,-3-4-15-16,-3 7 3 0,3-4 0 0,-4 4 0 15,4-1 4-15,0 6 8 0,-4-3-13 0,4-2 5 16,-3-1 8-16,3 6 0 0,-4-8 0 0,1 8 0 16,3 0 8-16,0 1 6 0,-4-7 2 0,4 9 0 0,-3-3-28 0,-1-5-4 15,4 11-2-15,-3-9 0 16,-1 3 7-16,1 6 2 0,-1-5 0 0,-3 5 0 15,7 0-5-15,-3 0-1 0,3 6 0 0,0 0 0 16,0 0 7-16,0 0 8 0,0 0-13 0,0 0 5 0,0 0 8 0,0 0-10 0,0 0 10 16,0 0-10-16,0 0 10 0,0 6-10 0,0 6 10 0,0-1-10 15,0 1 10-15,3 3 0 0,1 8 0 0,-4-5 0 16,3-3 0-16,-3 8 0 0,4 1 0 0,-1-4 0 16,-3 4 0-16,4-1 0 0,-1-2 0 0,-3 3-8 15,0-4 8-15,0 10 0 0,0-7 0 0,0 3 0 16,0 10 0-16,4-10 8 0,-4 9-8 0,3-2 8 15,-3-4-8-15,0-2 9 0,-3-4-9 0,3 4 10 16,-4-4-10-16,4-5 0 0,0-1 0 0,0 4 8 16,0-3 5-16,0-7 1 0,0-5 0 0,4 6 0 15,-4-3-14-15,0-3 8 0,0-6-8 0,0 12 0 16,3-7 8-16,-3 1-8 0,0 6 0 0,0-12 0 16,0 0 8-16,0 0-8 0,0 0 0 0,0 0 0 15,0 0 0-15,0 0-8 0,0 0-1 0,0 0 0 16,0 0-40-16,7 0-8 0,-3 3-2 0</inkml:trace>
  <inkml:trace contextRef="#ctx0" brushRef="#br0" timeOffset="-172039.37">25298 3298 1474 0,'-4'6'31'0,"-3"0"6"0,7-6-29 15,-3 5-8-15,3-5 0 0,0 6 0 0,0-6 17 0,0 0 3 16,0 0 0-16,0 0 0 0,0 0-12 0,0 0-8 0,0 0 9 0,0 0-9 15,3 6 22-15,1 0-2 0,3-6 0 0,-4 6 0 16,4 0-10-16,0-6-2 0,4 0-8 0,-4 0 12 16,4 0-12-16,3 3 0 0,-4-3 0 0,1 3 0 15,3 0 0-15,-3 0 0 0,3-3 0 0,-4 0 0 16,1 0 0-16,-1-3 0 0,1 0 8 0,0 0-8 16,-1 3 0-16,-3-3 11 0,4 3-11 0,-4-6 10 15,0 0 8-15,0 6 2 0,0-6 0 0,-3 0 0 16,-1-5 9-16,1 5 3 0,-1-12 0 0,1 9 0 15,-4-3-32-15,3 1 0 0,-3 5 0 0,0-12 0 16,0 9 0-16,-3 3 0 0,3-5 0 0,-4 5 0 16,1 0 0-16,-1 0 0 0,4 6 0 0,-3-6 0 15,-5 0-19-15,-2 0-6 16,3 4-2-16,0-1 0 0,-4 3 11 0,1-3 3 0,-1 3 0 0,0 0 0 16,-3 0 13-16,4 3 0 0,-1 0 0 0,-3 5 0 15,0-2 9-15,0-6 5 0,3 6 1 0,1 0 0 16,-1 6 6-16,4-1 2 0,3-2 0 0,1 3 0 15,-1 6-31-15,1-1-7 0,3-5-1 0,-4 3 0 0,4 2 16 16,0-5 0-16,0 6 0 0,0-3 0 0,4 2 10 16,3 1 5-16,-4-6 1 0,5-4 0 0,-1 4-16 0,0 0 0 15,-4-6 8-15,4 6-8 0,0-7 0 0,-3 1-16 0,3-3 3 16,0 6 1-16,0-6 12 0,-3 3 15 0,-4-6-3 16,7 6-1-16,0-6-2 0,0 0 0 0,3 6 0 0,-3-6 0 15,4 0-9-15,0 0 0 0,-4 0 0 0,3 0 0 31,-3 0-44-31,4-6-4 0,-1 6 0 0,1-6-1 16,0 0-107-16,3-3-20 0</inkml:trace>
  <inkml:trace contextRef="#ctx0" brushRef="#br0" timeOffset="-171519.249">25654 3221 1706 0,'-7'15'36'0,"3"-3"7"0,4-6-35 0,-3 5-8 0,3 1 0 0,0 3 0 16,3-3 9-16,-3-1 0 0,4 1 0 0,-1 0 0 15,1 0 3-15,-4-3 1 0,4 2 0 0,-1-5 0 16,-3 6 15-16,4 0 2 0,-1-6 1 0,-3-1 0 15,4 10-10-15,-1-3-1 0,-3-6-1 0,4 0 0 16,-1 0-8-16,-3-6-2 0,0 5 0 0,0-5 0 16,4 6 3-16,-1 0 1 0,-3-6 0 0,0 0 0 15,0 0-2-15,0 0-1 0,0 0 0 0,0 0 0 16,0 0 0-16,0 0 0 0,0 0 0 0,0 0 0 16,0 0 6-16,0 0 0 0,4 6 1 0,-4-6 0 0,0 0 2 0,7-6 0 0,-4 3 0 15,1 0 0-15,-1 3-5 0,1-6-1 16,-4 1 0-16,0-1 0 0,0 0-13 0,-4 0 8 0,1-6-8 0,3 3 0 15,-4-2 0-15,1-1 0 0,-1 0 0 0,1 0 0 16,-4 1 0-16,3-1-8 0,-3-3 8 0,4 3-13 16,-4 1 4-16,0-4 1 0,-1 3 0 0,1-6 0 15,4 7 0-15,-4 5 0 0,3-12 0 0,1 9 0 16,-1 3 8-16,1-5 0 0,3 5 0 0,-4-6 0 16,4 6 0-16,0 0 0 0,4-5 0 0,-4 8-8 15,3-3 8-15,4-6-12 0,-3 12 12 16,3-6-12-16,3 6 2 0,1-6 0 0,3 0 0 0,-3 6 0 15,3-6-8-15,0 1-2 0,4-1 0 0,-4 3 0 16,3-3-30 0,1 0-6-16,0 0-2 0,-1 0 0 0,1 0-18 0,0 1-3 0,-1-1-1 0</inkml:trace>
  <inkml:trace contextRef="#ctx0" brushRef="#br0" timeOffset="-171140.229">26148 3118 1340 0,'0'0'28'0,"0"0"7"0,0 0-35 0,0 0 0 16,0 0 0-16,0 0 0 0,0 0 16 0,3 6-3 0,-3-6-1 0,4 0 0 15,3 6 20-15,0-6 4 0,0 6 1 0,0-6 0 16,0 0-4-16,4 0-1 0,-4 0 0 0,0 6 0 16,0-6-20-16,4 0-12 0,-4 0 12 0,0 0-12 15,3 0 0-15,-3 0 0 0,0 0 0 0,4 0 0 16,-4 6 0-16,-3 0 0 0,-4-6 0 0,7 0 0 15,-7 0-16-15,7 6 2 0,-7-6 1 0,0 0 0 16,0 0-15-16,7 0-2 0,-7 0-1 0,0 0 0 16,0 0-93-16,0 0-18 0,3 3-4 0</inkml:trace>
  <inkml:trace contextRef="#ctx0" brushRef="#br0" timeOffset="-170811.459">26148 3265 1190 0,'0'0'33'0,"-4"6"9"0,4 0-34 0,0-6-8 0,-3 6 0 0,3-6 0 15,-4 9 12-15,4-9 0 0,0 6 0 0,0 0 0 16,0 0 22-16,4-1 5 0,-4 1 1 0,0 0 0 15,3 0-13-15,1-6-3 0,3 6 0 0,-4 0 0 16,1-6 0-16,3 3 0 0,-7-3 0 0,0 0 0 16,7 0 4-16,4 0 0 0,-4 3 0 0,3-3 0 15,-3 0-12-15,4 0-1 0,0 0-1 0,-1 0 0 16,-3 0-14-16,4 0 0 0,-1-3 0 0,1 3 0 16,-4 0 0-16,0 0 0 0,0 3 0 0,-3-3 0 15,3 3 0-15,0 0 0 0,3 0-11 0,-3 2 11 16,-3-5-56-16,-4 0-4 0,7-5-1 0</inkml:trace>
  <inkml:trace contextRef="#ctx0" brushRef="#br0" timeOffset="-169420.316">26864 3113 1162 0,'0'0'49'0,"0"5"-39"15,0 1 28-15,0 0 6 0,0 6 0 0,0-6 1 16,0 6-20-16,0-9-4 0,4 2-1 0,-4-5 0 15,0 6 13-15,0-6 3 0,0 0 0 0,0 0 0 16,0 0-8-16,0 0-2 0,0 0 0 0,0 0 0 16,0 0-3-16,0 0-1 0,0 0 0 0,0 0 0 15,0 0 0-15,0 0 0 0,0 0 0 0,0 0 0 0,0 0 0 0,0 0 0 16,0 0 0-16,0 0 0 16,0 0-14-16,0 0-8 0,0 0 10 0,0 0-10 15,3 6 8-15,4-6-8 0,-7 0 0 0,4 6 0 16,-4-6 8-16,0 0-8 0,3 0 0 0,1 6 9 0,-4-6-1 0,0 0 0 15,0 0 0-15,0 0 0 16,0 0 4-16,0 0 1 0,0 0 0 0,0 0 0 0,7 0 0 0,-7 0 0 16,0 0 0-16,0 0 0 0,0 0 10 0,0 0 1 0,0 0 1 0,0 0 0 15,0 0-25-15,0 0 8 0,0 0-8 0,0 0 0 16,0 0 8-16,0 0-8 0,0 0 0 0,0 0 8 16,0 0-8-16,0 0 0 0,0 0 0 0,0 0 8 15,0-6-8-15,-4 0 8 0,4-6-8 0,-3 4 8 16,-1 2-8-16,1-6 0 0,-1 0 0 0,1 0 0 15,3-2 0-15,3-4 0 0,-3 6-9 0,0 1 9 16,0-13 0-16,-3 9 0 0,-1-8-8 0,-3 2 8 16,3-2 0-16,-3 5 0 0,4-5 0 15,-4-4 0-15,3 10 0 0,-3-16 0 0,4 10 0 16,-1-4 0-16,1 4 0 0,-1 5 0 16,4 0 0-16,-3 4 0 0,-1 2 0 0,4 0 9 0,-3 0-9 0,-1 1 8 15,1 2 4-15,3 3 0 0,-4 0 0 0,4 6 0 16,0 0-4-16,-4-6 0 0,4 6 0 0,0 0 0 15,0 0-8-15,0 0 0 0,0 0 0 0,0 0 0 16,0 0 0-16,0 0-11 0,0 0 3 0,8 12 0 16,-5-6 0-16,4 6 0 0,0 8 0 0,0-8 0 15,0 14 8-15,0-2 0 0,0 5 0 0,0-2 0 16,-3 2 0-16,3 4-8 0,-3-10 8 0,-1 9 0 16,1-8 0-16,-4-1 0 0,-4 4 0 0,1-4 0 15,3 4 0-15,0 2 0 0,0-2 0 0,-4 2 0 0,4 1 0 0,-4 8 0 16,4-9 0-16,-3 9 0 15,3-5 0-15,0-4 0 0,0 3 0 0,0-2 0 0,3-7 0 0,-3-2 8 16,0-3-8-16,4-1 0 0,-4 4 0 0,4-9 0 16,-1-1 0-16,-3 1 0 0,-3 0 0 0,3 3 0 0,0-4 0 15,3-5 0-15,-3 0 0 16,0-6 0-16,0 6 0 0,0-6 0 0,0 0 0 0,0 0 0 16,0 0 0-16,0 0 0 15,0 0-14-15,0 0 2 0,0 0 1 0,0 0 0 16,0 0-16-16,0 0-3 0,0 0-1 0,0 0 0 15,0 0-29-15,0 0-5 0,-7-6-2 0,3 6 0 16,4-12-141-16,-3 6-28 0</inkml:trace>
  <inkml:trace contextRef="#ctx0" brushRef="#br0" timeOffset="-169100.125">26698 3092 1986 0,'0'0'41'0,"0"0"11"0,0 0-42 0,0 0-10 0,0 0 0 0,0 0 0 16,0 0 8-16,0 0 0 0,0 0 0 0,0 0 0 15,0 0-8-15,0 0 8 0,0 0-8 0,0 0 8 16,0 0 0-16,0 0 0 0,0 0 0 0,0 0 0 15,0 0-8-15,0 0 0 0,4 6 0 0,3 0 0 16,0-3 0-16,3 3 0 0,1-1-12 0,3 1 12 16,0 0-12-16,4 0 12 0,0 6-12 0,-1-6 12 15,1 0-24-15,-1 0 4 0,1 2 0 0,0-8 0 16,6 6-29-16,-2 0-6 0,2 0-1 0,1 0 0 16,-4 0-14-16,4-6-3 0,-4 0-1 15</inkml:trace>
  <inkml:trace contextRef="#ctx0" brushRef="#br0" timeOffset="-168659.883">27164 3210 1302 0,'-11'11'27'0,"4"-5"7"0,4 0-34 0,-1 9 0 0,1-9 0 0,-1 0 0 16,1 5 45-16,-1 1 3 0,-3 0 0 0,3 3 0 15,1-4-4-15,-4 1 0 0,3 6 0 0,1-4 0 16,-4-2-25-16,3 6-6 0,4-6-1 0,-3-1 0 16,-1-2 7-16,4 9 1 0,-3-6 0 0,3-7 0 15,-4 7-20-15,4 3 0 0,0-9 0 0,4 0 0 16,-4 0 0-16,3-1 0 0,1 1 0 0,-1 6 0 16,1-12 8-16,-1 6-8 0,1-3 12 0,3 0-12 15,-4 0 27-15,8-3-2 0,-4-3 0 0,4 3 0 16,-1-6-13-16,1 3-2 0,-1 0-1 0,1-3 0 15,3-6-9-15,-3 7 8 0,3-1-8 0,0-6 8 16,0-6 0-16,-3 4 0 0,-4 2 0 0,3-12 0 16,-3 10-8-16,-3-4 0 0,-1-6 0 0,1 7 0 15,-4-4 0-15,0 4 0 0,0-1 0 0,-4 3 0 16,-3-2 0-16,0 5 0 0,0-3 0 0,0 6-11 16,0 0 11-16,0 9-8 0,-4-5 8 0,4-1-8 15,-3 6 8-15,-4 0 0 0,3 0 0 0,1 6 0 16,-1-1-9-16,0 1 0 0,-3 3 0 0,7 3 0 0,-3 0-6 15,3 5-1-15,-1-5 0 0,1 9 0 16,0-10-28-16,4 7-5 0,-4-3-2 0</inkml:trace>
  <inkml:trace contextRef="#ctx0" brushRef="#br0" timeOffset="-167554.967">27785 3333 732 0,'0'0'15'0,"0"0"5"0,-4-6-20 15,4 6 0-15,-7 0 0 0,7 0 0 0,-7-6 52 0,0 6 8 0,0 0 0 0,7 0 1 16,-3-6 10-16,3 6 1 0,-4 0 1 0,4 0 0 16,0 0-5-16,-7-5 0 0,7 5-1 0,0 0 0 15,0 0-17-15,0 0-3 0,0 0-1 0,0 0 0 16,0 0-16-16,0 0-3 0,0 0-1 0,0 0 0 16,0 0-15-16,0 0-3 0,0 0-8 0,0 0 12 15,0 0-12-15,3 5 0 0,-3 7 8 0,0-6-8 16,4 9 0-16,0-3-12 0,-4 5 3 0,3 1 0 15,1-6 31-15,-1 2 6 0,-3 4 2 0,4 0 0 16,-1-4-15-16,-3 4-3 0,4-6-1 0,-4 5 0 16,3-5 5-16,-3 0 0 0,4-3 1 0,3 2 0 15,-4-5-4-15,1 6-1 0,-1 0 0 0,1-9 0 16,-1 3-12-16,-3-6 0 0,4 0 8 0,-4 0-8 16,7 0 0-16,-3 0 9 0,3-3-9 0,-4 0 8 15,4 0 50-15,0-3 10 0,0 0 1 0,4-6 1 16,-4 1-98-16,0-1-19 0,0 0-4 0,0-3-1 15,0 4 26-15,0-7 5 0,0 3 1 0,0 3 0 0,0-5 0 0,0-1 1 16,0-2 0-16,1 8 0 0,-1-6 4 0,0 6 1 16,0-2 0-16,-4 8 0 0,1-6 4 0,-1 6 1 0,-3 6 0 0,0 0 0 31,0 0-18-31,0 0-3 0,0 0-1 0,0 0 0 0,0 12 18 0,4 0 3 0,-4 2 1 16,0-2 0-16,0 6 9 0,0-6 0 15,0 2 8-15,0 4-8 0,-4-6 0 0,4-1 9 0,0-2-9 0,0 0 0 16,0 0 16-16,0-3-3 0,0-6-1 15,0 0 0-15,4 6 6 0,-4-6 1 0,3 6 0 0,-3-6 0 16,0 0-10-16,7 5-1 0,-7-5-8 0,4 0 12 16,7 0-4-16,-11 0-8 0,7 0 11 0,-7 0-11 15,7 0 9-15,0 0-9 0,0 0 0 0,0-5 9 16,0 5-9-16,0 0 0 0,-7 0 0 0,3 0 8 16,4 0-8-16,-7 0 0 0,8 0 0 0,-1 0 0 15,0 0 0-15,-7 0 8 0,0 0-8 0,0 0 8 16,0 0-8-16,7-6 0 0,-4 6 0 0,1 0-11 0,-4 0 11 15,3-6 12-15,-3 0-2 0,0-3-1 16,0-3 7-16,-3 6 0 0,3-5 1 0,0-1 0 0,0 0 5 16,3 0 1-16,-6 4 0 0,3-4 0 15,0 0-13-15,-4 0-2 0,4-2-8 0,0 2 12 0,0-6-12 0,-3 6 0 16,3 1 0-16,-4-10 0 16,4 9 0-16,-3 6 0 0,-1-5 0 0,1-7 0 15,-4 6 0-15,3 3 0 0,-3-2-13 0,0-7 4 16,3 6-38-16,-3 4-7 0,0 2-2 0,0 0 0 15,0-6-8-15,0 6-3 0,-3 0 0 0</inkml:trace>
  <inkml:trace contextRef="#ctx0" brushRef="#br0" timeOffset="-166848.799">28395 3415 1280 0,'-14'3'36'0,"0"-3"8"15,3 0-35-15,4 0-9 0,7 0 0 0,-10 0 0 16,3 0 0-16,0 0 0 0,-1 3 0 0,8-3-11 0,-10-3 11 0,10 3 0 16,-7 3 8-16,7-3-8 0,-11 6 27 0,1-6 1 15,10 0 0-15,0 0 0 0,-7 6-28 0,-4 0 0 16,4 0 0-16,7-6 0 0,-4 6 12 0,-3 0-4 15,-3 5 0-15,3-8 0 0,0 9-8 0,0-6 8 16,3 6-8-16,-3-1 8 0,0-5 2 0,3 6 0 0,1 0 0 16,-1-3 0-16,1 2-2 0,3-5 0 0,-4 6 0 0,4-12 0 15,0 0 27-15,0 0 5 0,0 0 0 0,4 6 1 16,3 0-17-16,0-3-3 0,0-6-1 0,4 3 0 16,-1-6-12-16,1 0-8 0,3-6 10 0,0 6-10 15,0-5 22-15,4-7-2 0,-4-3 0 0,-4 10 0 31,5-10-40-31,-5-2-8 0,1 5-1 0,-1-6-1 0,1 4 6 0,-1-4 2 16,-2 4 0-16,-1-4 0 16,0 7-22-16,-4-10-5 0,-3 9-1 0,0 7 0 0,4-7 29 0,-8 9 5 0,4 3 2 0,0 0 0 31,0 6-14-31,0 0-4 0,0 0 0 0,0 0 0 0,-3 6 52 0,-1 3 9 0,1 9 3 0,-1-6 0 16,4-1-32-16,-3 10 0 0,3-3 0 0,0-1 0 15,-8 1 16-15,8-3-4 0,0 2 0 0,0 1 0 0,-3-3 7 16,3-4 1-16,0 7 0 0,0-6 0 0,0-6 8 15,0-1 1-15,3 4 1 0,-3 3 0 0,4-6-22 0,0 0-8 16,-4 0 0-16,0 5 0 0,3-5-10 0,-3 0-8 16,4 0-2-16,-1-3 0 15,-3 3-3-15,7 0-1 0,-3 0 0 0,-1 0 0 16,4 5 4-16,-3 1 0 0,-1-6 0 0,4 3 0 16,-3 2-16-16,3 1-4 0,0 0 0 0</inkml:trace>
  <inkml:trace contextRef="#ctx0" brushRef="#br0" timeOffset="-166265.691">28593 2798 526 0,'0'0'15'0,"0"0"3"0,0-6-18 0,3 3 0 0,-3 3 0 0,0 0 0 16,0 0 9-16,0 0-1 0,0 0-8 0,0 0 12 16,0 0 41-16,0 0 8 0,0 0 2 0,0 0 0 15,0 0-6-15,0 0-1 0,0 0 0 0,0 0 0 16,0 9-3-16,0 3-1 0,0 5 0 0,0-5 0 16,0 3 29-16,0 8 6 0,-3-5 1 0,3 3 0 15,0-4-21-15,-4 7-4 0,4-7-1 0,-3 4 0 16,3 3-17-16,0-4-3 0,0 4-1 0,0-1 0 15,0 4-13-15,0-4-2 0,0 1-1 0,0 2 0 16,3-2 3-16,1-1 0 0,-1 4 0 0,1-4 0 0,-1 4-16 16,1-10-4-16,3 7 0 0,-4-4 0 0,1-2-8 0,3 0 8 15,0 2-8-15,-4-8 8 0,5 6-8 0,-5-7 0 16,1 1 0-16,-1-3 8 0,1 3-8 0,-1-6 10 16,-3 5-10-16,4-5 10 0,-1 3-10 0,4-6 0 0,-3 3 0 15,-1-3 0-15,1 3 0 0,-4-6 8 16,0 0-8-16,0 0 0 15,0 0 0-15,0 0 0 0,0 0-14 0,0 0 5 0,0 0-13 0,-7-9-2 16,3 6-1-16,1-3 0 16,-1 3-43-16,-3-3-9 0,4 0-2 0,3 6 0 15,-4-6-153-15,4 6-32 0</inkml:trace>
  <inkml:trace contextRef="#ctx0" brushRef="#br0" timeOffset="-165961.339">28388 3154 1235 0,'0'0'35'0,"0"0"8"16,0 0-35-16,0 0-8 0,0 0 0 0,-11 6 0 15,11-6 56-15,0 0 10 0,-7 0 2 0,4 6 0 0,-1 2-10 0,1-2-2 16,3-6 0-16,0 6 0 0,3 0-32 0,1 6-6 0,3-12-2 15,0 6 0-15,0 5-6 16,4-8-2-16,3 3 0 0,-4 0 0 0,1 0 10 0,-1 0 2 0,1 0 0 0,0-6 0 16,-1 0-20-16,1 0-16 0,-1 6 4 0,1-6 0 15,-4 0 12 1,4 0 16-16,-1-6-3 0,1 6-1 16,-1 0-52-16,-3 0-10 0,4 0-2 0,3 6-1 15,-3-6-106-15,3 5-21 0,3-5-4 0</inkml:trace>
  <inkml:trace contextRef="#ctx0" brushRef="#br0" timeOffset="-165390.512">28861 3304 969 0,'0'0'40'0,"0"0"-32"15,0 0 2-15,0 0 0 0,0 0 0 0,0 0 0 16,0 0 32-16,0 0 6 0,0 0 2 0,0 0 0 16,0 0 5-16,0 0 1 0,0 0 0 0,3 6 0 15,-3-6-27-15,4 5-5 0,-4-5 0 0,3 0-1 16,-3 0 11-16,4 6 2 0,-1 0 1 0,-3-6 0 15,0 0-10-15,0 0-3 0,0 0 0 0,0 0 0 16,0 0-9-16,0 0-3 0,0 0 0 0,0 0 0 16,0 0 22-16,0 0 4 0,0 0 1 0,-3-12 0 0,3 12-31 15,-4-11-8-15,1 5 0 0,-1 0 0 0,4 6 0 0,-3-6-8 16,3 6 0-16,-4-3 0 0,-3-3 8 0,0 6 0 16,7 0 0-16,-7 0 0 15,0-6-28-15,0 12-3 0,0-6-1 0,-4 0 0 0,4 6 20 16,0-6 3-16,-3 0 1 0,10 0 0 0,-11 3 8 15,11-3 0-15,-7 9 0 0,3 0 0 0,-3 2 0 0,4-5-10 16,-1 6 10-16,4 3 0 0,0-3 0 16,0-1 0-16,0-5 0 0,0 12 0 0,4-12 0 0,-4 3 0 0,3-1 0 0,1 1 0 15,-1 3 0-15,-3 0 0 0,4-6 0 16,3 5 0-16,-3 1 8 0,3-3 1 0,0-3 1 0,0 0 0 16,-4 0-10-16,4-1 0 0,0 1 0 0,0 6 0 15,-3-9 0-15,3 0 0 0,0 3 0 0,0 3 0 16,0-9 28-16,4 6 3 0,-4-1 1 0,3 1 0 15,4-6-32-15,-3 0 0 0,3-6-8 0,0 6 8 16,0-5-29-16,1 5 1 16,-1-6 0-16,0 0 0 0,0 0-40 0,0-3-8 0,0-3-2 15</inkml:trace>
  <inkml:trace contextRef="#ctx0" brushRef="#br0" timeOffset="-164524.321">29030 2901 969 0,'0'0'40'0,"0"0"-32"15,0 0 4-15,0 0 0 0,0 0 0 0,0 0 0 16,0 0 28-16,0 0 7 0,-3 6 1 0,3 3 0 16,0-3 12-16,0 5 4 0,0-5 0 0,0 6 0 15,0 0 0-15,0-1 0 0,0-2 0 0,0 3 0 16,0 6-24-16,0-7-4 0,-4 1 0 0,8 3-1 16,-1 3-2-16,-3 5 0 0,7-2 0 0,-3 2 0 15,-4 7-21-15,3-4-12 0,1 3 12 0,-4 4-12 16,3-10 13-16,1 4-4 15,-1-4-1-15,1-2 0 0,-1 2-8 0,1 1 12 0,3-7-12 0,-4 10 12 16,5-15-4-16,-1-1 0 0,-4 7 0 0,4-3 0 16,0-9-8-16,0 11 0 0,0-5 9 0,0 0-9 15,0 3 0-15,0-10 0 0,1 1 0 0,-1 6 8 16,0-6 9-16,-4 0 3 0,1-3 0 0,-1 0 0 16,1 0-20-16,-4-3-16 0,3 3 4 0,-3-3 0 15,0 0 28-15,0 0 7 0,0 0 1 0,0 0 0 16,0 0 5-16,0 0 2 0,0-3 0 0,-3-3 0 15,3 3-8-15,-4-3-2 0,4 6 0 0,-3-6 0 16,-1-6-21-16,4 6 0 0,0 1 0 0,-3-1 0 16,3-3 0-16,-4 0 0 0,1 6 0 0,-1-9 0 15,4 6 0-15,-3 1 0 0,3-1 0 0,0 6 0 16,-4-6-21-16,4 6-9 0,4-6-2 0,-4 6 0 0,-4-6 32 0,4-3 0 16,0 3 0-16,0 6 0 0,0-6 0 0,0 6-12 15,0-5 3-15,0 5 1 0,0 0 8 0,0 0-12 16,4 0 12-16,-4 0-12 0,7 0 4 0,-4 0 0 15,4-6 0-15,-3 6 0 0,-1 0 8 16,4-6 0-16,0 6 0 0,0 0 0 16,-3 0 0-16,3-6-8 0,4 6 8 0,-4 0-8 0,0 0 0 0,3 0 0 0,-3 0 0 15,4 0 0-15,0 0 8 0,-1 0 0 0,1 0 0 0,-1 0 0 16,1 0 0-16,-1 6 0 0,1-6 0 0,0 6 0 16,-1-6 0-16,1 6 0 0,-4-1 0 0,3 1 0 15,-3-3 0-15,4 9 0 0,0-6 0 0,-4 6 0 16,3-6 0-16,-3-1 0 0,0 7 0 0,4-6 0 15,-4 3 0-15,0 3 0 0,0-1 0 0,0-5 0 16,0 12-11-16,4-9 0 0,-4 2 0 0,0 7 0 16,0-6 11-16,0 0 16 0,0-1-4 0,0 4-1 15,0 3-11-15,0-6-16 0,-3-1 4 0,3 1 1 16,-4-3 11-16,4 3 16 0,-3-7-4 0,-1 1-1 16,5 6-31-16,-5-6-7 0,1 0-1 0,-1 0 0 15,-3-6 10-15,0 0 2 0,0 0 0 0,4 9 0 16,-4-9 3-16,0 0 1 0,3 5 0 0,-3-5 0 15,4 12-31-15,-4-12-5 0,0 6-2 0,0-6 0 16,0 0-26-16,3 6-4 0,-3-6-2 0,0 0 0 16,0 0-30-16,0 0-7 0,0 0-1 0</inkml:trace>
  <inkml:trace contextRef="#ctx0" brushRef="#br0" timeOffset="-112062.447">24014 8425 573 0,'0'0'24'16,"0"-6"-24"-1,0 6 71-15,0-6 9 0,-4 0 1 0,4 6 1 16,0 0-10-16,0 0-1 0,0 0-1 0,0 0 0 16,0 0-5-16,0 0-1 0,0 0 0 0,-3-6 0 15,3 6 4-15,0 0 0 0,0 0 0 0,0 0 0 16,0-3-32-16,0 3-5 0,0 0-2 0,0 0 0 15,0 0 3-15,0 0 0 0,0 0 0 0,0 0 0 0,0 0-32 0,0 0 8 0,0 0-8 0,0 0 0 32,-4 9 8-32,4 3 0 0,0-6-8 0,0 6 12 0,4 2-12 0,-1 10 0 0,1-7 8 0,3 7-8 15,-4 8 0-15,1 4 0 0,-1 2 0 0,1 6 0 16,-1-6 0-16,1 3 0 0,-1-2 9 0,1-1-9 16,-1 3 0-16,1-3 0 15,3 3 0-15,-7 3 0 0,3-11 0 0,1 8 0 16,0-3 8-16,-4-3-8 0,0 4 0 15,-4-13 0-15,4 9 0 0,-4-11 0 16,1 2 0-16,3 1 0 0,-4 2 0 0,1-5 8 0,3-7 12 0,-7 10 3 16,3-10 0-16,-3-2 0 0,4 3 4 0,-1-1 1 15,1 1 0-15,-1-6 0 0,1 0-17 0,-4-4-3 0,7-8-8 0,0 0 12 16,0 0-12-16,0 0 0 0,0 0 0 0,0 0 0 16,0 0 0-16,0 0 0 0,0 0 0 0,0 0 0 15,0 0-19-15,0 0-9 0,0 0-3 0,0 0 0 16,-4-6-187-16,4 1-38 0</inkml:trace>
  <inkml:trace contextRef="#ctx0" brushRef="#br0" timeOffset="-111346.679">23922 8398 558 0,'0'0'24'0,"0"0"-24"15,0 0 110-15,0 0 18 0,0 0 3 0,0 0 1 16,0 0-28-16,0 0-4 0,-7 3-2 0,7-3 0 16,0 0-25-16,-4-3-5 0,4 3 0 0,0 0-1 15,-7-3-10-15,7 3-1 0,-3-2-1 0,3 2 0 16,0 0-27-16,0 0-4 0,0 0-2 0,0 0 0 15,0 0-3-15,0-6-1 0,0 0 0 0,0 6 0 16,3-3-18-16,1 0 10 0,3 3-10 0,0-6 8 16,0 0 8-16,0 6 2 0,0 0 0 0,4 0 0 15,-1-6-29-15,4 6-5 0,-3-6-2 0,3 6 0 16,0 0 18-16,0 0 0 0,-3-6 0 0,3 6 0 16,-4 0 0-16,1 0 0 0,0 0 0 0,-1 6 0 15,-3-6 0-15,4 6 0 0,-1-6 0 0,5 6 0 16,-5-6 0-16,1 6 0 0,3 0 0 0,-7-6 0 15,4 0-13-15,-1 6 1 0,1-3 0 0,-1 6 0 16,-3-4 12-16,0 4 0 0,0-9 0 0,0 12 0 0,1-6 0 16,-1 6 0-16,-4-4 0 0,1 4 0 0,-1 6 0 0,-3-6 0 15,0-1 0-15,-3 7 0 0,3 3 0 16,-4 2 0-16,1-5 0 0,-1 2 0 0,-3 7 0 0,0-10 0 16,0 7 0-16,-4-4 0 0,1-2-9 0,-1 0 1 15,1-1 0-15,-5-5 0 0,1 0 8 16,0-3 0-16,0 3 0 0,-4-1 0 0,1-5 0 15,-1 0 11-15,1 0-3 0,-1 0 0 16,0 0-8-16,4-3 8 0,-3 0-8 0,2-3 8 0,-2 2-8 0,3-2 0 0,0 0 0 16,-1-2 8-16,5-1-8 0,-4 0 8 0,0-3-8 15,3 0 8-15,0 0-8 0,1 0 0 0,3 0 0 0,0-5 0 16,3 11-15-16,4 0-1 0,0 0-1 0,0 0 0 16,0 0-108-16,0 0-22 0,0 0-4 0</inkml:trace>
  <inkml:trace contextRef="#ctx0" brushRef="#br0" timeOffset="-109270.075">24469 8469 866 0,'0'0'18'0,"0"0"4"0,0 0-22 15,0 0 0-15,0-6 0 0,0 6 0 0,3-6 36 0,-3 6 2 0,0 0 1 0,4-6 0 16,-4 6-3-16,3-3 0 0,1 0 0 0,-4 3 0 15,0 0-17-15,7-3-4 0,-7 3-1 0,3-2 0 16,-3 2 5-16,0 0 1 0,0 0 0 0,0 0 0 16,0 0 11-16,0 0 2 0,0 0 1 0,0 0 0 15,0 0-5-15,0 0-1 0,0 0 0 0,0 0 0 16,0 0 5-16,0 0 1 0,-3-3 0 0,-4-3 0 16,7 6-5-16,-7 0-1 0,0 0 0 0,7 0 0 15,-7 0-11-15,7 0-2 0,-11 0-1 0,4 0 0 16,0 0-2-16,7 0-1 0,-7 0 0 0,0 6 0 15,0-6 1-15,3 5 1 0,-3 1 0 0,0 3 0 16,4 3-13-16,-4 0 0 0,-1-1 0 0,5-2 0 16,-1 6 0-16,1 0 0 0,-1 2 0 0,1-5 0 15,-1 3 0-15,4-3 0 0,-3-1 0 0,3 7 0 16,0-18 0-16,0 15 0 0,-4-4 0 0,4-11 0 16,0 18 0-16,0-18 0 0,4 12 0 0,-4-12 0 15,0 12 0-15,0-12 0 0,0 0 0 0,3 8 0 0,1 7 0 16,3-6 11-16,0 3-11 0,0-6 10 0,0-1-2 0,4-5 0 0,-1 6 0 15,1-3 0-15,3-3-8 0,-3 0 10 0,3 0-10 0,0-3 10 16,0-3-2-16,0 1 0 0,-3-1 0 0,3 0 0 16,0-9-8-16,-4 0 0 0,1 7 0 0,-1-10-11 15,-2-3-3-15,-1 4-1 0,0-1 0 0,-4 0 0 16,4 1 6-16,-7 2 1 0,4-3 0 0,-4 7 0 16,0 2-19-16,0 3-3 0,0 0-1 0,0 0 0 15,-4 0 21-15,1 6 10 0,-1-6-10 0,-3 1 10 16,0 5 0-16,4-6 0 0,-5 6 0 0,1 0 0 15,0 0 0-15,4 6 0 0,-4-1 13 0,3 1-4 16,4-3-9-16,-3 6 0 0,3-3 0 0,0 3 0 16,0 3 0-16,-4-1 0 0,4 7 0 0,0-3 0 15,0-4 0-15,-3 1 0 0,3 0 0 0,0-3 0 16,3 0 0-16,-3-4 0 0,0 10 0 0,4-9 0 16,-1 0-8-16,-3 0 8 0,0 6 0 0,0-7 0 15,4 10 21-15,-8-3 9 0,4 0 2 0,0-1 0 16,4 1-32-16,-4 0 0 0,0 3 0 0,3-9 0 15,1 5 0-15,-1 1 0 0,1-3 0 0,-1 0 0 16,1-1-11-16,3 4-8 0,0-6-1 0,0-6-1 16,0 6-12-16,0-6-3 0,4 0 0 0</inkml:trace>
  <inkml:trace contextRef="#ctx0" brushRef="#br0" timeOffset="-108625.527">24740 8560 596 0,'-3'9'25'0,"3"-9"-25"15,-4 6 76-15,4-6 9 0,4 6 3 0,-4-3 0 16,0 5-16-16,0-2-4 0,0 6 0 0,3 0 0 16,-3-9-1-16,0 3-1 0,0 0 0 0,4-1 0 15,-4 7-13-15,3-6-2 0,1 6-1 0,-4-6 0 16,3 0-18-16,1-1-3 0,-4 7-1 0,3-3 0 16,1 3-14-16,-4-6-3 0,4 5-1 0,-4-2 0 15,3 0-10-15,-3-3 12 0,4-3-12 0,-1 3 12 16,-3-6-12-16,0 6 8 0,0-6-8 0,0 0 8 15,0 0-8-15,4 6 0 0,-4-6 9 0,0 0-9 16,0 0 17-16,0 0-1 0,0 0 0 0,0 0 0 16,0 0-16-16,0 0 0 0,0 0 0 0,0 0 0 15,0 0 8-15,0 0-8 0,0 0 0 0,0 0 0 16,0 0 0-16,0 0 0 0,0 0 0 0,0 0 0 16,0 0 8-16,0 0 0 0,0 0 1 0,0 0 0 15,0 0 5-15,0 0 1 0,0 0 0 0,0 0 0 0,0 0-5 16,-11-12-1-16,4 3 0 0,0 0 0 0,0 0 19 0,0-2 3 0,0 5 1 0,0-6 0 15,3 0-20-15,-3-3-3 0,4 4-1 0,-1-7 0 16,4 0-8-16,-3 1 0 16,-1-4 0-16,4 1 0 0,0 5 0 0,0-6 0 15,4 10 0-15,-4-4 0 0,3-3 0 0,1 6 0 16,-4 1 0-16,3 5 0 0,1-6 0 0,-1 0-9 0,1 3 9 16,-1 4-13-16,4-1-7 15,0 0 0-15,-3 6-1 0,3-6 0 0,0 6 10 16,4-12 3-16,-4 12 0 0,0 0 0 0,0 0-3 15,0 0 0-15,0 0 0 0,0 6 0 0,3 0 11 0,-2-6 0 0,2 0 0 0,1 0 0 16,-1 0 0-16,4 6-13 0,1-6 1 0,-1 6 1 16,0 0-27-16,3-1-6 0,-2 1 0 15,2 3-1-15,-3 3-119 0,0 0-24 0,-3-6-5 16</inkml:trace>
  <inkml:trace contextRef="#ctx0" brushRef="#br0" timeOffset="-108025.944">25718 8075 931 0,'0'0'39'0,"0"0"-31"15,0 0 42-15,0 0 9 0,0 0 1 0,0 0 1 16,0 0 10-16,0 0 1 0,0 0 1 0,0 0 0 16,-8 6-7-16,8-6-2 0,0 0 0 0,-3 3 0 15,-1 12-16-15,1-10-4 0,-1 7-1 0,4 3 0 16,0 0-8-16,-3-1-2 0,3 4 0 0,0-3 0 15,0-1-13-15,-4 7-4 0,4-3 0 0,0-4 0 16,0 10-4-16,0-13-2 0,4 10 0 0,-4 0 0 16,0-1-2-16,0 4 0 0,0 2 0 0,3 4 0 15,-3-4 6-15,0 9 1 0,0-2 0 0,4 2 0 16,-4-3-15-16,3-2 8 0,1 2-8 0,-1-8 0 16,1-1 0-16,0-2 0 0,-4-1 0 0,0-2 0 0,3 0 0 15,-3-7 8-15,4 1-8 0,-4-3 12 16,0 0-12-16,0-9 8 0,0 0-8 0,0 0 0 0,0 0 9 0,3 6-9 15,-3-6 8-15,0 0-8 0,0 0-11 0,0 0-7 16,4-6-2-16,-1 0 0 16,1 0-132-16,-1 0-26 0,1-6-6 0</inkml:trace>
  <inkml:trace contextRef="#ctx0" brushRef="#br0" timeOffset="-107426.513">25993 8598 1146 0,'-4'-6'32'0,"4"6"8"16,-3-8-32-16,-1 5-8 0,1-3 0 0,3 3 0 15,-4-3 75-15,1 0 13 0,3-6 4 0,-4 6 0 16,0 1-34-16,1 5-6 0,3 0-2 0,0 0 0 16,0 0-16-16,0 0-3 0,0 0-1 0,0 0 0 15,-7-6-4-15,0 6-1 0,0 0 0 0,0 0 0 16,0 6-25-16,0-1 8 0,0 13-8 0,-1-12 0 16,1 6 0-16,0 2 0 0,0-2 0 0,0 6 0 0,0-6 0 0,4-1 0 0,-4 10 0 15,3-9 0-15,-3-1 0 0,3 4 0 0,1-3 0 0,-1-6 8 16,1 6-8-16,3-1 10 0,0 1-10 15,0-3 10-15,3 3-10 0,1-1 10 0,-1 1-10 0,1-6 10 16,3 0-10-16,0 0 12 0,0 0-12 16,0 0 12-16,0-4-12 15,0 10 10-15,4-6-10 0,-4-6 10 16,4 6-10-16,-4-6 10 0,3 0-10 0,1 0 10 0,-4 0-10 0,3-6 10 0,1 0-10 0,0 0 10 16,-4-2-10-16,0 2 8 0,0-3-8 0,0 0 8 15,-4 3-8-15,1-6-9 0,3 1 9 0,-4 2-13 16,1 0-1-16,0 0 0 0,-1 3 0 0,-3 0 0 15,0 1 14-15,0-7 0 0,0 6 0 0,0 6 0 16,0 0 0-16,0 0-9 0,0 0 9 0,0 0-8 16,-3 6-4-16,-1 6 0 0,0-7 0 0,1 10 0 15,-1-3 12-15,1 6 0 0,-1-7 0 0,1 1 0 16,3 6 0-16,0-4 0 0,0 4 0 0,0-6 0 16,3 0 0-16,-3 5 8 0,4-8-8 0,-1 3 0 15,1-1 0-15,-1-2 9 0,1 0-9 0,0 0 0 16,3-6 10-16,3 6-10 0,1-9 8 0,-1 6-8 15,4-12-136-15,1 6-33 0</inkml:trace>
  <inkml:trace contextRef="#ctx0" brushRef="#br0" timeOffset="-106691.044">27361 8351 1165 0,'15'-11'24'0,"-5"5"7"15,4-3-31-15,0 0 0 0,0 0 0 0,-3 3 0 16,0 0 57-16,-4-5 6 0,3 2 1 0,-6-3 0 0,-1 3-36 0,1 1-6 16,-4-4-2-16,-4 0 0 0,1-6-3 0,-1 4-1 0,-3-10 0 0,0 1 0 15,-3 2 8-15,-8 3 2 0,0-8 0 16,1 8 0-16,-5-5-15 0,-2 2-3 0,3 4-8 0,-4-1 12 15,0 6-12-15,4-3-8 0,-4 4 8 0,1-1-13 16,3 6-7 0,-4 0 0-16,4-6-1 0,-4 7 0 0,4 5 8 15,3 0 1-15,-3 5 1 0,3 1 0 0,-3 0 11 16,4 0 0-16,-1 6 0 0,4 3 0 0,-4 2 36 0,8 1 4 0,-1-1 0 16,0 10 0-16,-3 2-14 0,7 4-2 0,-3-4-1 15,3 9 0-15,3-8 8 0,-3 2 1 0,3-3 1 16,4 4 0-16,-3-4-33 0,-1 3 0 0,4 1 0 0,-3 2 0 15,3 3 0-15,0 9 13 0,0-3-1 0,0 1 0 16,3-1-12-16,-3 3 0 0,0-9 0 0,4 3 0 16,-4-3 0-16,0-2 0 0,0-4 0 0,0 3 0 15,0-8 0-15,3 5 0 0,-3-3 0 16,4-8 0-16,0 2 0 0,-4 1 0 0,3-12 8 16,1 5-8-16,-4-2 0 0,3-3 0 0,4 3 0 0,-3-4 0 15,-1-2-38-15,1 0-1 0,-4 3 0 16,3-6 0-16,-3-6-21 0,7 0-5 15,0 0-1-15</inkml:trace>
  <inkml:trace contextRef="#ctx0" brushRef="#br0" timeOffset="-106346.946">26649 8692 1212 0,'0'0'51'16,"0"0"-41"-16,0 0 54 0,0 0 10 0,0 0 2 0,0 0 1 15,0 0-10-15,0 0-3 0,0 0 0 0,0 0 0 16,10 0-14-16,-3-3-3 0,1 0-1 0,2 1 0 15,4 2-23-15,0-6-5 0,4 0-1 0,3 0 0 16,-3 0-4-16,6-9-1 0,1 9 0 0,0 1 0 16,-4-1-12-16,4 3 0 0,3 0-12 0,-3-3 12 15,-4 6 0-15,-4-6 0 0,1 6 0 0,-4 0 0 16,0 0-48-16,0 0-10 0,1 6-2 0,-5-6 0 16,1 6-57-16,-1-3-12 0,-3 0-3 0</inkml:trace>
  <inkml:trace contextRef="#ctx0" brushRef="#br0" timeOffset="-105775.53">27093 8863 1146 0,'0'0'32'0,"0"0"8"0,0 0-32 0,4 6-8 0,3-6 0 0,-4 3 0 32,4-3 88-32,1 3 16 0,-5 0 3 0,4-3 1 0,0 3-45 0,0 2-9 0,4-2-2 0,-1 0 0 15,1 3-4-15,0-3 0 0,-1 3-1 0,1-6 0 16,-1 0-27-16,1 0-6 0,0 0-1 0,-1 0 0 15,1 0-13-15,-1 0 8 0,4-9-8 0,-3 3 0 16,0-5 10-16,-4 5-10 0,0 0 10 0,3-6-10 16,-3 6 0-16,0-6 0 0,0-2 0 0,-3 5 0 15,-1 0-13-15,1 3 4 0,-1 0 1 0,-3-5 0 16,0 5 8-16,0 0-8 0,-3 0 8 0,-1 0-8 16,1 3-8-16,-1-3 0 0,-3 0-1 0,0 0 0 15,0 1 1-15,4 5 1 0,-4-6 0 0,7 6 0 16,-11 6 15-16,4-6 0 0,-4 5 0 0,4 1 0 15,-3 0 0-15,-1 3 0 0,4 0 0 0,0 0 0 16,-3 8 0-16,2-5 0 0,1-3 0 0,-3 3-9 16,3 5 9-16,0-5 0 0,0 0 0 0,0-3 0 15,3 5 14-15,1 1-2 0,-5-3 0 0,5 2 0 16,-1-5-12-16,4 3-16 0,0 3 3 0,0-9 1 16,4 5 12-16,-4 1 0 0,3-3 0 0,1 0 0 15,3 5 0-15,0-2 16 0,0-6-3 0,0 6-1 16,4-3-12-16,-4-1 0 0,3-2 0 0,1 3-10 15,0-3 10-15,3-6 0 0,0 6 0 0,0 0 0 16,0-6-8-16,0 6 0 0,0-6 0 0,4 0 0 16,-4 0-36-16,4-6-6 0,-1 0-2 0</inkml:trace>
  <inkml:trace contextRef="#ctx0" brushRef="#br0" timeOffset="-105080.872">27563 8784 649 0,'0'0'13'0,"0"-6"4"15,0 6-17-15,0 0 0 0,0 0 0 0,0 0 0 16,0 0 68-16,0 0 9 0,0 0 3 0,0 0 0 16,0 0-20-16,0 0-3 0,0 0-1 0,0 0 0 15,0 0-19-15,0 0-4 0,3 6-1 0,1-1 0 0,-1 7 26 0,1-6 5 16,-1 6 1-16,-3-3 0 15,0 8-20-15,0-5-3 0,-3-6-1 0,3 6 0 0,-4 2-12 0,4-2-4 16,-3 0 0-16,3 0 0 16,-4 2 7-16,1 1 1 0,3 0 0 0,-4-4 0 15,0 1-20-15,4 0-3 0,-3-3-1 0,3 0 0 0,0 5-8 0,-4-2 0 16,1-6 0-16,3 0 0 0,0 3 0 16,-4 2 0-16,4 1 0 0,0-12 0 0,0 0 0 0,0 0 0 0,0 0 0 0,0 0 0 15,0 0 0-15,0 0 8 0,0 0-8 0,0 0 8 16,0 0-8-16,0 0 0 0,0 0 9 0,0 0-9 15,7-6 12-15,-3 0-3 0,-1-8 0 0,5 2 0 16,-5 6-9-16,1-12 0 0,3 1 0 0,0 5 0 16,-4-3 0-16,1-2 10 0,-1 2-10 0,1 0 10 15,-1 1-10-15,1 2 0 0,3-6 9 16,-7 4-9-16,3 5 0 0,4 0 0 16,-3 3 0-16,-4 6 0 0,0 0 0 0,0 0-8 0,4-6 8 0,-4 6-12 15,0 0 12-15,0 0-13 0,3 0 5 0,-3 0 8 16,0 0-10-16,0 0 10 0,4 0 0 0,-1 6-9 15,4-6 9-15,-3 6 0 0,3 3-9 0,-4 0 9 16,4 5 0-16,-3-2 0 0,3 0 0 0,-4-6 0 16,1 11 0-16,3-5-11 0,-7 3 11 0,7-4-8 15,-3 7 8-15,-1-6 0 0,1 0 0 0,-1 8 0 16,1-8 0-16,3-3 0 0,-4 3 0 0,1-4 0 16,-1 1-9-16,-3 3 0 0,0 0 0 0,4-3 0 15,-4-4-27-15,3-2-6 0,1 0-1 0</inkml:trace>
  <inkml:trace contextRef="#ctx0" brushRef="#br0" timeOffset="-104464.149">27873 8948 1142 0,'0'0'32'0,"0"0"8"0,0 0-32 0,0 0-8 0,0 0 0 0,0 0 0 16,0 0 53-16,0 0 10 0,0 0 1 0,0 0 1 15,0 0-2-15,0 0-1 0,0 0 0 0,0 0 0 16,7 3-13-16,0 3-2 0,0-3-1 0,0-3 0 15,4 3-14-15,-8 3-4 0,4-6 0 0,0 0 0 16,0 6-28-16,1-6 0 0,-1 0 0 0,3 0 0 16,-3 0 9-16,0 0-9 0,0-6 8 0,0 6-8 15,0-6 0-15,-7 6 0 0,4-3 0 0,-4 3 0 16,7-3 0-16,0-3 0 0,-3 0 0 0,3 3 0 16,-7 3 0-16,3-6 0 0,-3 6 8 0,7-3-8 15,-3-5 0-15,-4 8 0 0,3-6 0 0,-3 0 0 16,0 6 0-16,0-6 0 0,0 6 0 0,-3 0 0 15,-1-9 0-15,1 3 0 0,3 6 0 0,-7-3 0 16,3 0 0-16,-3-2 0 0,0 2 0 0,0 3 0 16,0-3 0-16,3 0 0 0,-3 0-11 0,-3 3 11 15,6 0 0-15,-3 3 0 0,0 0 0 0,0 0 0 16,0 8-12-16,0-5 2 0,3 6 1 0,-3-6 0 16,0 6-8-16,0-4-2 0,-3-2 0 0,3 6 0 0,0-3 5 0,-1 6 1 0,5-4 0 15,-4 4 0-15,3-3 13 0,-3 5-12 0,0-5 12 16,4 0-12-16,-1-6 12 0,4 3 0 0,0 2 0 15,0 1 0-15,4-6 0 0,-1 0 0 0,1 6 0 16,-1-1 0-16,4 1 0 0,0-3 0 16,-3 3 12-16,7 0-12 0,-4-1 14 0,3-5-4 0,1 3-1 15,-1-3 0-15,4-3 11 0,1 0 3 0,-1-3 0 16,0 0 0-16,3-6-47 16,-2 3-10-16,2-3-2 0,1-3 0 0,-4 0-146 15,0-2-30-15</inkml:trace>
  <inkml:trace contextRef="#ctx0" brushRef="#br0" timeOffset="-103944.142">27862 8763 1082 0,'0'0'22'0,"0"0"6"0,0 0-28 0,0 0 0 0,0 0 0 0,0 0 0 16,0 0 102-16,0 0 14 0,0 0 4 0,0 0 0 15,0 0-12-15,0 0-3 0,4-6 0 0,3 0 0 16,-4 0-35-16,5-5-7 0,-5 5-2 0,4-6 0 15,0 3-39-15,4-6-8 0,-4 7-2 0,3-4 0 16,-3 0-12 0,-3-3 9-16,3 4-9 0,-3-1 8 0,-1 0-8 0,1 0 0 0,-4-2 0 0,3 5-11 15,-3 0 3-15,4 3 0 0,-4-6 0 0,0 12 0 16,0 0-4-16,0 0 0 0,0 0 0 0,0 0 0 16,0 0-16-16,3 12-3 0,-3 0-1 15,0-3 0-15,0-3 18 0,0 5 3 0,0-5 1 0,0 6 0 16,0-12 10-16,0 6 0 0,0-6 0 0,4 3 0 15,-4 6 0-15,3-4 0 0,1 1 0 0,-1 9 0 16,-3-9 0-16,4 6 0 0,-4-6 0 0,3 2 0 16,-3 4 0-16,0 0 0 0,0-6 0 0,0 6-8 15,0 2 8-15,4-2 0 0,-4-3 0 0,0 6 0 16,0 2 0-16,3-8 0 0,-3 0 0 0,4 3 0 16,-4 2 0-16,4-8 0 0,-1 0 0 0,1 0 0 15,-1 0-18-15,-3-6-2 0,4 6 0 0,3 0 0 16,0-6-131-16,0 5-26 0,3-10-6 0</inkml:trace>
  <inkml:trace contextRef="#ctx0" brushRef="#br0" timeOffset="-103494.764">28250 8222 995 0,'-7'12'20'0,"0"-6"6"0,7-6-26 0,0 0 0 0,0 0 0 0,-3 6 0 16,-1-1 99-16,4-2 14 0,0 3 3 0,0 3 1 15,0 0-34-15,4 3-7 0,-4-7-2 0,3 7 0 16,4-3-17-16,0 3-3 0,1-3-1 0,-1 5 0 16,3-2-23-16,1 3-5 0,-1 0-1 0,1 11 0 15,-4-3 8-15,0 16 0 0,0-4 1 0,0 3 0 16,0 0-20-16,-3 1-4 0,3 2-1 0,-4-6 0 16,1-3-8-16,3 7 0 0,-4-7 0 0,1-3 0 15,-1 4 0-15,-3 2 0 0,4-9 0 0,-4 4 0 16,3-1 0-16,-3-2 0 0,0 2 0 0,4-14 0 15,-4 8 0-15,4-5 0 0,-1-6 0 0,1 5 0 16,-4-5 0-16,3-3 0 0,1 9 0 0,-1-13 0 16,-3 4 0-16,0 0-12 0,0-9 2 0,0 0 1 15,0 0-27-15,0 0-6 0,0 0-1 0,0 0 0 16,0 0-33-16,0 0-6 0,0 0-2 0</inkml:trace>
  <inkml:trace contextRef="#ctx0" brushRef="#br0" timeOffset="-103193.562">28183 8851 1257 0,'0'0'26'15,"0"0"6"-15,0 0-32 0,0 0 0 0,0 0 0 0,0 0 0 16,0 0 73-16,0 0 8 0,0 0 2 0,0 0 0 16,0 0 7-16,0 0 2 0,0 0 0 0,4 6 0 15,3-6-54-15,0 6-10 0,4-6-3 0,-4 0 0 16,7 0 12-16,-4 0 3 0,5 0 0 0,-1-6 0 16,0 6-32-16,-4-6-8 0,4 6 0 0,-3 0 0 15,3 0 0-15,-3-6 0 0,3 6 0 0,-4 0 0 16,1 0-104-16,0-6-21 0,-1 0-5 0</inkml:trace>
  <inkml:trace contextRef="#ctx0" brushRef="#br0" timeOffset="-102623.426">28561 8822 770 0,'3'-12'16'0,"-3"12"4"0,4-3-20 0,-4-3 0 0,0 0 0 0,0 6 0 16,0 0 62-16,0 0 8 0,0 0 2 0,0 0 0 15,0 0 19-15,0 0 4 0,0 0 1 0,0 0 0 16,0 0-58-16,0 0-11 0,0 0-3 0,0 6 0 16,-4 0 18-16,4 3 3 0,-3 0 1 0,3-1 0 15,-4 4-16-15,4 0-3 0,-3 0-1 0,3 0 0 16,0 2 11-16,0 4 3 0,0-6 0 0,0-1 0 15,0 4-29-15,0 3-11 0,3-7 8 0,-3 7-8 16,0-9 12-16,4 3-4 0,-4 5 0 0,0-5 0 16,0-6-8-16,0 6 0 0,0-1 9 0,0-11-9 15,0 0 12-15,0 0-3 0,0 0 0 0,0 0 0 16,0 0-9-16,0 0 0 0,0 9 0 0,0-9 0 16,0 0 33-16,0 0 5 0,0 0 1 0,3-3 0 15,1 0-31-15,-4-8-8 0,3 2 0 0,-3 3 0 16,0-6 0-16,0 0 9 0,0-5-9 0,0 5 10 15,-3 3-10-15,3-3 0 0,0 1 0 0,0-1-11 16,-4 0 11-16,1 0 0 0,-1-2 0 0,1 2 0 16,-1 3 0-16,1-3 0 0,-1-2 0 0,1 5 0 15,-1-3 0-15,4 6 0 0,-3-11 0 0,-1 5 0 0,4 3 0 16,0-3 0-16,0 1 0 0,0-4 0 0,4 3 0 0,-1 3 0 0,4-5 0 16,0 8 0-16,-3-6 0 0,-1 0 0 15,1 0 0-15,-1 6 0 0,1 4 0 0,3-10 0 0,-3 12 0 16,-4 0 0-16,3-6 0 0,-3 6 0 15,7-6 0-15,0 6 0 0,-3 0-11 0,3 6 11 0,0-6-13 0,3 6 5 32,1 0-20-32,0 0-3 0,-1-1-1 0,4 7 0 15,0-6-32-15,0 3-6 0,1-3-2 0,2 6 0 16,1-7-43-16,0 4-9 0,-1 0-1 0</inkml:trace>
  <inkml:trace contextRef="#ctx0" brushRef="#br0" timeOffset="-101984.523">28861 8857 823 0,'-4'12'16'0,"4"-12"7"0,0 0-23 0,0 0 0 0,0 0 0 0,0 0 0 16,-3 3 83-16,3 3 12 0,-4 5 2 0,4-8 1 15,4-3 18-15,-4 0 3 0,0 0 1 0,0 0 0 16,0 0-40-16,10 0-8 0,-3-3-2 0,-7 3 0 16,11 0 16-16,-4 3 3 0,4-3 1 0,-4 3 0 15,0-3-104-15,0 0-21 0,-7 0-4 0,7-3-1 0,0 3 40 0,0-3 0 0,0 3 12 16,0-3-4-16,0-2-8 0,-3 2 0 15,3-3 0-15,0 3 0 16,0-3-24-16,3 6-6 0,-3-6-2 0,0 0 0 16,1 0 0-16,-1 0 0 0,-4-5 0 0,4 5 0 15,0 0-25-15,0 0-6 0,0-3-1 0,-3 3 0 16,-1 0 10-16,-3-5 2 0,0 2 0 0,0 0 0 0,0 9 32 16,-3-6 6-16,3 0 2 0,-7 3 0 15,3-3 12-15,-6 6 0 0,-1-5 0 0,1 5 0 0,-5-6 0 0,1 6 0 0,0-6 0 16,-3 6 0-16,2 6 0 0,-2 0 0 0,3 5 0 15,-4 1 0-15,0 0 13 0,4 3 6 0,-3 2 1 0,6-5 0 16,0 3-8-16,1 2-2 0,-1 1 0 0,4-6 0 16,4 5 28-16,-1 4 6 0,4-9 0 0,0 5 1 15,4-2 4-15,-1 3 1 0,1-1 0 0,-1 1 0 16,4-6-23-16,0 8-5 0,0-8-1 0,1-6 0 16,2 9 20-16,-3-10 4 0,4 7 1 0,-4-6 0 15,3 0-27-15,1 0-6 0,0 0-1 0,-1-6 0 16,1 9 4-16,3-9 0 0,0 2 0 0,0-2 0 15,4-2-16-15,-4-1 0 0,3-3 8 0,1 0-8 16,-4 0 0-16,0 6 0 0,0-6 0 0,1 0 0 16,-5 6-13-16,4-9-6 0,0 3-1 0,-3-2 0 15,3 2-26-15,0 3-6 0,0-3 0 16,0 0-1-16,-3 0-112 0,3 6-23 0,0-6-4 0</inkml:trace>
  <inkml:trace contextRef="#ctx0" brushRef="#br0" timeOffset="-101568.778">29764 9080 1728 0,'-14'12'36'0,"7"-6"8"15,3 0-35-15,1 0-9 0,-1 0 0 0,4-6 0 16,0 0 0-16,0 0 0 0,0 0 0 0,0 0 0 16,0 0 0-16,0 0 0 0,0 0 0 0,7 0 0 15,-7 0 0-15,7 0-17 0,-3 0 4 0,3-6 1 16,-7 6-23-16,0 0-4 0,0 0-1 0</inkml:trace>
  <inkml:trace contextRef="#ctx0" brushRef="#br0" timeOffset="-52734.198">11282 9807 881 0,'-4'2'37'0,"-3"4"-29"16,7-6 64-16,-3 6 14 0,-4 0 2 0,7-6 1 15,-4 6-20-15,4-6-4 0,0 0-1 0,0 0 0 16,0 0-15-16,0 0-3 0,0 0-1 0,0 0 0 15,0 0 7-15,0 0 2 0,0-6 0 0,0-3 0 16,4 3-46-16,-1 1-8 0,4-1 0 0,-3 0-8 16,3 0 26-16,3 0 6 0,-3 6 0 0,1-12 1 15,2 9-17-15,-3 0-8 0,0 0 8 0,0 3-8 16,0-2 33-16,4-1 2 0,-4 0 0 0,-4 3 0 16,5-3-35-16,-5 3 0 0,-3 0 0 0,7-3 0 15,-3 3-13-15,-1-3-10 0,4-3-1 0,0 0-1 16,-3 0 25-16,-1 0-10 0,1 6 10 0,-1-6 0 15,1 6 0-15,-1-8 0 0,-3 5 0 0,4-3 0 16,-4 0 0-16,4 0 0 0,-4-3 0 0,0 9 0 16,-4 0-28-16,4 0-9 0,0-6-2 0,-4 0 0 15,4 1 39-15,-3-1 0 0,-1-6 0 0,1 3 0 16,3 9 0-16,0 0 0 0,-7 0 0 0,-4 0 0 16,4-3 0-16,-3-3 18 0,-1 0-2 0,0-2 0 15,1 8-25-15,-1-6-6 0,1 0-1 0,-1 6 0 16,1 0 16-16,2-6 0 0,-2 0 0 0,3 3 0 15,0 3 0-15,0 0 0 0,0 0 0 0,3 3 0 16,-3 3 0-16,4 0 0 0,-1-6 0 0,1 6 0 16,-1 0 0-16,0-1 0 0,4 7 0 0,-3 3 0 15,3-3 0-15,0-1 8 0,0 4 0 0,0 3-8 16,-4-6 0-16,4 5 0 0,-3-2-12 0,-1 0 3 0,4 5 9 16,0-2 0-16,0-4 0 0,0 7 0 15,0-6 0-15,0-3 0 0,0-1 0 0,0 4 0 16,0-3 0-16,0 0 0 0,7-7 0 0,-3 7 0 0,-1-3 0 0,1-3 0 15,3 0 0-15,0 0 0 0,0-3 0 0,4-1 0 0,-4 4 0 0,3-6 0 16,1 0 0-16,3 0 0 0,-3 0 0 0,-1 0 0 16,4 0 0-16,0 0 0 0,1 0 0 0,-5 0 0 15,4 0 0-15,-3 0 0 0,-4 0 0 0,3 0 0 16,1-6-9-16,0 4-3 0,-4-4-1 0</inkml:trace>
  <inkml:trace contextRef="#ctx0" brushRef="#br0" timeOffset="-52130.289">11515 9707 608 0,'0'0'25'15,"0"0"-25"1,3 8 51-16,-3-2 5 0,4 6 0 0,-4-6 1 16,0-6 11-16,3 6 3 0,-3-6 0 0,7 9 0 0,-3-1-6 0,-4 13-1 15,3-3 0-15,1-4 0 0,-1 4 0 0,1-6-1 0,-1 0 0 0,1-1 0 16,0-2-50-16,-4-3-13 0,0-6 0 0,0 0 0 15,0 6 0-15,0-6 0 0,3 6 0 0,-3-6 0 16,0 0 42-16,0 0 3 0,4 0 1 0,-1-6 0 16,1 0-32-16,-4-3-6 0,0-3-8 0,3 1 11 15,1-1-51-15,-1 3-9 16,1-3-3-16,-4 3 0 16,3 1-9-16,-3 2-3 0,0-6 0 0,0-3 0 0,0 9 38 0,0 1 7 0,0 5 2 0,0 0 0 15,-3-6 27-15,3 0 6 0,0 0 0 0,0 6 1 16,0-6-65-16,0 0-12 15,0 6-4-15,0-6 0 0,3 0 103 0,-3 1 20 0,4-1 4 0,-4 0 1 16,0 6-52-16,0 0-12 0,7-6 0 0,-7 6 0 16,3-3 0-16,-3 3 0 0,7-3 0 0,-3-6 0 15,-4 9 0-15,7 0 0 0,0 0 0 0,0 3 0 16,0 3 0-16,0-3 9 0,4 3-9 0,-4 3 12 16,0-3-12-16,0-1 8 0,0 1-8 0,0 6 8 15,0 0 0-15,0 5 0 0,-3 4 0 0,6-3 0 16,-6 2-20-16,-1-2-4 0,4 0 0 0,1-1-1 15,-5-2 44-15,1 3 9 0,-1-7 1 0,-3 1 1 16,4 0-26-16,-1-3-4 0,1 2-8 0,-1 1 11 16,-3-12-11-16,0 0 0 0,0 0 0 0,11 0 8 15,-4 0-26-15,0-6-6 0,0 0 0 0</inkml:trace>
  <inkml:trace contextRef="#ctx0" brushRef="#br0" timeOffset="-51675.596">11871 9301 1317 0,'-7'0'27'0,"7"0"8"0,-7 0-35 0,7 0 0 0,0 0 0 0,0 0 0 15,0 0 51-15,0 0 3 0,0 0 1 0,0 0 0 16,0 0-10-16,0 0-1 0,0 0-1 0,0 0 0 16,0 0-33-16,0 0-10 0,-4 6 0 0,1 3 0 15,-1-1-18-15,8 7-10 0,-1-3-3 0,-3 6 0 16,4-1 53-16,-1 4 10 0,4 2 3 0,-3-2 0 15,-1 2-23-15,1 7-4 0,0-4 0 0,-1 7-8 16,1 2 16-16,3-3-4 0,-4 9-1 0,1-2 0 16,-1-1-11-16,1 3 12 0,3-3-12 0,-4-3 12 15,1 4-1-15,-1-4 0 0,1-3 0 0,-1 1 0 16,-3-4-11-16,0-5 0 0,0 2-12 0,0-3 12 16,0 1 21-16,0-3 12 0,0 2 3 0,-3-5 0 15,3 2-27-15,0-8-9 0,-4-6 0 0,4-6 9 16,0 0-9-16,0 0 0 0,0 0 0 0,0 0 8 15,4-6-39-15,-1 0-8 0,1-11-1 0</inkml:trace>
  <inkml:trace contextRef="#ctx0" brushRef="#br0" timeOffset="-51316.514">11688 9639 1094 0,'0'0'46'15,"0"0"-37"1,0 0 56-16,0 0 11 0,0 0 3 0,0 0 0 15,0 0-17-15,0 0-3 0,0 0-1 0,3 6 0 16,1 3-36-16,-1-3-7 0,1-6-2 0,3 5 0 16,3 1-13-16,1 0 0 0,-1 6 8 0,5-6-8 15,-1 0 8-15,0 0 0 0,0-3-8 0,0 2 12 16,0 1-4-16,0-6-8 0,4 6 11 0,-4 0-11 16,0 0 28-16,-3-6 0 0,3 0-1 0,0-6 0 15,-4 0-36-15,5 6-7 0,-5 0-2 0,1-6 0 16,3 0-74-16,-4 6-14 0,1-11-3 0</inkml:trace>
  <inkml:trace contextRef="#ctx0" brushRef="#br0" timeOffset="-50750.394">12086 9789 1094 0,'-7'6'23'0,"0"0"5"0,4 0-28 0,-1-4 0 0,0 4 0 0,1 6 0 16,-1-6 56-16,4 0 7 0,0 0 1 0,0 0 0 15,0-6-1-15,4 11 0 0,-1-8 0 0,1 0 0 16,3 6-19-16,0-6-3 0,0 0-1 0,4 0 0 15,-4 0-12-15,3 0-2 0,-3 0-1 0,0-3 0 16,4 6 17-16,0-6 3 0,-4 0 1 0,3 0 0 16,-3 0-18-16,4 0-3 0,-4-6-1 0,0 0 0 15,0 3-9-15,4-3-3 0,-4 0 0 0,0-3 0 16,0 6-12-16,0-8 8 0,-4 5-8 0,1 0 0 16,0-6 0-16,-4 0 0 0,3 4 0 0,-3 2 0 15,0-6-12-15,-3 0-9 0,-1 0-2 0,-3 4 0 16,3-1 7-16,1 0 2 0,-1-3 0 0,-3 6 0 0,0-5 14 0,0 2-9 15,-3 0 9-15,-1-3-8 0,0 9 8 0,1-3 0 16,3 0 0-16,-4 1 0 0,1 5 0 0,-1-6 0 0,0 6 0 16,1 0 0-16,3 6-12 0,-4-1 2 15,4 7 1-15,0 0 0 16,0 3-20-16,0 2-4 0,0 1-1 0,0 0 0 16,0 2 34-16,3 4 0 0,1-7 0 0,-1 10 0 0,4-7 0 0,-3 4 0 0,-1-1 0 15,4-2 0-15,0-3 0 0,0 5 0 0,4-8 0 0,-1 2 0 16,1 1 0-16,-1-6 0 0,1 0 0 0,-1-4 0 15,1 4 24-15,6 0 12 0,1 0 3 0,0-6 0 16,3 5-22-16,0-5-4 0,0-3-1 0,-14-3 0 16,14 3 0-16,4-3-1 0,-18 0 0 0,17-6 0 15,1 0-11-15,0 0-17 0,3-5 4 0</inkml:trace>
  <inkml:trace contextRef="#ctx0" brushRef="#br0" timeOffset="-50283.367">12344 9765 1140 0,'0'18'48'15,"0"-12"-39"1,-4 6 40-16,4-6 8 0,0 2 2 0,0 7 0 15,0 0-13-15,0-3-2 0,4-4-1 0,-4 10 0 0,3 0-13 0,-3-7-2 16,0 10-1-16,0-3 0 0,0-1-27 0,0 1-16 0,4 0 3 0,-4 2 0 16,3-8 13-16,-3-6 0 0,0-6 0 0,0 0 0 15,0 0 34-15,0 0 10 0,0 0 1 0,0 0 1 16,0 0 6-16,0 0 2 0,0 0 0 0,0 0 0 16,0-6-12-16,0 0-2 0,4-6-1 0,-1-2 0 15,-3 2-39-15,4 0-10 0,3-6-1 0,-4 4 0 16,1-1 11-16,-1 6 0 0,1-8 0 0,0 2 0 15,3 3 0-15,0 0 0 0,0 6 0 0,0-5 0 16,0 5 0-16,-4 0 0 16,1-3 0-16,3 6 0 0,-4-3 0 0,5 3 0 0,-5 0 0 0,1 3 0 15,3 3 0-15,-4 0 0 0,4 6 0 0,-3 0 0 16,-1-3 0-16,4 6 0 0,-3-4 0 0,-1 7 0 16,1-3 0-16,-4 3 0 0,3 2 0 0,-3-2 0 15,4 0 49-15,-4 5 12 0,4-8 3 0,-1-3 0 16,1 0-64-16,-1-4-8 0,1 10-4 0,-1-15-1 15,1 6-31-15,3-6-5 0,0 0-2 0,0-6 0 16,0 0-113-16,0-3-22 0</inkml:trace>
  <inkml:trace contextRef="#ctx0" brushRef="#br0" timeOffset="-49653.771">12795 9751 1620 0,'-7'-3'46'0,"4"3"10"0,-4 0-45 0,0 0-11 0,3 0 0 0,-3 0 0 16,3 0 77-16,4 0 14 0,-7 0 2 0,0-3 1 15,7 3-39-15,-3 3-8 0,-4-3-2 0,0 6 0 16,3 0-33-16,-3-1-12 0,4 7 9 0,-1-6-9 16,-3 6 0-16,3-6 0 0,1 2 0 0,3 4-11 15,-4 6 11-15,4-6-8 0,-3-1 8 0,3 4-8 16,0 0 8-16,3 0 0 0,1 2-9 0,-1-2 9 16,1 0 0-16,0 5 0 0,3-8 0 0,-4 3 0 15,4-10 0-15,-7-5 0 0,11 0 0 0,-4-2 0 16,0-1 13-16,3-3-2 0,-2 0-1 0,-1 3 0 15,3-9 0-15,1-6 0 0,3 4 0 0,-4-4 0 16,1 1-10-16,0-4 0 0,3-3 9 0,0 7-9 16,-4-10 0-16,-3 4 0 0,4-1 0 0,-4 1 0 15,4-4 0-15,-8 1 0 0,4-4 0 0,0 4-8 16,-3 2-4-16,-1 1 0 0,-3-1 0 0,4 4 0 16,-4 2-15-16,-4-5-3 0,1 2-1 0,-4-2 0 15,3 2 20-15,-3 3 11 0,0 7-12 0,4-10 12 16,-4 6-13-16,-1 7 4 0,-2-4 1 0,3 0 0 15,-4 6-1-15,4 6 0 0,7 0 0 0,-10 0 0 16,3 6-2-16,3 0 0 0,-3 0 0 0,3 6 0 0,1-1 3 16,-1 4 0-16,1 9 0 0,-1-7 0 0,4 10 8 15,0-10 0-15,0 7 0 0,4 2 0 0,-1 1 0 0,1-1 0 0,-1 6 0 16,5-2 0-16,2 2 0 0,-3-5 0 0,4 8 0 16,-1-9 0-16,-3 10-20 0,4-10-1 0,0 4-1 15,-1-4 0-15,-3-2 22 0,4-1 0 0,-4-5 0 16,3 8 0-16,-3-11 27 0,1 5 9 15,-1 1 3-15,-4-3 0 0,4-10-26 16,0 7-5-16,-3-9 0 0,3-3-8 16,0 3-30-16,-4-6-13 0,8 0-2 0</inkml:trace>
  <inkml:trace contextRef="#ctx0" brushRef="#br0" timeOffset="-49169.788">13063 9698 1337 0,'0'0'28'0,"0"0"6"16,0 0-34-16,0 0 0 0,0 0 0 0,0 0 0 15,0 0 58-15,0 0 5 0,0 0 1 0,0 0 0 16,0 0 0-16,0 0 0 0,4 9 0 0,-1 5 0 15,1 4-52-15,-1-6-12 0,1 5 0 0,0 4 0 0,-1-3 0 0,1 2 0 0,3-2 0 0,-4-1 0 16,-3 4 44 0,4-3 5-16,-1 5 2 0,-3-8 0 0,0 2-31 0,4 1-7 15,-1-6-1-15,-3 0 0 16,0-4-12-16,0 4 0 0,0-12 0 0,0 0 0 0,0 0 0 16,0 0 0-16,0 0 0 0,0 0 0 0,4-9 52 0,-4 4 4 0,0-4 0 15,0 0 1-15,0-9-41 0,-4 4-16 0,4-4 11 16,0 6-11-16,-3-5 0 0,-1-4-20 0,4 3 4 0,-7 1 0 31,4 5-24-31,-1-12-5 0,1 10-1 0,-1-4 0 0,1 0 37 0,-1 7 9 16,0-1 0-16,1 3 0 0,-1-3 0 0,1 6 0 0,-1-5 0 15,1 2 0-15,3 9 0 0,0 0 0 16,0 0 0-16,0 0 0 0,0 0 0 0,0 0 0 0,0 0 0 16,3-6 0-16,-3 6 0 15,7-3 0-15,-3-3 0 0,7 3 0 0,-4 3 0 0,3 0 0 0,8-6 0 16,-4 6 0-16,0 0-53 0,0 0-9 15,4 0-2-15,-4 0 0 0,0 0-16 0,-3 6-3 16,6-6-1-16</inkml:trace>
  <inkml:trace contextRef="#ctx0" brushRef="#br0" timeOffset="-48649.071">13300 9789 1384 0,'0'0'39'0,"0"0"9"0,0 0-38 0,0 0-10 0,0 0 0 0,0 0 0 15,-4 6 47-15,4-6 7 0,0 0 2 0,4 6 0 16,-4-6-12-16,3 6-3 0,1-1 0 0,-1 1 0 15,1-3-29-15,3 3-12 0,-4-3 11 0,4 0-11 16,1 3 10-16,-5-6-10 0,4 0 10 0,4 0-10 16,-4 0 11-16,0 0-11 0,3-6 12 0,-3 3-12 15,0 0 9-15,1-6-9 0,-1 3 0 0,-4 1 9 16,1-1-9-16,-1 0 0 0,-3 0 0 0,4 0 0 16,-4 0 0-16,3-3 12 0,-3 3-12 0,0 4 12 15,0-4-20-15,0 0-4 0,-3 0-1 0,3 6 0 16,0 0 23-16,-4-3 5 0,4 3 1 0,0 0 0 15,0 0-8-15,-10 0 0 0,-1 0-8 0,4 0 12 16,-4 3-4-16,4 0-8 0,-3-3 11 0,3 6-11 16,0 0 0-16,0 2 0 0,3 10 0 0,1-6 0 15,-1 0 0-15,0-1 0 0,1 4-12 0,-1-3 12 16,4 0 0-16,-3-1-9 0,3 7 9 0,0-3 0 16,3-4 0-16,-3 4 0 0,4-3 0 0,-1 3 0 15,1-1 0-15,3-2 9 0,0 0 0 0,4 0 0 16,-4 2 3-16,3-2 0 0,-3 6 0 0,7-4 0 15,1-2-12-15,-1 0 0 0,3 0 9 0,5-7-9 16,-1 1-31-16,0 0-10 0,0-6-3 0,0 0 0 16,0 0-118-16,1-6-24 0</inkml:trace>
  <inkml:trace contextRef="#ctx0" brushRef="#br0" timeOffset="-47923.324">13811 9777 519 0,'0'0'10'0,"0"0"5"0,0 0-15 0,0 0 0 0,0 0 0 0,0 0 0 15,0 0 72-15,0 0 12 0,4-6 3 0,-4 6 0 16,7-6-70-16,-4 6-17 0,4 0 0 0,0 0 0 16,4 3 0-16,0-3 0 0,3 3 0 0,0 3 0 15,0-6 0-15,-3 6 0 0,3-6 0 0,0 6 0 16,3-6 55-16,-2 6 7 0,2 0 2 0,1-6 0 15,-4 0-52-15,-3 3-12 0,-1-3 0 0</inkml:trace>
  <inkml:trace contextRef="#ctx0" brushRef="#br0" timeOffset="-47666.56">13751 9956 850 0,'-3'12'17'0,"3"0"6"0,-4-6-23 0,4-6 0 0,0 0 0 0,4 6 0 16,-4 0 56-16,3 0 6 0,1-1 2 0,-1 4 0 16,4-3-27-16,-3 0-5 0,7-6 0 0,-4 6-1 15,3-6-6-15,1 0-1 0,-1 0 0 0,1 0 0 16,-1-6 7-16,1 6 1 0,3 0 0 0,-3 0 0 15,-1-6-44-15,4 6-9 0,1-6-2 0</inkml:trace>
  <inkml:trace contextRef="#ctx0" brushRef="#br0" timeOffset="-47052.092">14778 9357 1279 0,'-18'0'26'0,"18"0"8"0,-7 6-34 0,7-6 0 0,-3 6 0 0,-1-4 0 16,4-2 48-16,0 6 2 0,0-6 1 0,-3 6 0 15,3 0-3-15,-4 0 0 0,4 6 0 0,0 0 0 16,0-7-29-16,0 7-7 0,0 3 0 0,4 2-1 15,-4 1-3-15,3 6 0 0,4 2 0 0,-3 1 0 16,3 8-8-16,-4-3 10 0,4 9-10 0,0 3 10 16,-3-2-10-16,-1 2 0 0,5 6 0 0,-5 0 8 15,1-6 1-15,-4-3 0 0,3 3 0 0,1-6 0 16,-4-3 6-16,0-5 1 0,3 2 0 0,-3-8 0 16,0 2 3-16,0-8 1 0,0-6 0 0,-3 5 0 15,3-8 13-15,0 3 3 0,0-12 1 0,0 0 0 16,0 0-81-16,0 0-16 0,0 0-3 0,0 0-1 15,0 0 1-15,-4-6 0 0,1-9 0 0</inkml:trace>
  <inkml:trace contextRef="#ctx0" brushRef="#br0" timeOffset="-46786.572">14584 9827 850 0,'0'0'17'0,"0"0"6"0,0 0-23 0,0 0 0 0,0 0 0 0,0 0 0 16,3-6 56-16,8 3 6 0,-4 0 2 0,4 3 0 16,-1 0-52-16,4 0-12 0,-3 0 0 0,3 3 0 15,0 0 54-15,0 3 8 0,4 0 2 0,-4-6 0 16,4 6-32-16,-4 0-5 0,0-6-2 0,3 0 0 15,-2 0 11-15,-1 6 3 0,0-6 0 0,0 0 0 16,0 0-31-16,0 0-8 0,4 0 0 0</inkml:trace>
  <inkml:trace contextRef="#ctx0" brushRef="#br0" timeOffset="-46244.467">15035 9930 1094 0,'0'0'23'0,"0"0"5"0,0 0-28 16,0 0 0-16,-3 0 0 0,3 0 0 0,0 0 108 0,-7-3 16 0,7 3 3 0,-7 0 1 16,7 0-52-16,-7 0-9 0,7 0-3 0,-7-3 0 15,0 3-52-15,7 0-12 0,-7 0 0 0,7 0 0 16,-8 6 0-16,5-3 0 0,-1 3 0 0,1 3 0 15,-1-1 0-15,1 4 0 0,-1 0 0 0,4 0 0 16,0 2 0-16,0 4 0 0,0-6 0 0,0 3 0 16,4 2 0-16,-4 1 0 0,3-6 0 0,-3-1 0 15,0 1 34-15,0 0 3 0,-3 3 1 0,3-4 0 16,0 1-10-16,0-6-1 0,3 3-1 0,4 0 0 16,-3-1-26-16,3-2 0 0,4 0 0 0,-4 0 0 15,0-6 0-15,0 0-20 0,0 6 3 0,0-6 1 16,0 0 25-16,0 0 6 0,0 0 1 0,0-6 0 15,0 6-16-15,0 0 0 0,-3 0 0 0,3-6 0 16,-4 0 0-16,4 0 0 0,-3 1 0 0,-1-1 0 16,-3 0 0-16,4 3 0 0,3 0 0 0,-7 3 0 15,4-3 11-15,-4-3-11 0,3 0 12 0,-3 6-12 16,0-6 0-16,0 0 0 0,0 1 0 0,-3-4 0 16,3 3-9-16,-4 0-9 0,0 0-2 0,1 0 0 15,-1-6-4-15,1 1-2 0,-1-1 0 0,1-3 0 16,-4 4 1-16,0 5 0 0,0 0 0 0,-4 0 0 15,4 0-38-15,0 6-7 0,0-6-2 0,0 6 0 16,7 0 13-16,-7 0 3 0,0 0 0 0,3 6 0 16,1 0 44-16,-1 0 12 0,1 6 0 0,-1 2 0 0,1-2 0 0,-1 6 0 0,1-1 0 15,-5-5 0 1,5 3-53-16,3 2-9 0,0-5-2 0</inkml:trace>
  <inkml:trace contextRef="#ctx0" brushRef="#br0" timeOffset="-45343.034">15610 9516 957 0,'-10'14'20'0,"10"-14"4"0,0 0-24 0,0 0 0 0,-7 6 0 0,7-6 0 16,-7 0 92-16,3 6 14 0,4-6 2 0,-7 6 1 15,7-6-36-15,0 0-7 0,-3 6-2 0,3 0 0 16,0-6-27-16,0 0-5 0,0 0-2 0,3 5 0 16,1 1-8-16,-1 0-2 0,1 3 0 0,3 3 0 15,-4 0-12-15,4-7-8 0,0 10 10 0,-3 0-10 16,3 5 0-16,0 1 0 0,-3 0 0 0,3 5 0 15,0-2 0-15,0 8 0 0,0-6 0 0,-4 10 0 16,4-1 0-16,-3 3 0 0,3-6 0 0,-4 4 0 16,1-4 0-16,0-5 0 0,-4-4 0 0,3 1 0 15,-3-7 33-15,0-2 1 0,0-3 0 0,0-1 0 16,0 1-3-16,0-12-1 0,0 0 0 0,0 0 0 16,0 0-30-16,0 0 0 0,0 0 0 0,0 0 0 15,0 0 60-15,0-6 7 0,0-11 1 0,-3 5 0 16,3-3-44-16,0-2-9 0,0-1-2 0,0 0 0 0,0-2-13 15,0 2 0-15,0-8 0 0,0 8-10 0,0 0-2 16,0 4-1-16,0-1 0 0,0 6 0 0,3-3 13 0,-3 1-11 16,0 2 11-16,4 3-10 0,-4 0 10 0,0 6-12 15,3-3 12-15,1-6-12 0,-1 6 0 0,4 0 0 0,0-2 0 16,0 5 0-16,0-6 12 0,4 6-12 0,-4 0 12 16,4 0-12-16,-1 0 12 0,1 0-8 15,3 0 8-15,-3 6-8 0,3-1 0 0,0 1 0 16,0 6 0-16,0 0 0 0,-3 3-12 0,-4 2-3 0,3 1 0 15,-3 2 0-15,0 4 23 0,-3-4 0 0,-1 10 0 16,1-12 0-16,-1 8 0 0,1-3 0 0,-4-5 0 0,0 3 0 16,0 2-15-16,0-11 2 0,0 6 0 0,0 2 0 15,0-8 13-15,0 0 0 0,-4-6 0 0,4 2 10 16,4-2-10-16,-4-6 8 0,0 0-8 0,0 0 8 16,0 0-53-16,0 0-11 0,10-3-3 0</inkml:trace>
  <inkml:trace contextRef="#ctx0" brushRef="#br0" timeOffset="-44834.973">16034 9877 1337 0,'-7'3'28'0,"7"-3"6"0,0 0-34 15,0 0 0-15,0 0 0 0,-4 6 0 0,4-6 58 0,0 0 5 0,0 6 1 16,0-6 0-16,0 0 0 0,4 9 0 0,3-9 0 0,0 6 0 16,0-1-64-16,0-5-28 0,0 6 3 0,0 0 0 31,0-3 25-31,0 3 0 0,0-3 0 0,4 3 11 0,-1 0-1 0,-3 0 0 0,4-4 0 0,0 4 0 16,-4 0-10-16,0 0 0 0,0-6 0 0,-4 0 0 15,4-6 0-15,-3 6 12 0,-1-6 0 0,4 0 0 16,-3 4-12-16,-1-7 0 0,5 0 0 0,-5-3 0 15,4 0 0-15,-3-5 0 0,-1 2 0 0,1-973 0 16,-4 1941 25-16,0-977 0 0,0 4 0 16,-4 8 0-16,1-12-40 0,-4 13-8 0,0-1-1 15,-1-3-1-15,-2 9 25 0,-1-5 0 16,1 2 0-16,-1 3 0 0,1 3 0 0,-5 3 0 0,5 0 9 0,-1 6-9 16,1 0-11-16,-1 5-9 0,4 1-1 0,-3 3-1 15,2 0 30-15,-2-1 7 0,3 10 1 0,0-10 0 16,0 16-16-16,0-12 0 0,-4 11 0 0,4-3 0 15,3 1 0-15,1 2 0 0,-1 1 0 0,4 2 0 16,0-8 0-16,4 2 0 0,-1-3 0 0,5 1 0 16,-1-3 0-16,3 2-12 0,-3-8 3 0,0-3 0 15,0 5 23-15,4-5 5 0,0-6 1 0,-1 0 0 16,1-3 0-16,-1 0 1 0,1 5 0 0,3-8 0 16,-3 0-21-16,-1 0 8 0,4-3-8 0,0-5 0 15,4 5-125-15,0-3-30 0,-1-6-5 0</inkml:trace>
  <inkml:trace contextRef="#ctx0" brushRef="#br0" timeOffset="-44291.674">16545 9807 1580 0,'-14'8'67'0,"0"4"-54"16,-4 0 41-16,4-6 8 0,-3 0 2 0,3 0 0 16,-1-1 0-16,5-2 0 0,-4 6 0 0,3-3 0 15,1 0-16-15,3-3-2 0,-1 3-1 0,1 0 0 16,0 0-34-16,7-6-11 0,-7 5 0 0,4 7 0 15,-1-6 0-15,4 3 0 0,-3 0 0 0,3-1 0 16,3 10 0-16,1-6 0 0,-1 3-12 0,4 2 3 16,0 1 27-16,0-6 6 0,1-6 0 0,2 8 1 15,-3-2-44-15,4 0-9 0,-1-6-1 0,1 5-1 16,-4-5 14-16,4-6 2 0,-1 0 1 0,-3 0 0 16,4 0 1-16,-1-6 0 0,1 0 0 0,0 1 0 15,-4-7 2-15,0 3 1 0,0-3 0 0,0 1 0 16,-4 5-3-16,1-6-1 0,-1 6 0 0,1-6 0 15,-4 0 1-15,3 4 0 0,-3-4 0 0,-3 6 0 16,3-6 12-16,3 6 0 0,-3-2 0 0,0 2-9 16,0 6 9-16,0 0 0 0,0 0 0 0,0 0 0 15,0 0-8-15,0 0 0 0,0 0 0 0,0 0 0 16,0 8 8-16,-3 10 0 0,3-6 0 0,-4 0-8 0,4 5 8 16,4 4 12-16,-4-6-2 0,3 5-1 0,-3-5-9 0,4 2 0 15,-1 1 9-15,-3-6-9 0,4 3 0 0,-4-4 8 16,4-5-8-16,-1 6 0 0,-3-12 8 0,0 0-8 0,0 0 10 15,7-6-10-15,0 6-19 16,0-12-9-16,4 1-3 0</inkml:trace>
  <inkml:trace contextRef="#ctx0" brushRef="#br0" timeOffset="-43807.303">16750 9939 1364 0,'-4'6'28'0,"4"0"7"15,0-1-35-15,0 7 0 0,0-6 0 0,0 6 0 16,0-6 64-16,4 3 5 0,-4-1 2 0,3 7 0 16,1-9-26-16,-1 6-5 0,1 0 0 0,3 2-1 15,-3 4-17-15,-1-6-3 0,1-7-1 0,-1 7 0 16,1-3-18-16,-4 0 0 0,3 0-13 0,1 2 5 15,-4-5 37-15,0 6 8 0,0-12 2 0,0 0 0 16,0 0-22-16,0 0-4 0,0 0-1 0,0 0 0 0,0 0 20 0,0 0 3 0,0 0 1 16,0 0 0-16,0 0 5 0,0 0 2 0,0 0 0 0,-4-12 0 15,1 6-20-15,-1-5-4 0,-3-1-1 0,4 3 0 16,-1-3-30-16,1 1-7 0,-1-1-1 0,0-3 0 16,4-2 38-16,-3 5 7 0,-1 0 2 0,1 0 0 31,-1 0-43-31,4 1-9 0,-3 2-2 0,-1-3 0 0,4 0 27 0,0 1 0 0,0-1 0 15,-3 3 0-15,3 3 16 16,0-6 8-16,0 7 1 0,0-7 1 0,3 6-26 0,-3-3 0 0,4 3-9 16,-1-3 9-16,1 6-11 0,-1-2 11 0,1-1-10 0,3 0 10 15,-3 0-18-15,3 0 2 0,0 3 1 0,3-6 0 16,-3 6 3-16,4-3 1 0,3 3 0 0,-3 1 0 16,3-1-9-16,-4 3-1 0,-10 0-1 0,0 0 0 15,18 0-29-15,-18 0-5 16,18 3-2-16,-4-1 0 0,0-2-137 0,-4 3-27 0,4 0-6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7T15:12:06.04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8745 6931 528 0,'-14'-17'11'0,"11"5"2"0,-4 6-13 0,3-3 0 0,1 3 0 0,-1 1 0 16,-3-1 90-16,4 6 15 0,3 0 3 0,-4-12 1 15,4 12-5-15,0 0 0 0,0 0-1 0,0 0 0 16,0 0-38-16,0 0-7 0,-11 12-2 0,11-12 0 16,0 0-37-16,-3 6-8 0,-1-1-2 0,4 4 0 15,0 0 24-15,0 6 5 0,0-3 1 0,4 5 0 16,-1-5-22-16,1 9-4 0,-1-4-1 0,5 7 0 16,2 2-12-16,1 6 9 0,3 4-9 0,-4 2 8 15,-3-3-8-15,4 3 0 0,0-2 0 0,-4 2 8 16,0-9-8-16,-4 4 0 0,4-4 0 0,-3 3 8 15,-1-5-8-15,1 2 0 0,-1 1 0 0,-3-7 8 16,0-2-8-16,-3-4 0 0,3 4 0 0,-4 3 0 16,-3-7 0-16,4 1 8 0,-4 2-8 0,0-2 0 15,0-6 10-15,0-3-10 0,-4 2 12 0,4 1-12 16,0 0 0-16,-4 0 0 0,4 11 0 0,-3-8-12 16,3-3 12-16,-4-7 0 0,4 4 0 0,7-9 0 15,-7 3 12-15,7-3 4 0,-7 3 2 0,-4-3 0 16,4 3-29-16,0 0-5 0,0 0-2 0,0-3 0 15,0-3 30-15,0-3 7 0,0 0 1 0,0-3 0 16,3-2-40-16,-3-7-7 0,0 3-1 0,0-2-1 16,4-1-21-16,-5-5-4 0,5 8-1 0</inkml:trace>
  <inkml:trace contextRef="#ctx0" brushRef="#br0" timeOffset="211.694">8421 6420 850 0,'0'0'17'0,"-4"12"6"0,4-6-23 0,-3-1 0 0,-1 1 0 0,1 0 0 16,3-6 56-16,0 0 6 0,0 6 2 0</inkml:trace>
  <inkml:trace contextRef="#ctx0" brushRef="#br0" timeOffset="909.279">8936 6976 1067 0,'-7'11'30'0,"3"-5"7"0,-3-6-29 0,0 6-8 0,0 6 0 0,0-6 0 16,0 0 56-16,3-1 11 0,4-5 1 0,-7 9 1 16,4-3-33-16,3-6-6 0,0 0-2 0,0 0 0 0,0 0 4 0,0 0 0 15,0 0 0-15,7 0 0 0,-7 0-12 0,7 0-3 16,0 6 0-16,0-6 0 0,4 6-26 0,-1-6-6 15,1 6-1-15,-1-6 0 0,-2 0 34 0,2 0 6 16,1 0 2-16,-1 6 0 16,1-6-42-16,-1 6-8 0,1 2-1 0,-4-5-1 0,0-3 42 0,0 0 8 15,-7 0 1-15,0 0 1 16,7 0-42-16,-7 0-8 0,0 0-1 0,4-3-1 0,-1 0 26 16,1-2 0-16,-1 5 0 0,1-12 0 15,-4 0-15-15,0 6 3 0,0-6 0 0,0 4 0 16,3-4-46-16,-3 0-9 0,-3 0-1 0,3 1-1 15,-4-4 27-15,1 3 6 0,-1 0 0 0,1 6 1 0,-1 1 35 0,1-1 9 16,-1-6 1-16,1 9 0 0,-4 0 18 0,0 3 4 16,7 0 1-16,-8 0 0 0,5 6-13 0,-4 6-4 0,0-6 0 15,0 5 0-15,0 1 4 0,0 6 0 0,0 2 0 0,0 4 0 16,3-10 12-16,1 10 4 0,-1 2 0 0,0 4 0 16,1-7-6-16,3 1-1 0,0-4 0 0,0 7 0 15,3-4-9-15,1 1-1 0,0-9-1 0,-1 2 0 16,4 1-9-16,0-6-1 0,0-1-8 0,0-5 12 15,0 0-2-15,0 3-1 0,0-3 0 0,0 0 0 16,1-6-9-16,-1 0 0 0,0 6 0 0,3-6 8 16,1 6-8-16,-4-6 0 0,3 0 0 15,1 0 0-15,0 0-23 16,-1 0-6-16,1 5-2 0,-1-5-706 0</inkml:trace>
  <inkml:trace contextRef="#ctx0" brushRef="#br0" timeOffset="1696.17">9641 6981 1112 0,'0'0'24'0,"0"0"6"0,0 0 1 0,0 0 0 0,0 0-31 0,0 0 0 0,0 0 0 0,-7 6 0 0,7-6 62 0,0 0 6 15,0 0 2-15,0 0 0 0,-7 0-26 0,7 0-6 16,0 0-1-16,-3 6 0 0,-1 0-29 0,4 6-8 16,0-6 0-16,0 2 0 0,4-2 31 0,3 6 5 15,-4-6 0-15,1 6 1 0,3-6-24 0,-4 5-5 16,5 1 0-16,-1 9-8 0,0-4 16 0,0 7-4 16,0-4-1-16,0-2 0 15,0 3-11-15,0 2 8 0,0 1-8 0,-3-7 8 0,3 4-8 0,0 2 10 16,-4-2-10-16,1-3 10 0,-1-1-10 0,1 1 0 15,-4-3 0-15,0 2 0 0,0 1 0 0,3-6 0 16,1-1 0-16,-4 4 0 0,0-15 39 0,0 0 5 16,0 0 2-16,0 0 0 0,0 0-23 0,0 0-5 0,0 0-1 15,0 0 0-15,0 0-17 0,0 0 0 0,3-6 0 0,4 0 0 16,-3-2 0-16,-1 2 0 0,4-3 0 0,-3 0 0 16,0 3 33-16,3-6 0 0,-4 7 0 0,1-7 0 15,-1 0-33-15,1-3 0 0,-1 4 0 0,1-1 0 16,3-9 0-16,-4 9 0 0,4-11 0 0,-3 2 0 15,-1 4 0-15,1-7 0 0,-1-2 0 0,1-4 0 16,0 7 0-16,-1-4-11 0,1-2 11 0,3 3-13 16,-4-4 4-16,1 7 1 0,-1 2 0 0,1-2 0 15,-1 2-10-15,1 9-2 0,-1 0 0 0,1 1 0 16,-1-1-26 0,1 3-6-16,-1 3 0 0,1 0-1 15,0 0-23-15,-4 6-4 0,0 0 0 0,3 0-1 0,1-5-14 0,-4 5-2 16,3-6-1-16</inkml:trace>
  <inkml:trace contextRef="#ctx0" brushRef="#br0" timeOffset="2360.411">10227 7087 806 0,'0'0'17'0,"0"0"4"0,0 0 1 0,-7-3 2 0,3 0-24 0,-3-3 0 0,4 4 0 0,-4-4 0 15,3 0 55-15,1-6 6 16,-4 0 2-16,3 3 0 0,4 1 1 0,-3-1 1 0,-4-3 0 0,3 6 0 15,1 0-52-15,-1 0-13 0,4 6 0 0,0 0 0 16,0 0 54-16,-7 0 8 0,0 0 2 0,-4 0 0 16,4 0-52-16,0 6-12 0,0 0 0 0,0 0 0 15,0 9 0-15,-4-1 0 0,1 7 0 0,-1 3 0 16,4-7-9-16,-3 10 9 0,-4-4 0 0,3 4-9 16,0-4 9-16,1 1 0 0,-1 2 0 0,1 1 0 15,3 2 0-15,-4-6 9 0,0 4-1 0,4-9-8 0,4-7 15 0,-4 4-4 16,3-3-1-16,4 0 0 0,-3-7-10 15,3 1 0-15,3 0 9 0,-3-6-9 0,4 0 0 0,3 0-18 16,3 0 3-16,-3 0 1 0,4 6 45 0,0-6 9 16,-4-6 1-16,0 0 1 0,3 0-29 0,1 1-5 15,-4-7-8-15,4 3 11 0,-4-9-11 0,3 12 0 16,-3-5 0-16,4-1 8 0,-1-6-8 0,1 4 0 16,-4 2 0-16,0-6 0 0,0-2 8 0,0 8-8 15,-3-6 0-15,-1 1 8 16,1 2-49-16,-1 3-11 0,-3-6-1 0,0 7-1 0,0-7 43 0,0 9 11 15,-3 3 0-15,3-5 0 0,-4 5-12 0,4 0 0 16,0 6 0-16,-7-6 0 0,7 6 20 0,0 0 3 16,-7 0 1-16,7 0 0 0,0 0-12 0,-3 6 0 0,-4 0 9 0,3 6-9 15,0-7 0-15,4 7 0 0,-7 3 0 0,4 2-8 16,3 1 8-16,3-3 0 0,-3 2 8 0,4 1-8 16,-1 0 0-16,-3-1 0 0,4 4 0 0,0-3 0 15,-1-1 0-15,4 4 0 0,-3-15 0 0,-1 5 11 16,4 1-11-16,-3-6 0 0,6 3-10 0,-3-3 10 15,0 0 0-15,1-6 0 0,6 0 0 0,-4-6-450 16,1 3-84-16</inkml:trace>
  <inkml:trace contextRef="#ctx0" brushRef="#br0" timeOffset="2703.474">10428 7184 1004 0,'0'0'22'0,"0"0"5"0,0 0 1 0,0 0 0 0,0 0-28 0,0 0 0 16,0 0 0-16,0 0 0 0,0 0 48 0,0 0 5 15,0 0 1-15,0 0 0 0,0 0 2 0,0 0 1 16,0 0 0-16,0 0 0 0,-3 0-21 0,-1 6-4 0,4 6 0 0,-3-3-1 16,3 2-7-16,-4 1 0 0,4 0-1 0,0 0 0 15,0-1-10-15,0 4-1 0,0 3-1 0,0-6 0 16,0-4-3-16,4 7-8 0,-4-6 12 0,3 3-4 16,1-6 0-16,-4 5-8 15,3-11 12-15,1 9-4 16,-4-9-44-16,0 0-10 0,7 6-2 0,-4-3 0 0</inkml:trace>
  <inkml:trace contextRef="#ctx0" brushRef="#br0" timeOffset="2900.929">10414 6870 1177 0,'0'0'25'0,"-4"-6"6"0,-3 0 1 16,4 6 2-16,3 0-34 0,0 0 0 0,0 0 0 0,0 0 0 0,0 0 27 0,0 0-2 16,0 0 0-16,0 0 0 15,0 0-71-15,3-6-14 0,1-3-4 0</inkml:trace>
  <inkml:trace contextRef="#ctx0" brushRef="#br0" timeOffset="3500.307">10806 7037 806 0,'0'0'17'0,"0"0"4"0,0 0 1 0,0 0 2 0,0 0-24 0,0 0 0 0,0-6 0 0,-4-2 0 16,4 2 106-16,0 0 17 0,4 0 3 0,-4 6 1 15,0-6-50-15,0 0-9 0,0 0-3 0,0 6 0 16,-4-6-1-16,4 6 0 0,-3-5 0 0,3 5 0 16,0 0 0-16,0 0 0 0,0 0 0 0,0 0 0 15,0 0-51-15,0 0-13 0,-4 0 0 0,-7 5 0 16,4-5 0-16,-3 6 0 0,3 0 0 0,-4 0 0 16,4 6 0-16,-3 0 0 0,6-4 0 0,-3 4 0 15,0-6 0-15,3 12 0 0,1-12 0 0,-4 2 0 16,3 1 0-16,4 0 0 0,0-9 0 0,-3 6 0 15,3-6 0-15,0 12 0 0,0-12 0 0,0 0 0 16,0 0 0-16,3 0 0 0,4 6 0 0,-3-1 0 16,-4-5 0-16,7 6 0 0,-4-6 0 0,4 3 0 15,-7-3 0-15,8 3 0 0,2 0 0 0,-6 3 0 0,3 0 0 0,-4 0 0 16,4 0 0-16,-3-1 0 0,-4-5 0 0,3 6 0 16,-3 0 0-16,0-6 0 0,7 6 0 0,-3 0 0 15,-1 0 0-15,1 0 0 0,3-3 0 0,-7-3 0 16,4 3 0-16,-1 5 0 0,1-2 0 0,3 0 0 15,-4-6 0-15,-3 0 0 0,7 6 0 0,-3 0 0 16,3 0 0-16,0 0 0 0,-4 0 0 0,1-1 0 16,-1 1 0-16,1-3 0 0,-1 9 0 0,1-6 0 15,0 6 0-15,-4-6 0 0,0-1 0 0,0 1 0 16,0 6 0-16,-4 3 0 0,4-9 0 0,-4 5 0 16,1 1 0-16,-1 0 0 0,1 3 0 0,-4-4 0 15,3 1 0-15,-3 0 0 0,7-9 0 0,-7 6 0 16,4 0 0-16,-4 2 0 0,3-5 0 0,-3 0 0 0,0-6 0 15,7 0 0-15,-7 0 0 0,0 0 0 0,-4-6 0 0,1 0 0 32,-8-5-100-32,0 5-24 0,1 0-4 0,-1-3 0 0</inkml:trace>
  <inkml:trace contextRef="#ctx0" brushRef="#br0" timeOffset="4480.105">11776 7055 884 0,'-18'12'24'0,"4"-6"8"15,3-6-32-15,-3 2 0 0,0 1 0 0,0 3 0 16,0-3 47-16,3-3 3 0,1 3 1 0,-4 0 0 15,7 3 10-15,-4-6 3 0,0 0 0 0,4 0 0 16,-3 0-1-16,-1-6 0 0,4 6 0 0,0-3 0 16,-3 0-50-16,2 3-13 0,1 0 0 0,4-3 0 0,-1 3 0 0,1 0 0 15,-4 0 0-15,3 3 0 16,-3 0 0-16,4 6 0 0,-1-3 0 0,1 0 0 0,-4 6 0 0,3-7 0 16,-3 4 0-16,0 9 0 15,0-6 0-15,0 5 0 0,0 1 0 0,0 2 0 0,0 4 0 0,0-9 0 16,0 8 0-16,3-5 0 0,0-6 0 0,1 2 0 15,-1 4 0-15,1-12 0 0,3 6 0 0,0-7 0 0,0-5 0 0,0 0 0 16,0 0 32-16,0 0 0 0,7 6 1 0,4-6 0 16,3 0-17-16,-4-6-4 0,-3 1-1 0,4-1 0 15,3 6-11-15,0-6 0 0,-3-9 0 0,3 3 8 16,-4 6 0-16,1 1 0 0,0-1 0 0,-1-6 0 16,-3 0-8-16,0 0 0 0,0 7 0 0,0-1 0 15,0-3 0-15,-3 3 0 0,-1-6 0 0,1 6 0 16,-4 6 0-16,3-6 0 0,1 6 0 0,-4-8 0 15,0 2 0-15,0 3 0 0,0 0 0 0,0 0 0 16,0 3 0-16,0 0 8 0,0-9-8 0,0 9 0 16,0 0 0-16,0 0 8 0,0 0-8 0,0 0 0 0,0 0 0 0,0 9 0 15,4-3-9-15,-4 3 9 0,3-1 0 16,-3 4 0-16,0 0 0 0,4 3 0 0,-4-1 0 16,0 7 0-16,3-9 0 0,1 5 0 15,-1 4 8-15,1-9-8 0,-1 5 0 0,4-5 0 16,0 0 8-16,0-3-8 0,0 2 0 0,1-5 0 15,2 0-20-15,1 0-9 0,3 0-3 0,0-3-699 16</inkml:trace>
  <inkml:trace contextRef="#ctx0" brushRef="#br0" timeOffset="4863.662">11402 6555 770 0,'0'0'16'0,"0"0"4"0,0 0-20 0,0 0 0 0,0 0 0 0,0 6 0 16,-4 6 56-16,4 2 6 0,0-2 2 0,0 6 0 16,4-1 8-16,3 1 1 0,-4-3 1 0,4 8 0 0,4-2-38 0,-4 2-8 15,4-5-2-15,-1 3 0 16,1-4-14-16,3 1-4 0,4 0 0 0,-1-4 0 0,-3-2-24 0,0 0-6 15,15 5-1-15,-8-5 0 0</inkml:trace>
  <inkml:trace contextRef="#ctx0" brushRef="#br0" timeOffset="5775.776">12277 6443 662 0,'0'0'14'0,"0"0"3"0,0 0 1 0,0 0 2 0,0 0-20 0,0 0 0 0,0 0 0 0,0 0 0 16,0 0 100-16,0 0 16 0,0 0 3 0,-4 6 1 0,4-6-78 0,0 9-15 16,-3-3-3-16,3 6-1 0,0 0 9 0,-4-1 1 15,4 1 1-15,0 0 0 0,-3 2-4 0,-1 4-1 16,4 3 0-16,0 2 0 0,-3 1 2 0,3-1 0 15,0-2 0-15,0 8 0 0,3-5-16 0,1 2-3 16,-1 1-1-16,4 2 0 0,-3-5-11 0,3 2 0 16,-4-2 0-16,4-1 8 0,0 4-8 0,0-4 8 15,-3 4-8-15,3 8 8 0,-3-9-8 16,3 4 0-16,-4 2 0 0,4-3 8 0,-3 4-25 0,-1-4-6 16,1 3-1-16,-1 4 0 0,1-10 24 0,-1 4 0 15,1 2 0-15,-4-9 0 0,3 1 0 0,1 2 0 16,-4-2 0-16,0-3 0 0,0 2 0 0,0-5 0 15,0 2 0-15,0-2 0 0,0-12 22 0,0 6 9 16,0-7 1-16,0 4 1 0,3-6-25 0,1-3-8 0,-1-3 0 16,1-6 0-1,0 4-21-15,-1-7-11 0,1 0-3 0,3-6 0 16,-4 4-105-16,4-4-20 0</inkml:trace>
  <inkml:trace contextRef="#ctx0" brushRef="#br0" timeOffset="6636.323">12658 7190 990 0,'0'0'21'16,"0"0"5"-16,0 0 1 0,-7 0 1 0,-4-6-28 0,0 6 0 0,4-6 0 0,0 6 0 15,-3-6 92-15,3 12 13 0,0-6 3 0,0 0 0 0,0 0-60 0,-1 6-12 16,1 0-3-16,-3 3 0 0,3-3-33 0,-4 3 0 16,4-1 0-16,0 4 0 0,-3 6 30 0,-1-3-1 15,4 2 0-15,-4 7 0 0,4-10 5 0,4 10 1 16,-4-6 0-16,0-7 0 16,3 7-50-16,4-3-9 0,-3-4-3 0,3-5 0 0,3 6 27 0,1-6 8 15,-4-6 0-15,0 0 0 0,0 0-8 0,10 0 9 16,4 3-9-16,0-6 10 0,1 3-2 0,2-6-8 15,-3-6 12-15,4 6-4 0,0 1 0 0,-1-7-8 16,-6 3 12-16,3 0-4 0,0-6-8 0,-3 4 0 0,-1-1 0 16,-3-3 0-1,0 6-49-15,0 1-12 0,-3 2-3 0,-1-6 0 16,1 0 0-16,-4 6 0 0,3 0 0 0,-3 1 0 0,0-1 52 0,-3 3 12 16,-1 3 0-16,1 0 0 0,-1-6 0 0,1 6 0 0,-1 0 0 15,1 0 0 1,-1 0-54-16,4 6-8 0,0-3-2 0,0 5 0 0,4-2 52 0,-1 9 12 0,4 3 0 0,0-7 0 15,4 1 8-15,3 9 5 0,-3-4 1 0,3-2 0 16,0 0-22-16,0 0-5 0,0-10-1 0,4 7-300 16,-4 0-60-16</inkml:trace>
  <inkml:trace contextRef="#ctx0" brushRef="#br0" timeOffset="7352.059">13416 7123 1497 0,'0'0'32'0,"0"0"8"0,-7 5 0 0,0 7 4 0,3 9-36 0,4 2-8 0,-3 1 0 0,-1 2 0 15,4 1 11-15,0-4 0 0,-3 7 0 0,-1 2 0 16,4-3 13-16,0 10 4 16,4-7 0-16,-4 3 0 0,0 0-10 0,0-2-2 0,0-7 0 0,3 4 0 15,1-4-8-15,-4 9-8 0,0-5 12 16,3 2-12-16,-3 0 15 0,4 4-4 0,-4-1-1 0,0-3 0 15,4-11-10-15,-4 2-9 0,3-5 9 0,-3 0-13 16,4-4 30-16,-1-2 7 0,1 0 0 0,-4-6 1 16,3 6-40-16,-3-12-8 0,0 0-1 0,7 0-1 15,-7 0 44-15,4-12 9 0,-1 6 1 0,4-6 1 16,-3 0-48-16,-1-2-10 0,4-10-1 0,-3-2-1 16,0 2 30-16,-4-8 0 0,0 2 0 0,0-8 0 15,-4 3 0-15,4-9 0 0,-4 3-8 0,1-3 8 0,-1 5-17 16,-3 1-1-16,0 3 0 0,0-9 0 0,0 3 10 0,0 2 8 15,0-5-12-15,0 9 12 0,0-3 0 0,3 3 0 16,1 2 0-16,-4 4 0 0,7 2 0 0,-4 10 0 16,8-7 0-16,-4 10 0 0,0 2 0 0,0 0 0 15,3 0 8-15,-3 6-8 0,4-2 8 0,-4 2-8 16,3 0 0-16,4 6 0 16,-3-6 0-16,3 0 0 0,4 6-13 0,-4 0 4 15,7 0 9-15,-4 0 0 0,5 0 0 0,2 0-8 0,-3 6 8 0,-3 0-12 16,-1-3 12-16,5 6-12 0,-5-4 12 0,4 4 8 15,-3-3-8-15,-1 6 11 0,1 0-1 0,-4-4 0 16,0 4 0-16,0 6 0 0,-3 0 6 0,-4-7 0 16,-4 4 1-16,1-3 0 0,-4 5-8 0,0-5-1 0,-1 6-8 0,-2-4 12 15,-1-8-12-15,1 6-8 0,-4 0 8 0,3-6-13 16,-3 0 61-16,0-1 13 0,3-2 3 0,-3 0 0 16,4-3-52-16,-1-3-12 0,0 0 0 0,1-2 0 15,3-1-14-15,-4-6-6 0,4 0 0 0,-4 6-1 31,4-5-19-31,0 2-3 0,0-3-1 0,4 6-487 0,3 6-97 0</inkml:trace>
  <inkml:trace contextRef="#ctx0" brushRef="#br0" timeOffset="8005.586">13723 7196 1267 0,'0'0'28'0,"-7"-6"5"0,3 0 2 0,4 6 1 0,0 0-36 0,0 0 0 16,0 0 0-16,0 0 0 0,0 0 58 0,0 0 5 15,0 0 1-15,0 0 0 0,0 0 0 0,0 0 0 16,-7 0 0-16,7 0 0 0,0 0-52 0,0 0-12 0,-7 6 0 16,4 3 0-16,3-9 0 0,0 9 0 15,3-3 0-15,-3 2 0 0,0-8 29 0,4 6 3 16,3 0 1-16,0 0 0 0,0 0-23 0,4 0-10 16,-1-6 8-16,1 0-8 0,-1 0 10 0,1 0-10 0,0 0 12 0,-1-6-12 15,4 6 10-15,-3-12-10 0,-1 12 8 16,-3-6-8-16,4-5 19 0,-4 2-2 0,4 3 0 0,-4-6 0 15,0 6-17-15,0-6-14 0,0 7 2 0,-4-1 1 16,1 0 11-16,-1 0 0 0,-3 6 0 0,0 0 0 16,4-9 0-16,-4 3 0 0,0 6 0 0,0 0 0 15,0-6-15-15,0 6-7 0,0 0-2 0,0 0 0 16,-4-5 10-16,4 5 2 0,-7 0 0 0,4-6 0 16,-4 6 12-16,0 0 0 0,0-6 0 0,0 6 0 15,0-6 0-15,0 6 0 0,0-6 0 0,-1 0 0 16,1 6 0-16,-3-3 0 0,3 0 0 0,-4 0 0 15,4 3 8-15,-3-3 2 0,3 0 0 0,-1 3 0 0,8 0-10 16,-3 6 8-16,-4-3-8 0,3 3 8 16,1 6-8-16,-1 0 0 0,4-1 0 0,-3 4 0 15,3 9 8-15,0-7-8 0,0 1 8 0,0 2-8 16,-4 4 0-16,4-6 0 0,-3 2 0 0,3 4 0 16,0-13 25-16,0 10 0 0,0-3 0 0,3-7 0 15,-3 1-33-15,4-3-8 0,-4-9 0 0,3 9-1 16,-3-9 27-16,4 9 6 0,3 2 0 0,-7-11 1 15,0 0-17-15,7 6 0 0,-7-6 0 0,11 0 0 16,-1 6 0-16,1-12 0 0,-4 6 0 0,7-6 0 16,-4 1-125-16,5-7-29 0,2 3-6 0</inkml:trace>
  <inkml:trace contextRef="#ctx0" brushRef="#br0" timeOffset="8511.145">13660 6902 1288 0,'0'0'27'0,"0"0"5"0,0 0-32 0,0 0 0 0,0 0 0 0,0 0 0 15,0 0 79-15,0 0 9 0,0 0 1 0,0 0 1 16,0 0-11-16,7 0-3 0,-4 0 0 0,4 0 0 16,0-3-34-16,0 3-7 0,0-3-2 0,0 0 0 15,4 0-14-15,-4 0-3 0,4-3-1 0,-4 1 0 16,0-1-15-16,0 6 0 0,0-12 8 0,0 6-8 15,0 6 0-15,0-6 0 0,0 3 0 0,0 3 0 16,-3-3-9-16,-1 3-5 0,4 0-1 0,-7 0 0 16,0 0-9-16,0 0-1 0,4-3-1 0,-4 3 0 15,0 0 4-15,0 0 1 0,0 0 0 0,0 0 0 16,0 0-1-16,0 0 0 0,0 0 0 0,0 0 0 0,0 0 22 0,3 6 0 0,1 3 0 16,-4-3 0-1,0-6-12-15,3 6 12 0,-3 0-12 0,4 0 12 16,-1-1 0-16,-3 4 0 0,4 0 0 0,-1 0 0 0,1 9-9 0,0-7 9 0,-1 1 0 0,1 3 0 15,3-3 0-15,-4-1 0 0,1 1 0 16,-1 0 0-16,1-3 0 0,3-1 0 0,-4 1 8 0,1-3-8 16,3 6 0-16,0-6-15 0,4 6 2 0</inkml:trace>
  <inkml:trace contextRef="#ctx0" brushRef="#br0" timeOffset="9101.019">14196 6999 1265 0,'0'0'36'0,"0"0"8"0,-4 6-36 16,4 0-8-16,0-6 0 0,-3 6 0 0,3-6 71 0,0 0 12 0,0 0 2 0,0 0 1 15,0 0-38-15,0 0-7 0,0 0-1 0,0 0-1 16,0 0-1-16,0 0 0 0,0 0 0 0,0 0 0 16,0 0-25-16,0 0-5 0,0 0 0 0,-7-6-8 15,7 6 0-15,-4 0 0 0,4 0-10 0,-3-12 10 16,3 12-36-16,-7 0 0 0,3-6 0 0,4 6 0 15,-11 0 13-15,4 6 3 0,0-6 1 0,-3 12 0 16,3-6 6-16,-4 5 1 0,1 4 0 0,-1 3 0 16,4-4-6-16,0 4-1 0,0 6 0 0,0-7 0 15,0 4 19-15,0-4 0 0,0 1 0 0,3 0 0 16,1-4 19-16,3 4 7 0,-4 0 2 0,4-9 0 16,4 2 6-16,-4-5 2 0,3 6 0 0,-3-6 0 15,7 0-36-15,-3 0 0 0,6-1 0 0,-3-5 0 16,4 0 0-16,-1 3 0 0,5-6 0 0,-1 3 0 15,3 0 0-15,-3-5 0 0,4-1 0 0</inkml:trace>
  <inkml:trace contextRef="#ctx0" brushRef="#br0" timeOffset="9657.223">14309 6549 1272 0,'0'24'36'0,"0"8"8"0,0-3-35 0,3 4-9 0,-3-4 0 0,4 4 0 15,-1-4 77-15,-3-3 14 0,7-2 2 0,-3 2 1 16,-1-2-36-16,4 5-7 0,0 4-2 0,-3-4 0 0,3 3-17 16,0-2-3-16,0 2-1 0,-3-2 0 0,3 2-12 0,-4 0-4 15,4-2 0-15,-3 2 0 16,-4-14-4-16,3 5 0 0,-3-5-8 0,4-1 12 16,-4 4-3-16,0-9-1 0,3-1 0 0,-3-5 0 15,0-6-8-15,0 0 8 0,0 0-8 0,0 0 8 0,0 0-8 0,0 6 0 16,0-6 0-16,0 0 0 0,0 0-13 0,0 0-5 15,7-3-1-15,-3-3 0 16,0-2-17-16,3-4-3 0,-4 0-1 0,4-3 0 16,-3-2 8-16,-1 5 0 0,4-6 1 0,-3 1 0 15,3-4-5-15,-4 3 0 0,1 1-1 0,-1-1 0 0,1 9 51 0,0-2 10 16,-1 5 3-16,1-6 0 0,-1 3-27 0,1 3 0 0,-4 0 0 16,3 3 0-16,-3 3 11 0,0 0 3 0,0 0 1 0,0 0 0 15,4 3 21-15,3 3 5 0,-4 0 1 0,1 9 0 16,-1 3-33-16,1-4-9 0,-1 4 0 0,1-1 0 15,-1 1-11-15,1 6-6 0,3-4-2 0,-3 4 0 16,3-10 19-16,-4 4 0 0,4 0 0 0,0-7 0 16,0-966 28-16,0 1937 8 0,0-976 3 0,0 0 0 15,1 0-63 1,-1-1-12-16,0-5-2 0,-4 6-492 0,4-6-98 0</inkml:trace>
  <inkml:trace contextRef="#ctx0" brushRef="#br0" timeOffset="10181.013">14834 7128 1314 0,'0'0'37'0,"0"0"8"0,0 0-36 0,0 0-9 15,0 0 0-15,-3 6 0 0,3-6 17 0,0 6 2 16,0-6 0-16,3 9 0 0,-3-9 5 0,4 6 0 16,3 6 1-16,0-12 0 0,0 5-12 0,0 1-2 15,4-6-1-15,-4 6 0 0,3 0-10 0,-3 3 0 16,4-3 0-16,-4-3 8 0,4 0-8 0,-1-3 0 0,-3 0 9 16,4 0-9-16,-4 0 8 0,0 0-8 15,3-3 8-15,1 0-8 0,-4 0 20 0,-3 0 0 16,-1-6 0-16,-3 3 0 0,7-6 0 0,-3 1 0 0,-1-1 0 0,1-3 0 15,-1 4-6-15,1-7-2 0,-1 0 0 16,1 6 0-16,-4-2-12 0,3 2 0 0,1-6 0 0,-4 7 0 16,0 2 0-16,0-9 0 0,-4 12 0 0,1-5 0 15,-4 2-14-15,3 3-6 0,4 6 0 0,0 0-1 16,0 0-28-16,-10 0-6 16,3 3-1-16,-4 3 0 0,1 5 36 0,-5 1 8 0,8 6 0 0,-3 8 1 15,-1-2 11-15,1-4 0 0,-1 10 0 0,0-4 0 16,1 4 33-16,3 2 9 0,0-3 2 0,3 1 0 15,-3-4-5-15,7-2-1 0,0-7 0 0,0 4 0 16,0-3-17-16,4 2-3 0,-1-8-1 0,4 0 0 16,0-1 7-16,0-5 0 0,4 12 1 0,-4-12 0 15,4 0-9-15,-1-3-1 0,4 3-1 0,-3-4 0 0,-4 1-14 16,4-3 0-16,-1 0 8 0,4 6-8 16,0-6-14-16,0 0-6 0,1-6 0 0,2 1-521 15,1 2-104-15</inkml:trace>
  <inkml:trace contextRef="#ctx0" brushRef="#br0" timeOffset="45473.931">16454 502 307 0,'-4'6'0'0,"-3"6"13"16,3-6-13-16,1-1 0 0,-1 1 0 0,1 0 0 16,-1 0 29-16,4-6 3 0,-3 6 1 0,3 3 0 15,0-3 5-15,0 5 1 0,0-5 0 0,0 0 0 16,0 6-14-16,0 0-2 0,3 2-1 0,-3-2 0 16,0 6 1-16,4-1 0 0,-1-2 0 0,-3 9 0 15,4-7 14-15,-1 10 3 0,1-4 1 0,-4 4 0 0,3 2 5 0,-3-2 1 16,4 2 0-16,-4 0 0 0,4 15-3 0,-4 1-1 0,3-1 0 15,1 14 29 1,-4 1-29-16,3-6-6 0,-3-3-1 0,0 0-10 0,-3-6-2 0,6-8-1 0,-3-4 0 16,4 3-13-16,-1-8-2 0,1 2-8 15,-1-3 12-15,1-2-12 0,-1 5 8 0,1-2-8 0,-1-4 0 16,1-2 8-16,-1 2-8 0,1-5 0 0,-1-6 0 16,1 8 9-16,0-2-9 0,-1 0 8 0,1-7-8 15,-1 4 0-15,1-3 0 16,-1-6 0-16,1 6 0 0,-1-7 0 0,1 4 0 0,-1 3 0 0,1 6 0 15,-1-12 0-15,4 5 8 0,-3 4-8 0,-4 3 0 16,3-7 0-16,1-5 0 0,-4 12 0 0,4-9 0 16,-1 2 0-16,1 1 0 0,-1 0 0 0,1 0 0 15,-1-6 0-15,-3 2 0 0,4-2 0 0,-4 6 0 16,3 0 0-16,-3-6 0 0,4 5 0 0,-1-5 0 16,-3 0 0-16,4 0 8 0,-4 3-8 0,3 3 0 15,-3-6 0-15,0-1 0 0,0 1 0 0,0 0 0 16,0 6 0-16,4-12 13 0,-4 6-3 0,0-6-1 15,0 0-9-15,0 0-9 0,0 0 9 0,0 0-13 16,3 3 13-16,-3-3 0 0,0 6 0 0,0-6 0 16,0 6 0-16,0-1 0 0,0-5 0 0,-3 12 0 15,3-6 0-15,0 0 0 0,0-6 8 0,-4 6-8 16,4-6 0-16,0 6 0 0,0-6 0 0,-3 9 0 16,3-9 8-16,0 0-8 0,0 0 0 0,0 0 0 15,-4 5 0-15,4-5 0 0,-3 6 0 0,3-6 0 16,0 0 10-16,0 0-10 0,0 0 8 0,0 0-8 15,0 0 0-15,0 0 8 0,0 0-8 0,0 0 0 16,0 0 0-16,0 0 0 0,0 0-9 0,0 0 9 16,0 0-22-16,0 0 2 0,0 0 1 0,0 0 0 0,0 12 2 0,0-12 0 0,0 6 0 15,3 0 0-15,-3-6 5 0,0 0 2 0,-3 6 0 0,3-6 0 16,0 0 2-16,3 6 0 0,-3-6 0 0,0 0 0 16,0 0-4-16,0 0 0 0,0 5 0 0,0-5 0 15,0 6-9-15,0-6-3 0,4 9 0 0,-4-9 0 31,0 0-12-31,0 0-2 0,0 0-1 0,0 0 0 0,0 0 12 0,0 0 3 0,0 0 0 0,0 0 0 16,0 0 24-16,0 0-8 0,0 0 8 0,0 0 0 16,0 0 0-16,0 0 0 0,0 0 0 0,0 0 0 15,0 0 0-15,0 0 0 0,0 0 0 0,0 0 0 16,0 0 0-16,0 0 0 0,0 0 0 0,0 0 0 16,0 0 0-16,0 0 0 0,0 0 0 0,0 0 0 15,0 0 0-15,0 0 0 0,0 0 0 0,0 0 0 16,0 0-10-16,0 0-3 0,0 0-1 0,0 0 0 15,0 0-50-15,0 0-11 0</inkml:trace>
  <inkml:trace contextRef="#ctx0" brushRef="#br0" timeOffset="47171.444">16415 558 816 0,'-11'29'16'0,"8"-17"6"16,-1-6-22-16,4 6 0 0,0-3 0 0,0-4 0 15,-3 1 24-15,3-6 0 0,3 6 0 0,1-6 0 16,3 6-12-16,0-6-3 0,0 6 0 0,3 0 0 0,4-6-9 0,-3 0 0 15,3 6 0-15,4-6 0 0,-4 0 0 0,4 6 0 16,-4-6 0-16,3 0 8 0,-3 0-8 0,4 5 0 0,0-5 0 0,-1 9 0 16,1-9 0-16,0 12 0 0,-1-12 0 0,1 12 0 15,0-6 0-15,-4 5 0 0,3-5 0 0,1 3 0 16,0 3 0-16,-4-6 0 0,0 0 0 16,0 0 0-16,0-1 0 0,0 1 8 0,-3 0-8 0,3 0 8 15,-4 0 23 1,5 3 4-16,-1-3 1 0,0 5 0 0,3-5 0 0,1 6 1 15,3 0 0-15,0-6 0 0,-3 2-10 0,0-2-3 0,3 0 0 16,-4 6 0-16,5-6-3 0,2 0-1 0,-3 0 0 0,4-1 0 16,0 1-20-16,3-3 0 0,4 3 0 0,-4-6 0 15,0 12 0-15,1-12-12 0,-1 6 12 0,0 0-12 16,-3 0 12-16,3-6 0 0,-3 5 0 0,3-5 0 16,-7 6 0-16,0 0 0 0,0-6 0 0,0 6 0 15,1-6 0-15,-1 0 0 0,0 0 0 0,4 0 0 16,-1-6 0-16,5 6 0 0,-1 0 8 0,4 0-8 15,-4-6 0-15,4 6 0 0,-1 0 0 0,1 0 0 16,-4-6 0-16,4 6 0 0,0 0 0 0,-4 0 0 16,0-5 0-16,0-1 0 0,-3 6 0 0,3-6 0 15,1 6 0-15,-1 0 0 0,-4 0 8 0,5 0-8 16,-5 0 0-16,-2 6 8 0,-1-6-8 0,0 6 0 16,4-1 0-16,-1 1 0 0,-3 0 0 0,4 0 0 15,-4-3 0-15,0 9 0 0,-3-6 0 0,3 0-8 16,0-6 8-16,1 5 0 0,-5-5 0 0,4 6 0 15,-3-6 0-15,3 0 0 0,-3 0 0 0,-1-6 0 16,1 6 8-16,0-5 3 0,-4 5 1 0,0 0 0 16,0 0-12-16,-3-6 0 0,-1 6 0 0,4 0 0 15,-3 0 0-15,3-6-14 0,4 6 3 0,-4 0 1 16,3 6 10-16,-2-6 0 0,2 6 0 0,1-6 0 0,-4 5 0 0,0 1 0 0,-3 0 0 0,-1 0 0 16,4 6 0-16,-3-9 0 0,3 9 8 0,0-7-8 15,0 1 0-15,-3 6 0 0,3-12 0 0,0 6 0 16,0-6 0-16,4 0 8 0,-4 0-8 0,4-6 0 15,-1 0 0-15,-3-6 8 0,4 7-8 0,0-1 0 16,3-3 9-16,-4-3-9 0,8 0 12 0,-4 6-12 16,0 1 8-16,4-7-8 0,-4 6 0 0,0-3 0 15,1 3 0-15,-1 0 0 0,-4 6 0 0,1 0 0 16,-4 0 0-16,-3 0 0 0,3 0 0 0,-4 6 0 16,1-6 0-16,0 6 0 0,-4-3 0 0,3 3 0 15,-3 0 0-15,-3 0 10 0,3-6-10 0,-4 6 12 16,1-1-3-16,-4 1 0 0,3 6 0 0,-3-6 0 15,4 0 11-15,-4 9 3 0,0-4 0 0,4 1 0 16,-4 0 1-16,0 3 0 0,0 8 0 0,0-11 0 16,3 5-15-16,-3-2-9 0,4 3 12 0,-4-1-12 15,3 1 8-15,1-3-8 0,-1 8 0 0,1-5 0 16,-1 2 0-16,1 4 0 0,3-6 0 0,0 8 0 16,-4-8 0-16,4 8 0 0,-3-2 0 0,3-1 0 15,-3-8 0-15,3 8 0 0,-4 1 0 0,4-3 0 16,-3 2 0-16,-1 6 0 0,4-2 0 0,-3 2 0 15,-1 4 0-15,1-4 0 0,-1 9 10 0,1-8-10 0,-4-4 0 16,3 4 0-16,1-4 0 0,0 3 0 0,-4-8 0 0,0 8 0 16,3 1 0-16,1-4 0 0,-4-2 8 0,7-4 2 15,-4 4 1-15,4-7 0 0,0 1-11 0,-3 3 0 0,3-10 0 16,0 1 8-16,-4 0-26 0,1-3-6 16,-1-3 0-16</inkml:trace>
  <inkml:trace contextRef="#ctx0" brushRef="#br0" timeOffset="49335.015">16542 2087 535 0,'0'0'11'0,"-7"5"3"0,3 1-14 15,1 0 0-15,-1 0 0 0,1 9 0 0,3-9 0 0,-4 0 11 0,1-1-11 16,3 1 10-16,0 0 5 0,0-6 1 15,0 12 0-15,0-12 0 16,0 0 24-16,0 6 6 0,0-6 1 0,-4 9 0 0,4-3-5 0,0-1-1 0,0 1 0 0,0 0 0 16,0 6-19-16,-4-6-4 0,4 0-1 0,0 8 0 15,0-2 0-15,0 0 0 0,0 6 0 0,0-4 0 16,0 10-5-16,4-1-2 0,-4 4 0 0,0 2 0 16,0-2-2-16,-4-4 0 0,1 4 0 0,-1 2 0 15,1-5 8-15,-4 2 0 0,3-3 1 0,4 1 0 16,-3-3-4-16,-1 8-1 0,4-8 0 0,-3 2 0 15,3-5-3-15,0-1-1 0,-4-2 0 0,4-3 0 16,0 5 2-16,0-5 0 0,4-3 0 0,-4 3 0 16,0-6 3-16,0 5 1 0,0-11 0 0,0 0 0 15,3 0-2-15,1 6 0 0,-4-6 0 0,3 6 0 16,1 0-3-16,-4-6-1 0,3 6 0 0,-3-6 0 16,4 3-8-16,-4-3 10 0,3 6-10 0,1 0 10 15,-4-6-10-15,7 6 0 0,-3-6 0 0,-4 0 8 16,7 5-8-16,0-5 0 0,-4 6 0 0,4-6 8 15,0 6-8-15,-3-6 0 0,-1 0 0 0,4 0 0 16,-3 0 0-16,3 0 0 0,-3 6 0 0,3-6 8 16,0 0-8-16,0 0 0 0,-4-6 0 0,4 6 8 15,4 0-8-15,-4 0 0 0,3 0 0 0,1 0 0 16,3-6 0-16,0 12 0 0,4-6 0 0,0 0 8 0,3 6-8 16,3 0 0-16,5 0 0 0,-5-6 0 0,1 9 0 0,0-3-11 0,-1-1 11 0,-2 1-8 15,2-6 8-15,-3 6 0 0,4-6 0 0,-4 6 0 16,0-6 8-16,1 6-8 0,-1-6 8 0,0 6-8 15,0 0 9-15,4 0-9 0,3-1 12 0,-3-5-12 16,-1 3 10-16,5 0-10 0,2 0 8 0,-2-3-8 16,-5 6 9-16,5-6-9 0,2 6 10 0,-6-6-10 15,3 0 9-15,0 6-9 0,-3-6 8 0,7 0-8 16,-4 0 0-16,0 0 8 0,4-6-8 0,0 6 0 16,3 0 16-16,4 0-1 0,0-6-1 15,0 6 0-15,3 0-14 0,-7 0-16 0,7 6 3 0,-6-6 1 16,-5 0 12-16,1 6 0 0,-4-6 0 0,4 0 0 15,-4 0 0-15,1 6 0 0,2 0 0 0,-2-6 0 16,-1 0 0-16,0 0 0 0,0 0 0 0,-3 0 0 16,3 0 0-16,0 0 0 0,4 0 8 0,-4 0-8 15,1 0 0-15,-5 0 10 0,5-6-10 0,-1 0 8 16,-4 6-8-16,1 0 0 0,0-6 9 0,0 0-9 16,-1 6 13-16,-3-6-1 0,4 3-1 0,-4-3 0 15,-3 6-11-15,-4-5 0 0,0-7 0 0,0 12 0 16,4-6 0-16,3 6-9 0,0-6 9 0,0 0-13 15,1 6 13-15,-5-6 0 0,1 6 0 0,-1 0 0 16,1-6 0-16,-4 6 0 0,0 0 8 0,0-5-8 16,1 5 0-16,-1 0 0 0,0-3 0 0,3 0 0 0,-2 3 0 15,-1-3 0-15,3-3 8 0,-3 6-8 0,1 0 0 0,2-6 0 0,1 6 8 16,-4 0-8-16,0-6 0 0,0 6 8 0,0-6-8 16,4 6 0-16,-4 0 8 0,7 0-8 0,-3 0 0 15,-1 6 0-15,-2-6 0 16,2 0 0-16,1 0 0 0,-1 6 0 15,1-6 10-15,-4 0-10 0,0-6 8 0,4 6-8 16,-4 6 8-16,0-6-8 0,0 0 8 0,0 6-8 0,4 0 0 0,-4-3 0 0,4 0 8 16,-4 0-8-16,4 2 0 0,-4-5 0 0,3 6 0 0,-3-6 8 15,8 0-8-15,-5 6 0 0,4-6 0 0,-3 0 0 16,3 0 0-16,-3 0 0 0,3 0 0 0,-7 0 8 16,4 0-8-16,-4 0 0 0,0 0 0 0,-3 0 0 15,3 0 0-15,-4 0 0 0,1 0 0 0,-4 0 0 16,3 0 0-16,-2-6 0 0,-8 6 0 0,7 0 8 15,-7 0 0-15,10 6-8 0,-3-6 12 0,-7 0-4 16,4 6 14-16,-4-6 2 0,0 0 1 0,0 0 0 16,7 6-25-16,-7-6-9 0,0 0 0 0,0 0 0 15,0 0 9-15,7 0 0 0,-7 0 8 0,7 0-8 16,-7 0 12-16,3 0-3 0,4-6 0 0,-3 0 0 16,0 6 1-16,-1-6 0 0,1 0 0 0,-1 1 0 15,-3-1 1-15,4-3 0 0,-1 3 0 0,1 0 0 16,-4 6 2-16,3-6 1 0,1 0 0 0,-4 6 0 15,0-6-6-15,3 1 0 0,-3 5-8 0,0-12 12 16,0 9 6-16,0 3 1 0,0-6 0 0,0 0 0 16,0 0-10-16,0 0-1 0,0 0-8 0,0-5 12 15,-3 5 2-15,3 0 0 0,-4-6 0 0,1 3 0 16,-1 3-14-16,1-11 8 0,-1 5-8 0,1 0 0 16,-1-2 0-16,1-4 0 0,-5 0 0 0,8-2 0 0,-3 8 0 0,-1-6 0 0,1 1 0 15,-1 2 0-15,4 3 0 0,-3-5 0 0,-1 5 0 16,4-6 0-16,0 4 0 0,-3 2 0 0,3-6 0 15,-4 3 0-15,1 4 0 0,-1-1 0 0,1 6 0 0,-1-12 0 16,1 13 0-16,-1-10 0 0,4 3 0 0,-3 0-10 16,3 1 10-16,0-1 0 0,0-6-9 0,0 3 9 15,-4-2 0-15,1 5 0 0,3-3-9 16,-4 4 9-16,4-1 0 0,-4 0 0 16,1-11 0-16,3 8 0 0,-4-3 0 0,1 6 0 0,3-5 0 0,-4 2 0 15,-3 3 0-15,4 1 0 0,-4-7 0 0,0 3 0 16,3 3-12-16,1 1 2 0,-1-7 0 0,-3 6 0 15,3 4-6-15,-3-4 0 0,0-6-1 0,0 6 0 16,0 6-11-16,0-8-3 0,0 2 0 0,0 6 0 16,4-6-10-16,-5 12-3 0,8 0 0 0,0 0 0 15,-3-6 10-15,3 6 2 0,-4-11 0 0,4 11 0 16,0 0 19-16,0 0 4 0,0 0 1 0,0 0 0 16,0 0-28-16,0 0-4 0,0 0-2 0,0 0 0 15,0 0 18-15,0 0 3 0,0 0 1 0,0 0 0 16,0 0-26-16,0 0-5 0,0 0-1 0</inkml:trace>
  <inkml:trace contextRef="#ctx0" brushRef="#br0" timeOffset="49934.75">19646 1743 740 0,'0'0'15'0,"4"6"5"16,3-6-20-16,3 5 0 0,1-5 0 0,0 0 0 15,-1 0 0-15,1 0 0 0,-1 0 0 0,-3 6 0 16,4-6 0-16,-4 6 8 0,4-6-8 0,-4 6 0 16,0 0 17-16,0-6-3 0,0 6-1 0,-4 0 0 0,1 0 17 0,3 2 3 15,-7 4 1-15,3 0 0 0,-3 0 2 0,4-6 0 0,-4 5 0 0,3 4 0 16,-3 3-2-16,0-1 0 15,0-2 0-15,4 8 0 0,-4 1 5 0,0-3 1 0,0 2 0 16,0 1 0-16,0 2-18 0,0-2-3 0,0-4-1 16,0 10 0-16,4-13-18 0,-4 10 0 0,-4-10 8 0,8 7-8 15,-4-9 0-15,0 2 0 0,0-5 0 0,3 0 0 16,-3-1-11-16,4 4-5 0,-1-3-2 16,-3 0 0-1,4-6-56-15,-1 5-11 0,-3-2-3 0</inkml:trace>
  <inkml:trace contextRef="#ctx0" brushRef="#br0" timeOffset="50644.479">19565 1851 801 0,'0'0'16'0,"0"0"5"0,0 0-21 15,0 0 0-15,7 0 0 0,0 6 0 16,0-6-16-16,0 0-7 0,0 0-1 0,0 3-1 0,0 0 6 0,1 0 2 0,2 3 0 0,-3 0 0 16,0 0 17-16,0 0-8 0,-3-6 8 0,3 6 0 15,-4 5 0-15,1-5 0 0,-4 0 0 0,3 9 0 16,1-9 0-16,-4-1 12 0,3 1 0 0,-3 6 0 16,0-6 34-16,4 6 6 0,-4-6 2 0,0 2 0 15,4-2 17-15,-4 6 3 0,0 0 1 0,3-6 0 16,-3 0-33-16,4 2-6 0,-1 4-2 0,1 6 0 15,-1-6 3-15,1-1 1 0,3 10 0 0,-4-9 0 16,4 5-30-16,-3 4-8 0,-1 2 0 16,4 1 0-16,-3-3 0 0,3 2 0 0,0 1 0 15,0-4 8-15,-3 4-8 0,3-7 0 0,-4 10 0 0,4-10 8 16,-3 1-8-16,3 3 0 0,-4-10 0 0,4 7 0 16,-3-12 0-16,0 0 0 0,-4-6 0 0,0 0 8 15,0 0-16-15,0 0-4 0,0 0 0 0,0 0 0 16,0 0-6-16,0 0-2 0,3-6 0 0,1-6 0 15,-1-5-34-15,1-1-7 0,-4-3-2 16,0 4 0-16,0-4-37 0,0 3-8 0,3 7-2 0,1-7 0 16,-4 6 39-16,0 3 8 0,0 4 2 0,3-1 0 15,-3-6 32-15,0 6 6 0,4-6 2 0,-4 6 0 16,0-2 21-16,0 2 0 0,0 0 0 0,0 6 8 16,0-6 29-16,0 0 6 0,-4 0 1 0,4 0 0 15,-3 0 6-15,-1 1 2 0,1-1 0 0,-4-6 0 16,3 3-16-16,1-3-4 0,-5 6 0 0,5-5 0 15,-1 5-32-15,4-12-11 0,-3 9 0 0,-1-2 0 0,4-7-1 16,-3 0-1-16,3 4 0 0,-4 2 0 0,4-6 13 16,-3 6 0-16,3-2 0 0,0-4 0 0,0 6 0 15,3 6 0-15,-3-5-8 0</inkml:trace>
  <inkml:trace contextRef="#ctx0" brushRef="#br0" timeOffset="78386.044">18792 1772 398 0,'0'0'8'0,"0"0"3"16,0 0-11-16,0 0 0 0,0 0 0 0,0 0 0 15,0 0 60-15,0-6 9 0,0 6 3 0,0 0 0 16,0 0-5-16,0 0-1 0,0 0 0 0,0 0 0 16,-3-6-29-16,3 6-5 0,0-6-2 0,0 6 0 15,0 0 13-15,0 0 2 0,-4-5 1 0,4 5 0 0,0 0-27 0,0-6-6 16,0 6-1-16,0-9 0 0,0 9-3 0,0 0-1 0,0 0 0 15,0 0 0-15,0-6-8 0,4 0-11 0,-4 6 3 0,0 0 0 16,0 0 8-16,0 0 0 0,0-6 0 0,0 6 0 31,0 0 0-31,0-6 0 0,0 6 0 0,0 0 0 16,0 0 0-16,0 0 0 0,0 0 0 0,0 0 0 0,0 0 0 0,0 0 0 0,0-6 0 0,0 6 0 16,0 0 0-16,0 0 0 0,0 0 0 0,0 0 0 15,0 0 0-15,0 0 0 0,0 0 0 0,0 0 0 16,0 0 0-16,0 0 0 0,0 0 0 0,0 0 0 15,0 0 0-15,0 0 0 0,0 0 0 0,0 0 0 16,0 0 0-16,0 0 0 0,0 0 0 0,0 0 0 16,0 0 0-16,0 0 0 0,0 0 0 0,0 0 0 15,3-5 0-15,-3 5 0 0,0 0 0 0,0 0 0 16,0-12 0-16,0 12 11 0,4-6-3 0,-4 6 0 16,0 0-8-16,0 0 0 0,0 0 0 0,0 0 0 15,0 0 0-15,0 0 0 0,0 0 0 0,0 0 0 16,0 0 0-16,0 0-11 0,0 0 3 0,0 0 0 15,0 0 8-15,0 0 0 0,0-6 0 0,0 6 0 16,0 0 0-16,0 0 0 0,0 0 0 0,0 0 0 16,0 0 0-16,0 0-8 0,0 0 8 0,0 0-8 15,0 0 8-15,0 0 0 0,0 0 0 0,0 0 0 16,0 0 0-16,0 0 0 0,0 0 0 0,0 0 0 16,0 0 0-16,-4-3 0 0,4 3 0 0,0 0 0 15,0-6 0-15,0 6 0 0,0 0 0 0,0 0 0 16,0 0 0-16,0 0 0 0,0-6 8 0,0 6-8 15,0 0 0-15,0 0 0 0,0 0 0 0,0 0 0 0,0 0 0 0,0 0 0 0,0 0 0 0,0 0-8 16,0 0 8-16,0 0 0 0,0 0 0 0,0 0 0 16,0 0 0-16,0 0 0 0,0 0 0 0,0 0 0 15,0 0-8-15,0 0 0 0,0 0 0 0,0 0 0 16,0 0 8-16,0 0 0 0,0 0 0 0,0 0 0 16,0 0 0-16,0 0 0 0,0 0 0 0,0 0 0 15,0 0 0-15,0 0 0 0,0 0 0 0,0 0 0 16,0 0 0-16,0 0 0 0,0 0 0 0,0 0 0 15,0 0 0-15,0 0 0 0,4 6 0 0,-4-6 0 16,0 0 0-16,0 0-8 0,0 0 8 0,0 0-8 16,0 0-34-16,0 0-6 15,7 0-2-15</inkml:trace>
  <inkml:trace contextRef="#ctx0" brushRef="#br0" timeOffset="86012.731">18567 1654 429 0,'0'0'12'0,"0"0"3"0,0 0-15 0,0 0 0 0,0 0 0 0,0 0 0 15,0 0 0-15,0 0 0 0,0 0 0 0,0 0-10 16,0 0 10-16,0 0 0 0,0 0 0 0,0 0-8 16,0 0 8-16,0 0 0 0,0 0 0 0,0 0 0 15,0 0 24-15,0 0 6 0,0 0 2 0,0 0 0 16,0 0 23-16,0 0 5 0,0 0 0 0,0 0 1 16,0 0-11-16,0 0-2 0,0 0-1 0,0 0 0 15,0 0-23-15,0 0-5 0,0 0-1 0,0 0 0 16,0 0-10-16,0 6-8 0,0-6 12 0,3 6-12 15,-3-6 19-15,0 0-3 0,0 0-1 0,4 6 0 16,3-6-1-16,-4 0 0 0,4 3 0 0,-3 3 0 16,-1-6-2-16,5 0 0 0,-5 0 0 0,1 0 0 15,3 0-12-15,0 0 0 0,-4 0 0 0,4 0 0 16,-7 0 0-16,4 6 0 0,-1-6 0 0,-3 0 0 16,7 0 12-16,-3 0-3 0,3 0-1 0,-7 0 0 15,0 0 4-15,3 0 0 0,-3 0 0 0,4 0 0 16,-4 0 17-16,4 6 4 0,-4-6 1 0,3 0 0 15,4 6-34-15,-3-6 0 0,3 0 0 0,-4 0 0 0,1 0 15 16,3 0-4-16,-4 5-1 0,-3-5 0 0,7 0-10 16,-3 6 0-16,-4-6 0 0,3 0 8 0,4 0 2 0,-3 0 0 15,0 0 0-15,3 0 0 0,0 0-2 16,-4 6 0-16,1-6 0 0,3 0 0 0,-4 0-8 16,4 0 0-16,-3 0 0 0,-4 0 0 15,0 0 8-15,0 0 0 0,0 0 0 0,0 0 0 16,3 6-8-16,-3-6 0 0,4 6-10 0,-1-6 10 0,-3 0 0 0,4 6 0 0,0 3-8 0,-1-9 8 15,1 6 24-15,-4-6 8 0,3 0 2 0,1 5 0 16,-4-5-22-16,3 6-12 0,-3-6 12 0,4 6-12 16,-1-6 10-16,1 6-10 0,-4-6 8 0,3 6-8 15,4-6 0-15,-7 0 0 0,4 0 0 0,3 6 0 16,-7-6 0-16,0 0 0 0,0 0 0 0,7 6 0 16,-7-6 0-16,4 0 0 0,-4 0 0 0,7 6 0 15,-7-6 0-15,0 0 8 0,7 0-8 0,0 3 0 16,-7-3 0-16,0 0 8 0,3 2-8 0,-3-2 0 15,7 3 0-15,-7-3 8 0,0 0-8 0,4 6 0 16,-4-6 0-16,7 0 8 0,-4 0-8 0,4 6 0 16,-7-6 0-16,4 0 0 0,-1 6 0 0,-3-6 0 15,8 6 0-15,-5-6 0 0,4 0 0 0,-7 0 0 16,4 6 0-16,3 0 8 0,0-6-8 0,-4 0 0 16,4 0 8-16,0-6-8 0,-3 0 0 0,3 6 8 15,0-6-8-15,-3 6 8 0,-1 0-8 0,4-6 8 16,0 6-8-16,-3 0 0 0,-1 0 0 0,-3 0 0 15,4 0 0-15,3 0 0 0,-4 6 0 0,4 0 0 16,-3-6 0-16,-1 0 0 0,5-6 0 0,-5 6 0 16,1 0 0-16,3-6 0 0,0 6 0 0,-4 0 0 0,4 0 0 0,-3 0 0 15,3 0 0-15,-4 6 0 0,4-6 0 0,-3 6 0 16,0-6 0-16,3 0 0 0,0 6 0 0,-4 0 0 0,1-6 0 16,-4 0 0-16,7 6 0 0,-4-6 0 0,4 5 0 0,-7-5 0 15,4 0 0-15,-4 0 0 0,3 0 0 0,4 0 0 16,-3 0 0-16,-1 6 0 0,1-6 0 0,-4 0 0 15,4 0 0-15,-1 0 0 0,1 3 0 16,-4-3 0-16,0 0 0 0,0-3 0 16,3-3 0-16,-3 6 8 0,0 0-8 0,0 0 0 15,4 0 0-15,-1 6 0 0,-3-6 0 0,4 3 0 16,-4-3 0-16,0 0 8 0,0 0-8 0,0 0 8 0,0 0-8 0,0 0 8 16,0 0-8-16,0 0 0 0,3 0 0 0,-3 0 0 15,4 3 0-15,3 0 0 0,-4 3 0 0,-3-6 0 16,0 0 0-16,0 0 0 0,0 0 0 0,0 0 0 15,0 0 0-15,0 0 0 0,4 0 0 0,-4 0 0 16,0 0 0-16,7 0 0 0,-4 0 0 0,-3 0 0 16,0 0 0-16,0 0 0 0,4 6 0 0,-4-6 0 15,7 0 0-15,-7 0 0 0,0 0 0 0,4 6 0 16,-1 0 0-16,1-6-11 0,-1 6 3 0,-3-6 0 16,0 0 8-16,4 0-8 0,-4 0 8 0,0 0-8 15,3 5 8-15,-3-5 0 0,7 0 0 0,-3 6 0 16,-4-6 0-16,0 0 12 0,7 0-2 0,-4 6-1 15,1-6-9-15,-1 6-12 0,1-3 2 0,-4-3 1 16,0 0 9-16,3 12 0 0,-3-12-9 0,0 0 9 16,4 6 0-16,0-1 0 0,-4 1 0 0,0-6 0 15,0 0 0-15,0 0 0 0,0 0 0 0,0 0 0 0,0 0 0 16,0 0 0-16,0 0 0 0,0 0 0 0,0 0 0 16,0 0 0-16,0 0 0 0,0 0 0 15,0 0-11-15,0 0 3 0,0 0 0 0,0 0 0 0,0 0 8 0,0 0-8 0,0 0 8 16,0 0-8-16,0 0-2 0,7 6 0 0,-4 0 0 0,-3-6 0 31,0 0-16-31,0 0-3 0,0 0-1 0,0 0 0 0,0 0 8 0,4 0 2 0,-4 0 0 0,0 0 0 16,0 0-36-16,0 0-6 15,0 0-2-15</inkml:trace>
  <inkml:trace contextRef="#ctx0" brushRef="#br0" timeOffset="96837.317">18828 2483 315 0,'0'0'13'0,"0"0"-13"15,0 0 48-15,0 0 6 0,0 0 2 0,0 0 0 16,0 0-5-16,3-2-1 0,1-4 0 0,-1 6 0 16,1-12-9-16,-1 6-1 0,4 0-1 0,-3-6 0 15,0 7-9-15,3-7-2 0,-4 6 0 0,4-3 0 16,0 3-7-16,-3-6-1 0,-1 7-1 0,4-7 0 15,-3 6-5-15,-1 0-1 0,1-3 0 0,-1 3 0 16,1 0-1-16,-1-5 0 0,1 5 0 0,0 0 0 16,-1-6-3-16,1 3-1 0,3 3 0 0,-4 1 0 15,1-1-8-15,-4 6 0 0,0 0 0 0,3 0 0 16,-3 0 0-16,7 0 0 0,-3 0 0 0,-4 0 0 16,7 0 0-16,-4 0 0 0,4 0 0 0,-7 0 0 15,4 6 0-15,-4-6 0 0,7-6 0 0,-7 6 0 16,0 0 0-16,0 0 8 0,4 6-8 0,-4-6 8 15,0 0-8-15,0 0 0 0,0 0 0 0,0 0 0 0,3-6 0 16,-3 6 0-16,7 0 9 0,-3 0-9 16,-1 0 0-16,1-6 0 0,-1 6 0 0,1-6-8 0,-1 6 8 15,4 0 0-15,-3 0 0 0,3 0 0 0,-4-6 0 16,-3 6 0-16,4 0 0 0,0-12 0 16,-1 12 0-16,1-6 0 0,-1 1 0 0,4 2 0 15,-3 0 0-15,-1 3 0 0,-3 0 0 0,0 0 0 0,0 0 0 0,0 0 0 0,0 0 0 0,4-3 0 16,-4 3 0-16,3-6 0 0,4 6 8 0,-3 0-8 15,-1-6 8-15,1 6-8 0,-1-6 8 0,1 0-8 16,0 6 0-16,-1-6 0 0,1 0-10 0,-1 6 10 16,1-5-9-16,3 5 9 0,-4 0 0 0,-3 0-9 15,4 0 9-15,-1-6 0 0,1 6 0 0,-4 0 0 16,7 0 0-16,-4 0 8 0,-3 0-8 0,4 0 8 16,-4 0-8-16,7 0 0 0,-7 0-8 0,0 0 8 15,0 0-12-15,0 0 4 0,0 0 0 0,3 0 0 16,-3 0-26-16,4-6-5 0,-4 6-1 0</inkml:trace>
  <inkml:trace contextRef="#ctx0" brushRef="#br0" timeOffset="107726.15">19188 2192 725 0,'0'0'31'0,"0"0"-31"15,0 0 27-15,0 0-1 0,0 0 0 0,0 0 0 16,0 0-14-16,0 0-2 0,0 0-1 0,0 0 0 16,0 0 15-16,0 0 4 0,0 0 0 0,0 0 0 15,0 0-9-15,0 0-2 0,3 0 0 0,1-5 0 16,-1-1 15-16,1-3 4 0,-1 3 0 0,1 0 0 16,-1-6-4-16,1 6 0 0,-1 1 0 0,1-1 0 15,-4-6 0-15,0 3 0 0,3 3 0 0,-3 0 0 16,0 0-32-16,0 6 0 0,4 0 0 0,-4 0 0 15,0 0 0-15,3-5 0 0,-3 5 0 0,0 0 0 16,0-6 0-16,0 6 0 0,0 0 0 0,4-6 0 16,-4 6 0-16,0 0 0 0,7-6 0 0,-3 0 0 15,-4 6 0-15,7 0 0 0,0-6 0 0,-7 6 0 16,3 0 0-16,1-9 0 0,-1 4 0 0,1-1 0 16,-4 6 0-16,3-6 0 0,-3 6 0 0,0 0 0 15,0 0 0-15,0 0 0 0,0 0-12 0,0 0 3 16,0 0 9-16,0 0 0 0,0 0 0 0,0 0 0 15,0 0 0-15,0 0 0 0,0 0 0 0,4 0 0 16,-4 0 0-16,3-12 0 0,1 6 0 0,-4 6 0 16,3-6 0-16,-3 6 0 0,0 0 0 0,7-6-8 15,-7 6 8-15,11-6 0 0,-7 6 0 0,3-8 0 16,-7 8 0-16,7-3 0 0,0 0 0 0,0-3 0 16,-4 0 0-16,-3 6 0 0,7-6 0 0,0 0 0 15,-7 6 0-15,0 0 0 0,0 0 0 0,8 0 0 0,-8 0 0 16,0 0 0-16,0 0 0 0,0 0 0 0,0 0 0 0,0 0 0 15,0 0 0-15,0 0-8 0,0 0 16 0,0 0 3 16,0 0 1-16,0 0 0 0,0 0-21 16,0 0-4-16,0 0-1 0,7-6 0 0,-7 6 22 15,7 0 5-15,-7 0 1 0,10 0 0 16,-3 0-14-16,0 0 0 0,0-6 0 0,0 1 0 0,0-1 0 0,1 6 0 0,-1-12 0 16,0 9 0-16,-7 3 0 0,3-6 0 0,-3 6 0 0,7 0 0 15,-7 0 0-15,0 0 0 0,7-6 0 0,-7 6 0 16,0 0 0-16,0 0 0 0,7 0 0 0,-7 0 0 15,0 0 0-15,0 0 0 0,0 0 0 0,0 0 0 16,0 0 0-16,0 0 0 0,0 0 0 0,0 0-10 16,0 0 18-16,0 0 3 0,0 0 1 0,0 0 0 15,0 0-12-15,0 0-17 0,0 0 4 0,0 0 1 16,0 0 12-16,0 0 0 0,0 0 0 0,0 0 0 16,0 0 0-16,4 0 0 0,3 0 0 0,-7 0 10 15,0 0-10-15,0 0 0 0,0 0 0 0,0 0-11 16,0 0 11-16,0 0 0 0,0 0 0 0,7 0 0 15,-7 0 0-15,0 0 0 0,3 0 0 0,-3 0 0 16,0 0 0-16,0 0 0 0,8 0 0 0,-8 0 0 16,0 0 0-16,7 6 0 0,-7-6 0 0,3 0 0 15,-3 0 0-15,0 0 0 0,7 0 0 0,-7 0-8 16,7 6 8-16,0-6 8 0,-3 0-8 0,-4 0 11 16,7 0-11-16,-4 0-11 0,-3 0 3 0,7 0 0 15,1-6 8-15,-5 6 0 0,4-6 8 0,0 6-8 16,-3-6 0-16,3 6 0 0,-7 0 0 0,7 0-8 15,-4 0 8-15,4 6 11 0,0-6-3 0,-3 6 0 0,3-6-8 16,0-6 0-16,0 6 0 0,0 0 0 0,-3-6 0 16,3 6 0-16,-4-5 0 0,4 5 0 0,-3 0 0 0,-1-6 0 0,1 6 0 0,-1 0 0 15,1 0 0-15,-4 0 0 0,7-6 0 0,-7 6 0 16,4 0 0-16,-4 0 0 0,0 0 0 0,0 0 0 16,0 0 0-16,0 0 0 0,7 6 0 0,-7-6 0 15,3 0 0-15,1 0 0 0,-4 0 0 0,7 0 0 16,0 0 0-16,-4-6 0 0,-3 6 0 0,0 0 0 15,0 0 0-15,14 0 0 0,-14 0 0 0,15 0 0 16,-5 0 0-16,-10 0 0 0,11 0 0 0,-1 0 0 16,1-6 0-16,-11 6 0 0,10 0 0 0,1-6 0 15,-11 6 0-15,7 0 0 0,-7 0 0 0,0 0 0 16,11 0 0-16,-11 0-11 0,7 0 3 0,-7 0 0 16,0 0 8-16,10 0 0 0,-10 0 0 0,0 0 0 15,7 0 0-15,-7 0 0 0,0 0 0 0,0 0 0 16,11-6 0-16,-11 6 0 0,7-3 0 0,-3 0 0 15,3 0 0-15,-4 3 0 0,1-6 0 0,-1 1 0 16,1-1 0-16,-1 6 0 0,1-12 0 0,-4 12 0 16,3-6 0-16,-3 0 0 0,0 0 0 0,0 6 0 15,4 0 0-15,-1-6 0 0,1 3 0 0,-4 3 0 16,0 0 0-16,0 0 0 0,0 0 0 0,0 0 0 16,0 0 0-16,0 0 0 0,3 0 0 0,-3 0 0 15,0 0 0-15,7-2 0 0,-3-1 0 0,-4 3 0 16,4-6 0-16,-1 6 8 0,-3 0-8 0,4-6 0 15,-1 0 0-15,1 0 0 0,-1 6 0 0,1-6 0 16,-1 6 0-16,-3-6 0 0,4 0 0 0,-1 6 0 0,-3 0 0 0,4-5 0 16,-1 5 0-16,-3 0 0 0,4-6 0 15,-1 6 0-15,1-9 0 0,-4 3 0 16,3 0 0-16,-3 0 0 0,4 0 0 0,-4 0 0 0,3 6 0 0,1-5 0 0,0 5 0 16,-4 0 0-16,3 0 8 0,-3 0-8 0,4-6 8 0,-1 6-8 15,1 0 0-15,-1-6 0 0,4 6 0 0,-3 0 0 16,-1 0 0-16,1 0 0 0,-1-6 0 0,-3 6 0 15,0 0 0-15,0 0 0 0,0 0 0 0,0 0 0 16,0 0 0-16,4 0-8 0,-4 0 8 0,0 0-8 16,0 0 8-16,0 0 0 0,0 0 8 0,3 0-8 15,1 0 0-15,-1 0 8 0,5-6-8 0,-5 6 0 16,1-3 0-16,-1 3 0 0,1 0 0 0,-1 0 0 16,4 0 0-16,-3-6 0 0,3 6 0 0,-4-6 0 15,4 6 0-15,-3-6 0 0,-1 6 0 0,1-5 0 16,3 5 0-16,-3-6 0 0,-1 0 0 0,1 6 0 15,-1 0 0-15,-3-6 0 0,4 6 0 0,-4 0 0 16,0 0 0-16,3 0 0 0,1 0 0 0,-4 0 0 16,0 0 0-16,0 0 0 0,0 0 0 0,0 0 0 15,0 0 0-15,0 0 0 0,0 0 0 0,3 6 0 16,1-6 0-16,-1 6 0 0,4-6 0 0,-3 0 0 16,-1 6 0-16,-3-6 0 0,4 0 0 0,-4 0 0 15,3 0 0-15,-3 0 0 0,4 0 0 0,-4 0 0 16,7 0 0-16,-7 0 0 0,4 0 0 0,-4 0 0 15,0 0 0-15,0 0 0 0,3-6 0 0,-3 6 0 16,4 0 0-16,3 0 0 0,-4 0 0 0,1 0 0 0,-4 0 0 16,3 0 0-16,-3 0 0 0,0 0 0 15,4 6 0-15,-4-6 0 0,3 0 0 0,-3 0 0 0,4 5 0 16,-4-5 0-16,3 0 0 0,-3 6 0 16,4 0-18-16,-4 3-8 0,0-3-2 0,3 0 0 15,-3-6 16-15,0 0 4 0,0 0 0 0,7 0 0 16,1 0 8-16,-8 0-8 0,7 0 8 0,0-6-8 0,0 0 8 0,0 3 0 0,3-3 0 15,-3 0-8-15,0 0 8 0,1-5 0 0,2 5 0 16,-6 0 0-16,3 0 0 0,-4 0 0 16,4-3 0-16,-7 9 0 0,0 0 0 0,0 0 0 0,0 0 0 0,0 0 0 15,0 0 0-15,0 0 0 0,7 0 0 0,-7 0-8 16,0 0 8-16,0 0 0 0,0 0 0 0,0 0-8 16,0 0 8-16,0 0 0 0,0 0 0 0,0 0 0 15,0 0 0-15,0 0 0 0,0 0 0 0,0 0 0 16,0 0 0-16,0 0-8 0,0 0 8 0,0 0-8 15,0 0 8-15,0 0 0 0,7-6 0 0,-7 6-8 16,0 0 8-16,11 0 0 0,-11 0 0 0,7-5 0 16,0-1 0-16,-7 6 0 0,11-6 0 0,-11 6 0 15,0 0 0-15,0 0 0 0,7 0 0 0,-7 0 0 16,0 0 0-16,0 0 0 0,0 0 0 0,0 0 0 16,0 0 0-16,0 0 0 0,0 0 0 0,0 0-8 15,0 0-20-15,0 0-4 0,0 0-1 0,0 0 0 16,7 6-39-16,-7-6-8 0,0 0-2 0,0 0 0 15,3 6-20-15,-3-6-4 0,0 5-1 0</inkml:trace>
  <inkml:trace contextRef="#ctx0" brushRef="#br0" timeOffset="121163.505">20204 1834 429 0,'0'0'12'0,"0"0"3"0,0 0-15 0,0 0 0 0,0 0 0 0,0 0 0 15,0 0 13-15,0 0 0 0,0 0 0 0,0 0 0 16,0 0-5-16,0 0 0 0,0 0-8 0,0 0 12 16,0 0-12-16,0 0 0 0,0 0 8 0,0 0-8 15,0 0 11-15,0 0-1 0,7 0 0 0,-7 0 0 16,7 0 18-16,-7 0 3 0,3 0 1 0,4-6 0 15,0 6 0-15,0-6 0 0,0-6 0 0,0 3 0 16,1 4-24-16,2-7-8 0,-3 0 0 0,4 0 0 16,-1 1 8-16,-3-4-8 0,4 3 0 0,-4 6 0 15,0-6 0-15,0 7 0 0,0-7 0 0,-3 6 0 16,3-3 0-16,0 3 0 0,-4 6 0 0,1-6 0 0,-4 6 0 0,0 0 0 16,0 0-10-16,0 0 10 0,0 0-11 0,0 0 11 15,0 0-13-15,0 0 5 0,0 0 8 0,0 0 0 16,0 0 0-16,0 0 0 0,0 0 0 0,0 0 0 0,0 0 0 0,0 0-8 15,0 0 8-15,0 0 0 0,0 0 0 0,0 0 0 16,3 6 0-16,5-6 12 0,-5 0-2 0,-3 0-1 16,4 0 3-16,-1 0 1 0,1 0 0 0,-1-6 0 15,1 6 0-15,-1-6 0 16,-3 6 0-16,4-5 0 0,-4 5-13 0,0 0 9 16,3 0-9-16,1 0 8 0,-4-6-8 0,3 6 0 0,1-6 0 0,-1 6 0 15,-3 0 0-15,4 0 0 0,-4 0 0 0,3 0 0 16,-3 0 0-16,0 0 0 0,4 0 0 0,-4 0 0 15,3 0 0-15,1-6 0 0,3 6 0 0,-3 0 0 16,3 0 0-16,-4-6 0 0,4 0 0 0,-3 6 0 16,3-9 0-16,0 3 12 0,-4 1-12 0,8-1 12 15,-8 0 11-15,5 0 2 0,-1 0 1 0,0 0 0 16,0 0-3-16,-4 0-1 0,1 1 0 0,-1-1 0 16,1 3-14-16,-4 3-8 0,3-6 8 0,-3 6-8 15,4 0 9-15,-4-6-9 0,3 6 12 0,-3 0-12 16,0 0 8-16,0 0-8 0,0 0 0 0,0 0 0 15,4 0 8-15,-4 0-8 0,3 0 0 0,1 0 0 16,0 0 0-16,-1 0 0 0,4 0 0 0,-3 0-12 16,-1 0 12-16,1-6 0 0,3 6 0 0,-4-6 0 15,4 6 0-15,-3 0 0 0,-1 0 0 0,1 0 0 16,3-6 0-16,-3 6 0 0,-1 0 0 0,1 0 0 16,-1-6 0-16,-3 6 0 0,4 0 0 0,-1 0 0 15,4 0 0-15,-3 0 10 0,-1 0-10 0,1-5 8 16,-4 5-8-16,0 0 0 0,3 5 0 0,-3-5 0 15,0 0 0-15,0 0 0 0,4 0 0 0,-4 0 0 0,0 0 0 0,0 0 0 16,3 0 0-16,-3 0 0 0,4 0 0 0,3 0 0 0,-7 0 0 0,3 0 0 16,1 0 0-16,0 0 0 0,3 0 0 0,-4 0 0 31,1 6-28-31,-4-6-2 0,7 0 0 0,-4 0 0 0,4 0 30 0,0 0 0 0,-3 0 0 0,3 0 0 16,0 0 0-16,0 0 0 0,0 0 0 0,0 0 0 15,0 0 0-15,0-6 15 0,0 6-2 0,0 0 0 16,0 0-13-16,-7 0 0 0,7 0 8 0,-7 0-8 15,4 0 0-15,-4 0 0 0,0 0 0 0,0 0 0 16,7 0 0-16,-7 0 0 0,7-11 0 16,-7 11 0-16,0 0 0 0,0 0 0 0,7 0 0 0,-7 0 0 15,0 0 0-15,0 0 0 0,0 0 0 0,0 0 0 16,0 0 0-16,0 0 0 0,7-6 0 0,-7 6 0 16,0 0 0-16,0 0 0 0,0 0 0 0,0 0 0 15,0 0 0-15,0 0 0 0,0 0 8 0,0 0-8 16,4-3 0-16,-4 3 0 0,7-3 0 0,-7 3 0 15,0 0 0-15,0 0 0 0,0 0 0 0,7-3 0 16,-7 3 0-16,7-6 0 0,0 0 0 0,-7 6 0 16,4 0 0-16,-4 0 0 0,7-6 0 0,-7 6 0 15,0 0 0-15,3 0 0 0,-3 0 0 0,0 0 0 16,0 0 0-16,0 0 0 0,0 0 0 0,0 0 0 16,4-6 0-16,-4 6 0 0,3-5-8 0,-3 5 8 0,0 0 0 15,0 0 0-15,0 0 0 0,0 0 0 0,0 0 0 16,0 0 0-16,0 0 0 0,0 0 0 0,0 0 0 0,0 0 0 15,7 0 0-15,-3-6 0 0,-1 0 0 0,1 0 0 0,-1 0 0 16,1 0 0-16,-1 3 0 0,1-3 0 0,-4 6 8 0,3-5-8 16,1-1 0-16,-1 0 0 15,1 0 0-15,-4 6 0 0,4-6 0 0,-1 0 0 0,1 6 0 16,-4 0 0 0,0 0 0-16,0 0 0 0,0 0 8 0,0 0-8 0,0 0 0 0,0 0 0 0,0 0 0 0,0 0 0 15,0 0 0-15,0 0 0 0,0 0 0 0,0 0 0 16,7 0 0-16,-4 6 0 0,4-6 0 0,-3 0 0 15,-1 6 0-15,-3-6 0 0,7 0 0 0,-3 0 0 16,-1 0 0-16,4 0 0 0,0 0 0 0,-3 0 0 16,-4 0 0-16,0 0 0 0,4 0 0 0,-4 0 0 15,0 0 0-15,0 0 0 0,3 0 0 0,-3 0 0 16,0 0 0-16,4 6 0 0,-1 0 0 0,-3-6 0 16,0 0 0-16,4 0 0 0,-1 6 0 0,1-1 0 15,3-5 0-15,-4 6 0 16,4-3 0-16,-3 0 0 0,-1-6 0 15,1 0 0-15,3-8 0 0,-3-7 16 0,-1 6-4 0,1-3 0 0,3 15 0 16,3 9-12-16,-3-3 0 16,0 0 0-16,0 0 0 0,0-6 0 0,-3-6 0 15,3 6 0-15,-3 0 0 0,-4-6 0 0,3 6 0 0,-3 0 0 0,4 0 0 0,-4 0 0 16,0 0 0-16,0 0 0 0,0 0 0 0,0 0 0 0,0 0 0 16,0 0 0-16,0 6 0 15,0-6 0-15,0 0 0 0,0 0 0 0,0 0-8 16,0 0 8-16,3-6 0 0,1 6 0 0,-4-6 0 0,3 6 0 15,-3 0 8-15,4 0-8 0,-1-6 9 0,-3 6-1 0,0 0 0 16,0 0 0-16,0 0-8 16,0 0 0-16,4-3 0 0,-1-2 0 0,-3 5 0 0,0 0 0 15,0 0 0-15,0 0 0 0,0 0 0 0,0 0 0 16,0 0 0-16,0 0 0 0,0 0 0 0,0 0 8 16,0 0-8-16,0 0 8 0,0 0 0 0,0 0 0 0,0 0 0 15,0 0 0-15,0 0-8 0,0 0-11 0,0 0 3 16,0 0 0-16,0 0 8 15,0 0 0-15,0 0 0 0,0 0 0 0,0 0 0 0,4-6 0 0,-4 6 0 0,0 0 0 16,0 0 0-16,0 0 0 0,0 0 0 0,0 0 0 16,0 0 0-16,3 0 0 0,-3 0 0 0,0 0 0 15,4-6 0-15,-1 0 0 0,-3 6 0 0,0 0 0 16,0 0 0-16,0 0 0 0,0 0 0 0,0 0 0 16,0 0 0-16,0 0 0 0,7 0 0 0,-7 0 0 15,0 0 0-15,0 0 0 0,0 0 0 0,0 0 0 16,0 0 0-16,0 0 0 0,0 0 0 0,0 0 0 15,0 0 0-15,0 0-8 0,4 0 8 0,-4 0-8 16,0 0 8-16,0 0 0 0,0 6 0 16,0-6 0-16,0 6-8 0,0 0 8 0,0 2-8 15,0-2 0-15,-4 0 0 0,4 0 0 0,0-6 0 0,0 0 8 0,0 0 0 16,0 0 0 0,-7-6 0-16,4-6-10 0,-4 4 0 0,3 2 0 0,1 6 0 0,-1 14 18 0,4-2 3 15,0 0 1-15,-3 0 0 16,3-12-12-16,-4 6-17 0,4-12 4 15,-3 0 1-15,-1-6 12 0,1 0 10 0,3 24-2 0,3 6 0 16,-3-1-8-16,0-8 0 0,0-9 0 0,0-9 0 16,-3-2 0-16,-1-1 0 0,4 0 0 15,-3-6 0-15,6 30 0 0,4 23 12 16,-3-14-12-16,-1-9 8 0,1-6-8 0,-4-12 0 0,0 0 0 16,0 0 0-16,0 6 0 0,0 0 0 0,-4-6 0 15,4-3 0-15,-3-2 0 0,-1-1-9 0,1-6 9 0,3 24 0 0,3 29 0 31,-3-20 0-31,0-15 0 0,-3-9 0 0,-1-14 0 0,4 11 0 16,0 6 0-16,0 12 0 0,0 0 0 16,0 0 0-16,0-12 0 0,-3 0 0 0,3-12 0 0,-4 9 0 15,4 12 0-15,4 9 0 0,-4 0 0 16,0-6 0-16,0 6 0 0,0-12 0 0,0 5 0 16,0-5 8-16,0 6-8 0,0-6 0 0,0 0 0 15,3 0 0-15,-3 0 0 0,4 0 0 0,-4 0 0 16,0-6 0-16,0-5 0 0,-4-1-8 0,1 0 8 0,6 24 0 0,1 17 0 31,-1-8 0-31,-3-15 0 0,0-18 0 0,-3-9 0 0,3-2 0 16,-4 5 0-16,4 4 0 0,0 2 0 0,0 12 0 0,4 6 0 0,3 5 0 0,-4 4 0 15,4-3 0-15,-3-6 0 16,-1 0 0-16,-3 0 0 0,4-1 0 0,-4-5 0 0,3 6 0 0,-3-6 0 16,-3-6 0-16,3-5 0 15,-4-1 0-15,1-6 0 0,-1 9 0 0,4 9 0 0,4 9 0 0,-1 3 0 16,-3-12 0-16,0 0 0 0,0-6 0 15,-3-14 0-15,3 8 0 0,-4 6 0 0,4 0 0 16,0 0 0-16,0 6 0 0,4 6 0 0,3 12 0 0,-4-4 0 16,1-2 0-16,-1 0 0 0,-3-6 0 0,0-6 0 15,0 0 0-15,-3-6 0 0,-1-6 0 0,4-3 0 0,-3 4 0 16,6 17 0-16,1 2 0 0,-4 4 0 16,3-6 9-16,-3-6-9 0,0 6 0 0,0 0 0 15,4-6 0-15,-4 6 0 0,0 0 0 0,0-6-14 16,0-6 2-16,0 0 0 0,-4-6 12 0,1 0 0 15,3 3 0-15,0 12 0 0,3 9 0 0,1 0 0 16,-4-6 0-16,0-6 0 0,0-6 0 0,-4-6 0 0,4 6 0 16,4 6 0-16,-1 12 0 0,1 0 16 15,0-6-3-15,-4-6-1 0,-4-6-12 0,0-6 0 0,-3 0-12 16,4 3 12-16,-1-2 0 0,1 5 0 0,3 6 0 16,3 12 0-16,1 2 0 0,-1 4 0 15,-3-6 0-15,4-1 0 0,-4-5 0 0,3-3 0 0,-3 0 0 16,0-3 0-16,0 0 0 0,0 0 12 15,0 0-3-15,0 3-1 0,0 3-8 0,0-6 0 0,4 0 0 16,-4 0 0-16,0 6 8 0,0-12 0 16,0 0 0-16,-4-3 0 0,1-2-8 0,-1-7 0 0,1 6 0 15,-1-3 0-15,4 10 0 0,-3-7 0 0,-1 12 0 16,4-6 0-16,0 6 0 0,0 0 0 0,0 0 0 0,0 0 0 16,0 0 0-16,0 0 0 0,0 0 0 0,0 0 0 0,0 0 0 15,0 0 0-15,0 0 0 0,0 0 0 0,0 0 0 16,0 0 0-16,0 6 0 0,4 6 0 0,-1 8 0 0,1-8 0 15,-1 0 0-15,-3-12 0 0,-3-6 0 16,-1 0 0-16,1-6 0 0,3 0 0 0,-4 9 0 0,1-2 0 16,3 5-9-16,0 0 9 15,0 0 0-15,0 0 0 0,7 26 0 0,-4-8 0 0,4-7 0 0,-3 1 0 16,-1-3 0-16,-3-3 0 0,4 6 0 16,-4-12 0-16,4 11 0 0,-4-11 0 0,0 0 0 0,0 0 0 15,0 0 0-15,0 0 0 0,0 0 0 0,0 0 0 0,0 0 0 0,0 0 9 16,0 0-9-16,0 0 0 0,0 0 0 0,-4 0 0 31,4-11 0-31,-4-1 0 0,1-3 0 0,-1-2 0 0,8 31 0 0,-1 10 0 16,1-1 0-16,0-17 0 0,-4-6 0 0,-4-6 0 15,8 6 0-15,-4 0 0 0,0-6 0 0,-4-5 0 32,4-1 0-32,-4-3 0 0,1-2 0 0,-1-1 0 0,4 0 0 15,-3 4 0-15,3 2 0 0,0 6 0 0,0 0 0 16,0 0 0-16,3 0 0 0,-3 0 0 0,0 6 0 0,4 12 0 15,-1 6 0-15,5-1 0 16,-8-17 0-16,0 0 0 0,0-5 0 0,0-1 0 0,-4-6 0 16,4 6 0-16,0 0 0 0,0 0 0 0,0 0 0 15,0 0 0-15,4 6 0 0,-4-5 0 0,0 2 0 16,0 3 0-16,3 0 0 0,-3-3 0 0,0 3 0 0,0 0 0 16,4 0 0-16,-4 0 0 0,0 0 0 0,3 17 0 0,1 1 0 0,-1 0 0 15,1-7 0 1,-4-11 0-16,0-5 0 0,0-7 0 0,0 6 0 0,0-6 0 0,0 6 0 15,0-6 0-15,7 36 0 0,3 8 0 16,-3-2 0-16,0-13 0 0,-7-17 0 0,4-11 0 0,-4 5 0 0,0 6 0 16,7-6 0-1,-7 6 0-15,4-6 0 0,-1 0 0 0,-3 0 0 0,0 6 0 0,0 0 0 16,0 0 0-16,0 0 0 0,0 0 0 16,0 0 0-16,0 0 0 0,0 0 8 0,0 0 0 0,0 0 0 15,0 0 0-15,0 0-8 0,0 0 8 0,0 0-8 0,0 0 8 16,0 0-8-16,0 0 0 0,0 0 0 0,0 0 0 15,0 0 8-15,0 0 0 0,0 0 0 0,0 0 0 16,0 0-8-16,0 0 0 0,0 0 0 0,0 0 0 16,0 0 0-16,7-9 0 0,-7 9 0 0,4-5 0 15,-4 5 0-15,0 0 0 0,0 0 0 0,7-6 0 16,-7 6 0-16,0 0 0 0,0 0 0 0,0 0 0 16,7-6 0-16,-7 6-11 0,0 0 3 0,0 0 0 15,0 0 8-15,7 0 0 0,-7 0 0 0,0 0 0 16,0 0 0-16,3 6 0 0,1-6 0 0,-4 0 0 15,0 0 0-15,0 0 0 0,0 0 0 0,0 0 0 16,0 0 0-16,0 0 8 0,0 0-8 0,0 0 0 16,0 0 0-16,7 0 8 0,0 0-8 0,-7 0 0 15,0 0 0-15,0 0 0 0,0 0 0 0,0 0 0 16,0 0 0-16,4-6 8 0,-4 6-8 0,0 0 0 16,0 0 0-16,0 0 0 0,0 0 0 0,0 0 0 15,0 0 0-15,7 0 0 0,-7 0 0 0,0 0 0 16,0 0 0-16,0 0 0 0,0 0 0 0,3-6 0 15,-3 6 0-15,7 0 0 0,-7 0 0 0,7 0 0 16,-7 0 0-16,4 6 0 0,-1-6 0 0,-3 0-8 16,7 0 8-16,-7 0 0 0,0 0 0 0,0 0 0 15,0 0 0-15,7 0 0 0,-7 0 0 0,4 0 0 16,-4 0 0-16,3 0 8 0,5 0-8 0,-8 0 11 0,0 0-11 16,0 0 0-16,3-6 0 0,-3 6-11 0,0 0 11 0,0 0 0 0,4 0 0 15,-4 0 0-15,0 0 0 0,3 0 0 0,-3 0 0 16,4-6 0-16,-4 6 0 15,3-6 0-15,-3 6 0 0,0-6 0 0,0 6 0 0,7 0 0 16,-7-12 0-16,0 12 0 0,4 0 8 0,3 0-8 0,-4-5 8 0,-3 5-8 16,0 0 0-16,0 0 0 0,0 0 0 0,0 0-8 15,0-3 8-15,0 3 0 0,4-3 0 0,-4 3 0 16,0 0 0-16,0 0 0 0,0 0 0 0,3-3 0 16,-3 3 0-16,0 0 0 0,4 0 0 0,-1-6 0 15,1 6 0-15,-1 0 0 0,1-6 0 0,0 6 0 16,-4 0 0-16,0-6 0 0,0 6 0 0,0 0-8 15,0 0 8-15,0 0 0 0,0 0 0 0,0 0 0 16,0 0 0-16,0 0 0 0,3 0 8 0,-3 0-8 16,0 0 0-16,4 0 0 0,-4 0 0 0,0 0-8 15,0 0 8-15,3 0 0 0,-3 0 0 0,0 0 0 16,7 0 0-16,-7 0 0 0,4 0 0 0,-4 0 0 16,0 0 0-16,3 0 0 0,1 0 0 0,-4 0 0 15,0 0 0-15,3-6 0 0,4 6 0 0,-7-6 0 16,7 1 0-16,-7 5 0 0,0 0 0 0,0 0 0 15,4-6 0-15,3 6 0 0,-4-6 8 0,1 6-8 16,-4 0 0-16,0 0 0 0,0 0 0 0,0 0 0 16,0 0 0-16,0 0 0 0,4 0 0 0,-4 0-8 0,0 0 8 15,0-6 0-15,3 3 0 0,-3 3 0 0,4 0 0 0,-1-6 0 16,1 6 0-16,-1-6 0 0,1 6 0 0,3 0 0 16,-4-6 0-16,-3 0 0 0,4 6 0 0,-1 0 0 0,1-5 0 0,-4 5 0 15,3 0 0-15,-3-6 0 0,0 6 0 16,4 0 0-16,-4 0 0 0,0 0 0 0,3-6 0 0,-3 6 0 15,0 0 30-15,0 0 2 0,0 0 0 16,0 0 0-16,4 0-32 0,-4 0 0 0,0 0 0 16,4-6 0-16,-4 6 0 15,3 0 0-15,-3 0 0 0,4-6 0 0,-1 6 0 0,-3 0 0 0,4 0 0 0,-4 0 0 16,0 0 0-16,0 0 0 0,0 0 0 0,0 0 0 16,0 0 0-16,0 0 0 0,0 0 0 0,0 0 0 15,0 0 0-15,0 0 0 0,0 0 0 0,0 0 0 16,0 0 0-16,0 0 0 0,0 0 0 0,0 0 0 15,0 0 0-15,0 0 0 0,0 0 0 0,0 0 0 16,0 0 0-16,0 0 0 0,0 0 0 0,0 0 0 16,0 0 0-16,3 0 0 0,1 0 0 0,-4 0 0 15,0 0 0-15,3 0 0 0,-3 0 0 0,0 0 0 16,0 0 0-16,0 0 0 0,0 0 0 0,0 0 0 16,0 0 0-16,4 6 0 0,-4-6 0 0,0 0 0 15,0 0 0-15,0 0 0 0,0 0 0 0,0 0 0 16,0 0 0-16,0 0 0 0,0 0 0 0,0 0 0 15,0 0 0-15,0 0 0 0,0 0 0 0,0 0 0 16,0 0 0-16,0 0 0 0,3 0 0 0,-3 0 0 16,0 0 0-16,4 0 0 0,-4 0 0 0,0 0 0 15,0 0 12-15,0 0-3 0,0 0-1 0,0 0 0 16,0 0-8-16,0 0 0 0,0 0 0 0,0 0 0 16,0 0 0-16,0 0 0 0,0 0 0 0,0 0 0 15,0 0 0-15,0 0 0 0,0 0 0 0,0 0 0 0,0 0 0 0,0 0 0 0,0 0 0 16,0 0 0-16,0 0 0 0,0 0 0 0,0 0 0 15,0 0 0-15,0 0 0 0,0 0 0 0,0 0 0 0,0 0 0 16,0 0 0-16,0 0 0 0,0 0 0 0,0 0 0 16,0 0 0-16,0 0 0 0,0 0 0 0,0 0 0 15,0 0 0-15,0 0 0 0,0 0 0 0,0 0 0 16,0 0 0-16,0 0 0 0,0 0 0 0,0 0 0 16,0 0 0-16,0 0 0 0,0 0 0 0,0 0 0 15,0 0 0-15,0 0 0 0,0 0 0 0,0 0 0 16,0 0 0-16,0 0 0 0,0 0 0 15,0 0 0-15,0 0 0 0,0 0 0 0,0 0 0 0,0 0 0 16,0 0 0-16,0 0 0 0,0 0 0 0,0 0 0 16,0 0 0-16,0 0 0 0,0 0 0 0,0 0 0 15,0 0 0-15,0 0 0 0,0 0 0 0,0 0 0 16,0 0 0-16,0 0 0 0,0 0 0 0,0 0 0 16,0 0 0-16,0 0 0 0,0 0 0 0,0 0 0 15,0 0 0-15,0 0 0 0,0 0 0 0,0 0 0 16,0 0 0-16,0 0 0 0,0 0 0 0,0 0 0 15,0 0 0-15,0 0 0 0,7 6 0 0,-7-6 0 16,0 0 0-16,0 0 0 0,0 0 0 0,0 0 0 16,0 0 0-16,0 0 0 0,0 0 0 0,0 0 0 15,0 0 0-15,0 0 0 0,0 0 0 0,0 0 0 0,0 0 0 16,0 0 0-16,0 0 0 0,0 0 0 0,0 0 0 16,3 0 0-16,1 6 0 0,-4-6 0 0,0 0 0 15,0 0 0-15,0 0 0 0,0 0 0 0,0 0 0 16,0 0 0-16,0 0 0 0,0 0 0 0,0 0 0 0,0 0 0 15,0 0 0-15,0 0 0 0,0 0 0 16,0 0 0-16,0 0 0 0,0 0 0 16,0 0 0-16,0 0 0 0,0 0 0 0,0 0 0 0,0 0 0 0,0 0 0 0,0 0 0 15,0 0 0-15,0 0 0 0,0 0 8 0,0 0-8 0,0 0 8 16,0 0-8-16,3 0 0 0,-3 0 0 0,0 0-11 16,4 0 11-16,-4 0 0 0,4-6 8 0,-4 6-8 15,0 0 0-15,0 0 0 0,0 0 0 0,0 0 0 16,0 0 0-16,0 0 0 0,0 0 0 0,0 0 0 15,0 0 0-15,0 0 0 0,0 0 0 0,0 0 0 16,0 0 0-16,0 0 0 0,0 0 0 0,0 0-8 16,0 0 8-16,0 0 0 0,0 0 8 0,0 0-8 15,0 0 0-15,0 0 0 0,0 0 0 0,0 0 0 16,0 0 0-16,0 0 0 0,0 0 0 0,0 0 0 16,0 0 0-16,0 0 0 0,0 0 0 0,0 0 0 15,0 0 0-15,0 0 0 0,0 0 0 0,0 0 0 16,0 0 0-16,0 0 0 0,0 0 0 0,0 0 0 15,0 0 0-15,0 0 0 0,0 0 0 0,0 0 0 16,0 0 0-16,0 0 0 0,0 0 0 0,0 0 0 16,3 0 0-16,4 0 0 0,-3 0 0 0,-4 0 0 15,0 0 0-15,0 0 0 0,0 0 0 0,0 0 0 16,0 0 0-16,0 0 0 0,0 0 0 0,0 0 0 16,0 0 0-16,0 0 0 0,0 0 0 0,0 0 0 15,0 0 0-15,0 0 0 0,0 0 0 0,0 0 0 0,3 0 0 0,1-6 0 16,-1 6 0-16,-3 0 0 0,4 0 0 0,-4 0 0 15,0 0 0-15,3-6 0 0,-3 6 0 0,4-6 0 0,-1 3 0 16,-3 3 0-16,4-3 0 0,3 0 0 0,-7 3 0 0,0 0 0 16,0 0 0-16,0 0 0 0,0 0 0 0,0 0 0 15,0 0 0-15,0 0 0 0,3-6 0 0,-3 6 0 16,0 0 0-16,0 0 0 0,0 0 0 0,0 0 0 16,0 0 0-16,0 0 0 0,0 0 0 0,0 0 0 15,0 0 0-15,0 0 0 16,0 0 0-16,0 0 0 0,0 0 0 15,0 0 0-15,0 0 0 0,0 0 0 0,0 0 0 0,0 0 0 0,0 0 0 0,0 0 0 16,0 0 0-16,0 0 0 0,0 0 0 0,0 0 0 16,0 0 0-16,0 0 0 0,0 0 0 0,0 0 0 15,0 0 0-15,0 0 0 0,0 0 0 0,0 0 0 16,0 0 0-16,0 0 0 0,0 0 0 0,0 0 0 16,0 0 0-16,0 0 0 0,0 0 0 0,0 0 0 15,0 0 11-15,0 0-3 0,0 0 0 0,0 0 0 16,0 0-8-16,0 0 0 0,0 0 0 0,0 0 0 15,0 0 0-15,4 6-11 0,-4-6 3 0,0 0 0 16,0 0 8-16,0 0 0 0,11 3 0 0,-11-3 0 16,0 0 0-16,0 0 0 0,0 0 0 0,7 3 0 15,-7-3 0-15,0 0 0 0,0 0 0 0,0 0 0 16,0 0 0-16,0 0 0 0,0 0 0 0,0 0 0 0,0 0 0 16,0 0 0-16,7 3 0 0,-7-3 0 0,0 0 0 15,0 0 0-15,0 0 0 0,0 0 0 0,0 0 0 16,7 0 0-16,-7 0 0 0,0 0 0 0,7 0 0 15,-7 0 0-15,10 0 0 0,-10 0 0 0,7 0 0 0,-7 0 0 16,0 0 0-16,0 0 0 16,0 0 0-16,0 0 0 0,0 0 0 0,0 0 0 0,0 0 0 15,7 0 0-15,-7 0 0 0,0 0 0 0,0 0 0 0,0 0 11 0,0 0-3 16,0 0 0-16,0 0-8 0,0 0-11 0,11 0 3 0,-11 0 0 16,0 0 8-16,0 0 0 0,0 0 0 0,0 0 0 15,0 0 0-15,0 0 0 0,0 0 0 0,0 0 0 16,0 0 0-16,7 0 0 0,-7 0 0 0,0 0 0 15,0 0 0-15,0 0-8 0,0 0 8 0,0 0-8 16,0 0 0-16,0 0 0 0,7-3 0 0,-7 3 0 16,0 0-20-16,0 0-3 0,0 0-1 0,0 0 0 15,0 0 16-15,0 0 4 0,0 0 0 0,0 0 0 16,0 0 3-16,0 0 1 0,11 0 0 0,-11 0 0 16,0 0-4-16,0 0-1 0,0 0 0 0,0 0 0 15,0 0 13-15,0 0 0 0,0 0 0 0,0 0 0 16,0 0 0-16,0 0 0 0,0 0 0 0,0 0 0 15,0 0 0-15,0 0-9 0,0 0 9 0,0 0-8 16,0 0 8-16,0 0 0 0,0 0 0 0,0 0 0 16,0 0 0-16,0 0-12 0,0 0 4 0,0 0 0 15,0 0-10-15,0 0-2 0,0 0 0 0,0 0 0 16,0 0-28-16,0 0-7 0,7 9-1 0</inkml:trace>
  <inkml:trace contextRef="#ctx0" brushRef="#br0" timeOffset="123296.167">20027 273 352 0,'-7'0'0'15,"0"0"16"-15,0 0-16 0,0 0 0 0,0 0 0 0,0 0 0 16,3-6 18-16,-3 6 1 0,0 0 0 0,7 0 0 16,0 0-19-16,0 0 10 0,0 0-10 0,0 0 8 15,-3 0 16-15,3 0 4 0,-7 0 0 0,7 0 0 16,0 0 13-16,0 0 3 0,0 0 1 0,0 0 0 16,-4-6-18-16,4 6-4 0,0 0-1 0,-3 0 0 15,3 0-6-15,0 0 0 0,-4 0-1 0,4 0 0 16,0 0 1-16,-7 0 1 0,7 0 0 0,-4 0 0 0,4 0-17 15,-3 6 0-15,3-6 0 0,0 0 0 0,-7 0 0 0,7 0 0 16,-4 0 0-16,4 0 0 0,0 0 0 0,0 0 0 16,0 0 0-16,0 0-9 0,0 0 9 0,0 0-8 0,0 0 8 0,0 0-8 15,0 0 8-15,0 0 0 0,0 0-9 0,0 0 9 16,4 6 0-16,-1 5 0 0,1-5-9 0,-4-6 9 16,0 0 0-16,7 6 0 0,-7-6-8 15,7 0 8-15,0 6 0 16,0-3 0-16,-3 3 0 0,3 0 9 0,0 0 2 0,0 0 0 0,0 5 0 15,0-11 0-15,0 6 6 16,4-6 2-16,-1 0 0 0,1-6 0 0,-1 6 2 0,4-6 1 0,4 1 0 0,3-1 0 16,-3 6 1-16,7 0 0 0,-1 6 0 0,1-6 0 15,-4 5-23-15,0-5 0 0,0 0 0 0,1 0 8 16,-5 0-8-16,-3 0 9 0,4 0-9 0,-4 0 10 16,0 6-10-16,0-6 0 0,1 6 0 0,-1 0 0 31,0 6 0-31,0 3 0 0,-4-10 0 0,1 13 0 0,0-6 0 0,-1 3 0 15,1 2 0-15,-4-5 0 0,3 0 0 0,4-1 8 16,-3-5-8-16,0 3 0 0,3 3 0 0,3 0 0 16,1-6 8-16,0 5-8 15,3-5 8-15,-3 0-8 0,-1 0 0 0,1-3 0 0,-4 9 0 16,0-12 0-16,0 11 0 0,0-5 0 0,-3 0 0 16,3 6 0-16,0 0 0 0,0-3 0 0,0 2 0 15,0-5 0-15,0 12 0 0,1-6 0 0,-5-7 8 16,4 10-8-16,-3-9 0 0,3 12 0 0,-3-12 0 15,-1 5 0-15,4-5 0 0,0 3 0 0,-3-3 0 16,3 0 0-16,0 0 0 0,0 0 0 0,0-1 8 16,4 1-8-16,-4 0 8 0,0 0-8 0,0 0 8 15,0 3-8-15,4-3 0 0,-4-6 0 0,4 5 0 0,-4 1 0 0,-3-6 0 0,-1 6 0 16,1 6 0-16,-1 0 0 0,4-3 0 0,-3 2 0 16,-4 7 0-16,4-12 0 0,-1 6 0 0,1-1 0 15,-4-8 0-15,3 9 0 0,-6-6 8 0,3 6-8 0,0-6 8 16,-3 5-8-16,3-5 0 0,-4 9 0 0,4-9 0 15,-3 0 0-15,3 0 0 0,-4 5 0 0,1-5 8 16,-1 0-8-16,4 6 0 0,-3-9 0 0,0 9 0 16,3-7 0-16,-4 1 0 0,1 0 0 0,-4-6 0 15,7 6 0-15,-4 0 0 0,-3-6 0 0,7 6 0 16,-3 0 0-16,-4-6 0 16,7 6 0-16,-7-6 8 0,7 0-8 0,-7 0 8 0,3 3-8 0,-3-3 8 15,4 2 2-15,-4-2 0 0,7 3 0 0,-3 3 0 16,-4-6-10-16,7 6 0 0,-7-6 0 0,3 6 8 15,1 0-8-15,-1-6 0 0,4 6 0 0,-3 0 0 16,-1 0 0-16,1-1 0 0,-1 1 0 0,-3-6 0 16,4 6 0-16,-1 3 0 0,1-3 0 0,-4-6 8 15,3 6 7-15,1-6 1 0,0 6 0 0,-4 0 0 16,7-1-26-16,-4 1-5 0,1 0-1 0,-1-6 0 16,-3 0 16-16,4 6 0 0,-1-6 0 0,1 0 0 15,-1 0 0-15,4 0 0 0,-3 0 12 0,-4 0-12 16,3 0 16-16,-3 0-3 0,4 3-1 0,-4-3 0 15,3 3-3-15,-3-3-1 0,7 0 0 0,-7 0 0 16,0 0 0-16,0 0 0 0,4 3 0 0,-4-3 0 0,4 6-8 16,-1-6 8-16,1 0-8 0,-4 0 8 0,3 6-8 15,-3-6 0-15,4 0 0 0,-1 6 0 0,1-1 0 0,3-5 0 16,-4 6 0-16,1-6 0 0,-1 6 0 16,-3-6 0-16,4 0 0 0,-1 0 0 0,1 0 0 0,3 6 0 0,-3 0 0 0,-1-6 0 15,4 6 0-15,-3-3 0 0,-4-3 0 16,3 3 0-16,1 0 8 0,-4-3 0 0,3 5 0 0,1-5 0 15,-4 0-8-15,3 0 0 16,4 0 0-16,-3 0 0 0,-4 0 0 0,3 0 12 0,1 0-12 0,3 0 12 16,-3 0-4-16,-1 0 0 0,4 0 0 0,0 0 0 15,-7 0 12-15,4 0 1 0,-4 0 1 0,3 0 0 16,-3 0-22-16,7-5 0 0,-7 5 0 0,4-3 0 16,-4 3 11-16,0 0-3 0,3-3 0 0,4 0 0 15,-7 3-8-15,4 0 0 0,3-6 0 0,0 6 8 16,-7 0-8-16,7 0 0 0,0 0 0 0,-7 0 8 15,4 0-8-15,-4 0 0 0,0 0 0 0,0 0 0 16,7 0 0-16,-7 0 0 0,0 0 0 0,7 0 0 16,-7 0 0-16,0 0 0 0,7 0 0 0,-7 0 0 15,0 0 0-15,0 0 0 0,7 0 0 0,-7 0 0 16,0 0 0-16,7 0 0 0,-7 0 0 0,0 0 0 16,0 0 0-16,0 0 0 0,7 0 0 0,-7 0 0 15,0 0 0-15,0 0 0 0,0 0 0 0,0 0 0 16,0 0 0-16,0 0 0 0,0 0 0 0,0 0 0 0,0 0 0 15,0 0 0-15,0 0 0 0,0 0 0 0,7 6 0 16,-7-6 0-16,0 0 0 0,0 0 0 16,4 0 0-16,-4 0 0 0,0 0 0 0,0 0 0 15,0 0 0-15,3 6 0 0,-3-6 0 0,0 0 0 16,0 0 0-16,0 0 0 0,0 0 0 0,7 3 8 16,-7-3-8-16,0 0 0 0,0 0 0 0,0 0 8 0,7 5-8 0,-7-5 8 0,0 0-8 0,0 0 8 15,0 0-8-15,0 0 0 0,0 0 0 0,0 0 8 16,0 0-8-16,0 0 0 0,0 0 0 0,0 0 0 15,0 0 0-15,0 0 0 0,0 0 0 0,0 0 0 16,0 0 0-16,0 0 0 0,0 0 0 0,7 0 0 16,-7 0 0-16,0 0 0 0,0 0 0 0,0 0 0 15,0 0 0-15,11 0-16 0,-11 0 3 0,0 0 0 16,3-11-60-16,-3 8-12 0,0-9-3 0</inkml:trace>
  <inkml:trace contextRef="#ctx0" brushRef="#br0" timeOffset="126831.914">21467 1093 809 0,'0'0'34'16,"0"0"-34"-16,0 0 64 0,0 0 5 15,0 0 2-15,0 0 0 0,0 0-7 0,0 0 0 0,0 0-1 0,0 0 0 16,0 0-25-16,0 0-5 0,0 0-1 0,0 0 0 16,0 0-20-16,0 0-12 0,0 0 12 0,0 0-12 15,0 0 8-15,0 0-8 0,0 0 0 0,0 0 0 16,0 0 0-16,0 0 0 0,0 0 0 0,0 0 0 15,7 6 0-15,-4 0 0 16,1 0 0-16,3-6 0 0,-4 5 0 0,4-2 0 0,-3 9 0 0,3-12 0 16,3 6 9-16,-3-6-9 0,4 6 0 0,0-6 9 15,-1 0 7-15,-3 6 0 0,0 0 1 0,4-6 0 16,0 6 9-16,-1-6 2 0,1 5 0 0,-1 1 0 16,4 0-28-16,-3 3 0 0,3-3 0 0,-3 0 0 15,-1 0 0-15,1 5 0 0,-1-5 0 0,-3 6 0 16,4-6 0-16,-7 3 0 0,3 3 0 0,0-1 0 15,0 1 0-15,0-6 0 0,-4 6 0 0,1-4 0 16,3 4 0-16,0-6 0 0,-4 6 0 0,-3-12 15 31,0 0-4-31,4-12-1 0,-4 6-10 0,0-11 0 0,0 17 0 0,4 5 8 0,-1 7 6 0,4 0 1 16,0 0 0-16,-3-6 0 0,-4 0-7 0,3-1-8 16,1 4 11-16,3-3-11 15,-4 6 8-15,1-6-8 0,3 0 0 0,-4 0 0 16,1-1 0-16,-4-5 0 0,4 0 0 0,-4 6 0 15,3 0 0-15,1 3 0 0,-1-9 0 0,1 6 0 0,3 6 0 16,-7-12 0-16,3 0 0 0,1 11 0 16,-4-11 0-16,7 6 0 0,-7-6 0 0,7 0 0 15,-7 0 0-15,7 6 0 0,-4-6 0 0,5 6 0 16,-1-6 0-16,0 0 0 0,-4 3 0 0,4 0 0 16,-7-3 0-16,7 0 0 0,-7 0 8 0,4 0-8 0,-4 0 0 0,0 0 0 15,0 0 8-15,0 0-8 0,7 3 0 0,-4-3 0 0,4-3 0 16,-7 3 0-16,0 0 0 0,4 3 0 0,-1 3 0 0,-3-6-9 15,4 6 9-15,-4-6 0 0,4 0 0 0,-4 0 8 16,7 0-8-16,-4 5 0 0,4-5-8 0,-3 0 8 16,-1 0 0-16,4 6 0 0,0-6 0 0,-3 6 0 15,3 0 0-15,-4-6 0 0,4 6 0 0,1-6 0 16,-1 0 0-16,-4 0 0 0,4 0 0 0,0 0 0 16,0 0 0-16,-3 0 0 0,-1 0 0 15,1 6 8-15,-1-6-8 0,1 0 0 0,-1 0 0 0,-3 0 0 16,4 0 0-16,0 0 0 0,-4 0 0 0,0 0 0 15,3 0 0-15,-3 0 0 0,4 0 0 0,-4 0 0 16,0 0 0-16,3-6 0 0,-3 6 0 0,4 0 0 16,-1 6 0-16,4-6 0 0,-3 0 0 0,3 6 0 15,-4-6 0-15,4 3 0 0,-3 3 0 0,-1-1 0 16,1-5 0-16,-4 0 0 0,7 6 0 0,-7-6 0 16,4 6 0-16,-1 0 0 0,1 0 0 0,-4-6 0 15,7 6 0-15,-4 0 0 0,4 0 0 0,-7-6 0 16,7 0 0-16,-7 0 0 0,4 0 0 0,-4 0 0 15,0 0 0-15,0 0 0 0,3 5 0 0,1 1 0 0,-4-6 0 16,7 9 0-16,-7-9-8 0,3 0 8 0,-3 0 0 16,4 6-8-16,-4-6 8 0,0 0 0 0,7 6 0 15,-7-6-8-15,4 0 8 0,-4 0 0 0,3 6 0 0,1 6-8 0,-4-12 8 16,3 5 0-16,1-5 0 0,-4 0 0 16,3 6 0-16,1 0 0 0,-1 0 0 15,1-3 0-15,-1 3 9 0,1 0-9 0,-1 0 8 16,-3 0-8-16,4-1 0 0,-1 1 0 0,1-6 0 15,-1 6 10-15,1 0-10 0,0 0 8 16,-1-6 1-16,-3 0 0 0,4 6 0 0,-1 3 0 0,1-3 2 0,-1-1 0 0,1 1 0 0,-4 0 0 16,0 6 0-16,3-6 0 15,1 0 0-15,-4 3 0 0,3-4-11 0,-3 1 0 0,0-6 9 0,4 6-9 16,-4 0 0-16,3-6 8 0,1 6-8 0,-4-6 0 16,0 12 0-16,0-12 0 0,3 6 0 0,-3-6 0 15,0 0 0-15,0 0 0 0,0 0 0 0,0 0 0 16,0 0 0-16,0 5 0 0,4 1 0 0,-4-3 0 15,0-3 0-15,3 12 9 0,-3-12-9 0,4 12 0 16,-4-12 8-16,4 6-8 0,-1 0 0 0,-3-1 0 16,0 1 10-16,4 0-10 0,-4 0 8 0,0 3-8 15,0-9 8-15,0 0-8 0,0 0 0 0,0 0 8 16,0 0-8-16,0 0 10 0,0 0-10 0,0 0 10 16,0 0-2-16,3 6-8 0,1-6 12 0,-4 0-4 15,0 0 1-15,0 6 0 0,0-6 0 0,0 0 0 16,0 0-9-16,3 5 10 0,-3 1-10 0,0-6 10 15,0 0-10-15,0 0 0 0,0 0 0 0,0 0 8 16,0 0-8-16,0 0 0 0,0 0 0 0,4 0 0 0,-4 6 0 16,3 0 0-16,-3 0 0 0,0-6 0 15,0 0 0-15,0 0 0 0,0 0 0 0,0 0 0 16,0 0 0-16,0 0 0 0,0 0 0 0,0 0 0 16,0 0 0-16,4 6 0 0,-1 0 0 0,1-3 0 0,-4-3 0 0,0 6 0 15,3-1 0-15,-3-5 0 0,0 0 0 0,0 0 0 0,0 0 0 0,0 6 0 16,0-6 0-16,0 0 0 0,4 6 0 0,-4-6 0 15,0 0 0-15,3 6 8 0,-3-6-8 0,0 0 0 16,0 0 0-16,0 0 0 0,0 0 0 0,0 0 0 16,0 0 0-16,0 0 8 0,0 0-8 0,0 0 0 15,0 0 0-15,4 12 0 0,-4-12 8 0,0 0-8 16,3 6 0-16,-3-6 0 0,0 0 0 0,0 0 0 16,0 0 0-16,0 0 0 0,0 0 0 0,0 6 0 15,0-6 0-15,0 6 0 0,0-6 0 0,4 8 0 16,-4-8 0-16,0 0 0 0,0 6 0 15,0-6 8-15,0 0-8 0,0 0 0 0,0 0 0 0,0 0 0 16,4 6 0-16,-4-6 0 0,0 0 0 0,0 0 8 16,7 12-8-16,-7-12 0 0,0 0 0 0,3 6 0 15,-3-6 0-15,0 0 0 0,0 0 0 0,0 6 0 16,0-6 0-16,4 5 0 0,-4-5 0 0,0 0 0 16,0 0 0-16,0 0 8 0,0 0-8 0,0 0 8 15,0 0-8-15,0 0 0 0,0 0 0 0,0 0 0 16,0 0 0-16,0 0 0 0,0 0 0 0,0 6 0 15,0-6 0-15,3 9 0 0,-3 3 0 0,0-12 8 16,0 0-8-16,0 0 0 0,0 0 0 0,0 0 0 16,0 0 0-16,0 0 0 0,0 0 0 0,0 0 0 0,0 0 0 0,0 0 0 15,0 0 0-15,0 0 0 0,0 0 0 0,0 0 0 0,0 0 0 16,0 0 0-16,0 0 0 0,0 6 0 0,0-6 0 16,0 0 0-16,0 0 0 0,0 0 0 15,0 0 0-15,0 0 8 0,0 0-8 16,0 0 0-16,0 0 0 0,0 0 0 0,0 0 0 0,0 0 0 15,0 0 9-15,0 0-9 16,0 0 8-16,0 0-8 0,0 0 8 0,0 0-8 0,0 0 0 0,0 0 9 0,0 0-9 0,0 0 0 16,0 0 8-16,0 0-8 0,0 0 0 0,0 0 0 15,0 0 8-15,-3 12-8 0,3-12 0 0,0 0 0 16,0 0 0-16,0 0 0 0,0 0 0 0,0 0 0 16,0 5 0-16,0-5 0 0,0 0 8 0,0 0-8 15,0 0 0-15,0 0 0 0,0 0 0 0,0 0 0 16,0 0 0-16,0 0 0 0,0 0 0 0,0 0 0 15,0 0 0-15,-4 6 0 0,4-6 0 0,0 0 0 16,0 0 0-16,0 0 0 0,0 0 0 0,0 0 0 16,0 0 0-16,0 0 0 0,0 0 0 0,0 0 0 15,0 0 0-15,0 0 0 0,0 0 8 0,0 0-8 16,0 0 0-16,0 0 0 0,0 12 0 0,0-12-9 16,0 0 9-16,0 0 0 0,0 0 0 0,0 6 0 15,0-6 0-15,0 9 0 0,0-9 0 0,0 0 0 16,0 0 0-16,0 0 0 0,0 0 0 0,0 0 0 15,0 0 0-15,0 0 0 0,0 0 0 0,0 0 0 16,0 0 0-16,0 0 0 0,0 0 0 0,0 0 0 16,0 0 0-16,0 0 0 0,4 6 0 0,-4-6 0 0,0 0 0 15,0 0 8-15,0 0-8 0,0 0 0 16,0 0 0-16,0 0 0 0,0 0 0 0,0 0 0 16,0 0 0-16,0 0 0 0,0 0 0 0,0 0 0 0,0 0 0 15,0 0 0-15,0 0 0 0,0 0 0 0,0 0 0 0,0 0 0 16,0 0 0-16,0 0 0 0,0 0 0 0,0 0 0 0,0 0 0 15,0 0 8-15,0 0-8 0,0 0 0 0,0 0 0 16,0 0 0-16,0 0 0 0,0 0 0 0,0 0 0 16,0 0 0-16,0 6 0 0,0-6 0 0,0 0 0 15,0 0 0-15,0 0 0 0,0 0 0 0,0 0 0 16,0 11 0-16,0-11 0 16,0 0 0-16,0 6 0 0,0-6 0 0,0 12 0 0,0-12 0 15,0 0 0-15,0 0 0 0,0 0 0 0,3 6 0 0,-3-6 0 0,0 0 0 16,0 6 0-16,0-6 0 0,0 6 0 0,0-6 0 15,0 0 0-15,0 0 0 0,0 0 0 0,4 8 0 16,-4-8 0-16,0 6 0 0,0 6 0 0,0-12 0 16,3 6 0-16,-3-6 0 0,0 6 0 0,0-6-8 15,0 6 8-15,0 0 0 0,0-6 0 0,4 5 0 16,-4-5 0-16,3 6 0 0,-3-6 0 0,0 15 0 16,0-15 0-16,0 0 0 0,0 0 0 0,0 0 0 15,4 0 0-15,-4 0 0 0,3 6 0 0,-3-6 0 16,0 6 0-16,0-6 0 0,0 0 0 0,0 0 0 15,0 6 0-15,0 0 0 0,0-6 0 0,0 11 0 16,0-11 0-16,0 6 0 0,0-6 0 0,0 0 0 16,0 3 0-16,0-3 0 0,0 0 0 0,0 6 0 15,0-6 0-15,0 0 0 0,0 0 0 0,0 0 8 16,0 12-8-16,0-12 0 0,0 0 0 0,0 0 0 0,0 0 0 16,0 0 0-16,0 0 0 0,0 0 0 0,0 0 0 15,0 0 0-15,0 0 0 0,4 6 0 0,-4-6 0 16,0 0 0-16,0 0 0 0,0 6 0 15,0-6 0-15,0 0 0 0,0 0 0 0,0 0 0 16,0 0 0-16,0 5 0 0,0-5 0 0,0 0 0 0,0 0 0 0,0 0 0 0,0 0 0 0,0 0 0 16,0 0 0-16,0 0 0 0,0 0 0 15,0 12 8-15,0-6-8 0,3 0 0 0,1-3 0 0,-4-3 0 16,0 0 0-16,0 0 0 0,0 0 0 0,0 0 0 16,0 0 0-16,0 0 0 0,0 0 0 0,0 0 8 15,0 0-8-15,0 6 0 0,0-6 0 0,0 0 0 16,0 6 0-16,0-6 0 0,3 6 0 0,-3-6 0 15,0 0 0-15,0 0 0 0,0 0 0 0,0 0 0 16,4 5 0-16,-4-5 0 0,0 0 0 0,0 12 0 16,0-12 0-16,0 0 0 0,0 0 0 0,3 6 0 15,-3-6 0-15,0 6 0 0,4 0 0 0,-4-6 0 16,0 6 0-16,0-6 0 0,0 0 0 0,4 8 0 16,-1 4 0-16,-3-6 0 0,0-6 0 0,4 6 0 15,-4-6 0-15,0 0 0 0,3 6 0 0,-3-6 0 16,4 6 0-16,-1-6 9 0,1 6-9 0,-1 0 0 15,1 2 0-15,-1-2 0 0,1 0 0 0,-1 0 0 16,1 0 0-16,-4 0 0 0,3 0 0 0,1-1 0 16,-4 1 0-16,3 0 0 0,-3-6 0 0,4 6 0 15,-1-3 0-15,-3-3 0 0,4 6 0 0,0-3 0 16,-4-3 13-16,0 0-4 0,0 0-1 0,0 0 0 16,0 0-8-16,0 0 8 0,0 0-8 0,0 0 8 15,0 0-8-15,3 3 8 0,-3-3-8 0,0 0 8 0,4 6-8 16,-4-6 0-16,3 6 0 0,-3-6 0 0,4 0 0 0,-4 0-17 0,7 5 4 15,-7-5 1-15,0 0 22 0,0 0 5 0,3 6 1 0,1 0 0 16,-4-6 0-16,3 0 0 16,4 6 0-16,-3-6 0 0,-4 0-16 0,3 6 0 0,-3-6 0 0,4 0 0 15,-1 6 0-15,1-6 0 16,0 6 0-16,-4-6 0 0,0 0 0 0,0 0 0 16,0 0 0-16,0 0 0 0,0 0 0 15,7 0 0-15,-4 3 0 0,-3-3 0 0,0 0 0 0,0 0 0 0,0 0 0 0,0 0 0 16,7 3 0-16,-3 0 0 0,-1-3 0 0,-3 0 0 15,7 5 0-15,-7-5 0 0,0 0 0 0,4 6 0 16,-4-6 0-16,0 0 0 0,7 0 0 0,-7 0 0 16,3 0 0-16,4 0 0 0,1 0 0 0,-5 0 0 15,4 6 0-15,0-6 0 0,0 0 0 0,-3 0 0 16,3 0 0-16,0 0-12 0,-4 6 12 0,4-6-10 16,-3 0 10-16,-1 6 0 0,5-6 0 0,-8 0 0 15,3 0 0-15,4 0 0 0,-3 0 0 0,-4 0 0 0,0 0 0 0,7 0 0 16,-7 0 0-16,7 6 0 15,-7-6 0-15,0 0 0 0,7 0 0 0,-7 0 0 16,0 0 0-16,3 0 0 0,-3 0 0 0,7 0 0 16,-7 0 0-16,0 0 0 0,0 0 10 0,0 0-10 15,7 6 0-15,-7-6 0 0,7 0 0 0,-3 0 0 16,-4 0 0-16,7 0 0 0,0 0 0 0,-7 0 0 16,0 0 0-16,4 6-8 0,-4-6 8 0,3 0 0 15,-3 0 0-15,0 0 0 0,7 5 0 0,-3-5 9 16,-4 0-9-16,3 3 0 0,-3-3 0 0,7 3-11 15,-7-3 11-15,7 3 0 0,-3-3 0 0,-4 0-8 16,0 0 8-16,3 0 0 0,5 6 0 0,-5-6 0 0,4 0 0 0,-3 0-10 16,3 0 10-16,0 0 0 0,-7 0 0 0,0 0 12 0,0 0 0 15,0 0 0-15,0 0-12 0,0 0 0 0,0 0 0 0,3-6 0 16,-3 6 0-16,0 0 0 0,7 0 0 0,-7 0 0 16,0 0 0-16,0 0 0 0,0 0 0 0,0 0 0 15,0 0 0-15,0 0 0 0,0 0 0 0,0 0 0 16,0 0 0-16,0 0 0 0,0 0 0 0,0 0 0 15,0 0 0-15,0 0 0 0,0 0 0 0,0 0 0 16,4-6 0-16,-4 3 0 0,3-2 0 0,-3 5 0 16,0 0-15-16,0 0-5 0,4 0-2 0,-4 0 0 15,0 0-22-15,0 0-4 0,0 0 0 0,0 0-1 16,0 0-8-16,0 0-2 0,0 0 0 0,0 0 0 16,0 0-45-16,0 0-8 0,0 0-3 0,0 0 0 15,0 0 6-15,0 0 1 0,0 0 0 0,0 0 0 16,0 0-1-16,0 0 0 0,0 0 0 0</inkml:trace>
  <inkml:trace contextRef="#ctx0" brushRef="#br0" timeOffset="132736.56">22796 864 501 0,'0'0'21'0,"4"3"-21"16,-4 2 48-16,0 7 4 0,0-6 2 0,0 6 0 15,0-6-11-15,0 5-3 0,0-5 0 0,0 3 0 16,0 3-11-16,-4-6-2 0,8 6-1 0,-4-7 0 16,0 7-10-16,4-3-3 0,-1 3 0 0,1 0 0 15,-1 5 10-15,1-5 1 0,-4 3 1 0,3-4 0 16,1 7-5-16,-1 0 0 0,1-4-1 0,-1 10 0 16,1-1-4-16,-1 4-1 0,1-4 0 0,-1 1 0 15,4 8-5-15,-3-2-1 0,0 8 0 0,-1-6 0 16,4-8-8-16,-3 5 8 0,3-2-8 0,-4 2 8 15,4-3-8-15,-3-2 0 0,3 2 0 0,-4-2 8 16,4 5-8-16,-3-2 0 0,7 2 0 0,-8-8 8 16,4 8-8-16,0-2 8 0,-3-4-8 0,3-5 8 15,-4-1-8-15,1-2 0 0,-1-3 0 0,4 6 0 16,-3-7 24-16,-4-5 4 0,3 3 0 0,1 9 0 16,0-12-13-16,-1-1-3 0,-3 1 0 0,4 0 0 15,-1 0 8-15,-3 9 2 0,4-9 0 0,-4 5 0 16,0-5-12-16,3 6-2 0,-3 3-8 0,0-4 12 15,4 1-12-15,-4 6 8 0,3-6-8 0,1 2 0 16,-4 10 0-16,3-12-13 0,1 5 1 0,-4 4 0 0,0-4 33 16,0 7 7-16,0-9 2 0,3 2 0 0,-6 7-22 15,3-9-8-15,0 2 0 0,0 1 0 0,0-1 11 0,0 4-11 0,0-3 12 16,0 5-12-16,-4-2 10 0,4-9-10 0,-3 11 8 16,-1-14-8-16,-3 9 19 0,4-1-2 0,3-5 0 0,-4 0 0 15,1-4-1-15,-1 4-1 0,-3 0 0 0,3 0 0 16,1 0 5-16,-1-4 2 0,1 4 0 0,-1 0 0 15,1 0-22-15,-1-1 0 0,-3 1 0 0,4 3 0 16,-1-3 0-16,1 5 0 0,3-5 0 0,-4 3 0 16,1 2 0-16,-1-5 0 15,4 0 0-15,-3 5 0 0,3-2 0 0,-4-3 0 0,4 0 0 0,0 5 0 16,0-8 0-16,0 3-8 0,0 0 0 0,-3-1 0 16,3-5 8-16,0-6 8 0,0 0-8 0,-4 6 11 15,4-6-11-15,0 12 0 0,0-9 0 0,0 3 8 16,0 6 0-16,0-12-8 0,0 0 12 0,-4 5-4 15,4 7-8-15,-3-6 0 0,3-6 0 0,-4 6 0 16,4-6 0-16,-3 6 10 0,3 3-2 0,-4 2-8 0,1-5 8 0,3 6-8 16,0-6 0-16,0 0 0 0,0 6 0 0,0-7 0 15,0 1 0-15,0 3 0 0,0-3 0 0,3 0 0 16,-3 6 0-16,4-6 0 0,-1 5 0 0,-3-5 0 16,4 0 0-16,-4 3 0 15,0-3 0-15,3 0 0 0,-3 0 0 0,4-1 0 0,-4 1 8 0,4 0-8 16,-1 0 0-16,-3 0 0 0,4 0 0 0,-4-6 0 15,0 3 0-15,0-3 0 0,3 6 9 0,-3-1-9 0,0-5 0 0,0 6 9 16,0-6-9-16,0 12 0 16,4-6 0-16,-1 6 8 0,-3-6-8 0,4 0 0 0,-1 2 0 15,1-2 0-15,-1 6 0 0,1 0 0 16,3-1 0-16,0 1 0 0,0 3 0 0,-4 3 0 0,5-7 0 16,-5 1 0-16,4 3 0 0,-3-3 0 15,-1 5 0-15,4 1 0 0,-3-9 0 0,-1 2 0 16,4 7 0-16,-3-6 8 0,3 0-8 0,-4-1 0 0,-3 4 0 0,4-3 0 15,-1 0 0-15,-3-7 0 0,4 4 0 0,-4 3 0 16,4-6 0-16,-4 0 0 0,0 6 0 0,0-7 0 16,0 7 0-16,0-6 0 0,0 0 0 0,0 0 0 15,0 3 11-15,0-3-3 0,0-6-8 0,0 5 12 16,3 1-12-16,1 6 9 0,-4 0-9 0,3-6 8 16,1 0-8-16,-4 2 8 0,0 4-8 0,0 0 8 15,0 0-8-15,0-4 0 0,3 4 0 0,-3 0 0 0,4 0 0 0,-1-6 0 16,-3 5 0-16,0 7 0 0,4-3 0 0,-4-4 0 15,3 7 0-15,-3-12 0 0,4 0 0 0,-4-3 0 16,0 3 0-16,0 0 0 0,0-1 0 0,0 7 0 16,0-6 0-16,3 0 0 0,1 0 0 0,-4 0 0 15,0 0 0-15,0-6 0 0,3 5 0 0,-3-5 0 16,-3 9 0-16,3-9 0 0,3 6 0 0,-3 0 8 16,0-6-8-16,0 6 0 0,4 0 0 0,-4 0 0 15,3 0 8-15,-3 5-8 0,8-5 0 0,-5 3 0 16,1-3 0-16,-1 6 0 0,1-6 0 0,-1 11 0 15,1-11 0-15,-1 6 0 0,1 3 0 0,-4-4 0 16,0 1 8-16,0-6-8 0,3 3 0 0,-3 3 0 16,0-1 0-16,0-5 0 0,0 6 0 0,0-6 0 0,-3 0 0 0,-1 5 0 15,4-5 0-15,0 3 0 0,0-3 0 16,0 0 0-16,-3 0 0 0,3-6 0 0,0 12 8 0,0-12-8 16,0 5 0-16,-4 1 8 0,4-3-8 0,0-3 0 15,0 6 0-15,0 6 0 0,0-6 0 0,0 6 0 16,0-7 0-16,0 1 0 0,4 0-9 0,-4 3 9 15,3-3 0-15,-3 6 0 0,0-1 0 0,0-5 0 16,0 0 0-16,0 0 0 0,0 6 8 0,0-6-8 16,0 0 8-16,0 2-8 0,0-8 0 0,0 6 0 15,0 0 8-15,0 0-8 0,0-6 0 0,0 6 9 16,4 0-1-16,-4-6 0 0,0 0 0 0,0 6 0 16,0 0-8-16,3 2 8 0,-3-2-8 0,0 0 8 15,4 0-8-15,-4 0 0 0,3 0 0 0,-3 0 0 16,4-1 0-16,-4 1 0 0,3 0 0 0,-3 0 0 15,0-6 0-15,0 3 0 0,0 3 0 0,4 6 0 16,-4-6 0-16,0-1 8 0,0-5-8 0,3 6 0 0,1 0 0 0,0 0 8 16,-4 0-8-16,0 3 0 0,3-3 0 0,1 5 0 15,-4-11 8-15,0 12-8 0,3-6 0 0,-3-6 0 16,0 0 0-16,4 12 0 0,-4-6 0 0,0 0 0 16,3-3 0-16,-3-3 0 0,4 5 0 0,-4-5 0 15,0 6 0-15,0-6 8 0,0 6-8 0,0-6 0 16,3 6 0-16,-3-6 8 0,0 0-8 0,0 12 0 0,0-12 0 15,0 6 0-15,0-6 8 0,0 6-8 0,0-1 8 16,0-5-8-16,0 6 0 0,0 0 0 0,0 0 8 0,4 3-8 16,-4-3 0-16,0 6 0 0,0-12 0 0,3 11 8 15,-3-5-8-15,0-3 0 0,0 6 0 0,4-3 0 16,-4 3 0-16,0-3 0 0,0-1 0 0,0 1 0 16,0-6 0-16,3 6 0 0,-3 6 9 15,0-12-9-15,4 3 0 0,-4 3 9 16,-4 0-9-16,4-6 0 0,4 5 12 0,-4 1-4 15,0-6 0-15,0 0-8 0,0 6 12 0,0-6-12 0,0 12 12 0,0-12-12 16,0 0 9-16,0 6-9 0,0-6 0 0,0 12 9 16,0-12-9-16,0 6 0 0,0-4 0 0,0 4 0 15,3 0 0-15,1 0 0 0,-4-6 0 0,0 6 0 16,7 0 0-16,-7 0 0 0,0-6 0 0,3 6 0 16,1 0 0-16,0-1 0 0,-4 1 0 0,0-6 0 0,3 0 0 15,1 9 0-15,-4-9 0 0,3 6 0 16,1 0 0-16,-4-6 0 0,3 6 0 0,-3-6 8 0,4 6-8 0,-1-6 0 15,-3 0 0-15,0 0 0 0,0 0 0 0,0 5 0 16,0-5 0-16,4 6 0 0,-4-6 0 0,0 12 0 16,3-6 0-16,-3-6 0 0,4 3 0 0,-4-3 0 15,0 0 0-15,0 0 0 0,0 6 0 0,3 0 0 16,-3-6 8-16,0 6-8 0,4-1 0 0,-1 1 0 16,-3-6 0-16,0 12 0 15,4-6 0-15,-1 0 0 0,-3-6 0 0,0 6 0 16,4-6 0-16,-4 6 0 0,0-6 0 0,0 0 0 0,3 6 0 0,-3 2 0 15,0-8 0-15,4 6 0 0,-4-6 0 0,0 0 0 16,0 6 0-16,0 0 0 0,0 0 0 0,0-6 0 16,4 6 0-16,-1 0 0 0,-3-6 0 0,0 0 0 15,0 0 0-15,4 5 0 0,-1-2 0 0,-3-3 0 16,0 0 0-16,0 9 0 0,4-6 0 0,-4-3 0 0,0 0 0 0,0 0 0 16,3 6 0-16,-3-6 0 0,0 6 0 0,4 0 0 15,-1 0 0-15,-3-6 0 0,0 0 8 0,0 6-8 16,4-1 0-16,-4-5 0 0,0 6 0 0,3 0 0 15,-3-3 0-15,0-3 0 0,0 6 0 0,0-6 0 16,4 6 0-16,-4 0 0 0,0 0 0 0,0-6 0 16,3 6 0-16,-3-6 0 0,0 11 0 0,0-5 0 15,0-6 0-15,0 0 0 0,0 0 8 0,4 6-8 16,-4 0 0-16,0-6 0 0,0 0 0 0,0 0 0 16,3 0 0-16,-3 0 0 0,0 0 0 0,4 6 0 15,-4-6 0-15,0 0 0 0,0 0 0 0,0 6 8 0,0-6-8 16,3 3-12-16,-3-3 2 0,0 0 1 15,0 0 9-15,0 0 12 0,0 0-2 0,0 0-1 16,0 0-9-16,0 0 0 0,0 0 0 0,0 0 0 16,0 0 0-16,4 6 0 0,-4-6 0 0,0 0 0 0,0 0 0 0,0 0 8 15,0 0-8-15,0 0 0 0,0 0 0 0,0 0-14 16,0 0 2-16,0 0 0 0,0 0 20 0,0 0 4 16,0 0 0-16,0 0 1 0,0 0-13 0,0 0 0 15,0 0 8-15,0 0-8 0,4 5 0 0,-4-5 0 16,0 0 0-16,0 0 0 15,0 0 0-15,0 0 0 0,0 0 0 0,0 0 0 16,0 0 0-16,0 0 0 0,0 0 8 0,0 0-8 16,0 0 0-16,0 0 0 0,0 0 0 0,0 0 0 15,0 0 11-15,0 0-11 0,0 0 12 0,0 0-12 0,0 0 11 16,0 0-11-16,0 0 10 0,0 0-10 0,0 0 0 16,0 0 8-16,0 0-8 0,0 0 0 15,0 0 0-15,0 0 0 0,0 0 8 0,0 0-8 16,0 0 0-16,0 0 0 0,0 0 8 0,0 0-8 15,0 0 0-15,0 0 0 0,0 0 0 0,0 0 0 0,0 0 8 0,0 0-8 0,0 0 0 16,0 0 9-16,0 0-9 0,0 0 0 0,0 0 9 0,0 0-9 16,0 0 0-16,0 0 0 0,0 0 0 0,0 0 0 15,0 0 0-15,0 0 0 0,0 0 0 0,0 0 0 16,0 0 0-16,0 0 0 0,0 0 0 0,0 0 0 16,0 0 0-16,0 0 0 0,0 0 0 0,0 0 0 15,0 0 0-15,0 0 0 0,0 0 0 0,0 0 0 16,0 0 0-16,0 0 0 0,0 0 0 0,0 0 0 15,0 0 0-15,0 0 0 0,0 0 0 0,0 0 0 16,0 0 0-16,0 0 0 0,0 0 0 0,0 0 0 16,0 0 0-16,0 0 0 0,0 0 0 0,0 0 0 15,0 0 0-15,0 0 8 0,0 0-8 0,0 0 0 16,0 0 0-16,0 0 0 0,0 0 0 0,0 0 0 16,0 0 0-16,0 0 0 0,0 0 0 0,0 0 0 15,0 0 0-15,0 0 0 0,0 0 0 0,0 0 0 16,0 0 0-16,0 0 0 0,0 0 0 0,0 0 0 15,0 0 0-15,3 6 0 0,-3-6 0 0,0 0 0 16,0 0 0-16,0 0 0 0,0 0 0 0,0 0 8 16,0 0-8-16,0 0 0 0,0 0 0 0,0 0 8 15,0 0-8-15,0 0 0 0,0 0 0 0,0 0 0 16,0 0 0-16,0 0 9 0,0 0-9 0,0 0 0 0,0 0 0 0,0 0 0 16,0 0 0-16,0 0 0 0,0 0 0 0,0 0 0 15,0 0 0-15,0 0 0 0,0 0 0 0,0 0 0 0,0 0 0 16,0 0 0-16,0 0 0 0,0 0 0 0,4 0 0 0,-4 0 0 15,0 0 0-15,0 0 0 0,0 0 0 16,0 0 0-16,0 0 8 0,0 0-8 0,0 0 0 0,0 0 0 16,0 0 0-16,0 0 0 0,0 0 0 0,0 0 0 15,0 0 0-15,0 0 0 0,0 0 0 16,0 0 0-16,0 0 0 0,0 0 0 0,0 0 0 16,0 0 0-16,0 0 0 0,0 6 0 0,0-6 0 0,3 0 0 15,-3 0 0-15,4 0 0 0,-1 0 0 0,-3 0 0 16,0 0 0-16,0 0 0 0,0 0 0 0,0 0 0 15,0 0 0-15,0 0 0 0,0 0 0 0,0 0 0 16,0 0 0-16,0 0 0 0,0 0 0 0,0 0 0 16,0 0 0-16,0 0 0 0,0 0 0 0,0 0 0 15,0 0 0-15,0 0 0 0,0 0 0 0,0 0 0 16,0 0 0-16,0 0 0 0,0 0 0 0,0 0 0 16,0 0 0-16,0 0 0 0,4 6 0 0,-4-6 0 15,0 0 0-15,0 0 0 0,0 0 0 0,0 0 0 16,0 0 0-16,0 0 0 0,3 0 0 0,-3 0 0 15,0 0 0-15,0 0 0 0,0 0 0 0,0 0 0 16,0 0 8-16,0 0-8 0,0 0 0 0,0 0 0 16,0 0 0-16,0 0 0 0,0 0 0 0,0 0 0 15,0 0 0-15,0 0 0 0,0 0 8 0,0 0-8 16,0 0 0-16,0 0 0 0,0 0 0 0,0 0 0 16,0 0 0-16,0 0 0 0,0 0 0 0,0 0 0 15,0 0 0-15,0 0 0 0,0 0 0 0,0 0 0 16,0 0 0-16,0 0-9 0,0 0 9 0,0 0 0 15,0 0 0-15,0 0 0 0,0 0 0 0,0 0 0 16,0 0 0-16,0 0 0 0,0 0 0 0,0 0 0 0,0 0 0 0,0 0 0 0,0 0 0 0,0 0 0 16,0 0 0-16,0 0 0 0,0 0 0 0,0 0 0 15,0 0 0-15,4 0 0 0,-1 6 0 0,-3-6 0 16,0 0 0-16,0 0 0 0,0 0 0 0,0 0 0 16,0 0 0-16,0 0 0 0,0 0 0 0,0 0 0 15,0 0 0-15,0 0 0 0,0 0 0 0,0 0 0 16,0 0 0-16,0 0 0 0,0 0 0 0,0 0 0 15,0 0 0-15,0 0 8 0,0 0-8 0,0 0 0 16,0 0 0-16,0 0 0 0,0 0 0 0,0 0 0 16,0 0 0-16,0 0 0 0,0 0 0 0,0 0 0 15,0 0 0-15,0 0 0 0,0 0 0 0,0 0 0 16,0 0 0-16,0 0 0 0,0 0 0 0,0 6 0 16,0-6 0-16,4 6 0 0,-4-6 0 0,3 3 0 15,-3-3 0-15,0 0 0 0,0 0 0 0,4 8 0 16,-4-8 0-16,0 0 0 0,0 3 0 0,0-3 0 15,3 6 0-15,-3-6 0 0,4 6 0 0,-4-6 0 16,0 0 0-16,0 0 0 0,0 0 0 0,3 6 0 16,-3-6 0-16,4 6 0 0,0-6 0 0,-4 0 0 15,0 0 0-15,0 0 0 0,0 0 0 0,3 6 0 16,-3-6 0-16,0 6 0 0,0-6 0 0,0 0 0 16,0 0 0-16,0 0 0 0,0 0 0 0,0 0 0 0,0 11 0 0,4-5 0 15,-1 0 0-15,-3-6 0 0,0 0 0 0,0 0 0 16,0 0 0-16,0 9 0 0,0-9 0 0,0 0 0 0,4 6 0 0,-4-6 0 15,0 6 0-15,0-6 0 0,0 0 0 0,3 6 0 16,-3-6 0-16,0 0 0 0,0 0 0 0,0 0 0 16,0 0 0-16,0 0 0 0,0 0 0 0,4 11 0 15,-4-11 0-15,0 0 0 0,0 0 0 16,0 0 0-16,0 6 0 0,0-6 0 16,0 0 0-16,0 0 0 0,0 0 0 15,0 0 0-15,0 0 0 0,0 0 0 0,0 0 0 0,3 6 0 0,-3-6 0 0,0 0 0 16,0 0 0-16,0 0 0 0,0 0 0 0,0 0 0 15,0 0 0-15,0 0 0 0,4 3 0 0,-4-3 0 16,0 0 0-16,0 0 0 0,0 0 0 0,3 3 0 16,-3-3 0-16,4 6 0 0,-4-6 0 0,3 6 0 15,-3-6 0-15,0 0 0 0,0 0 0 0,4 3 0 16,-4-3 0-16,3 11 0 0,-3-11 0 0,0 0-8 16,0 0 8-16,0 0 0 0,0 0 0 0,0 0 0 15,0 0 0-15,0 0 0 0,0 0 0 0,0 0 0 16,0 6 0-16,0-6 0 0,0 0 0 0,0 0 0 15,0 0 0-15,4 0 0 0,-4 0 0 0,0 0 0 16,0 0 0-16,7 6 0 0,-7-6 0 0,0 0 0 16,0 0 0-16,0 0 0 0,3 6 0 0,-3-6 0 15,4 6 0-15,-4-6 0 0,4 0 0 0,-4 0 8 16,0 0-8-16,3 6 0 0,-3-6 0 0,0 0 0 16,0 0 0-16,0 0 0 0,0 0 0 0,0 0 0 15,0 0 0-15,0 0-15 0,0 0 4 0,0 0 1 16,0 0-27-16,0 0-6 0,4 3-1 0,-4-3 0 15,0 0 28-15,0 0 6 0,0 0 1 0,0 0 0 16,0 0-179-16,0 0-35 0</inkml:trace>
  <inkml:trace contextRef="#ctx0" brushRef="#br0" timeOffset="139402.837">23188 4556 738 0,'0'0'20'0,"0"0"7"16,0 0-27-16,0 0 0 0,0 0 0 0,-3-6 0 15,3 0 55-15,0-3 5 0,0 4 2 0,0 5 0 16,0 0-10-16,0 0-1 0,0-3-1 0,0 3 0 15,0-3-12-15,0 3-2 0,0-6-1 0,0 6 0 16,0 0-25-16,0 0-10 0,0-6 8 0,0 6-8 0,0 0 0 0,0 0 0 0,0 0 0 16,0 0 0-16,0 0 0 0,7-6 0 0,0 6 0 0,0 0 0 15,3 0-9-15,-3-6 9 0,4 6 0 0,0 0 0 16,-1 0-8-16,4 0 8 0,0 0 0 0,0-6 0 16,4 6 0-16,3-6 0 0,-3 6 0 0,3-5 0 15,0-1 22-15,0 3 5 0,1-3 1 0,2 0 0 16,-3 6-16-16,4-6-4 0,0 6 0 0,-4-6 0 15,0 6-8-15,-3 0 8 0,-1 0-8 0,-2 0 8 16,2 0-8-16,-3 0 0 0,4 6 0 0,-4-6-11 16,4 0-1-16,-1 6 0 0,-3-6 0 15,1 0 0-15,2 0-28 16,-3 0-7-16,0 0-1 0</inkml:trace>
  <inkml:trace contextRef="#ctx0" brushRef="#br0" timeOffset="139913.63">23566 5735 135 0,'0'0'0'0</inkml:trace>
  <inkml:trace contextRef="#ctx0" brushRef="#br0" timeOffset="140453.6">23460 5994 242 0,'0'-12'0'0</inkml:trace>
  <inkml:trace contextRef="#ctx0" brushRef="#br0" timeOffset="141035.955">23185 5714 794 0,'0'0'16'0,"-11"0"4"0,11 0-20 16,0 0 0-16,0 0 0 0,0 0 0 0,0 0 68 0,-7 0 8 0,0-6 3 15,3 4 0-15,4 2-18 0,0 0-3 16,0 0-1-16,0 0 0 0,0 0-21 0,0 0-5 0,0 0-1 0,0 0 0 16,0 0-9-16,0 0-1 0,0 0-1 0,0 0 0 15,0 0-19-15,0 0 0 0,0 0 0 0,0 0 0 16,0 0 0-16,-3 5 0 0,-4 7 0 0,3 6 0 16,4-6 0-16,0 2 0 0,0 10 0 0,0-7-9 15,0 10 9-15,0-4 0 0,4 7 0 0,-4-4-8 16,0-2 8-16,0 2 0 0,0 4 0 0,-4-4 0 15,4-2 9-15,0 5-9 0,-3-11 12 0,3 8-12 16,-4-8 13-16,1-4-4 0,3 4-1 0,-4 0 0 16,1-1-8-16,3-5 0 0,0-3 0 0,0 3 0 15,0-1 0-15,0-5 8 0,0 0 0 0,0-6 0 16,7 6-129-16,-4-12-27 0</inkml:trace>
  <inkml:trace contextRef="#ctx0" brushRef="#br0" timeOffset="141398.173">23273 5706 664 0,'0'0'13'0,"0"0"5"0,0 0-18 0,0 0 0 0,0 0 0 0,0 0 0 16,0 0 53-16,0 0 7 0,0 0 2 0,0 0 0 16,0 0-27-16,0 0-6 0,3-3-1 0,1 3 0 15,-4-6-9-15,3 6-3 0,-3 0 0 0,0 0 0 16,0 0 5-16,0 0 1 0,7 9 0 0,-7-9 0 15,4 5 6-15,-4-5 2 0,3 9 0 0,-3 0 0 16,4 3-10-16,-1 0-1 0,1-1-1 0,-4-2 0 16,0 9-8-16,0-6-2 0,0 5 0 0,-4 1 0 15,4-3-8-15,4 2-11 0,-4 1 3 0</inkml:trace>
  <inkml:trace contextRef="#ctx0" brushRef="#br0" timeOffset="142107.568">23682 5994 771 0,'0'0'32'0,"0"0"-32"16,0 0 90-16,0 0 11 0,0 0 3 0,-7 5 0 16,7-5-32-16,-7 0-7 0,0 0-1 0,7 0 0 15,-7 0-35-15,0 0-7 0,-4 0-2 0,8 0 0 16,-4 0-20-16,-1 6 9 0,1-6-9 0,4 6 0 16,-4-6 0-16,0 0 0 0,3 6 0 0,-3-3 0 15,0 0 0-15,0 3 0 0,4-3 0 0,-5 3 0 16,5 0 0-16,-4 5 0 0,0-5 0 0,3 6 0 15,1-6 10-15,-4 3-10 0,3 2 8 0,4 1-8 16,-3 0 9-16,3-6-9 0,0 0 10 0,3 0-10 16,-3-3 16-16,4 2-4 0,-4 7 0 0,3-6 0 15,4 6 7-15,0-6 1 0,0 5 0 0,4-5 0 16,-4 3-11-16,4-6-1 0,-4 3-8 0,0 3 12 16,3-3-12-16,-3-6 11 0,0 6-11 0,4-6 10 0,-4 0-10 15,4 0 0-15,-1 0 0 0,-3 0 8 0,4-6 4 16,0-6 1-16,-4 3 0 0,0-3 0 0,3 6-3 0,-6-5-1 15,3 5 0-15,0-6 0 0,0-6-9 0,-4 4 0 0,1 2 0 0,-1-6 8 16,-3 4-8-16,4 2 0 0,-4 0-12 0,-4 0 12 16,4 1-24-16,-3 2 4 15,-4 3 0-15,0 0 0 16,0 3-5-16,0-6-1 0,-4 3 0 0,1 6 0 16,-1 0 0-16,4 0 0 0,-4 6 0 0,4-6 0 0,-3 12 11 15,-1-6 3-15,4 9 0 0,0-10 0 0,0 7 12 0,3 0-9 0,-3 0 9 0,7-3-8 16,-3 2 8-16,3 1 0 0,0 0 0 0,3 0 0 15,-3-7-8-15,4 1 0 0,-1 3 0 0</inkml:trace>
  <inkml:trace contextRef="#ctx0" brushRef="#br0" timeOffset="142617.888">24049 5994 1044 0,'0'0'21'0,"0"0"7"0,0 0-28 0,0 0 0 0,0 0 0 0,0 0 0 0,0 0 47 0,0 0 4 0,0 0 1 16,0 0 0-1,0 0-32-15,0 11-7 0,0-5-1 0,0 3 0 16,0-3-12-16,0 0 0 0,0 0 0 0,3 5 0 0,-3-5 28 0,0-6 4 0,-3 6 0 16,3-6 0-16,0 0-20 0,0 0-3 0,0 0-1 0,0 0 0 15,0 0 13-15,0 0 3 0,0 0 0 0,0-6 0 16,-4 0 6-16,-3 1 2 0,7-1 0 0,-7-3 0 16,4 3-32-16,-4 0 0 0,0 0 0 0,0 0 0 15,-1 0 20-15,8 6 0 0,-10 0 1 0,10 0 0 16,-14 0-4-16,14 0-1 0,-14 0 0 0,0 6 0 15,-1 0-16-15,1 0 0 0,4 0 0 0,-4 3 0 16,3 3 0-16,0-1-9 0,1 7 1 0,3-9 0 16,3 0 8-16,1 5 0 0,-1-2 0 0,1 0 0 15,-1-6-10-15,4 5 0 0,0-2 0 0,-3 9 0 16,3-12 10-16,3 6 0 0,-3-1 0 0,4 1 0 16,-1-3 0-16,1 3 0 0,-1-6 0 0,4-1 0 15,-3 7 0-15,3-3 0 0,0-3 0 0,-3 3 0 16,3 0 0-16,0-4 0 0,0-5 0 0,3 12 0 15,1-12-20-15,-1 6-1 0,5-6-1 0,-1 6 0 16,-4-6-130-16,4 0-25 0</inkml:trace>
  <inkml:trace contextRef="#ctx0" brushRef="#br0" timeOffset="143203.849">24134 6123 1196 0,'-8'6'24'0,"5"0"8"0,3-6-32 0,-4 0 0 0,4 0 0 0,0 0 0 16,0 6 76-16,0-6 8 0,0 3 3 0,0-3 0 15,0 0-18-15,0 0-3 0,4 2-1 0,3 1 0 16,-3-3-21-16,3 3-4 0,0-3 0 0,0 0-1 16,0 0-27-16,0 0-12 0,3 0 10 0,-3 3-10 15,1 3 0-15,-1-6 0 0,0 6 0 0,0-6 0 16,0 0 0-16,0 6 0 0,0-6 0 0,0 0 0 16,0 0 0-16,-4 0 0 0,1 0 0 0,-4 0 0 15,7 0-10-15,-7 0-8 0,4 0-2 0,-4 0 0 16,0 0 5-16,0 0 1 0,7 0 0 0,-7 0 0 15,0 0 14-15,0 0-12 0,0 0 12 0,0 0-12 16,0-6-10-16,-4 0-2 0,4 0 0 0,0 6 0 16,0 0 10-16,-7-6 2 0,0 3 0 0,0 1 0 15,0-1-16-15,-4-3-4 0,4 0 0 0,-3 0 0 16,3 0 32-16,-4 6 0 0,0 0 0 0,-3 0 0 16,4 0-12-16,-1 0 3 0,-3 6 1 0,3 0 0 15,1 0 8-15,-1-6-10 0,4 6 10 0,-3-1-10 16,3 4 10-16,0 3 0 0,-1-6-9 0,1 0 9 15,4 6 0-15,-4-7 0 0,7 1 0 0,-4 3 0 0,4-9 9 16,0 0 10-16,0 0 1 0,0 6 1 0,4 0 15 16,-1 0 2-16,4 0 1 0,-3 0 0 0,7-1-19 0,-4 7-4 0,0-6-1 15,3 3 0-15,1 0-15 0,3 0 0 16,-3 2 8-16,3 1-8 0,-4-6 0 0,4-6 0 0,0 6 0 16,-3-3-10-16,3 0 10 0,-3 0-8 0,3 0 8 0,0 0-8 15,-3-3-138 1,3-3-27-16</inkml:trace>
  <inkml:trace contextRef="#ctx0" brushRef="#br0" timeOffset="143729.04">24536 6235 971 0,'-14'-15'20'0,"14"15"6"16,-11-6-26-16,7 0 0 0,-3 0 0 0,4 0 0 15,-4 1 56-15,3-1 5 0,-3 0 2 0,0 6 0 16,4-6-6-16,-1 0-1 0,1-6 0 0,3 12 0 16,0 0-19-16,0 0-4 0,0 0-1 0,0 0 0 15,0 0-32-15,0 0 0 0,0 0 0 0,0 0 0 0,-7 12 0 0,-4-6 0 0,4 0 0 0,0 6 0 16,0-1 0-16,0 1 0 0,3 3 0 0,-3-3 0 15,4 5 13-15,-4-5-4 0,0 0-1 16,-1 2 0-16,8-2 10 0,-3 0 2 0,3-12 0 0,-4 9 0 16,4-9-7-16,0 0-1 0,0 9 0 0,0-9 0 15,4 5 7-15,3 4 1 0,-3-3 0 0,3 0 0 16,0-6 9-16,3 6 3 0,1-6 0 0,-4 0 0 16,3 0-32-16,1-6 0 0,0 0 0 0,-1 0 0 15,-3-3 12-15,4 4-3 0,-1 2-1 16,-3-3 0-16,1 3-8 0,2-3 0 15,-6-6 0-15,3 6 0 0,-4 0 0 0,1 1-11 0,-1 5 3 0,-3 0 0 16,0 0 8-16,0 0 0 0,0 0 0 0,0 0 0 16,0 0-33-16,0 0-2 0,0 0 0 15,0 0 0-15,0 0 14 0,0 0 2 0,0 0 1 0,0 0 0 16,0 0 6-16,4 0 2 0,-4 11 0 0,3-5 0 16,-3 0 10-16,0 6 0 0,0-9 0 15,0 3 0-15,0 2 0 0,0 7 0 0,4-9 0 16,-4 0 0-16,0 6 0 0,3-6 0 0,1 2 0 0,-1-2 0 15,-3-6-41-15,7 3-7 0,1 6 0 16</inkml:trace>
  <inkml:trace contextRef="#ctx0" brushRef="#br0" timeOffset="144207.333">24744 6273 998 0,'-7'9'20'0,"3"0"7"0,1-4-27 0,3-5 0 0,0 0 0 0,-4 6 0 16,4-6 56-16,0 6 7 0,0 6 1 0,0-12 0 16,0 6-16-16,0-6-4 0,4 3 0 0,-4-3 0 15,0 6-35-15,3 0-9 0,-3-6 0 0,0 0 0 16,0 0 8-16,0 0 0 0,4 2 0 0,-4-2 0 15,3 0-8-15,-3 0 8 0,4-2-8 0,-1-1 8 16,-3 3-8-16,4-3 0 0,-4-3 0 0,3 3-11 16,-3-3 11-16,4 0 0 0,-4 0 8 0,0-6-8 15,0 12 0-15,0-5 0 0,0 5 0 0,0 0 0 16,0-9 0-16,3 3 0 0,1-3 0 0,-4 6 0 16,4-3 0-16,3-6 0 0,-4 12 0 0,-3 0 0 15,0 0 0-15,0-5 0 0,0 5 0 0,0 0-8 16,4 0 8-16,-4 0 0 0,0 0 0 0,0 0 0 15,3 0 0-15,1 0 0 0,-1 0 0 0,-3 0-8 16,4 5 20-16,-4-5 5 0,3 6 1 0,-3 0 0 16,4 3 18-16,-4 3 3 0,3 0 1 0,1-1 0 15,3 1-32-15,-4 0-8 0,1-6 0 0,-1 3 0 16,-3 2 0-16,4 1 0 0,0-6 0 0,-1 0 0 16,1 6 0-16,-1-4 0 0,4 1 0 0,-3 0 0 15,-1-3 0-15,1 6 0 0,-4-6 0 0,3-6 0 16,-3 0-53-16,0 0-12 0</inkml:trace>
  <inkml:trace contextRef="#ctx0" brushRef="#br0" timeOffset="144944.745">24250 5932 676 0,'0'0'14'0,"0"0"3"0,0 0-17 0,0 0 0 0,0 0 0 0,0 0 0 15,0 0 49-15,0 0 7 0,0 0 0 0,-4 6 1 16,4-6-7-16,0 0-2 0,0 0 0 0,0 0 0 15,0 0-24-15,0 6-6 0,0-6-1 0,0 0 0 16,0 0 8-16,0 6 2 0,7-1 0 0,-7-5 0 16,4 3 2-16,3 0 1 0,0 0 0 0,0-3 0 15,-3 0-8-15,3-3-2 0,0-3 0 0,0 6 0 16,3-5-11-16,-3 5-9 0,4-6 12 0,0 6-12 16,3-6 0-16,-4 6 0 0,4 0 0 0,-3-6 0 15,3 6-48-15,-3-6-3 0,3 0-1 0</inkml:trace>
  <inkml:trace contextRef="#ctx0" brushRef="#br0" timeOffset="147434.444">24172 4050 512 0,'0'0'10'0,"0"0"4"15,0 0-14-15,0 0 0 0,0 0 0 0,0 0 0 16,0 0 73-16,0 0 12 0,0 0 3 0,0 0 0 0,0 0-29 0,0 0-6 0,0 0-1 16,0 0 0-1,0 0-9-15,0 0-3 0,0 0 0 0,0 0 0 0,0 0-19 0,0 0-4 0,0 0-1 16,0 0 0 0,0 0-6-16,4 6-2 0,-1 6 0 0,1 0 0 15,-1-6-8-15,-3 11 0 0,4-2 0 0,0-3 0 16,-4 11 0-16,3-2 0 0,1 8 0 0,-1 4 0 15,-3-10 15-15,0 7 1 0,-3-4 0 0,3 6 0 0,3-2-4 0,-3-4 0 16,4 4 0-16,-1-7 0 0,-3 4-1 0,0-10-1 0,-3 7 0 0,-1-10 0 16,4 4-10-16,0 0 12 0,0-7-12 0,0 1 12 15,0 3 8-15,0-9 3 0,0 0 0 0,0-6 0 16,0 0-5-16,0 0-1 0,0 0 0 0,0 0 0 16,0 0-17-16,0 0 10 0,0 0-10 0</inkml:trace>
  <inkml:trace contextRef="#ctx0" brushRef="#br0" timeOffset="148114.86">24380 4456 931 0,'0'0'39'16,"0"0"-31"0,-3 6 17-16,3-6 4 0,-4 9 1 0,4-9 0 0,0 0 30 0,0 0 7 0,0 0 1 15,0 0 0-15,0 0-20 0,0 0-3 0,0 0-1 0,0 0 0 16,0 0-28-16,0 0-5 0,0 0-2 0,0 6 0 15,0-6-1-15,4 6 0 0,-4-6 0 0,3 5 0 16,1 1-8-16,-4-6 0 16,4 6 0-16,3 0 0 15,0-6 0-15,-4 0 12 0,4 0-12 0,0 0 12 16,0 0-12-16,0 0 10 0,0 0-10 0,1 0 10 0,2 0-10 0,1-6 12 0,-1 6-12 0,1-6 12 16,-1 6 0-16,1-6 0 0,3 1 0 0,-3-1 0 15,-1-3-12-15,-3 3 0 0,4 0 0 16,-4-6 0-16,0 6-14 0,0 1-5 0,0-1-1 0,0 0 0 15,-3-3-8-15,-4 9-1 16,0 0-1-16,0 0 0 0,0 0-21 0,-4-6-4 0,4 3-1 16,0 3 0-16,-3-3 4 0,-4 3 0 0,0 0 0 15,-1 0 0-15,1 0 30 0,0 0 6 0,-3 0 2 0,-1 0 0 16,1 0 22-16,-1 3 5 0,-3 0 1 0,3 0 0 16,1 0 5-16,-1 0 1 0,1 3 0 0,-1 0 0 15,4 0-8-15,0-1-2 0,7-5 0 0,-7 6 0 16,7-6 0-16,0 0 0 0,-4 0 0 0,4 0 0 15,-3 12 14-15,3-6 4 0,-4 3 0 0,4-3 0 16,0 5 4-16,0-5 2 0,4 0 0 0,-4-6 0 16,0 6-5-16,3-6-1 0,1 12 0 0,3-12 0 15,-4 6 0-15,5-3 0 0,-5 0 0 0,1 2 0 16,3 4-28-16,0-3 0 0,0 0 0 0,-4 0 0 16,4 0 8-16,0 0-8 0,-3 0 0 0,3-1 0 15,0-2 0-15,0 3 0 0,0-3 0 0,4 0 0 16,-4 9-40-16,3-12-8 0,-3 6-2 0,4 0 0 15,0-6-11-15,-4 6-3 0,3-6 0 0,-3 0 0 16,4 5-20-16,-1-5-4 0,1 6 0 0</inkml:trace>
  <inkml:trace contextRef="#ctx0" brushRef="#br0" timeOffset="148893.873">25513 4162 1265 0,'0'0'36'0,"0"0"8"0,0 0-36 15,-4-6-8-15,4-3 0 0,-3 4 0 0,3-1 85 0,0 0 15 0,0-6 4 0,0 6 0 16,3 0-72-16,-3-3-13 0,4-2-3 0,-4 5-1 16,3 0-5-16,-6-6-1 0,3 6 0 0,0-5 0 15,-4-1 3-15,4 3 0 0,-7 3 0 0,4 0 0 16,-1 0-20-16,-3 0-4 0,0 1-1 0,0-1 0 16,-3 6 13-16,-1 0 0 0,0-9 0 0,1 9 0 15,-4 0-9-15,3 0 1 0,-3 0 0 0,0 3 0 16,3 3 8-16,1 0-13 0,-1-1 5 0,4 1 8 15,-4 6-11-15,4-6 11 0,-3 3-8 0,3 3 8 16,0-1 0-16,0 1 8 0,3 0 0 0,1-6 0 16,-4 11-8-16,3-2 0 0,0-3 0 0,1 5 8 15,-1-5-8-15,1 9 0 0,3-4 8 0,-4 4-8 16,4 2 10-16,0 1-2 0,0-6-8 0,0 2 12 16,0 10-4-16,0-13-8 0,4 10 11 0,-4-4-11 15,0-2 10-15,0 2-10 0,3-5 8 0,-3 3-8 16,4 2 0-16,-1-5 0 0,1 2 8 0,0 4-8 15,-1-7 16-15,4-2 2 0,-3 9 0 0,3-13 0 0,-4 4-18 16,1 9 0-16,-4-13 0 0,3 1 0 0,1 3 0 0,-4-3 0 16,0-7 8-16,3 7-8 15,-3-12-48-15,0 0-14 0,0 0-2 0</inkml:trace>
  <inkml:trace contextRef="#ctx0" brushRef="#br0" timeOffset="149204.398">25104 4421 676 0,'0'0'28'15,"0"0"-28"1,0 0 109-16,0 0 16 0,0 0 3 0,0 0 1 15,0 0-45-15,0 0-10 0,0 0-2 0,0 0 0 16,0 0-40-16,0 0-8 0,0 0-1 0,7 12-1 16,0-7 8-16,0 1 2 0,0 0 0 0,0-6 0 15,4 6-19-15,-4-6-3 0,3 0-1 0,-3 6 0 16,0-6 2-16,4 0 0 0,-1 6 0 0,-2-3 0 16,6 0-2-16,-4-3 0 0,1 0 0 0,-1 0 0 0,1 0-9 0,0 3 0 0,-1-3 0 15,1 6 8 1,-1-6-36-16,1 0-7 0,3 0-1 0</inkml:trace>
  <inkml:trace contextRef="#ctx0" brushRef="#br0" timeOffset="149582.67">25643 4050 801 0,'-3'24'16'0,"-1"-12"5"0,-3 5-21 0,4 4 0 0,-4 2 0 0,3-5 0 15,-3 9 91-15,4-4 13 0,-1 3 4 0,1 4 0 16,-1-10-29-16,4 4-6 0,0 0-1 0,4-10 0 15,-4 10-24-15,0-7-4 0,3-2-2 0,1 3 0 16,-4-1-22-16,3-5-5 0,-3 6-1 0,4-4 0 16,-4 4-2-16,0 0 0 0,3-4 0 0,-3 4 0 15,-3 0-12-15,3-7 0 0,-4 7 0 0,1 3 0 16,3-10 0-16,-4 1 12 0,4 0-3 0,-3 3-1 16,3-4-8-16,0 1-9 0,0 3 9 0,0-3-13 15,0-1-41-15,0-5-8 0,0-6-2 0,0 0 0 16,0 0-96-16,0 0-19 0,0 0-4 0</inkml:trace>
  <inkml:trace contextRef="#ctx0" brushRef="#br0" timeOffset="150154.769">25643 4568 1045 0,'0'0'44'0,"0"0"-36"16,0 0 71-16,0 0 13 0,0 0 4 0,0 0 0 16,0 0-68-16,0 0-12 0,0 0-4 0,7 0 0 15,1 6 0-15,2-6 0 0,-3 6 0 0,4-6 0 16,-4 0-4-16,3 0-8 0,1 5 11 0,0-5-11 15,-1 0 8-15,-3 0-8 0,0-5 0 0,4 5 0 16,-1 0 32-16,1-6 0 0,0 6 0 0,-4-6 0 16,3 6-32-16,-3 0-16 0,-3-6 2 0,3 0 0 15,-4 6 14-15,1-6 0 0,-1 6 0 0,-3 0-9 16,4-6 9-16,-4 6-12 0,3-6 12 0,-3 6-12 16,4-5 12-16,-4-1-13 0,0 3 5 0,4-3 8 15,-4 0-12-15,0 6 12 0,0 0-12 0,-4-6 12 16,0 0-17-16,1 0 4 0,-1 0 1 0,1 6 0 0,3 0 2 15,-7-5 1-15,0 5 0 0,0 0 0 0,0-6 9 16,0 6 0-16,0 0 8 0,0 6-8 0,-1-6 0 0,8 0 0 0,-10 5 0 16,6 1 0-1,-3-6 11-15,0 6-3 0,7-6 0 0,-7 6 0 16,0 0-8-16,0 0 8 0,4 0-8 0,-1 3 8 0,1-4-8 0,-1 7 0 0,0-6 0 16,4 6 0-16,0 0 0 0,0-7 12 0,0 7-12 15,0 3 12-15,0-3-12 0,0-6 0 0,4 5 0 0,-4 4 0 16,4-3 0-16,-1 0 0 0,-3-1 0 15,4-5 0-15,-1 6 28 0,1 0 3 0,-1-4 1 0,1 4 0 16,3 0-24-16,0 0-8 0,0 0 0 0,0-7 0 16,0 1 0-16,0 3 0 0,0 3 0 0,0-12 0 15,0 6-50-15,4-6-10 0,-4 0-1 16</inkml:trace>
  <inkml:trace contextRef="#ctx0" brushRef="#br0" timeOffset="150573.752">25950 4580 760 0,'0'0'16'0,"0"0"3"16,0 0-19-16,0 0 0 0,0 0 0 0,0 0 0 15,0 0 89-15,0 0 15 0,0 0 2 0,0 0 1 0,0 0-62 16,0 0-12-16,0 0-2 0,0 0-1 16,0 5 13-16,0 4 2 0,4-3 1 0,-4 6 0 0,3-6-21 0,-3 6-4 15,4-7-1-15,-1 1 0 0,-3 9 8 0,4-6 2 0,0 6 0 0,-1-4 0 16,1 7-17-16,-4-6-3 0,3 8-1 0,1-8 0 16,-1 0-9-16,1 0 8 0,-1-7-8 0,1 1 8 15,-1-3-8-15,-3-3 0 0,0 0 0 16,7 6 0-16,0-6 14 15,0 0-2-15,0-6-1 0,1 0 0 0,2 0-2 16,-3-2 0-16,4-4 0 0,-4 6 0 16,3-12 19-16,1 4 3 0,0 2 1 0,3-6 0 0,-7 1-32 0,7 5 0 15,-4-3 0-15,-3-2 0 0,1 5 0 0,-1-6 0 0,-4 3 0 16,1 4 0 0,-1-7-29-16,1 6-12 0,-4 1-3 0,0 2 0 0,0 3-14 0,0-6-3 15,0 12-1-15,-4-6 0 0,4 6-96 0,-3-6-19 0</inkml:trace>
  <inkml:trace contextRef="#ctx0" brushRef="#br0" timeOffset="151102.194">26208 4597 1026 0,'0'0'28'0,"0"0"8"0,0 0-28 0,0 0-8 0,3 0 0 0,-3 0 0 16,7 6 52-16,-7-6 10 0,4 9 2 0,0-3 0 31,-1 0 5-31,1 0 2 0,-1-1 0 0,1 7 0 16,-1-3-33-16,4 0-6 0,-3 6-2 0,-1-4 0 0,1 7-22 0,-1-9-8 0,-3 8 0 0,4-5 0 15,-1 0 8-15,-3 6-8 0,4-13 0 0,-1 10 0 16,1-3 0-16,-4 0 0 0,3-1 0 0,-3-5 0 16,0 9 0-16,4-3 0 0,0-6 0 0,-4-6 0 15,0 0 0-15,3 5 0 0,-3-5 0 0,0 0 0 16,0 0 8-16,0 0-8 0,0 0 0 0,0 0 9 16,0 0-1-16,0 0 0 0,0 0 0 0,4 0 0 15,-1 0-8-15,-3-5 0 0,4-1 9 0,-1 0-9 16,1 6 0-16,-4-6 8 0,0 0-8 0,3 3 0 15,-3 3 0-15,0-6 0 0,0 6 0 0,0-6 0 16,4 1 0-16,-4-1 8 0,0 0-8 0,3-6 0 16,-3-3 8-16,0 4-8 0,4-1 10 0,-4-6-10 15,3-2 29-15,4 2 0 0,-3-6 0 0,3 7 0 16,-4-4-17-16,1 4-3 0,3-1-1 0,-3-3 0 16,-1 4-8-16,1-1 0 0,3 6 0 0,-4-2 0 15,4 2 0-15,-3 0 0 0,-1 0-10 0,1 1 10 16,-1 2-41-16,1-3-3 0,-1 6 0 0,1 0 0 15,0 6-25-15,-4 0-6 0,3-6-1 0</inkml:trace>
  <inkml:trace contextRef="#ctx0" brushRef="#br0" timeOffset="151592.507">26448 4591 801 0,'3'9'34'0,"-3"3"-34"15,0 0 58-15,0-6 5 0,-3-1 1 0,3-5 0 16,-4 6 0-16,4-6 0 0,4 6 0 0,-4-6 0 15,7 9-10-15,-4-6-2 0,4 0 0 0,0-3 0 16,1 0-32-16,-1-3-6 0,3 0-2 0,-3-6 0 16,4 3 15-16,3 0 2 0,-4-5 1 0,1-1 0 15,0-6-18-15,-1 9-3 0,-3-8-1 0,4 5 0 16,-4 0-8-16,0 1-11 0,0 5 3 0,-3 3 0 16,-1-3-18-16,-3 6-3 0,0 0-1 0,0 0 0 15,0 0 5-15,0 0 1 0,0 0 0 0,-11-12 0 16,4 12 12-16,-3 0 4 0,-1 0 0 0,1 0 0 15,-1 12 8-15,1-6 11 0,2 0-3 0,-2-1 0 16,-1 4 4-16,4 3 0 0,0-6 0 0,0 6 0 0,0-6-12 16,0 5 0-16,4 1 0 0,-5 3 0 15,5-3 10-15,-1-1 0 0,4 4 0 0,-3-3 0 16,3 0-10-16,0 5 0 0,0-5 0 0,0 0 0 16,0 2 29-16,0 4 4 0,3-6 1 0,-3 0 0 0,7-1-34 0,1 10 0 15,-1-9 0-15,3-1 0 0,-3 4 0 0,4-9 0 16,3 6 0-16,-4-12 0 15,1 6-152-15,3-1-30 0</inkml:trace>
  <inkml:trace contextRef="#ctx0" brushRef="#br0" timeOffset="152792.109">27298 4247 988 0,'0'0'41'0,"-11"0"-33"16,1 6 51-16,3 0 9 0,0 6 3 0,0-6 0 16,3 3-20-16,1 2-4 0,-1-5-1 0,1 6 0 15,3-6-6-15,-4 6-2 0,4-6 0 0,0 2 0 16,0 4-9-16,0 6-1 0,4-12-1 0,-4 11 0 15,0-8-11-15,-4 9-3 0,0-7 0 0,4 7 0 16,-3-3-13-16,-1 2 0 0,1 1 8 0,-1 0-8 16,1-7 0-16,-4 4 0 0,3 3 8 0,1-6-8 15,-4-1 9-15,3-2-1 0,-3 3 0 0,4 0 0 16,-1-6-8-16,0-1 0 0,-3 7 0 0,4-3 0 16,-1-3 28-16,-3 6 3 0,0-6 1 0,4 5 0 15,-1 1-32-15,-3-3 0 0,7-9 0 0,-3 12 0 16,-1-1 0-16,-3 1 0 0,7-12 0 0,0 0 0 15,0 0 0-15,0 0 0 0,0 0 0 0,0 0 0 16,-4 6 16-16,-3-6-4 0,4 0 0 0,3 0 0 0,-4-12 7 0,4 6 1 16,0-2 0-16,0-4 0 0,0 6 9 0,4-12 3 0,-1 7 0 15,1-4 0-15,-1-3-32 0,1 1 0 0,0 5 0 16,3-9 0-16,0 4 0 0,0 5 0 16,0-12 0-16,3 10 0 15,-3-4-20-15,4 0-9 0,-4 1-3 0,0-4 0 16,0 3 32-16,0 1 0 0,4-4 0 0,-4 4 0 0,0-1 0 0,0 3 0 0,0 4 0 15,-3-1 0-15,-1 0 0 0,1 0 0 0,-4 6 0 0,0-2 0 16,0-1 0-16,0 6 0 0,0-3 0 0,0 6 0 16,0 0 0-16,0 0 0 0,0 0 0 0,0 0 0 15,0 0 0-15,0 0 0 0,0 0 0 0,0 0 0 16,0 0 0-16,0 0 0 0,0 0 0 0,3 6 0 16,1 3-12-16,-4-9 3 0,3 5 1 0,1 1 0 15,-1 0 8-15,4 6 0 0,-3-6 0 0,3 6 0 16,-4-6 0-16,4 2 0 0,1 4 0 0,-1 6-8 15,0-7 8-15,0 1 0 0,0-3 0 0,0 3 0 16,0 0 0-16,0-1 0 0,0-5 0 0,0 6 0 16,0-6 0-16,0 0 0 0,0 3 0 0,-3-9 0 15,-1 5 0-15,-3-5 0 0,7 0 0 0,-7 0 0 16,0 0 8-16,4 0-8 0,-4 0 8 0,7 0-8 16,3-5 8-16,1-4-8 0,0-3 8 0,3 6-8 15,-4-6 0-15,4 1 0 0,1-10 0 0,-5 9 0 16,4-5 0-16,-3-1 0 0,-1-3 0 0,-3 10-8 15,1-7 8-15,-1 6-8 0,-4 0 8 0,1 4-8 16,-1 2 8-16,1 0-8 0,-4 6 8 0,0 0-8 16,0 0-4-16,0 0 0 0,0 0 0 0,0 0 0 0,3 12 4 15,-3 2 0-15,4-2 0 0,-4 0 0 0,0 6 8 0,3-4 0 16,-3 10 0-16,0-13 0 16,0 7-28-16,0 3-3 0,0-10-1 0,0 7 0 0,0-3 52 0,0 2 9 0,0-5 3 15,0 6 0-15,0-6-32 0,0 2 0 0,0-2 0 0,0 6 0 16,-3-4 0-16,3 1 0 0,0 6 0 0,-4-10 0 15,4 4 12-15,0 3-3 0,-3-1-1 0,3-5 0 16,-4 3-8-16,4 0 0 0,-3-1 0 0,-1-2 0 16,1 0 0-16,3 0-12 0,-4-7 4 0,1 4 8 15,3-9-52 1,0 0-4-16,0 12 0 0,0-12 0 0,0 0-48 0,0 6-9 0,0-6-3 16</inkml:trace>
  <inkml:trace contextRef="#ctx0" brushRef="#br0" timeOffset="153070.8">27809 4585 1044 0,'-10'27'21'0,"6"-21"7"16,-3 11-28-16,4-5 0 0,-1 15 0 0,1-10 0 0,-1 1 80 16,1 2 12-16,-1 4 1 0,4 0 1 0,-3-10-23 0,3 10-5 0,-4-12-1 0,4 8 0 15,0-8-26-15,0 0-6 0,0-1-1 0,0 1 0 32,0-12-18-32,0 0-4 0,0 0-1 0,0 0 0 0,0 0-9 0,0 0-11 15,0 0 3-15</inkml:trace>
  <inkml:trace contextRef="#ctx0" brushRef="#br0" timeOffset="153230.97">27824 4359 972 0,'0'0'41'0,"0"0"-33"16,0 0-8-16,0 0 0 0,0 0 0 0,0 0-11 15,0 0 21-15,0 0 4 0,7 0 1 0</inkml:trace>
  <inkml:trace contextRef="#ctx0" brushRef="#br0" timeOffset="153857.01">28159 4544 1045 0,'0'0'44'0,"0"0"-36"16,-7 0 87-16,0 6 17 0,7-6 3 0,-7 0 1 15,-1 6-7-15,-2-6-1 0,3 6 0 0,0 0 0 16,0-6-64-16,0 6-14 0,0-6-2 0,0 0-1 16,7 0-27-16,-7 0 8 0,7 0-8 0,-4 6 0 15,-3-6 8-15,0 5-8 0,3-5 0 0,-3 0 8 16,4 3-8-16,-4 0 0 0,3 0 0 0,-3 0 0 16,4 0 0-16,-4 9-11 0,3-12 3 0,1 6 0 15,-1-6 8-15,0 6 0 0,1 0 0 0,3-6 0 16,-4 5 0-16,4-5 0 0,0 0 0 0,0 0 0 15,0 0 0-15,0 0 0 0,0 0 0 0,0 0 0 16,0 0 0-16,0 0 0 0,0 0 0 0,0 0 0 16,0 0 0-16,7 6 11 0,1 0-3 0,-1-3 0 15,0 3-8-15,-7-6 0 0,7 3 0 0,-7-3 0 16,7 6 0-16,0-3 0 0,0 3 0 0,0 0 0 16,-4-1 0-16,1 1 0 0,-1 0 0 0,1 0 0 15,0 3 0-15,-1-3 0 0,1 3 0 0,-1-1 0 16,-3-2 0-16,4 6 0 0,-4-12 0 0,3 6 0 15,-3 0 0-15,0-6 0 0,7 6 0 0,-7-6 0 16,0 0 0-16,4 6 0 0,-4-6 0 0,0 5 0 16,0-5 0-16,3 9 0 0,-3 3 0 0,0-12 0 0,-3 12 0 15,-1-6 0-15,1 0 11 0,-4 5-11 0,0-11 8 16,-4 12-8-16,0-3 0 0,1-3 9 16,-1-6-9-16,-3 6-9 0,4-1 9 0,-5 1-13 15,1-6 13-15,4 0 0 0,-4 6 0 0,3 0 0 16,4-6-16-16,-4 0-1 0,4 0 0 0,0 0 0 0,0 0 1 0,4 0 1 15,3 0 0-15,0 0 0 16,-4 0-74-16,1-12-15 0,3 12-4 0</inkml:trace>
  <inkml:trace contextRef="#ctx0" brushRef="#br0" timeOffset="154445.336">28374 4612 1045 0,'0'0'44'16,"-7"12"-36"-1,7-12 76-15,-7 6 14 0,7-6 3 0,-7 11 1 16,7-11-37-16,-7 6-7 0,7-6-2 0,-11 12 0 16,4-3-37-16,0 3-8 0,0-7-2 0,0 1 0 15,7-6-9-15,-11 6 8 0,11-6-8 0,-7 6 8 0,7-6-8 16,-10 6 0-16,10-6 0 0,-11 6 0 16,11-6 0-16,-10 9 0 0,2-4 0 0,8-5-11 0,0 0 11 0,0 0-13 0,0 0 5 15,-10 6 8 1,10-6-33-16,0 0 1 0,0 0 0 0,0 0 0 0,0 0 32 0,0 0 0 0,0 0 0 15,0 0 0-15,0 0 19 16,0 0 10-16,0 0 3 0,0 0 0 16,0 0-32-16,0 0 0 0,0 0 0 0,0 0 0 15,0 0 8-15,0 0-8 0,0 0 11 0,0 0-11 16,0 0 8-16,3 6-8 0,1-6 0 0,-4 0 0 0,3 6 0 0,1 0 0 0,0-6 0 0,-1 6 0 16,4 0 0-16,-7-6 0 0,4 6 0 0,-1 0 0 15,1-1 11-15,3 1-11 0,-4 3 10 0,1-3-10 16,-1 6 12-16,-3-6-3 0,4 0-1 0,-4 5 0 15,0-2-8-15,0 3 0 0,0-6 9 0,0 5-9 16,0-5 0-16,0 6 0 0,3-6 0 0,-3-6 0 16,-3 9 0-16,3 3 0 0,-4-7 0 0,4-5 8 15,0 0-26-15,0 0-5 0,0 0-1 0,0 0 0 16,-7 6-16-16,0 0-4 0,0 0-1 0,-3-6 0 16,-1 0 21-16,4 0 4 0,-4-6 0 0,1 0 1 15,3 6-17-15,-4-11-3 0,4 2-1 0</inkml:trace>
  <inkml:trace contextRef="#ctx0" brushRef="#br0" timeOffset="154747.58">28508 4827 1146 0,'0'11'32'0,"-4"4"8"0,4-3-32 0,-3-1-8 0,-1-5 0 0,1 6 0 15,3-12 17-15,0 0 3 0,0 0 0 0,0 0 0 16,0 6-20-16,0-6 10 0,0 0-10 0</inkml:trace>
  <inkml:trace contextRef="#ctx0" brushRef="#br0" timeOffset="154943.912">28515 4433 1288 0,'-11'-6'54'15,"8"6"-43"-15,-4 0 17 16,7 0 3-16,0 0 1 0,-7 0 0 0,7 0 3 0,-4 6 1 0,4-6 0 16,-7 5 0-1,7-5-58-15,0 0-11 0</inkml:trace>
  <inkml:trace contextRef="#ctx0" brushRef="#br0" timeOffset="155661.017">28945 4715 752 0,'-7'6'16'0,"0"-3"3"16,0 2-19-16,0 1 0 0,0-6 0 0,7 0 0 16,-10 6 97-16,2-6 16 0,1 0 3 0,-3-6 1 15,10 6-42-15,-7 0-9 0,7 0-2 0,-7 0 0 0,0 0-41 16,-4 6-9-16,4-6-2 0,0 0 0 16,0 6-12-16,-4 0 0 0,4-6 8 0,-3 6-8 15,3 0 0-15,-4-6 0 0,4 6 0 0,7-6 0 16,-11 6 8-16,11-6 0 0,-7 0-8 0,7 0 12 0,-10 2 23 0,3 1 4 15,7-3 1-15,-7 3 0 0,7-3-27 16,0 0-5-16,0 0 0 0,0 0-8 0,0 0 10 0,0 0-10 0,0 0 8 0,0 0-8 16,0 0 0-16,0 0 0 0,0 0 0 0,0 0 0 15,0 0 0-15,0 0 0 0,-7 6 0 0,7-6 0 16,0 0 0-16,-4 18 8 0,1-12-8 0,3-6 0 16,0 0 0-16,0 0 8 0,0 0-8 0,0 6 0 15,3 0 0-15,1-1 0 0,-1 1 0 0,1-6 0 16,-1 9 0-16,4-6 0 0,-3 0 8 0,-1 3-8 15,1-6 0-15,-1 6 0 0,4-6 0 0,-3 6 0 16,3-6 0-16,0 5 0 0,-3-5 8 0,3 6-8 16,0-6 0-16,-4 6 0 0,1 0 0 0,-1-6 0 15,1 6 0-15,-1-6 0 0,1 0 0 0,-1 6 0 16,1-6 0-16,-4 0 0 0,3 6 0 0,1-3 0 16,0 3 0-16,-4-1 0 0,3 1 0 0,-3-6 0 15,0 0 0-15,0 0 0 0,0 0 0 0,0 0 0 16,0 0 0-16,0 0 0 0,0 0 0 0,-3 12 0 15,-1-6 0-15,-3 0 15 0,7 3-4 0,0-9-1 16,0 0-10-16,-7 6 0 0,7-6 0 0,0 0 0 16,-7 5 0-16,7-5 0 0,-11 12 0 0,11-12 0 15,-7 6 0-15,7-6 0 0,-10 6 0 0,10-6 0 16,-7 0 0-16,7 0 0 0,-11 0 0 0</inkml:trace>
  <inkml:trace contextRef="#ctx0" brushRef="#br0" timeOffset="156341.138">29143 4735 1235 0,'0'0'35'0,"0"0"8"0,0 0-35 0,0 0-8 0,0 0 0 0,-7 6 0 16,3-6 60-16,-3 12 9 0,0-12 3 0,0 6 0 16,0 0-60-16,0 0-12 0,4 0 0 0,-1-6 0 15,-3 5 25-15,3-2 7 0,-3 3 2 0,0 0 0 16,4 0-11-16,-4 0-3 0,-4 0 0 0,4 0 0 16,0-6-6-16,0 6-2 0,0-1 0 0,0-5 0 15,3 6 16-15,1-6 4 0,3 0 0 0,-7 0 0 16,7 0-20-16,0 0-3 0,0 0-1 0,0 0 0 0,0 0-8 15,0 0 0-15,0 0 0 0,0 0 0 0,0 0 10 16,0 0 0-16,0 0 0 0,0 0 0 0,0 0 3 0,7 0 1 16,0-6 0-16,0 1 0 0,4 5-14 0,-4-6 0 0,0 0 0 15,0 6 0-15,0-6 0 0,-7 6 0 0,7 0 0 0,-7 0 0 16,0 0 0-16,7-6 0 0,-7 6 0 0,0 0 0 16,0 0 0-16,0 0-15 0,7 6 3 0,-7-6 1 15,3 6 11-15,1 0 0 16,0 0 0-16,-1-1 0 15,-3 1 0-15,4 0 0 0,-4 3 0 0,-4-3 0 0,4 0 0 0,0 5 0 0,-3-5 0 0,3 6 0 16,-4-6 0-16,0 3 0 0,4 3 0 0,-3-1 0 16,-1 1 0-16,1-6 11 0,-1 0-3 15,-3 0 0-15,4 3-8 0,-1-4 0 16,1 7 0-16,-1-6 0 0,1 0 0 0,-1 0 0 0,4-6 0 0,-7 6 8 16,7-6-8-16,0 0 0 0,-3 0 0 0,3 0 0 15,-4 6 0-15,4-6 0 0,-7 5 0 0,7-5 0 16,0 0-20-16,-7 0-10 0,7 0-2 0</inkml:trace>
  <inkml:trace contextRef="#ctx0" brushRef="#br0" timeOffset="157057.652">29295 4838 908 0,'0'9'19'0,"3"3"4"0,-3-6-23 0,0 5 0 0,4-5 0 0,-1 12 0 15,-3-9 56-15,4 8 6 0,-4-5 2 0,0 6 0 16,3-9-10-16,-3 8-2 0,0-5 0 0,0 6 0 16,0-7-19-16,4 1-4 0,-4 3-1 0,0-3 0 15,3-1-16-15,-3-11-4 0,0 0-8 0,0 0 12 16,0 0-12-16,0 0 0 0,0 0 0 0,0 0 0 16,0 0-46-16,0 0-12 0,0 0-2 0</inkml:trace>
  <inkml:trace contextRef="#ctx0" brushRef="#br0" timeOffset="157252.789">29259 4433 1090 0,'0'0'46'0,"0"0"-37"16,0 0 38-16,0 0 7 0,0 0 2 0,0 0 0 15,0 0-39-15,0 0-7 16,0 0-2-16,0 0 0 0,7 0-8 0,1 0 0 0,-1 0 0 0</inkml:trace>
  <inkml:trace contextRef="#ctx0" brushRef="#br0" timeOffset="158036.999">29623 4876 1014 0,'0'0'43'15,"-4"6"-35"1,4 6 45-16,-3-6 9 0,-1 3 2 0,4 3 0 16,-3-1-4-16,-1 1 0 0,4 0 0 0,-3 0 0 15,3 8-40-15,-4-2-8 0,1-1-1 0,-1 4-1 16,0-3 18-16,1-1 3 0,3 1 1 0,-4 3 0 16,4-4-24-16,0 1-8 0,-3 2 0 0,3-2 0 15,0 0 11-15,-4-4-11 0,4 4 12 0,-3-6-12 16,3 5 18-16,0-5-3 0,0 3-1 0,0-3 0 15,-4 5-2-15,4-5 0 0,0 3 0 0,-3 2 0 16,3-5 16-16,-4 0 4 0,4 3 0 0,-3-4 0 16,3 1-32-16,0-6 0 0,0 6 0 0,0-3 0 0,0-4 0 15,0 1 0-15,0 6 0 0,0-6 0 0,0 0 0 0,0-6 0 16,0 0 0-16,0 0 0 0,0 0 12 0,0 0-3 16,0 0-1-16,0 0 0 0,0 0-8 0,0 0 0 0,0 0 0 0,0 0 0 15,0 0 0-15,0 0 0 16,0-6 0-16,0-9 0 15,0 4 0-15,3-7 0 0,1 0 0 0,-1-5 0 16,1 2 0-16,-1-8 0 0,4 2 0 0,-3-2 0 0,-1 2 0 0,1-8-11 0,0-3 3 16,-1 3 0-16,1 2 8 0,-1-2 0 15,1 3 0-15,-1 2 0 0,1 4 0 0,-1-4 0 0,1 10 0 16,-1-10 0-16,1 10 0 0,-1-4 11 0,4 7-3 0,-3-10 0 16,-1 10-8-16,1-1 0 0,-1 0 0 0,1 4 0 15,3 2 0-15,0-6 0 0,0 6 0 0,-3 1 0 16,3 2-12-16,-4-3 12 0,1 0-10 0,-1 7 10 15,1-1 0-15,-4 6 0 0,0 0 0 0,0 0 0 16,7 0 0-16,-4 0-9 0,5 0 9 0,-8 0 0 16,7 6 0-16,0-1 0 0,0 1 0 0,0 0 0 15,0 6 0-15,0 0 9 0,-4 2-9 0,4 4 10 16,-3-6-10-16,0 0 0 0,3-1-10 0,-4 10 10 16,1-9 0-16,-4-1 0 0,0 1 0 0,-4 3 0 15,1-3 0-15,-1-1 0 0,1 7 0 0,-5-6 0 16,1 2 0-16,0-8 0 0,-3 6 0 0,-1-6 0 15,4-6 0-15,-7 6 0 0,3 0 0 0,1-6 0 16,-4 0 0-16,3-6 0 0,1 0 11 0,-1 0-3 16,0-6-8-16,4 1 9 0,0-4-9 0,0 3 10 15,0 0-10-15,4 1-17 0,-1-1 4 0,1 6 1 16,-1-3-24-16,4 3-4 0,-3 0 0 0</inkml:trace>
  <inkml:trace contextRef="#ctx0" brushRef="#br0" timeOffset="158925.451">29901 4871 759 0,'0'0'33'0,"0"0"8"0,0 0-33 0,0 0-8 0,0 0 0 0,0 0 0 16,0 0 85-16,0 0 15 0,0 0 4 0,0 0 0 15,0 0-29-15,0 0-6 0,0 0-1 0,0 0 0 16,0 0-7-16,0 0-1 0,0 0-1 0,0 0 0 15,4 5-27-15,-4 1-6 0,3 6-1 0,-3-3 0 16,0 3 5-16,0-1 1 0,-3 7 0 0,3-6 0 16,0 0-31-16,-4 8 0 0,4-2 0 0,-3-1 0 15,3-2 0-15,-4 3 8 0,1 5-8 0,-1-5 0 0,1 3 0 16,-1 8 0-16,1-8 0 0,-1 8 0 0,4-11 0 16,0 8 0-16,-3-14 0 0,3 8 0 0,-4-2 0 15,1-6 0-15,-1 5 0 0,1-5 0 0,-1 0 0 16,4 8 0-16,-3-8 0 0,-1-6-10 0,0 6 21 15,4-3 4-15,-3 0 1 0,3-1 0 0,0-2-4 16,0 0 0-16,3 0 0 0,-3-6 0 0,0 0-3 0,0 0-1 0,0 0 0 16,0 0 0-1,0 0 56-15,0 0 12 0,4-6 1 0,0 6 1 16,-1-12-96-16,1 4-19 0,-1-7-4 0,1 6-1 0,-1-3 42 0,1-5 17 0,-1-1-1 16,4 3 0-16,-3-2-16 0,-1 5 0 0,1-9 0 0,3 4 0 15,-4-7 0-15,1 1 0 0,-1 2 0 0,1-8 0 16,0 8 0-16,-4-2 0 0,3-7 0 0,1 10 0 15,-4-4 0-15,3-2 0 0,1 2 0 0,-1-2 0 16,-3 8 0-16,0-6 0 0,4-2 0 0,-4 8 0 16,3-5 0-16,-3 2 0 0,4 4 0 0,-1-1 0 15,1-3 0-15,-1 10 0 0,-3-7 0 0,4 0 0 16,-1 4 0-16,1 2 0 0,-1 0 0 0,5 0 0 16,-5 1 0-16,4-1-9 0,0 0 1 0,0 9 0 15,-3-3 8-15,3 0 0 0,0 1 0 0,-4-1 0 16,4 6 0-16,4-6-8 0,-4 6 8 0,0-6-8 15,0 6 0-15,0 0 0 0,4 0 0 0,-4 0 0 16,0 0 8-16,0 0 0 0,0 0 0 0,0 0 0 16,0 0-23-16,-3 6-2 0,-1 0-1 0,4 0 0 15,-3 5 3-15,-1-5 1 0,1-3 0 0,-1 9 0 16,-3 0 11-16,0 5 3 0,-3 1 0 0,-1-3 0 16,1 2 8-16,-4 1 0 0,3 0 0 0,-3 2 0 0,-3-2 0 15,3-1 0-15,-4-2 0 0,4 3 0 0,-4-7 11 0,1 1 4 16,-1 0 1-16,1-3 0 0,-1 3 0 0,0-7 0 15,4 1 0-15,0 6 0 0,0-6 6 0,7-6 2 0,0 0 0 16,0 0 0-16,0 0-13 0,-7 0-3 0,4-6 0 16,-4 6 0-16,0-12 4 0,3 6 0 0,-3 1 0 15,3-4 0-15,1 0-26 0,-1 0-5 0,4-3-1 16,-3 1 0-16,-1-1-163 16,4 0-33-16,-3-3-6 0</inkml:trace>
  <inkml:trace contextRef="#ctx0" brushRef="#br0" timeOffset="159374.104">30297 4735 1148 0,'-4'6'51'0,"1"-6"10"0,-1 6-49 0,0 0-12 0,1-6 0 0,3 0 0 15,-4 0 56-15,4 0 8 0,0 0 1 0,0 0 1 16,0 0-39-16,0 0-8 0,0 0-2 0,0 0 0 16,0 0 22-16,0 0 4 0,-3 18 1 0,3-10 0 15,-4 4-19-15,4 6-3 16,4-6-1-16,-4-1 0 0,0-5 9 0,0 15 2 0,0-15 0 0,0 5 0 16,0 1-13-16,-4 0-3 0,4-6 0 0,-3 9 0 15,-1-4-16-15,1 1 10 0,3 0-10 0,-4-3 8 16,1 2-8-16,-4 7 8 0,3-12-8 0,1 6 8 15,-1-6-28-15,4-6-7 16,-3 5-1-16,3-5 0 0,0 0-58 0,0 0-12 16,0 0-2-16,0 0-592 0</inkml:trace>
  <inkml:trace contextRef="#ctx0" brushRef="#br0" timeOffset="159617.133">30258 4180 860 0,'0'0'19'0,"0"0"4"0,0 0 1 0,0 0 0 0,0 0-24 0,0 0 0 0,0 0 0 15,0 0 0-15,0 0 49 0,0 0 6 0,0 0 1 0,0 0 0 16,0 0-39-16,0 0-7 0,0 0-2 0,0 0 0 31,0 0-27-31,0 0-5 0,0 0-2 0,0 0-433 0</inkml:trace>
  <inkml:trace contextRef="#ctx0" brushRef="#br0" timeOffset="163391.431">19837 279 72 0,'0'0'0'0,"0"0"0"0,0 0 0 0,0 0 0 15,0 0 0-15,0 0 0 16,0 0 0-16,0 0-15 0,0 0 3 0,0 0 1 0,0 0 11 0,0 0 16 0,0 0-4 0,0 0-1 16,0 0 9-16,-7 5 1 0,7-5 1 0,0 0 0 15,0 0 20-15,-7 12 4 0,7-12 1 0,-7 6 0 16,7-6 9-16,0 0 1 0,0 0 1 0,-4 3 0 15,4-3-1-15,0 0 0 0,0 0 0 0,0 0 0 16,0 0 6-16,0 0 1 0,0 0 0 0,0 0 0 16,0 0-29-16,0 0-6 0,0 0-1 0,0 0 0 15,0 0-16-15,0 0-3 0,0 0-1 0,0 0 0 16,0 0-8-16,0 0 0 0,0-3 0 0,0 3 0 16,0 0 0-16,0 0 0 0,-7-6 0 0,7 6 0 15,-4 0-17-15,-3 0-6 0,7 0-1 0,-7 0 0 16,0 0 8-16,0 0 2 0,7 0 0 0,-7 0 0 15,0 0 14-15,0-6 0 0,0 6 0 0,0 0-9 16,0-6 9-16,0 1 0 0,-4-1-9 0,1 0 9 16,3 6-10-16,0-6 10 0,-1 0-13 0,-2-6 5 15,3 9 8-15,3-8-10 0,-3-1 10 0,0 0-10 16,0 0 10-16,0 1 0 0,-3 2-9 0,2 3 9 16,-2-6 0-16,3 6 10 0,-4 0-1 0,1-5 0 15,3 11-9-15,-4-6 0 0,4 6 0 0,-4 0 8 16,1 0-8-16,-1-6-16 0,-3 6 4 0,0 0 1 15,0 0 11-15,-4 0-8 0,1 0 8 0,-1-3-8 0,-3 3 8 16,0 0-12-16,-1 0 12 0,1 0-12 16,4-6 3-16,-1 0 0 0,4 0 0 0,-4 0 0 15,8 1-35-15,-4-1-8 0,3-6 0 0</inkml:trace>
  <inkml:trace contextRef="#ctx0" brushRef="#br0" timeOffset="175059.591">22109 914 208 0,'0'0'0'0,"0"0"9"0,0 0-9 0,0 0 0 0,0 11 0 0,0-11 0 16,0 0 0-16,0 0 0 0,0 0 9 0</inkml:trace>
  <inkml:trace contextRef="#ctx0" brushRef="#br0" timeOffset="175612.753">22006 1143 832 0,'0'0'17'0,"-3"-6"4"0,3 0-21 0,-4 0 0 0,4-3 0 15,-3 4 0-15,-1-1 54 0,1 0 6 0,-1 0 2 0,1 0 0 16,3 0-2-16,0 6 0 0,-4-6 0 0,4 6 0 16,0-6-12-16,-3 1-4 0,-1 5 0 0,4-6 0 15,0 0-15-15,-4 3-3 0,4-3-1 0,0 0 0 16,0 6-16-16,0-6-9 0,0 0 10 0,0 0-10 15,4 1 0-15,-4 5 0 0,4-6 0 0,-1-6 0 16,1 3 0-16,3-3 0 0,-4 6 0 0,4-5 0 16,0-1 0-16,4-9 0 0,-4 10 0 0,7-1 0 15,-3-6 22-15,3-2-2 0,3-4 0 0,-3 6 0 16,4 1-11-16,-4 2-9 0,4 3 12 0,0-5-12 16,-1-1 12-16,4 9-12 0,0-8 12 0,1-1-12 15,-5 0 10-15,1 10-10 0,3-4 8 0,-7-6-8 16,0 12 0-16,-3-5 0 0,-1 5 0 0,1 3 0 15,-4-3-28-15,0 6-10 0,0 6-2 0,4-3-1 16,-4 3-63-16,0-1-13 0,0 1-3 0</inkml:trace>
  <inkml:trace contextRef="#ctx0" brushRef="#br0" timeOffset="176034.607">22673 334 220 0,'0'0'0'0,"0"0"12"0,0-11-12 15,0 11 0-15,0-6 0 0,0 6 0 0,0-6 0 0,0 6-10 0,0 0 2 0</inkml:trace>
  <inkml:trace contextRef="#ctx0" brushRef="#br0" timeOffset="176379.489">22560 290 684 0,'0'0'14'0,"0"0"3"0,0 0-17 0,0 0 0 16,-7 6 0-16,7-6 0 0,-7 0 76 0,7 0 12 0,-7 6 3 0,7-6 0 16,0 0-43-16,0 0-9 0,0 0-2 0,0 0 0 15,0 0-19-15,0 0-4 0,0 0-1 0,0 0 0 16,0 0 3-16,0 0 0 0,0 0 0 0,0 0 0 16,0 0-5-16,0 0-1 0,0 0 0 0,0 0 0 15,0 0-10-15,0 0 8 0,-4 9-8 0,4 3 15 31,-3 5-15-31,-1 1 9 0,1-6 12 0,-4 8 3 0,3-2 0 16,1 3 0-16,6 2-15 0,1 6-9 0,-4-2 12 0,3-4-12 16,-3 1 16-16,0 2-4 0,0-8-1 0,0 3 0 15,0 2 6-15,0-5 2 0,0-1 0 0,4-2 0 16,-4 3-6-16,0-6-1 0,0-1 0 0,0 4 0 16,0-3-12-16,3-6 9 0,-3 5-9 0,0-11 8 15,0 6 2-15,4 0 0 0,-4-6 0 0,0 6 0 16,3 3-10-16,-3-3 0 0,0 0-12 0,4-1 12 15,-4 7-25-15,0 0 2 0,3 0 1 0,-3-3 0 16,4-4-26-16,-4 7-4 0,0-12-2 0,0 0 0 16,0 0-42-16,0 0-8 0,0 0-1 0</inkml:trace>
  <inkml:trace contextRef="#ctx0" brushRef="#br0" timeOffset="177000.036">22832 681 1136 0,'0'0'48'0,"0"0"-39"15,0 0 47-15,-4-3 10 0,4 3 2 0,-7 0 0 16,7 0-35-16,-3-5-6 0,3 5-2 0,-7 0 0 16,0-6-1-16,-1 6-1 0,8 0 0 0,-7 0 0 15,0 0-15-15,7 0-8 0,-7 0 8 0,0 6-8 16,-3-6 0-16,3 0 8 0,7 0-8 0,-7 5 0 16,0-2 0-16,-4 3 8 0,4 0-8 0,0 0 0 15,0 6 0-15,0-6-8 0,3 0 0 0,-3-1 0 16,0 1 8-16,4-6 0 0,3 0 0 0,-7 6-8 15,3 3 8-15,0-3 0 0,4 0 0 0,-3 0 0 16,3-6 0-16,0 0 0 0,0 0 0 0,0 6 0 16,0-6 0-16,3 5 0 0,-3 1 0 0,0-6 0 15,4 6 12-15,0-6 4 0,3 0 0 0,0 0 1 16,-4 0-4-16,4 0-1 0,0 0 0 0,0 0 0 16,0-6-12-16,0 6 0 0,0-6 0 0,4 6 0 15,-4 0 0-15,0 0 0 0,4-5 0 0,-4 5 0 16,0-6-9-16,0 0 9 0,-4 6 0 0,1-6-9 15,3 0 9-15,-7 6 0 0,4-6 0 0,-4 6-8 0,0 0 8 0,0 0-8 0,0 0 8 16,3-3-8-16,-3 3 8 0,0 0 0 0,0 0 0 16,0 0 0-16,0 0 0 0,0 0 0 0,0 0 0 0,0 0 0 15,0 0 8-15,0 0-8 0,0 0 10 0,0 0-10 16,0 0 0-16,0 0 0 0,0 0 0 0,0 0 0 16,0 0 0-16,4 3 9 0,-4-3-9 15,3 12 8-15,1 0-8 0,3-6 0 0,-4-1 0 16,1 1 0-16,-1 0 0 0,-3-6 0 15,0 0 0-15,4 6-11 0,3 0-17 16,0-6-3-16,0 0-1 0,0-6 0 0,4 0-23 16,-4 6-5-16,7-6 0 0</inkml:trace>
  <inkml:trace contextRef="#ctx0" brushRef="#br0" timeOffset="177628.936">23428 734 1018 0,'-11'6'28'0,"1"3"8"0,3-3-28 0,-4 0-8 0,4 0 0 0,0 0 0 16,0-1 0-16,0 7 0 0,-4 0 0 0,4-3 8 16,4 2 19-16,-1-5 4 0,1 6 1 0,-1 0 0 15,4-6-10-15,-3 3-2 0,3-9 0 0,0 5 0 16,0 1-8-16,0-6-1 0,-4 6-1 0,4 6 0 15,0-12-10-15,0 6 12 0,0 0-12 0,0 5 12 16,4-5-12-16,-4 3 0 0,0 3 0 0,0 0-11 16,0-12 11-16,3 6 0 0,-3-6 0 0,0 0 0 15,0 0 0-15,0 0 0 0,0 0 0 0,0 0 0 16,0 0 27-16,0 0 7 0,0 0 2 0,0 0 0 16,0 0-8-16,0 0-2 0,0 0 0 0,-3-6 0 15,-1-6-3-15,4 0-1 0,-3-3 0 0,-1-2 0 16,4-1-22-16,-3 1 0 0,3 2 0 0,0-3 0 15,0 1 11-15,-4 5-3 0,4 3 0 0,0-3 0 16,0 6-8-16,0-5 0 0,0 5 0 0,4 0 0 16,-4 0 0-16,3-3 12 0,1 9-12 0,-4 0 12 15,3-6-12-15,1 0-9 0,-1 6 9 0,-3 0-13 16,4-5 13-16,-1-1 0 0,-3 0 0 0,4 0 0 16,-1 0 0-16,-3 6 0 0,4-6 0 0,-1 6 0 15,4-6 0-15,-7 6 0 0,4 0 0 0,3 0 0 16,0 0 0-16,-3 0-12 0,3 0 3 0,3 6 1 15,1-6-9-15,-1 6-2 0,1-6 0 0,3 6 0 16,4 0-14-16,-4 0-3 0,3-6-1 0,1 0 0 16,0 6-91-16,-4-6-17 0,0 5-4 0</inkml:trace>
  <inkml:trace contextRef="#ctx0" brushRef="#br0" timeOffset="177949.271">23640 858 557 0,'0'0'11'0,"0"0"5"0,0 0-16 0,0 0 0 0,0 0 0 0,0 0 0 15,0 0 54-15,-4 0 8 0,1 6 2 0,3 2 0 16,0-2-12-16,3 6-1 0,-3-6-1 0,0 6 0 16,0-6-29-16,0 5-5 0,-3-2-2 0,3 3 0 15,-4 0 21-15,4-1 4 0,-3 1 1 0,-1 3 0 16,0 3-32-16,1-7-8 0,-4 7 0 0,3-9 0 16,4 3 0-16,0-12 8 0,0 0-8 0,0 0 8 15,0 0-8-15,0 0 0 0,0 0-8 0</inkml:trace>
  <inkml:trace contextRef="#ctx0" brushRef="#br0" timeOffset="178128.959">23615 728 467 0</inkml:trace>
  <inkml:trace contextRef="#ctx0" brushRef="#br0" timeOffset="178675.732">23795 784 1424 0,'-4'12'29'0,"1"-6"8"0,3-3-29 16,-4 3-8-16,4-6 0 0,0 6 0 0,0-6 0 15,0 5 0-15,4 1 0 0,-4 0 0 0,3-6 0 0,1 6 8 0,-4 6-8 0,3-6 8 16,4 0-8-16,-3-6 8 0,3 8-8 0,0-2 8 16,0 0-8-16,0 6 0 0,-3-6 8 0,3 0-8 15,0 0 0-15,0 5 0 0,-4-8 0 0,4 9 0 16,-3-6 0-16,0 0 0 0,-1 0 0 0,1 0 0 15,-1-1 14-15,1 1-2 0,-4 0 0 0,3 0 0 16,1-3 4-16,-1 3 1 0,1-6 0 0,-1 6 0 16,-3-6 3-16,4 6 1 0,-1 0 0 0,1-6 0 15,-4 0-10-15,0 0-3 0,0 0 0 0,0 0 0 16,0 0-8-16,0 0 0 0,0 0 9 0,0 0-9 16,0 0 20-16,0 0 0 0,0 0 0 0,0 0 0 15,0 0 16-15,3-12 2 0,1 6 1 0,-4-3 0 16,3 3-27-16,-3 0-12 0,0 0 10 0,4-5-10 15,-4 5 0-15,4 0 0 0,-1-6 0 0,-3 3 0 16,4-2 0-16,-1-1 0 0,1-6 0 0,-4 1 0 16,3 2 0-16,1-3 0 0,-1 1 0 0,-3 2 0 15,4 3-13-15,-1 0 4 0,1-5 1 0,-1 11 0 16,1-9-23-16,-1 9-4 0,1-5-1 0,-1 5 0 16,1 0-23-16,-1 0-5 0,1 0 0 0</inkml:trace>
  <inkml:trace contextRef="#ctx0" brushRef="#br0" timeOffset="179025.517">24211 817 1150 0,'0'0'24'0,"0"0"6"0,-3 5-30 0,-1 1 0 0,1 6 0 0,-1-6 0 16,1 6 19-16,-1-3-3 0,4 8 0 0,-4 1 0 15,1-6-6-15,-1-1-2 0,1-2 0 0,-1 9 0 16,1-6 4-16,-1-1 0 0,4 4 0 0,-3-3 0 15,3-6-12-15,0-6 0 0,0 11 0 0,0-11 0 16,0 0 28-16,0 0 3 0,0 0 1 0,3 6 0 16,-3-6-58-16,0 12-11 0,0-12-3 0,0 0 0 15,0 0-30-15,0 0-6 0,0 0-2 0</inkml:trace>
  <inkml:trace contextRef="#ctx0" brushRef="#br0" timeOffset="179200.458">24176 678 1181 0,'-11'15'24'0,"4"-9"7"0,4 0-31 0,-1 0 0 0,1 6 0 0,-1-7 0 15,1 1 0-15,3-6 0 0,0 0-13 0</inkml:trace>
  <inkml:trace contextRef="#ctx0" brushRef="#br0" timeOffset="179917.037">24405 946 1130 0,'-7'12'32'0,"0"-6"8"16,0 5-32-16,3-5-8 0,1 3 0 0,-1-3 0 0,1 0 20 15,3-6 4-15,0 0 0 0,0 0 0 16,0 6 12-16,0-6 4 0,0 0 0 0,0 0 0 0,0 0-21 0,3 0-4 0,-3 0-1 0,4 6 0 16,3-6 2-16,0 0 1 0,4 0 0 15,-4 0 0-15,3 0 0 0,1-6 0 0,-1 6 0 16,1 0 0-16,0 0-17 0,3-6 0 16,0 6 0-16,-4-6 0 0,5 0 10 15,-5 3-2-15,1 3 0 0,-4-6 0 0,3 0 4 16,1 6 0-16,-1-6 0 0,1 1 0 0,-4-1-12 0,0 0 0 0,0 0 0 0,0 0 0 15,-7 6 0-15,0 0 0 0,0 0 0 0,4-6 0 16,-4 6 0-16,3-9 0 0,1 3 0 0,-4 1 0 16,0 5 8-16,0 0-8 0,0 0 12 0,0-6-4 15,-4 0-8-15,4 0 0 0,-7 0 0 0,4 0 0 16,-4 0-13-16,0 6-5 0,0 0-1 0,0-6 0 16,-1 6 3-16,1-5 1 0,4 2 0 0,-8-3 0 15,4 6-2-15,0-6-1 0,-3 6 0 0,-1 0 0 16,0-6 9-16,4 6 9 0,0-6-13 0,-3 6 5 15,3 6 8-15,7-6-8 0,-7 6 8 0,7-6-8 16,-7 6 8-16,3 0 0 0,4-6 0 0,-7 8-8 16,4 4 8-16,-1 0 11 0,0 0-3 0,1-1 0 15,-1-2-8-15,1 9 0 0,3-6 9 0,-4-1-9 16,1 7 8-16,-1-3-8 0,4-3 8 0,-3 5-8 16,3 1 8-16,-4-3-8 0,4 2 8 0,-3 1-8 15,3-3 0-15,0 8 0 0,-4-11 0 0,8 0 0 16,-4 5 0-16,3-8 0 0,1 3 0 0,-1-6 0 0,1 0 11 0,3-1-3 15,0-5 0-15,0 6 0 16,4-6 9-16,-1 0 2 0,1 0 0 0,-1 0 0 0,4-6-19 16,1 6 10-16,-1-5-10 0,0-1 8 15,0 0-37-15,3 0-8 0,1-6-2 0,3-3 0 16,-3 10-47-16,7-7-10 0,-8 0-1 0</inkml:trace>
  <inkml:trace contextRef="#ctx0" brushRef="#br0" timeOffset="180536.104">24444 687 698 0,'0'0'14'0,"0"0"5"0,0 0-19 15,0 0 0-15,0 0 0 0,0 0 0 0,0 0 12 0,0 0 0 0,0 0-1 0,0 0 0 16,0 0-11-16,-4-6 0 0,4-2 0 0,0 8 0 16,0 0 13-16,0-6 7 0,0-6 2 0,4 6 0 15,-4 6-2-15,0 0 0 0,0 0 0 0,0 0 0 16,0 0-20-16,0 0 8 0,0 0-8 0,7 12 0 16,-3-6 13-16,3 0-1 0,0-1-1 0,0 4 0 15,0 3 16-15,0 0 3 0,3 0 1 0,-3-7 0 16,-3 7-15-16,3-3-2 0,0 3-1 0,-3-6 0 15,3 5-2-15,0 1-1 0,0 9 0 0,0-10 0 16,-4 7-10-16,8 0 10 0,-4-4-10 0,0 4 10 16,4-6-35-16,-4 0-7 15,0-1-2-15,3-2 0 0,1 3-2 0,0 0 0 16,3-1 0-16,0 1 0 0,0 3-28 0,0-3-5 0</inkml:trace>
  <inkml:trace contextRef="#ctx0" brushRef="#br0" timeOffset="181248.22">24924 902 1333 0,'0'0'56'15,"-4"6"-44"1,1 0-4-16,-1-1 0 0,-3 1 0 0,4-3 0 16,-1 3 4-16,1 6 0 0,-1-6 0 0,0 0 0 15,1 0 5-15,-1-6 2 0,1 5 0 0,3 1 0 16,-4 0 6-16,4 3 2 0,0-3 0 0,0 6 0 15,0-6-17-15,0-1-10 0,0 7 12 0,0-6-12 16,4 6 0-16,-4-3 0 0,0-3 0 0,3-1 0 16,-3 7 8-16,0 0-8 0,4-6 0 0,-4 0 0 15,0 0 10-15,0-1-10 0,0 4 8 0,0-3-8 16,0 0 0-16,0 0 0 0,0 0 0 0,0-6 0 16,0 0 8-16,0 0-8 0,0 0 0 0,0 0 8 15,0 0 6-15,0 0 1 0,0 0 0 0,0 0 0 0,0 0 5 0,0 0 2 0,-4-6 0 0,-3 0 0 16,4-6-7-16,-1 1-2 0,1 2 0 0,3 3 0 15,-4-6-13-15,4 0 9 0,0 1-9 0,0-4 8 16,0 3-8-16,0 0 0 0,0 1 0 0,0-7 0 16,4 3 15-16,-4 3-3 0,3 1 0 0,-3-1 0 15,4-6-12-15,-4 9 0 0,3-8 0 0,1-1 0 16,-4 6-12-16,3-2 2 0,1-4 0 16,-1 6 0-16,1 1 10 0,0-1 16 15,-1 9-4-15,1-9-1 0,3 12-11 0,-4 0 0 16,4 0 0-16,0 0 0 0,0 0-26 15,0 0-1-15,4 0 0 0,0 0 0 0,-1 6-1 16,1 3 0-16,3 3 0 0,0-7 0 16,-3 1-59-16,-1 6-12 0,1-6-2 0</inkml:trace>
  <inkml:trace contextRef="#ctx0" brushRef="#br0" timeOffset="181741.845">25220 975 1212 0,'0'0'25'0,"-7"6"6"0,4 0-31 16,-5-3 0-16,1 3 0 0,4 0 0 0,-1 0 16 0,1 0-4 0,3-6 0 0,-4 5 0 15,4-5 29-15,0 0 6 0,0 0 1 0,0 0 0 16,0 0 6-16,0 0 2 0,4 6 0 0,-1-6 0 15,4 6-31-15,0-6-5 0,1 0-2 0,-1 0 0 16,3 0-7-16,1-6-2 0,-1 6 0 0,1-6 0 16,-1 6-9-16,1-5 0 0,0-1 0 0,-1 0 0 15,1 0-19-15,-4 0 1 0,3-3 0 0,1 3 0 32,0 0-7-32,-4 1-2 0,-4-7 0 0,4 6 0 0,-3 6 2 0,-4-12 0 0,3 12 0 0,-3 0 0 15,-3-6 5-15,3 6 0 0,-4-3 1 0,-3 3 0 16,0-6-7-16,0 12-2 15,-4-6 0-15,1 0 0 0,-1 3 28 0,1 3-8 0,-4-6 8 0,3 6 0 16,-3 0 0-16,0 0-8 0,0 0 8 0,3 0 0 16,-3 5 20-16,0 1 10 0,3-3 2 0,1 9 0 15,-4-7-32-15,7 7 0 0,-4-3 0 16,4 2 0-16,0 1 12 0,3 0-3 0,-3 2-1 16,4-2 0-16,3-1 0 0,0 4-8 0,3 3 12 15,1-1-4-15,-1-2 1 0,4 2 0 0,0-2 0 0,4 2 0 16,0-5-9-16,-1-6 12 0,1 8-12 0,3-8 12 15,0-6-23-15,0 0-4 0,0 0-1 0,0-6 0 16,4 0-30-16,-4 0-6 0,4-6-2 0</inkml:trace>
  <inkml:trace contextRef="#ctx0" brushRef="#br0" timeOffset="182924.663">25979 717 1325 0,'0'0'37'0,"-7"6"9"0,7-6-37 0,-8 0-9 0,8 0 0 0,0 0 0 16,-7 5 31-16,7-5 4 0,-3 6 1 0,-1 3 0 15,4 3-18-15,0-6-3 0,0 0-1 0,4 5 0 16,-1 1 13-16,1 9 2 0,3-4 1 0,-3 7 0 16,-1-4-18-16,1 10-3 0,-1-13-1 0,-3 10 0 15,0-4-8-15,0-2 0 0,0 3 0 0,0-1 0 16,-3-2 0-16,3-10 0 0,0 7 8 0,0-6-8 16,-4 0 10-16,4-4 0 0,0 4 0 0,0-12 0 15,0 0 5-15,0 0 1 0,0 0 0 0,0 0 0 16,0 0 29-16,0 0 7 0,-3-6 0 0,-1-8 1 15,4 8-28-15,0-6-5 0,0-12-2 0,4 13 0 16,-4-10-18-16,3 3-16 0,1 1 4 0,-4-4 0 16,0-2 12-16,3-1 13 0,-3-8-2 0,4 8-1 15,-4 4-10-15,7 2 0 0,-4 0 0 0,1 7 0 16,-1-4 0-16,1-3 0 0,-4 13 0 0,3-7 0 16,1-6 0-16,-4 9-9 0,7 3 9 0,-7-5 0 15,7 11-11-15,-7-6 11 0,3-6-10 0,1 12 10 16,-4 0-12-16,0 0 12 0,4 0-13 0,-1 6 5 0,1 0-7 15,-1-6-1-15,1 6 0 0,-1-6 0 0,1 6 16 0,-4-1 0 16,3 1 0-16,1 0 0 0,-1 3 10 0,1 3-2 0,-1-6 0 16,1 0 0-16,-1-1-8 0,1-5 12 0,-1 0-12 15,1 6 12-15,3-6-12 0,0 0 10 0,-3 0-10 0,6 0 10 16,-3-6 19-16,4 1 4 0,3-1 1 0,0 0 0 16,0 0-34-16,0-6 0 0,-3 9 0 0,3-9 0 15,0 7 0-15,-3-1 0 0,3-6 0 0,0 0 0 16,-4 6 0-16,5-3-17 0,-5 4 3 0,1-7 1 15,-1 6-10-15,1 0-1 0,-4-6-1 0,4 12 0 16,-4-6-2-16,0 1 0 0,-4-1 0 0,1 3 0 16,-1 3 16-16,-3 0 11 0,4-6-13 0,-4 6 5 15,0 0 8-15,0 0 0 0,0 0 0 0,0 0 0 16,0 0 0-16,0 0 8 0,0 0-8 0,-4 15 11 16,1-10-11-16,3 7 0 0,-4 6 0 0,4-6 0 15,0-4 0-15,0 4 8 0,4 6-8 0,-4-1 0 16,0 10 10-16,3-4-10 0,-3 1 12 0,4 2-12 15,-4 4 9-15,3-10-9 0,-3 4 0 0,4-1 9 16,-1-2-9-16,1 2 0 0,-1-2 0 0,1 3 0 16,-1-13 0-16,1 13 0 0,0-15 0 0,-1 2 0 15,1 7 0-15,-1-12-9 0,-3-6 9 0,4 6-13 16,-4-6-20-16,3 6-4 0,-3-6-1 0,0 0 0 16,0 0-34-16,0 0-8 0,0 0 0 0</inkml:trace>
  <inkml:trace contextRef="#ctx0" brushRef="#br0" timeOffset="183229.589">26539 1058 1170 0,'0'0'24'0,"8"6"6"0,-1-1-30 0,0 13 0 0,0-12 0 0,3 6 0 16,1-3 0-16,-4 8 0 0,3-11-8 0,-2 6 8 15,-1 0 0-15,-4-7 0 0,4 7 0 0,-3-3 0 16,-1-3 0-16,1 0 0 0,-1 6 0 0,1-7 0 15,-4-5-30-15,0 6-6 0,0-6 0 0</inkml:trace>
  <inkml:trace contextRef="#ctx0" brushRef="#br0" timeOffset="183423.339">26606 626 1627 0,'-7'17'46'0,"0"7"10"0,0-13-44 0,0 4-12 0,4 3 0 0,-1-6 0 32,1-1-85-32,-1-5-19 0,4-6-4 0</inkml:trace>
  <inkml:trace contextRef="#ctx0" brushRef="#br0" timeOffset="184127.2">26956 884 1241 0,'0'12'25'0,"-4"0"8"0,4-1-33 16,-3-5 0-16,3-6 0 0,-4-6 0 0,4 6 52 0,-3 0 3 0,-1 0 1 0,4 0 0 16,-3 0-29-16,3 0-6 0,-4-5-1 0,1 5 0 15,-1 0 10-15,0 0 2 0,1 5 0 0,-1-5 0 16,1 0-32-16,-1 6 0 0,1-6 0 0,-4 0 0 16,3 9 0-16,-3-9 0 15,0 12 0-15,0-6 0 0,0 0-10 0,0 0-8 0,0-1-2 0,7-5 0 16,-7 6 20-16,3 6 0 0,4-12 0 0,0 0 0 15,-7 9 0-15,7-9 0 0,-3 12 0 0,3-12 0 16,0 0 12-16,-4 6 7 0,4-6 1 0,0 0 0 16,0 11-11-16,0-11-1 0,0 12-8 0,0-12 12 15,0 12-12-15,0-12 0 0,0 0 0 0,0 0 0 16,4 9 0-16,-4-9 17 0,0 0-3 0,0 0-1 16,0 0 27-16,7 6 4 0,-7-6 2 0,3 0 0 15,4 5-30-15,0-5-7 0,0-5-1 0,-3 5 0 16,3 0-8-16,-3 0 8 0,3-6-8 0,-7 6 8 15,0 0-8-15,0 0 0 0,0 0 0 0,7 6 0 16,-4-1 0-16,4-5 0 0,4 6-9 0,-4 6 9 16,0-6 0-16,0 0 0 0,0 6 0 0,4-7 0 0,-4 10 0 0,3-9 0 15,-3 12 0-15,4-7 0 16,-4 1 0-16,0 3 0 0,-3-3 0 0,3 5 0 0,-4-5 0 0,1-3 0 16,-4 3 0-16,3 5 9 0,-3-11-9 0,0 12 0 15,0-12 0-15,-3 8 0 0,-1-2 0 0,-3-6-12 16,4 6 2-16,-4-6 1 15,0 0 9-15,-4-6 0 0,0 5-9 0,4-5 9 16,-3 0-28-16,-1-5-2 0,1-7 0 0,-1 0 0 16,0 0-20-16,-3-11-4 0,4 2-1 0</inkml:trace>
  <inkml:trace contextRef="#ctx0" brushRef="#br0" timeOffset="184860.873">27277 1075 855 0,'0'0'36'16,"0"0"-36"0,0 0 20-16,-7-6-4 0,0 1 0 0,0 5 0 0,0-6 15 0,0 6 2 0,-1 0 1 15,-2 0 0-15,3 0 24 0,-4 0 5 0,1 0 1 0,3-6 0 16,7 6-1-16,-11 0 0 0,4 0 0 0,0 0 0 15,7 0-20-15,-11 6-4 0,4-6-1 0,7 0 0 16,0 0-13-16,-7 6-2 0,0-1-1 0,0 1 0 16,0-6-12-16,7 0-2 0,-4 12-8 0,4-12 12 15,-7 6-12-15,4 0 0 0,-1 0 0 0,1 0 0 16,-1-6 0-16,1 5 0 16,3-5 0-16,0 0 0 0,0 0 0 0,-4 9 0 0,4-3 0 0,0-6 0 15,0 0 0-15,-3 6 0 0,3-6 0 0,0 0 0 16,0 0 0-16,3 6 0 0,1 0 0 0,-4-6 0 15,0 0-12-15,0 0 12 0,3 6-12 0,1-6 12 16,3 6-16-16,-7-6 4 0,7 0 1 0,-4 5 0 16,5-5 11-16,-1 6-10 0,-4-3 10 0,1 0-10 15,3 0 10-15,-4-3 0 0,4 6 0 0,-7-6 0 16,7 0 0-16,0 6 0 0,0-6 0 0,1 6 0 16,-5 0 0-16,4-6 0 0,0 6 0 0,-3 5-8 15,3-5 8-15,0 0 0 0,-4-3 0 0,4 3 0 0,0 0 0 0,-3 0 0 16,3 5 0-16,-3-5 0 0,-1 6 0 0,1-6 0 15,-4 3 0-15,3 2 0 0,-3 1 0 0,0-6 0 16,4 6 0-16,-4 0-8 0,3-6 8 0,-3 2 0 16,0 4 10-16,-3 0-10 0,3 0 14 0,-4-1-3 15,1-5-1-15,-4 3 0 16,0 3-10-16,3-6 0 0,-3 0 9 0,0 5-9 0,3 1 12 0,-6-6-3 16,3-6 0-16,-4 0 0 0,1-6-9 0,-5 6-14 15,1 0 3-15,0 0 1 0,0-6-10 0,0 0-1 16,0 6-1-16,0 0 0 15,0-11-34-15,0 5-6 0,3 0-2 0,0 0 0 16,1 6-63-16,6-6-13 0</inkml:trace>
  <inkml:trace contextRef="#ctx0" brushRef="#br0" timeOffset="185491.035">27414 1272 1022 0,'0'0'43'0,"0"0"-35"0,-7 6-8 0,7-6 12 16,0 0-12-16,-3 6 12 0,3-6-1 0,-7 6 0 16,7-6 0-16,-7 0 0 0,7 0 32 0,0 0 6 15,-4 9 2-15,-3-3 0 0,7-6-1 0,-7 5 0 16,0-5 0-16,0 0 0 0,7 0-18 0,-11 6-3 16,11-6-1-16,-7 6 0 0,7-6-28 0,-7 0 0 15,0 6 0-15,4 0 0 0,3-6 0 0,-4 12 0 0,-3-6 0 0,4 0 0 16,-5 8 0-16,5-8 0 0,-1 6 0 0,1 0 0 15,-1-1 0-15,4 1 0 0,0-3 0 0,-3 3 0 16,3-12 0-16,-4 6-10 0,1 11 10 0,-1-2-12 16,4-15 12-16,0 0 11 0,0 0-3 0,0 0 0 15,4 3-8-15,-1 6 8 0,1 2-8 0,-1-11 8 16,4 0 4-16,4 0 1 0,0 6 0 16,-1-6 0-16,4-6-13 0,-3 6 9 0,3-5-9 15,4-1 8-15,-4 0-8 0,0 3 0 0,-4 0 0 0,5 0-11 16,-5-15 11-16,1 7 0 0,-1 5 0 0,1-6 0 15,-4 0-17-15,0-2-5 0,0-4-1 0,-3 0 0 16,-1 4 6-16,-3-4 1 0,0 6 0 0,-3 0 0 16,3-2 16-16,-4 8 0 0,1-6-8 0,-5 6 8 15,5-6 0-15,-4 7 0 0,-4-1 11 0,1 0-11 16,3 6 14-16,-4 0-4 0,-3-6-1 0,3 6 0 16,-3 6-9-16,0-6 0 0,0 6 0 0,3 0 0 0,1 5-12 15,-1 1 3-15,4-6 0 0,-3 6 0 0,3-4 9 0,0 4 0 16,3 0 0-16,-3 0 0 0,3 0 0 0,4 2-10 15,0-2 1-15,0 0 0 16,0 0-44-16,0-1-9 0,4-5-2 0</inkml:trace>
  <inkml:trace contextRef="#ctx0" brushRef="#br0" timeOffset="186022.28">27510 1310 318 0,'0'0'0'0,"0"0"14"0,0 0-14 15,0 0 0-15,0 0 0 0,3-5 0 0,1-1 36 0,-4 6 4 0,3-3 0 0,-3 3 1 16,4 0 27-16,-4 0 6 0,3-6 1 0,-3 6 0 15,0 0-7-15,0 0 0 0,7 0-1 0,-3 6 0 16,3-6-3-16,-4 3 0 0,-3-3 0 0,4 3 0 16,-4-3-3-16,3 8-1 0,-3 10 0 0,4-6 0 15,0 0-14-15,-1-6-3 0,-3 8-1 0,4-2 0 16,-4-6-6-16,3 6-2 0,-3 5 0 0,0-11 0 16,4 3-3-16,-4 3-1 0,3-6 0 0,1 5 0 15,-4-11-30-15,3 6 0 0,4 0 0 0,-3 0 0 16,3 0 12-16,-4 3-4 0,4-9-8 0,0 0 12 15,-3 0-12-15,0 0 11 0,3 0-11 0,-4 11 10 16,4-11-10-16,0 0 0 0,0 0 9 0,0 0-9 0,-3 0 8 16,3-5-8-16,-4 10 8 0,1-5-8 15,3-5 10-15,0-1-2 0,0 0-8 0,0 0 12 16,0-3 6-16,0 3 1 0,-3-11 0 0,-1 5 0 16,4 0 1-16,1-3 1 0,-5-2 0 0,4-1 0 0,0-2-21 0,-3 2 0 15,-1 0 0-15,-3-5 0 16,0 8 8-16,0-8 0 0,-3 5 0 0,3 3 0 0,-4-2-25 0,1 5-5 15,3 0-1-15,-4 0 0 0,4 3-1 0,-3 4 0 16,3-1 0-16,0 6 0 0,0-6 0 0,0 6 0 16,0 0 0-16,0 0 0 15,0 0-54-15,0 0-11 0,0 0-3 0</inkml:trace>
  <inkml:trace contextRef="#ctx0" brushRef="#br0" timeOffset="186486.23">27901 1334 1317 0,'-3'12'27'0,"3"-6"8"0,-4 5-35 0,4-2 0 0,0 3 0 0,0 0 0 15,4 0 0-15,-4-1 0 0,0-5 0 0,0-6 0 0,0 0 16 0,3 9 10 16,-3-9 2-16,4 6 0 0,-4 6-16 0,0-1-4 16,0-5 0-16,0-6 0 0,0 0-8 0,0 0 0 15,0 0 0-15,0 0 0 0,0 0 0 0,0 0 0 16,3 6 0-16,-3-6 0 0,0 0 12 0,0 0 0 16,0 0 0-16,0 0 0 0,0 0 25 0,0 0 6 15,0 0 1-15,0 0 0 0,-3-6-14 0,-1 0-2 16,4-5-1-16,-3 5 0 0,-1-6 6 0,-3-3 2 15,4 4 0-15,-1-7 0 0,0 6-17 0,1 0-3 16,-1-2-1-16,1 2 0 0,-1 0-1 0,1 0 0 16,3-2 0-16,0 8 0 0,0-6-5 0,0 6-8 15,0 6 11-15,0 0-11 0,0 0 0 0,0 0 0 0,0 0 0 16,0 0 0-16,0 0 0 0,0 0 0 0,0 0 0 0,3-6 0 16,1 6 0-16,3-6-12 0,-4 6 12 0,-3 0-12 15,4 0 0-15,0-5 0 0,3 5 0 0,-4-6 0 31,4 0-22-31,0 0-4 0,4 0-1 0,-1 3 0 16,5-9-32-16,-5 6-6 0,1-5-2 0</inkml:trace>
  <inkml:trace contextRef="#ctx0" brushRef="#br0" timeOffset="186817.192">28138 1290 1161 0,'-4'12'24'0,"0"8"7"16,1-8-31-16,-1 6 0 0,4 2 0 0,-3-8 0 15,3 6 68-15,0-1 7 0,-4-8 1 0,4 3 1 16,-3 0-11-16,3-1-2 0,0 1-1 0,0-6 0 15,0 0-41-15,0 3-8 0,0 2-2 0,3-5 0 16,-3 0-12-16,0-6 0 0,0 12 0 0,4-12 0 16,-4 6 0-16,3 0-16 0,4 3 3 0,-3-4 1 15,0 1-35-15,-1-6-6 0,-3 0-2 0,4 0 0 16,3 0-17-16,0 0-3 0,0 0-1 0,-4 0 0 16,-3 0 3-16,0 0 0 0,0 0 0 0</inkml:trace>
  <inkml:trace contextRef="#ctx0" brushRef="#br0" timeOffset="187012.105">27989 1299 1044 0,'-3'6'21'0,"-1"-1"7"0,-3 1-28 0,4 0 0 16,-4 0 0-16,3 6 0 0,-3-6 37 0,4 0 3 0,-1 5 0 0,1-2 0 15,-1-3-16-15,4 0-4 0,-4 6 0 0,4-6 0 16,0 5-12-16,0-5-8 0,0-3 8 0,0-3-8 15,0 0 0-15,0 0 0 0,0 6 0 0,0-6 0 16,0 0-15-16,0 0-7 0,0 0-2 0</inkml:trace>
  <inkml:trace contextRef="#ctx0" brushRef="#br0" timeOffset="188091.31">20687 1643 767 0,'-11'0'16'0,"1"0"4"16,3-6-20-16,0 6 0 0,0-6 0 0,0 6 0 15,-1-6 32-15,1 0 2 0,4 6 1 0,-4-9 0 16,0 9-18-16,3-6-3 0,1 6-1 0,3 0 0 16,0 0-13-16,0 0 8 0,0 0-8 0,0 0 0 15,-4-11 0-15,1 11 0 0,3 0 0 0,0 0 0 0,0 0 0 16,0 0 0-16,0 0 0 0,0 0 0 0,0 0-15 0,0 0 4 0,3-6 1 0,4 12 0 16,0-6 10-16,-3 11-8 15,3-5 8-15,0 3-8 16,0 3 24-16,0 6 6 0,0-1 1 0,4-2 0 15,-4 8 11-15,-4 1 2 0,4 8 1 0,-3-2 0 0,-1-10-10 0,4 10-3 0,0-7 0 0,1 10 0 16,-5-1-3-16,1 3-1 0,-1 3 0 0,1 6 0 16,3-2 16-16,-4 2 4 0,1 0 0 0,-1-3 0 15,1 3-40-15,3-9 0 0,-4 4 0 0,8-1 0 16,-4-9 0-16,4-2 0 0,-1 2 0 0,1-11 8 16,-1 8-8-16,1-8 8 0,0-6-8 0,-1 8 8 15,4-8-24-15,-3 0-5 0,-1-1-1 0,1 1 0 16,0-6-38-16,-4 0-8 0,0 3-2 0</inkml:trace>
  <inkml:trace contextRef="#ctx0" brushRef="#br0" timeOffset="188961.421">20708 3136 558 0,'-3'6'24'16,"-1"6"-24"-16,0-3 0 0,1 2 0 0,-1 1 0 0,-3-6 0 15,4 12 0-15,-1-7 0 0,1-2 0 0,3 9 0 16,-4-1 38-16,4-5 3 0,-3 6 1 0,-1 2 0 15,4-2-16-15,-3-3-3 0,-1 2-1 0,4 7 0 16,0-6 14-16,-3-4 4 0,3 10 0 0,0-7 0 16,0 4-29-16,-4-3-11 0,4-1 8 0,0 1-8 15,-3 3 11-15,3-4-3 0,-4 1-8 0,4 2 12 16,0 4 1-16,-3-6 0 0,3 2 0 0,0-2 0 16,0-1 22-16,0 1 4 0,0-3 1 0,0 2 0 15,3-5-32-15,-3 0-8 0,0-6 0 0,0 3 0 16,0-9-8-16,0 0-4 0,0 0 0 0</inkml:trace>
  <inkml:trace contextRef="#ctx0" brushRef="#br0" timeOffset="189519.838">20867 3545 1085 0,'-14'6'22'0,"3"-6"7"0,-3 0-29 0,3 6 0 0,1-6 0 16,-1 5 0-16,1 1 34 0,-1-6 1 0,4 6 0 0,-4 0 0 15,4 0 2-15,0 0 1 0,4-3 0 0,-4 3 0 16,0-1-21-16,3 1-4 0,-3 6-1 0,4-6 0 16,-4 0-12-16,3 0 9 0,4 0-9 0,0 0 8 15,0 2-8-15,0 4 8 0,4 0-8 0,-1-6 8 16,1 0-8-16,-1 5-14 0,1 1 3 0,-4-9 1 16,3 0 10-16,-3-3 0 0,0 0 0 0,0 0-8 15,7 9 8-15,-3-9 0 0,3 6 0 0,-7-6-8 16,0 0 8-16,0 0 0 0,0 0 0 0,7-6 0 15,-7 6 0-15,0 0 14 0,7 0-3 0,-7 0-1 16,3-9-10-16,-3 9 12 0,7-3-12 0,1 0 12 16,-8 3-12-16,3-6 0 0,-3 6 0 0,0 0 8 15,4-6-8-15,-4 6 0 0,0 0 0 0,0 0 0 16,0 0 0-16,0 0 0 0,0 0 0 0,0 0 8 16,0 0-8-16,0 0 10 0,0 0-10 0,0 0 10 15,0 0-10-15,0 0 0 0,3 0 0 0,-3 0 8 16,0 0-8-16,0 0 0 0,0 0 0 0,0 0 0 0,0 0 0 15,4 0-12-15,3 12 2 0,-4-9 1 16,1 9-4-16,3-6-1 0,0 0 0 0,-4-1 0 0,4 7 3 0,1-6 1 16,-1-6 0-16,3 6 0 15,-3-6-27-15,4 0-6 0,-4 0-1 0</inkml:trace>
  <inkml:trace contextRef="#ctx0" brushRef="#br0" timeOffset="190226.33">21262 3568 923 0,'0'0'39'16,"0"0"-31"-16,0 0 19 0,0 0 4 0,3 6 1 0,-3 0 0 16,4 6 4-16,-4-6 2 0,0 0 0 0,-4 2 0 15,4 4 0-15,0 0 0 0,0 0 0 16,0-6 0 0,0-1-2-16,0 10-1 0,-3-9 0 0,6 0 0 0,-3 6-20 0,4-6-4 0,-4-1-1 15,3 7 0-15,1-6-10 0,0 9 0 0,-1-9 0 0,1-1 8 16,-1 7-8-16,-3-6 0 0,0-6 0 0,4 6 0 15,-4-6 0-15,0 0 0 0,3 6 0 0,-3-6 8 16,0 0-8-16,0 0 0 0,0 0 0 0,0 0 0 16,0 0 0-16,0 0 12 0,0 0-12 0,0 0 12 15,0 0 7-15,0 0 1 0,0 0 1 0,0 0 0 16,0 0-1-16,0 0 0 0,-3-6 0 0,-4 0 0 16,3 0-20-16,1-11 0 0,-5 5 0 0,5 0 0 15,-4-3-11-15,-4 4 0 0,4-1 0 0,0 0 0 16,4 0-3-16,-4 4-1 0,0 2 0 0,3 0 0 15,1-6 2-15,-1 6 0 0,0 6 0 0,1-12 0 16,3 12 13-16,-4 0-12 0,1-8 12 0,3 8-12 16,0 0 12-16,-4-6 0 0,4 3 0 0,0 3-9 15,4-3 9-15,-1-3-8 0,-3 0 8 0,4 6-8 16,-1-6 8-16,5 0-8 0,-1 6 8 0,0-6-8 16,3 6 8-16,-3-5-8 0,0 5 8 0,4-6-8 15,-1 6 8-15,1-6 0 0,0 6-9 0,-1-3 9 16,1 0 0-16,3 3 0 0,-3-3 0 0,3 0 0 15,-4 0-25-15,1 3-7 0,3-12-2 0</inkml:trace>
  <inkml:trace contextRef="#ctx0" brushRef="#br0" timeOffset="190834.028">21505 3536 676 0,'0'0'14'0,"0"0"3"0,-3 6-17 15,-1-3 0-15,4-3 0 0,-3 12 0 0,-1-7 32 0,4 1 2 0,0-6 1 0,0 12 0 16,0-6 17-16,0 0 3 0,4 0 1 0,-4 0 0 16,0 2-12-16,3 4-3 0,-3-6 0 0,4 0 0 15,-4 0-24-15,0 0-5 0,3 0 0 0,-3-1-1 16,0-5-11-16,4 9 8 0,-1-3-8 0,1 0 8 16,-1 0-24-16,-3 0-4 0,4 0-2 0,-4-6 0 15,0 6-37-15,0-6-7 0,0 0-2 0</inkml:trace>
  <inkml:trace contextRef="#ctx0" brushRef="#br0" timeOffset="191055.949">21392 3377 1013 0,'0'0'20'0,"0"0"8"0,0 0-28 0,0 0 0 16,0 0 0-16</inkml:trace>
  <inkml:trace contextRef="#ctx0" brushRef="#br0" timeOffset="191589.03">21643 3495 1029 0,'0'0'21'0,"-7"6"6"0,7-6-27 0,0 0 0 0,0 0 0 0,0 0 0 15,0 0 0-15,0 0 0 0,-7 11 0 0,7-11 0 16,-4 6 0-16,4-6 0 0,0 12 12 0,0-12-4 16,0 6 26-16,0 0 5 0,0-6 1 0,4 9 0 15,-1 2-20-15,1-5-3 0,-1 6-1 0,1-6 0 16,-1 3-16-16,1 2 0 0,0 7 0 0,-1-6 0 15,4 0 0-15,-3-1 0 0,3 4 12 0,-4-3-12 16,1-6 0-16,-1 6 0 0,1-7 0 0,-4 1 0 16,0-6 0-16,3 6 0 0,-3-6 13 0,0 0-4 15,0 0-9-15,0 0 0 0,0 0 0 0,0 0 0 16,0 0 28-16,0 0 3 0,0 0 1 0,0 0 0 16,0 0-18-16,4-6-3 0,-1 0-1 0,1 1 0 15,-4-7-1-15,3 0 0 0,1 0 0 0,-1-2 0 0,1 8-9 0,-4-6 8 0,0 0-8 0,4 0 8 16,-1 6-8-16,1-2 0 0,-1 2 0 0,1 0 8 15,-1 0-8-15,1-6 0 0,3 6 0 0,-4-5 0 16,4 2 0-16,-3 0 0 0,-1 0 0 0,1-3 0 16,-4 7 0-16,3-7 0 0,-3 6 0 15,4-3 8-15,-4 0-8 0,0 0-14 0,0 4 3 16,0 5 1-16,0-6 10 0,0 6-13 0,0-6 5 0,0 6 8 16,3-6-22-16,1-6 3 0,0 6 1 15,3 0 0-15,-4 1-13 0,1 2-2 16,-1-3-1-16,4 0 0 0,0 0-82 15,0 6-16-15</inkml:trace>
  <inkml:trace contextRef="#ctx0" brushRef="#br0" timeOffset="191895.17">21950 3501 995 0,'0'0'42'0,"0"0"-34"16,-4 11 6-16,4-11 1 0,-3 6 0 0,3 0 0 16,-4 3 4-16,4-3 1 0,0 6 0 0,0-6 0 15,0-1-8-15,0 7 0 0,0-6-1 0,0 6 0 16,0-3-11-16,0 2 0 15,0 1 0-15,0-6 0 0,4 6 0 0,-4-6 0 16,0 2-10-16,3 4 10 16,-3-6-48-16,0 6-4 0,0-12-1 0,0 0 0 15,0 0-54-15,0 0-10 0</inkml:trace>
  <inkml:trace contextRef="#ctx0" brushRef="#br0" timeOffset="192103.756">21851 3277 881 0,'0'0'18'0,"0"0"5"15,0 0-23-15,0 0 0 0,0 0 0 0,4 9 0 16,-4 0 37-16,3 0 3 0,4-3 1 0,-3-1 0 15,3 1-41-15,-4 0 0 0,4-6 0 0</inkml:trace>
  <inkml:trace contextRef="#ctx0" brushRef="#br0" timeOffset="193032.143">22133 3530 528 0,'0'0'11'0,"0"0"2"0,-7 3-13 15,7-3 0-15,0 0 0 0,0 0 0 0,-7 3 48 0,7-3 6 0,0 0 2 0,-7 3 0 16,7-3 16-16,0 0 3 0,0 0 1 0,0 0 0 15,0 0-8-15,0 0-2 0,0 0 0 0,0 0 0 16,0 0-10-16,0 0-1 0,0 0-1 0,0 0 0 16,0 0-26-16,0 0-6 0,0 0-1 0,0 0 0 15,0 0-21-15,0 0-8 0,0 0 0 0,0 0 0 16,7-3 8-16,4 0 0 0,-4 0 0 0,-7 3 0 16,7 0 0-16,0 0 0 0,0 0 0 0,0 0-8 15,4 0 8-15,-1 0 0 0,1 0 0 0,-1 3-8 16,1-3 8-16,0 0 0 0,-1 0 0 0,1 0 0 15,3 0 0-15,-7 0 0 0,3 0 0 0,1-3 0 16,-4 3 0-16,0 0 8 0,-3-6-8 0,-1 0 0 16,-3 6 11-16,0 0-3 0,4-6 0 0,-4 6 0 15,-4-5 12-15,4-1 3 0,0 0 0 0,-3 6 0 16,-4-6-23-16,0-3 0 0,-4 3-10 0,4 3 10 16,-4 0 0-16,1 3 0 0,-4-6 0 0,3 6 0 15,0-5 0-15,-3 5 0 0,0-6 0 0,0 6 9 16,0-6 0-16,-4 6 0 0,1 0 0 0,3-6 0 15,-4 6-9-15,4 0-17 0,3 0 4 0,1 6 1 16,-1-6 12-16,4 0 0 0,7 0 0 0,-7 6-9 16,7-6 1-16,-4 6 0 0,1 5 0 0,3-5 0 0,0 9 0 15,0-3 0-15,3-6 0 0,1 5 0 0,3 1 8 16,0-6 0-16,4 3-9 0,-4-3 9 0,3 5 0 16,1 1 0-16,0 0 0 0,3-6 0 0,-4 0 0 15,-3 0 0-15,4 2-9 0,-1-8 9 16,-6 12 0-16,3-12 0 0,-7 0 0 0,7 6 0 15,-3-6-15-15,3 0 1 0,0 6 0 0,-4-6 0 0,4 0 14 0,0 0-12 16,0 0 12-16,0 0-12 16,1 0-12-16,-1 0-3 0,3 0 0 0,1 0 0 15,3 0-38-15,0 6-8 0,0-6-2 0,4 0 0 16,-4 0-33-16,-4 6-8 0</inkml:trace>
  <inkml:trace contextRef="#ctx0" brushRef="#br0" timeOffset="193365.664">22052 3221 604 0,'0'0'16'0,"0"0"6"0,0 3-22 0,4 3 0 16,-1 0 0-16,1 6 0 0,-1-12 33 0,4 6 3 16,-3-6 0-16,3 6 0 0,0-6 7 0,0 5 1 0,0-5 1 0,4 6 0 15,-4-6-21-15,7 12-4 0,-4-9 0 0,1 9-1 16,0-6-19-16,-1 5 0 0,1-5 0 0,-4 0-9 31,3 6-24-31,1 0-5 0</inkml:trace>
  <inkml:trace contextRef="#ctx0" brushRef="#br0" timeOffset="193859.111">22412 3457 903 0,'0'0'25'0,"0"5"7"0,0 1-32 0,4 0 0 0,-4 3 0 0,0-3 0 15,3 6 15-15,-3-6-3 0,4-1-1 0,-4 1 0 16,3 6 6-16,1-3 2 0,-4 3 0 0,3-1 0 16,1 7 13-16,-1-6 2 0,1-3 1 0,3 2 0 0,-4 1-22 15,1 0-4-15,-1-6-1 0,1 0 0 0,-1 0-8 16,-3-6 0-16,4 2 0 0,-4-2 0 0,0 0 0 0,0 0 8 16,0 0-8-16,0 0 8 0,3-2 26 0,-3-4 5 15,4-6 1-15,-8 0 0 16,4 0-20-16,-3 4-3 0,-1-1-1 0,1 0 0 15,-1 3-3-15,1-6-1 0,-1 1 0 0,-3 5 0 0,4-3 1 0,-1 0 0 16,1 6 0-16,-1-9 0 0,1 6 15 0,-1 1 2 0,4-1 1 16,0 6 0-16,-3 0-19 0,3 0-3 0,0 0-1 0,-4-6 0 15,4 6-8-15,0 0 12 0,0 0-12 0,0 0 12 16,0 0-12-16,0 0 0 0,0 0 0 0,0 0 0 16,0 0 0-16,4-6-11 0,3 6 3 0,0 0 0 15,0-6 8-15,0 6-12 0,0-3 12 0,0-3-12 16,3 3 0-16,-2 0 0 0,2 3 0 0,1-6 0 15,-1 6-22 1,-3-5-5-16,0 5-1 0</inkml:trace>
  <inkml:trace contextRef="#ctx0" brushRef="#br0" timeOffset="194381.433">22493 3474 847 0,'0'0'36'16,"-7"9"-36"0,7-9 32-16,-7 6-1 0,7-6 0 0,0 0 0 0,0 0-19 0,0 0-3 0,0 0-1 15,0 0 0-15,0 0 15 0,0 0 2 16,0 0 1-16,4 6 0 0,3 0 10 0,0-6 3 0,0 0 0 0,3 0 0 15,1 0-22-15,-1 0-4 0,1 0-1 0,0-6 0 16,-1 6-12-16,1 0 9 0,-1 0-9 0,1 0 8 16,-4 0-8-16,-7 0 0 15,0 0 0-15,0 0-11 16,4 0 11-16,3 0 0 0,0 0 8 0,-7 0-8 0,0 0 8 16,0 0-8-16,0 0 8 0,0 0-8 0,0 0 20 0,0 0 0 0,7 0 0 0,-7 0 0 15,0 0 8-15,0 0 0 0,-4-6 1 0,4 6 0 16,-3-6-20-16,3 6-9 0,0 0 8 0,-7-9-8 15,0 6 0-15,-4 0 0 0,0 3 0 0,4 0 0 16,-3 0 0-16,-1 0 0 0,4 0 0 0,-4 0 0 16,4 0 0-16,4 6 0 0,-4 3 0 0,3 3 0 15,4-6 10-15,-3 0-10 0,3 5 12 0,0 1-12 16,0-3 8-16,3 3-8 0,-3-6 0 0,4 5 0 16,-1 1 0-16,1-6 0 0,3 3 0 0,-4-3 0 15,5 5 0-15,-5-11 0 0,4 12 0 16,0-6-12-16,0-6 12 0,0 0 0 0,-3 0 0 0,3 0 0 15,3 0-15-15,1 0 0 0,3 0 0 0,4 0 0 16,-1 6 6-16,1-6 1 0,7 6 0 0,-4-6 0 16,4 6-45-16,3-6-9 0,0 0-2 0</inkml:trace>
  <inkml:trace contextRef="#ctx0" brushRef="#br0" timeOffset="195631.236">23019 3415 936 0,'0'0'26'0,"0"0"7"0,0 0-33 0,0 0 0 0,0 0 0 0,0-5 0 16,0 2-73 0,0-9-22-16,0 0-4 0,0 0-1 0,0-2 52 0,0 5 11 0,0-6 1 0,0 3 1 15,0 1 35-15,0-4 0 0,0 3 10 0,0 0-2 16,0 1-8-16,0 5 9 0,0 0-9 0,0-6 10 16,0 12-10-16,0 0-17 0,0 0 4 0,0 0 1 15,0 0-22-15,0 0-4 0,0 0-1 0,0 0 0 16,0 0 50-16,0 0 9 0,0 0 3 0,0 0 0 15,3 12 18-15,1-12 4 0,-4 0 1 0,3 12 0 16,-3-7 30-16,4 7 7 0,-1-3 1 0,1 9 0 16,-4-7-38-16,3 1-7 0,-3 6-2 0,0-6 0 15,4 2 3-15,-1 10 0 0,1-9 0 0,0 2 0 16,3 1-16-16,-4-6-4 0,4 2 0 0,-3 4 0 16,3-6-6-16,0 5-2 0,-4 1 0 0,4-3 0 15,0 2 15-15,-3-5 2 0,3 3 1 0,-3-6 0 16,3 5-19-16,-4-2-11 0,4-6 12 0,-3 0-12 15,-1 0 12-15,1 0-12 0,3-6 12 0,-7 0-12 0,0 0 16 16,0 0-4-16,0 0-1 0,0 0 0 0,0 0 8 16,0 0 1-16,0 0 1 0,-7-6 0 0,3-6-4 0,-3 0-1 15,-3-6 0-15,3 4 0 0,-4 2-4 0,4 0 0 0,0 1-1 16,0-4 0-16,0 6 1 0,3-6 1 16,-3 4 0-16,0-1 0 0,4 0 26 0,-4 0 5 0,-1 3 0 15,-2-2 1-15,3-1-21 0,0-9-4 16,-4 4 0-16,1-1-1 0,-1 0-3 0,4-2 0 0,0-4 0 0,0 7 0 15,-4-4-16 1,8 3 10-16,-4 1-10 0,3-4 8 0,1 9-8 0,3 1 0 0,-4-7 0 16,4 6 0-16,-3 1 0 0,3 2 0 0,-4-3 0 0,4 0 0 15,4 6 0-15,-4 0-11 0,3-5 11 0,1 8-8 16,-1-3 8-16,-3 6 0 0,4-6 0 0,-1 0-8 16,4 0 0-16,0 6 0 0,4 0 0 0,0 0 0 15,-1 0 8-15,1-6-12 0,3 6 12 0,-4 0-12 16,4 0 4-16,4 6 0 0,0-6 0 0,3 0 0 15,0 6 8-15,0 0 0 0,0 0 0 0,1 3 0 16,-5 2-13-16,1-5 2 0,-4 6 1 0,0-6 0 16,0 6-26-16,-3-3-6 0,-1 2-1 0,1-5 0 15,-8 6 21-15,5 0 4 0,-5-6 1 0,-3 5 0 16,-3-5 17-16,-1 9 0 0,0-3 0 0,-3-6 0 16,-3 5 0-16,-1-5 0 0,1 0 0 0,-4-6 0 15,-1 3 0-15,-2 3 0 0,-1-3 0 0,-3 0 0 16,3-3 0-16,1-3 0 0,-1 0 0 0,-3-3 0 15,3 3 0-15,-6-3 0 0,2 0 0 0,1 6 0 16,4-6-28-16,3 1-9 0,3-1-2 0,4 0 0 16,0 6-13-16,7 0-4 0,0 0 0 0</inkml:trace>
  <inkml:trace contextRef="#ctx0" brushRef="#br0" timeOffset="196062.23">23509 3019 1036 0,'0'0'23'0,"-3"5"5"0,-1 1 0 0,1 0 1 0,3 3-29 16,-4 3 0-16,4 0 0 0,0-1 0 0,4-5 17 0,-4 6-2 15,-4-3-1-15,4 2 0 0,4 1-14 0,-4 0 11 16,3 6-11-16,-3-10 10 0,4 10-2 0,-1 0 0 15,1-1 0-15,3-2 0 0,-4 9-8 0,1-1 8 16,-1-2-8-16,1 2 8 0,-1 4-8 0,1-4 0 0,3 7 0 0,-4-10 0 16,1 10 0-16,-1-7 0 0,1-2 0 0,-4-4 0 15,4 1 0-15,-4-3 0 0,3 2 0 0,1-5 0 16,-4-6 0-16,3 0 0 0,-3-6 0 0,0 0 0 31,0 0-45-31,0 0-11 0,0 0-3 0,-3-6-245 0,3 0-50 0</inkml:trace>
  <inkml:trace contextRef="#ctx0" brushRef="#br0" timeOffset="196698.941">23689 3365 1196 0,'0'0'24'0,"0"0"8"16,-3 6-32-16,3-6 0 0,0 0 0 0,0 0 0 15,0 0 9-15,0 0-9 0,0 0 8 0,0 0-8 16,-8 0 15-16,1 0-3 0,0 0 0 0,0 0 0 0,7 0 23 15,0 0 4-15,-7 6 1 0,7-6 0 0,-7 0-26 16,7 0-5-16,-10 0-1 0,3 6 0 0,-4 0-8 0,4-6 0 0,0 6 0 0,0-6 8 16,7 0-8-16,-4 12 0 0,1-9 0 0,-1 2 8 15,4 7-8-15,-3-6 0 0,-1 0 0 0,1 6-11 16,3-6 11-16,0-6 0 0,0 5 0 0,0 1-8 31,0 0 8-31,0 3 0 0,3-3 0 0,1 0 0 0,-1 0 0 0,1-6 0 0,3 6 0 16,-4-1 0-16,-3-5 0 0,4 0 0 0,-4 0 0 0,7 0 0 15,-7 0 0-15,3 0 0 0,-3 0 0 0,7 0 0 16,-3-5 0-16,-4 5 0 0,7 0 0 0,-3-6-8 16,3 6 8-16,0-6 11 0,-4 6-3 0,1-6 0 15,-1 0-8-15,1 3 10 0,-1-9-10 0,1 6 10 16,-4 1-10-16,3-1 0 0,1 0 0 0,-4 0 8 16,0 0-8-16,0 0 0 0,-4-3 0 0,4 9 0 15,0 0 0-15,0 0 0 0,-7 0 0 0,7 0 0 16,0 0 0-16,0 0 0 0,-3-3 0 0,3 3 0 15,0 0 10-15,0 0 0 0,0 0 0 0,0 0 0 16,0 12-10-16,0 0 0 0,3-6-12 0,1 6 12 16,-1-7-9-16,1 7 9 0,-1 3 0 0,1-9 0 15,3 6 0-15,-3-7 0 0,3 1 0 0,0 0 0 16,-4 0 0-16,-3-6 0 0,7 3 0 0,0 0 0 16,-7-3-28-16,7-3 0 0,0 3 1 0,-3-3 0 15,3 3-26-15,-3-12-6 0,-1 6-1 0</inkml:trace>
  <inkml:trace contextRef="#ctx0" brushRef="#br0" timeOffset="197134.591">23820 3092 1036 0,'0'0'23'0,"0"0"5"0,0 0 0 0,0 0 1 0,0 0-29 0,0 0 0 0,0 0 0 0,0 0 0 16,0 0 0-16,0 0 0 0,0 0 0 0,0 0 0 0,0 6 0 0,0 3 0 15,3-3 0-15,1 5 0 0,-1-5 0 0,-3 6 0 16,4 0 0-16,-4-3 0 0,7 8 31 0,-4-5 0 16,1 6 0-16,-1-1 0 0,1 4-9 0,-1 2-2 15,1-8 0-15,-1 9 0 0,1-1 20 0,-1-5 3 16,1 2 1-16,0 4 0 0,-1-9-21 0,-3 2-4 16,4 7-1-16,-4-7 0 0,3 4 8 0,-3-9 2 15,4 5 0-15,-1-5 0 0,1 0-20 0,3-3-8 16,-4 2 8-16,1-5-8 0,-1 6 0 15,-3-6 0-15,4 0-14 0,-4-6 5 0,0 0-8 0,0 0-2 16,0 0 0-16,0 0 0 16,0 0-40-16,0 0-8 0,0 0-1 0,0 0-324 15,-4-12-64-15</inkml:trace>
  <inkml:trace contextRef="#ctx0" brushRef="#br0" timeOffset="197377.237">23636 3389 1102 0,'0'0'23'0,"0"0"5"0,0 0-28 0,0 0 0 0,4 0 0 0,-1-6 0 16,4 0 35-16,-3 6 1 0,3-6 1 0,0 6 0 15,0-6 3-15,4 1 0 0,-1-1 0 0,1 0 0 0,3 3-20 16,-4-9-3-16,4 6-1 0,-3 0 0 0,3 0-16 15,-3 6 0-15,-1-5 0 0,-3-1 0 0,4 6 0 0,0-6-9 16,-4 0 1-16,0 0-396 16,3 3-80-16</inkml:trace>
  <inkml:trace contextRef="#ctx0" brushRef="#br0" timeOffset="197750.142">24056 3013 1148 0,'0'0'25'0,"-4"11"6"0,4-5 1 0,0 6 0 0,0-3-32 0,0 3 0 0,4-1 0 0,-1 1 0 15,-3-6 24-15,4 9-2 0,-1-4 0 0,1 1 0 16,0 0-9-16,-1 0-1 0,1 0-1 0,-1 2 0 16,4 4-19-16,0-1-4 0,-3-5-1 0,3 9 0 15,-4-9 36-15,1 5 7 0,-1 1 2 0,1-3 0 16,-1 2-32-16,-3 4 0 0,0-4 0 0,0-5 0 16,4 12 0-16,-4-13 0 0,-4 4 0 0,4 9 0 15,0-13 12-15,0 7-3 0,0-3-1 0,0-3 0 16,0-1 0-16,0 1 0 0,4-3 0 0,-4-3 0 15,0-6-8-15,0 0 0 0,0 0 0 0,0 0 0 16,0 0-49-16,0 0-6 0,-4-6-1 0,1-3-320 16,-1-9-65-16</inkml:trace>
  <inkml:trace contextRef="#ctx0" brushRef="#br0" timeOffset="198024.735">23954 3254 1551 0,'0'0'34'0,"0"0"7"0,-4 6 2 0,4-6 1 0,-3 5-36 0,3-5-8 0,0 0 0 0,0 0 0 16,0 0 0-16,0 0 0 0,0 0 0 0,0 0 0 15,0 0 0-15,7 0 0 0,3-5 0 0,1 5 0 16,-1-6 0-16,1 0 0 0,3 6 0 0,0-12 0 15,0 6 0-15,0 0-11 0,0 3 3 0,1-8 0 32,-1 5-39-32,-4 0-7 0,4 0-2 0,4 0 0 0,0 0-44 15,-4 0-10-15,3 0-2 0,-2 4-363 0</inkml:trace>
  <inkml:trace contextRef="#ctx0" brushRef="#br0" timeOffset="198481.898">24299 3227 1074 0,'0'0'30'0,"0"0"8"16,0 0-30-16,4 6-8 0,-4 3 0 0,3-3 0 0,4 6 36 0,-3-7 5 15,3 1 2-15,0 0 0 0,-3-6-6 0,3 6-1 16,0-3 0-16,-4 3 0 0,-3-6-10 0,7 3-2 16,0 0-1-16,-7-3 0 0,4-3 8 0,-4 3 1 15,7-3 1-15,-4-3 0 0,1 3-9 0,0-3-1 16,-1 0-1-16,-3-5 0 0,4 5-22 0,-4-6 0 0,0-3 0 0,0 9 0 16,3-5 0-16,-3-7 0 0,-3 12 0 0,3-6 0 15,-4-2-13-15,4 8-1 0,0-6 0 0,0 6 0 16,-3-6 14-16,-1 12 0 0,4 0 0 15,0 0 0-15,0 0 0 0,0 0 0 0,-4-6 0 0,4 6 0 16,0 0 0-16,0 0 0 0,-7 0 0 0,4 6 0 16,-4 0 0-16,3 0-9 0,1 0 1 0,-1 12 0 15,1-10 8-15,-1 10 0 0,1 0 0 0,-4 5 0 16,3 4 0-16,1-10-8 0,3 4 8 0,0-3-8 16,0-1 8-16,0-5-8 0,0 0 8 15,3-3-8-15,-3 2 8 0,4-5 0 0,-1 6-9 0,1-6 9 16,3 0-14-16,0 0 2 15,0-6 0-15,3 3 0 0,1-1-146 0,3-2-29 16</inkml:trace>
  <inkml:trace contextRef="#ctx0" brushRef="#br0" timeOffset="200014.792">18768 1513 946 0,'0'0'20'0,"0"0"5"0,-7 0 1 0,7 0 2 0,0 0-28 0,0 0 0 0,0 0 0 16,0 0 0 0,0 0-17-16,0 0-9 0,0 0-2 0,0 0 0 0,0 0 13 0,0 0 3 0,0 0 0 0,0 0 0 15,3 0 12-15,4-6 8 0,0 1 0 0,-3-1-8 16,3 6 0-16,-4-9-17 0,5 9 1 15,-5-3 1 1,4 3-37-16,0 0-8 0,-7 0-2 0,0 0 0 16,0 0-47-16,0 0-10 0,0 0-1 0,0 0-1 0,4 3 121 0,-4-3 35 0,0 0 1 0,0 0 1 15,0 9 86-15,0-9 17 16,-4 11 3-16,1-5 1 0,-4-6-4 0,3 6-1 0,4-6 0 0,-7 0 0 16,7 0-67-16,-4 6-14 0,1 0-2 0,-4 0-1 15,7-6-37-15,0 0-7 0,0 0-2 0,-4 6 0 16,4-6 34-16,0 0 6 0,0 0 2 0,0 0 0 15,0 0-31-15,0 0-5 0,0 0-2 0,0 0 0 16,0 0 27-16,-7 0 4 0,0-6 2 0,0 0 0 16,0 6-22-16,0-6-5 0,0-6-1 0,-4-5 0 15,1 5-18-15,-1-3 0 0,1-2 0 0,-1-7 0 16,-3 4 23-16,0-4 1 0,0 3 0 0,0 4 0 0,-7-1-24 16,3 0 0-16,-3-2 0 0,0 8 0 0,-1-5 0 15,-2 5 0-15,2-3 0 0,-2 9 0 0,-8-6-22 0,0 7 1 16,1-1 0-16,-5 0 0 0,5 0 8 15,-5 6 1-15,1-6 1 0,-4 6 0 0,0-9 11 0,-6 6-10 16,2 0 10-16,-6-3-10 0,-4 6 10 0,3 0-10 16,1 0 10-16,3 0-10 0,4 0 10 15,0 0-8-15,-4-5 8 0,0-1-8 0,-4 6 8 0,1 0 0 16,-7-6 0-16,-4 6 0 0,3-6 0 0,1 6 0 16,3-6 0-16,-7 0 0 0,0-6 0 0,-4 9 0 15,4-2 0-15,-7-1 0 0,7 0 0 0,0 0-10 16,4 0 10-16,-11-6-10 0,7 6 10 0,-3 1 0 15,-5-1 0-15,1-3-8 0,7-3 8 0,0 6 0 0,1-6 0 16,-5 7-8-16,4-1 8 0,0 0 0 0,0 0 0 0,14 6 0 31,-3 6-26-31,-1 0-3 0,-2 0-1 0,2-6 0 0,-6 0 48 16,6 0 10-16,-3 0 1 0,-10 0 1 0,10 0-30 0,0 0 0 0,4 5 0 16,-1-5 0-16,8 6 0 0,0 0 0 15,-1 0 0-15,4 0 0 0,4 0-12 0,3 3 0 0,1 2 1 0,3 1 0 16,-1 0-4-16,5 0-1 0,-5-3 0 0,5 8 0 15,-1-5-38 1,0 0-8-16,4-6-2 0,0 8 0 0,0-2 0 16,3 0 0-16,1-12 0 0,2 6 0 0,1 5-28 15,4 7-7-15,-1-3-1 0</inkml:trace>
  <inkml:trace contextRef="#ctx0" brushRef="#br0" timeOffset="200928.56">10520 884 760 0,'-7'18'32'0,"-4"-6"-32"16,4-1 52-16,4 4 5 0,-4-3 1 0,0 0 0 15,3-7-22-15,-3 1-5 0,7-6-1 0,-4 12 0 16,-3-3 4-16,4-3 1 0,-4 6 0 0,0-7 0 16,3 13 1-16,-3-6 0 0,4 3 0 0,-4 2 0 15,3 7-20-15,-3 2-3 0,0 4-1 0,0 8 5 31,0 3-9-31,0-3-8 0,-4 6 12 0,4-8-1 0,-4-4 0 0,1 0 0 0,-1-2 0 16,4-1 1-16,-3-3 0 0,6 4 0 0,-3-4 0 16,0-8-12-16,0 5 0 0,3-2 0 0,-3-3 8 15,4-7-8-15,-1 1 8 0,4-6-8 0,-3 3 8 16,3-9-8-16,0 0 0 0,0 0-12 0,0 0 12 16,0 0-58-16,0-9-4 0,3-3-1 0</inkml:trace>
  <inkml:trace contextRef="#ctx0" brushRef="#br0" timeOffset="201516.327">10626 1463 1220 0,'-7'0'34'0,"-4"6"9"0,4-6-35 0,0 6-8 0,0-6 0 0,7 0 0 16,-11 6 42-16,1-6 6 0,3 0 2 0,-4 6 0 15,4 3-22-15,-4 2-4 0,4-5 0 0,0 6-1 16,-3-6-9-16,3 0-2 0,0 0 0 0,7-6 0 16,-7 9 8-16,0-4 0 0,7-5 1 0,-4 12 0 15,-3 0-21-15,3-6-18 0,1 6 3 0,3-1 1 16,0-11 14-16,0 9 0 0,0-3 0 0,0-6-9 16,0 0 9-16,0 0 0 0,3 6 0 0,-3-6-8 15,7 6 8-15,1 0 0 0,-5 0 0 0,4-6 0 16,0 0 0-16,0 0 0 0,0-6 0 0,-3 0 0 15,3 6 8-15,-4-6-8 0,4 0 8 0,0 0-8 16,-3-3 12-16,0-2-1 0,3 5-1 0,-4-6 0 0,1 6-10 16,-1-6 0-16,-3 6 0 0,4-5 0 0,-4 2 13 0,0 3-2 15,3 0-1-15,-3 6 0 0,0 0-10 0,0 0 0 0,0 0 0 16,0 0 0-16,0 0 0 0,0 0 0 16,0 0 0-16,0 0 0 0,0 0 0 0,0 0-11 15,0 0 11-15,0 0-12 0,0 0 12 0,4 6 8 0,-1 0-8 16,1 0 11-16,-1 8-11 0,1-8-12 0,-1 0 2 15,1 0 1 1,-1 0 9-16,1 0 0 0,3 0 0 0,0 0 0 0,0-1 0 0,0-5 0 16,0 0 0-16,4 0 0 0,-1 0 0 0,-3 0-10 15,4-5 10-15</inkml:trace>
  <inkml:trace contextRef="#ctx0" brushRef="#br0" timeOffset="202325.553">11229 1440 649 0,'-7'6'54'0,"7"-6"-17"15,0 0-3-15,0 0-1 16,0 0 14-16,-11 0 2 0,4 6 1 0,7-6 0 15,0 0-6-15,0 0-2 0,0 0 0 0,0 0 0 16,-3-6-17-16,-1-6-3 0,4 3-1 0,0-3 0 0,0 21-21 0,0 9 0 16,4-6 0-16,-4-1 0 15,3 1 12-15,1-3-1 0,-1 3-1 0,4-1 0 16,0 1-10-16,0 0 8 0,-3 0-8 0,3 8 8 16,-3-8 2-16,-1 0 0 0,1 0 0 0,-1-1 0 15,1-2-2-15,-4-9 0 0,0 0 0 0,0 0 0 16,0 0 7-16,0 0 1 0,0 0 0 0,0 0 0 15,0 0 33-15,0 0 7 0,0 0 2 0,0 0 0 16,0-9-26-16,-4 9-4 0,4-6-2 0,0 1 0 0,-3-1-18 16,3-6-8-16,-4 6 8 0,4 0-8 0,-3-6 0 0,-1 7 0 15,4-4 0-15,-3 3 0 16,3 0 0-16,0 0 0 0,0 0 0 0,0 0 0 0,0 0 0 0,0-5 0 0,0 2 0 0,0 3 0 16,0-6 0-16,-4 6 0 0,4-11-11 0,0 5 11 15,0 3 0-15,-4-3 0 0,4 1 0 0,0 5 0 16,-3-6 0-16,3 0 0 0,-4 3 0 0,1 4 0 15,3-7 0-15,-4 6-8 0,4 0 8 0,0-6 0 16,4 0 0-16,-4 7 0 0,3-1 0 16,-3-3-8-16,4 3 8 0,3 0-8 0,-3-6 8 15,3 7-8-15,0-1-4 0,3 6-1 0,1-6 0 0,-1 6 0 16,1 0-23-16,0 6-4 16,-1-6 0-16,1 6-1 15,-1 5-21-15,4 1-4 0,-3-6-1 0,0 6 0 16,3 2-21-16,-4-2-4 0,4 6 0 0</inkml:trace>
  <inkml:trace contextRef="#ctx0" brushRef="#br0" timeOffset="202698.586">11476 1452 718 0,'0'0'15'0,"0"0"3"0,-4 5-18 0,4-5 0 0,-7 6 0 0,7-6 0 16,0 0 38-16,0 0 4 0,0 0 1 0,0 0 0 16,-3 6 1-16,-1 6 1 0,4-9 0 0,0 3 0 15,0 0-13-15,4 5-2 0,-4-5-1 0,0 6 0 16,3-6-29-16,1 0 8 0,-1 3-8 0,1 2 0 16,-1 1 9-16,1-6-1 0,-4 6 0 0,3-6 0 15,1 5-35-15,-4-5-7 0,4-6-2 0</inkml:trace>
  <inkml:trace contextRef="#ctx0" brushRef="#br0" timeOffset="202966.742">11458 1216 608 0,'-3'12'25'16,"-1"0"-25"-16,1 3 0 0,-1-4 0 0,1 1 0 15,-1 0-11-15,1-3 11 0,-1-3 0 0,4-6 0 0,0 5 0 16,0-5 0-16,0 0 0 0,0 0 0 0</inkml:trace>
  <inkml:trace contextRef="#ctx0" brushRef="#br0" timeOffset="203478.149">11730 1469 1170 0,'-18'12'24'0,"18"-12"6"0,0 0-30 0,0 0 0 0,0 0 0 0,0 0 0 16,0 0 0-16,-3 3 0 0,3-3 0 0,0 0 0 16,-4 12 0-16,4-12 0 0,0 6 0 0,0-1 0 15,4 1 0-15,-1 0 0 0,-3-6 0 0,4 6 0 16,-1 0 0-16,4 0 0 0,-3 0 9 0,-1 3-9 15,1-4 8-15,-4-5-8 0,3 6 0 0,1 0 8 16,0 0-8-16,-4 0 12 0,0-6-12 0,3 6 12 16,-3 6 3-16,0-7 1 0,4 1 0 0,-4 3 0 15,0 3-2-15,3 0 0 0,-3-1 0 0,0-5 0 16,0 6 0-16,0-3 0 0,4 3 0 0,-4-1 0 16,0-5 5-16,0 0 1 0,0-6 0 0,0 6 0 15,0-6-6-15,0 0-1 0,0 0 0 0,0 0 0 0,0 0-1 0,0 0 0 16,0 0 0-16,0 0 0 0,0 0 6 0,0 0 1 15,3 0 0-15,1-12 0 0,-1 6-8 0,1-5-2 0,-1-1 0 16,1-3 0-16,-1 3-9 0,1 1 0 0,-1-7 0 16,-3 6 0-16,4 3 0 0,-1-8 0 0,-3 5 0 15,0 0 0-15,4 6 0 0,-4-8 0 0,3 8-12 0,-3 0 12 16,4-6-8-16,-4 6 8 0,4-5 0 0,-1-4 0 16,-3 9 0-16,4 0 0 15,-1-6-9-15,-3 1 9 0,4 5-19 0,-1-6 0 0,1 3 0 16,-4 3 0-16,3 0-27 0,-3 6-6 15,0 0 0-15,0 0-1 0,0 0-114 0,0 0-22 16,0 0-5-16</inkml:trace>
  <inkml:trace contextRef="#ctx0" brushRef="#br0" timeOffset="203800.253">12086 1463 1174 0,'-7'6'49'0,"4"6"-39"15,-1-9 10-15,1 0 1 0,-1 6 1 0,0-3 0 16,4-1-13-16,-3 1-9 0,3 0 12 0,-4 6-12 15,4-6 0-15,-3 0 0 0,3 8 0 0,-4-8 0 16,1 6 0-16,3-6 0 0,0 6 0 0,0-1 0 16,0-5 0-16,0 9 0 0,0-9 0 0,0 6 0 15,0-1 0-15,3-5 0 0,1 0 0 0,-1 3-12 32,-3-3-14-32,4 0-2 0,-4 0-1 0</inkml:trace>
  <inkml:trace contextRef="#ctx0" brushRef="#br0" timeOffset="204043.072">12054 1237 1034 0,'-3'18'29'0,"-1"-1"7"16,1-5-36-16,3 3 0 0,-4-4 0 0</inkml:trace>
  <inkml:trace contextRef="#ctx0" brushRef="#br0" timeOffset="204727.919">12432 1581 1150 0,'-21'6'24'0,"14"0"6"0,0-6-30 0,7 0 0 0,0 0 0 0,0 0 0 16,0 0 12-16,0 0-4 0,-4 6-8 0,4-6 12 15,0 0-12-15,0 0 8 0,0 0-8 0,0 0 0 16,0 0 0-16,7 5 0 0,0-5 0 0,0 0 0 0,4 0-11 0,-1 0 2 0,1-5 0 0,0-1 0 31,3 6-27-31,0 0-6 0,0-6-1 0,0 6 0 16,-3-6 14-16,3 6 2 0,0 0 1 0,-4 0 0 15,-3 0-2-15,4 0 0 0,-4 0 0 0,-7 0 0 0,0 0 28 0,4 0-8 0,-1-6 8 0,-3 6 0 16,0-6 40-16,0 0 12 0,0 0 4 0,0 6 0 16,-3-5 7-16,-1-4 1 0,1 9 1 0,-1-6 0 15,-3 0-18-15,3 6-4 0,4 0-1 0,-7-6 0 16,0 6-14-16,0-6-2 0,-3 6-1 0,3 0 0 16,-4 0-25-16,-3 0-12 0,3 6 0 0,1-6 1 15,-4 6-7-15,3-6-2 0,-3 0 0 0,3 6 0 16,1 0 10-16,3-6 2 0,-4 3 0 0,4 8 0 15,0-11-2-15,0 6 0 0,0 0 0 0,3 6 0 16,1-6 10-16,-1 6-8 0,1-1 8 0,-1-2-8 16,4 3 8-16,0 0-8 0,0-1 8 0,0 1-8 15,0-3 8-15,0 3 0 0,4 5 0 0,-1-5-8 16,-3 0 8-16,4 3 0 0,-1-9 0 0,4 5 0 16,-3 1 14-16,0 0-2 0,3 0 0 0,0-4 0 15,0 4 12-15,3-6 1 0,4 0 1 0,-3 6 0 16,3-6-26-16,0-1 0 0,4 1 0 0,-4-3 0 15,4 0-40-15,-4-3-12 16,0 3-4-16</inkml:trace>
  <inkml:trace contextRef="#ctx0" brushRef="#br0" timeOffset="205070.694">12425 1302 922 0,'-7'-12'19'0,"0"6"5"0,0 0-24 0,3 0 0 0,1 0 0 0,3 6 0 15,0 0 0-15,0 0 0 0,0 0 0 0,0 0 0 16,0 0 0-16,0 0 0 0,0 0 0 0,0 0 0 15,0 0 0-15,0 0 0 0,3 0 0 0,4 0 0 16,0 0 0-16,0 6 0 0,4 0 0 0,-4 0 0 0,4 6 0 0,-1-3 0 16,-3 8 0-16,0 1 0 0,4 0 21 0,-4 2-1 15,0-2 0-15,0-1 0 0,4 4 10 16,-4-9 2-16,0 5 0 0,0 1 0 0,0-12-7 0,0 9-1 16,3-4 0-16,1-5 0 0,3 0-24 0,4 0-12 15,3 6 0-15,-3 2-321 16,-1-8-65-16</inkml:trace>
  <inkml:trace contextRef="#ctx0" brushRef="#br0" timeOffset="205613.247">12873 1666 836 0,'0'0'24'0,"0"0"4"0,0 0-28 0,0 0 0 0,0 0 0 16,0 0 0-16,0 0 0 0,-4 6 0 0,4-6 0 0,0 0 0 15,0 0 0-15,0 0 0 0,0 0 0 0,0 0 0 16,0 0 57-16,0 0 6 0,0 0 1 0,0 0 0 15,0 9-49-15,0-9-15 0,0 6 8 0,4 0-8 16,-1 0 13-16,1-1-1 0,-4-5 0 0,0 12 0 16,7-6 4-16,-4 0 0 0,-3 9 0 0,4-9 0 0,0 5-2 15,-1-5 0-15,1 6 0 0,-4 0 0 16,3-6 3-16,-3 2 1 0,0 4 0 0,0-6 0 0,4 0 2 16,-4 6 0-16,0-12 0 0,0 0 0 0,0 0 0 15,0 0 0-15,0 0 0 0,0 0 0 0,0 0 16 0,-7 0 3 16,0-12 1-16,3 6 0 0,-3-6-40 15,3-2 0-15,1-4 0 0,-1 0 0 0,4 1 0 16,0-4 0-16,0 3-12 0,0 7 4 16,0-7 8-16,0 3 0 0,4 4 0 0,-4-7-8 15,0 6 8-15,3 3 0 0,-3-2 0 0,4-1-8 16,-1 6 8-16,1-6-8 0,0 6 8 0,-1 0-8 16,1-5 0-16,-4 11 0 0,0 0 0 0,0 0 0 15,3-3 8-15,4 3 0 0,0-6 0 0,-7 6 0 16,7 0-16-16,-7 0 0 0,7 0-1 0,0 0 0 15,0 6-31-15,4-6-5 0,-4 3-2 0,4 8 0 16,-4-5 6-16,3 0 1 0,1 6 0 0</inkml:trace>
  <inkml:trace contextRef="#ctx0" brushRef="#br0" timeOffset="206155.996">13056 1681 1082 0,'0'0'30'0,"0"0"8"0,0 0-30 0,0 0-8 0,0 0 0 0,0 0 0 16,0 0 15-16,0 0 1 0,0 0 1 0,0 0 0 15,0 0 6-15,0 0 1 0,0 0 0 0,0 0 0 16,0 0-24-16,7 6 0 0,0-6 0 0,4 0 0 16,-4 0 0-16,4 6 8 0,3 0-8 0,-4-6 0 15,-3 0 0-15,4 5 0 0,-4-5 0 0,0 0 0 16,0 0 0-16,0 0 8 0,0 0-8 0,0-5 0 16,0 5 25-16,-3 0 1 0,3-12 0 0,0 12 0 15,-3-6 1-15,3 0 0 0,-4-3 0 0,1 3 0 16,-1 0-7-16,1 1-2 0,-4-7 0 0,3 6 0 15,-3 0-10-15,0 0-8 0,0 6 12 0,0 0-12 0,0 0 8 16,0 0-8-16,-3 0 0 0,-4-6 0 0,0 3-12 0,3 3-5 0,-3-6-2 0,0 1 0 16,0 5 5-16,-4 0 1 15,1 0 0-15,-1 0 0 16,1 5 13-16,-1 1-9 0,4-3 9 0,0 3-8 16,0 6 8-16,0 0-12 0,0-1 12 0,0 7-12 0,3-3 12 0,4 8-8 0,-3-5 8 0,-1 8-8 15,4-8 8-15,0 6 0 0,4-4 8 0,-4 4-8 16,0-13 11-16,3 1-3 0,1 9 0 0,-1-15 0 15,1 5-8-15,-1 1-11 0,4 3 3 0,0-3 0 16,0-1 8-16,0 1 0 0,4-6 0 0,0 6 0 16,-1-6 0-16,1 2 8 0,-1-2-8 0,4 0 0 15,1 0-23-15,2-6-9 16,1 0-1-16</inkml:trace>
  <inkml:trace contextRef="#ctx0" brushRef="#br0" timeOffset="207444.788">14160 1484 648 0,'0'0'14'0,"0"0"3"0,0 0 1 0,0 0 0 0,0 0-18 16,0 0 0-16,0 0 0 0,0 0 0 0,0 0 39 0,0 0 4 15,0 0 1-15,0 0 0 0,0 0-3 0,0 0 0 16,-7 3 0-16,4 6 0 0,-1-3-6 0,1-1-2 0,-1 1 0 0,-3 6 0 16,4-6 2-16,3 0 0 0,0-6 0 0,0 0 0 15,0 0-17-15,0 0-3 0,0 0-1 0,0 0 0 16,0 0 19-16,0 0 4 0,-4-12 1 0,4 6 0 16,0-11-15-16,0-1-3 0,0-3-1 0,4 4 0 15,-4-7-19-15,0 4 0 0,3 8 0 0,-3-6 0 16,0 9-15-16,-3-2-6 0,-1 5-2 0,1 0 0 15,3 6-21-15,0 0-5 16,0 0-1-16,-7 6 0 0,-4-6 15 16,0 12 3-16,-3-4 1 0,4 4 0 0,-1 6 21 0,1-1 10 0,-1-2-10 0,-3 9 10 15,3-7 0-15,-3 4 0 0,4 2 13 0,-1 1-4 16,-3 2 12-16,3-8 3 0,1 5 0 0,-1-8 0 16,1 9 1-16,3-7 1 0,-4 4 0 0,4-3 0 15,0-1-11-15,0 1-3 0,0-3 0 0,0-4 0 16,3 1 0-16,1 0 0 0,-1 0 0 0,1-4 0 15,-1-2-2-15,1 6-1 0,3-6 0 0,0 6 0 16,3-6-9-16,-3-1 8 0,0 4-8 0,0 3 8 0,4 0-8 16,-1 0 0-16,4-1 0 0,-3 1 0 0,-1 3 0 0,4-9 0 15,0-6 0-15,4 11 0 0,-4 7 0 0,0-6 0 16,4-6 0-16,-4-3 0 16,7-6-28-16,-4 3-8 0,1 8-2 0,3-2 0 15,0-6-50-15,-3-6-11 16</inkml:trace>
  <inkml:trace contextRef="#ctx0" brushRef="#br0" timeOffset="207985.542">14305 1722 877 0,'0'0'24'0,"0"0"7"0,-7 0-31 0,0 0 0 0,-4 6 0 0,4-6 0 15,-3 6 52-15,3-6 4 0,0 9 0 0,-4-3 1 16,1-1-9-16,-1 1-3 0,0 0 0 0,1 0 0 0,-1 0-7 0,4 6-2 16,-3-6 0-16,2 2 0 15,1 4-13-15,0 0-3 0,0 0-1 0,4-1 0 16,-1-2-19-16,1 3 0 0,-1 6 8 0,4-12-8 0,0 5 0 0,0 1 0 15,0 3 0-15,4-9 0 0,3-1 0 0,-4 1 0 16,1 0 0-16,-4-6 0 0,7 0 0 0,0 0 10 16,-4 0-2-16,5 0 0 0,-8 0 9 0,7 0 2 15,0-6 0-15,3 0 0 0,-3 1-9 0,-3-1-2 16,3-6 0-16,-4 9 0 0,4-3-8 16,1 0 0-16,-5 0 9 0,4 1-9 0,-3-1 0 0,-1 0 8 15,-3-6-8-15,4 6 0 0,-4 0 0 0,0 6 8 16,3-3-8-16,-3 3 0 0,4-6 0 0,-4 1 0 15,3-1 0-15,-3 6 0 0,0 0 0 0,0 0 0 16,0 0 0-16,0 0 0 0,0 0 0 0,0 0 0 0,0 0 0 16,0 0-8-16,0 6-1 15,0-1 0-15,4 1 0 0,-1-6 0 0,-3 6 17 0,4 3 3 0,-4-3 1 16,3 6 0-16,1-6-12 0,-1 5-17 0,1-5 4 0,-4 3 1 16,4 3 12-16,-1-6 0 0,-3-6 0 0,4 5 0 15,3 1 0-15,0 0 0 0,-7-6 0 16,3 6 0-16,-3-6-13 0,11 0 0 0,-4-6 0 0,0 6 0 15,0-6-43 1,0 0-9-16,-3 1-2 0</inkml:trace>
  <inkml:trace contextRef="#ctx0" brushRef="#br0" timeOffset="208463.688">14478 1822 380 0,'0'0'10'0,"0"0"4"0,0 0-14 0,0 6 0 0,0 6 0 0,0-12 0 0,0 0 61 0,0 6 10 15,0-6 1-15,0 0 1 0,0 0-19 0,0 0-4 16,4 0-1-16,3 0 0 0,0 0-1 0,0 0-1 16,-4 0 0-16,4-6 0 0,-7 6-20 0,4 0-4 15,-1-6-1-15,-3 6 0 0,0 0 3 0,0 0 1 16,0 0 0-16,0 0 0 0,0 0 5 0,0 0 1 15,0 0 0-15,0 0 0 0,0 0 12 0,0 0 4 16,0 0 0-16,0 0 0 0,-3 6-28 0,-4 5-4 0,3-5-2 0,1-3 0 16,-4 3-14-16,3 0 0 0,-3 6 0 15,-4-12 0-15,4 6 8 0,-3 0-8 16,3-6 0-16,0 5 9 0,-4-5 1 0,4 0 0 16,7 0 0-16,-7 0 0 0,7 0-10 0,-7 6 10 0,0-6-10 15,7 0 10-15,0 0-10 0,0 0 0 0,0 0 0 0,0 0 0 16,-4 6 0-16,4 0 0 0,4 3 0 0,-4-3 0 15,3 0 0-15,1-1-20 0,3 1 3 0,-3-6 1 16,-1 6 16-16,4 0 0 0,0 0 0 0,0 6 0 16,0-12 0-16,0 6 0 0,0-3-8 0,-3 2 8 15,-4-5 0-15,7 6-12 0,-3 0 12 0,-4-6-10 16,0 0 10-16,0 0 0 0,0 0 0 0,0 0-8 16,0 0-3-16,0 0 0 0,7-6 0 0,3 6 0 15,-3 0-12-15,4-6-2 0,3-2-1 0,-3 2 0 16,-1-6-104-16,1 6-21 0</inkml:trace>
  <inkml:trace contextRef="#ctx0" brushRef="#br0" timeOffset="209121.936">14545 1334 544 0,'0'0'15'0,"0"0"5"0,0 6-20 0,0 6 0 0,4-6 0 0,-4 2 0 16,0-2 34-16,3 6 3 0,-3-6 1 0,4 0 0 15,-4 0 10-15,0 5 3 0,3-5 0 0,1 0 0 16,-4 3 1-16,3 3 1 0,1-1 0 0,-4 1 0 15,3 3 9-15,1 8 2 0,3-5 0 0,-4 0 0 16,1 8-52-16,-1-8-12 0,1 5 0 0,3-2 0 16,0 2 41-16,0-2 6 0,-3 8 1 0,3-5 0 15,-4 8-24-15,1-2-4 0,3-4 0 0,0 4-1 16,0-4-7-16,-4-2-2 0,4-1 0 0,1 3 0 16,-5-8 14-16,1 0 4 0,3-4 0 0,-4 4 0 15,1-6-19-15,-4 0-9 0,3-6 10 0,1-1-10 16,-4-5 12-16,0 0-4 0,0 0-8 0,0 0 12 15,0 0 5-15,0 0 1 0,0 0 0 0,0 0 0 16,0-5-2-16,0-1-1 0,3 0 0 0,-3-6 0 0,4 0-15 16,-4 6 0-16,3-5 0 0,-3 2 0 0,4-3 0 15,-1 6 0-15,-3-6 0 0,0 6 0 0,4 1 0 0,-4-1-10 16,3-6 10-16,1 9-8 16,0-9 8-16,-1 6-10 0,1-5 10 0,-1 5-10 15,1-6 1-15,-1 0 0 0,-3 9 0 0,4-3 0 16,-4 6 9-16,0 0-13 0,7-5 5 0,-7 5 8 15,7 0-14-15,0 0 5 0,0 0 1 0,0 0 0 16,0 0-1-16,4 5 0 0,-4-5 0 0,3 6 0 16,-3-3 9-16,0 9-13 0,0-6 5 0,4 0 8 0,-4 0 0 0,0 5 0 0,0-5 0 15,-3 0 0-15,-1 0 0 16,1 9 0-16,-1-4 0 0,1-5 0 16,-4 6 11-16,3-6-3 0,-3 6-8 0,0-6 12 15,0-6-4-15,4 8 0 0,-4-8-8 0,0 0 12 0,3 6-4 0,-3-6-8 16,4 6 11-16,-4-6-11 0,0 0 0 0,0 0-17 0,0 0 1 15,7-6 1 1,-4 0-36-16,5 1-7 0,-5-4-2 0,1 3 0 16,-1 0-142-16,-3 6-29 0</inkml:trace>
  <inkml:trace contextRef="#ctx0" brushRef="#br0" timeOffset="209530.699">15014 1951 1036 0,'0'0'23'0,"0"0"5"0,0 0 0 0,0 0 1 0,0 0-29 0,0 0 0 0,0 0 0 0,-3 12 0 0,3-12 37 0,0 0 2 16,3 6 0-16,-3-6 0 0,0 0-22 0,0 0-4 15,7 0-1-15,-7 0 0 0,0 0 26 0,0 0 5 16,0 0 1-16,4 0 0 0,3-12-21 0,-4 6-4 16,4-5-1-16,1 5 0 0,-1-15-10 0,0 9-8 15,-4 1 9-15,1-7-9 0,3 6 0 0,-4 3 0 16,1-2 0-16,-1-1 0 0,-3 6 0 0,0 0-13 15,0 0 4-15,0 6 1 0,0 0 8 0,0-9 0 16,0 9 0-16,0 0 0 0,0 0 0 0,0 0 8 0,-7-2-8 16,7 2 0-16,-7 0 0 0,0 2 0 15,0 1 0-15,0 3 8 0,4 6-8 0,-1-6 0 0,0 12 0 16,1-13 0-16,-1 4 28 16,1 3 5-16,-1 0 1 0,4-6 0 0,-3 5-21 0,3 1-4 0,0-3-1 0,0 3 0 15,0-1-8-15,0-5 0 0,0 6 0 16,3-6 0-16,-3-6 0 0,0 0 0 0,4 12 0 0,-4-12 0 15,7 3 0-15,0 0 0 0,0 5 0 16,0-2 0 0,0 0 0-16,4-6 0 0,-4 6-10 0,3-6 10 15,1 6-16-15,0-6 2 0,3 0 1 0,-4 0 0 16,1-6-33-16,-1 6-6 0,1 0-2 0</inkml:trace>
  <inkml:trace contextRef="#ctx0" brushRef="#br0" timeOffset="211434.791">15776 1525 915 0,'-10'18'19'0,"6"-9"5"15,1-4-24-15,-1 7 0 0,-3-6 0 0,3 0 0 16,1 0 42-16,-1 6 4 0,1-1 1 0,-1-2 0 16,4-3-3-16,-3 6-1 0,3 0 0 0,-4-7 0 15,4 7-31-15,0-3-12 0,0 3 8 0,0 0-8 16,-3-1 8-16,3 1-8 0,0 0 8 0,-4 3-8 15,4 2 10-15,0-5-10 0,0 6 12 0,0 2-12 0,-3-2 15 0,-1-1-4 16,4 4-1-16,-3-3 0 0,-1 5-2 0,1-2 0 0,3-4 0 16,-4 1 0-16,1 0 10 0,-1 2 2 0,0-2 0 0,4-6 0 15,-3-1-20-15,3-2 8 0,3-3-8 0,-3-6 0 16,0 0 0-16,0 0-11 0,0 0 0 0,0 0 0 16,4-6-88-16,0-6-17 15</inkml:trace>
  <inkml:trace contextRef="#ctx0" brushRef="#br0" timeOffset="211965.765">16006 1772 850 0,'0'0'17'0,"0"0"6"16,0 0-23-16,0 0 0 0,0 0 0 0,0 0 0 15,-8 6 56-15,8-6 6 0,-3 0 2 0,-4 6 0 16,7-6-52-16,-7 6-12 0,0-6 0 0,0 6 0 16,0-3 54-16,3 2 8 0,-3 1 2 0,0 0 0 0,3 0-52 0,-3 0-12 15,0 0 0-15,4 0 0 0,-4 5 0 0,0-5 0 16,3 0 0-16,-3 9 0 0,4-3 0 0,3-1-18 15,0-5 4-15,0 6 1 16,-4 3 13-16,8-9 16 0,-4 5-3 0,0-5-1 16,3 6-12-16,-3 0 0 0,0-6 0 0,4 2 0 15,-4-8 9-15,3 6-1 0,-3-6 0 0,0 0 0 16,4 0 13-16,-4 0 3 0,7 0 0 0,0 0 0 0,-4-6 0 0,4 6 0 0,0-8 0 16,1 2 0-16,-5-6-24 0,4 0 0 0,0 0 0 15,0 1-8-15,-3-1 8 0,3 3 0 16,0-3 0-16,-4 7 0 0,1-1-9 0,-1 0 0 0,1-6 0 0,-4 12 0 15,0 0-11-15,0 0-3 0,0 0 0 0,0 0 0 16,4 12 3-16,3-6 0 0,-4 0 0 16,4-1 0-16,-3 7 30 0,-1-3 6 15,1 9 2-15,-1-7 0 0,4 7-6 0,-3-3-2 0,-1 2 0 16,1-5 0-16,-4 6-10 0,3-6 12 0,-3 2-12 16,0-8 12-16,4 6-3 0,-4-6 0 0,0 0 0 0,0-6 0 15,0 0-19-15,0 0-4 0,0 0-1 0,7-6 0 16,4 0-122-16,-4-6-25 15</inkml:trace>
  <inkml:trace contextRef="#ctx0" brushRef="#br0" timeOffset="213178.65">16362 1654 806 0,'0'0'17'0,"0"0"4"0,0 0 1 0,0 0 2 0,0 0-24 0,0 0 0 0,-4 12 0 0,4-6 0 0,-3-3 27 0,3 9 1 15,0-6 0-15,0 5 0 0,0-5-9 16,0 6-2-16,0-6 0 0,0 9 0 0,0-4-9 0,3 1-8 15,1 0 12-15,-4 9-12 0,0-4 14 0,0 7-4 16,0-4-1-16,0 10 0 0,0-13-1 0,-4 10 0 16,1-4 0-16,3 1 0 0,-4 2 5 0,1-2 1 15,3-7 0-15,-4 4 0 0,4-3 12 0,-3-7 2 16,-1 1 1-16,1 3 0 0,-1-9-10 0,4-6-3 16,0 0 0-16,0 0 0 0,0 0 5 0,-7 0 1 15,0-6 0-15,0 0 0 0,0-15-10 0,3 10-1 16,-3-13-1-16,7 6 0 0,-3 4-10 0,3-10 0 15,-4 1 0-15,4 2-11 0,0-2 11 16,0 2 0-16,4-2 0 0,-4-7-8 0,3 4 8 16,1 2 0-16,3-2 0 0,-4 2 0 15,4 1 0-15,-3-4 0 0,3 10 0 0,-3-10-8 0,-1 9 8 0,4-5 0 16,-3 5 0-16,-1 4 0 0,1-4 0 0,-1 6 0 16,-3 0 8-16,4 1-8 0,-4 2 0 0,0 3 0 15,0-6 0-15,-4 6 0 0,4-5 0 0,-3-1 8 16,-1 3-8-16,1-3 29 15,3-5-5-15,0 11 0 0,-4-6-1 0,4 6 5 0,0 3 0 0,0 3 1 16,0 0 0-16,0 0-41 16,0 0-8-16,7-3-1 0,4 6-1 0,-1-3 22 15,1 9 0-15,0-9 0 0,-1 6 0 0,1 0 0 16,-1 0 0-16,4 5 0 0,-7-5 0 0,4 0 0 0,-4 3 0 16,0-6 0-16,0 6 0 0,0 2 0 0,-3-5 0 0,3 6 0 0,-7-6 0 15,3 6 0-15,-3 8 0 0,0-8 0 0,-3 0 0 16,-1 0 0-16,1-1 8 0,-1-2-8 0,-3-3 8 15,0 0 8-15,0 0 0 0,-4 0 1 0,1 0 0 0,3-1 11 16,-4 1 3-16,1 0 0 0,-4-6 0 16,3 6-15-16,0-6-2 0,-3 0-1 0,4 3 0 0,3 3-13 15,-4-6 0-15,0 0 0 0,4 0 0 16,-3 0-48-16,3 0-13 0,-7 0-3 0,3-6-409 16,1 6-83-16</inkml:trace>
  <inkml:trace contextRef="#ctx0" brushRef="#br0" timeOffset="213783.771">16549 1951 1267 0,'-7'0'28'0,"3"0"5"0,4 0 2 0,-7 0 1 0,0 0-36 0,7 0 0 0,0 0 0 0,0 0 0 0,0 0 25 0,-7 0-1 16,7 0-1-16,0 0 0 0,0 0-12 0,-7 0-3 16,7 0 0-16,0 0 0 0,0 0 0 0,0 0-8 15,-7 6 12-15,7-6-4 0,0 0-8 0,-7 0 0 16,7 0 0-16,-7 6 0 16,7-6-26-16,-7 0-10 0,3 6-3 0,1 6 0 0,3-9 39 0,-4 8 0 15,4-5 0-15,-3 0 0 0,6 6 8 0,-3 0 8 16,0-6 3-16,0 2 0 0,0-2-19 0,0 0-19 15,0 0 4-15,4 6 1 0,-4-12 22 0,0 0 5 16,3 6 1-16,-3-6 0 0,0 0 2 0,7 0 1 16,0 0 0-16,0-6 0 0,-3 6 7 0,3-12 0 15,0 6 1-15,0-3 0 0,0 4-15 0,0-7-10 0,0 6 12 16,0-6-12-16,0 0 0 0,0 6 0 0,-3-5 0 0,0 2 0 16,-1 3 0-16,1-6 0 0,-1 6 0 0,1 6-12 15,-4-6-3-15,0 6 0 0,0-5 0 16,0 5 0-16,0 0-1 0,-4-6-1 0,1-6 0 15,3 12 0-15,0 0 17 0,0 0-10 0,-7-3 10 16,3 3-8-16,-3-6 8 16,0 6 11-16,0 0-3 0,0-6 0 0,-4 6-8 15,4 0 10-15,-3 0-10 0,2 0 10 0,1 0-10 0,7 0-16 0,0 0 4 0</inkml:trace>
  <inkml:trace contextRef="#ctx0" brushRef="#br0" timeOffset="214275.792">16704 1796 900 0,'0'0'38'16,"0"0"-30"-16,0 0-8 0,0 0 0 0,0 0 17 0,0 0 3 0,-4 0 0 0,1 5 0 15,-1 4 14-15,4-3 3 0,-3 0 1 0,-1 0 0 16,1 6 6-16,3-1 2 0,0-5 0 0,0 3 0 15,0 3 9-15,0 0 1 0,-4-6 1 0,4 5 0 16,0-5-31-16,0 3-6 0,0 3-2 0,0-1 0 16,4-5 22-16,-4 0 4 0,3 6 0 0,-3 0 1 15,4-9-21-15,-1 3-5 0,1-1-1 0,-1 1 0 16,-3-6 1-16,4 6 0 0,-4-6 0 0,7 6 0 16,0-6-19-16,0 6 0 0,4-6 0 0,-4 0 0 15,0 0 13-15,3-6-4 0,-2 6-1 0,-1-6 0 16,3 0-8-16,1 0 0 0,-4 1 0 0,0-1 0 0,0 3 0 15,0-9 0-15,0 0-11 0,0 6 11 0,-3-5-17 16,-1-7 1-16,1 9 1 0,-1-3 0 16,-3 1-15-16,0-7-3 0,0 3-1 15,0 4 0-15,-3-7-29 0,3 12-5 16,-4-6-2-16,4 1-585 0</inkml:trace>
  <inkml:trace contextRef="#ctx0" brushRef="#br0" timeOffset="-214494.761">17060 1851 450 0,'0'0'9'0,"0"0"3"0,0 0 0 0,0 0 1 0,0-5-13 0,0 5 0 0,0 0 0 0,0 0 0 16,0 0 56-16,0 0 8 0,0 0 1 0,0 0 1 16,0-6 25-16,0 6 5 0,0 0 0 0,0 0 1 15,0 0-26-15,0 0-6 0,0 0-1 0,-7 0 0 16,0 0 0-16,0 0 0 0,0 0 0 0,4 6 0 16,3-6-51-16,-11 0-13 0,4 5 0 0,0-5 0 15,0 6 0-15,-4 0 0 0,4 3 0 0,0-3 0 16,0 0 54-16,0 0 8 0,3 5 2 0,1-5 0 15,-1 0-52-15,4 3-12 0,-3 3 0 0,3-6 0 16,0 5 0-16,0-5 0 0,-4 0 0 0,4 6 0 16,0-6 0-16,4 0 0 0,-4 2 0 0,0-8 0 0,0 6 0 15,0-6 0-15,0 0 0 0,3 6 0 16,-3-6 0-16,0 0 0 0,4 0 0 0,3 0 0 0,0 0 0 0,-3 0 0 16,3-6 0-16,0 0 0 0,0-2 0 0,0 2 0 15,3-6 0-15,-3 0 0 0,1 0 0 0,-1 1 0 16,0-10 0-16,3 9 0 0,-3-5 8 0,0-4 0 15,-3 9-8-15,-1-11 12 0,4 5-12 0,-3 4-8 16,-4-4 8-16,4 0-13 0,-1 1 13 0,1 2 0 16,-1-3 0-16,1 1 0 0,-4-1 0 15,0 3 0-15,0-8 0 0,0-1 0 0,-4-2 0 0,4 2 0 16,0 4 0-16,-3-4 0 0,3 1 0 0,-4-4 0 16,1 10 0-16,-1-1 0 0,0-3 0 0,1 10 0 0,-1-1 0 15,1 6 0-15,3 0 0 0,0 6 0 16,0 0 0-16,0 0 0 15,-4 6-54-15,4 6-8 0,0 5-2 0,-3-2 0 0,3 9 52 0,0 5 12 16,0-3 0-16,-4 4 0 0,4-4 0 0,-3-8 0 0,3 5 0 0,0-2 0 16,0-3 0-16,0 5 0 0,0-2 0 0,0 2 0 15,3-5 0-15,-3-3 0 0,4-4 0 0,-4 1 0 16,3 0 0-16,-3 0 0 0,4-3 0 0,-1 2 0 16,-3 1 0-16,4 6 0 0,-1-7 0 0,1-2 0 15,3 3 0-15,-3 0 0 0,-1 0 0 0,1-7 0 16,-1 7 0-16,1-6 0 0,-1 9 0 0,4-9 0 15,-3-1 0-15,3 1 0 0,-4 0 0 0,1 6 0 16,-1-6-54 0,1 3-8-16,-1-6-2 0,-3-3-341 0,4 8-69 0</inkml:trace>
  <inkml:trace contextRef="#ctx0" brushRef="#br0" timeOffset="-213976.587">17201 1810 1422 0,'0'0'40'0,"0"0"9"0,0 0-39 0,0 0-10 0,0 0 0 0,0 0 0 15,-3 6 12-15,3 0 1 0,0 6 0 0,0 0 0 16,0-7-13-16,0 1 0 0,0-6 8 0,0 3-8 16,0-3 18-16,3 6 1 0,-3 0 0 0,4 6 0 15,-4-12 1-15,3 6 0 0,1 0 0 0,-4-1 0 16,0-5-20-16,0 0 0 0,0 0 0 0,0 0 0 16,0 0 0-16,0 0 0 0,0 0 0 0,0 0 0 15,4 6 0-15,-4-6 0 0,0 0 0 0,0 0 0 16,0 0-19-16,0 0 3 0,0 0 0 0,0 0 0 15,0 0 44-15,0 0 8 0,0 0 3 0,0 0 0 16,0 0-30-16,0 0-9 0,0 0 0 0,0 0 0 16,0-6 12-16,-4 1-4 0,4-1 0 0,-4 0-8 0,1-6 11 15,3 3-11-15,-4 3 10 0,1-5-10 0,3-1 9 0,-4 0-9 16,-3 0 8-16,4 1-8 0,3-4 0 0,-4 3 8 16,1 0-8-16,-1-5 0 0,4 8 0 15,-3-3 8-15,3 6-8 0,-4-6 0 0,4 7 0 16,0-1 0-16,4 0 0 0,-4 6 0 0,0 0-11 0,0 0 11 15,0 0-8-15,0 0 8 16,7 0-27-16,0 0 0 0,0 0 0 16,3 6 0-16,1 0-13 0,0-1-4 0,3 1 0 0,0 6 0 15,0-6-23-15,0 0-5 0,4 3 0 0,-4-9-1 0</inkml:trace>
  <inkml:trace contextRef="#ctx0" brushRef="#br0" timeOffset="-213405.317">17283 1778 1089 0,'0'0'22'0,"0"0"7"0,-4 6-29 0,4 0 0 0,0 0 0 0,0-1 0 16,0-5 19-16,4 9-3 0,-1-3 0 0,4 0 0 16,-3 0 20-16,3-6 3 0,0 6 1 0,0-6 0 15,0 6-25-15,4-6-5 0,-1 0-1 0,1 0 0 16,-4 0 31-16,3 0 5 0,1 0 2 0,-1 0 0 15,-2 0-47-15,2 0 0 0,1 0 0 0,-4-6 0 16,0 0-16-16,0 0 0 0,0 6 0 0,0-6 0 16,-4 0 0-16,1-5 0 0,0 8 0 0,-4-9 0 15,3 0-24-15,-3 6-5 0,-3-6-1 0,3 1 0 16,-4 2-24-16,0-3-5 0,1 6-1 0,-1-6 0 16,-3 7 21-16,4-7 4 0,-4 6 1 0,0-3 0 15,0 3-2-15,-4 0 0 0,4 0 0 0,0 1 0 0,0 5 26 16,7 0 5-16,0 0 1 0,0 0 0 0,-7 0 44 0,0 5 10 15,3 1 2-15,-3 0 0 0,0 0 7 0,4 3 1 16,-1 3 1-16,1-1 0 0,-1 1 26 0,1 6 5 16,3-3 0-16,0-4 1 0,0 7-15 0,0 0-3 15,0-4-1-15,0-2 0 0,3 6-34 16,-3-12-6-16,4 5-2 0,-1-2 0 0,1 3-16 0,-1-6 0 16,4 0 0-16,0 0 0 0,0-1 0 0,0 1 0 0,4-6 0 15,-4 6 0-15,7 0 0 0,-3-3 0 16,6 9 0-16,-3-6 0 15,1-1-112-15,2 1-28 0</inkml:trace>
  <inkml:trace contextRef="#ctx0" brushRef="#br0" timeOffset="-123353.404">2088 1111 843 0,'-7'5'36'0,"4"4"-36"16,-4-3 52-16,3 0 4 0,4-6 1 0,0 0 0 16,-3 6 4-16,3-6 1 0,0 0 0 0,0 0 0 15,0 0-7-15,0 0-2 0,0 0 0 0,0 0 0 16,0 0-12-16,0 0-2 0,0 0-1 0,0 0 0 16,0 0-6-16,0 0-2 0,0 0 0 0,0 0 0 15,0 0-12-15,0 0-2 0,7 6-1 0,-4-6 0 16,-3 0 2-16,7 6 1 0,-7-6 0 0,4 6 0 15,3-6 5-15,-3 5 1 0,-1 4 0 0,1-3 0 16,-1 6-3-16,1-6 0 0,-1 6 0 0,-3 5 0 16,4-5-7-16,-4 9-2 0,3 2 0 0,-3-5 0 15,4 8-3-15,-4-8-1 0,0 8 0 0,3-2 0 16,-3-1 0-16,0-8-8 0,0 3 12 0,0-1-4 0,0-2-8 16,0-3 0-16,0 5 9 0,0-11-9 0,0 0 0 0,0-6 9 0,0 0-9 0,0 0 0 15,0 0 12-15,0 0-4 0,0 0 0 0,0 0-8 16,0 0 0-16,0 0 0 0,0 0 0 0,0-6 0 31,-3 0-27-31,3 0-12 0,0-5-2 0,3-1-1 16,4 3-26-16,-3-3-4 0,-1 1-2 0,4-1 0 15,-3 6-100-15,3-6-20 0,-3 3-4 0</inkml:trace>
  <inkml:trace contextRef="#ctx0" brushRef="#br0" timeOffset="-122437.55">2360 1058 1051 0,'0'0'21'0,"0"0"7"0,0 0-28 0,0 0 0 0,0 0 0 0,0 0 0 16,0 0 67-16,0 0 7 0,0 0 2 0,0 0 0 16,0 0-24-16,0 0-4 0,0 0 0 0,0 0-1 15,0 0-21-15,0 0-4 0,0 6-1 0,-3-1 0 16,3 1-2-16,-4 6-1 0,4 0 0 0,0-6 0 16,0 3-2-16,4 8 0 0,-4-11 0 0,0 6 0 15,3 0 2-15,-3-1 0 0,0-2 0 0,0 9 0 16,4-6 4-16,-4-1 1 0,3 1 0 0,-3 3 0 15,0-3-6-15,4-1-1 0,-1 1 0 0,-3 0 0 16,0 2 0-16,4-2 0 0,-4-6 0 16,0 0 0-16,7 0-4 0,-7-6-2 0,0 0 0 0,-7 6 0 15,7-6 10-15,0 0 3 0,0 0 0 0,0 0 0 16,0 0-23-16,0 0 0 0,0 0 0 0,0 0 8 16,0 0 3-16,0 0 1 0,0 0 0 0,0 0 0 15,0 0-12-15,0-6 0 0,-4 0 0 0,4 0 0 16,0 0-22-16,0 0-6 0,0 0-2 0,0-2 0 15,0 2 30-15,0 0 0 0,0 0 0 0,0 0 0 16,4 6 0-16,-4-6 0 0,0-5 0 0,0 5 0 16,0 0 0-16,0 0 0 0,0 0 0 0,0 3 0 15,0-3 18-15,0 0 10 0,0 0 1 0,0 1 1 16,-4-1-48-16,4 0-10 0,0 0-1 0,0 0-1 16,-3-3 30-16,3 3 0 0,0 0 0 0,0 6 0 15,0-5 0-15,0 5 0 0,0-6 0 0,0 6 0 0,0 0 0 0,0 0 0 16,0-6 0-16,0 6 0 0,3-6 0 0,-3 6 0 0,4-6 0 0,-4 6 0 15,0 0 0-15,7 0 0 0,-7 0 0 0,0 0 0 16,3 0 8-16,4 0 8 0,-7 0 2 16,7 0 0-16,0 6-29 0,-3-6-5 15,-4 0-2-15,7 6 0 0,0 0 18 0,-7 0 0 16,7 5 0-16,-3-5 0 16,3 3 0-16,-4 3 0 0,1-6 0 0,3 5 0 0,-4 1 9 0,1-3 6 0,-1 3 1 0,4 5 0 15,-3-5-16-15,0 6 8 0,3-4-8 0,-4 4 0 16,4 0 8-16,4-1-8 0,-8-2 0 0,4-3 0 15,0 6 8-15,-3-7-8 0,-1-5 0 0,5 3 0 16,-5-3 0-16,1 0 8 0,-4 0-8 0,3 5 0 16,-3-11 0-16,4 0 0 0,-4 0 8 0,0 0-8 15,0 0-11-15,0 0-5 0,0 0 0 0,0 0-1 16,0 0-39-16,0 0-8 0,7 0-2 0,0-6 0 16,0 1-130-16,0 5-27 0</inkml:trace>
  <inkml:trace contextRef="#ctx0" brushRef="#br0" timeOffset="-121838.789">2879 1075 1220 0,'0'0'34'0,"0"0"9"0,0 0-35 0,0 0-8 0,0 0 0 0,7-6 0 16,-7 6 15-16,3 0 1 0,-3 0 0 0,7-5 0 15,-7 5 11-15,4 0 2 0,-1-6 1 0,-3 6 0 16,0 0-18-16,0 0-3 0,0 0-1 0,0 0 0 16,0 0-8-16,0 0 12 0,0 0-12 0,0 0 12 15,0 0 19-15,0 0 4 0,0 0 1 0,0 0 0 16,0 0-11-16,-3 11-1 0,-1-5-1 0,-3 6 0 16,4-6-5-16,-4 6-1 0,0-6 0 0,3 2 0 15,-3 4 15-15,4 0 4 0,-1-6 0 0,-3 0 0 16,3 0-13-16,-3-1-3 0,7-5 0 0,-3 0 0 15,3 0-6-15,-7 9-2 0,7-9 0 0,0 0 0 16,-11 3 16-16,11-3 4 0,-7 3 0 0,7-3 0 16,-7 0-41-16,7 0-8 0,0 0-2 0,0 0 0 15,0 0 19-15,0 0 0 0,0 0 0 0,0 6 0 16,0-6 0-16,-3 12 0 0,3-6 0 0,3 0 0 16,-3 5 0-16,0 1 0 0,4-6 0 0,-4 3 0 15,3 3 0-15,1-1 0 0,-1-5 0 0,4 6 0 0,-3-3 0 0,-1 2-8 16,4 1 8-16,0-6 0 0,-3 6-16 0,3-6 3 15,0 0 1-15,0 5 0 0,0-2 12 0,7-3 13 0,-3-6-2 16,-1 6-1-16,5-6-10 0,-8 6-11 16,7-6 3-16,0 0 0 15,0-6-16-15,4 6-2 0,-4-6-1 0,7 0 0 16,0-8-145-16,-7 2-30 0</inkml:trace>
  <inkml:trace contextRef="#ctx0" brushRef="#br0" timeOffset="-121075.022">3097 784 1085 0,'-3'12'22'0,"3"3"7"16,0-4-29-16,3 7 0 0,-3 0 0 0,4-4 0 16,-1 10 45-16,5-6 3 0,-5-4 1 0,1 10 0 15,3-7-5-15,-4-5-2 0,8 9 0 0,-4-4 0 16,0 1-2-16,-4 3 0 0,4-10 0 0,-3 13 0 15,3-12-10-15,-3-1-2 0,-1 4-1 0,4-3 0 0,-3 0 1 0,-1-1 1 16,1-2 0-16,-1 3 0 0,1-6-17 0,-4 0-4 0,3 0-8 16,-3-6 12-16,0 6 12 0,0-6 3 0,0 0 0 0,0 0 0 15,0 0-9-15,0 0-2 0,-7 5 0 0,7-5 0 16,0 0-4-16,0 0-2 0,-7 0 0 0,7 0 0 16,0 0-10-16,0 0 0 0,0 0 9 0,0 0-9 15,0 0 0-15,-7 6 8 0,7-6-8 0,0 0 0 16,0 0 0-16,0 0 0 0,0 0 0 0,0 0 0 15,0 0 0-15,0 0 0 0,0 0-9 0,0 0 9 16,0 0 0-16,0 0-9 0,0 0 9 0,0 0 0 16,0 0 0-16,0 0 0 0,0 0 0 0,0 0 0 15,0 0 0-15,0 0 0 0,0 0 8 0,0 0-8 16,0 0 20-16,-3-6-1 0,3 6-1 0,0-5 0 16,0 5-18-16,3-6-12 0,-3 0 1 0,4 0 1 15,-1 6 10-15,1-6 0 0,3 0 0 0,-4 6 0 16,4-3 28-16,0 0 7 0,-3 0 1 0,3 3 1 15,-4 0-29-15,5-6-8 0,-5 6 0 0,4 0 0 16,0 0 0-16,0 0 0 0,0 0 0 0,0 0 8 16,-3 0-8-16,3 0 0 0,-4 0 0 0,-3 0 0 15,8 0 0-15,-5 0 0 0,1 0 0 0,3 0 0 16,-4 0 0-16,4 0 0 0,-3 0 0 0,-1 0 0 16,4 6 0-16,-7-6 0 0,7 3 0 0,0 3 0 15,-3 0 0-15,3 0 0 0,-3 0 0 0,-1 6 0 16,8-1 0-16,-8 1 9 0,1-3-1 0,3 3-8 0,-4 5 18 15,1-5-3-15,-1 0-1 0,1 2 0 0,-1-2-14 0,1 0 8 16,-4 0-8-16,3 0 0 0,1-4 23 16,-4-2-2-16,4 0 0 0,-4-6 0 0,0 6-35 0,0-6-7 15,0 0-2-15,0 0 0 16,0 0-14-16,0 0-3 0,7 0-1 0,0 0 0 16,0-6-121-16,-4 0-24 0,4-3-5 0</inkml:trace>
  <inkml:trace contextRef="#ctx0" brushRef="#br0" timeOffset="-120731.136">3672 1069 1272 0,'0'0'36'0,"0"0"8"15,4 6-35-15,-1 0-9 0,1 0 0 0,0 0 0 16,-1 0 85-16,1 0 15 0,-1 0 4 0,1-6 0 16,3 3-18-16,-4-1-3 0,1 1-1 0,-4-3 0 15,7 6-33-15,0 0-6 0,0-6-2 0,0 0 0 16,0 0-14-16,0 0-3 0,4-6-1 0,-4 0 0 15,0 6-15-15,0-3-8 0,0-2 8 0,0 5-8 16,0-6 0-16,0 6 0 0,4 0 0 0,-1-6 0 16,1 6-21-16,-1 0-9 0,1 0-2 0,0 6 0 15,3-6-72-15,-7 6-16 0,3-6-2 0</inkml:trace>
  <inkml:trace contextRef="#ctx0" brushRef="#br0" timeOffset="-120384.405">3743 1249 1013 0,'0'0'20'0,"0"6"8"0,0 5-28 0,0-5 0 0,0 0 0 0,0 0 0 16,0 0 73-16,0-6 10 0,0 9 1 0,3-3 1 16,-3-6 5-16,0 5 1 0,4 7 0 0,-4-12 0 15,4 0-28-15,-4 0-6 0,10 6-1 0,-10-6 0 16,4 0-19-16,3 0-4 0,0 0-1 0,0 0 0 16,0 0 0-16,-7 0 0 0,0 0 0 0,7-6 0 15,0 6-32-15,0 0 0 0,4-6 0 0,-4 0 0 16,0 6-11-16,0 0-5 0,0-5-2 0,0 2 0 15,0 3-37-15,-3-3-7 0,3 0-2 0,3 3 0 16,-3 0-77-16,0-6-16 0,0 6-3 0</inkml:trace>
  <inkml:trace contextRef="#ctx0" brushRef="#br0" timeOffset="-119244.284">4773 1019 850 0,'0'0'17'0,"0"0"6"15,0 0-23-15,0 0 0 0,0 0 0 0,0 0 0 16,0 0 56-16,0 0 6 0,0 0 2 0,0 0 0 16,0 0 5-16,0 0 2 0,0 0 0 0,-11-5 0 15,11 5-11-15,0 0-3 0,0 0 0 0,-3 0 0 16,3 0-45-16,0 0-12 0,-7 0 0 0,7 0 0 16,0 0 53-16,0 0 9 0,-7 0 2 0,7 0 0 15,0 0-52-15,0 0-12 0,0 0 0 0,0 0 0 0,0 0 54 0,0 0 8 0,0 0 2 0,0 0 0 16,0 0-52-16,0 0-12 0,0 0 0 0,0 0 0 15,-7 5 0-15,3 1 0 0,1 6 0 0,3 0 0 16,0-3 0-16,0-3 0 0,0 5 0 0,3 7 0 16,1-12 0-16,-1 6 0 0,1-7 0 0,-1 10 0 15,1-9 0-15,-1 6 0 0,1-6 0 0,7 5 0 16,-8-5 0-16,1 0 0 0,-1 3 0 0,1-3 0 16,-1-6 0-16,1 6 0 0,-1-6 0 0,4 6 0 15,0-6 0-15,-7 0 0 0,4 0 0 0,3-6 0 16,4 6 31-16,-4 0 3 0,0-6 1 0,0 6 0 15,0-6-23-15,0 6-12 0,0-6 12 0,0 0-12 16,0 3 11-16,4-3-11 0,-4 1 10 0,0-1-10 16,0 0 12-16,-7 0-3 0,7 0-1 0,-4 0 0 15,1-6 1-15,-1 7 0 0,1 2 0 0,-4-3 0 16,0 6 1-16,0 0 0 0,0 0 0 0,0-6 0 16,0 0-10-16,0 0 12 0,0-6-12 0,-4 6 12 15,1 1-12-15,3-1 0 0,-4-3 0 0,1-3 0 16,3 6-9-16,-4-6-4 0,1 7-1 0,-1-7 0 15,1 6-14-15,-1-3-4 0,1-3 0 0,-1 6 0 16,4-5-22-16,-3 5-5 0,-1-6-1 0,-3 6 0 16,7-3-32-16,0-2-8 0,0 5 0 0</inkml:trace>
  <inkml:trace contextRef="#ctx0" brushRef="#br0" timeOffset="-118402.361">5115 1014 774 0,'0'0'16'0,"0"0"4"16,0 0-20-16,0 0 0 0,-7 0 0 0,7 0 0 15,-7 5 0-15,4-5-13 0,3 0 1 0,-7 0 1 16,7 0 11-16,0 0 0 0,0 0 0 0,0 0 0 16,-7 0 28-16,7 0 0 0,-8 0 1 0,8 0 0 15,0 0-29-15,-7 0 0 0,7 0 0 0,0 0 0 16,0 0 57-16,-7 0 6 0,7 0 1 0,-3 6 0 16,-1 6-3-16,1-6 0 0,3 0 0 0,0 3 0 15,0 2-21-15,3 1-5 0,-3 0-1 0,4 0 0 16,-1-1-1-16,-3 4 0 0,4-3 0 0,-1 0 0 0,-3-6 14 0,4 5 2 15,3-2 1-15,-7 3 0 0,4-6-22 0,-1 0-4 0,-3-6 0 16,0 0-1-16,0 0-10 0,0 0-1 0,0 0-1 0,0 0 0 16,0 0 10-16,0 0 3 0,0 0 0 0,0 0 0 15,0 0-5-15,0-6-1 0,-3 0 0 0,3 0 0 16,-4-6-18-16,4 3 0 0,-4-2 8 0,1 5-8 16,-1-6 0-16,4 6 0 0,-3-9 0 15,-1 10 0-15,4-7 8 0,-3 6-8 0,-1-6 12 0,4 0-12 31,-3 7 0-31,3-1 0 0,0-3 0 0,0 3-12 0,0 0 12 0,0-6 0 0,0 6 0 0,-4 1 0 16,8-1 0-16,-4 6 0 0,0-6 0 0,0 0 0 16,3 0 0-16,-3 6 0 0,4-3 0 0,-4-3 0 15,3 0 0-15,-3 6 0 0,4-6 0 0,-1 6 0 16,1-5 0-16,-1-1 0 0,5 6 0 0,-1-6 0 16,0 6 0-16,0 0 0 0,0 0 0 0,3 6-9 15,-3-6 9-15,0 6-12 0,8-1 12 0,-8 1-12 16,0 6 12-16,0-3 11 0,0 3-3 0,0-1 0 15,0 1-8-15,0 6-11 0,0-3 3 0,-3-4 0 16,-1 7 8-16,4-6 11 0,-3-1-3 0,-1 4 0 16,1-3-8-16,-1 0 0 0,1-1 0 0,-1-2-11 15,1 3 11-15,-4-6 0 0,3 0 0 0,-3-6 0 0,4 6 0 16,-4-6 0-16,0 0 0 0,0 0 8 0,0 0-8 0,0 0 0 16,0 0 0-16,0 0 0 0,0 0 0 0,0 0 0 0,0 0 0 0,0 0 0 15,0 0 0-15,0 0 0 0,0 0 0 0,0-6 0 31,3 0-134-31,-3 0-31 0,4-3-7 0</inkml:trace>
  <inkml:trace contextRef="#ctx0" brushRef="#br0" timeOffset="-117832.958">5299 934 899 0,'0'0'18'0,"0"0"6"16,0 12-24-16,0-6 0 0,-4 0 0 0,4 5 0 16,0-11 97-16,0 6 15 0,-3 0 2 0,3 0 1 15,0 3-13-15,0-3-2 0,3 0-1 0,-3 0 0 16,4-1-56-16,-4 1-11 0,3 6-3 0,1-12 0 15,3 6 23-15,-4 0 5 0,4-6 1 0,4 0 0 16,-4 3-34-16,4-3-8 0,-1 6 0 0,1-6-1 16,-1 0-5-16,5 0-1 0,-5-6 0 0,1 6 0 15,-1-3-9-15,1 3 12 0,-1 0-12 0,5-6 12 16,-8 6-12-16,3 0 0 0,-3 0 0 0,0-6 8 16,0 6-8-16,-3 0 0 0,-4 0 0 0,0 0 8 0,0 0-8 0,0 0 0 15,0 0 0-15,0 0 0 0,0 0 0 16,0 0 0-16,0 0 0 0,0 0 0 0,0 0 0 15,0 0 0-15,-7-6 0 0,0 0-11 0,-4 0-10 0,1 6-3 0,3-5 0 16,-8 5 0-16,8 0 24 0,-3-6 18 0,-1 6-3 0,4 0-1 16,0-6-14-16,-3 6 0 0,-1 0 0 0,4 0 0 15,0 6-16-15,7-6 4 0,-7 0 1 0,0 6 0 16,7-6 11-16,-4 0 0 0,4 0 0 0,-3 5 0 16,-1 7 0-16,4-6 0 0,0 6 0 0,0-3 0 15,0-3 0-15,0 5-10 0,4 1 10 0,-1-6 0 16,-3 0-8-16,4 6 8 0,-1-7 0 0,1 10 0 15,-1-9 0-15,4 0 0 0,-3 6 0 16,3-6 0-16,4-1-8 0,-4 7 8 0,3-3 0 0,-3-3 0 16,4 0 0-16,-1 0-8 0,1 0 8 0,0-1 0 15,3 1-30 1,-4 0-2-16,4-6-1 0,4 0 0 0,-4 6-32 0,-3-6-7 0,3-6 0 16</inkml:trace>
  <inkml:trace contextRef="#ctx0" brushRef="#br0" timeOffset="-116899.573">6202 996 1520 0,'0'0'64'15,"-4"6"-52"1,-3 0 40-16,7-6 8 0,-3 6 2 0,-1-1 0 16,1 1-12-16,-1 6-2 0,4-6-1 0,0 9 0 15,-3-9-26-15,3 5-5 0,0 7 0 0,0-6-1 16,3-1-7-16,-3 10-8 0,0-9 11 0,4 11-11 15,-4-2 8-15,3 2-8 0,1 4 0 0,-1 2 0 16,1 1 0-16,-1 2 0 0,1 0 0 0,-1-2 0 16,1-1 0-16,-1-2 0 0,1-4 0 0,-1-2 0 15,1 2 13-15,0-5-1 0,-1-9 0 0,1 8 0 16,-1-5 4-16,1-6 0 0,-1 0 0 0,1 0 0 16,-4 5-16-16,0-11 9 0,0 0-9 0,0 0 8 15,0 0 10-15,0 0 2 0,0 0 0 0,0 0 0 16,0 0 3-16,0 0 1 0,0 0 0 0,3-11 0 0,1 5-6 15,-4-6-1-15,0 6 0 0,-4-6 0 0,1-2-5 16,-1 2 0-16,1 0-1 0,-1 0 0 0,-3-8-3 0,4 8-8 0,-5 0 12 0,1-5-4 16,-3-1-8-16,3 3 0 15,0-2 9-15,-4-1-9 0,1-2 0 0,6-4 0 0,-7 0 0 0,-3 10 8 16,4-10-8-16,3 1 0 0,0 2 0 16,-4-2 0-16,4 5 0 0,3-3 0 0,-3-2 0 15,4-1-8-15,3 4 8 0,-4-4 0 16,4 7 0-16,0-4 0 0,4-2-8 0,-1 5 8 15,4-9-8-15,-3 10 8 0,3-7 0 0,0 4 0 0,4-4 0 0,-4 7-8 16,0 2 8-16,7-3 0 0,-7 1-9 16,0 5 9-16,0-3 0 0,0 3 0 0,4 7-9 0,-4-1 9 15,3 0-23-15,1 0-1 0,0-6 0 0,-4 9 0 16,3 3 24-16,1-6 0 0,-4 6 0 0,7 0 0 16,-7 6 0-16,0-6 0 0,0 9 0 0,4-3 0 15,-4 6 12-15,0-6 6 0,0 5 2 0,0 7 0 16,0-3-20-16,0 8 0 0,-3 1 0 0,-1-4 0 15,1 4 0-15,-1-7 0 0,-3 10 0 0,0-10 0 16,0 4 0-16,0 3 0 0,-3-13 13 0,-1 13-4 16,1-15-9-16,-1 2 0 0,-3 7-10 0,3-12 10 15,-3 6 0-15,0-6 0 0,0-6 0 0,0 3 0 16,0-1 0-16,0-2 0 0,0-2 9 0,3-1-9 16,-3 3-15-16,0-6-9 0,0 0-1 0,0 0-1 15,7 0 4-15,-3-6 1 0,3 6 0 0,-4 1 0 16,4-1-17-16,0-3-3 0,0 3-1 0,0 6 0 15,0-6-70-15,0 6-13 0,0-6-3 0</inkml:trace>
  <inkml:trace contextRef="#ctx0" brushRef="#br0" timeOffset="-116324.834">6600 896 1213 0,'-7'6'34'0,"-3"-6"8"0,3 6-34 0,0-6-8 0,0 0 0 0,0 0 0 15,0 0 80-15,-1 0 15 0,5 0 2 0,-4 0 1 16,0 0-20-16,7 0-4 0,-7 0-1 0,0 0 0 15,0 0-27-15,7 0-6 0,-7 0 0 0,3 6-1 16,4-6-6-16,-7 0-1 0,0 0 0 0,7 0 0 16,0 0-7-16,-7 0-1 0,3 5-1 0,-3-5 0 15,4 6-14-15,-4 3-9 0,3-9 12 0,-3 12-12 16,4 0 0-16,-1-6 0 0,1 5 0 0,-1 4 0 16,1-3 0-16,3 5 0 0,0 1-10 0,0-6 10 15,0 3 0-15,3-4 0 0,1 7-9 0,-1-6 9 16,1-6 0-16,3 2 0 0,0 10 0 0,-4-12 0 15,8 0 0-15,-4 0 0 0,0 0 0 0,4-6 0 16,-4 5 0-16,3-5 0 0,-3 0 0 0,7 0 0 0,-3 0 8 16,-4-5-8-16,4 5 11 0,-1-6-11 0,1 0 14 15,-1 0-4-15,1 0-1 0,-4 0 0 0,0-9-9 16,0 10 0-16,0-7 0 0,-3 0 8 0,-1 0-8 0,1 1 10 16,-4-1-10-16,0 3 10 0,0-3-10 0,0 0 0 15,0 1 0-15,-4 5 0 0,1-6-10 16,-1 3 10-16,-3-3-13 0,0 7 5 0,0-1-4 0,-4 0 0 0,4 0 0 15,-7-6 0-15,7 12-4 0,-3 0-2 0,3-6 0 16,-4 3 0-16,7 6-4 0,-3 3-1 0,-3-6 0 16,3 0 0-1,7 0-9-15,-4 12-1 0,4-6-1 0,-3 6 0 0,3-7-13 16,0 1-2-16,0 6-1 0,0-3 0 0,0-3-24 0,0-6-5 16,3 6-1-16</inkml:trace>
  <inkml:trace contextRef="#ctx0" brushRef="#br0" timeOffset="-115774.601">6756 952 1203 0,'0'0'24'0,"0"0"8"0,0 0-32 15,-7 6 0-15,7-6 0 0,-4 6 0 0,4-6 81 0,0 0 10 0,0 0 1 0,0 0 1 16,0 0-4-16,0 0-1 0,0 0 0 0,-3 5 0 16,3-5-44-16,0 0-8 0,0 0-3 0,-4 6 0 15,4 0-1-15,0 3 0 0,0-3 0 0,0 0 0 16,4 6-32-16,-1-7 0 0,1 1 0 0,-1 0 0 15,1 6 16-15,-1-6-3 0,1 3-1 0,-1 2 0 16,4-5 4-16,-3 6 0 0,-1-6 0 0,1 6 0 16,-4-6-16-16,3-6 0 0,1 5 8 0,-1-2-8 15,5 9 8-15,-5-12-8 0,1 6 11 0,3-6-11 16,-4 0 16-16,4 0-4 0,0 0-1 0,0 0 0 16,0 0 3-16,0 0 1 0,4 0 0 0,-4 0 0 15,0-6-3-15,4 0 0 0,-1 0 0 0,-3 1 0 16,0 2 0-16,1-3-1 0,-1-6 0 0,0 6 0 15,0-6-2-15,-4 6 0 0,4-5 0 0,-3 2 0 16,-1-3 0-16,1-6 0 0,-4 13 0 0,3-7 0 16,-3-3-9-16,-3-3 8 0,3 7-8 0,0-1 8 15,-4-9-8-15,1 10 0 0,-1-7 0 0,-3 0 0 16,4 7 0-16,-1-4 0 0,-3 3 0 0,4 0 0 16,-1 1 0-16,-3 5 0 0,3-3-14 0,1 3 5 15,3 0-19-15,0 6-3 0,0 0-1 0,0 0 0 16,0 0-33-16,0 0-7 0,0 0-2 0,0 0 0 15,0 0-166-15,3 0-34 0</inkml:trace>
  <inkml:trace contextRef="#ctx0" brushRef="#br0" timeOffset="-114884.754">7193 802 580 0,'0'0'12'0,"0"0"4"0,0 0-16 0,-3-12 0 0,3 12 0 0,-4 0 0 15,4 0 70-15,0 0 11 0,0 0 3 0,0 0 0 16,-3-6 4-16,3 6 2 0,0 0 0 0,0 0 0 15,0 0-15-15,0 0-3 0,0 0-1 0,0 0 0 16,0 0-7-16,0 0-2 0,0 0 0 0,0 0 0 16,0 0-34-16,0 0-6 0,0 0-2 0,0 0 0 15,0 0-20-15,0 0 0 0,0 0 0 0,0 0 0 16,0 0 48-16,7 0 6 0,-4 6 1 0,4 0 0 16,-3 0-37-16,3-6-7 0,0 0-2 15,-7 0 0-15,7 3-9 0,-7-3 0 0,7 0 0 0,-7 0 0 16,0 0 0-16,0 0 0 0,0 0 0 0,0 0 0 15,0 0 31-15,0 0 4 0,0 0 1 0,0 0 0 16,0 0-16-16,0 0-2 0,0 0-1 0,0-3 0 16,0 3-5-16,-4-6 0 0,4 0-1 0,-7 6 0 15,7 0-11-15,-7-6 0 0,0 6-10 0,0 0 10 16,0-6 0-16,0 6 0 0,0 0 0 0,-4 0 10 16,4 0-10-16,4 6 0 0,-11-6-10 0,7 6 10 15,0-6 0-15,0 12-9 0,-4-9 9 0,4 3 0 16,3 5-10-16,-3-5 10 0,4 6-12 0,-1 0 12 15,4 0-11-15,-3 2 11 0,3 4-10 0,0-6 10 16,0 5 8-16,3-2 8 0,-3 3 2 0,4-7 0 16,-1 7-18-16,4-3 0 0,-3-3 0 0,-1-1 0 0,5 7-13 15,-5-9-7-15,1 3 0 0,3-7-1 0,-4 7 21 16,4-6 0-16,-3 0-9 0,6 0 9 0,-6 0 0 16,-1 0 0-16,4-6 11 0,1 0-11 0,2 3 0 15,-3-3 0-15,0 0 0 0,4 0 0 16,-1 0 0-16,1 0 0 0,0 0 0 0,-1 0 0 15,4 0-16-15,0-3-9 0,-7 3-3 0,4 0 0 16,3-6-48-16,-3 6-9 0,6-6-3 0</inkml:trace>
  <inkml:trace contextRef="#ctx0" brushRef="#br0" timeOffset="-114254.493">7370 834 1094 0,'0'0'46'15,"0"0"-37"1,0 0 44-16,0 0 9 0,0 0 2 0,0 0 0 16,0 0 51-16,0 0 10 0,0 0 3 0,0 0 0 15,0 0-52-15,0 0-9 0,0 0-3 0,0 0 0 16,0 0-51-16,0 0-13 0,0 0 0 0,7 6 0 15,0 0 0-15,-4-6 0 0,4 6 0 0,4-6 0 16,-8 6 34-16,4-6 4 0,0 0 1 0,4 0 0 16,-4 6-22-16,4-6-4 0,-1 0-1 0,1 0 0 0,-1 0 16 15,1 0 4-15,0 0 0 0,-4-6 0 0,3 6-32 0,1 0 0 16,-4-6 0-16,0 0 0 0,0 0 0 16,0 0 0-16,0 0 0 0,-3 6 0 0,-1-6-9 0,1 1-8 15,-1-1-2-15,1-970 0 0,-1 1943 19 0,-3-979 0 0,0 12 0 16,0-6 0-16,0 0 0 0,0 1 0 0,0 5 0 0,-3-6 0 15,-1 0 0-15,1 0 0 0,-1 0 0 0,-3 0 0 16,0 3 0-16,0-3 0 0,0 6 0 16,-4-6 0-16,4 6 0 0,-7-5 0 0,0 5 0 15,3 0 0-15,1-6 0 0,-1 6 0 0,1 6 0 16,3-6 0-16,0 5 0 16,0 1 0-16,3 0 0 0,-3 9 0 0,7-3 0 0,-4-1 0 0,4 13 0 0,0-9 0 15,0 2-14-15,4 1 1 0,0 2 0 0,3-2 0 16,-4 0 13-16,4-7 0 0,0 4 0 0,0-3 0 15,4 0 0-15,-4-1 0 0,3 1 0 0,-2-3 0 16,2-3 0-16,1 6 0 0,3-6 0 0,-7-1 0 16,3 7 0-16,1 0 0 0,0-6 0 0,-4 3 0 15,7-3 0-15,-4-1 0 0,1 1 0 0,0 6 0 16,-1-6 0-16,1 0 0 0,-1 0 0 0,4 0 0 16,-3-1 0-16,0-2 0 0,3 9 0 0,-4-6 0 15,1-6 0-15,3 6 15 0,-3-6-3 0,-1 0-1 16,8 6-27-16,-11-6-6 0,3 6-1 0,-3-6 0 15,4 0-33-15,0 0-8 0,-4 0 0 0,3-6-1 16,1 6-117-16,-4-6-23 0</inkml:trace>
  <inkml:trace contextRef="#ctx0" brushRef="#br0" timeOffset="-17963.526">16464 5667 466 0,'0'0'9'0,"0"0"4"0,0 0-13 0,0 0 0 0,0 0 0 0,0 0 0 16,0 0 36-16,0 0 4 0,0 0 0 0,0 0 1 15,0 0-13-15,0 0-2 0,0 0-1 0,0 0 0 16,0 0 15-16,0-6 2 0,0-2 1 0,0 8 0 16,0 0 9-16,0 0 1 0,0 0 1 0,0 0 0 15,0 0-14-15,0 0-2 0,0 0-1 0,0 0 0 16,0 0-4-16,0 0-1 0,0 0 0 0,0 0 0 16,0 0-11-16,0 0-2 0,-3 5-1 0,-4 10 0 15,3-9-6-15,0 12-2 0,1-9 0 0,3 8 0 16,-4 1 5-16,4-1 1 0,0 10 0 0,-3-4 0 15,3 1 0-15,0 2 0 0,0-2 0 0,0 8 0 16,0-8-16-16,3 2 0 0,1 4 0 0,-1-7 0 16,1 4 29-16,0-10 0 0,-1 7 0 0,1-4 0 15,-4 4-17-15,3-9-3 0,1 8-1 0,-4-5 0 16,3-7-8-16,-3 4 8 0,0-3-8 0,-3 0 8 16,3-6 1-16,-4-1 0 0,4-5 0 0,-3 12 0 15,-1-12 3-15,-3 6 0 0,0 0 0 0,0-3 0 16,0-3-1-16,7 0 0 0,-7 0 0 0,0 0 0 15,0-3-11-15,-4-3-12 0,4 6 2 0,0-6 1 16,0-6 9-16,0 7 0 0,-4-7 0 0,4 3 0 16,0 0 0-16,0 0 0 0,0-2 0 0,0 5 0 15,0-6-16-15,0 6-2 0,0-9 0 0,0 4 0 16,-4-1-49-16,8 0-9 0,-4-8-3 0</inkml:trace>
  <inkml:trace contextRef="#ctx0" brushRef="#br0" timeOffset="-17602.441">16133 5679 684 0,'0'0'28'0,"0"0"-28"15,0 0 84-15,0 0 10 0,0 0 2 0,0 0 1 16,0 0-17-16,-8 0-3 0,8 0-1 0,0 0 0 15,-3-6-26-15,3 6-6 0,-4-6 0 0,4 6-1 16,0-6-7-16,0 6-2 0,-3-5 0 0,3 5 0 16,3-6-9-16,-3 6-1 0,4-3-1 0,-4 3 0 15,3-3-15-15,1-6-8 0,3 9 10 0,0 0-10 16,0 0 0-16,0 0 0 0,4 0 0 0,-1 0 0 16,4 0 9-16,1 0-9 0,-1 6 8 0,3-3-8 15,-3-3 0-15,4 3 0 0,-4-3 0 0,0 3 0 16,4-3 12-16,0 0-4 0,-4 3 0 0,7-3 0 15,-3 0-8-15,-1 0 0 0,4-3 0 0,0 3-11 16,-3-3 11-16,3 3 0 0,-3 0 0 0,3 0 8 16,-3 0-8-16,-1 0 0 0,-2 0-11 0,2 0 11 15,-3 0-56-15,4 0-4 0,-4 0-2 0</inkml:trace>
  <inkml:trace contextRef="#ctx0" brushRef="#br0" timeOffset="-17043.527">16549 6105 1150 0,'0'0'24'0,"0"0"6"0,0 0-30 0,0 0 0 0,0 12 0 0,0-12 0 16,0 6 44-16,0-6 4 0,0 6 0 0,0-6 0 16,3 6 6-16,1-6 2 0,-4 0 0 0,3 6 0 15,4-3-32-15,-3-3-7 0,3 0-1 0,0 0 0 16,0 2-6-16,0-2-2 0,0 0 0 0,0 0 0 15,4 3-18-15,-4-3-4 0,0 3-1 0,-3 0 0 16,3-6 31-16,-4 0 5 0,4 0 2 0,-3 1 0 16,-1-1-38-16,-3-3-7 0,4 0-2 0,-1 0 0 15,-3 0-14-15,-3-6-3 0,3 1-1 0,-4 5 0 16,4 0-16-16,-3 3-3 0,3 3-1 0,-7-6 0 16,0 6 16-16,3-6 3 0,-3 0 1 0,0 6 0 15,0 0 29-15,-4 0 13 0,1 6-12 0,3-6 12 16,-4 6 12-16,1-6 11 0,-1 6 1 0,0-3 1 0,1 3 10 15,3 0 1-15,0-1 1 0,0 1 0 16,3 6-10-16,1-6-3 0,3 0 0 0,-4 0 0 16,4-6-24-16,4 9 8 0,-1-4-8 0,1 1 0 0,3 6 12 15,0 0-4-15,0-6 0 0,0 5 0 0,3 1 8 16,1 0 2-16,0 3 0 0,-1-4 0 0,1 7-10 0,-1-9-8 16,4 3 12-16,-3-1-12 0,0 1 11 0,3-6-11 0,-4 0 10 15,1 0-10-15,3-6 0 0,-3 3-21 0,3-3 3 0</inkml:trace>
  <inkml:trace contextRef="#ctx0" brushRef="#br0" timeOffset="-16129.951">17604 5888 1120 0,'-4'9'23'0,"1"-1"6"0,-1 1-29 0,4 9 0 0,-3-12 0 0,3 0 0 15,0-6 25-15,0 0-1 0,3 6 0 0,-3-6 0 16,0 0-11-16,7 0-2 0,-3 0-1 0,3 0 0 15,0-6 0-15,0 0 0 0,-4 0 0 0,4-6 0 16,-3 6-10-16,3-6 0 0,-4 4-12 0</inkml:trace>
  <inkml:trace contextRef="#ctx0" brushRef="#br0" timeOffset="-15919.613">17441 5882 919 0,'-17'18'39'16,"-4"2"-31"-16,6 4 72 15,-2-4 16-15,3 4 2 0,0-1 1 16,3-2-20-16,0 2-4 0,4 1-1 0,0-6 0 0,0 2-35 16,4-8-7-16,3 0-2 0,0-4 0 0,0 4-30 0,3-6 0 15,4 6 0-15,0-6 0 0,0 5 12 0,0-5-3 16,4 3-1-16,0 0 0 0,-1 0 16 0,4-3 2 0,0 0 1 0,1 5 0 16,2-5-37-16,1 0-7 0,3 0-2 0,0 0 0 15,-3-3 4-15,3 0 1 0,-3 0 0 0</inkml:trace>
  <inkml:trace contextRef="#ctx0" brushRef="#br0" timeOffset="-15396.185">17748 6005 944 0,'0'0'27'0,"0"0"5"16,0 0-32-16,0 0 0 0,0 0 0 0,0 0 0 15,-7 6 60-15,7-6 4 0,-3 0 2 0,3 0 0 16,-7 9-14-16,7-9-4 0,0 0 0 0,-7 6 0 16,-1-3-20-16,5 6-4 0,-4-3 0 0,0 5-1 15,3-5 17-15,-3 6 4 0,0-6 1 0,4 6 0 16,-4-4-33-16,3 10-12 0,1-12 0 0,-1 6 9 0,1-1-25 15,3 4-4-15,0-3-2 0,0 0 0 16,0-1 49-16,3-5 9 0,1 6 3 0,-1-3 0 0,1 3-19 16,3-6-3-16,-4-1-1 0,4 7 0 15,4-12-4-15,-1 6 0 0,1-6-1 0,3 0 0 16,0 0-11-16,0-6 0 0,0-6 0 0,1 7 0 0,-1-7 0 0,-4 3 0 16,1-3 0-16,-1 0 0 0,1 7 0 0,0-1 0 0,-1 0 0 15,-3-6 0-15,0 6 16 0,-3-3 8 0,-1 1 2 0,1-1 0 31,-4 3-52-31,0 0-10 0,0-6-3 0,-4 0 0 0,1 4 22 0,-1 2 4 0,1 0 1 0,-8 0 0 16,4 0 3-16,0 0 1 0,0 0 0 0,-4 6 0 16,1-6 8-16,-4 6 0 0,3 6-9 0,-3-6 9 15,3 6 0-15,-3 6 0 0,4-6-9 0,-1 3 9 16,1 2-13-16,3 7 1 0,-4-6 0 0,4 0 0 16,0-1-2-16,3 4 0 0,-3-3 0 0,4 0 0 15,3-1 14-15,-4-5 0 0,4 0 0 0,0-6 0 16,0 0 0-16,7 3 12 0,0 0-3 0,0-3 0 15,4-3-117-15,0 0-23 16</inkml:trace>
  <inkml:trace contextRef="#ctx0" brushRef="#br0" timeOffset="-14646.109">18048 6105 657 0,'0'0'28'0,"0"0"-28"16,0 0 58-16,0 0 6 0,0 0 2 0,0 0 0 15,0 0-24-15,0 0-5 0,0 0-1 0,0 0 0 16,0 0-18-16,0 0-4 0,0 0-1 0,0 12 0 15,0-12-2-15,0 0-1 0,-3 6 0 0,3 0 0 16,-4 6 15-16,4-7 3 0,-3 4 1 0,-1 9 0 16,0-6 14-16,4-1 2 0,-3 1 1 0,-1 0 0 15,4-3 3-15,0 3 1 0,-3-7 0 0,3 7 0 16,0-12-18-16,0 0-3 0,0 0-1 0,3 0 0 16,-3 0 3-16,0 0 0 0,7 0 0 0,-3 0 0 15,3-6-1-15,4 0 0 0,-4-5 0 0,0 5 0 16,3-6-15-16,-3 3-3 0,0-3-1 0,1 7 0 15,-1-1-11-15,0 0 0 0,0 0 0 0,0 0 0 16,-4 0 0-16,1-6 0 0,-1 7 0 0,1 2 0 16,-1-3 0-16,1 0 0 0,-4 6 0 0,0 0 0 15,0 0 0-15,0 0 0 0,0 0 0 0,0 0 0 16,0 0-13-16,0 0 1 0,0 0 1 0,0 0 0 16,0 0 3-16,0 6 0 0,3 0 0 0,-3 2 0 15,0 10 8-15,0-6-8 0,0 0 8 0,0-1-8 16,0 1 8-16,0 3 0 0,0-3 0 0,0-7-8 15,4 7 8-15,-4-6 0 0,0-6 0 0,7 6 0 16,-3-6-15-16,6 0-1 0,-3-3 0 0,4 0 0 16,-1-3 40-16,1-6 8 0,3 7 2 0,-7-7 0 15,7 0-23-15,-3-3-11 0,-1 9 10 0,-3-5-10 16,0 5 8-16,1 0-8 0,-8 6 0 0,0 0 0 0,3-6 8 0,-3 6-8 0,7-6 0 16,-7 6 0-16,0 0 0 0,0 0 0 0,0 0 0 15,0 0 0-15,0 0 0 0,0 0 0 0,0 0 0 0,0 0-10 16,0 0 2-16,0 0 0 0,0 0 0 0,0 0 0 31,0 6-18-31,-3 0-3 0,3 0-1 0,0 6 0 0,0-7 30 0,0 1 0 0,0-6 0 0,0 0 0 16,0 0 0-16,0 0 0 0,0 0 0 0,0 0 0 15,7 0 24-15,-4 0 10 0,-3 0 2 0,7 6 1 16,0-6-21-16,0 3-5 0,4-3-1 0,0 0 0 16,-4 3-10-16,3-3 0 0,4 3 0 0,-3 3-11 15,-1 0 26-15,1-6 5 0,0 6 0 0,-1-6 1 16,1 6-75-16,-1-6-15 0,-3 0-3 0,4 5-1 15,0-5-31-15,-4 0-7 16,3 0-1-16</inkml:trace>
  <inkml:trace contextRef="#ctx0" brushRef="#br0" timeOffset="-13938.465">18595 6152 1151 0,'0'21'48'0,"0"-9"-38"15,0-1 56-15,0 4 11 0,0 3 3 0,0-6 0 16,0-7-26-16,0 7-5 0,0-12-1 16,3 6 0-16,-3-6 1 0,4 6 0 0,-4-6 0 15,0 0 0-15,0 0-30 0,7 0-7 0,-3 0 0 0,3-3-1 16,0 0 33-16,-4-9 8 0,4 1 0 0,-3-1 1 15,3 0-40-15,-4-3-13 0,1 4 8 0,-1-1-8 16,1 6 0-16,-4 0 0 16,3-6 0-16,-3 12 0 0,0-6 0 0,0 3-12 0,0-2 0 0,0 5 0 15,0 0-4-15,0 0-1 0,0 0 0 0,0 0 0 16,0 0-6-16,0 0-1 0,0 0 0 0,0 0 0 16,0 0 12-16,0 0 3 0,0 8 0 0,-3 4 0 15,3-6 9-15,0 6-8 0,3-6 8 0,-3 0-8 16,0 5 8-16,4-2 0 0,0 0 0 0,-4 0 0 15,3 3 0-15,1-7 0 0,-1 7 0 0,-3-6-8 16,4 0 8-16,-4-6 8 0,0 0-8 0,0 0 11 16,0 0-11-16,0 0 10 0,0 0-10 0,0 0 10 15,0 0 10-15,0 0 3 0,7 3 0 0,-7-3 0 16,3 0 5-16,-3 0 2 0,7-6 0 0,-3 3 0 16,-4 3-30-16,0 0 0 0,3-6 0 0,-3 6 0 15,4 0 0-15,-4 0 0 0,0 0 0 0,0 0-10 16,0 0 10-16,0 0 0 0,0 0 10 0,0 0-10 15,0 0-12-15,0 0-9 0,3-6-2 0,-3 6 0 16,4-6-5-16,3 6-2 0,0-5 0 0,-3 5 0 16,-1-6-4-16,4 6-1 0,-3-6 0 0,-4 6 0 15,7 0 35-15,-7 0-8 0,0 0 8 0,7 0 0 16,-7 0-10-16,3 6 2 0,4-6 0 0,-7 0 0 16,0 6 8-16,0-6 0 0,0 5 0 0,0 7 0 0,0-6 14 0,4 3 5 15,-4-3 1-15,3 6 0 0,-3-12 19 0,0 0 4 0,0 0 1 16,0 0 0-16,0 0-4 0,0 0 0 0,0 0 0 0,0 0 0 15,0 0-16-15,0 0-3 0,0 0-1 0,0 0 0 16,0 0-20-16,4 5 0 0,3 1 0 0,0-6 0 16,-3 0 0-16,3 6 0 0,0-6 0 0,-4 0 0 15,4 0 0-15,0 0-8 0,0 0 0 0,0 6 0 16,-3-6-33-16,3 6-7 16,0-6 0-16,0 0-1 0,0 0-7 0,0 0 0 15,0 0-1-15</inkml:trace>
  <inkml:trace contextRef="#ctx0" brushRef="#br0" timeOffset="-13439.057">19085 6135 1264 0,'-10'6'26'0,"10"-6"7"16,-7 5-33-16,7-5 0 0,0 0 0 0,-4 6 0 16,4-6 40-16,-3 9 2 0,3-9 0 0,0 6 0 15,0-6 10-15,0 0 3 0,3 6 0 0,1 0 0 0,-1-6-13 0,4 6-2 16,0-6-1-16,0 0 0 0,0 6 9 16,0-6 1-16,1 0 1 0,2 0 0 15,1 0-18-15,-1 0-3 0,1-6-1 0,-1 6 0 16,1-6-9-16,0 6-3 0,3-6 0 0,-4 0 0 15,-3 0-6-15,0 0-2 0,0 6 0 0,0-6 0 16,-7 6-8-16,4-3 0 0,3-2 0 0,-3-1 0 16,-4 6-21-16,0 0-7 0,0-6 0 0,0 6-1 15,-4-6-2-15,4 6 0 0,-3-6 0 0,-5 6 0 0,1 0 15 0,0 0 4 0,0 0 0 0,-3 0 0 16,3 0 3-16,-4 6 1 0,1-6 0 0,2 6 0 16,-2 0 8-16,3-6 0 0,3 6 10 0,-3-1-10 15,4 1 8-15,-4 3-8 0,3-3 0 0,1 6 0 16,-1-6 9-16,1 5-9 0,3 1 8 0,-4 0-8 15,4 3 15-15,0-4-3 0,4 1 0 0,-4-3 0 16,3 3-2-16,1-6-1 0,-1 5 0 0,1-5 0 16,-1 6 1-16,1-6 0 0,3 0 0 15,-4-3 0-15,4 3-10 0,4-3 10 0,-4 0-10 0,4-3 10 16,-1 0-10-16,1 0 8 0,3 0-8 0,-4-3 8 16,5 0-119-16,-1-3-24 0,0 3-5 0</inkml:trace>
  <inkml:trace contextRef="#ctx0" brushRef="#br0" timeOffset="-12962.63">19357 6155 1265 0,'-4'12'36'0,"1"-6"8"0,3 6-36 0,0-6-8 0,0-1 0 0,0 1 0 15,3 6 52-15,-3-6 8 0,4 3 1 0,-4-3 1 16,3 0 2-1,5-1 1-15,-5 7 0 0,4-6 0 0,-3 0-25 0,-1 0-6 0,4 3-1 0,-3-3 0 16,-1-1-33-16,1 7 0 0,-4-12 0 0,0 0 0 16,3 6 0-16,-3-6 0 0,0 0 0 0,0 0 0 15,0 0 0-15,0 0 0 0,0 0 0 0,0 0 0 16,0 0 13-16,0 0-4 0,0 0-1 0,0 0 0 16,0 0-8-16,0 0 8 0,0 0-8 0,-3-6 8 15,3-6-8-15,0 7 0 0,0-1 0 0,0 0 0 16,0 0 0-16,0 3 0 0,0-3 0 0,0 6 0 15,0-6 0-15,0 6 0 0,3 0 0 0,-3 0 0 16,0 0 0-16,0 0 0 0,0 0 0 0,0 0 0 16,0-12 0-16,0 12 0 0,0 0 0 0,4 0 0 15,-4 0 0-15,0 0 0 0,7 0 0 0,0-5-11 16,0 5 11-16,0 0 0 0,0 0 8 0,0 0-8 16,0 0 8-16,0 5-8 0,0-5 10 0,0 0-10 15,0 6 12-15,0 0-4 0,4 0-8 0,-7-3 12 16,3 3-12-16,0 0 0 0,0 6 0 0,0-7 0 15,-4 7 0-15,1-6 0 0,-1 6 0 0,1-6 0 16,-4 5 8-16,0 4-8 0,0-3 0 0,0-6 0 16,0 6 0-16,-4-1 0 0,1-2 0 0,3-3 0 15,0-6 0-15,0 0-13 0,0 0 1 0,0 0 0 16,0 0-185-16,7 6-37 0</inkml:trace>
  <inkml:trace contextRef="#ctx0" brushRef="#br0" timeOffset="-12584.479">19801 6141 1697 0,'0'0'35'0,"0"0"9"0,0 0-35 0,0 0-9 0,0 0 0 0,0 0 0 15,0 0 50-15,0 0 8 0,0 0 2 0,0 0 0 16,0 0-10-16,0 0-2 0,0 0 0 0,0 0 0 15,0 0-25-15,0 0-6 0,0 0-1 0,0 0 0 16,0 0-3-16,0 0-1 0,-7 5 0 0,7-5 0 16,-3 3-3-16,3-3-1 0,0 0 0 0,-7 3 0 15,3 0-8-15,4-3 0 0,-3 12 0 0,-4-12 0 16,3 6 0-16,-3 0 0 0,0 0 0 0,3 0 0 16,-3-1 0-16,4 1 0 0,-1 6 0 0,1-3 0 15,-1 3 0-15,1-6-11 0,-1 11 3 0,1-11 0 16,3 3 8-16,-4 0 0 0,4 0 0 0,0 2 0 15,0-5 0-15,0 0 0 0,0 0 0 0,0-6 0 16,4 6 0-16,-4-6 0 0,7 6 0 0,0-3 0 16,0 0 9-16,0 0-9 0,0-1 12 0,4-2-12 15,-1 9 12-15,1-9-12 0,3-9 12 0,0 9-12 16,0-2-14-16,4 2-10 0,-1-3-1 0</inkml:trace>
  <inkml:trace contextRef="#ctx0" brushRef="#br0" timeOffset="-12119.157">20038 6258 1616 0,'-7'6'46'0,"0"-3"10"0,3 3-45 0,-3 0-11 0,4 0 0 0,3-6 0 15,0 0 29-15,0 0 4 0,0 0 1 0,0 0 0 16,0 0 5-16,0 6 1 0,0-6 0 0,3 5 0 15,-3-5-24-15,4 6-5 0,3 0-1 0,0-6 0 16,0 6-2-16,-4-6-8 0,8 0 12 0,-4 0-4 16,0 0-8-16,0 0 0 0,4-6 0 0,-4 6 8 15,0 0-8-15,0 0 0 0,3 0 0 0,-3 0 8 16,-3-6-8-16,3 0 0 0,0 6 0 0,-3-5 0 16,-4 5 0-16,3-6 10 0,1 3-10 0,-4 3 10 15,0-6-2-15,3 0-8 0,-3 0 12 0,-3 0-4 16,3-6-8-16,-4 7 10 0,1-1-10 0,-1 0 10 15,1-3-10-15,-1 3 10 0,4 6-10 0,-11-6 10 16,4 0-10-16,0 6 0 0,0-6 0 0,0 6 0 16,0 0 0-16,0 0 0 0,4 0 0 0,-4 0 0 15,-1 0-11-15,1 6 11 0,0 0-8 0,0 0 8 16,0 3 0-16,4 3-10 0,-4-6 10 0,3 5 0 16,1 1 0-16,-1-6 0 0,4 3 0 0,-3 3 0 15,3-7 0-15,0 1 0 0,0 6 0 0,3-6 0 16,1 0 0-16,-1 0 0 0,4 0 0 0,0 8 0 15,4-2 0-15,3-6 0 0,0 6 0 0,4 2 0 0,-1-5 0 16,5 0-13-16,-1 3 2 0,0-6 1 16,4 5-112-16,-1-2-22 0,1-3-5 0</inkml:trace>
  <inkml:trace contextRef="#ctx0" brushRef="#br0" timeOffset="-11351.781">21096 6229 1045 0,'0'0'44'0,"0"0"-36"16,-3-9 71-16,3 6 13 0,0-3 4 0,0-3 0 16,-4 9-22-16,4 0-4 0,0-6-1 0,0 6 0 15,-3-5-21-15,-1-1-5 0,0 0-1 0,-3 6 0 16,7 0-14-16,-3-6-4 0,-4 6 0 0,0-6 0 15,0 12-24-15,0-6-9 0,0 6 0 0,-4-6 0 16,4 12-5-16,-4-7-1 0,1 1 0 0,-1 6 0 16,4 3 15-16,0-3-11 0,-3-1 11 0,2 1-10 15,1-3 10-15,0 3 0 0,4-1 0 0,-4 1-8 16,3 0 8-16,1-6 0 0,-1 0 0 0,4-6 0 16,0 0 0-16,0 0 0 0,0 0 0 0,0 0 8 15,0 0 14-15,0 0 3 0,4 3 1 0,3-3 0 16,0 0-5-16,0 0-1 0,3 0 0 0,1-3 0 15,-4-3-11-15,4 6-9 0,-1-6 12 0,-3 6-12 16,0-6 0-16,0 0-16 0,0 6 2 0,-3-6 0 16,3 0-20-16,-7 6-4 0,0 0-1 0,0 0 0 15,0 0 2-15,0 0 0 0,0 0 0 0,0 0 0 16,0 0 1-16,0 0 0 0,0 0 0 0,0 0 0 16,0 0 36-16,-3 12 0 0,-1 0 0 0,0-6 0 15,1 0 28-15,-1 3 6 0,-3 2 2 0,4 1 0 16,-1-6 14-16,1 6 3 0,-1-6 1 0,1 8 0 15,3-2-30-15,-4-6-7 0,4 6-1 0,0-6 0 16,4 5 3-16,-4-2 0 0,3-3 0 0,1 0 0 0,3 0 9 16,-4 0 3-16,4 5 0 0,0-11 0 0,1 0-43 15,2 6-8-15,-3-6-1 0</inkml:trace>
  <inkml:trace contextRef="#ctx0" brushRef="#br0" timeOffset="-11047.018">20757 5864 1014 0,'0'0'43'15,"7"6"-35"1,1-6 26-16,2 6 5 0,4 0 1 0,-3 0 0 16,6 0 19-16,-2 2 4 0,6 4 1 0,-4 0 0 15,5 6-36-15,-1-7-8 0,0 10 0 0,0-3-1 16,0-7-6-16,-3 10-1 0,3-3 0 0,0-1 0 16,-3 4 0-16,-1-6 0 0,-2-1 0 0,2 4 0 15,-3-12-60-15,4 5-12 0</inkml:trace>
  <inkml:trace contextRef="#ctx0" brushRef="#br0" timeOffset="-10163.945">20218 6976 528 0,'0'0'22'0,"0"0"-22"15,0 0 62-15,0 0 8 0,0 0 2 0,0 0 0 16,0 0-16-16,0 0-4 0,0 0 0 0,0 5 0 16,0 7-6-16,0 0-2 0,0 0 0 0,3-1 0 15,-3 4-9-15,0 3-3 0,0-4 0 0,0 1 0 16,0 6 10-16,0-9 2 0,0-1 0 0,0-2 0 15,0 9-20-15,0-7-3 0,0 1-1 0,4-6 0 16,-4 3 16-16,0-3 4 0,0-6 0 0,0 0 0 16,0 0-13-16,0 0-3 0,0 0 0 0,0 0 0 15,0 0 24-15,0-6 5 0,0-3 1 0,0-3 0 16,0 6-45-16,0-5-9 0,0-1 0 0,0-3 0 16,0 4-19-16,0-7-1 0,0 0 0 0,0 4 0 15,-4-4-7-15,4 6-1 0,-3-6-1 0,-1 4 0 16,4 2 5-16,-3 0 0 0,-1 6 1 0,1-5 0 15,3 5 23-15,0 6 0 0,0-9-9 0,0 9 9 0,0 0 0 0,0 0 0 16,0 0 0-16,0 0 0 0,0 0 0 0,0 0 0 16,0 0-8-16,7 0 8 0,0 0-11 0,0 0 2 15,3 0 0-15,-3 0 0 0,4 6 9 0,3-6 11 16,-3 3-3-16,3-3 0 0,0 3-8 16,0 0 0-16,0 3 0 0,0-6 0 0,-3 5 0 15,3-5 0-15,0 6 0 0,-3 0 0 16,3 0-97-16,-4-6-25 0</inkml:trace>
  <inkml:trace contextRef="#ctx0" brushRef="#br0" timeOffset="-9606.698">20345 7075 991 0,'0'0'42'15,"-4"6"-34"1,4 0-8-16,-3 0 8 0,3-6-8 0,0 12 8 16,0-12 34-16,0 0 6 0,3 6 2 0,-3-6 0 15,4 6 5-15,3-6 1 0,-4 6 0 0,4-6 0 16,0 0-14-16,0 0-2 0,4 0-1 0,0 0 0 15,-1 0-2-15,1 0 0 0,-1 0 0 0,1 0 0 16,0 0-12-16,-1 0-2 0,1 0-1 0,-1-6 0 0,1 0-10 0,-1 0-3 0,1 0 0 0,-4-3 0 31,0 3 0-31,4-3 0 0,-4 7 0 0,0-4 0 0,-4-6-1 0,4 6 0 16,-3 0 0-16,-1 0 0 0,-3-3-8 0,4 4 0 16,-4-4 0-16,0 6 0 0,-4-9-9 15,4 12 9-15,0 0-12 0,-7-6 12 0,4 0-12 0,-4 6 4 0,0-6 8 16,0 6-13-16,0 0 13 0,0 0 0 15,0-5 0-15,-1 5-9 0,-2 0 9 0,3 5 0 16,-4-5 0-16,1 6 0 0,-1 0-8 16,4 0 8-16,-4 6-8 0,1 0 8 0,3-4-8 15,-4 4 8-15,1 0-8 0,3 0 8 0,-4-4 0 0,4 1 0 0,0 0 0 16,0 3 8-16,3 0 0 0,-3-6 1 0,4-1 0 16,-1 4 0-16,4 3 2 0,0 0 0 0,0-6 0 15,4-1 0-15,-1 1-11 0,4 0 10 0,0 0-10 0,4 3 10 16,0 0-2-16,-1-6-8 0,4 3 12 0,4-1-4 15,0 1-8-15,-1-6 8 0,4 0-8 0,0 0 8 16,4 0-31-16,0-6-6 0,0 1-2 16,3 2 0-16,-3-3-96 0,-1 0-19 0,-3 3-4 15</inkml:trace>
  <inkml:trace contextRef="#ctx0" brushRef="#br0" timeOffset="-8994.814">20849 7049 850 0,'-14'-6'17'0,"14"6"6"16,-7 0-23-16,0 0 0 0,0-6 0 0,-4 6 0 16,4 0 71-16,0-6 9 0,-3 3 3 0,3 3 0 0,-1-3-41 0,-2 3-8 0,3 0-2 0,-4 0 0 15,4 3 0-15,4 0 0 0,-4 3 0 0,0 0 0 16,3 6-32-16,-3 0 0 0,0-4 0 0,0 4 0 16,0 6 0-16,3-6 0 0,-3-6 0 0,4 5 0 15,-1 4 16-15,4-3-3 0,0-1-1 0,0 1 0 16,4 0 32-16,-4 0 7 0,7-3 1 0,-4 2 0 15,1-5-35-15,3 0-6 16,0 0-2-16,0 0 0 0,0-6 14 0,4 0 2 0,3-6 1 0,-4 6 0 16,4-12 2-16,-3 6 0 0,3 0 0 0,-3-5 0 15,3-1-28-15,-4 3 0 0,1-3 8 0,0 1-8 16,-1-1 0-16,-3 0 0 0,0 6 0 0,0-3 0 16,-3 4 0-16,-1-1 0 0,1 0 12 0,-4 0-4 15,0 6-24-15,0 0-4 0,0 0-2 0,0 0 0 16,0 0 3-16,0 0 1 0,0 0 0 0,-7 12 0 15,0-6 2-15,3-1 1 0,-3 1 0 16,0 9 0-16,4 3 15 0,-1-1 0 0,1 4 0 0,3 2-9 16,0 1 9-16,0-4 0 0,3 4 0 0,-3-1 0 15,4 4 0-15,-1-9 0 0,4 8 0 0,-3-2 0 16,-1 5 0-16,4-8 8 0,-3 8-8 0,3-6 0 16,0 4 0-16,-3-4 8 0,-1-5-8 0,-3 9 0 15,4-7 12-15,-4 1-3 0,3 5 0 0,-3-5 0 16,0 2 9-16,-3 1 2 0,3-7 0 0,-4-2 0 15,4 3 5-15,-3-1 2 0,-5-2 0 0,5 3 0 16,-4-7 0-16,3 1 0 0,1-3 0 0,-4 0 0 16,3-3-3-16,4-6 0 0,-7 3 0 0,7-3 0 15,0 0 0-15,-7 0-1 0,7 0 0 0,-7-3 0 16,0-6-13-16,0 0-2 0,0-3-8 0,0-5 12 16,0-4-37-16,0-2-8 0,-4-7-2 0,4 4 0 15,0-7-10-15,0 4-3 0,-4-6 0 0,4 8 0 0,-3-5 32 16,3 8 5-16,0-5 2 0,3 6 0 15,-3 2-15-15,4 3-2 0,-1 1-1 0,0 5 0 16,1 3-1-16,-1-3 0 0,4 6 0 0,0 1 0 16,4-7-132-16,-4 6-26 0</inkml:trace>
  <inkml:trace contextRef="#ctx0" brushRef="#br0" timeOffset="-8487.607">21174 7123 1520 0,'-28'0'32'0,"13"0"6"16,1 0-30-16,4 0-8 0,-4 0 0 0,-1 0 0 15,1 0 58-15,0 0 10 0,4 5 3 0,-4-5 0 16,3 6-41-16,-3-6-8 0,7 3-2 0,-4 0 0 16,8 0-20-16,-4 3 8 0,7-6-8 0,-4 6 0 15,4-6 0-15,0 6 0 0,0 0 0 0,0-1 0 16,0 1 0-16,0 0 0 0,0 0 0 0,0 6-8 0,4-3 8 16,-1 2 0-16,1-5 0 0,3 12 0 0,-4-12 0 0,1 0 14 15,3 0-3-15,0-1-1 0,0 1-10 16,0-3 0-16,0-3 0 0,0 0-11 0,0 0 11 0,0 0 12 0,4-3-2 0,-4 0-1 31,0 0-9-31,0-5 0 0,0 5 9 0,-3-9-9 0,3 0 0 0,-4 6 0 0,4-5 0 0,-3 2 0 16,-1 0 0-16,1 0-8 0,-1-3 0 0,1 6 0 15,-4 1-12-15,0 5-1 0,0 0-1 0,0 0 0 16,0 0 13-16,0 0 9 0,0 0-12 0,0 0 12 16,0 0-16-16,0 0 4 0,-7 0 1 0,3 5 0 15,1 7 11-15,-1 0-8 0,1 3 8 0,-1 2-8 16,1-5 18-16,3 6 4 0,0-9 1 15,0 8 0-15,0-5 8 0,3 0 1 16,1-6 1-16,-1-1 0 0,1 1-17 0,-1-3-8 0,4 0 0 0,4-3 8 16,-4-3 2-16,4 0 0 0,-1 0 0 0</inkml:trace>
  <inkml:trace contextRef="#ctx0" brushRef="#br0" timeOffset="-8037.57">21304 7222 1044 0,'0'18'21'0,"0"-18"7"0,0 6-28 16,4 0 0-16,-4-6 0 0,0 9 0 0,3-3 82 0,-3-6 11 0,4 8 3 0,-1 1 0 15,-3-9-28-15,0 0-4 0,4 6-2 0,-4-6 0 16,3 6-29-16,-3-6-5 0,0 0-2 0,4 6 0 16,-4-6-26-16,0 0 0 0,7 6 0 0,-7-6 0 15,0 0 11-15,0 0 0 0,0 0 0 0,0 0 0 16,0 0 15-16,0 0 3 0,0 0 1 0,4 0 0 16,-4-6-30-16,0 0 0 0,0-6 0 0,0 6 0 15,-4-3 12-15,4 1-3 0,0-1-1 0,0 3 0 16,0-12-8-16,-4 12 0 0,1-8 0 0,3 5 0 15,-4 0 0-15,1-3 8 0,-1 1-8 0,4 5 8 16,-3-6-8-16,3 3 0 0,0 3 0 0,-4 0 0 16,4 1 0-16,0-1 0 0,0 0 0 0,0 0 0 15,4 0 0-15,3 0 0 0,-4 0 0 0,4 3 0 16,4-3 0-16,-4 3 0 0,7 1 0 0,-3 2-11 16,3-6 2-16,0 6 0 0,0-6 0 0,0 6 0 15,4-6-15-15,-4 0-2 0,0 6-1 0,4 0 0 16,-4 0-100-16,3 0-20 0,1 0-4 0</inkml:trace>
  <inkml:trace contextRef="#ctx0" brushRef="#br0" timeOffset="-7466.799">21724 7084 1196 0,'-3'-11'24'0,"3"11"8"0,-4 0-32 16,0-6 0-16,4 6 0 0,-3-6 0 0,-4-6 68 0,3 6 8 0,1 0 2 0,-4-3 0 16,0 4-20-16,0-1-4 0,3 0-1 0,-6 6 0 15,3 0-53-15,-1-6 0 0,1 6 0 0,-3 0-8 16,3 6 8-16,0-3-10 0,-4 6 10 0,4-1-10 16,-4 4-18-16,4 6-3 0,0-1-1 0,-3 4 0 15,3-3 32-15,0-1 0 0,0 1-8 0,0 2 8 16,3-2 8-16,-3 0 4 0,3 2 0 0,1-2 1 15,3-3 13-15,0-4 2 0,0 1 1 0,0 0 0 16,3 0 5-16,1-6 1 0,-1-6 0 0,5 5 0 16,-1-5 9-16,0 0 1 0,0 0 1 0,3-5 0 15,1-7-13-15,3 6-2 0,-3-12-1 0,3 4 0 16,0-4-18-16,0 0-3 0,-3-5-1 0,-1 2 0 16,1 4 4-16,-1-10 0 0,1 10 0 0,-4-1 0 15,-4-6-12-15,1 4 0 0,3-4 0 0,-7 1 0 16,0-4 0-16,0 7 0 0,-4-4 0 0,1 1 0 15,-1-4 8-15,-3 10 0 0,0-13 0 0,0 10 0 16,0-4-8-16,-3 3 0 0,-1-2 0 0,0 11 0 16,4-5 0-16,-3 2-11 0,6 6 3 0,-3 3 0 15,4 3-4-15,3 3 0 0,0 0 0 0,-7 0 0 16,7 0 0-16,-4 3 0 0,1 6 0 0,-1 0 0 16,4 3 4-16,0 5 0 0,4-5 0 0,-1 11 0 15,-3-2 8-15,7 6-12 0,-3 2 12 0,-1 0-12 0,4-2 12 0,-3 8 0 0,6-3 0 16,-6 4-8-16,3-4 8 0,-3 0 0 15,-1 4 0-15,-3-4 0 0,4-3 0 0,-1 1 0 0,1 2 0 16,-1-5 0-16,4 2 0 0,-3-11 8 0,-1-4-8 0,4 4 0 16,0-12-8-16,-3 6-7 0,3-12-1 0,4 5 0 15,-1-5-108-15,1 0-23 16,-1-5-4-16</inkml:trace>
  <inkml:trace contextRef="#ctx0" brushRef="#br0" timeOffset="-6987.428">21862 7152 1409 0,'0'0'29'0,"-4"3"7"0,4-3-28 0,-3 6-8 0,3 0 0 0,0-6 0 15,0 0 52-15,0 0 10 0,0 0 2 0,0 0 0 16,3 5 6-16,1 1 2 0,-1 0 0 0,1-6 0 15,3 6-34-15,0-6-6 0,0 0-2 0,0 0 0 16,0 0-4-16,4 0-1 0,-4 0 0 0,3 0 0 16,1 0-25-16,-4 0 0 0,3-6 0 0,-3 0 0 15,1 6-15-15,-1 0-1 0,0-6-1 0,-7 6 0 16,0 0-35-16,0 0-8 0,0 0 0 0,0 0-1 16,0 0-5-16,0 0-1 0,0 0 0 0,0 0 0 15,0 0 19-15,-7 0 3 0,0 0 1 0,-1 0 0 0,-2 0 35 0,3 0 9 0,0 6 0 0,-4-6 0 16,1 0 0-1,3 0 11-15,-4 6-3 0,0-6 0 16,4 0 6-16,0 0 1 0,0 0 0 0,0 0 0 0,7 0 27 0,-7 0 6 0,7 0 0 0,-7 0 1 16,7 0-26-16,-7 6-6 15,7-6-1-15,-4 6 0 0,-3 0-6 0,4 0-2 0,-1 0 0 0,1 2 0 16,-1-2 26-16,4 0 5 0,0 6 1 0,0 0 0 16,4-1-29-16,-4-2-11 0,3 9 8 0,1-6-8 15,-1-1 10-15,1-2-10 0,-1 3 12 0,1 0-12 16,0-6 13-16,3 5-4 0,-4-5-1 0,4 3 0 15,0-3-8-15,4 0 0 0,-1 0 0 0,1 0 8 16,-4 0-16-16,4-6-4 0,-1 0-1 0,1 5 0 16,-1-5-4-16,1 0-1 0,0-5 0 0</inkml:trace>
  <inkml:trace contextRef="#ctx0" brushRef="#br0" timeOffset="-6057.573">22140 7228 787 0,'0'0'22'0,"0"0"6"0,0 0-28 16,0 0 0-16,0 0 0 0,0 0 0 0,0 0 39 0,-7 0 2 0,0 6 1 0,0 0 0 31,4 0 10-31,-4 0 1 0,3 0 1 0,-3 0 0 0,3-1-19 0,1 1-4 15,-4 3-1-15,3-3 0 16,4-6 16-16,-3 12 3 0,-1-6 1 0,1 5 0 0,3-5-29 0,3 6-5 0,-3-3-2 16,4 3 0-16,3-1 6 0,0-5 2 0,0 12 0 0,0-3 0 15,0-4-8-15,0-5-2 0,0 12 0 16,0-9 0-16,0 0-4 0,0-4 0 0,0 4-8 0,1-3 12 16,-5 0 1-16,-3-6 0 0,0 0 0 0,0 0 0 15,4 0-1-15,-1-6 0 0,1 6 0 0,-4-12 0 16,0 4 16-16,0-1 4 0,0 0 0 0,-4-9 0 15,4 12-32-15,-3-11 0 0,-4 5 0 0,3-3 0 16,0 4-13-16,-3-1-6 0,0-9-1 0,0 9 0 16,4 1 20-16,-1 5 0 0,1 0 0 0,-4-6 0 15,3 6 0-15,1 0 0 0,3 6-10 0,-4-3 10 16,4 3-8-16,0 0 8 0,0 0-8 0,0 0 8 16,-3-5-8-16,3 5 8 0,0 0-8 0,0 0 8 15,0-3 0-15,0 0 0 0,3-3 0 0,1 0 0 16,-1-6 0-16,4 12 0 0,0-6 0 0,-3 0 0 15,3 1 0-15,-4-1 0 0,4 3 0 0,-3-3 0 16,-1 3 0-16,5 0 0 0,-1-3 0 0,-7 6 0 16,3-6 0-16,-3 6 0 0,0 0 0 0,7 0 0 15,0 0 0-15,0 6 0 0,0-6 0 0,4 6 0 16,-1 0-25-16,1 0 0 0,3-3 0 0,0 8 0 16,0-5-32-16,4 0-7 0,0 6 0 0,-1-6-1 15,4 0-38-15,-3 0-7 0,3-1-2 0</inkml:trace>
  <inkml:trace contextRef="#ctx0" brushRef="#br0" timeOffset="-4718.572">23223 7358 657 0,'0'0'28'0,"0"0"-28"15,-3-6 52-15,3 6 6 0,0 0 1 0,-4-6 0 16,4 6-35-16,0 0-6 0,-3 0-2 0,3 0 0 16,-4-6 9-16,4 6 2 0,-7-3 0 0,0-3 0 15,4 6 20-15,-4 0 4 0,0-3 1 0,-1 3 0 16,1 0 0-16,0-3 0 0,0 0 0 0,0 3 0 16,0-3-15-16,0-2-2 0,0 5-1 0,0-6 0 15,3 0-5-15,-3 0-1 0,4 6 0 0,3 0 0 16,-4-12-19-16,-3 12-9 0,0-9 8 0,4 6-8 15,-4 0 13-15,0 3-2 0,0 0-1 0,-1 0 0 16,1 0-10-16,-3 3 0 0,3 0 0 0,0 0 0 16,-4 3-9-16,4 0 9 0,4 6-12 0,-4-6 12 15,-1 0-9-15,1 2 9 0,4 1 0 0,-1 6-9 16,1-9 9-16,3 0-8 0,-4 5 8 0,4-5-8 16,0 3 8-16,0-9 0 0,0 6 0 0,4 0 0 15,-4-6 0-15,3 6 0 0,1 0 0 0,-4-6 0 16,0 0 10-16,3 6-2 0,-3-6-8 0,7 5 12 15,1-5 5-15,-5 0 1 0,4 0 0 0,-7 0 0 16,7 0 9-16,0 0 1 0,0 0 1 0,-7 0 0 16,7 0-14-16,-3 0-3 0,3 0-1 0,-4-5 0 0,4 5-1 0,1-6 0 15,-5 0 0-15,4 3 0 0,0-3-10 0,-3 0 8 16,3 3-8-16,-4-6 8 0,4 3-8 0,0 1 0 0,-3-1 0 16,3 0 0-16,-3 6-11 0,-1-6 3 0,1 0 0 0,-4 6 0 15,7 0-4-15,-7 0 0 0,3-9 0 0,-3 9 0 16,0 0-6-16,0 0-2 0,0 0 0 0,0 0 0 15,0 0 3-15,0 0 0 0,0 0 0 0,0 0 0 16,0 0 1-16,0 0 1 0,0 0 0 0,-3 15 0 16,3-15 15-16,-4 6-12 0,4-6 12 0,-3 6-12 15,3 0-18-15,0-6-3 0,3 5-1 0</inkml:trace>
  <inkml:trace contextRef="#ctx0" brushRef="#br0" timeOffset="-3003.517">22892 6887 642 0,'3'-11'27'15,"4"5"-27"-15,-3-6 73 16,3 0 10-16,-4 3 1 0,5-2 1 0,-5-1-26 0,4 6-6 0,-3-6-1 0,3 6 0 16,-4-5-12-16,1-4-2 0,-4 9-1 15,3 0 0-15,1 0-9 0,-4 6-1 0,0 0-1 0,0 0 0 16,0 0-11-16,0 0-3 0,0 0 0 0,0 0 0 15,0 0 4-15,0 0 1 0,0 0 0 0,0 0 0 16,0-6-17-16,0 6 0 16,0 0 0-16,0 0 0 15,0-967 0-15,0 1934 0 0,0-967 0 0,0 0 0 16,0 0 0-16,0 0-12 0,0 0 12 0,0 0-12 0,0 0 12 0,-4 6 0 0,4 0 12 0,0 0-12 16,-3 3 16-16,3 5-4 0,0 1-1 0,0 3 0 15,-4-1 12-15,4 4 2 0,-3 3 1 0,3-7 0 16,-4 16-14-16,1-7-2 0,-4 9-1 0,3 1 0 15,-3-4-9-15,3 0 10 0,-3 4-10 0,0 2 10 16,0-3-2-16,-3 3 0 0,6-3 0 0,-3 4 0 16,0-7-8-16,4-3 0 0,-5 1 9 0,5-4-9 15,-1-8 9-15,1 0-9 0,3 2 12 0,-4-2-12 16,1-12 8-16,3 3-8 0,-4 2 0 0,4-11 0 16,0 6 12-16,0-6-4 0,0 0 0 0,0 0-8 15,0 0 30-15,0 0-1 0,0 0 0 0,0 0 0 16,0 0-4-16,0 0-1 0,0 0 0 0,0 0 0 15,0 0-24-15,0 0-9 0,0 0 0 0,0 0 0 16,4 0-156-16,3-6-31 0,0 0-7 0</inkml:trace>
  <inkml:trace contextRef="#ctx0" brushRef="#br0" timeOffset="-110.556">23029 7375 642 0,'0'0'27'16,"0"0"-27"-16,0 0 79 0,-3 9 10 0,3-9 3 0,0 0 0 15,-4 9-20-15,4-9-3 0,0 0-1 0,0 0 0 16,0 0-4-16,0 0-2 0,0 0 0 0,0 0 0 15,0 0-5-15,0 0-1 0,0 0 0 0,0 0 0 16,0 0-28-16,0 0-7 0,0 0-1 0,0 0 0 16,0 0 10-16,0 0 2 0,0 0 0 0,0 0 0 15,0 0-23-15,0 0-9 0,0 0 8 0,0 0-8 16,0 0 8-16,4 3-8 0,-1 3 0 0,4 0 8 16,-3 0-8-16,3-1 0 0,4 7 0 0,-4-6 0 15,0 3 0-15,-4-3 0 0,4-3 0 0,0 3 0 16,-3-3 21-16,3-3-1 0,0 2 0 0,0-2 0 15,0 0 13-15,0 0 3 0,0 0 0 0,0-2 0 16,0-1-13-16,0-3-3 0,0 0 0 0,-3 0 0 16,3 0 0-16,0-6 0 0,-3 1 0 0,3-1 0 15,0 0-12-15,-4-3-8 0,1 4 8 0,-1-1-8 16,1 6 0-16,-1-12-13 0,-3 9 1 0,0-2 1 16,0 5-18-16,-3 0-4 0,-1-6-1 0,4 3 0 15,0 9 2-15,-7-6 0 0,4 1 0 0,-4 2 0 16,0 0 10-16,0 3 2 0,-1-6 1 0,-2 6 0 15,3 0 6-15,-4 6 1 0,1-6 0 0,-1 6 0 16,4-3 12-16,-4 2 0 0,4 1 0 0,-3 0-9 16,-1 6 9-16,4-12 12 0,-3 6-2 0,-1 0-1 15,0 0-9-15,4-1 0 0,0-2 0 0,0 3 0 0,0-3 0 0,0 6 0 16,4-3 0-16,-4 0 0 0,7-6 0 0,-4 0 0 16,4 0 0-16,-7 6 0 0,0 0 0 0,0-6 0 0,7 0 0 0,-7 5 0 15,3 1 0-15,4-6 0 0,-7 6 0 0,4-3 0 16,-1 3 0-16,1 0 0 0,3-6 0 0,-7 6 0 15,7-6 0-15,0 0 0 0,0 0 0 0,0 12 0 16,0-12-12-16,0 0 12 0,0 0-10 0,7 5 10 16,3-5-89-16,1 0-12 0,-1 0-3 0</inkml:trace>
  <inkml:trace contextRef="#ctx0" brushRef="#br0" timeOffset="650.208">23830 6843 1045 0,'0'0'44'0,"0"0"-36"16,0 0 29-16,0 0 6 0,-3 9 1 0,3-9 0 16,-4 6 16-16,1 6 3 0,-1-6 1 0,4 5 0 15,0 1 0-15,0 3 0 0,0 2 0 0,0 1 0 16,4 9-36-1,-4-10-6-15,3 13-2 0,-3-10 0 0,4 10 16 16,-1-13 4-16,1 10 0 0,-1-7 0 0,-3 10-20 0,4-7-3 0,-1 4-1 0,-3 2 0 16,4-6-6-16,-4 10-2 0,0-10 0 0,3 4 0 15,-3-4 20-15,0 4 3 0,4-4 1 0,-4-5 0 16,0 0-32-16,-4 2 0 0,4-2 0 0,0-6 0 16,-3 2 12-16,3-2-3 0,0-6-1 0,0 6 0 15,0-12 4-15,0 0 0 0,0 0 0 0,0 0 0 16,0 0 25-16,0 0 6 0,0 0 1 0,0 0 0 15,3-12-20-15,1 6-3 0,-1-6-1 0,1-5 0 16,3 8-12-16,-4-9-8 0,1 1 10 0,3-1-10 16,-3 3 0-16,3-2 0 0,-4 2 0 0,4 0 0 15,-3 0 0-15,-1-2 0 0,4 5 0 0,-3-3 0 16,-4 9 0-16,3-5 0 0,1 11-11 0,-4 0 11 16,0-6-12-16,0 6 12 0,0 0-12 0,3-6 12 15,-3 6-17-15,4-6 4 0,-4 6 1 0,7 0 0 16,0 0-7-16,0 0-1 0,0 6 0 0,0 0 0 15,0 0 7-15,4-6 1 0,-4 6 0 0,4 2 0 16,-4-2 12-16,3 6 0 0,1 0 0 0,-4-6 0 16,0 5 0-16,0 4 0 0,-4 0 0 0,1 0-9 15,-1-4 9-15,-3 7 0 0,4-6 0 0,-4 2 0 0,0 4 0 0,-4-6 0 16,4 0 0-16,-3 2 0 0,3 4 0 0,-7-12 0 16,3 6 0-16,-3-7 0 0,0 7 8 0,0-3-8 15,0-3 8-15,0 0-8 0,0 0 11 0,0-6-3 16,0 0 0-16,0 0 0 0,0-6 10 0,0 0 2 0,0 0 0 15,0 0 0-15,0 0-20 0,-4-3 0 0,4 4 0 16,0-7 0 0,0 6-22-16,0 0-8 0,0-3-2 0,0 0 0 0,0 4-41 15,0-1-9-15,3 3-2 0</inkml:trace>
  <inkml:trace contextRef="#ctx0" brushRef="#br0" timeOffset="1165.791">24384 7322 1668 0,'0'0'47'0,"0"0"11"16,-7-3-46-16,7 3-12 0,-7 0 0 0,0 0 0 0,0 0 18 15,0-5 2-15,-4 5 0 0,4 0 0 0,0 0 16 16,-4 0 3-16,4 0 1 0,-3 5 0 16,3-5-29-16,-4 3-11 0,1 0 8 0,3 3-8 0,-4 3 0 0,0 3 0 0,4-6 0 0,-3 5 0 15,-1 4 0-15,4 0 0 0,0 0 0 0,-4-4 0 16,4 7 0-16,4-6 0 0,-1-1 0 0,1 4 0 16,3-3 0-16,3-6 0 0,-3 3 0 0,4-3 0 15,-1-1 12-15,-3-5 9 0,7 6 3 16,-3-3 0-16,3-3 6 15,0 0 2-15,0 0 0 0,4-3 0 0,-4-6-16 0,0 4-4 16,3-1 0-16,1-6 0 0,-4 0-3 0,4 0-1 16,-1 4 0-16,-3-1 0 0,0 0-8 0,0 3 0 0,-3 0 0 0,-1 0 0 15,1 0 0-15,-4 6-11 0,3 0 3 0,-3 0 0 16,0 0-4-16,0 0 0 0,0 0 0 0,0 0 0 16,0 0-16-16,0 0-3 0,-3 6-1 15,3 6 0-15,0 0 32 0,-4 0 0 0,4 8 0 0,0-2 0 16,-3-6 0-16,3 8 0 0,0-2 0 0,0-1 0 15,0-2 0-15,0 3 0 0,0-6 0 16,0-1 0-16,0-5 0 0,3 0 0 0,1 0 0 0,-1 0 0 16,1 0 20-16,0 2 9 0,3-2 3 0,0 0 0 15,0-6-58-15,0 6-11 0,0-6-3 0,3-6 0 16,1 0-140-16,3 0-29 0</inkml:trace>
  <inkml:trace contextRef="#ctx0" brushRef="#br0" timeOffset="1964.34">24673 7314 742 0,'0'0'20'16,"0"0"7"-16,0 0-27 0,0 0 0 0,0 0 0 0,0 0 0 15,0 0 92-15,0 0 12 0,0 0 4 0,0 0 0 16,0 0-20-16,0 0-3 0,0 0-1 0,0 0 0 16,0 0-6-16,0 0-2 0,-7 0 0 0,7 0 0 15,0 0-19-15,0 0-4 0,0 0-1 0,-7-6 0 16,7 6-32-16,-7-6-6 0,4 0-2 0,3 6 0 15,0 0-12-15,-7-6 0 0,7 6 0 0,-8-6 0 16,8 6 0-16,-7 0 0 0,-3-6 0 0,3 6 0 16,0 0 0-16,0 6-10 0,0 0 2 0,3 0 0 15,-3 0-1-15,0 0 0 0,0-6 0 0,3 6 0 16,-3 2 9-16,0 1 0 0,4 12 0 0,-1-15 0 0,1 5 0 16,-1-5-8-16,4 0 8 0,0-6-8 0,0 0 8 0,4 6 0 15,-4-6 0-15,0 0 0 0,3 6 0 0,-3-6 11 0,7 3-3 16,-3 0 0-16,-4-3-8 0,7 0 0 15,0 0 0-15,0 0 0 0,-7 0 0 0,7 3 0 0,-3-3 0 16,-4 0 0-16,7 6 0 0,-7-6 0 16,7 0 0-16,-7 0 0 0,3 0 8 0,-3 0-8 15,7 6 8-15,-7-6-8 0,7 5 0 16,-3-5 0-16,-1 0 0 0,-3 0 0 0,7 6 0 16,-3 0 0-16,3 0 0 0,-3 0 0 0,-1 0 0 0,1 0 0 0,-1 0 0 0,-3-6 0 15,4 5 0-15,-4-5 0 0,3 3 0 0,-3-3 0 16,4 12 0-16,-4-12 0 0,3 6 0 0,-3-6 0 15,0 6 0-15,0-6 0 0,0 6 0 0,0 3 0 16,-3-3 37-16,3 5 3 0,-4-5 0 0,1 6 0 16,-1-6-26-16,-3 6-5 0,0-1-1 0,3-2 0 15,-3-3 4-15,0 0 0 0,0 0 0 0,0 0 0 16,4 0-12-16,-4-6 8 0,0 11-8 0,0-11 8 16,7 0-8-16,0 0 8 0,-8 6-8 0,8-6 8 15,0 0-22-15,0 0-5 0,0 0-1 0,-7-6 0 16,4-5-134-16,-1 5-27 0</inkml:trace>
  <inkml:trace contextRef="#ctx0" brushRef="#br0" timeOffset="2519.541">24772 7408 1257 0,'0'0'53'0,"-3"6"-42"16,3-6 49-16,0 0 9 0,-4 5 3 0,4-5 0 16,0 0-7-16,0 0-1 0,0 0 0 0,0 0 0 15,0 0-6-15,0 0-2 0,0 0 0 0,0 0 0 16,0 6-12-16,0-6-4 0,7 0 0 0,0 6 0 15,-3-6-25-15,3 0-6 0,3 0-1 0,-3 0 0 16,0 0-8-16,4 0 0 0,-4 0 0 0,0-6 0 16,0 6 0-16,0 0 0 0,-7 0 0 0,4 0 0 15,-4 0 0-15,3-6-12 0,-3 6 2 0,0 0 1 16,4 0 9-16,-4 0 0 0,3-5 0 0,-3-1 0 16,0-3 0-16,0 3 0 0,0 0 0 0,-3 0 0 15,-1 0 0-15,1 0 0 0,-1 1 0 0,1-1 0 16,-1 0-24-16,4 6-7 0,-7 0-1 0,4-6 0 15,-1 6 32-15,-3-6 0 0,7 6 0 0,-7-3 0 16,0-3 0-16,0 6 0 0,0 0 0 0,0 0 0 16,0 6 0-16,0-3-9 0,-4 3 9 0,4 0 0 15,-4 0 0-15,4 5 0 0,-3 1 9 0,3 0-9 16,0-3 0-16,0 3 0 0,0-1 0 0,-1 7 0 0,5-9 0 16,3 3 0-16,-4 5 0 0,8-5 0 0,-4-6 0 0,3 6 0 15,5-4 0-15,-5 4 0 0,4 0 29 0,4-6-1 16,-4 0 0-16,3 0 0 0,4-1-16 0,-3 4-3 15,3-6-1-15,0 0 0 0,4 0-8 16,-4-3 0-16,4 0 0 0,-1 0-11 0,1-6-10 0,0 3-3 16,-1-6 0-16,1 4 0 15,-4-7-163-15,4 6-33 0</inkml:trace>
  <inkml:trace contextRef="#ctx0" brushRef="#br0" timeOffset="3328.15">25206 6887 998 0,'-7'9'20'0,"0"0"7"0,0 6-27 0,3-4 0 0,-3 1 0 0,0-3 0 16,0 6 92-16,4-1 12 0,-4-2 4 0,-1 6 0 16,5-6-29-16,-1 2-6 0,1 4-1 0,-1 0 0 15,4-4-13-15,0 4-3 0,0 0-1 0,0-4 0 16,4 10-34-16,-1-1-6 0,1 1-2 0,-1 2 0 16,5-2-1-16,-5-4 0 0,4 10 0 0,0-16 0 15,-3 10 3-15,-1-1 0 0,1-5 0 0,-1 3 0 16,1-4 8-16,-1 1 1 0,-3-3 1 0,4 2 0 15,-4-5-25-15,0 0 0 0,0-3 0 16,0-1 0-16,0-8 12 0,0 0-4 0,0 0 0 0,0 0 0 16,0 0 4-16,0 0 0 0,0 0 0 0,0 0 0 15,0 0 9-15,0 0 3 0,0 0 0 0,0 0 0 16,3-2-9-16,-3-7-2 0,0 3 0 0,4 0 0 16,-4-6-13-16,3 6 9 0,-3-5-9 0,4 5 8 15,-4 0-8-15,0-3 0 0,0 3-12 0,4 0 12 16,-4 6-8-16,0-6 8 0,3 0 0 0,-3 6 0 15,0 0 0-15,0 0-9 0,4-5 9 0,-4 5 0 16,3 0 0-16,1-6 12 0,-1 6 0 0,1-6 0 16,3 3-27-16,0 0-5 0,0 0-2 0,0 0 0 15,0 0 10-15,4 3 1 0,-1 3 1 0,4 0 0 16,-3 0 10-16,-1 0 0 0,4 0 0 0,-3 3 0 0,0 0 0 16,-1-6 0-16,1 5 0 0,-1 1 0 0,-3 0 0 0,1 0 0 15,-1 3 0-15,-4 0 0 0,1-3 0 0,-4 2 0 16,0 4 0-16,0-6 0 0,-4 6 0 0,1-6 0 15,-1 5 0-15,-3-2 0 0,0 3 0 0,0-6 0 16,0 6 0-16,0-6 0 0,-4-1 0 0,1 7 0 16,3-6 0-16,-4-3 0 0,4 0 22 0,-4 0 6 0,4-3 2 0,0-3 0 15,0 0-30-15,0 0 8 16,0-6-8-16,0 0 0 0,0 4-29 16,3-7-9-16,-3 6-2 0,0-6 0 15,4 0-9-15,-4 1-3 0,0 2 0 0,3 3 0 0,1 0-113 16,-1 0-23-16,4 6-5 0</inkml:trace>
  <inkml:trace contextRef="#ctx0" brushRef="#br0" timeOffset="3889.668">25622 7387 1014 0,'0'0'43'16,"0"0"-35"-1,0 0 77-15,0 0 15 0,0 0 4 0,0 0 0 0,0 0-23 0,0 0-4 0,0 0-1 0,0 0 0 16,0 0-19-16,-7 3-4 16,0-3-1-16,0 3 0 15,0 0-27-15,0 0-5 0,7-3-2 0,-11 0 0 16,4 0-18-16,0 0 8 0,-3 0-8 0,10 0 0 15,-7 0 16-15,7 0-3 0,-11 3-1 0,4 3 0 0,-4-6-12 16,4 6 0-16,-3-6 0 0,3 5 0 0,-4 1 0 0,4 6-10 0,4-6 2 0,-4 3 0 16,3 0 8-16,0-4 0 0,-3 10 0 0,7-9 0 15,-3 0 8-15,3 6-8 0,0-9 10 0,0 5-10 16,0-8 16-16,0 0-4 0,0 0 0 0,3 9 0 16,4-6 13-16,1 0 3 0,-1 3 0 0,0-6 0 15,0-6-16-15,3 3-4 0,-3-6 0 0,4 4 0 16,-1-1-8-16,1-3 8 0,0 3-8 15,-1 0 8-15,1 0 0 0,-4-6 0 16,0 9 0-16,-4-2 0 0,4 2-8 0,-3 0-11 0,-4 3 3 16,4-3 0-16,-4 3 8 0,0 0 0 0,3-6 0 0,-3 6 0 15,0 0-12-15,0 0 0 0,0 0 0 0,0 0 0 16,0 0 4-16,-3 9 0 0,3-3 0 0,0 2 0 16,-4 4 8-16,4 0 0 0,0 0 0 0,0-3 0 15,0 5 0-15,0 1 0 0,0-3 0 0,0-6 0 16,4 5 0-16,-1-5 0 0,1 0 0 0,-1 0 0 15,1 3 0-15,-1-9 0 0,4 6 0 0,-3 0 0 16,3-6 0-16,0 0 0 0,0 0 0 0,4 0 0 16,-4 0-132-16,3 0-24 0,1 0-4 0</inkml:trace>
  <inkml:trace contextRef="#ctx0" brushRef="#br0" timeOffset="4242.585">25792 6899 1235 0,'-4'15'35'0,"1"-3"8"0,-1-1-35 0,0 1-8 0,1 3 0 0,3-3 0 16,0-1 85-16,0 7 15 0,0-6 4 0,3 2 0 16,1 4-26-16,0 6-5 0,-1-10-1 0,1 16 0 15,-1-10-39-15,1 10-8 0,-1-1-1 0,1 3-1 16,-1-2-8-16,1-4-2 0,-1 9 0 0,1-2 0 16,-1-1 6-16,-3-2 1 0,0-1 0 0,4-3 0 15,-4 4-20-15,0-10 0 0,0 4 0 0,0-1 0 16,0-5 10-16,0 3-2 0,3-10 0 0,-3 1 0 15,4 0-8-15,-1 0-11 0,-3-4 3 0,4-2 0 16,-1 0-45-16,-3-6-9 0,8 0-2 0</inkml:trace>
  <inkml:trace contextRef="#ctx0" brushRef="#br0" timeOffset="4649.672">26077 6876 1044 0,'0'0'21'0,"0"0"7"0,0 0-28 0,-7 0 0 0,7 0 0 0,0 0 0 16,0 0 93-16,0 0 14 0,0 0 2 0,0 0 1 15,-3 5-40-15,3-5-8 0,0 0-2 0,-7 6 0 16,3-3-5-16,4 3-2 0,0-6 0 0,-3 9 0 16,3 6-32-16,0-9-6 0,3 5-2 0,-3 1 0 15,0 3 12-15,0 2 3 0,0 1 0 0,0 6 0 16,0-4-4-16,0 4 0 0,0-4 0 0,0 10 0 16,0-4-12-16,4 3-4 0,-4 7 0 0,3-4 0 15,1-3-8-15,-4 4 8 0,0-4-8 0,3 4 8 16,-3-7 0-16,4-2 0 0,-4 5 0 0,3-8 0 15,1 8-8-15,-1-11 0 0,1 8 0 0,-1-8 0 16,1-7 0-16,-1 7-11 0,1-9 3 0,3 3 0 16,-3-6-36-16,-1 11-6 0,1-11-2 0,-4 6 0 15,3-3-54-15,1 2-11 0,-1-5-3 0</inkml:trace>
  <inkml:trace contextRef="#ctx0" brushRef="#br0" timeOffset="5418.215">26455 7593 1265 0,'0'0'36'0,"0"0"8"16,0 0-36-16,0 0-8 0,0 0 0 0,0 0 0 15,0 0 0-15,0 0 0 0,0 0 0 0,0 0 0 16,0 0-68-16,0 0-16 0</inkml:trace>
  <inkml:trace contextRef="#ctx0" brushRef="#br0" timeOffset="77298.578">4135 2316 300 0,'0'0'12'0,"0"0"-12"15,7 6 14-15,-7-6 0 0,3 6 0 0,-3-6 0 16,7 0-14-16,-7 0 11 0,4 0-11 0,-4 0 10 15,3 0 34-15,-3 0 8 0,7 0 0 0,-7 0 1 16,4-6 9-16,-4 0 2 0,0 0 0 0,0 6 0 0,0 0-10 0,0 0-2 16,0 0 0-16,0 0 0 0,0 0-12 0,0 0-2 15,0 0-1-15,0 0 0 0,0 0-6 0,0 0-2 16,0 0 0-16,0 0 0 0,0 6-15 0,0 0-3 16,0 6-1-16,0-1 0 15,0 1 16-15,3 3 3 0,-3-3 1 0,0 11 0 0,0-11 10 0,0 8 1 16,0 10 1-16,0-4 0 15,0-2-10-15,0 8-1 0,0-3-1 0,0 10 0 0,0-4-7 16,4 3-2-16,-4 0 0 0,0 4 0 16,0-4-8-16,0 6-1 0,0 3-1 0,3-3 0 0,-3-6-1 0,4 9 0 15,-4-8 0-15,0 5 0 16,-4-3 16-16,4-3 3 0,-3 0 1 0,3 3 0 16,0-2-3-16,0-1-1 0,0 3 0 0,0-9 0 15,0 4-6-15,0 2-2 0,0-9 0 0,0 4 0 0,0-4-9 0,0-3-1 0,0 4-8 16,-4-10 12-16,4 10-12 0,0-13 8 15,-3 4-8-15,3-3 0 0,0-1 0 0,0 1-15 0,0-3 2 0,0 2 0 16,0-5-6-16,0-6-1 0,0 6 0 0,-4-7 0 16,4 10 1-16,0-9 0 0,0 0 0 0,0 6 0 15,0-6-1-15,4-1 0 0,-4 4 0 0,0-3 0 32,3 0-107-32,4 0-21 0,-3 0-5 0</inkml:trace>
  <inkml:trace contextRef="#ctx0" brushRef="#br0" timeOffset="78803.302">4177 2372 519 0,'0'0'10'0,"0"0"5"0,-4 0-15 0,1-6 0 0,-1 6 0 0,4 0 0 15,-3-9 26-15,-1 3 2 0,1-6 1 0,3 7 0 16,0-1-16-16,0-6-3 0,0 6-1 0,3 0 0 16,-3-3 4-16,4 3 1 0,-4 1 0 0,3-1 0 15,1 0 15-15,-4 0 3 0,0 0 1 0,0-6 0 0,3 12-11 0,1-6-2 16,-1 1-1-16,-3 5 0 0,0 0-19 0,0 0 0 16,0 0 0-16,0 0 0 15,0 0 0-15,0 0 0 0,0 0 0 0,7-3 0 0,-3 0 28 0,-4 3 1 16,0 0 1-16,0 0 0 15,0 0 14-15,0 0 4 0,0 0 0 0,0 0 0 16,7 6-7-16,-7-6-1 0,7 5 0 0,-3-5 0 16,3 0-16-16,-7 0-3 0,7 6-1 0,0-6 0 0,0 0-5 0,-7 0-2 15,7 0 0-15,-7 0 0 16,7 0 1-16,0 0 0 0,0 0 0 0,4 0 0 0,-4 0 12 0,3 0 2 16,-3 0 1-16,4 0 0 15,0 0-20-15,-1-6-9 0,-3 6 8 0,4 0-8 0,-1 0 10 0,1 6-10 0,0-6 12 16,3 0-12-16,-4 0 10 0,1 12-10 0,-4-12 8 0,3 6-8 15,1 0 12-15,3 0-4 0,-3-6 0 0,3 0 0 16,-4 6 2-16,4-1 0 0,1 1 0 0,-1-3 0 16,-7 9 1-16,7-6 0 0,0 0 0 0,0 0 0 15,0 0-2-15,0-6 0 0,0 5 0 0,1 1 0 16,-1-6-9-16,0 0 12 0,0 6-12 0,4-6 12 16,-1 0-12-16,1 3 12 0,-4-3-12 0,7 3 12 15,-3-3-4-15,-4 3 0 0,3-3 0 0,1 0 0 16,0 0 0-16,-4 6-8 15,0 0 12-15,7-6-4 0,-10 6 4 0,10-6 1 0,-3 6 0 0,3-1 0 16,-4-5-13-16,1 12 8 0,7-6-8 0,-11-6 0 16,3 6 12-16,1 0-3 0,-4-3-1 0,4 3 0 15,-1 0 13-15,1-1 3 0,-4 7 0 0,4-12 0 16,-1 6-24-16,1-6 0 0,0 0 0 0,3 0-12 16,0 0 12-16,-3 0 0 0,-1 6 10 0,5-6-10 15,2 6 0-15,-3-6 0 0,8 6 0 0,-8-6 0 16,7 0 13-16,-3 0-3 0,-1 0-1 0,1 3 0 15,-4 0-9-15,0-1-11 0,1 10 3 0,-1-12 0 16,3 6 8-16,-2 6 0 0,-1-6 0 0,0 0 0 16,0 0 0-16,0-1 0 0,0 4 0 0,-3-3 0 15,0 6 0-15,-4-6 0 0,3 0 0 0,1-1 0 16,-4 7 0-16,0-6 8 0,8-6-8 0,-8 3 0 16,3 0 0-16,1 0 0 0,0 0 0 0,-1 0 0 15,-3-3 0-15,4 6 0 0,-4-6 0 0,0 0 8 16,4 0-8-16,-1 0 0 0,1-6 0 0,-4 6 8 15,4 0-8-15,3 0 8 0,-3 0-8 0,-1 0 8 16,1 0-8-16,0 6 0 0,3-6-8 0,-4 6 8 16,4-6 0-16,-3 5 0 0,3 1 0 0,0 0 0 0,1-6 0 15,-1 6 0-15,0 0 0 0,0 0 0 0,0 0 0 16,0 3 0-16,1 2 0 0,-5-5 0 0,8 0 0 0,-11 0 0 0,4 0 0 0,-1 0 0 16,1 5 0-16,0-5 0 0,-1 3 0 0,1-3 0 15,-4-6 0-15,4 6 0 0,-4 0 0 16,7-6 0-16,-3 6 0 0,3 0 0 0,0-6 0 0,-3 5 0 15,3-5 0-15,-4 0 0 16,-3 0 0-16,1 0 0 0,2 6 0 0,8-6 0 16,-11 0 0-16,7 0 0 0,0 6 0 0,-3-6 0 15,3 3 0-15,0 0 0 0,-7 0 0 0,8 3 0 0,-5-6 0 0,1 6 0 16,3-6 0-16,-3 6 0 0,3-6 0 0,-3 0 0 16,-1 6 0-16,8-1 0 0,-4-5 0 0,-3 0 0 0,3 6 0 15,-11-6 0-15,8 6 0 0,3 0 0 16,0-6 0-16,-3 6 0 0,3-3 0 0,4 3 0 15,-4 6 0-15,-3-7 0 0,3 1 0 0,0 0 0 16,0 0 0-16,-3 0 0 0,3 0 0 0,0 3 0 0,0-3 0 16,0-1 0-16,-3 1 0 0,3-6 0 15,-3 6 0-15,-4-6 0 0,4 6 0 0,3-6 0 0,0 0 0 0,0 6 0 16,-3-6 0-16,-1 0 0 16,5 6 0-16,-5-6 0 0,4 0 0 0,-3 0 0 0,7 6 0 0,-11-6 0 15,7 0 0-15,-3 0 0 16,3 6 0-16,0-6 0 0,0 0 0 0,0 5 0 0,0-5 0 0,-3 0 0 0,3 0 0 15,0 0 0-15,1 0 0 16,-1 0 0-16,0 0 0 0,0 0 0 0,0 0 0 0,0 0 0 16,1 0 0-16,-1 0 0 0,3 0-15 15,1 0 3-15,-4 0 0 0,1 0 0 16,2 0-36-16,-3 0-6 0,1 3-2 0,-1 0 0 16,0 0-63-16,0 3-13 0,0 0-2 0,0-6-1 0</inkml:trace>
  <inkml:trace contextRef="#ctx0" brushRef="#br0" timeOffset="81261.809">4156 3636 908 0,'0'0'19'0,"0"0"4"0,-4 6-23 0,4-6 0 0,-3 6 0 0,-1 0 0 16,1-4 48-16,-4 10 6 0,7-6 1 0,-4 6 0 16,1-6-23-16,3 0-4 0,-4 5 0 0,4-5-1 15,-4 0-9-15,4-6-2 0,-3 6 0 0,3-6 0 16,-4 9 5-16,4-9 1 0,0 0 0 0,-3 6 0 15,-1 0-14-15,1-1-8 0,-1 7 8 0,1 0-8 16,-1-6 0-16,4 0 8 0,0 3-8 0,0 2 0 16,0 1 12-16,0 0-1 0,0-6-1 0,0 3 0 15,0 8 10-15,0-11 3 0,0 6 0 0,0 0 0 16,0 2 1-16,0-2 1 0,4 6 0 0,-1-7 0 16,-3 7-3-16,4-6-1 0,-1 8 0 0,1-2 0 15,-4-6-4-15,0 8-1 0,3-2 0 0,-3 0 0 16,0 8-5-16,0-8-2 0,0 5 0 0,0-2 0 15,0-3-1-15,-3-7 0 0,3 1 0 0,0 9 0 16,0-10 2-16,-4 1 0 0,4 6 0 0,-3-4 0 0,3 4-2 0,-4-6 0 16,4 6 0-16,-3-7 0 0,3 4-8 0,-4-3 0 15,4-1 0-15,-3-5 8 0,3 3-8 0,0-3 0 16,0 6 0-16,0-6 8 0,0 0-8 0,0 5 0 0,0-11 9 0,0 6-9 16,0 0 8-16,3 0-8 0,-3 6 8 0,0-3-8 15,0-4 0-15,0 1 0 0,0 6 0 16,0-6 8-16,4 0-8 0,-4 0 0 0,0 3-8 15,0-9 8-15,3 5 0 0,-3 7 0 16,0-12 0-16,0 6 8 0,0-6-8 0,0 12 0 16,0-12 0-16,0 6 0 0,0-6 8 0,0 0 0 0,-3 6 0 0,3-6 0 15,0 5 8-15,0-5 1 0,0 0 1 0,-4 6 0 16,4-6 10-16,0 6 1 0,0-6 1 0,0 0 0 16,0 0-30-16,0 0 0 0,0 0 0 0,0 0 0 15,0 0 0-15,0 0-15 0,0 0 2 0,0 0 0 16,0 0 13-16,0 0 10 0,0 0-2 0,0 0 0 15,0 0-8-15,0 0 0 0,0 0 0 0,0 0 8 16,7 3-8-16,0-3 0 0,0-3 0 0,0 3 0 16,4-3 0-16,0 3 0 0,-1-3 0 0,1 3 0 15,-4 0-9-15,3 0 9 0,1 0 0 0,0 0 0 16,-1 0 0-16,1 0 0 0,-1 0 0 0,1 0 0 16,3 0 0-16,0-3 0 0,-3 3 0 0,-1 0 0 15,1 0 0-15,-1 0 0 0,8 3 0 0,-7-3 0 16,6 0-8-16,-3 0 8 0,8 0 0 0,-8 0 0 15,3 0 0-15,1 0 0 0,3-3 0 0,0 3 0 16,0-3 0-16,8 3 9 0,-12-5 1 0,8-1 0 16,0 0-10-16,-1-6-11 0,1 6 3 0,-7 0 0 0,6 0 8 15,1-2 0-15,-4 2 8 0,8 0-8 16,-8-6 0-16,-4 12 0 0,8-12 0 0,0 6 0 16,-1 1 0-16,1-1 0 0,-4 0 0 0,4-3 0 0,-4 3 0 0,4 0 0 15,0 0 0-15,-4 0 0 0,0 6 0 0,4-5 0 0,-4-1 0 0,0 0 0 16,4 6 0-16,-11-6 0 0,3 6 0 15,5 0 0-15,-5 0 0 0,1 0 0 0,6 6 0 0,-6-6 0 16,-4 0 0-16,4 6 0 0,0-6 0 0,-1 0 0 16,1 0 0-16,3 0 0 0,-3 0 0 0,-4 0 0 15,3-6 0-15,5 6 0 0,-5-6 0 0,1 3 0 16,3 0 0-16,-3-3 8 0,-4 3-8 0,0-3 8 16,7 0-8-16,-3 1 0 0,-1-1 8 0,4-6-8 15,-3 0 0-15,-7 3 8 0,6 4-8 16,1-7 0-16,3 0 8 0,-3 0-8 0,6 6 8 0,-6-5-8 15,0 2 0-15,-1-3 0 0,-3 6 0 0,4 0 0 16,0 0 0-16,-1 6 0 0,5-6 0 0,-5 6 8 16,1-5-8-16,3 5 0 0,0 0 0 0,-3 0 0 15,3 0 0-15,-3-9 0 0,-1 9 0 0,4-3 0 16,-6 3 0-16,2 0 0 0,1-3 0 0,-1-3 0 16,-2 6 0-16,2-6 0 0,4 0 0 0,1 0 0 15,-5 1 0-15,1-1 0 0,6 0 0 0,-9 0 0 16,6-3 0-16,0 6 0 0,-3-6 0 0,3 3 0 15,0 1 0-15,-3 5 0 0,3-12 0 0,0 12 0 16,-3-6 0-16,-1 6-8 0,8-6 8 0,-11 6 0 16,4-6 0-16,-1 6 0 0,1-9 0 0,0 6 0 0,-1 3 0 15,-3-3 0-15,7 0 0 0,-10 3 0 0,7 0 0 0,-4-2 0 16,3-4 0-16,1 6 0 0,-4 0 0 0,7-6 0 0,-7 6 0 16,1-6 0-16,-1 6 0 0,0-6 0 0,0 6 0 0,0-6 0 15,0 0 0-15,0 6 0 0,7-6 8 0,-6 1-8 16,-1-1 0-16,3 0 8 0,4-3-8 15,-6 3 0-15,2 0 0 0,4 0 8 0,-10 0-8 16,7 6 0-16,-1-11 0 0,1 2 8 16,-1 0-8-16,1 6 0 0,0-9 0 0,-4 1 0 0,4 5 0 0,-1 0 0 15,1-6 0-15,-4 3 0 0,4 3 0 0,-4-5 0 16,7-1 0-16,-7 6 8 0,4-6-8 0,-1 6 8 16,1-5-8-16,-1 2 8 0,5 3-8 0,-1 0 8 15,-7 0-8-15,7 0 0 0,-3 6 0 0,3-12 8 16,-3 12-8-16,-1-5 0 0,4 5 0 0,-3 0 0 15,0 0 0-15,3 0 0 0,-4 0 8 0,1 0-8 16,0 0 0-16,-1 0 0 0,1 0 0 0,0 0 0 16,-1 5 0-16,1-5 0 0,3 0 0 0,-3 0 0 15,-1 0 0-15,1-5 0 0,0-1 0 0,-1 0 0 16,1 3 0-16,-4 3 0 0,0-6 0 0,4 0 0 16,-4 0 0-16,0 0 0 0,0 0 0 0,0 6 0 15,0-5 0-15,0-1 9 0,1 0-9 0,-5 6 0 16,4-9 14-16,0 6-4 0,-3 0-1 0,3 3 0 15,0-12-9-15,0 12 8 0,-3-5-8 0,3 5 8 16,-3-6-8-16,-4 6 0 0,3 0 0 0,-3 0 0 16,4-6 0-16,-4 6 0 0,3 0 0 0,1 0 0 15,0 0 0-15,3-6-11 0,-4 6 11 0,1 0-8 16,3 0 8-16,-3 0 0 0,3-6 0 0,3 6 8 16,-3 0-8-16,1-6 0 0,2 6 0 0,-3-6 8 0,4-3-8 0,-4 6 0 15,0 1 0-15,0-4 0 0,0 0 0 0,-3 0 8 0,3 0-8 16,0 0 0-16,0 0 17 0,0 0-1 0,1-5 0 0,-1 5 0 15,3-3-25-15,-3 3-6 0,0-6-1 0,1 1 0 16,2 5 16-16,-3-6 0 0,4 6 0 0,0-3 0 16,-4-3 0-16,3 7 8 0,-2-1-8 0,2-6 10 15,-3 6-10-15,0-3 0 0,0 3-10 0,1 0 10 16,-1 1 0-16,0 5 0 0,3-6 0 0,-2 0 0 16,-1 0 0-16,0 6 0 0,0 0 0 0,0-6 0 15,-3 0-8-15,3 6 8 0,0 0 0 16,-4 0-9-16,1 0-7 0,0 0 0 0,3 0-1 0,-7 6 0 15,3 0-11-15,1-6-1 16,-4 6-1-16,0-6 0 0,0 6-14 16,0-6-4-16,0 6 0 0,-3-6 0 0,3 5-82 0,-4-5-17 0,1 0-3 0</inkml:trace>
  <inkml:trace contextRef="#ctx0" brushRef="#br0" timeOffset="82087.955">8230 3024 1006 0,'0'0'20'0,"0"0"7"0,0 0-27 0,0 0 0 0,0 0 0 0,0 0 0 16,0 0 30-16,0 0 1 0,0 0 0 0,0 0 0 15,0 0 0-15,0 0 0 0,7-5 0 0,-3 5 0 16,3 0-14-16,0-6-2 0,0 0-1 0,-3 0 0 0,3 0-14 0,0 6 0 16,0-6 8-16,0 6-8 15,0-6 0-15,0 6 0 0,0-3 8 0,0 3-8 16,0 0 9-16,0 0-1 0,0 0 0 0,0 0 0 16,-3 0 15-16,-4 0 2 0,7 3 1 0,0 3 0 0,0-6-6 0,0 6 0 15,0-6-1-15,0 0 0 16,0 6 1-16,0 0 1 0,0 0 0 0,-3 0 0 15,3-6-3-15,0 5-1 0,4-5 0 0,-4 6 0 16,3 0 0-16,-3-6 0 0,4 3 0 0,-1 3 0 0,-3 0-9 0,4-6-8 16,0 12 9-16,-4-12-9 15,3 6 11-15,4-6-11 0,-3 0 12 0,3 5-12 0,0-5 17 0,0 0-3 16,0 0-1-16,0 0 0 16,1 0 7-16,-5 0 0 0,4 0 1 0,0 6 0 0,-3-6-21 0,0 0 0 15,-1 0 0-15,1 6 0 0,-1-6 0 0,1 6 0 0,-1-6 12 16,1 6-4-16,3-6-8 0,-3 6 9 0,-1 3-9 0,4-4 10 15,1-5-10-15,-5 6 10 16,4 0-10-16,0-6 10 0,0 6-10 0,-3 0 8 0,0 0-8 16,-1 0 8-16,1 0-8 0,-1-6 0 15,5 6 0-15,-8-4 0 0,7 4 0 16,-4-6 8-16,1 6-8 0,-1-6 0 0,-3 6 0 0,4-6 8 16,0 6-8-16,-4 0 0 0,3 0 0 0,1 0 0 15,-1-6 0-15,1 5 0 0,3 1 0 0,-3-6 0 0,3 3 0 16,-4 0 0-16,1 3 0 0,0-3 0 0,-1 9 0 0,1-12 0 15,-4 6 0-15,3 0 0 0,1-1 0 0,-4 1 0 16,4 0 0-16,-1-6 0 0,4 0 0 0,-7 0 0 16,4 0 0-16,0 0 8 0,-4 0-8 0,3 6 0 15,1-6 0-15,-4 3 0 0,0-3 0 0,0 6 0 16,0-6 0-16,0 0 0 0,0-6-12 0,-3 6 12 16,3-3-49-16,-4 3-3 15,1-6 0-15,-4 6 0 0,7 0-36 0,-7 0-7 0,3 0-1 0,-3 0-1 16,0 0-116-16,7-6-23 0</inkml:trace>
  <inkml:trace contextRef="#ctx0" brushRef="#br0" timeOffset="82868.922">8756 3439 1288 0,'0'0'36'16,"0"0"8"-16,0 0-35 0,0 0-9 0,0 0 0 0,0 0 0 15,0 0 21-15,0 0 3 0,0 0 0 0,0 0 0 16,0 0-6-16,0 0-1 0,0 0 0 0,0 0 0 15,0 0-17-15,0 0 10 0,7 6-10 0,0-6 8 16,0 0-8-16,0 0 0 0,0 6 0 0,0-6 0 16,0 0 0-16,0 0 0 0,0 0 0 0,0 0 0 15,1 6 0-15,2-6 15 0,-3 0-3 0,0 5 0 16,0-5 4-16,0 6 1 0,0-6 0 0,0 0 0 16,1 3-3-16,-1-3-1 0,0 0 0 0,0 0 0 15,0 0 2-15,3 0 0 0,-3 0 0 0,0-3 0 0,4 3 9 16,0-6 1-16,-1 6 1 0,1-5 0 0,-1 5-11 15,1-6-3-15,0 6 0 0,-1-6 0 0,1 0-12 16,-1 0 8-16,1 0-8 0,-1 0 0 0,1 0 0 0,0 3 8 16,-1 1-8-16,4-1 0 0,-3 3 0 0,-1-6 0 0,-2 0 0 0,2 6 0 15,-3 0 12-15,0 0 0 16,0 0 0-16,4 0 0 0,-4 0-12 16,0 0 0-16,0 0 0 0,4 0 0 0,-1 0 0 15,-3 0-13-15,4 0 2 0,3 0 1 0,-3 0 10 0,-1 0 0 0,1 0 0 16,-4-6 0-16,3 6 0 0,1-12 14 0,-1 12-3 0,1-12-1 15,-4 7-10-15,4-4 0 0,-1 3-12 0,1-6 12 16,-4 6 0-16,0-6 0 0,0 7 0 0,0-1 0 16,0-3 0-16,-3 0 0 0,-1 6-11 0,1-3 11 15,-4 6 0-15,0 0 8 0,0 0 0 0,0 0 0 16,0 0-23-16,0 0-4 0,0 0-1 0,0 0 0 16,0 0-18-16,0 0-4 0,0 0-1 15,3 6 0-15,1 3 7 0,-4 3 2 16,0-6 0-16,0 5 0 0,0-5-1 0,-4 0 0 15,1 6 0-15,3-6 0 0,0-6 9 0,-4 6 2 0,4-6 0 0,0 0 0 16,4 8-60-16,-4-8-11 0</inkml:trace>
  <inkml:trace contextRef="#ctx0" brushRef="#br0" timeOffset="135445.672">8146 8492 537 0,'0'0'15'0,"0"0"4"0,0 0-19 0,0 0 0 15,0 0 0-15,0 0 0 0,0 0 37 0,0 0 4 16,0 0 1-16,0 0 0 0,-4 6 21 0,1-3 4 0,-4 6 1 0,7-9 0 16,0 0-16-16,-8 6-4 0,1 0 0 0,4-3 0 15,3-3-7-15,0 0-1 0,-7 6-1 0,3 5 0 16,1-5-23-16,-1 6-4 0,4-12 0 0,-3 6-1 16,3-6 23-16,0 9 5 0,0 0 1 0,0 5 0 15,0-2-21-15,3 0-4 0,1 0-1 0,-1-1 0 16,1 4-4-16,3-3-1 0,0 5 0 0,-4 4 0 15,5 3-9-15,-1-1 0 0,-4-2 0 0,4 8 0 16,0-8 0-16,0 8 0 0,-3 0 0 0,3 4 0 16,-4-7 0-16,1 4 0 0,-4-1 0 0,3 3 0 15,-3-2 0-15,0 2 0 0,0-5 0 0,0-4 0 16,0 6 49-16,-3-5 5 0,-1 8 1 0,-3-14 0 16,4 3-37-16,-1-4-7 0,1 7-2 0,-1-7 0 15,4-2-9-15,-10 3 0 0,6-10 0 0,1 1 0 16,-1 0 36-16,1-3 6 0,3-6 1 0,0 0 0 15,-8 6-19-15,1-12-4 0,0 3-1 0,0-3 0 0,0 0-19 0,0 3 0 16,-3-3 8-16,3 4-8 0,-1-10 0 0,1 0-9 16,0 0 1-16,0 0 0 0,0 1-10 0,0 2-2 15,0-9 0-15,0 7 0 0,-3-7-4 0,2 9 0 16,1-9-1-16,-3 1 0 0,3-1 0 0,0-2 0 16,-4-7 0-16,4 7 0 15,0-1-91-15,0 0-19 0,0-2-3 0</inkml:trace>
  <inkml:trace contextRef="#ctx0" brushRef="#br0" timeOffset="135834.36">7987 8378 1127 0,'0'0'32'0,"-7"-3"7"0,3 3-31 0,4 0-8 0,0 0 0 0,0 0 0 16,0 0-10-16,-3-12-3 0</inkml:trace>
  <inkml:trace contextRef="#ctx0" brushRef="#br0" timeOffset="136291.012">8371 8592 1036 0,'0'0'23'0,"0"0"5"0,0 0 0 0,-3-8 1 0,-1 2-29 0,4 0 0 15,-3 0 0-15,3 6 0 0,0 0 57 0,0 0 6 16,0 0 1-16,0 0 0 0,0 0-52 0,0 0-12 16,0 0 0-16,0 0 0 0,0 0 0 0,0 0 0 0,0 0 0 0,0 0 0 15,0 0 0-15,0 0 0 0,0 0 0 0,3 6 0 16,4-3 28-16,0 3 2 0,1 0 1 0,-1-1 0 16,0 1-31-16,0 0 0 0,3 0 0 0,1-6 0 15,-1 0 8-15,1 0-8 0,0-6 0 0,3 6 0 16,-4 0 8-16,1 0-8 0,-1-12 0 0,1 12 9 15,-4-8-9-15,4 5 8 0,-4-3-8 0,0 0 8 16,0 3-8-16,-4 0 8 0,4 0-8 0,-3-3 8 16,3 0-8-16,-3 0 8 0,-4 6-8 0,0-5 8 15,0-1-8-15,0-3 8 0,0 0-8 0,0 0 8 16,-4 3-8-16,4 6-11 0,-4 0 3 0,-3-6 0 16,4 1-11-16,-4-1-1 0,0 6-1 0,-4 0 0 15,4-6 12-15,-3 0 9 0,3 6-12 0,-1-6 12 16,-2 0 0-16,-1 3 12 0,1 6 0 0,-4-3 0 15,3 6 9-15,0-6 2 0,4 0 0 0,-3 6 0 16,3 0-11-16,-4 0-3 0,4 0 0 0,0-1 0 0,4 13-9 16,-5-6 0-16,8 3 0 0,-3-4 0 0,-4 7 0 15,3-3 0-15,4 2 8 0,-3 7-8 0,6-7 0 16,-3 10 0-16,0-9 0 0,4 5 0 0,-4-2 0 16,3 2 0-16,1-5 0 0,-1 2 0 0,1-2 21 0,0-6-1 15,3-3 0-15,-4 8 0 0,8-5-12 0,-4-6-8 16,0 3 8-16,3 0-8 0,-3-1 0 0,4 1 8 15,0 0-8-15,-1 3 0 0,1-6 0 0,-1-1 0 16,1 1 0-16,0 0-8 16,3-6-34-16,-4 3-6 0,4-3-2 0,-3 0-601 0</inkml:trace>
  <inkml:trace contextRef="#ctx0" brushRef="#br0" timeOffset="137854.991">9525 8566 680 0,'0'0'15'0,"0"0"3"0,0 0 1 0,0 0 0 0,0 0-19 0,0 0 0 16,0 0 0-16,0 0 0 0,-4-6 74 0,4 6 11 16,0 0 3-16,0 0 0 0,0 0-23 0,0 0-4 15,0 0-1-15,0 0 0 0,0 0-36 0,0 0-7 0,0 0-1 16,0 0-1-16,0 0 13 0,0 0 2 0,-7 6 1 15,4 0 0-15,-1 0-11 0,1 3-3 0,-1 2 0 0,4 1 0 16,0 0-1-16,0-6-1 0,0 8 0 0,0 4 0 16,0-6-1-16,4 2 0 0,-4 1 0 0,0 0 0 15,3-3 2-15,1-1 0 0,-1-2 0 0,-3 0 0 16,4-3 8-16,-4-6 1 0,0 0 1 0,3 6 0 16,-3-6-3-16,0 0-1 0,0 0 0 15,0 0 0-15,0 0-5 0,0 0-1 0,0 0 0 0,0 0 0 16,0 0-1-16,0 0-1 0,0-6 0 0,0-3 0 15,0 0-24-15,0-2-5 0,0 5-1 0,0 0 0 16,0 0 0-16,0 6 0 0,4-9 0 0,-4 9 0 16,-4-3-7-16,4 3-1 0,0-6-1 0,0 6 0 15,0 0 13-15,0 0 2 0,0 0 1 0,0 0 0 16,0 0 9-16,0 0 0 0,0 0 0 0,-3-12 0 16,3 10 12-16,0-10 5 0,-4 6 1 0,4 0 0 15,-3-9 8-15,3 4 2 0,-4-1 0 0,1 0 0 0,3 0-8 16,0-2-2-16,-4 5 0 0,1-3 0 0,3-3-10 0,0 9-8 15,0-5 9-15,0 5-9 0,3 0 8 0,-3 0-8 16,0-6 0-16,4 9 0 0,-1-3 0 0,1-5 0 16,-1 5 0-16,1 0 0 0,-1 0 0 0,1-6 0 15,3 6 0-15,0 1 0 0,0 2-11 0,4-3 11 16,-4 6-10-16,3-6 10 0,1 6-8 16,0-6 8-16,3 6 0 0,-4 0-9 0,1 0 9 0,3 0-8 15,-3 0 8-15,3 0-8 16,0 0-20-16,-4 0-3 0,1 6-1 0,0 0 0 15,-1-6-128-15,-3 6-25 0,11-3-6 0,-4 2-1 0</inkml:trace>
  <inkml:trace contextRef="#ctx0" brushRef="#br0" timeOffset="138476.843">9853 8560 1267 0,'-11'-12'28'0,"11"12"5"15,-10 0 2-15,3 6 1 0,-4-12-36 0,1 6 0 0,3 0 0 0,0 0 0 0,0 0 58 0,7 0 5 16,0 0 1-16,0 0 0 0,0 0 0 0,-4 0 0 15,-3-6 0-15,7 6 0 0,0 0-52 0,0 0-12 16,0 0 0-16,-7 6 0 0,0-6 0 0,7 0 0 16,0 0 0-16,-4 12 0 0,-3-9 0 0,4 3 0 15,-4 0 0-15,7 3 0 0,0-1 0 0,0 4 0 16,0 0 0-16,0-6 0 0,0 6 0 0,0-4 0 16,-4 4 0-16,4 0 0 0,4 0 0 0,-4-4 0 0,0 7 0 15,3 0 0-15,-3-9 0 0,4 6 0 16,-1-7 0-16,1 4 0 0,-1 0 0 0,1 0 0 0,-1 3 0 15,1 5 0-15,-1-11 34 0,4 3 4 0,1 0 1 16,-1-3 0-16,0 2-39 0,0 4 0 0,3-6 0 16,-3 0 0-16,4-6 0 0,-1 0 11 0,1 6-11 0,0 0 12 15,-1-3-12-15,1-3 10 0,-1 0-10 0,-3-3 10 16,4 3-10-16,-4-6 0 0,0 0 9 0,0 0-9 16,-3 0 10-16,3 0-2 0,-4-5-8 0,1 2 12 15,3 0-12-15,-4 0 11 0,-3-8-11 16,4 2 10-16,-4 0-10 0,0 0 0 0,0-2 0 0,0-1 0 15,-4 0 0-15,1 4 0 0,-1-13 0 0,1 10-11 16,-4 5 11-16,0-12-8 0,0 13 8 0,-4-4-8 16,4-3 8-16,-4 7-8 0,1-4 8 0,-1 6-8 15,4-3-2-15,-3 9 0 0,3-3 0 0,0 1 0 16,-1-7-5-16,8 12-1 0,0 0 0 0,0 0 0 16,0 0-5-16,0 0-2 0,-3 6 0 0,3-6 0 15,-4 6 8-15,4-6 2 0,0 0 0 0,0 0 0 16,-3 5-32-16,3 4-7 0,3 0 0 0,-3-3-1 15,7 0-16-15,-3 3-3 0,3-9-1 0</inkml:trace>
  <inkml:trace contextRef="#ctx0" brushRef="#br0" timeOffset="139280.842">9779 8569 1074 0,'0'0'30'0,"0"0"8"0,-7-3-30 0,7 3-8 0,0 0 0 0,0 0 0 16,0 0 104-16,0 0 19 0,-7-3 4 0,7 3 1 15,-4 3-72-15,4-3-13 0,0 0-3 0,0 0-1 16,-3-6-11-16,3 6-3 0,0 0 0 0,0-6 0 0,3 0-25 0,1 0 0 16,-1 1 0-16,1-1 0 0,-1-3 0 0,5 6 0 15,2 0 0-15,-3 3 0 0,4 0 0 0,-4 0 0 16,3 0 0-16,1 3 0 0,0-3 0 0,-1 3 0 15,1-3 0-15,-1 9 0 0,1-3 0 0,-1-1 0 16,-2 1 0-16,2 6 0 16,-3-12 0-16,0 0 0 0,0 3 0 0,0 0 0 15,0-3 56-15,-3 0 7 0,-4 0 1 0,0 0 0 0,7-3-52 0,0 0-12 16,0-9 0-16,-3 6 0 0,3-5 0 0,-4 5 0 16,1-3 0-16,-1-3 0 0,1 0 18 0,-1 1 1 15,-3-1 0-15,0-3 0 0,4 3-19 0,-4 1 0 16,0-1 0-16,0 0 0 0,0-2 0 0,-4 5 0 15,4 0 0-15,-3-3 0 0,-1 0-12 0,-3 1-5 0,4 5-2 0,-4 0 0 32,0-6-36-32,0 9-7 0,-4-3-2 0,4 6 0 0,0 0 52 0,0 0 12 0,0 6 0 0,-4-3 0 15,4 9 0-15,-4 0 0 0,1-1 0 0,-1 1 0 32,1 0-54-32,-1 0-8 0,4-1-2 0,0 10 0 0,-4-9 81 0,4-1 16 0,4 4 3 0,-4 3 1 15,7-12-18-15,-4 11-4 0,4-5-1 0,-3 3 0 16,3-3-2-16,3-1-1 0,-3 1 0 0,4 0 0 15,3 0 7-15,-4 2 2 0,4 4 0 0,0-6 0 16,1 2 0-16,-1 4 1 0,0 0 0 0,0-4 0 16,3 4-1-16,-3 0-1 0,4-7 0 0,-4 4 0 15,4-6-2-15,-4 6 0 0,0-9 0 0,0 11 0 16,0-8-4-16,0 0-1 0,0-3 0 0,0 2 0 16,4 4-3-16,-1-6-1 0,-3 0 0 0,4 0 0 15,-1 0-8-15,1-3 8 0,3 0-8 0,-3 0 8 16,-1 0-8-16,4 5 0 0,-3-8 0 0,3 3 0 0,0 0 0 0,0-3 8 15,0 0-8-15,0 0 8 0,1-3 0 0,-1 3 0 16,0-3 0-16,-4 0 0 0,1-5 8 0,0 2 0 16,-4 3 1-16,3-9 0 15,-3 12-71-15,4-6-14 0,-1 0-4 0,-3-6-828 0</inkml:trace>
  <inkml:trace contextRef="#ctx0" brushRef="#br0" timeOffset="139740.135">10386 7925 1468 0,'0'0'32'0,"0"0"8"0,0 0 0 0,0 0 1 0,-7 6-33 0,0 0-8 0,0-6 0 0,3 6 0 16,1 5 56-16,-1-2 8 0,0 3 3 0,1 0 0 0,-1 0-15 15,1-1-2-15,3 4-1 0,0-3 0 0,0 5-17 0,0-2-3 16,0 9-1-16,3-7 0 0,4 13-5 0,-3-4-2 15,3 6 0-15,0 4 0 0,0-7-6 0,4 9-2 16,-4-2 0-16,0 8 0 0,0 6-5 0,0-6 0 16,4-3-8-16,-4 3 12 0,0 0-12 15,0-6 8-15,-4 4-8 0,4-4 0 16,-3-9 8-16,-1 4-8 0,1-7 0 0,3-3 9 0,-7 1-9 0,4-6 8 16,-1 2-8-16,-3-2 8 0,4-6-8 0,-4 2 0 15,3-5 9-15,-3-6-9 0,0-3 0 0,0 0 0 16,0 0 0-16,0 0 0 15,0 0-31-15,0 0-4 0,4-3-1 0,-1-6 0 16,1-5-156-16,-4 2-31 0</inkml:trace>
  <inkml:trace contextRef="#ctx0" brushRef="#br0" timeOffset="140099.118">10322 8375 1450 0,'0'0'32'0,"0"0"6"0,0 0 2 0,0 0 1 0,0 0-33 0,0 0-8 0,0 0 0 0,0 0 0 15,0 0 53-15,0 0 9 0,0 0 2 0,0 0 0 16,0 0-26-16,0 0-5 0,0 0-1 0,0 0 0 16,4 0-32-16,3 6 0 0,0-6 0 0,0 3 0 15,-4 3 0-15,5-3 0 0,-1-6 0 0,3 6 0 16,1 2 0-16,-1 4 10 0,4-9-10 0,-3 6 8 15,3 0-8-15,0-6 0 0,0 0 0 0,4 6 0 0,0-6 0 16,-1 0 0-16,1 0 0 0,3 0 0 16,-3 0-52-16,-1 0-12 0,5 0-2 0,-1 0-1 0</inkml:trace>
  <inkml:trace contextRef="#ctx0" brushRef="#br0" timeOffset="140508.366">10820 8531 1825 0,'0'0'40'0,"-7"6"8"0,7-6 1 0,-7 0 3 0,0 0-41 0,-4 0-11 0,4 0 0 0,0 0 0 16,0-6 47-16,7 6 7 0,0 0 2 0,0 0 0 16,-7 6-45-16,7-6-11 0,-7 0 0 0,0 5 0 15,0 1 0-15,3 0 0 0,-3 0 0 0,3 0 0 16,-3 0-13-16,4 6-5 0,-1-4-1 0,1 10 0 15,-1-6 19-15,1 0 0 0,-1-1-8 0,1 10 8 16,-1-9 0-16,-3-1 0 0,4 7 0 0,-1-3 0 16,1 2 0-16,3-8 0 0,0 3 0 0,0 0 0 15,0 0 0-15,0-1 0 0,3 1 0 0,1-6 0 16,-1 6 0-16,1-6 0 0,-1-4 0 0,4 4 0 16,0 0 28-16,0-6 2 0,0 0 1 0,0-6 0 15,-3 0-19-15,3 4-3 0,0-1-1 0,4-3 0 16,-4-3 2-16,0 3 0 0,0 0 0 0,0 0 0 15,0-5-10-15,0-1 10 0,0 0-10 0,-3 3 10 0,-1-3-10 16,1 1 10-16,-1-1-10 0,1 3 10 0,-4 0-10 16,0-3 0-16,0 4 0 0,0-4 0 0,0 6 0 0,0-9 0 15,0 7 0-15,0-1 0 0,0 3-12 0,-4-6 1 16,1 6 1-16,-1 0 0 0,4 6-2 0,-7-6-1 16,0-2 0-16,-4 5 0 0,4-3 5 0,-3 3 8 15,6 3-13-15,-3 0 5 0,0 3 0 0,0 0 0 16,-3 3 0-16,2 2 0 15,-2-2-20-15,-1 6-3 0,1 0-1 0,3-3 0 16,-4 5-15-16,4 1-3 0,0-9-1 0,3 6 0 16,1-6-113-16,-1-4-22 0,4 13-5 0,0-15-1 0</inkml:trace>
  <inkml:trace contextRef="#ctx0" brushRef="#br0" timeOffset="141706.418">11028 8587 619 0,'0'0'17'0,"0"0"5"0,0 0-22 0,0 0 0 0,0 0 0 0,0 0 0 15,0 0 44-15,0 0 4 0,0 0 0 0,0 0 1 16,0 0-27-16,0 0-6 0,0 0 0 0,0 0-1 16,0 0 31-16,0 0 6 0,0 0 2 0,0 0 0 15,0 0-1-15,0 0 0 0,0 0 0 0,0 0 0 16,0 0-30-16,0 0-7 0,0 0 0 0,0 0-1 15,0 0 31-15,0 0 6 0,-4 5 2 0,1 7 0 0,3 0-38 0,0-6-7 16,-4 6-1-16,1 8-8 0,3-8 9 0,-4 6-9 16,4-1 0-16,0 4 9 15,0-4-9-15,0 1 0 0,0-3 0 0,4 2 0 16,-4-5 0-16,3 0 0 0,-3 0 0 0,0 2 0 0,4-2 37 0,-1 0 6 16,1-6 1-16,-1-3 0 0,1 3-24 0,3-3-4 15,0 2 0-15,-3-5-1 0,3-5-15 0,-4 2 11 16,4 0-11-16,0 0 10 0,0 0 34 0,0-3 8 15,4 0 0-15,-4-6 1 0,0-8-33 0,0 5-8 16,0 6 0-16,0-8-1 0,4-1-11 0,-4 3 0 16,0-2 0-16,-4-1 0 0,4 0 0 0,-3-2 0 0,0 8 0 15,-1-9 0-15,1 10 0 0,-4-1 0 0,3 0 0 0,1 0 0 32,-4 1-20-32,0 2-7 0,0 0-1 0,0 0 0 15,0 3-7-15,0 0-1 0,0-5-1 0,0 5 0 16,0 6-47-16,0 0-10 0,0 0-2 0,0 0 0 0</inkml:trace>
  <inkml:trace contextRef="#ctx0" brushRef="#br0" timeOffset="142280.841">11324 8660 1497 0,'0'0'32'0,"0"0"8"0,0 0 0 0,0 0 4 0,0 0-36 0,0 0-8 0,0 0 0 0,-7 0 0 0,0 0 53 0,7 0 9 15,0 0 2-15,0 0 0 0,0 0-14 0,0 0-2 16,0 0-1-16,0 0 0 0,0 0-24 0,0 0-5 16,0 0-1-16,0 6 0 0,4 0-17 0,-4 6 0 15,3-7 0-15,1 7 0 0,-1-6 0 0,1 3 0 16,-1 3-13-16,1-6 5 0,-1 8 8 0,1-5 0 15,-1 3 0-15,1 3 0 0,-1-4 0 0,-3 1 0 16,0-6 0-16,4 6 0 0,-4-6 0 0,0 2 0 16,0-8 8-16,0 0-8 0,0 12 0 0,0-6 8 15,0-6-8-15,0 0 0 0,0 0 8 0,0 0-8 16,0 0 8-16,0 0-8 0,0 0 20 0,0 0 0 0,0 0 0 16,0 0 0-16,0 0-3 0,0 0-1 0,0 0 0 15,0 0 0-15,0 0-16 0,0 0 10 0,0 0-10 0,0 0 8 16,0 0-8-16,0 0 0 0,0-12 9 0,0 6-9 15,0-2 0-15,-4 2 0 0,4-3 0 0,0 3-8 16,0 3 8-16,0-9 0 0,0 6 0 16,4-5 0-16,-4-4 0 0,0 3 9 0,3 0-9 0,-3 1 0 15,0-1 11-15,0 0-11 0,0 0 10 0,0 4-10 16,0-4 8-16,4 0-8 0,-4-6 0 0,0 10 0 16,3-1 0-16,-3 0 0 0,4 3 0 15,0-6 0-15,-1 6 0 0,1-5 0 0,-1-1 0 0,1 3 0 16,3-3 0-16,-4 6-10 0,4 6 10 0,-3-5-8 15,-1-1-4-15,1-3-1 0,-1 6 0 0,4 0 0 16,1 0-3-16,-1 0-1 0,0 3 0 0,-4-6 0 16,4 6-22-16,0 0-4 0,4 6-1 0,-4 0 0 15,7 0-30-15,-3 3-6 0,-1-3-2 0,1-1-420 16,3 7-84-16</inkml:trace>
  <inkml:trace contextRef="#ctx0" brushRef="#br0" timeOffset="142934.058">11631 8616 1267 0,'0'0'28'0,"0"0"5"0,0 0 2 0,0 0 1 0,-3 6-36 0,-1-3 0 0,0 3 0 0,1 2 0 15,-1-2 109-15,4 9 15 0,-3-9 4 0,3 0 0 16,0 0-70-16,-4 2-14 0,4-2-2 0,4 6-1 16,-4 0-15-16,3 0-3 0,-3-6-1 0,0 5 0 15,4-2-5-15,-4 3-1 0,-4 0 0 0,4-6 0 16,4 5-16-16,-1 1 10 0,-3-6-10 0,4 0 8 15,-4 3-8-15,0-4 8 0,0 7-8 0,4-6 8 16,-4-6-8-16,0 0 8 0,0 0-8 0,0 0 8 16,0 0-8-16,0 0 8 0,0 0-8 0,0 0 8 0,0 0-8 15,0 0 0-15,0 0 0 0,0 0 8 0,0 0-8 16,0 0 0-16,3-6 0 0,1 0 8 16,-1-2-8-16,-3 2 0 0,0 0 0 0,4 0 0 0,-4 0 0 0,3 0 0 15,-3-11 0-15,0 11 8 0,0-9-8 0,0 6 0 16,-3-6 0-16,3 4 8 0,0-1-8 0,0 3 0 15,0 0 0-15,0-5 0 0,0 2 0 0,3 6 0 16,-3-6 0-16,4 3 0 0,-4 1 0 0,3 2 0 16,1 0 0-16,-1 3 0 0,4-3 0 0,0 0 0 15,-3-6 0-15,3 12-11 0,0-6 11 0,0 6-8 16,0-5 8-16,4 2-8 16,3 6-19-16,-4 2-3 0,1-5-1 0,0 6 0 0,-4 6 39 0,3-6 8 15,-3 3 2-15,0 3 0 0,0 5-18 0,-3 1 0 16,-1-4-13-16,1 4 5 0,0-6 8 0,-1 6 0 0,1-1-9 15,-4 4 9-15,0 2 0 0,0-5 0 16,-4-3 0-16,4 2 0 0,0 1 0 0,0-9 0 16,0 5 0-16,-3-8 0 0,3-6-8 0,0 0-1 0,0 6 0 0,0-6 0 15,0 0 17-15,0 0 4 0,0 0 1 0,0 0 0 32,3-3-37-32,4-3-8 0,-3-2-2 0,-1-1-540 0,4 0-108 0</inkml:trace>
  <inkml:trace contextRef="#ctx0" brushRef="#br0" timeOffset="143466.278">11903 8654 1404 0,'0'0'31'0,"0"0"6"0,0 0 2 0,0 0 0 0,0 0-31 0,0 0-8 16,0 0 0-16,0 0 0 0,0 0 62 0,0 6 11 16,0 6 3-16,0-6 0 0,0-6-16 0,3 6-2 15,1-4-1-15,-1 10 0 0,1-6-35 0,-1 6-7 16,4-12-2-16,-3 6 0 0,3 0-1 0,0-6 0 16,0 0 0-16,0 0 0 0,4 0 0 0,-1 0-1 0,1-6 0 0,-4 0 0 15,4 0-21-15,-1 0-4 0,1-6-1 0,-1 4 0 16,1 2 15-16,-4-6 0 0,4 0 0 0,-1-5 0 15,-3 8 16-15,-3 3 5 0,3-6 2 0,-4 6 0 16,1-6-23-16,-1 7 0 0,-3-1 0 0,0 0-8 31,4 0-16-31,-4 0-4 0,0 6 0 0,-4-3 0 0,4 3 10 0,-3-6 2 0,-4 0 0 0,3 0 0 16,4 6 0-16,-10 0 0 0,3 0 0 0,-4 0 0 16,4 6 3-16,-4-6 1 0,1 6 0 0,-1 0 0 15,4 3 2-15,-3-3 1 0,-1 3 0 0,0 5 0 16,4-2 9-16,-3 0 0 0,3-3 0 0,0 2 0 15,3 7 0-15,-3-6 0 0,4 0 0 0,-1-4 0 16,4 7 10-16,0 0-2 0,0-3-8 0,4-7 12 16,-1 4 5-16,4-3 1 0,0-3 0 0,4 3 0 15,-1-3 6-15,4 0 2 0,1 6 0 0,-1-3 0 16,3-6-14-16,4 5-2 0,-3 1-1 0,3 0 0 16,0-6-9-16,1 0 0 0,-1 6 0 0,3-6 0 0,-2 0 11 15,2 3 0-15,1 0 0 0,-4-3 0 16,0-3-136-16,1 0-27 0,-5-3-6 0</inkml:trace>
  <inkml:trace contextRef="#ctx0" brushRef="#br0" timeOffset="144519.126">12954 8522 1078 0,'0'0'22'0,"0"0"6"0,0 0-28 0,0 0 0 0,0 0 0 0,0 0 0 16,0 0 60-16,0 0 7 0,0 0 1 0,0 0 0 15,0 0-4-15,0 0 0 0,0 0 0 0,0 0 0 16,0 0 18-16,0 0 3 0,0 0 1 0,0 0 0 16,-7 3-52-16,7-3-10 0,-7 6-3 0,7-6 0 15,0 0-1-15,-7 0-1 0,7 0 0 0,-7 0 0 16,7 0-11-16,-7 0-8 0,7 0 12 0,-11 0-12 16,4 0 0-16,0 0 0 0,0 6 0 0,0-1 0 15,0 1 0-15,3-6-9 0,-3 12-1 0,0-6 0 16,0 3 10-16,0 3-13 0,4-1 5 0,-4 7 8 15,3-3-10-15,-3-1 10 0,3 7 0 0,-3-9-9 16,4-1 9-16,-4 4 0 0,3-3 0 0,1-6 0 16,3 6 0-16,0-12 0 0,0 0 0 0,0 5 8 15,0-5-8-15,0 9 9 0,0-9-9 0,0 0 10 16,0 0-1-16,0 0 0 0,7 3 0 0,-4-3 0 16,4 3-1-16,0-3 0 0,-3-3 0 0,3 3 0 15,0-3-8-15,0 0-12 0,0-3 2 0,4 6 1 16,-4-5 9-16,3-1 16 0,-3 0-4 0,4 0-1 0,-4 6-11 15,0-9-16-15,4 6 4 0,-4 0 1 0,0-6 11 0,0 6 0 16,0-2 0-16,-4 5 0 0,5-6 0 0,-5 0 0 16,1 0 0-16,-1 6 0 0,-3 0 9 0,0 0 4 15,0 0 1-15,0 0 0 16,0 0-22-16,0 0-5 0,0 0-1 0,0 0 0 0,0 0 14 0,0 0 0 0,0 0 0 0,0 0 0 16,-3 6 18-16,-1 0 6 15,4 2 2-15,-3 7 0 0,-1 0-14 0,4-9-2 0,-4 6-1 0,4 2 0 16,0-5-9-16,0 0 0 0,4 3 0 15,-4-6 0-15,4 5 0 0,-1-5 0 0,4-6 0 0,-3 6 0 16,6-6-31 0,1 3-1-16,-4-3-1 0,7 0 0 0,-3-3-40 0,3 3-8 15,0-6-2-15</inkml:trace>
  <inkml:trace contextRef="#ctx0" brushRef="#br0" timeOffset="144852.328">12859 8110 1178 0,'-4'6'49'0,"1"6"-39"15,-1-9 22-15,4 6 4 0,0 0 0 0,0-4 1 16,0 1 30-16,0-6 5 0,4 6 2 0,-1 0 0 16,4 6-19-16,0-6-4 0,0 2-1 0,4-2 0 15,0 3-34-15,-1 0-6 0,4 3-2 0,-3 0 0 16,3-4-8-16,0 4 0 0,0 6 0 0</inkml:trace>
  <inkml:trace contextRef="#ctx0" brushRef="#br0" timeOffset="145911.499">14030 8069 467 0,'-4'0'20'0,"1"-3"-20"16,-1 3 74-16,1 0 11 0,-4 0 3 0,3 0 0 16,1 0-21-16,-1 0-4 0,4 0-1 0,0 0 0 15,0 0-3-15,0 0-1 0,0 0 0 0,0 0 0 16,0 0-5-16,-3 0-1 0,-1-6 0 0,4 6 0 15,0 0-14-15,0 0-3 0,0 0-1 0,0 0 0 16,0 0-6-16,0 0-2 0,0 6 0 0,4 3 0 16,-4 9-18-16,3-1-8 0,1 1 8 0,-4 5-8 15,3 4 20-15,1-1 0 0,-1 4-1 0,-3-7 0 16,4 10 17-16,-1-10 4 0,-3 4 1 0,4 8 0 16,-4-12-12-16,0 10-2 0,0 5-1 0,0-6 0 15,0 4-12-15,0-7-2 0,0 3-1 0,0 1 0 16,-4 2-11-16,4-9 0 0,-3 4 0 0,-1-1 0 15,1-2 0-15,-1-4 0 0,1-2 0 0,-1 2 0 0,4-11 0 16,0 3 0-16,-3 2 0 0,3-8 0 0,0 6 0 16,0-9 0-16,-4 0 0 0,4 2 0 0,0-8 0 0,0 0 0 15,0 0 0-15,0 0 0 16,0 0-22-16,7-3-6 0,0-2-2 0</inkml:trace>
  <inkml:trace contextRef="#ctx0" brushRef="#br0" timeOffset="146253.842">14249 7969 1101 0,'0'0'31'0,"0"0"7"15,-7 6-30-15,3 0-8 0,4-6 0 0,-3 6 0 16,-1 0 56-16,1 0 9 0,-1-1 3 0,0 4 0 16,1 0 7-16,-1 0 1 0,-3 3 1 0,4-1 0 15,-1-5-42-15,1 6-9 0,-1 0-2 0,1 3 0 16,-1 2 8-16,1-5 0 0,3 9 1 0,-4-4 0 15,4 1-21-15,-3-1-4 0,6-2 0 0,-3 9-8 16,0-13 8-16,0 4-8 0,0 9 0 0,4-13 0 16,-1 4-32-16,4 3-14 0,-3-7-2 0</inkml:trace>
  <inkml:trace contextRef="#ctx0" brushRef="#br0" timeOffset="146978.666">14542 8531 1288 0,'-11'6'27'0,"7"-6"5"15,1 5-32-15,-1 1 0 0,1-6 0 0,-1 6 0 16,4-6 49-16,0 0 3 0,0 0 1 0,0 0 0 16,0 0 21-16,0 0 4 0,0 0 1 0,0 0 0 0,0 0-35 0,0 0-6 0,0 0-2 15,0 0 0 1,0 0-28-16,0 0-8 0,0 0 0 0,0 0 0 16,7 6 0-16,0-3 0 0,0 3 0 0,1 0 0 15,2-3-20-15,-3 3-6 0,0-3-1 0,4 2 0 0,-4-5 27 0,3 0 0 0,-3 0 0 0,4 0 0 16,-4 0 24-16,4-8 9 0,-4 5 3 15,3 0 0-15,-3-3-21 0,0-3-4 0,0 6-1 0,1-9 0 16,-5 6-10-16,1-5 0 0,-1 2 0 0,1 3 8 16,-1-6-18-16,1 6-4 0,-4-5-1 0,0 5 0 15,0 0 1-15,-4-6 0 0,4 6 0 0,-3 0 0 16,-4 0 14-16,3 1 0 0,-3 2 0 0,0-3 0 16,0 0-8-16,0 0 8 0,0 6 0 0,-4-6-9 15,1 0 26-15,-1 6 6 0,-3 0 1 0,3 6 0 16,1 0-7-16,-1 0-1 0,1 0 0 0,-1 0 0 15,4 5-6-15,0 4-2 0,3 3 0 0,1-7 0 16,-4 1-8-16,3 9 0 0,1-4 0 0,-1 1-11 16,1 0 11-16,3 2 0 0,0 4 10 0,0-9-10 15,0 8 0-15,3-5 0 0,1-4 0 0,-1 10 0 16,1-12 0-16,-1 5 0 0,4-2 0 0,0-3 0 16,1 0 0-16,-1-1 0 0,3-5 0 0,-3-6 0 15,4 6 0-15,-1-6 0 0,4 3 0 0,-3-3 0 16,3 0 0-16,0-3 0 0,0-3 0 0,0 0 0 15,1 6-148-15,-1-11-35 0</inkml:trace>
  <inkml:trace contextRef="#ctx0" brushRef="#br0" timeOffset="147310.738">14605 8246 1235 0,'0'0'35'0,"0"0"8"0,0 0-35 0,-4 5-8 0,4-5 0 0,-3 9 0 16,3-9 85-16,0 0 15 0,0 6 4 0,0-6 0 15,0 0-32-15,0 0-7 0,0 0-1 0,0 0 0 16,0 0-28-16,0 0-7 0,3 0-1 0,5 0 0 16,-1 0-11-16,0-3-2 0,3 0-1 0,1 0 0 15,-1-3 5-15,4 1 1 0,-3-7 0 0,3 0 0 16,4-3-31-16,-4 4-5 0,7-7-2 0,-3 6 0 16,-4-3-21-16,4 1-4 0,-1-1-1 0</inkml:trace>
  <inkml:trace contextRef="#ctx0" brushRef="#br0" timeOffset="147956.59">14947 8537 1212 0,'0'0'51'0,"0"0"-41"16,0 0 32-16,0 0 6 0,0 0 2 0,0 0 0 16,0 0 11-16,0 0 3 0,0 0 0 0,0 0 0 15,0 0-28-15,0 0-6 0,0 0-1 0,0 0 0 16,0 0-9-16,0 0-3 0,4 5 0 0,-4-5 0 16,0 0-17-16,3 6 0 0,-3-6 0 0,0 0 0 15,0 0 15-15,0 0 2 0,0 0 1 0,0 0 0 16,0 0-18-16,0 0 8 0,0 0-8 0,0 0 0 15,4-6 0-15,-1 1 0 0,1 5 0 0,-1-6 0 16,-3 6-23-16,0 0-8 0,0 0-1 0,0 0-1 16,-3-9 21-16,3 9 4 0,-4-3 8 0,-3-3-13 15,0 3 13-15,0-3 15 0,0 3-3 0,0 3-1 16,0-3 21-16,-4 3 4 0,4 0 0 0,-3 0 1 16,3 3-6-16,-4 6-2 0,1-3 0 0,-1 3 0 15,4-3-13-15,0 0-2 0,0 5-1 0,0 1 0 0,0-3-13 16,3 6 9-16,-3 5-9 0,0-2 8 0,4-3 2 15,-1 2 0-15,0 1 0 0,4-4 0 0,0 1 1 16,0-6 0-16,0 3 0 0,0-6 0 16,4 5-1-16,0-2 0 0,-4 0 0 0,3 0 0 0,4-3 2 0,-3 6 0 0,3-7 0 15,0 1 0-15,0 0-12 0,3-6 8 0,-3 0-8 16,8 6 8-16,-1-6 0 0,0 0 0 0,0 0 0 0,0 0 0 31,4 0-56-31,-4-6-12 0,0 6-3 0,0 0 0 0,0-6-103 0,0 6-21 16,0 0-4-16</inkml:trace>
  <inkml:trace contextRef="#ctx0" brushRef="#br0" timeOffset="148477.732">15198 8610 1579 0,'-11'12'32'0,"4"-6"10"15,-4 0-34-15,4-1-8 0,-3-2 0 0,3 0 0 16,0 6 48-16,3-3 7 0,4-6 1 0,-7 6 1 0,7-6-18 0,-7 6-4 16,7-6-1-16,0 0 0 0,-3 0-20 0,3 0-4 0,0 0-1 15,0 0 0-15,-4 6-9 0,4 0 0 0,0-6 0 0,0 8 0 16,0 4 0-16,4 0 0 0,-1-6 0 0,1 6 0 15,-1-1 0-15,1 1 8 0,-1 0-8 0,4 3 0 16,-3-4 0-16,-1-5 0 0,1 3 0 0,-1 0 0 16,1 0 0-16,-1 2 0 0,1-5 0 0,3 6 0 15,-4-12 9-15,1 6-9 0,3-6 10 0,0 0-10 16,0-6 17-16,-3 0-2 0,3 0-1 0,0-8 0 16,-4 5-4-16,4-3-1 0,0 3 0 0,1-3 0 15,-5 1-9-15,1-1 10 16,-1 3-10-16,1 0 10 0,-1-5-10 0,-3 8 0 0,0-6 9 0,0 0-9 15,-3 0 0-15,3 4 9 0,-4-4-9 0,1 6 0 16,-4 0 0-16,3 0 0 0,-3-3 0 0,0 3 0 16,0 1 0-16,-4-1-16 0,4 3 4 0,-3 0 0 15,3 3 4-15,-4 3 8 0,0 3-13 0,1 0 5 16,-1-1-2-16,1-2 0 0,-1 6 0 0,0 3 0 16,4-6 10-16,0 6-13 0,4 2 5 0,-4-2 8 15,7 0-12-15,-4 0 12 0,4-1-10 0,0 1 10 16,0-6-42-16,4 0-2 0,3 3-1 0,0-3 0 15,3 5-148-15,1-5-30 0</inkml:trace>
  <inkml:trace contextRef="#ctx0" brushRef="#br0" timeOffset="148928.019">15452 8060 1682 0,'0'0'35'0,"0"0"9"0,0 0-36 0,0 0-8 0,0 0 0 0,0 0 0 15,0 0 45-15,0 0 7 0,-4 6 2 0,4-6 0 16,-3 0-6-16,3 0-2 0,0 6 0 0,0 0 0 16,0 0-21-16,0 9-4 0,0-10-1 0,0 13 0 15,0-3-7-15,0 2-1 0,0 7-1 0,0-1 0 16,0 4-11-16,0 2 0 0,3 4 0 0,1 2 0 16,-1-3 12-16,1 6-4 0,-1 4 0 0,1-4 0 15,-4 0-8-15,3-3 8 0,-3 1-8 0,0 2 8 16,4 0-8-16,-4-12 8 0,0 10-8 0,3-7 8 15,-3-2-8-15,4 2 8 0,-4-5-8 0,0 2 8 16,0-2-8-16,0 2 8 0,0 0-8 0,0-5 8 16,0 0-8-16,0-4 0 0,0 1 0 0,0-6 0 15,0 2-17-15,0-14-6 0,0 0-1 0,0 0 0 16,0 0-16-16,0 0-4 0,0 0-1 0,0 0 0 16,0 0-23-16,0 0-4 0,3 0 0 0</inkml:trace>
  <inkml:trace contextRef="#ctx0" brushRef="#br0" timeOffset="149891.882">15639 8716 1409 0,'0'0'29'0,"-7"0"7"0,7 0-28 0,-7 0-8 0,7 0 0 0,0 0 0 16,0 0 17-16,0 0 3 0,0 0 0 0,0 0 0 15,0 0 25-15,0 0 6 0,0 0 1 0,0 0 0 16,0 0-39-16,0 0-13 0,0 0 9 0,0 0-9 16,0 0-30-16,0 0-11 0,0 0-3 0,0 0 0 15,0 0 20-15,0 0 3 0,-4 6 1 0,4-6 0 16,0 0 20-16,0 0-11 0,0 0 11 0,0 0-8 15,0 0 16-15,0 0 3 0,0 0 1 0,0 0 0 16,0 0 38-16,0 0 8 0,-7 0 2 0,7 0 0 16,0 0 2-16,0 0 1 0,0 0 0 0,0 0 0 15,-7-6-22-15,7 6-4 0,-4 0-1 0,4 0 0 16,0 0-19-16,0 0-4 0,0 0-1 0,0 0 0 16,0 0-12-16,-3-9 0 0,3 9 0 0,0 0 0 15,0 0 0-15,0 0 0 0,0 0 0 0,0 0 0 16,0 0-9-16,0 0 9 0,0 0-13 0,0 0 5 15,0 0 0-15,0 0 0 0,0 0 0 0,0 0 0 16,0 0 8-16,0 0 0 0,0 0 0 0,0 0-8 16,0 0 8-16,-4 9 0 0,4-9 8 0,0 0-8 15,0 0 21-15,0 0 0 0,0 0 0 0,0 0 0 0,0 0 3 0,0 0 1 0,0 0 0 16,0 0 0-16,0 0-3 0,0 0-1 0,0 0 0 0,0 0 0 16,0 0-11-16,7-6-2 0,-3 0-8 0,-4 6 12 15,0 0-12-15,0 0 0 0,0 0 0 0,0 0 0 16,7 0 0-16,0 3 0 0,-3-3 0 0,-4 0-10 15,7 3 10-15,0 3 0 0,-7-6 0 0,3 6-8 16,4-6 0-16,-3 6 0 0,-4-6 0 0,7 6 0 16,-4-6 8-16,4 5-8 0,-3 1 8 0,-4-6-8 15,3 3 8-15,-3-3 0 0,7 0 0 0,-3-3 0 16,3-3 0-16,-3 6 0 0,-1-5 0 0,1 5 8 16,-1-6-8-16,4 0 11 0,-3 0-11 0,-1-6 12 15,1 0-12-15,-1 6 0 0,1-2 9 0,3 2-9 16,-7-6 0-16,3 6 8 0,1-6-8 0,-4 7 0 15,0-4 0-15,4 3 0 0,-1 0 0 0,-3 0 8 16,0 0-8-16,0 0 0 0,0 6 0 0,0 0-8 16,-3-6-7-16,3 6-1 0,0 0 0 0,0 0 0 15,0 0-10-15,0 0-2 0,0 0-1 0,0 0 0 16,0 0-7-16,-8-5 0 0,1 2-1 0,0 3 0 16,7 0 16-16,-7 0 3 0,7 0 1 0,-7 0 0 15,0 3 17-15,0 2 0 0,0-5-8 0,0 0 8 16,0 6 0-16,0 0 0 0,0 0 8 0,-4 0-8 15,4 0 13-15,0 0-3 0,0 0-1 0,0 2 0 0,0 4 1 0,-4 0 0 16,8 0 0-16,-4 2 0 0,0-2 2 16,0 0 0-16,3 0 0 0,-3-1 0 0,4 1 0 0,-1 0 1 15,1 3 0-15,3 2 0 0,-4-11-2 0,4 0-1 0,0 3 0 16,4-3 0-16,-4 0 2 0,3 5 1 16,4 1 0-16,0-6 0 0,0 0-1 0,0 0 0 15,4 0 0-15,-1 0 0 0,-2 2-12 16,2-5 11-16,1 0-11 0,-1 3 10 0,-3 0-10 0,4 0 0 0,-1 0 0 0,1 0 0 15,0 2 0-15,-1-5 0 0,1-3 0 0,3 3 0 16,-3-3 0-16,-1 0-12 0,1 0 0 0,-1-3 1 16,1 3-45-16,3 0-8 15,0-3-3-15</inkml:trace>
  <inkml:trace contextRef="#ctx0" brushRef="#br0" timeOffset="-192842.412">19678 8513 1146 0,'0'0'32'0,"0"0"8"0,-4-9-32 0,4 9-8 0,-3-3 0 0,-1 0 0 15,4 3 59-15,0 0 10 0,-3-6 3 0,3 6 0 16,0 0-14-16,0 0-2 0,0 0-1 0,0 0 0 15,0 0-35-15,0 0-8 0,0 0 0 0,0 0-1 16,0 0-11-16,-4 6 0 0,1 0 0 0,-1 6 0 16,1-3 8-16,-1 3 2 0,4-1 1 0,0 1 0 15,-3-3-11-15,3 3 0 0,0-1 0 0,0 7 0 16,0-6 17-16,3 3 8 0,-3 8 2 0,0-5 0 16,0-4-38-16,4 4-7 0,-4-6-2 0,0 5 0 15,0-5 20-15,3 0 0 0,-3 3 11 0,0-4-11 16,4 1 12-16,-4-6-4 0,0 3 0 0,3 0-8 15,-3-9 12-15,0 8-4 0,0-8 0 0,0 0-8 16,0 0 0-16,0 12 0 0,0-12 0 0,0 0 0 16,0 0 0-16,0 0 0 0,0 0 0 0,0 0 0 15,0 0 44-15,0 0 3 0,0 0 0 0,0 0 0 0,0 0-24 16,0 0-5-16,0 0-1 0,0-12 0 0,0 7-17 0,0-4 0 0,0 0 0 16,0 0 0-16,-3 3 0 0,3-5 0 0,0-1 0 15,-4 3 0-15,4 0 0 0,-3-6 0 0,3 4 0 16,-4-1 0-16,4-6 0 0,-3 4 0 0,3 2 0 0,-4 0 0 15,4-6 0-15,-3 7 0 0,-1 2 0 0,1-9 0 16,3 6 0-16,-4 1 0 0,1 2 0 16,3 0 0-16,0 0 28 0,-4-3 3 0,4 7 0 0,0-1 0 15,0-6-31-15,0 3 0 16,0 0 0-16,4 6 0 0,-4-8 0 0,3 5 0 0,-3 0 0 0,4 0-10 16,-1 0 10-16,1 0 0 0,-1 0 0 0,1 3 0 15,3-3 0-15,-4 4 0 0,1-1 0 0,3 3 0 16,-4-6 0-16,1 0 0 0,3 0 0 0,-4 0 0 15,5 0 0-15,-1 0 0 0,0 3 0 0,0 3 0 16,0-3 0-16,3 3 0 0,-3 0 0 0,0 3 0 16,4 0-26-16,0 3-3 0,-4-6-1 0,3 12 0 15,1-12-35-15,-1 6-7 0,1 0-2 0</inkml:trace>
  <inkml:trace contextRef="#ctx0" brushRef="#br0" timeOffset="-192125.236">19865 8628 1337 0,'0'0'28'0,"0"0"6"0,0 0-34 0,0 0 0 0,0 0 0 0,0 0 0 16,0 0 0-16,0 0 0 0,3-3 0 0,-3 3 0 15,0 0 40-15,0 0 2 0,8-3 0 0,-8 3 0 16,0 0-24-16,0 0-5 0,10 0-1 0,-10 0 0 15,0 0 1-15,7 3 0 0,-7-3 0 0,4 0 0 16,-4 0 8-16,7 3 2 0,-7-3 0 0,3 3 0 16,4 0 1-16,-7-3 1 0,7 3 0 0,-3-1 0 15,3 1-2-15,-7-3-1 0,7 3 0 0,0 6 0 16,0-9-22-16,-3-9-10 0,3 9 1 0,0-3 0 16,-4 0 42-16,4 1 9 0,-3 2 2 0,-1-3 0 15,4 0-26-15,-3 0-5 0,3 0-1 0,-3 0 0 16,-1-3-4-16,1 0 0 0,-1 0-8 0,1 0 12 15,-4 0-12-15,3 1 0 0,-3 2 0 0,4-3 0 16,-4 0 0-16,0-3 0 0,0 0 0 0,0-3 0 16,0 7-25-16,0-1 1 0,0 0 1 0,0 6 0 15,-4-6 2-15,4 0 0 0,-3-3 0 0,3 3 0 16,-4 0 21-16,1 1 0 0,-1-1 0 0,1 0 0 0,-1 0-15 0,-3 0-5 16,3-3 0-16,-3 6-1 0,0 0 12 0,0 3 9 15,0 0-12-15,0 0 12 0,0 3-12 0,-3 0 4 16,-1 6 8-16,0 3-13 0,4-6 13 0,-3 5-12 15,-1-2 12-15,1 9-12 0,-1-6 12 0,4 5-11 16,0-2 11-16,-4 0-10 0,4-1 10 16,0 4 0-16,4-3 10 0,-4-3-10 0,0-4 24 15,3 7-2-15,4-9 0 0,-4 0 0 0,1 0-22 0,3 0 0 0,0-1 0 0,3 4 0 16,-3-3 0-16,4 0 0 0,0 0 0 0,-1 0 0 16,4 0 44-16,0-6 5 0,0 6 1 0,4-6 0 15,-1 5-30-15,1-5-5 0,3 6-2 0,0-3 0 16,4-3-13-16,-4 3 11 0,4-3-11 0,-1 0 10 15,1 0-10-15,-1 0 0 0,1 0 0 0,-4-3 0 16,4 3-160-16,-4 0-30 0</inkml:trace>
  <inkml:trace contextRef="#ctx0" brushRef="#br0" timeOffset="-191420.998">20362 8337 1166 0,'0'0'49'0,"0"0"-39"16,0 0 43-16,0 0 9 0,0 0 2 0,0 8 0 16,4 4-26-16,-4-6-5 0,0 6-1 0,0-6 0 15,0 3 29-15,0-1 6 0,0 1 1 0,3 9 0 16,-3-6-32-16,0-7-7 0,4 4-1 0,-4 3 0 15,0 0-6-15,0-12-2 0,3 6 0 0,-3-6 0 16,0 0-4-16,0 0-2 0,8 0 0 0,-8 0 0 16,0 0 18-16,3 0 4 0,4 0 1 0,-3-6 0 15,-1 6-25-15,1-6-12 0,-1-6 10 0,-3 6-10 16,4 0 0-16,-4 6 0 0,0 0 0 0,0-5 0 16,0 5 0-16,-4-3 0 0,1-3 0 0,-1 6-10 15,-3-6-22-15,4 0-4 0,-4 6 0 0,-4 0-1 16,4-6 23-16,0 6 5 0,7 0 1 0,-7 6 0 15,-4-6-4-15,1 6 0 0,3 0 0 0,-4 0 0 16,4 2 12-16,-4 1-12 0,1 6 12 0,3-9-12 16,0 6 12-16,0-1 0 0,-1 4 0 0,1-3 0 15,0 0 0-15,4-1 0 0,-1 1 8 0,1-3-8 16,3 0 31-16,-4-3 1 0,1 2 1 0,3-8 0 16,0 6-17-16,-4 6-4 0,4-6-1 0,0 3 0 15,0-3 7-15,0 0 2 0,0-6 0 0,0 17 0 16,0-11-10-16,0 6-2 0,4-6 0 0,-4 2 0 15,3 4 0-15,1-3 0 0,-1 0 0 0,1-3 0 16,3 6-8-16,-4-7 0 0,4 7 0 0,-3-3 0 16,3 0 11-16,-3 0 6 0,3 2 2 0,0 1 0 15,-4-6-31-15,4 0-7 0,0 0-1 0,0 0 0 0,0-3 20 0,1 2 0 16,-1 1 0-16,3-6 0 0,-3 6 0 0,4-6 0 0,-1 0 0 16,1 0 0-1,0-6-17-15,-1-2-10 0,1 2-1 0,-1 0-1 0,1-3-145 0,-1 6-29 16</inkml:trace>
  <inkml:trace contextRef="#ctx0" brushRef="#br0" timeOffset="-190819.399">20697 8578 1265 0,'-7'-6'36'0,"4"3"8"16,-1-3-36-16,-3 3-8 0,4-9 0 0,3 12 0 15,-4-6 88-15,1 1 15 0,-1 5 3 0,4 0 1 16,0 0-38-16,-7-6-7 0,7 6-2 0,0 0 0 16,-10 0-28-16,10 0-7 0,-7 0-1 0,-1 0 0 15,8 0-15-15,-10 6-9 0,3-1 10 0,0 1-10 0,0 0 0 0,0 0 8 16,0 3-8-16,0-3 0 0,3 0 0 0,-3 5 0 0,0-5 0 0,3 0 0 15,-3 6 0-15,4-6 0 0,-1 0 0 0,1 5 0 16,-1-5 8-16,1 9-8 0,-1-3 11 0,4 0-11 16,-3-7 8-16,3 4-8 0,0 0 0 0,0-9 0 15,0 9 9-15,0-3-1 0,0-6-8 0,3 12 12 16,-3-7-2-16,4 4-1 0,-1-3 0 0,4-3 0 16,-3 3 2-16,-1 0 0 0,4 3 0 0,0-9 0 15,-3 6 6-15,7-6 2 0,-4 0 0 0,0 0 0 16,0 0-7-16,0 0-2 0,3 0 0 0,1 0 0 15,0 0-2-15,-1 0 0 0,4 0 0 16,-3 0 0-16,-1 0-8 0,1-6 0 0,0 6 0 0,-4-9 0 16,0 6 0-16,3-3 0 0,-3 3 0 0,0-3 0 15,-3 0 0-15,3 0 0 0,-4 1 0 0,1-1 0 16,-1 0 0-16,1 0 0 0,0-3 0 0,-4 0 0 16,0-3 0-16,-4 4 0 0,0-4 0 0,1 0 0 15,-1-3 0-15,-3 7 0 0,4-1 0 0,-4-3 0 16,0 6 0-16,3-6 0 0,-3 4 0 0,-3 2 0 15,3 0 10-15,-4-3-10 0,0 6 12 0,1-9-12 16,3 6 0-16,-4 1 0 0,1 5-12 0,3-6 3 16,-1 6-5-16,8 0-1 0,-7 6 0 0,7-6 0 15,-3 5-14-15,-1 1-3 0,1 6-1 0,-1-6 0 16,4 6-7-16,0 2 0 0,0 4-1 0,0-6 0 16,0 0-38-16,4-1-7 0,-1 10-2 0</inkml:trace>
  <inkml:trace contextRef="#ctx0" brushRef="#br0" timeOffset="-190336.843">20821 8201 1045 0,'-4'9'44'16,"4"-9"-36"-1,-3 6 71-15,3 6 13 0,0-12 4 0,-4 12 0 16,4-12-20-16,0 6-3 0,0-6-1 0,4 5 0 15,-4 4-12-15,3-3-4 0,1 6 0 0,-1-6 0 16,1 0-32-16,3-1-8 0,-3 7 0 0,3-3-1 16,-4 3-1-16,4-3 0 0,-3 5 0 0,-1-2 0 15,4 0-14-15,-3 3 8 0,-1-4-8 0,4 7 0 16,-3 0 8-16,0 2-8 0,-1 4 0 0,1-4 0 16,-4 10 8-16,3-1-8 0,-3-8 0 0,0 8 0 15,0-5 10-15,4 8-10 0,-4-12 10 0,0 10-10 16,3-7 18-16,-3-5-2 0,0 3-1 0,4-4 0 15,-4 1-3-15,0-3 0 0,3 2 0 0,-3-5 0 0,4 0-4 0,-4-6-8 16,0-6 11-16,0 0-11 0,3 6 11 0,-3-6-11 16,7 8 10-16,-7-8-10 0,4 3 9 0,-1-6-9 0,4 3 8 15,-3-8-8 1,3 2-122-16,-3 0-30 0,-1-6-5 0</inkml:trace>
  <inkml:trace contextRef="#ctx0" brushRef="#br0" timeOffset="-189703.939">21093 8246 881 0,'0'0'37'0,"0"0"-29"15,0 0 42-15,0 0 9 0,0 0 1 0,0 0 1 16,0 0-12-16,0 0-2 16,0 0-1-16,0-6 0 0,0 0-5 0,0 0-1 0,0 0 0 0,0 6 0 15,0 0-15-15,0 0-3 0,0 0-1 0,0 0 0 16,0 0 20-16,0 0 4 0,0 0 1 0,0 0 0 16,0 0-21-16,0 0-4 0,0 0-1 0,0 0 0 15,0 0 1-15,0 12 0 0,-4-6 0 0,4 0 0 16,0 2 7-16,-3 4 0 0,3 0 1 0,0 0 0 15,0-1-5-15,3 4-2 0,1 3 0 0,-1-1 0 16,1-5-7-16,3 9-2 0,-4-4 0 16,1 7 0-16,3-9-13 0,-4 8 9 15,1-5-9-15,3 2 8 0,-4 4-8 0,1-1 8 16,3 1-8-16,0-4 8 0,-3 4-8 0,-1-1 8 0,1 4-8 0,-1-7 8 16,1 1-8-16,-4 6 0 0,3-10 0 15,1 4 0-15,-1 2 8 0,-3-8 0 0,4-3 0 0,-1 5 0 16,-3 1-8-16,0-6 0 0,4 0 0 0,-4 2-11 15,0-2 11-15,3 0 0 0,-3-6 0 0,0-6 0 16,0 0 0-16,0 0 0 0,0 0 0 0,0 0 0 16,0 0 0-16,0 0-10 0,0 0 10 0,0 0-10 15,0 0-19-15,0 0-4 0,0 0-1 0,0 0 0 16,0 0-124-16,0-6-25 0,0 0-5 0</inkml:trace>
  <inkml:trace contextRef="#ctx0" brushRef="#br0" timeOffset="-189330.817">21075 8625 1212 0,'0'0'25'0,"0"0"6"0,0 0-31 0,0 0 0 0,0 0 0 0,0 0 0 15,-4-3 66-15,4 3 7 0,0-12 2 0,0 12 0 16,4-6-18-16,-1 0-3 0,1 0-1 0,3-2 0 16,-3 2-1-16,3 0 0 0,0 0 0 0,0 0 0 15,3 6-16-15,1-6-4 0,0 0-1 0,-1 6 0 16,1 0-15-16,-1 0-4 0,-3 6 0 0,4 0 0 15,-1-6 8-15,1 3 0 0,0 0 1 0,-1 3 0 16,4-3-21-16,0 0 0 0,-3 0 0 0,0 0 0 16,-1-3-21-16,-3 3-9 0,4-3-2 0,-4 5 0 15,0-5 0-15,4 0 0 0,-4 0 0 16,0 0 0-16,3 0-163 0,-3-5-33 16</inkml:trace>
  <inkml:trace contextRef="#ctx0" brushRef="#br0" timeOffset="-188671.234">21414 8701 908 0,'0'0'19'0,"0"0"4"0,0 0-23 0,0 0 0 0,0 0 0 0,0 0 0 16,0 0 84-16,0 0 13 0,0 0 3 0,0 0 0 15,0 0-5-15,0 0-1 0,0 0 0 0,0 0 0 16,0 0-54-16,0 0-10 0,0 0-2 0,0 0-1 16,0 0 9-16,0 0 3 0,0 0 0 0,0 0 0 15,0 0-25-15,0 0-5 0,0 0-1 0,0 0 0 16,0 0-8-16,0 0 10 0,7 3-10 0,0 0 10 15,-4 0-10-15,4 3 10 0,0-6-10 0,0 6 10 16,0-6-10-16,1 0 0 0,-1 0 0 0,0 6 8 16,0-6-8-16,0 0 8 0,3 0-8 0,-3 0 8 15,0 0-8-15,0-6 0 0,1 6 9 0,-1-6-9 16,-4 0 8-16,4 3-8 0,0-3 10 0,0-3-10 16,-3 3 12-16,3-2-4 0,-4 2-8 0,1 0 12 15,-4-6-12-15,3 3 0 0,1 1 8 0,-4 8-8 16,0 0 0-16,0-3 0 0,0 3 8 0,0 0-8 15,-7-6 0-15,3 3-15 0,-3 0 3 0,0 3 1 16,7 0 11-16,-7-6-10 0,0 6 10 0,0 6-10 0,0-6 10 16,0 0 0-16,0 0-9 0,0 3 9 0,0 0 0 15,0 3-11-15,0-3 11 0,3 2-8 0,-3 7 8 0,4-6 0 16,-1 0 0-16,1 0-8 0,-1 0 8 16,4-6 0-16,-3 6 0 0,-1 2 0 0,0 4 0 0,4-6 8 15,0 6-8-15,0-6 11 0,0 5 5 16,0-5 0-16,0-6 1 0,4 6 0 0,-4 3 3 15,4 0 0-15,-1 0 0 0,-3 2 0 0,4 1-5 0,-1-6-1 16,1 3 0-16,-1 0 0 0,4-1-14 0,-3 4 0 0,-1-6 0 16,4 0 0-16,-3 6 0 0,3-9 0 0,-4 3 0 0,4 5 0 15,-3-8 8-15,3 0-8 0,4 0 0 0,-4 0 0 16,0-3-12-16,3 6-8 0,1-6-1 0,0 0-1 16,-1 0-27-16,1 0-6 0,-1 0-1 15,1 0 0-15,-1 0-108 0,1 0-23 0,0-9-4 16</inkml:trace>
  <inkml:trace contextRef="#ctx0" brushRef="#br0" timeOffset="-188037.539">21833 8592 1197 0,'0'0'50'0,"0"0"-40"16,0 0 62-16,0 0 13 0,0 0 3 16,0 0 0-16,0 0-20 0,0 12-3 0,0 0-1 0,0-3 0 15,4 0-25-15,-4 2-6 0,0 4-1 0,3 3 0 16,-3-10-16-16,4 10-3 0,-4-6-1 0,4 6 0 15,-1-4 0-15,-3-2 0 0,4 6 0 0,-1-1 0 16,-3-5-3-16,0 0-1 0,4 2 0 0,-4 4 0 16,3-6 20-16,1-3 3 0,-1 0 1 0,-3 2 0 15,4-5-16-15,-1 3-4 0,-3-3 0 0,4 6 0 16,-1-12-1-16,1 8-1 0,-4-8 0 0,0 0 0 16,3 3-1-16,-3-3 0 0,0 0 0 0,0 0 0 15,0 0 3-15,4 3 0 0,-4-3 0 0,0 0 0 16,0 0 7-16,0 0 1 0,0 0 1 0,0 0 0 15,0 0-21-15,3-6 0 0,1-2 0 0,-4 8 0 16,0-6 0-16,0-6 0 0,0 12 0 0,0-12 0 16,0 6 0-16,0-5 0 0,0 5 0 0,-4-3 0 15,1 3 0-15,3-6 0 0,-4 0 0 0,1 4 0 16,3-4 0-16,-4 6 0 0,1-6 0 0,-1-5 0 16,4 8 0-16,-3-3 0 0,3 3 0 0,0-5 0 15,-4 8 0-15,4-6 0 0,4 3 0 0,-4-6 0 16,3 7 0-16,-3-4 0 0,4 0 0 0,-1-6 0 15,1 4-12-15,3 2-8 0,-4-6 0 0,5 7-1 16,-1-1 2-16,0 3 1 0,0 3 0 0,0-6 0 16,3 6-6-16,-3-5 0 0,0 5-1 0,4-3 0 15,0 3-3-15,-4-3 0 0,7 0 0 0,-4 4 0 16,1 5 0-16,-1-6 0 0,1 6 0 0,0 0 0 16,3-6-16-16,-4 6-4 0,1 0-1 0,0 0 0 0,-1 0 21 15,1 6 4-15,-1-6 0 0,4 0 1 16,-3 0-26-16,0 0-6 0,-4 0-1 0</inkml:trace>
  <inkml:trace contextRef="#ctx0" brushRef="#br0" timeOffset="-182442.221">19770 9222 224 0,'0'0'0'0,"0"0"12"0,0 0-12 0,-4 0 0 0,4 0 0 0,-7-6 0 16,7 6 60-16,-7-6 10 15,7 6 2-15,-7 0 0 0,0 0 5 0,7 0 2 0,-7 0 0 16,7 0 0-16,0 0 4 0,0 0 1 0,0 0 0 0,-4 6 0 15,1 0-37-15,-1-6-7 0,4 0-2 0,-3 5 0 16,-1 1 0-16,1-6 0 0,-1 6 0 0,4 3 0 16,-3 0-2-16,3 3-1 0,0 2 0 0,0-2 0 15,0 0-7-15,0 0 0 0,3 2-1 0,-3 4 0 16,0 2-4-16,4 1-1 0,-4 6 0 0,0-4 0 16,0 3-2-16,0 4 0 0,-4-4 0 0,4 4 0 15,-3-4-12-15,-1 4-8 0,4 2 10 0,0-3-10 0,0-5 0 16,-3 2 0-16,3-2 0 0,0-4 0 0,0 4 42 15,3-9 2-15,-3 2 1 0,0 1 0 0,4-6-32 16,-4-1-13-16,0-5 11 0,0 6-11 0,0-3 8 0,3-3-8 16,-3 6 0-16,4-7 9 0,-4 7-9 15,0-9 0-15,-4 3 0 0,4 3 0 16,0-6-40-16,-3 3-11 0,3 5-1 0,-4-5-1 16,1 0-9-16,3-6-2 0,-4 0 0 0,1 6-409 15,-1-6-83-15</inkml:trace>
  <inkml:trace contextRef="#ctx0" brushRef="#br0" timeOffset="-181794.139">20002 9783 943 0,'0'0'20'0,"0"0"5"0,0 0 1 0,0 0 1 0,0 0-27 0,0 0 0 0,0 0 0 0,0 0 0 16,0 0 99-16,-7 0 14 0,7 0 3 0,-7 0 1 15,0 0-36-15,0 0-7 0,7 0-2 0,-7 0 0 16,0 0-29-16,0 0-7 0,0 0 0 0,0 0-1 0,0 6-11 15,0-6-3-15,0 0 0 0,-4 0 0 16,1 6-3-16,3-6-1 0,0 6 0 0,-4-3 0 16,4 0-8-16,0-1-1 0,3 4-8 0,-3 0 12 0,4 0 1 0,-4 0 0 15,3 0 0-15,4 0 0 0,0 6-13 0,0-7-15 16,0-5 3-16,0 6 1 0,0 3 11 0,0 0 0 16,0-3 0-16,4 3 0 15,-4-3 0-15,3-1 9 0,1-5-9 0,3 12 0 16,-4-12 10-16,-3 0-10 0,7 3 8 0,0 0-8 0,1-3 10 0,2-3-10 15,-3 3 12-15,-7 0-12 0,7-3 10 0,-7 3-10 16,7 0 8-16,-7 0-8 0,7-6 8 0,-7 6-8 16,0 0 0-16,0 0 8 0,4-6-8 0,-1 1 0 0,-3 5 9 15,0 0-9-15,0 0 0 0,0 0-18 0,0-6 3 0,0 0 1 16,4 0 24-16,-4 6 5 0,0 0 1 0,0 0 0 16,0-6-16-16,0 6 0 15,0 0 0-15,0 0 0 0,3-3-12 0,-3 3 2 0,7-6 0 16,-7 6 0-16,8-6-4 0,2 3-1 0,-3 3 0 0,-7 0 0 15,11 0-1-15,-4 0 0 0,3 3 0 0,-10-3 0 16,7 9 4-16,0-3 0 0,1 3 0 0,-1 0 0 16,-4 2-11-16,4 1-1 0,-3-3-1 0,-1 6 0 15,1-1 25-15,-1 4 16 0,-3-12-3 0,4 6 0 16,-4-12-13-16,0 6-18 0,3-1 4 0,-3-5 1 16,0 0 13-16,0 0 0 0,0 0 0 0,0 0 0 15,11 6-84-15,0-12-13 0,-1 3-3 0,1-2-568 16</inkml:trace>
  <inkml:trace contextRef="#ctx0" brushRef="#br0" timeOffset="-181141.16">20638 9733 836 0,'0'0'24'0,"0"0"4"0,0 0-28 0,-8 6 0 0,8-6 0 0,-3 6 0 16,3-6 56-16,-4 9 6 0,4-9 1 0,0 6 0 15,0-1-6-15,0 1-1 0,0-6 0 0,0 12 0 16,4-6 0-16,-4-6-1 0,0 0 0 0,0 0 0 16,3 6-30-16,1 0-5 0,0 0-2 0,-1-1 0 15,1 4 37-15,-1 9 7 0,1-12 2 0,-1 11 0 16,4-2-52-16,-3 0-12 0,-1 0 0 0,1 2 0 0,-1-8 0 15,1 3 0-15,-4-1 0 0,3 1 0 16,-3-6 0-16,0-6 0 0,0 0 0 0,4 6 0 16,-4 0 0-16,0-6 0 0,0 0 0 0,0 0 0 0,0 0 54 0,0 0 8 15,0 0 2-15,0-6 0 0,0 0-64 0,0-12-15 16,-4 10-1-16,4-4-1 0,-3 0 17 0,-1 0 0 16,4 1 0-16,-3-4 0 0,-1 6 15 0,4-6 0 15,-3 4 0-15,3-1 0 0,-4 3-15 0,1-6 0 16,-1 7 0-16,1 2 0 0,3 0 0 0,-4 0-12 15,4-6 3-15,-3 3 0 0,3 9 9 0,0-6 11 16,0 1-3-16,-4-1 0 0,4 0-8 0,0 0 0 16,0-6 0-16,4 6 0 0,-1-8 0 0,-3 5 0 15,4 6 0-15,-1-3 0 0,4-3 0 0,-3 6 0 16,-1-9 0-16,4 7 0 0,0 5 0 0,0-6 0 16,0 6 0-16,4-6 0 0,0 3 0 0,-1 0 0 15,1 0 0-15,-1 3 0 16,4 3-48-16,-3-3-12 0,3 0-3 0,0 0 0 15,0 3-1-15,4-3 0 0,-4 9 0 0,4-3-640 0</inkml:trace>
  <inkml:trace contextRef="#ctx0" brushRef="#br0" timeOffset="-180560.47">20966 9783 1074 0,'0'0'30'0,"0"0"8"0,0 0-30 0,0 0-8 0,0 0 0 0,0 0 0 0,0 0 104 0,0 0 19 15,0 0 4-15,0 0 1 0,0 0-41 0,0 0-8 16,0 0-2-16,0 0 0 0,0 0-32 0,0 0-6 15,0 0-2-15,0 0 0 0,0 0-25 0,0 0-12 16,0 0 10-16,0 0-10 0,7 0 9 0,-4 0-9 16,4 6 8-16,-3-6-8 0,3 6 0 0,0-6 0 15,-4 0 8-15,4 6-8 0,0-6 0 0,1 3 0 16,-1-3 9-16,-4 0-9 0,-3 0 0 0,7-3 8 0,0 3-8 16,-3 0 0-16,-4 0 8 0,0 0-8 0,3-6 10 0,1 0-10 15,-4 6 0-15,3-6 0 0,-3-6 0 0,0 6 0 16,0 6 0-16,0-3 0 0,-3-5 0 0,-1 2-10 15,1 3-6-15,-4-3 0 0,3 6-1 0,-3-6 0 16,0 0 1-16,0 0 0 0,0 6 0 0,-4 0 0 16,4 0 16-16,0 0-12 0,-3 0 12 0,3 6-10 31,-4 0-14-31,4 0-2 0,0 3-1 0,0 3 0 0,0-7 35 0,0 7 6 0,0 0 2 0,0-6 0 16,0 3-26-16,0-1-5 0,3 1-1 0,-3 9 0 15,7-12 16-15,-4 6 0 0,4-7 0 0,0 1 0 16,0 6 0-16,0-12 0 0,4 6 0 0,0-3 0 15,3 3 26-15,-4 0 8 0,8 0 2 0,-4-1 0 16,0 1-18-16,3 0-3 0,-3 0-1 0,4 0 0 16,0-3-14-16,-1 3 0 0,1-3 0 0,-1 3 0 15,1-4 9-15,-1 4-9 0,1-6 8 0,3 0-8 16,-3 0 0-16,3 0-9 0,0-6 0 0,0 4 0 16,0-7-132-16,0 0-27 0,15-15-4 15,-5 1-2-15</inkml:trace>
  <inkml:trace contextRef="#ctx0" brushRef="#br0" timeOffset="-180068.787">21361 9689 981 0,'0'0'28'0,"0"0"6"0,0 0-34 0,0 0 0 0,0 0 0 0,0 0 0 15,0 6 61-15,0-6 6 0,-4 9 1 0,4-3 0 16,0-6 3-16,0 0 1 0,0 5 0 0,0-5 0 16,0 6-24-16,0-6-5 0,4 6-1 0,-4-6 0 15,0 0-20-15,3 12-4 0,-3-12-1 0,0 0 0 16,0 0 1-16,0 0 0 0,0 0 0 0,0 0 0 16,0 0-9-16,0 0-1 0,0 0-8 0,0 0 12 15,0 0-3-15,0 0-1 0,0 0 0 0,0 0 0 16,0 0 0-16,0 0-8 0,0 0 12 0,0 0-4 15,-3 0-8-15,-4-6 0 0,3 6 0 0,1 0 0 16,-4-6 0-16,-1 6 10 0,1-6-10 0,4 6 10 16,-4-6-10-16,0 6 0 0,0-5 0 0,0 5 0 15,3 5 9-15,-3-5 3 0,4 6 1 0,-5 0 0 16,5 6-13-16,-1-6 0 0,1 0 0 0,-1 3 0 16,-3-1 0-16,4 7 0 0,3-9 0 0,-7 6 0 15,7-6 0-15,-4-1 12 0,1 4-1 0,-1 0-1 16,4-9 2-16,0 9 1 0,0-9 0 0,0 12 0 15,0-12-13-15,4 6 9 0,-4-6-9 0,3 11 8 16,4-2 20-16,-3 0 4 0,6-3 1 0,-3 3 0 16,0-3-20-16,4-1-4 0,-4-5-1 0,4 6 0 15,-4 0-8-15,3-6 0 0,1 3 0 0,0 0 0 16,-1-3 0-16,1 3 8 0,-1-3-8 0,4 3 0 16,-3-3-28-16,0 0-10 0,-1-3-2 0</inkml:trace>
  <inkml:trace contextRef="#ctx0" brushRef="#br0" timeOffset="-179289.714">21706 9751 832 0,'0'0'24'0,"0"0"4"15,0 0-28-15,0 0 0 0,0 0 0 0,0 0 0 16,0 0 38-16,0 0 2 0,0 0 0 0,-7 6 0 16,7-6 22-16,-7 0 5 0,0 3 1 0,4-1 0 15,3-2 28-15,0 0 7 0,-4-2 1 0,-3-1 0 0,4 3-27 16,3 0-5-16,-7 3 0 0,-4-3-1 0,11 0-11 15,-4 0-3-15,4 0 0 0,0 0 0 0,0 0-39 16,0 0-8-16,0 0-2 0,-7 0 0 0,7 0-8 0,0 0 0 16,-10 2 0-16,10-2 0 0,-4 3 0 0,4-3 0 0,-7 3 0 0,7-3 0 15,-3 9 0-15,-4-3 0 0,7-6 0 0,-4 6 0 16,1 0 0-16,-4 0 0 0,3 2 0 0,0 1 0 16,1 0 0-16,3-9 0 0,0 6 0 0,-4 6-11 15,4-6 11-15,0 0 0 0,0-1 8 16,0-5-8-16,0 6 0 0,4 3 0 0,-1-3 0 15,1 0 0-15,0 0 8 0,3 0-8 16,0 0 8-16,0-1-8 0,0-5 0 0,0 0 0 16,0 6 0-16,3-6 0 0,-2 0 8 0,-1 0-8 0,3-6 8 0,-3 6-8 15,4 0 8-15,-1-5-8 0,1-1 8 16,0 0-8-16,-4 0 8 0,3-3-8 0,-3-3 8 0,0 6-8 16,0-5 8-16,0 5-8 0,-3 0 8 0,-1-3-8 15,1 0 0-15,-4 3 8 0,0 0-8 0,0 1 0 16,-4 2 0-16,4-3 0 0,-3 0 0 0,-4 0 0 15,3-6 0-15,-3 6-12 0,4 1 2 0,-4-1 0 16,0 0 2-16,-4 3 0 0,4-3 0 0,-4 6 0 16,4-6 8-16,0 0-8 0,7 6 8 0,-10 0-8 15,3 0 0-15,0 6 0 0,0 0 0 0,0 0 0 16,3-3 8-16,-3 3 0 0,3 0 0 0,-3 2 0 16,4 1-24-16,-1 3-2 0,1 0-1 0,-1-6 0 15,4 2-2-15,-3 4-1 0,3 0 0 0,3-6 0 16,-3 6-135-16,4-7-27 0</inkml:trace>
  <inkml:trace contextRef="#ctx0" brushRef="#br0" timeOffset="-178668.191">21992 9380 914 0,'0'0'25'0,"0"0"7"16,0 0-32-16,0 0 0 0,0 0 0 0,0 0 0 0,-7 0 66 0,7 0 6 15,0 0 2-15,0 0 0 0,0 0 12 0,0 0 2 0,0 0 1 0,0 0 0 16,0 0-28 0,0 0-5-16,-7-3-2 0,7 3 0 0,0 0-17 0,0 0-3 0,0 0-1 0,0 0 0 15,0 0-20-15,0 0-4 0,0 6-1 16,0 0 0-16,0 6-8 0,0-6 12 0,0 6-12 0,0-1 12 16,0-2 1-16,4 6 1 0,-4-1 0 0,3 10 0 15,1-3-1-15,-4 2 0 0,3-2 0 0,1 2 0 16,-4 7 1-16,3-13 0 0,-3 10 0 0,4-10 0 15,-4 4-1-15,0 2 0 0,3-5 0 16,-3 0 0-16,0-1 3 0,4 4 0 0,-4-9 0 0,0 2 0 16,0 4-16-16,0-6 9 0,3 5-9 0,-3-5 8 15,0 0-8-15,4-3 8 0,-8 3-8 0,4-7 8 16,4 1-8-16,-4 0 0 0,0 0 0 0,3-3 0 16,1 3-18-16,-4-3-6 0,3 0 0 0,1 0-1 15,-1-3-35-15,-3 0-8 0,0 0 0 0,0 0-490 16,8-3-98-16</inkml:trace>
  <inkml:trace contextRef="#ctx0" brushRef="#br0" timeOffset="-178185.12">22313 9377 1105 0,'0'0'24'0,"0"0"4"0,0 0 2 0,0 0 2 0,0 0-32 0,0 0 0 0,0 0 0 0,0 0 0 15,0 0 68-15,0 0 6 0,0 0 2 0,0 0 0 16,0 0-45-16,0 0-9 0,0 0-2 0,-7 6 0 16,4 0-20-16,-1 0 0 0,4 6 0 0,0-6 0 15,0 5 0-15,0-2 0 0,0 9 0 0,-3-1 0 16,3-5 36-16,0 9 2 0,3 2 1 0,-3 1 0 16,4 2-12-16,-4-2-3 0,3-7 0 0,-3 1 0 15,4 9 8-15,-1-7 0 0,-3 4 1 0,0-1 0 0,4-2-17 16,-1 14-3-16,-3-11-1 0,4 8 0 15,-4-9 0-15,0 4 0 0,3 2 0 0,-3-5 0 0,0-4 6 0,0 4 1 16,0-9 0-16,-3 2 0 0,3 1-19 0,-4-6 0 16,4-4 8-16,0 7-8 0,0-6 0 0,0 3 0 15,0-12 0-15,0 0 0 0,0 0 0 0,0 0 0 16,0 0 0-16,0 0 0 16,7-6-48-16,-3 6-12 0,-1-9-4 0,4 0-477 15,-3-5-96-15</inkml:trace>
  <inkml:trace contextRef="#ctx0" brushRef="#br0" timeOffset="-177768.27">22232 9748 961 0,'0'0'20'0,"0"0"5"0,0 0 1 0,0 0 2 0,-7 3-28 0,7-3 0 0,0 0 0 0,-7 3 0 16,7-3 89-16,0 0 12 0,0 0 3 0,0 0 0 16,0 0-25-16,0 0-5 0,0 0-1 0,0 0 0 15,0 0-37-15,0 0-7 0,0 0-1 0,11 0-1 0,-4-6 1 0,3 3 0 16,4 0 0-16,0 0 0 15,-3 3-8-15,3-6-2 0,0 0 0 0,0 6 0 0,0-6-10 0,-3 6-8 16,0 0 9-16,-1 0-9 0,1 0 10 0,3 0-10 16,-7 6 10-16,4-6-10 0,-1 0 0 0,1 0 0 15,-1 6 0-15,-3 0 0 0,0-3-19 0,4 3-3 16,-4-3-1-16,0 3-523 16,0-3-105-16</inkml:trace>
  <inkml:trace contextRef="#ctx0" brushRef="#br0" timeOffset="-176945.255">22715 9801 1098 0,'0'0'24'0,"0"0"4"0,0 0 2 0,0 0 2 0,0 0-32 0,0 0 0 15,0 0 0-15,0 0 0 0,0 0 84 0,0 0 12 0,0 0 1 16,0 0 1-16,0 0-2 0,-7 0 0 0,7 0 0 16,0 0 0-16,0 0-64 0,0 0-14 0,-7 0-2 0,7 0-1 15,0 0 1-15,0 0 1 0,0 0 0 0,0 0 0 16,0 0 12-16,0 0 3 0,0 0 0 0,0 0 0 16,0 0-32-16,0 0 0 0,0 0 0 0,0 0 0 15,0 0 0-15,4 6 0 0,3-1 0 0,-4-2 0 16,4 3 12-16,-3 0-3 0,3-6-1 0,-3 3 0 15,3 0-8-15,0-3 8 0,-4 6-8 0,4-6 8 16,0 0-8-16,4 0 0 0,-4 0 0 0,0 0 0 16,0-6 0-16,0 3 0 0,0-6 9 15,0 3-9-15,0 0 0 0,-3-2 8 0,3 2-8 0,0 0 0 16,-4-6 0-16,1 3-12 0,-1 1 2 0,1 2 0 16,0-3-4-16,-4 3-1 0,0 0 0 0,-4 0 0 15,4 0-4-15,-4 0-1 0,1 6 0 0,-1-5 0 16,-3-1-3-16,0 0-1 0,0 0 0 0,0 0 0 15,-3-3 24-15,3 3-11 0,-4 0 11 0,0 1-8 16,1 5 16-16,-1 0 3 0,1 0 1 0,-1 0 0 16,4 5-12-16,-4 1 0 0,4 0 0 0,-3 3 0 15,3 0 0-15,3 3 0 0,-3 2 0 0,0-8 0 16,4 9 0-16,-4-6 10 0,3 0-1 0,0 2 0 16,1 7-9-16,3-6 8 0,0-4-8 0,-4 4 8 15,8 6 20-15,-4-18 4 0,3 6 1 0,1 6 0 16,3-4-33-16,-3 7 0 0,3-6 0 0,0 3 0 15,0-6 11-15,0 11-2 0,-4-14 0 0,4 6 0 16,4 0-9-16,-4 0 0 0,0-1 0 0,0-2 0 0,4 0 0 0,-1 0 0 16,1-6 0-16,-1 6 0 0,1-6 0 0,0 0-16 15,-1 0 4-15,4-6 1 16,-3 6-32-16,-1 6-6 0,1-6-2 0,3 0 0 16,-3 0-105-16,3 0-20 0,-4-6-5 0,-2 6-1 0</inkml:trace>
  <inkml:trace contextRef="#ctx0" brushRef="#br0" timeOffset="-171001.727">23940 8513 588 0,'0'0'12'0,"0"0"4"0,0 0-16 0,0 0 0 0,0 0 0 0,0 0 0 16,0 0 67-16,-4-9 10 0,0 6 3 0,4 3 0 15,0 0-12-15,0 0-3 0,0 0 0 0,0 0 0 16,0 0-44-16,0 0-9 0,0 0-1 0,0 0-1 15,0 0-2-15,0 0-8 0,0 0 12 0,0 0-4 16,0 0-8-16,0 0 0 0,0 0 0 0,0 0 0 16,0 0 0-16,0 0 0 0,0 0 0 0,0 0 8 15,0 0-8-15,0 0 0 0,0 0 0 0,0 0 0 16,-3 0 0-16,3 0 0 0,0 0 0 0,0 0 0 16,0 0 13-16,0 0 1 0,0 0 0 0,0 0 0 15,0 0 2-15,0 0 0 0,0 0 0 0,0 0 0 16,0 0 4-16,0 0 2 0,0 0 0 0,-7 3 0 15,7-3 2-15,0 0 1 0,0 0 0 0,0 0 0 16,0 0-17-16,0 0-8 0,0 0 8 0,0 0-8 16,0 0 0-16,0 0 8 0,0 0-8 0,0 0 0 15,0 0 12-15,0 0-4 0,0 0 0 0,0 0 0 16,0 0-8-16,0 0 0 0,0 0 0 0,0 0 8 0,0 0-8 0,0 0 0 0,0 0 0 0,0 0 0 16,0 0 0-16,0 0 8 0,0 0-8 0,0 0 0 15,0 0 13-15,0 0-2 0,0 0-1 0,0 0 0 16,0 0 0-16,0 0 0 0,0 0 0 0,0 0 0 15,-7 9-10-15,7-9 0 0,0 0 9 0,0 0-9 16,0 0 9-16,0 0-9 0,0 0 12 0,0 0-12 16,-4 6 14-16,4-6-4 0,0 0-1 0,-7 3 0 15,7-3 4-15,-7 9 1 0,7-9 0 0,-3 6 0 16,3-6-14-16,-7 5 9 0,7-5-9 0,-7 6 8 16,3 0-8-16,0 3 0 0,4 0 0 0,-3-3 0 15,-1 3 0-15,1-4 0 0,-1 7 0 0,4-6-11 16,-3 6 34-16,3-6 6 0,0 3 2 0,-4 8 0 15,4-5-31-15,0 0-8 0,0-1-1 0,0 4 0 16,0 3 9-16,0-6 14 0,0 2-3 0,0 1-1 16,0 0-10-16,0-4 10 0,0 1-10 0,0 0 10 15,-3-3-10-15,3-3 0 0,0-6 0 0,0 11 0 16,0-5 0-16,0-6 0 0,0 6 9 0,0 0-9 16,0-6 12-16,0 12-1 0,0-9-1 0,0 6 0 15,0-9-10-15,0 8 0 0,0 1 0 0,0 0 8 16,0-9-8-16,0 6 0 0,0-6 0 0,0 12 8 15,0-12-8-15,-4 5 0 0,4-5 0 0,0 6 0 0,0-6 0 16,0 0 0-16,0 0 0 0,0 0 0 0,0 0 12 16,0 0 0-16,0 0 0 0,0 0 0 0,0 0 17 0,0 0 4 0,0 0 1 15,0 0 0-15,0 0-14 0,0 0-4 0,0 0 0 16,0 0 0-16,0 0-8 0,0 0-8 0,0 0 9 0,0 0-9 16,0 0 0-16,0 0 0 0,0 0 0 0,0 0 0 15,-3-3 0-15,3-5 0 0,-4 2 0 16,4-6 0-16,0 3 0 0,4-8 0 15,-4 5 0-15,0 0-10 0,3 0 2 0,-3-2 0 0,0 5 0 16,0 0 0-16,0-3 8 0,0 0-8 0,0-8 8 16,0 2-8-16,4 1 8 0,-4-1 0 15,0-9 0-15,3 10 0 0,-3-1 0 0,0-8 0 0,0 8 0 0,0 0 0 16,-3-5 0-16,3 2 0 0,0 4 0 0,-4-10 0 16,4 10 0-16,-3 5 0 0,3-12 0 0,0 10 0 15,0 2 0-15,0 6 0 0,-4-6 0 0,8 0 0 16,-4 7-9-16,0-1 0 0,3 0 0 0,-3 6 0 15,0-3 9-15,0 3-8 0,0 0 8 0,0 0-8 16,0 0 8-16,0 0 0 0,0 0 0 0,7 3 0 16,-3 3 0-16,3 3-20 0,-4-1 4 0,4 10 1 15,-3-6 15-15,0 5 0 0,-1 4 0 0,4 2-9 16,-3-2 9-16,3-3 0 0,-4-1 0 0,1 7 0 16,3-4 0-16,0 4 0 0,0-3 0 0,-4 8 0 15,5-11 0-15,-5 2 0 0,4-2 0 0,0-1 0 16,-3 1 0-16,3-3 0 0,0-3 0 0,0 5 0 15,3-5 0-15,-3 3 0 0,4 2 0 0,0-5 0 16,-4 3 0-16,0-1 0 0,3 1 0 0,-3-3 0 16,0 0 0-16,4 5 0 0,-4-8 0 0,4 3 0 15,-4 0 14-15,0-1 5 0,3-5 1 0,-3 0 0 16,-3-3-20-16,3 0 0 0,-3 3 0 0,-4-6 0 16,3 3 0-16,-3-3 0 0,7 3 0 0,-7-3 0 0,7 3 0 15,-3-3 0-15,-4 0 0 0,7-6 0 0,-4 0 0 0,1-3 0 0,3-3 0 16,-4 1 0-16,1-7 0 0,3 0 0 0,0-2 0 0,-3-1 0 15,-1-2 0-15,4-1 0 0,-3-2 0 0,-1 2 0 16,1-5 0-16,-1 2 10 0,1-2 0 0,-1-3 0 16,-3 8-10-16,4-5 0 0,-4 8 0 0,0-5 0 15,0 2 0-15,0 1 0 0,0-4 0 0,-4 4 0 16,1-1 0-16,-1 3 0 0,1 4 0 16,-4-7 0-16,0 7 0 0,3 2-11 15,1-3 3-15,-4 7 0 0,3-1-16 0,0-3-2 16,-3 9-1-16,4-6 0 0,3 7-17 15,0 5-3-15,-4-6-1 0,4 0 0 0,4-3-14 16,-1 0-3-16,1 3-1 0,-1-2 0 0,5 2-18 0,-1 0-3 0,0-6-1 0</inkml:trace>
  <inkml:trace contextRef="#ctx0" brushRef="#br0" timeOffset="-170388.887">24409 8801 1235 0,'0'0'35'0,"0"0"8"0,0 0-35 15,0 0-8-15,0 0 0 0,0 0 0 0,0 0 57 0,0 0 10 0,0 0 1 0,0 0 1 16,-4-6-13-16,4 6-2 0,-3-6-1 0,-1 1 0 16,1-1-8-16,-1-3-1 0,1 3-1 0,-1 3 0 15,0-3-24-15,1 3-5 0,-4 0-1 0,3 0 0 16,-3 3-4-16,0-6-1 0,0 6 0 0,-3 0 0 16,3 6-8-16,-4-3 0 0,4-3 0 0,-4 3 0 15,4 3 0-15,0-3 0 0,-3 3-11 0,3 0 11 16,-4 0 0-16,4 0-8 0,0 5 8 0,3 1 0 15,-3-6 0-15,4 3 0 0,-4 0 0 0,3 5-8 16,1-8 8-16,-1 0 0 0,1 6 0 0,-1-9 0 16,4-3 0-16,-3 6 0 0,3 5 0 0,0-11 0 15,3 6 0-15,1 6 0 0,3-6 0 0,-4 0 0 16,4 0 0-16,4-6 0 0,-4 5 0 0,3-2 8 16,1-3-8-16,0 3 9 0,-1-3-9 0,1 0 10 15,-1 0-10-15,1 0 12 0,0 0-12 0,-1 0 12 16,1-3-4-16,-1 0-8 0,1-2 12 0,-1-1-4 15,-2-6-8-15,2 6 10 0,1-3-10 0,-4-2 10 16,0 2-10-16,0 0 0 0,0-3 9 0,-4-6-9 16,1 10 0-16,0-4 0 0,-1 0 0 0,-3 6 0 15,0-11 0-15,-3 8 0 0,-1 0 0 0,0 3 0 0,1 0-20 16,-4-3 0-16,0 4 1 0,0-1 0 16,0 0 1-16,-4 0 0 0,1 6 0 0,-1 0 0 15,0 0-28-15,1-6-6 0,-1 6 0 0,1-3-1 0,-1 3 34 0,0 3 7 16,1 3 2-16,-1-6 0 0,4 0-6 0,-3 6-2 0,6 0 0 0,-3-6 0 31,4 6-21-31,3-1-4 0,0 7-1 0</inkml:trace>
  <inkml:trace contextRef="#ctx0" brushRef="#br0" timeOffset="-169888.778">24557 8757 1196 0,'0'0'24'0,"0"0"8"15,0 0-32-15,0 0 0 0,-4 3 0 0,-3 3 0 16,4 0 25-16,-1 0-1 0,1 0 0 0,-1 5 0 16,4-5 21-16,-3 0 4 0,3 0 1 0,0 3 0 15,0-3-5-15,0-1-1 0,3 7 0 0,-3-6 0 16,4 6-26-16,-4-6-6 0,3 3 0 0,1 5-1 0,-4-5 0 0,3 3 0 16,1-6 0-16,-4 8 0 0,3-5 3 0,1 0 1 15,3-3 0-15,-4 6 0 0,1-6 10 16,3-1 3-16,-3 1 0 0,-4-6 0 0,7 0-10 15,-7 0-2-15,0 0 0 0,3 0 0 16,4 0 27-16,0 0 5 0,0-6 0 0,4-5 1 16,-4 2-21-16,0 0-5 0,4-6-1 0,-1-2 0 0,1 5-6 0,-1-9-2 0,1 4 0 0,0-1 0 15,-4-5-14-15,3 8 9 0,-3-3-9 16,-3 1 8-16,3-1-8 0,-4 3 0 0,1-2 0 0,-1 5 0 16,-3-12 0-16,-3 10-17 0,3 2 4 0,-4 0 1 15,1-8-14-15,-4 8-2 0,3 0-1 16,-3 0 0-16,0 6-31 0,4-2-5 0,-1 2-2 15,-3 3 0-15,7 3-10 0,0 0-3 0,0 0 0 0</inkml:trace>
  <inkml:trace contextRef="#ctx0" brushRef="#br0" timeOffset="-169255.46">24938 8672 912 0,'0'0'19'0,"0"0"4"0,0 0-23 16,0 0 0-16,0 0 0 0,-7 0 0 0,0 6 64 0,0 0 9 0,3-4 2 0,-3 4 0 16,0 3-6-16,0-3-1 0,0 3 0 0,0-3 0 15,0 0-14-15,0 0-3 0,0-6-1 0,0 5 0 16,7-5-22-16,-7 9-5 0,3-6-1 0,-3 0 0 16,3 3-12-16,-3-3-2 0,4 3-8 0,3-6 12 15,0 0-2-15,-7 9-1 0,7-9 0 0,0 0 0 16,0 0-9-16,-7 6 0 0,3-1 0 0,4-5 0 15,-3 6 0-15,-1 6 0 0,4-12 0 0,-3 3 0 16,3-3 0-16,-4 9 0 0,4-9 0 0,0 0 0 16,0 9 0-16,0-9 12 0,0 5-12 0,0-5 12 15,0 12-4-15,0-12-8 0,0 0 12 0,7 6-4 16,-3-6-8-16,3 6 0 0,0-6 9 0,0 6-9 16,0-6 11-16,-4 0-3 0,5 0 0 0,-1 6 0 15,-4-6-8-15,-3 0 0 0,7 0 0 0,0 3 0 16,-3-3 0-16,-4 0 0 0,7 0 0 0,-7 0 0 15,7 6 0-15,-4-3 0 0,1 8 0 0,-1-5 0 16,-3 3 0-16,4-3 0 0,0 0 9 0,-4 0-9 16,0 5 15-16,0-5-2 0,0 3 0 0,-4 3 0 15,0 0 3-15,1-1 0 0,3 1 0 0,-7 0 0 16,3 0-2-16,-3 2 0 0,0-2 0 0,0-6 0 16,0 6-14-16,0-1 0 0,0-5 0 0,0 3 0 15,3-3 0-15,-3 0 9 0,0 0-9 0,0-6 8 0,4 0-8 16,3 0 0-16,-7 0 9 0,-4-6-9 15,4 0-27-15,0 0-9 0,0-3-3 0,-4 1 0 16,4-4-105-16,-3 3-20 0,-1-3-5 0</inkml:trace>
  <inkml:trace contextRef="#ctx0" brushRef="#br0" timeOffset="-168175.839">25633 8710 1078 0,'0'0'22'0,"0"0"6"16,0 0-28-16,0 0 0 0,0 0 0 0,0 0 0 16,0 0 79-16,0 0 9 0,0 0 3 0,0 0 0 15,0 0-61-15,0 0-12 0,0 0-2 0,0 0-1 0,-4 6-7 16,4 0-8-16,0 6 11 0,0-7-11 0,0 7 32 15,4-3-1-15,-4 3 0 0,0 0 0 16,0 5-6-16,0-5-1 0,0 3 0 0,0 8 0 16,0-11-10-16,0 6-2 0,-4 2-1 0,4-2 0 15,-3 5-11-15,-1-5 8 0,1 8-8 0,-1-11 8 0,1 3-8 0,-1-1 0 0,4-5 9 0,-3-6-9 16,-1 3 9-16,4 3-9 0,0-7 12 0,0-5-12 16,0 0 32-16,0 0 0 0,0 0 0 0,0 0 0 15,0 0 20-15,0 0 3 0,0 0 1 0,0 0 0 16,-7 0-34-16,0-5-6 0,0-1-2 0,3 0 0 15,1 3-14-15,-1-9 0 0,1 6 0 16,-1-6 0-16,4 1 0 0,-3 2-12 16,3 0 3-16,-4 0 0 0,1-3 9 0,3 1 0 0,-4 2 0 0,1 0 8 15,3 0-8-15,0 0 0 0,0-5 0 0,0 8 0 16,0-9 0-16,0 3-13 0,0-2 3 0,0 5 1 16,3-3 9-16,-3-6 0 0,4 4 0 0,3 2 0 15,-4 0 0-15,4-11-8 0,0 8 8 0,0-3-8 16,0 1 8-16,4 2 0 0,3 0-9 0,-3 1 9 15,-1 2 0-15,4 0-9 0,-3 0 9 0,3 4 0 16,-3 2-28-16,-1 0 2 0,-3 0 0 0,4 0 0 16,-4 0-18-16,4 0-3 0,-1 0-1 0,-3 6 0 15,0 0-8-15,4 0-3 0,-1 0 0 0,-2 0 0 16,2 6 6-16,-3 0 1 0,0 0 0 0,4 0 0 16,-4 3-8-16,0 0 0 0,0-1-1 0,0 4 0 15,0 0-17-15,4-6-3 0,-4 6-1 0</inkml:trace>
  <inkml:trace contextRef="#ctx0" brushRef="#br0" timeOffset="-167546.33">25950 8769 1212 0,'0'0'25'0,"0"0"6"0,0 0-31 0,0 9 0 0,0-9 0 0,0 6 0 16,0-6 72-16,4 5 8 0,-1 1 1 0,1 0 1 15,3-6-10-15,0 6-1 0,0-6-1 0,0 0 0 16,0 3-27-16,4-3-6 0,-1 3-1 0,1-3 0 16,0 0-16-16,-1 0-3 0,4-3-1 0,-7 3 0 15,4-3-7-15,-1 3-1 0,1 0-8 0,-4-6 12 16,0 6-12-16,0-6 0 0,-3 0 0 0,3 1 0 16,-4-1 0-16,-3 6-10 0,4-9 0 0,-4 6 0 15,3-3-4-15,-3 6-1 0,0-6 0 0,0 6 0 16,0 0 5-16,-3-6 1 0,3 6 0 0,0 0 0 15,-4-3 9-15,-3-3 0 0,0 1 0 0,0 5 0 16,-3 0 0-16,2 0-15 0,-2 0 3 0,-4 0 0 16,3 5 12-16,-3-5 15 0,-4 6-3 0,4-3-1 0,0 0-11 0,0-3 0 15,0 3 0-15,3 0 0 0,-3 0 0 0,4 3 0 0,-1-3 0 16,1 6 0-16,-1-3 0 0,4 5 0 0,0-5 0 16,3 0 0-16,1 3 0 0,-1 3 0 0,4-1 0 15,0 1 0-15,0 0 0 0,0 0 0 0,4 5 0 16,-4-2 0-16,3-3 0 0,1 2 13 0,3-2-3 15,-4 0-1-15,1 0 2 0,0 5 0 16,-1-5 0-16,4-6 0 0,-3 6 4 0,3 2 1 16,-4-8 0-16,4 6 0 0,-3-6 11 15,3 0 2-15,-4 0 1 0,1 3 0 0,3-4-30 0,0 1 0 0,0 0 0 0,0-6 0 16,0 0 12-16,0 0-4 0,0 0-8 0,4 0 12 16,-1-9-12-16,1 6 0 0,3-2 0 0,-3-1 0 15,3-3-135-15,0 3-33 0,0-6-6 16</inkml:trace>
  <inkml:trace contextRef="#ctx0" brushRef="#br0" timeOffset="-166556.89">26381 8831 1101 0,'0'0'31'0,"0"0"7"0,0 0-30 0,0 0-8 0,0 0 0 0,0 0 0 15,0 0 40-15,0 0 6 0,0 0 2 0,0 0 0 16,0 0-16-16,0 0-4 0,0 0 0 0,0 0 0 15,-7 2-16-15,7-2-3 0,0 0-1 0,-4 6 0 16,4-6-8-16,0 0 8 0,0 0-8 0,0 0 8 16,0 0 11-16,-7 6 1 0,7-6 1 0,-3 6 0 15,3-6 8-15,0 0 2 0,0 0 0 0,0 0 0 16,0 0 24-16,-4 6 5 0,4-6 0 0,0 0 1 16,0 0-27-16,-7 0-6 0,7 0 0 0,0 0-1 15,0 0-11-15,-7 0-3 0,7 0 0 0,-7 0 0 16,7 0-5-16,-7 0 0 0,0 0-8 0,0 0 12 15,7 0 7-15,-7 0 1 0,0 0 0 0,7 0 0 16,-7 0-20-16,7 0 0 0,0 0 0 0,-8 0 0 16,8 0-27-16,-7 0-2 0,0 6-1 0,0 0 0 15,4-3 30-15,-1 3 8 0,-3 2 1 0,4-2 0 16,-1 3-9-16,1 3 0 0,-1 0 0 0,4-4-11 16,-3 1 11-16,3 0 0 0,-4 0 0 0,4 6 0 15,0-4 0-15,0 1 0 0,4-6 0 0,-1 3 0 16,1 0 8-16,-1-1-8 0,1 4 10 0,-1-6-10 15,4 0 20-15,0-6-1 0,0 6-1 0,0-6 0 16,0 3-6-16,4 0-2 0,-4 0 0 0,0 3 0 16,4-6-10-16,-4 2 8 0,3-2-8 0,1 0 8 15,-4 3-8-15,4-3 8 0,-4 0-8 0,3 3 8 16,1-6-8-16,-1 0 0 0,1 1 0 0,0-7 0 16,-1 6-36-16,1 0-10 0,3-3-2 0,-4 0 0 15,5 0-56-15,-5-6-11 0,4-2-2 0</inkml:trace>
  <inkml:trace contextRef="#ctx0" brushRef="#br0" timeOffset="-166030.712">26582 8925 615 0,'-4'-6'26'15,"4"6"-26"1,0 0 76-16,-3 0 11 0,3 0 1 0,0 0 1 16,-7-6-20-16,7 6-4 0,0 0-1 0,0 0 0 15,-4 0-38-15,4 0-8 0,-7 6-2 0,4 0 0 16,-4-6 20-16,3 8 3 0,0-2 1 0,1 3 0 16,3-3-23-16,-4 3-4 0,1 3-1 0,3-1 0 15,-4 1 5-15,4-6 1 0,-3 3 0 0,3 8 0 16,3-11 19-16,-3 0 4 0,0-6 1 0,4 6 0 15,-1 0-14-15,-3-6-4 0,4 6 0 0,-1-3 0 0,-3-3 13 16,4 6 3-16,3 0 0 0,-3-4 0 16,3 1-24-16,-7-3-5 0,7 0-1 0,0 0 0 0,0 0 6 0,0-3 2 15,3 3 0-15,-3-2 0 0,4-7-5 0,-4 3-1 16,0-6 0-16,0 0 0 0,0-5-12 0,-3 8 8 16,3 0-8-16,-4 0 0 0,1-3 0 0,-1 1 0 15,1-1 0-15,-4 3 0 0,0 0 0 16,4 3 0-16,-4-2 0 0,0 8 0 15,0 0 0-15,0 0 0 0,0-6 0 0,0 6-10 16,0 0 10-16,0 0 0 0,0 0-9 0,0 0 9 0,0 0-9 0,0 0 9 0,0 0-12 0,0 0 12 16,-8 0-15-16,1 0 4 0,-3 0 1 15,3 6 0-15,0-6-3 0,-4 5-1 0,4 1 0 0,-4 0 0 16,4 0 14-16,-3 0-11 0,-1 0 11 0,4 3-10 16,-3-9 10-16,3 11 0 0,0-5 0 0,3 0 0 15,-3 0-8-15,7-6 0 0,0 0 0 0,-7 3 0 16,7-3-45-16,0 0-9 0,0 0-2 0</inkml:trace>
  <inkml:trace contextRef="#ctx0" brushRef="#br0" timeOffset="-165519.008">26846 8501 1265 0,'0'0'36'0,"0"0"8"0,0 0-36 0,0 0-8 16,0 0 0-16,0 0 0 0,0 0 79 0,0 0 13 0,0 0 4 0,0 0 0 15,0 0-63-15,0 0-12 0,0 0-2 0,0 0-1 16,0 0-18-16,0 0 0 0,-3 12 0 0,-1-3 0 16,1 0 12-16,3 2-2 0,-4-5 0 0,4 6 0 15,0 0-10-15,0-3 8 0,0 2-8 0,-3 7 8 16,3-6 20-16,0 3 3 0,-4 8 1 0,4-5 0 15,0 2-16-15,0 4-4 0,-3-7 0 0,3 10 0 16,0 2 5-16,-4-8 1 0,1 8 0 0,3-5 0 16,-4-1 0-16,1 4 0 0,-1-7 0 0,1 1 0 15,-1 5-2-15,4-8-1 0,-4 0 0 0,1 2 0 16,3-2-6-16,0-9-1 0,-4 5 0 0,4 1 0 16,0-3-8-16,0-6 8 0,0 3-8 0,0-1 8 15,0-5-8-15,-3 3 0 0,3-6 0 0,0 3-11 16,0-3-17-16,0 0-4 0,0 0-1 0,0 0 0 15,0 0-132-15,0 0-27 0</inkml:trace>
  <inkml:trace contextRef="#ctx0" brushRef="#br0" timeOffset="-164876.07">27206 8425 933 0,'0'0'26'0,"0"0"6"0,0 0-32 0,-7 0 0 15,0 6 0-15,4-6 0 16,-4 6 78-16,-1-3 9 0,1-1 1 0,4 4 1 0,-4-3-29 16,0 9-7-16,0-6-1 0,0 0 0 0,3 0-33 15,1 0-7-15,3-6-2 0,-4 5 0 0,1 1-10 0,3 0 0 16,0-6 0-16,0 12 8 0,-4-6 20 0,4 3 3 0,0 2 1 16,0-5 0-16,0 6-20 0,0-6-3 15,4 3-1-15,-4 0 0 0,0 5-8 0,3 4 8 0,-3-6-8 0,4 5 8 16,-4 10 3-1,0-13 0-15,0 16 0 0,0-12 0 0,0 5-2 0,0-2 0 0,-4 2 0 16,4-2 0-16,-3 2 25 0,3 1 5 16,-4 2 1-16,-3-2 0 0,3-1-13 0,1 4-3 15,-4-4 0-15,0-5 0 0,0 2 7 0,3-2 1 16,-3 0 0-16,-3-1 0 0,6-2-20 0,-3 3-3 0,3-4-1 0,-3-2 0 16,4 0-8-16,-1 0 0 0,1-1 0 15,3-5 0-15,-4 0 0 0,4-6 0 16,0 6 0-16,0-6 0 0,0 0 0 0,0 0 0 0,0 0 0 0,0 0 0 15,0 0 0-15,0 0-11 0,0 0 3 0,0 0 0 16,0 0-128-16,0 0-26 0,0 0-5 0</inkml:trace>
  <inkml:trace contextRef="#ctx0" brushRef="#br0" timeOffset="-164434.093">26938 8898 619 0,'0'0'17'0,"0"0"5"0,0 0-22 0,0 0 0 0,0 0 0 0,0 0 0 16,0 0 127-16,0 0 21 0,0 0 4 0,0 0 0 15,0 0-30-15,0 0-6 0,4-6-2 0,-1 3 0 16,1-5-39-16,-4 8-8 0,3-3-2 0,4 3 0 15,-3 0-35-15,3 0-7 0,3 0-2 0,-2 0 0 16,2 0-7-16,1 0-2 0,3 3 0 0,3-3 0 16,1 0-2-16,0 5-1 0,-1-2 0 0,-3 0 0 15,4-3-9-15,-4 6-17 0,0-6 4 0,0 9 1 16,1-9 20-16,-1 0 5 0,-4 0 1 0,4 0 0 16,-3 0-32-1,0 0-6-15,-1 0-2 0,1 0 0 0,-1-6-18 16,1 3-4-16,-1 0-1 0,-3 0 0 0,1 0-25 0,-1 0-5 0,3-2-1 15</inkml:trace>
  <inkml:trace contextRef="#ctx0" brushRef="#br0" timeOffset="-163930.435">27379 8919 1235 0,'0'0'52'15,"0"0"-42"1,0 0 64-16,-7 0 13 0,7 0 2 0,0 0 1 16,0 0-48-16,0 0-10 0,0 0-1 0,0 0-1 15,0 0-6-15,0 0-2 0,0 0 0 0,-7 6 0 0,7-6-14 0,-4 0-8 16,4 0 8-16,-7 11-8 0,0-5 0 0,4 3 0 16,-4-3 0-16,0 6 0 0,3-6 0 0,-3 5 0 0,0 1 0 0,0-6 0 15,3 3 10-15,-3 0-2 0,0 5-8 0,4-2 12 16,-4-6 14-16,0 6 2 0,3-1 1 0,1 4 0 15,-1-9-5-15,1 0 0 0,-1 6-1 0,1-6 0 16,3-1 14-16,0 1 3 0,0-3 1 0,0 3 0 16,0 0-23-16,3 0-5 0,-3 0-1 0,4 6 0 15,-1-12-12-15,1 5 9 0,-1 1-9 0,1-6 8 16,-4 0 0-16,7 3 0 0,0-3 0 0,0 3 0 16,0-3-8-16,0 0 0 0,0 0 0 0,4-3 0 15,-1 0 9-15,1-3 0 0,3 1 0 0,-4-7 0 16,1 6-9-16,0-3 0 0,-4 0 9 0,3 3-9 15,-3-2 0-15,-3 2-15 0,3-6 3 0,-4 6 0 16,1 0 12-16,0 0 0 0,-4 6 0 0,3-6 0 16,1-5 0-16,-1 5 0 0,-3-3 0 0,0 3 0 15,0-6-9-15,-3-2 1 0,3 5 0 0,-4 0 0 16,1 3 0-16,-1-6 0 0,-3 6 0 0,3-5 0 16,-3 5 0-16,0 0 0 0,-3 3 0 0,3 0 0 15,-4 0 8-15,0 0 0 0,1 0 0 0,-4 0 0 16,3 6 0-16,1-3 0 0,-4 3 0 0,3 0 0 15,0 3-8-15,-3 0 0 0,7 3 0 0,-3-3 0 16,3 5 8-16,0 1 0 0,-1 0 0 0,1 0 0 16,4 2 0-16,-1-8 0 0,4-6 0 0,-3 6 0 15,-1 6 0-15,4-9 0 0,0 3 0 0,0 5 0 16,4 1-34-16,-1-6-5 0,1 0-1 0,-1 6 0 16,4-6-9-16,1-1-3 0,-5 1 0 0,8 0 0 15,-4 0-127-15,3 3-25 0</inkml:trace>
  <inkml:trace contextRef="#ctx0" brushRef="#br0" timeOffset="-163331.206">27622 8975 1220 0,'0'0'27'0,"0"0"5"0,0 0 2 0,0 0 0 0,0 0-34 0,0 0 0 0,-3 11 0 0,-1-5 0 16,4-6 100-16,-3 6 12 0,3 0 4 0,-4 3 0 0,4 8-49 0,-3-11-10 16,-1 6-1-16,4-6-1 15,-3 0-27-15,3 3-6 0,-4 5-1 0,4 1 0 16,0-3-21-16,-3-6 0 0,3 5 0 0,-4-2 0 15,4 0 20-15,-3 0 0 0,3 3 0 0,0-6 0 16,-4-1-6-16,4-5-2 0,0 0 0 0,0 0 0 16,0 0-12-16,0 0 0 0,0 0 0 0,0 0-10 15,0 0 21-15,0 0 4 0,0 0 1 0,4 0 0 16,-4-5-7-16,3-7-1 0,-3-3 0 0,4 3 0 16,-4-5-8-16,7 5 0 0,-4 0 0 0,1-5 8 15,-1 2-8-15,1-3 0 0,-1-2 9 0,-3 8-9 16,4 0 0-16,-1 0 0 0,1-5 0 0,0 5 0 0,-1 3 0 0,1-3 0 0,-4 1 0 15,3 5 0-15,-3-6 0 0,4 12 0 0,-1-9 0 0,-3 3 0 16,4 3 0-16,-4 0 0 0,0 3-9 0,0 0 9 16,0 0 0-16,0 0-11 0,0 0 11 0,0 0-8 15,7 6 8-15,0 0-8 0,-7-6 8 0,7 9-8 16,0 3 8-16,0-6 0 0,-3 11-9 0,-1-2 9 16,1 3 0-16,-4-1 0 0,3 1-9 0,-3 2 9 15,0-8 0-15,0 6 0 0,0-3-8 16,0-4 8-16,-3 1 0 0,3 0 8 15,0 3-8-15,-4-4 12 0,4 1-12 0,-3 0 0 0,3 5 0 0,0-11 0 16,0 6 0-16,0-3 0 0,3-3 0 0,-3 6 0 16,0-7 0-16,0-5 0 0,4 6 0 0,-4 0 0 15,0-6 0-15,3 6-16 0,1 0 3 0,-4-6 1 16,3 3-42-16,4 0-8 0,0-3-2 0</inkml:trace>
  <inkml:trace contextRef="#ctx0" brushRef="#br0" timeOffset="-162609.574">27996 8889 968 0,'0'0'20'0,"-7"0"5"0,7 0-25 0,-7 3 0 15,0 3 0-15,0-3 0 0,0 3 104 0,0-6 16 0,7 0 4 0,-7 6 0 16,7-6-39-16,-11 0-7 0,11 0-2 0,-7 0 0 15,7 0-25-15,0 0-6 0,0 0-1 0,0 0 0 16,0 0-29-16,-7 0-7 0,7 0 0 0,0 0-8 16,-7 6 8-16,7-6-8 0,-7 0 0 0,7 0 0 15,-10 6 0-15,6-6 0 0,4 0 0 0,-7 11 0 16,4-5 0-16,-5 3 0 0,5-3 0 0,-1 6 0 16,4-12 0-16,0 6 10 0,-3 5 0 0,3-11 0 15,-4 6 5-15,4 0 1 0,0-6 0 0,0 6 0 16,0-6 48-16,0 0 11 0,0 0 1 0,0 0 1 15,4 6-97-15,-4-6-19 0,3 6-4 0,-3-6-1 16,7 3 44-16,-7-3 0 0,0 0 11 0,4 3-3 16,3 5-8-16,-3-8 0 0,-1 6 0 0,-3-6 0 15,7 6 0-15,-7-6 0 0,7 0 0 0,-7 0 0 16,7 6 0-16,-7-6 0 0,7 0 0 0,-7 0 0 16,0 0 0-16,4 0 0 0,3 6 0 0,-7-6 0 15,0 0 0-15,0 0 0 0,3 0 0 0,-3 0 0 16,8 0 0-16,-5 0 0 0,4 0 0 0,-3 6 0 0,3-3 0 0,-4 0 0 15,1 0 0-15,3 5 0 0,-4-2 0 0,1 3 0 0,-1-3 0 16,1 0 0-16,-1-6 0 0,-3 6 0 0,0-6 0 0,4 6 0 16,0 3 0-16,-4-7 0 0,3 4 0 0,-3 0 0 15,0 0 0-15,0 3 0 0,-3-3 0 0,3 6 0 16,-4-7 12-16,0 1 0 0,1 0 0 0,-1 0 0 16,1 0 3-16,-1 0 1 0,-3 3 0 0,4-3 0 15,-4 5-16-15,-4-5 0 0,8 0 0 0,-8 0 0 16,4 0 8-16,0 0-8 0,0-3 11 15,0 0-11-15,-4 0 8 16,1-3-8-16,-1 0 0 0,0 0 0 0,4-3 0 0,-3 0-9 0,-1-6-1 0,1 6 0 31,3-3-35-31,-4 3-7 0,0-3-2 0</inkml:trace>
  <inkml:trace contextRef="#ctx0" brushRef="#br0" timeOffset="-161014.546">28698 8581 990 0,'0'0'21'0,"0"0"5"0,0 0 1 0,0 0 1 0,0 0-28 16,0 0 0-16,-3-3 0 0,3 3 0 0,-7-6 57 0,7 6 6 15,0 0 1-15,0 0 0 0,0 0 1 0,0 0 1 0,0 0 0 0,0 0 0 16,0 0-30-16,0 0-5 0,0 0-2 0,0 0 0 16,0 0-17-16,0 0-3 0,0 0-1 0,0 0 0 15,3 6 7-15,-3 3 1 0,0 2 0 0,4 1 0 16,-4 3 19-16,3 2 4 0,1 7 1 0,-4-4 0 16,0 10-27-16,4-7-5 0,-4 1 0 0,0 2-8 15,-4 1 16-15,4 2-3 0,-4 1-1 16,4 2 0-16,-3 3 2 0,-4-2 0 0,0-4 0 0,0 3 0 15,3-5 13-15,-3 8 2 0,-3-8 1 0,6 2 0 16,-3-6-16-16,0-2-3 0,3 3-1 0,1-7 0 16,-1 1-10-16,1 2 0 0,-1-8 0 0,1 0 0 15,3 0 0-15,0-4 8 0,0-2-8 0,0-6 8 16,0 0-8-16,0 0 8 0,0 0-8 0,0 6 8 16,0-6-8-16,0 0 8 0,0 0-8 0,0 0 8 15,7 6-22-15,-7-6-5 0,0 0-1 0,3 0 0 16,-3 0-63-16,7 0-13 0,-3 0-2 0,3-6-1 15,0 3-88-15,-3 0-17 0</inkml:trace>
  <inkml:trace contextRef="#ctx0" brushRef="#br0" timeOffset="-160278.23">28850 9013 1166 0,'-3'-3'49'0,"3"3"-39"15,0 0 14-15,-4-6 4 0,4 6 0 0,0 0 0 16,-3-3 6-16,3 3 2 0,-4-3 0 0,4 3 0 16,0 0 20-16,0 0 5 0,0 0 1 0,0 0 0 15,0 0-32-15,0 0-6 0,-7-6-2 0,7 6 0 16,0 0-8-16,0 0-2 0,0 0 0 0,0 0 0 16,0 0 16-16,0 0 4 0,0 0 0 0,0 0 0 15,0 0-20-15,0 0-3 0,0 0-1 0,0 0 0 16,0 0-8-16,0 0 8 0,0 0-8 0,0 0 8 15,4 6 0-15,-1 0 0 0,1 0 0 0,-4-6 0 16,7 3 4-16,-4 0 0 0,-3-3 0 0,7 3 0 16,0 0 16-16,0-3 3 0,0 0 1 0,0 0 0 15,-3 0-20-15,3 0-3 0,0 0-1 0,-7 0 0 16,7-3-8-16,0 3 0 0,4-3 0 0,-4 0 0 16,0-3 0-16,0 0 8 0,0-3-8 0,0 3 8 15,0-5-8-15,0-1 0 0,0 3 0 0,0 0 0 16,0 0 0-16,-3-2 0 0,3 5 0 0,-4-6 0 15,1 6 0-15,0 0 0 0,-1 0 0 0,-3 6 0 0,0 0 0 16,0 0-17-16,-3-8 4 0,3 8 1 16,-4-3-16-16,-3 3-4 0,-4 0 0 0,4 0 0 0,-3 3 16 0,-4 2 4 15,3-2 0-15,-3 3 0 16,0 6 3-16,0-6 1 0,0 0 0 0,-1 0 0 16,1 8 8-16,4-2-8 0,-4 0 8 0,3 0-8 15,0 5 8-15,-3-8 0 0,4 3 8 0,-4 5-8 16,3-5 11-16,4-6-3 0,0 6 0 0,3 3 0 0,1-7-8 0,-1 7 8 15,4-9-8-15,-3 6 8 0,6-3-8 0,-3-1 0 0,4 4 0 16,-1-3 0-16,1-3 0 0,3 6 12 0,0-7-12 16,0 1 12-16,0 3 16 0,0 0 4 0,4-3 1 0,-4 9 0 15,0-10-33-15,0 1 0 0,0 0 0 0,0 0 0 16,0 3 0-16,-3-6 0 0,3 6 0 0,-4-3 0 16,4-1-24-16,0-5-12 15,0 6-3-15,0-6 0 0,1 0-23 0,2 0-5 0,1 0-1 16,-1-6 0-16,1 6-150 0,-1-5-30 0</inkml:trace>
  <inkml:trace contextRef="#ctx0" brushRef="#br0" timeOffset="-103408.763">29683 8875 899 0,'0'0'18'0,"0"0"6"0,0 0-24 0,0 0 0 0,0 0 0 0,0 0 0 16,0 0 77-16,0 0 11 0,0 0 1 0,0 0 1 15,0 0-12-15,0 0-2 0,0 0-1 0,0 0 0 16,0 0-24-16,0 0-5 0,0 0-1 0,0 0 0 15,0 0-20-15,0 0-4 0,0 0-1 0,0 0 0 16,0 0-20-16,0 0 0 0,0 0 0 0,0 0 0 16,0 0 36-16,0 0 4 0,0 0 0 0,-4 6 0 15,4-6-23-15,-3 11-4 0,3-5-1 0,-4 3 0 16,4 3 0-16,0 2 0 0,0-2 0 0,0 0 0 16,4 6-12-16,-4 5 9 0,3-8-9 0,1 8 8 15,-1-5-8-15,1 8 0 0,-1-2 0 0,4-3 0 16,0-1 0-16,0 7 0 0,1-10 9 0,-1 4-9 15,-4 2 8-15,4-8-8 0,0 3 8 0,-3-1-8 16,-1-5 19-16,1 6-1 0,-1-4 0 0,1-2 0 0,-4 6-6 0,0-6 0 16,-4 2-1-16,4 4 0 0,-3 0-11 15,-1-7 8-15,1 4-8 0,-1 3 8 0,-3-7 0 0,4 7 0 16,-1-6 0-16,1 0 0 16,-1 2-8-16,1-2 10 0,-1 0-10 0,4-3 10 0,-4-1-10 0,1 1 0 0,3-3 9 15,-4 6-9-15,4-12 0 0,0 0 0 0,0 0 0 16,0 0 0-16,0 0 0 0,0 0 0 0,0 0 8 0,0 0-8 15,0 0 9-15,0 0-9 0,0 0 12 0,0 0-12 16,0 6 13-16,0-6-4 0,0 0-1 0,0 0 0 16,0 0-8-16,0 0-11 0,4-6 3 0,-1 6 0 15,-3 0-17 1,4-6-3-16,0-3-1 0,-1 6 0 0,-3-6 1 0,0 3 1 0,4-2 0 16,-4-1 0-16,0-3 15 0,0 0 4 0,0 4 0 15,0-4 0-15,0 0 8 0,0 0-12 0,0-5 12 0,0-1-12 16,0 3 12-16,-4-2-10 0,4-1 10 0,-3 0-10 15,3 4 10-15,-4-4 0 0,4-3 0 0,0-2 0 0,-4 5 0 16,1 1 0-16,3-1 0 0,-4 3 0 16,1-8 0-16,3 2 0 0,-4 4 0 0,1-1 0 15,-1 0 0-15,4 4 0 0,-3-4 0 0,-1 0 0 16,1 7 8-16,3 2-8 0,0 9 8 0,0-6-8 0,0-6 0 0,0 6 0 16,0-6 0-16,0 1 0 15,0 2 0-15,0 0 0 0,0 0 0 0,0 3 8 0,0-5-8 0,3 5 0 16,-3-3 0-16,0 0 8 15,0 0-8-15,4 3 0 0,-4-5 0 0,3 5 0 0,-3 0 0 0,4 0 0 16,-1-6 0-16,1 6 0 16,-1-2 0-16,1 2 0 0,-4 6 0 0,3-6 0 0,1 0 0 0,3 0 0 0,0 0 0 15,-3 0 0-15,3-6 0 0,0 7 0 16,-4-4 0-16,4 3-8 0,-3 0 8 16,3 0-8-16,-4-6 8 0,5 7-8 0,-1-7 8 0,-4 6 0 15,-3-3 0-15,0 9 0 0,7-3 0 0,-3-3 0 0,3-3 0 0,-4 4 0 16,4 5 0-1,4-6 0-15,-4 0 0 0,-4 6 0 16,5 0 0-16,-1 0 0 0,0-6 0 0,0 12 0 0,0-6 0 0,0 6 0 0,0 0 0 16,0-1 0-16,-4 1 0 0,4 0 0 0,1 0 0 0,-5 3 0 15,1-3 0-15,-1 6 0 0,-3-1 0 0,4 1 0 16,-4-6 0-16,0 6 0 0,0-4 0 0,0 4-8 16,0 0 8-16,-4 0 0 0,1-3 8 0,-1 5-8 15,1 1 10-15,-5-3-2 0,1 2-8 0,0-2 12 16,4 0-4-16,-4 0 0 0,0-6-8 0,0 5 12 15,0 1 8-15,3-3 0 0,-3-3 1 0,7-6 0 16,-3 6-21-16,-5 5 0 0,5-5 0 0,-4 0 0 0,3 0 0 16,-3 0 0-16,-3-6 0 0,3 6 0 15,-4-6 11-15,1 0-3 0,-1 0 0 0,0 3 0 0,4-3-8 0,-3 0-12 16,-1-3 2-16,1-3 1 16,2 0-19-16,1 0-3 0,0-6-1 15,0 12 0-15,0-8-15 0,0 5-3 0,0 3-1 0,7 0 0 16,0 0-36-16,0 0-7 0,0 0-2 0,0 0-357 15,0-6-72-15</inkml:trace>
  <inkml:trace contextRef="#ctx0" brushRef="#br0" timeOffset="-102706.57">30074 8878 964 0,'0'0'20'0,"0"0"5"0,0 0-25 0,0 0 0 0,0 0 0 0,0 0 0 16,0 0 89-16,0 0 13 0,0 0 2 0,0 0 1 0,0 0-23 0,0 0-5 15,0 0-1-15,0 0 0 16,0 0-48-16,0 0-9 0,-7 0-3 0,7 0 0 0,-7 0 4 0,0 3 0 16,7-3 0-16,-7 8 0 15,0-5-4-15,0 3-1 0,0 3 0 0,0-3 0 0,7-6-4 0,-7 6-1 16,3 0 0-16,-3 5 0 15,4 1-10-15,-1-6 0 0,1 3 0 0,-1 3 0 16,1-1 8-16,-1-5-8 0,4 6 12 0,0-3-4 16,0 0-8-16,0-1 12 0,4 4-12 0,-4-6 12 0,3 0-12 0,1 3 0 15,3-3 0-15,-4 5 0 0,1-8 0 16,3 6 8-16,0-9-8 0,-4 6 0 0,4 0 15 0,-3 0-3 16,3-6 0-16,0 6 0 0,0-6 4 15,0 0 0-15,0 0 0 0,0-6 0 0,0 6-5 0,0-6-1 16,0-6 0-16,1 3 0 0,-1 1-10 0,0-1 0 0,0 3 9 15,0-6-9-15,0 0 12 0,0-2-3 0,-4-1 0 0,4 6 0 16,-3-9-22-16,-1 7-5 16,1-7-1-16,-4 6 0 0,0-2 19 0,0 8-12 0,0-6 12 0,-4 3-10 15,1 3 10-15,-1 3-8 0,1-5 8 0,-4 5-8 32,3-3-19-32,4 6-3 0,-7 0-1 0,7 0 0 0,-7 3 8 0,0 0 2 15,0 0 0-15,0 5 0 0,0-2 21 0,3 6-11 0,-3-6 11 0,4 6-8 16,-4-4 8-16,3-2 0 0,1 0 0 0,-4 0 0 15,3 3 0-15,1 0-8 0,-1-3 8 0,1-1 0 16,-1 1 0-16,4-6-8 0,-7 6 8 0,7-6 0 16,-3 6-38-16,3-6-2 0,0 0-1 15,0 0 0-15,0 0-16 0,0 0-3 16,-8 6-1-16,8-6 0 0,0 0-15 0,0 0-2 0,0 0-1 16</inkml:trace>
  <inkml:trace contextRef="#ctx0" brushRef="#br0" timeOffset="-94432.015">30505 8322 900 0,'0'0'20'0,"0"0"4"0,0 0 0 0,0 0 1 0,0 0-25 0,0 0 0 0,0 0 0 0,0 0 0 16,0 0 22-16,0 0-1 0,0 0 0 0,0 0 0 16,-4 6-6-16,1 0-2 0,3-6 0 0,-4 11 0 15,4-5 21-15,-3 0 4 0,3 6 1 0,0-6 0 16,0 3 15-16,0 0 3 0,-4-1 1 0,4 4 0 0,0 0-10 0,0 0-1 15,0-1-1-15,-3 4 0 16,3 3-13-16,-4-1-2 0,0 7-1 0,4-4 0 16,-3 7-8-16,-1-4-2 0,1 7 0 0,-1-7 0 15,1 10 0-15,-1-7-1 0,1 4 0 0,-1-4 0 16,-3 9 1-16,0-11 1 0,0 8 0 0,0-8 0 16,-4 8 8-16,1-6 2 0,3 1 0 0,-4-1 0 0,4-5-3 15,0 2-1-15,4-5 0 0,-4-6 0 0,3 8-14 16,0-2-2-16,1 0-1 0,-1-4 0 0,1-2-10 0,-1 0 0 0,1 6 0 15,-1-13 0-15,1 7 0 0,-1 0 8 16,4-3-8-16,-3 3 0 0,3-7 0 0,0-5 8 16,0 0-8-16,0 0 0 0,0 0 0 0,0 0 0 15,0 0 8-15,0 0-8 0,0 0 0 0,0 0 0 16,0 0-10-16,0 0 10 16,0 0-46-16,0 0-3 0,7-5-1 0,-4-1 0 15,1-6-129-15,-1 9-25 0,-3 3-6 0</inkml:trace>
  <inkml:trace contextRef="#ctx0" brushRef="#br0" timeOffset="-93692.844">30240 8757 1357 0,'0'0'29'0,"-3"-6"7"0,3 0 0 0,0 6 4 16,-4-6-32-16,4 6-8 0,0 0 0 0,0-5 0 16,0 5 38-16,0 0 6 0,0 0 2 0,0 0 0 15,0-6-7-15,4 0-2 0,-4 0 0 0,0 6 0 16,7 0-21-16,-4 0-4 0,4-6 0 0,-3 6-1 0,3 0-11 15,-4 0 0-15,-3 0 0 0,11 6 0 0,-4-6 0 0,4 6 0 0,-1 0 0 0,1 0 0 16,-1-6 0-16,1 5 8 0,-1 4-8 0,5-6 8 16,-5 0-8-16,1 0 0 0,3 0 9 0,-4 3-9 15,5-3 0-15,-5 6 0 0,1-9 0 0,-1 0 0 16,1 0 0-16,-1 0 8 0,1 0-8 0,0 0 0 16,-1 0 8-16,-3-6-8 0,4 3 8 0,-1 0-8 15,1 0 0-15,0-3 8 0,-4 3-8 0,0-3 0 31,0 3-22-31,0-3-9 0,-4 1-1 0</inkml:trace>
  <inkml:trace contextRef="#ctx0" brushRef="#br0" timeOffset="-91700.794">30822 9069 816 0,'-3'-6'16'0,"3"6"6"0,0-3-22 0,-4-3 0 0,4 0 0 0,0 0 0 15,0 0 78-15,-3 0 11 0,3-2 3 0,0-1 0 0,0 3-23 0,-4 0-4 16,4 6-1-16,0-3 0 0,0-3-40 0,-3 6-8 16,-4-6-1-16,7 6-1 0,0 0 29 0,0 0 5 15,0 0 2-15,-4-6 0 0,4 6-34 0,0 0-6 16,-11-5-2-16,11 5 0 0,-3 0-8 0,-1 0 0 16,4 0 0-16,-7-6 8 0,7 6 2 0,-3 0 0 15,3 0 0-15,0 0 0 0,0 0 11 0,0 0 3 16,-7 0 0-16,7 0 0 15,-7-6-8-15,7 6-2 0,-4-3 0 0,4 3 0 0,0 0 2 0,0 0 0 16,0 0 0-16,-10 3 0 0,10-3-6 0,-8 6-1 16,8-6 0-16,-7 6 0 0,7-6-9 0,-7 5 0 15,0 1 0-15,4 0 0 16,3-6 0-16,-7 6 0 0,0-3 8 0,3 3-8 0,4-6 12 0,0 0-2 16,0 0-1-16,-7 6 0 0,7-6-9 0,0 0 12 0,0 0-12 0,0 0 12 15,0 0-4-15,0 0-8 0,0 0 12 0,0 0-4 16,0 6 10-16,0-6 2 0,0 0 0 0,-3 11 0 15,-1-5-20-15,4-6-14 0,0 0 2 0,0 0 1 16,0 0 11-16,0 0 16 0,0 0-4 0,0 0-1 16,0 0-11-16,4 12 0 0,-4-6-12 0,3 0 12 15,-3-6 0-15,4 3 0 0,-4-3 0 0,3 6 0 16,1 2 0-16,-1-5 0 0,-3-3 0 0,0 0 0 16,7 3 0-16,-3 6 0 0,3-9 0 0,-4 0 8 15,4 0-8-15,0 0 12 0,-3 0-12 0,-4 0 12 16,7 6-12-16,-3-6 8 0,3 0-8 0,0 0 8 15,0 0-8-15,0 0 0 0,0 0 0 0,-4 0 0 16,-3 0 0-16,7 0 0 0,-7 0 0 0,8 0 0 16,-1 0 0-16,-4 6 0 0,-3-6 0 0,0 0 0 15,0 0 0-15,0 0 8 0,7-6-8 0,-7 6 0 16,7 0 9-16,-7 0-9 0,4-6 10 0,-4 6-10 16,7-9 8-16,-7 9-8 0,0 0 0 0,3-6 9 0,1-5-9 0,-1 5 0 15,-3 0 0-15,0 0 8 16,0 0-8-16,0 0 0 0,0 0 0 0,0 6 0 15,0 0 0-15,0 0 0 0,0 0 0 0,0 0 0 16,0 0 0-16,0 0 0 0,0 0 0 0,0 0 0 0,0 0 0 0,-7 0-9 16,0 0 9-16,7 0 0 0,0 0-9 15,0 0 9-15,0 0 0 0,0 0-9 0,0 0 9 0,-3 0 0 0,3 0 0 16,0 0 0-16,0 0 0 16,-7 12 0-16,7-12 0 0,0 0-8 0,0 0 8 0,0 0 0 0,0 0 0 15,0 0 0-15,0 0 0 0,0 0 0 16,0 0 0-16,0 0 0 0,0 0 0 0,0 6 0 0,0 0 0 15,0-6 0-15,3 9 0 16,-3-3 0-16,4 2 0 0,-1 1-8 0,4 3 8 0,-3 0 0 0,3-6 0 0,-4 5 0 16,4-2 0-16,-3 0 0 0,3 0 0 15,0 3 0-15,0-1-13 0,-3-5 2 0,3-3 1 0,0 0 0 32,-4 0-42-32,4 0-8 0,0-3-1 0</inkml:trace>
  <inkml:trace contextRef="#ctx0" brushRef="#br0" timeOffset="-90873.563">31178 8992 1212 0,'0'0'25'0,"0"0"6"16,0 0-31-16,0 0 0 0,0 0 0 0,0 0 0 16,0 0 73-16,0 0 9 0,0 0 2 0,0 0 0 0,0 0-24 0,-3-6-4 15,-1 0 0-15,-3 1-1 0,4-1-29 16,-1 6-6-16,1-9 0 0,-4 6-1 0,3-3 5 0,4 6 2 0,-3-3 0 0,3 3 0 16,-7-6-6-16,3 6-2 0,1-3 0 0,3 3 0 15,-7 0-7-15,7 0-2 0,-8 3 0 0,1 0 0 16,4 3-9-16,-1 0 0 0,-3 6 9 15,4-6-9-15,-1 5 0 0,4-5 8 0,-3 3-8 0,3 0 0 16,0 0 10-16,0 2-2 0,0 1-8 0,0-12 12 16,0 0-4-16,0 0-8 0,0 6 11 0,3 0-11 15,1 3 12-15,3-3-4 0,-4 2 0 0,1-2-8 16,3 3 12-16,-4-9-4 0,1 6 0 0,3-6-8 16,0 6 11-16,0-6-11 0,0 0 10 0,-3 0-10 15,3 0 9-15,0 0-9 0,0 0 8 0,-4-6-8 16,-3 6 8-16,7 0-8 0,1 0 8 0,-5 0-8 15,4 0 0-15,-7 0 0 0,0 0 0 0,4-6 0 16,-1 6 12-16,4-6-4 0,-3 3 0 0,-1 0 0 0,4-8-8 16,-7 5 0-16,4 3 0 0,-1-3 0 15,1 0 0-15,-4 0 0 0,0 0 0 0,0-8 0 0,0 11 0 0,0-3 0 16,0 3 0-16,0 3 0 16,0 0 0-16,0-6 0 0,0 6 0 0,0 0 0 0,0 0 0 0,0 0-11 15,0 0 3-15,0 0 0 16,-7 9 8-16,0 0-8 0,3-1 8 0,4-8-8 0,-3 12 8 0,-1-6 0 15,4 6 0-15,-3-3 0 16,-1 2 0-16,4 1-8 0,-3 0 8 0,3 6-8 0,3-1 8 0,-3 4 0 16,0 5 8-16,0-2-8 15,0 5 0-15,0-5 9 0,4 2-9 0,-4-2 0 0,3 2 14 0,-3 4-4 16,0-4-1-16,0 3 0 16,0 1 4-16,-3-4 1 0,3-2 0 0,-4 2 0 0,4-2-1 0,-3 2 0 15,-1 4 0-15,1-7 0 0,-1 4 0 16,1-1 0-16,-1-5 0 0,0-1 0 0,1-2-1 15,-1-1 0-15,1 4 0 0,-1-9 0 16,1 0 2-16,-1-1 0 0,4 4 0 0,-3-3 0 0,-1 0-2 0,1-7 0 0,3 1 0 0,0-6 0 16,-7 9-12-16,7-9 8 15,-4 3-8-15,4-3 0 0,-7 0 0 0,0 0 0 0,0-3 0 0,0 0 0 16,-4-6 0-16,4 6-15 0,0-2 3 0,-3-1 1 16,-1-6-5-16,1 6 0 0,2-6-1 0,-2 3 0 15,3 1-1-15,0-1 0 0,0-3 0 0,0-6 0 16,0 7-5-16,3-4-1 0,-3 3 0 0,3 0 0 15,4-2-27-15,-3-1-5 16,3 0-2-16,-4 4 0 0,4-7-27 0,4 0-6 0,-4 4-1 16</inkml:trace>
  <inkml:trace contextRef="#ctx0" brushRef="#br0" timeOffset="-90107.125">31373 9098 1045 0,'0'0'44'0,"0"0"-36"16,0 0 71-16,0 0 13 0,0 0 4 0,0 0 0 15,0 0-28-15,0 0-4 0,0 0-2 0,0 0 0 16,0 0-23-16,0 0-5 0,0 0-1 0,0 0 0 16,0 0 0-16,0 0 0 0,0 0 0 0,0 0 0 15,0 0-33-15,0 0 0 0,3 6 0 0,1-6 0 16,-1 6 0-16,1 0 0 0,3-6 0 0,0 0 0 16,0 9 0-16,0-7 0 0,3 1 0 0,-3 0 0 0,4-3 0 0,-4 0 0 15,4 0 0-15,-4-3 0 16,0 0 11-16,3-2-2 0,-3-1 0 0,1 0 0 0,2 6-1 0,-6-6-8 15,3 0 12-15,-4 0-4 16,1 0 7-16,-1 0 1 0,1 1 0 0,-4 5 0 0,0 0-1 0,0 0 0 16,0 0 0-16,0-6 0 15,3 0-7-15,-3 3 0 0,0-3-8 0,0 0 12 16,0 0-12-16,0 0 0 0,-3-8 0 0,3 8 0 16,-4 0 0-16,1-3 0 0,3 6 0 0,-4-9 0 0,1 6 0 0,3-5 0 15,-4 11 0-15,1-9 0 16,-1 6 0-16,4 3 0 0,-7-3-9 0,7 3 9 15,-7 0-12-15,0 3 12 0,0-3-13 0,0 3 5 16,-4 6 8-16,4-3-8 0,0 5 8 0,0-5-8 0,-4 3 8 0,4 3 0 0,0-3 0 0,0 5 0 16,4-8 0-16,-4 6 0 15,0-6 0-15,3 9 0 0,-3-7 0 0,4 1 0 0,-1 3 0 0,1 0 0 16,3-1 0-16,0 4-10 0,0-3 10 16,3 6-10-16,1-13 19 0,-1 7 4 0,1-3 1 0,-1 0 0 15,1 0-14-15,-1 2 11 0,4-5-11 0,-3 0 10 16,3 0-10-16,3-3 10 0,-6 0-10 0,3 0 10 15,0 0-10-15,0 6 0 0,0-6 0 0,4 5 8 16,-4-8-8-16,0 0-12 0,0 0 2 0,0 0 1 16,4 0-102-1,-4-5-20-15,3 2-4 0</inkml:trace>
  <inkml:trace contextRef="#ctx0" brushRef="#br0" timeOffset="-89368.426">31785 9001 1350 0,'0'0'29'0,"0"0"7"0,0 0 0 0,0 0 3 0,0 0-31 15,0 0-8-15,0 0 0 0,0 0 0 0,0 0 24 0,0 0 3 0,0 0 1 0,0 0 0 16,0 0 5-16,0 0 2 0,0 0 0 0,0 0 0 16,0 0 5-16,0 0 0 0,0 0 1 0,0 0 0 15,0 0-7-15,0 0-2 0,-3 6 0 0,3 0 0 16,-4 0-9-16,4 5-3 0,0-5 0 0,0 6 0 15,0-12-6-15,0 6-2 0,0-6 0 0,0 6 0 16,0 9 0-16,0-7 0 0,0 7 0 0,4-3 0 16,-4 0 13-16,0-1 3 0,3 1 0 0,-3 3 0 15,0-3-4-15,4-1 0 0,-4-2 0 0,3 0 0 16,1 0-8-16,-4 3-1 0,3-7-1 0,-3 7 0 0,4-6-3 16,-4-3-1-16,3 3 0 0,-3-6 0 0,0 3-10 15,0-3 0-15,0 0 9 0,0 0-9 16,0 0 8-16,0 0-8 0,0 0 8 0,0 0-8 0,0 0 12 0,0 0-1 15,0 0-1-15,0 0 0 16,0 0-10-16,0 0 8 0,0 0-8 0,0 0 8 0,0 0-8 0,0 0 0 16,0 0 0-16,0 0 0 15,-3-6 0-15,-1 0 0 0,-3-6 0 0,4 6 0 0,-1 1 0 0,4-7-14 16,-3 3 5-16,-1 3 1 0,4-3 8 0,-3 0-12 16,3 4 12-16,0-1-12 0,0-6 12 15,0 3 0-15,0 3 0 0,0-3-8 16,0 1 8-16,0-4 0 0,0 6 0 0,0 6 0 0,3-6 0 0,1 0 0 15,-4-6 8-15,3-2-8 0,4 8 0 0,-3-6 0 16,-1 6 0-16,1-6-12 0,3-5 12 0,-3 5 0 0,3 3 0 16,0-8-8-16,0 5-3 0,0 0 0 0,-4-3 0 0,4 4 0 15,0-1 2-15,-3 6 0 0,3-9 0 0,-4 4 0 16,5 5 1-16,-5 0 0 0,1 0 0 0,3 6 0 31,-4-6-15-31,4 6-2 0,0 0-1 0,0 6 0 16,0-6-21-16,4 6-4 0,-4-3-1 0,4 3 0 15,3 5-12-15,-4-2-4 0,4 6 0 0,4-3 0 0,0-4-47 16,-1 4-9-16,5-3-3 0,-5 6 0 16,4-9-30-16,-3 5-7 0,3-5 0 0</inkml:trace>
  <inkml:trace contextRef="#ctx0" brushRef="#br0" timeOffset="-88739.839">32223 9327 1759 0,'0'0'74'15,"0"0"-59"-15,0 0-27 0,0 0-4 16,0 0-2-16,0 0 0 0,0 0 34 0,0 0 8 15,0 0 0-15,0 0 1 0,0 0-13 0,-4-6-2 0,8 1-1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403.81378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5-01-17T15:31:37.166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8079 11012 843 0,'0'0'36'0,"0"0"-36"16,0 0 46 0,0 0 2-16,0 0 1 0,0 0 0 0,0 0 4 0,0 0 1 0,0 0 0 15,0 0 0-15,0 0-26 16,0 0-4-16,-7 6-2 0,-1 0 0 0,5 0-14 0,-1 5-8 0,1-8 10 0,-4 12-10 15,3-6 24-15,-3 0 0 0,4-1-1 0,-1-2 0 16,-3 6-5-16,4-9-1 0,-1 3 0 0,1 0 0 16,-1 0 6-16,1-1 1 0,-1 1 0 0,4 6 0 15,-4 0-24-15,4-6 0 0,0 6 0 0,0 2 0 16,4-2 48-16,0 0 6 0,-1-1 1 0,4 4 0 16,-3-3-25-16,-1 6-5 0,4-1-1 0,-7 1 0 15,4 8-5-15,-1 1-2 0,1 8 0 0,-4 0 0 16,3-2 2-16,-3-7 0 0,0-2 0 0,0 5 0 15,0 0-2-15,-3-2 0 0,3 5 0 0,-4-8 0 16,-3 2 4-16,7-8 1 0,-10 5 0 0,3-2 0 16,-4 2-7-16,4 1-2 0,0 2 0 0,-4 4 0 15,4-4-13-15,-3-2 8 0,6-4-8 0,-3-5 0 16,0 3 0-16,4-4 0 0,-5-8 0 0,1 0 0 16,0-3 0-16,7-3 0 0,-7 0 0 0,4-3 0 15,-8-3 0-15,1 0 0 0,-1 1 0 0,-3-13 0 16,3 6-9-16,1-3-5 0,-4 4-1 0,3-10 0 15,0 3-8-15,1 1-1 0,-1 5-1 0,1-6 0 16,3 1-32-16,-4 8-7 0,4-3 0 0,0-2-1 16,3 2-51-16,1-3-9 0,3 6-3 0</inkml:trace>
  <inkml:trace contextRef="#ctx0" brushRef="#br0" timeOffset="479.709">7662 10956 1094 0,'0'0'23'0,"0"0"5"16,0 0-28-16,0 0 0 0,0 0 0 0,0 0 0 16,0 0 56-16,0 0 5 0,0 0 2 0,0 0 0 15,0 0 1-15,0 12 1 0,-3-6 0 0,3 0 0 16,0 2-52-16,0-2-13 0,3 6 0 0,1-6 0 15,3 0 0-15,-4 0 0 0,5 0 0 0,-1-1 0 16,0-5 40-16,0 6 4 0,3-6 2 0,-3 0 0 16,4 0-24-16,-1 3-5 0,1 3-1 0,0-12 0 0,6 3-4 0,-6 3 0 0,3-6-1 15,4 1 0-15,-1 5-11 16,1-6 8-16,-4 6-8 0,4 0 8 0,-1 0-16 16,-3-6-4-16,4 6-1 0,-4 0 0 15,4 6 13-15,-4 0 0 0,0-1 12 0,0 4-12 16,0 3-18-16,4 0-10 0,-4-3-3 0,0 5 0 15,4-2-57-15,-4-3-12 0,3 0-3 0,-2-1 0 16,2-2 31-16,-3 6 7 0,4-6 1 0</inkml:trace>
  <inkml:trace contextRef="#ctx0" brushRef="#br0" timeOffset="844.099">8421 11121 965 0,'0'0'40'16,"0"0"-32"-1,-4 6 37-15,4-1 7 0,0 10 2 0,0-9 0 16,0 0 10-16,0-6 3 0,0 6 0 0,0 3 0 16,0-1-21-16,0 4-4 0,4 3-1 0,-4-9 0 15,3 5-15-15,-3 4-3 0,4-3-1 0,-4 6 0 0,3-1-14 16,-3-2-8-16,4 3 8 0,-4 5-8 0,0-2 0 0,3 2 8 0,-3 1-8 0,0-1 0 16,4-2 0-16,-4-9 0 0,0 2 0 0,0 1 0 15,0 0 0-15,4 2-15 0,-4 1 3 16,0 3 0-1,0-4-145-15,0-5-29 0</inkml:trace>
  <inkml:trace contextRef="#ctx0" brushRef="#br0" timeOffset="1595.52">9158 11535 921 0,'0'0'20'0,"-7"-6"4"0,0 0 0 0,3 6 4 0,-3-5-28 0,0 5 0 0,0-6 0 0,-3 3 0 31,3 0 102-31,0 3 15 0,-4-3 3 0,4 0 1 0,-4 0-9 0,1 0-1 0,3 3-1 0,-4 0 0 15,1 0-32-15,-1 0-6 0,0 3-2 0,4 3 0 16,-3 0-42-16,-1 3-8 0,4 2-1 0,-3 1-1 16,-1 0-10-16,0 3-8 0,4 2 9 0,-3-5-9 15,3 6 8-15,0-4-8 0,0 4 0 0,0 0 9 16,-1-10-9-16,5 4 0 0,-1 0 0 0,1 0 0 16,-1-1 0-16,1 1 0 0,3 0 0 0,-4 0 0 15,4-4 0-15,0-2 0 16,0-6 0-16,0 0 0 0,0 0-9 0,4 6 9 0,-4-6 0 0,0 0 0 15,0 0 0-15,10 0 0 0,-10 0 0 0,11 0 0 16,0 0 0-16,-1-6 0 0,-3-2 0 0,4 5 0 16,-4-6 0-16,3 0 8 0,-2 3-8 0,-1 0 0 15,0 3 0-15,0-9 0 0,-4 7 8 0,4-7-8 16,-3 3 0-16,-1 0-8 0,1-5 8 0,-4 2-13 16,3 0 4-16,1 3 1 0,-4 3 0 0,3 0 0 15,-3-5 8-15,4 5-10 0,-4 0 10 0,0-6-10 16,0 6-2-16,0 0-1 0,0 1 0 0,0-1 0 15,0 6 13-15,0 0-11 0,0 0 11 0,0 0-10 16,0 0 10-16,0 0-13 0,0 0 5 0,0 0 8 16,0 11-11-16,0 1 11 0,3-6-8 0,-3 6 8 15,0 2 0-15,0-2 0 0,0 6 0 0,0 0 0 0,0-7 0 16,4 1 8-16,-4 3 0 0,0 2 0 0,4-2-8 0,-4 0 0 16,3 11 0-16,-3-11 0 0,4 0 0 15,-1-1 0-15,1-2 0 0,-1-6 0 0,4 6 0 16,-3-3 0-16,-1-1 0 0,4-2 0 0,0 0 0 15,0-6-16-15,0 0 4 0</inkml:trace>
  <inkml:trace contextRef="#ctx0" brushRef="#br0" timeOffset="1929.415">9183 11556 1150 0,'0'0'24'0,"0"0"6"15,0 0-30-15,0 0 0 0,0 0 0 0,0 0 0 16,0 0 44-16,0 0 4 0,-4 6 0 0,4-6 0 15,0 11 3-15,0 1 1 0,0-6 0 0,4 0 0 16,-4 3-32-16,0 5-5 0,0-5-2 0,0 3 0 16,0 0 34-16,0 5 6 0,0-5 2 0,0 0 0 15,0 3-41-15,3-4-14 0,1 1 9 0,-4 0-9 16,3 0 8-16,-3 2-8 0,0-8 8 0,4 0-8 16,-4 0-45-16,3 0-15 0,-3-6-2 0</inkml:trace>
  <inkml:trace contextRef="#ctx0" brushRef="#br0" timeOffset="2150.767">9158 11197 1264 0,'-7'6'26'0,"4"0"7"0,-1 0-33 0,4-6 0 0,0 0 0 0,-7 6 0 16,7-6 0-16,0 0 0 0,0 0 0 0,0 0-12 15,0 0-22-15,7 0-4 0,0 0-1 0</inkml:trace>
  <inkml:trace contextRef="#ctx0" brushRef="#br0" timeOffset="3017.694">9479 11535 1157 0,'0'0'32'0,"0"0"8"0,0 0-32 15,0 0-8-15,0 0 0 0,-7 0 0 0,7 0 87 0,0 0 15 0,-7 6 3 0,7-6 1 16,-7 0-36-16,3 6-7 0,1 0-2 0,-1 0 0 16,4 5-19-16,0-2-4 0,0-3-1 0,0 6 0 15,0-3-22-15,0 2-5 0,4 1-1 0,-4 0 0 16,0-6-9-16,3 12 8 0,-3-10-8 0,4 1 8 15,-4 3-8-15,0-3 0 0,0 8 0 0,0-11 0 16,0 0 0-16,0-6 0 0,0 9 8 0,0-9-8 16,4 6 0-16,-4-6 0 0,0 9 0 0,0-9 8 15,0 0 4-15,0 0 0 0,0 0 0 0,0 0 0 16,0 0 0-16,-8 3 0 0,5-6 0 0,-1-3 0 16,1 3-12-16,-1 0 8 0,1-3-8 0,3 3 8 15,-4-3-18-15,4 3-4 0,-3-3-1 0,3 0 0 16,0-5 15-16,0 5 0 0,0 6 0 0,0-6 0 15,0-6 0-15,3 3 0 0,-3 9 0 0,0-5 0 16,4-7 0-16,-4 6 0 0,3 0 0 0,-3 0 0 0,0-3 0 0,0 3 0 16,0 1 0-16,4-4 0 0,-4 9 0 0,0 0 0 15,0 0 0-15,0 0 0 0,3-3 0 0,-3 3 0 16,0 0 12-16,0 0-12 0,0 0 0 0,7-6 0 16,1 0 0-16,-8 6-12 0,0 0 12 0,0 0 0 0,0 0 0 15,10 6 0-15,-10-6 0 0,11 6 0 0,-4 6 0 0,-4-4 0 16,4 1 0-16,-3 0 0 0,-4 3 0 0,3 0 0 15,1-7 0-15,-4 4 0 0,3-3 0 0,1 3 0 16,-4-9 0-16,0 9 0 0,0 2 0 0,0-11 10 16,0 0-10-16,0 0 0 0,0 0 0 0,0 0 8 15,0 0-8-15,0 0 10 0,0 0-10 0,3-11 10 16,1 5-10-16,0-3 0 0,-1 0 9 0,-3 0-9 16,0-2 0-16,4-1 0 0,-4 6 0 15,0-3 0-15,0 3 0 16,3 0 0-16,-3 1 0 0,0 5 0 0,0-9 0 0,0 9 0 0,0 0 0 0,0 0 0 15,0 0 0-15,0 0 0 0,0 0 0 0,0 0 0 16,0 0 0-16,0 0 0 0,4-3-8 0,-1-3 8 16,-3 6 0-16,0 0 0 0,0 0 0 0,0 0-8 15,0 0 8-15,0 0 0 0,11 0 0 0,-11 0-8 16,7 0 8-16,-7 0 0 0,10 0-9 0,-10 0 9 16,7 6-8-16,0-6 8 0,1 6-10 0,-1 2 10 0,0 1-11 0,0 6 11 15,-4-9-12-15,4 12 12 0,-3-10 0 0,-1 1 0 16,1 0 0-16,-1 3 0 15,1 5 0-15,-1-5 0 0,1 3 0 0,0 0 0 16,-1-1 0-16,1-2 0 0,-1 3 0 0,-3-4 0 16,4-2-12-16,-4 6-3 0,3-9 0 0,-3 0 0 15,0-6-73-15,0 0-16 0,0 0-2 0</inkml:trace>
  <inkml:trace contextRef="#ctx0" brushRef="#br0" timeOffset="3591.726">9793 11518 1036 0,'0'0'23'0,"0"0"5"0,0 0 0 0,0 0 1 0,0 0-29 0,0 0 0 0,0 0 0 16,0 0 0-16,0 0 57 0,-3 5 6 0,3 1 1 0,-4 6 0 15,1 0 0-15,3 3 0 0,-4 2 0 0,4-5 0 16,-4 0 0-16,4 2 0 0,4-2 0 0,-4 0 0 16,4 0 0-16,-4 2 0 0,3-2 0 0,4-3 0 15,-3 0-33-15,-1 2-7 0,-3-11 0 0,7 6-1 16,-3 0-10-16,3-6-1 0,0 6-1 0,-7-6 0 16,10 0-3-16,5 0-8 0,-5-3 12 0,1 0-4 15,-1-3-8-15,1 0 0 0,-1 1 0 0,-2-4 0 16,-1 6-16-16,0-6-8 0,0 3-1 15,0-3-1-15,0 1-34 0,0-10-8 0,-4 12 0 0,-3-6-1 16,4 3-19-16,-1 4-4 0,-3-1-1 0,-3 0 0 16,3-6 17-16,0 6 4 0,-4 0 1 0,4 6 0 15,-3-9 40-15,-4 7 8 0,3-4 2 0,-3 3 0 0,4-3 21 0,-4 0 0 16,0-6 0-16,0 6 8 16,-4 6 38-16,4 0 7 0,-4 6 2 0,-3 0 0 15,7-6 17-15,-3 6 4 0,-5-3 1 0,8 0 0 16,-3 3-26-16,3 3-6 0,3-7-1 0,-3 7 0 0,0 3-28 15,0 0-5-15,4 0-2 0,-5 2 0 0,5-2-9 16,3 0 10-16,-4 2-10 0,4 1 10 0,0-3-10 0,0 8 0 16,4-8 0-16,-4-3 8 0,0 6-8 0,3 5 0 15,1-8 0-15,-4-3 0 0,4 6 0 0,3-7 0 16,-4 1 0-16,1 0 0 0,3 3 0 0,3-3 0 0,-3-3 9 0,4 2-9 16,-4-2 12-16,4 0-3 15,-1 0 0-15,1-3 0 0,-1 3-9 0,4 0-9 0,1-6 9 16,-1 6-13-1,0-12-42-15,3 6-8 0,1-12-1 0</inkml:trace>
  <inkml:trace contextRef="#ctx0" brushRef="#br0" timeOffset="4435.956">10806 11535 1198 0,'0'0'26'0,"0"0"6"0,0 0 0 0,-7 0 3 0,3 0-35 0,-3 0 0 0,0 0 0 0,7 0 0 15,0 0 73-15,0 0 8 0,-4 0 2 0,4 0 0 16,0 0-23-16,0 0-4 0,0 0 0 0,-3 6-1 16,3-6 14-16,0 0 3 0,0 6 1 0,3 6 0 0,-3-1-58 0,4-2-15 15,-1 3 0-15,4 0 0 0,-3 0 0 0,3-1 0 16,-3 4 0-16,3-9 0 0,0 12 0 0,0-10 0 16,0 7 0-16,0-3 0 15,-4 2 0-15,1-8 0 0,-4-6 0 0,0 0 0 16,0 6 0-16,0-6 0 0,0 0 0 0,0 0 0 15,-4 6 0-15,4-6 0 0,-7 0 0 0,0-3 0 16,0 0 0-16,4 3 0 0,-4-6 0 0,-4 0 0 16,4-5 0-16,0 2 0 0,-4 3 0 0,4-3 0 0,0 0 0 15,0-2 0-15,0-1 0 0,0 6 0 0,0-6 0 16,0 3 0-16,0-2 0 0,3 5 0 16,-3-6 0-16,4 0 0 0,3 1 0 0,-4-4 0 15,1 6 28-15,-1 0 2 0,4-3 1 0,-3 1 0 0,3-4-7 16,0 3 0-16,3-5-1 0,-3 5 0 0,0-3-1 0,4 3 0 15,-4 1 0-15,3-1 0 0,4 6-13 0,0 0-9 16,0 0 12-16,1 3-12 0,2 0 0 16,1 3 0-16,-1-3 0 0,-3 6 0 0,4-3-14 0,-1 3 0 0,1 6 0 0,0-3 0 15,-1-6-18-15,4 6-3 16,-3 6-1-16,3-4 0 0,-3 1-20 0,3 0-4 0,0 3 0 16,-4-6-1-16,1 0-28 0,3 5-6 0,-3-5-1 0,3 0-392 15,3 0-80-15</inkml:trace>
  <inkml:trace contextRef="#ctx0" brushRef="#br0" timeOffset="5016.741">11007 11503 1085 0,'0'0'22'0,"0"0"7"0,0 0-29 0,-4 6 0 16,4-6 0-16,0 9 0 15,-3-4 110-15,3 1 16 0,0 0 3 0,0-6 1 16,0 0-67-16,0 0-14 0,0 0-2 0,0 0-1 0,0 0 10 0,3 6 3 0,-3-6 0 0,7 0 0 16,-3 3-28-16,3 0-6 0,3-3-1 0,-3 0 0 15,0 3-24-15,4-3 0 0,0 0 0 0,-4 0 0 16,3 0 0-16,1 0 0 0,-1 0 0 0,1 0 0 15,-4 0 0-15,0 0 0 0,0 0 0 0,0-3 0 16,0 3 0-16,0-3 0 0,-7 3 0 0,4-3 0 16,-4 3 0-1,3-6-11-15,1 0 11 0,-1 6-8 0,1-6 8 0,0 1 0 16,-4-4 8-16,0 3-8 0,0 0 0 0,3-3 0 0,-3 0 0 16,-3-2 0-16,3 5 0 0,-4-6 0 0,-3 3 0 0,3 3-8 15,-3-3 8-15,0 1 0 0,0-4-9 16,0 6 9-16,-3 0-13 0,-1-3 1 0,0 6 1 0,-3-6 0 15,0 9 25-15,4 0 5 0,-1 6 1 0,0-3 0 16,1 0-68-16,3 6-12 16,0-3-4-16,-4 6 0 0,4 2 52 0,0 1 12 0,-3 0 0 0,2 8 0 15,1-11 0-15,0 6 0 0,4 2 0 0,-1-2 0 16,1-3 12-16,-1 2 4 0,1-5 2 16,3 3 0-16,0-1-29 0,0-5-5 0,3 3-2 0,1 0 0 0,3-6 51 0,-4 2 11 15,4 1 1-15,0-3 1 0,-3 0-22 0,3-3-5 16,0 3-1-16,0-3 0 0,0 6-18 0,4-4 0 15,-1 1 0-15,-3 0 0 16,4-6 0-16,3 3 0 0,-3 0 0 0,3-3 0 0,0 0 0 16,-4 0 0-16,1-3 0 0,3 0 0 15,4-3-99-15,-1 0-23 0,-2 1-5 0</inkml:trace>
  <inkml:trace contextRef="#ctx0" brushRef="#br0" timeOffset="5765.149">11497 11394 1564 0,'-7'0'44'16,"-4"0"10"-16,1 6-43 0,3-6-11 0,-4 0 0 0,1 0 0 15,-1 6 72-15,0-6 13 0,-3 6 3 0,4-6 0 16,-1 6-42-16,1-6-8 0,-1 8-2 0,0-5 0 16,4 0-16-16,0 0-4 0,7-3-1 0,-7 6 0 15,0-3-1-15,0 3 0 0,0 0 0 0,4 0 0 16,-1 0-14-16,0 5 8 0,4 1-8 0,0 0 0 16,4 3 0-16,-4-4 0 0,4 1 0 0,-1 3 0 15,1-3 8-15,-1-1-8 0,1 1 0 0,-1-6 0 0,4 0 8 0,0 0-8 16,-3 2 0-16,6-2 9 15,-3-3 3-15,0 0 1 0,4-3 0 0,-4 0 0 0,4 0-13 0,-1-3 0 16,1-3 0-16,-1-5 0 0,5 5 0 0,-5 0 0 16,4-6 0-16,0 0-10 0,-3-5-2 0,-4 5 0 15,4 3 0-15,-4-3 0 0,0-5 12 0,0 2-13 0,-4 6 5 16,1 0 8-16,-1-2 0 0,1 5 0 0,-4-3 0 0,0 3 0 16,0 6 0-16,0 0 0 0,0 0 0 15,0 0 8-15,0 0-8 0,0 0 0 0,0 0 0 0,0 0 0 16,0 0 0-16,0 0 0 0,-7 9-10 0,3 3 10 15,1-6-27 1,-1 5 1-16,4-2 0 0,-3 6 0 0,-1 5 45 0,4-2 9 0,-3-6 1 0,-1 8 1 16,4-2-17-16,0 0-3 0,-3 2-1 0,3 4 0 15,0-4-9-15,0 1 12 0,0 5-12 0,3-2 12 16,1 2-12-16,-1 7 0 0,-3-4 0 0,4 0 8 16,-4 10-8-16,3-10 0 0,1 9 0 0,-1-2 0 15,1 2 16-15,-1 0 0 0,-3-6 1 0,0 4 0 16,4-1-27-16,-4-3-6 0,0 4 0 0,3 2-1 15,-3-6 17-15,0 0 0 0,0 4 11 0,0-13-11 16,-3 1 16-16,3-4-4 0,0 1-1 0,0-3 0 16,-4 5-11-16,4-11-16 0,0 0 4 0,-3 5 1 15,-1-5 11-15,1 3 0 0,3-9 0 0,-4-1 0 0,4-5 12 0,-3 6-3 16,-1 0 0-16,-3 0 0 0,0-9-9 0,-3 0 0 16,-1-3 0-16,0-5 0 0,1-1 0 0,-1-3 0 15,1-5 0-15,-5-1 0 0,1-3 12 0,0 1 0 16,4 2 0-16,-1-2 0 0,0-4-12 0,1 7 0 15,-1-4 0-15,1 7 0 0,3-1-16 0,-4-6 5 16,4 10 1-16,-4 2 0 16,8-9-16-16,-4 10-3 0,3-4-1 0,-3 0 0 15,4 4-38-15,-1-4-7 0,1-3-1 0,3 6-493 0,0 1-99 0</inkml:trace>
  <inkml:trace contextRef="#ctx0" brushRef="#br0" timeOffset="6416.71">11740 11570 1550 0,'-7'3'32'0,"0"3"8"0,0 0-32 0,0-6-8 0,0 0 0 0,0 6 0 15,0-6 88-15,0 0 17 0,0 6 3 0,7-6 1 16,0 0-43-16,-7-6-9 0,7 6-1 0,0 0-1 16,-7 0-15-16,0-6-4 0,-4 6 0 0,11 0 0 15,0 0-28-15,0 0-8 0,0 0 0 0,0 0 0 16,0 0 0-16,0 0 0 0,0 0 0 0,0 0 0 15,-7 0 0-15,0 6 0 0,0 0 0 0,0 0 0 16,0 0 0-16,3 5 0 0,1 4 0 0,-4-3 0 0,0 0 0 0,0 2 0 16,3 1 0-16,-3-3 0 0,4 2 0 0,-1-2 0 15,4-3 0-15,-3 0 0 0,3-3 0 0,0 3 0 16,3-4 0-16,-3-5 0 16,0 0 0-16,7 0 0 0,0-5 0 0,0 2 0 0,0-3 0 0,4 3 0 0,-1-6 0 15,1 3 0-15,-4 0 27 0,4-6 4 16,-1 1 1-16,-3 2 0 15,4 3-32-15,-1-3 0 0,1 3 0 0,-4 0 0 0,0-2 0 16,0 2-10-16,0 0 10 0,-3 0-12 0,-1 0 3 0,-3 6 0 16,4-6 0-16,-4 6 0 0,0 0 9 15,0 0 0-15,0 0 0 0,0 0-8 16,0 0 8-16,0 0 0 0,0 0 8 0,0 0-8 0,0 0 0 0,-4-3 0 16,4 3 0-16,0 0 8 0,-3-6-8 0,3 6 0 0,0 0 0 0,0 0 8 15,0 0-8-15,0 0 0 0,0 0 8 0,0 0-8 16,0 0 0-16,-4 9 0 0,1-3 0 0,3 6 0 15,3-6 0-15,-3 8 0 0,7-5 0 0,-3 3 0 16,3-3 0-16,-4 8 0 0,5-11 0 0,-1 6 0 16,0-3 0-16,0 6 0 0,-4-7 0 0,4-2 0 15,0 6-27-15,0-6-3 0,4-3-1 0,-4 3 0 16,0 0-130-16,0-6-27 0,0-6-4 16,4 3-329-16,-4 3-66 0</inkml:trace>
  <inkml:trace contextRef="#ctx0" brushRef="#br0" timeOffset="6910.667">11952 11641 1416 0,'-7'0'29'0,"0"6"8"0,7-6-29 0,-4 6-8 0,-3-6 0 0,4 12 0 16,3-12 80-16,-4 5 14 15,1-2 3-15,3-3 1 0,0 0-30 0,0 0-7 0,0 6-1 0,0-6 0 16,-4 6-37-16,4-6-8 0,-3 6-2 0,3-6 0 16,0 6 41-16,0-6 8 0,3 6 2 0,-3-6 0 15,0 11-64-15,0-11-12 0,0 0-2 0,4 6-1 16,-1 0 15-16,-3-3 0 0,0-3 9 0,0 0-9 16,4 6 0-16,-4-6 8 0,0 0-8 0,0 0 0 15,0 0 0-15,0 0 0 0,3 6 0 0,-3-6 0 16,0 0 0-16,0 0 0 0,0 0 0 0,0 0 0 15,0 0 8-15,0 0 0 0,0 0-8 0,0 0 12 16,0 0-12-16,0 0 0 0,0-9 8 0,0 3-8 0,0 0 15 16,-3 0 0-16,3-8 0 0,0 5 0 0,-4 0-24 0,4-3-5 15,0 1-1-15,-3-1 0 16,3-3 15-16,-4 3 0 0,4 1 0 0,0-1 0 16,0 0 0-16,0 6 0 0,0-11 0 0,0 5 0 15,-3 3 0-15,3 3 0 0,0 0 0 0,0 0 0 16,3-5 0-16,-3 5 0 0,4 0 0 0,-4 6 0 15,3-3 0-15,1-3 0 0,3 6 0 0,0-3 0 16,0 0 0-16,0 0 0 0,0 3 0 0,0-3 0 16,4 3-56-16,-1 0-6 0,1 0-1 0,0 0 0 15,-1 0 21-15,4 0 4 0,0 3 1 0,0-3 0 16,4 3-43-16,-4-3-9 0,4 0-2 0</inkml:trace>
  <inkml:trace contextRef="#ctx0" brushRef="#br0" timeOffset="7491.455">12323 11550 1337 0,'-4'6'28'0,"-3"-3"6"0,7-3-34 0,-7 9 0 0,3-7 0 0,4-2 0 15,-7 9 105-15,0-9 15 0,7 0 2 0,-10 6 1 16,3-6-55-16,0 0-10 0,-4 0-2 0,4 0-1 15,0 0-30-15,-4-6-5 0,4 6-2 0,0 0 0 16,-3-6-18-16,3 6 0 0,-1-3 0 0,1 6-9 16,0 3 9-16,0-6 0 0,4 6 0 0,-1 6 0 15,-3-6 0-15,4 6 0 0,-1 2 0 0,4 4 0 16,-3-6 0-16,3 5 0 0,0-2 0 0,0 3 8 0,3-1-8 0,1-8 0 16,-1 3 0-16,1 3-8 0,-1-7 8 0,1 4 0 15,3-6 0-15,0-3 0 0,-4-3 20 0,4 0 7 16,4-3 1-16,-4-3 0 0,0 0-4 0,4 0 0 15,-1-5 0-15,1-7 0 0,0 3-13 0,-1-8-3 16,4 2-8-16,-3-2 12 16,-1-7-12-16,4-2 0 0,-3-3 0 0,3 2 0 15,-3-8 0-15,-1 3 0 0,-3 0 0 0,0-1 0 16,0 4 0-16,-3 0 0 0,0-3 0 0,-1 5 0 0,-6 1 0 16,3 3 0-16,-4-7-8 0,-3 10 8 15,3 2-10-15,-3 1 2 0,0 2 0 0,0 4 0 16,0 2 8-16,0 3-10 0,0 0 10 0,4 7-10 15,-4-1 10-15,3 6-10 0,4 0 10 0,0 0-10 16,-7 6-5-16,3 2-1 0,1 7 0 0,-1 6 0 0,4-1 16 0,0 10 0 16,0 5 0-16,0 3-9 0,4-6 9 0,-1 10 0 0,1-4 0 0,-1 0 0 15,1 3 0-15,0-6 8 0,3 10-8 0,-4-7 0 16,1-3 0-16,3 3 0 0,-4-8 0 0,1 2 8 16,-1-3-8-16,1-2 0 0,-1-4 0 0,1-2 0 15,-1 2 0-15,-3-8 0 0,0 0 0 0,4-3 8 16,-4-6-8-16,0-6 8 0,0 0-8 0,0 0 8 15,0 0-16-15,0 0-4 0,0 0 0 0,0 0 0 16,0 0-74-16,3-3-15 0,1-6-3 0,3 3-1 16</inkml:trace>
  <inkml:trace contextRef="#ctx0" brushRef="#br0" timeOffset="8037.082">12520 11503 1552 0,'0'0'44'0,"0"0"10"16,-3-6-43-16,3 6-11 0,0 0 0 0,0 0 0 16,0 0 104-16,0 0 20 0,0 0 3 0,0 0 1 0,0 0-94 0,0 0-18 0,0 0-4 0,0 0-1 15,0 0 7-15,0 0 2 0,3 9 0 16,1-3 0-16,-1 5-5 0,1-5-1 15,3 0 0-15,-4 0 0 0,1 3-14 0,3-3 0 0,0-3 8 0,0 6-8 16,-4-4 16-16,5 1 1 0,-5 0 0 0,4-6 0 16,0 0-17-16,0 0-19 0,0 0 4 0,0 0 1 15,0-6 14-15,0 0 0 0,0 3 0 16,1-5 0 0,-5 2 0-16,4 0 0 0,-3-3 0 0,-1 3 0 0,1 0-20 0,-1-5 1 15,-3-1 1-15,0 3 0 16,0 0-10-16,0 3-3 0,-3-3 0 0,-1 4 0 15,1-7 3-15,-1 6 0 0,-3 0 0 0,0 0 0 0,0 3-7 16,0-3-1-16,3-2 0 0,-3 5 0 0,0 3 36 0,7 0 0 0,-10-6 0 0,10 6 0 16,-7 0 0-16,0 6 0 0,3-6 0 0,-3 3 0 15,3 5 0-15,-3 1 0 0,4 0 0 0,-1 0 0 16,1 3 0-16,-1 5 0 0,1-5 0 0,-1 9 0 16,4-4 0-16,-3-2 0 0,-1 3 0 15,4-1 0-15,0 1 0 0,0 5 0 16,0-2 0-16,0-3 0 0,4-7 0 0,-1 1 0 0,4 0 0 15,0 2 0-15,0-2 26 0,0-6 12 0,-3 3 2 0,3 0 1 0,4 0-25 16,-1-4-4-16,1 1-2 0,-1 0 0 0,1 0-10 0,0 0 0 16,-1-3 0-16,4 0 8 0,-3-3-8 0,3 3-12 15,0-3 2-15,0 0 1 16,0-3-38-16,4 3-7 0,-4 0-2 16,0-3-726-16</inkml:trace>
  <inkml:trace contextRef="#ctx0" brushRef="#br0" timeOffset="9204.176">12823 11344 851 0,'0'0'36'16,"0"0"-36"-1,0 0 41-15,0 0 2 0,0 0 0 0,0 0 0 16,0 0 1-16,0 0 0 0,0 0 0 0,0 0 0 15,0 6-4-15,0 0 0 0,0-6 0 0,4 9 0 16,-4-1-16-16,0 4-3 0,4 3-1 0,-4 3 0 16,3-4-9-16,-3 4-3 0,0 5 0 0,4 1 0 0,-8-3 0 0,4-4-8 0,0-2 12 0,0 3-4 15,0-1 1-15,0-5 0 0,4 6 0 0,-4-4 0 16,-4-2 11-16,4 0 1 0,0-6 1 0,0 5 0 16,0-2 13-16,0 0 2 0,4 0 1 0,-4-9 0 15,0 0-10-15,0 12-3 0,0-12 0 0,0 0 0 16,3 5-25-16,-3-5 0 0,0 0 0 0,0 0 0 15,4 6 25-15,-4-6 0 0,0 0 0 0,0 0 0 16,0 0-9-16,0 0-1 0,0 0-1 0,3 0 0 16,4-6 6-16,-7-5 0 0,0 5 1 0,0-3 0 15,-3-3-3-15,-1 1-1 0,1-7 0 0,3 3 0 16,-4 0 5-16,1 1 1 0,-1-4 0 0,1 6 0 16,-1-5-4-16,0 5-1 0,1 3 0 0,-1-3 0 15,1-5-10-15,-1 5-8 0,4 0 9 0,-3-2-9 16,-1 8 0-16,1-6 0 0,3 3 0 0,-4 3 0 15,4 0 0-15,0 6 0 0,0 0 0 0,-3-8 0 16,3 8 0-16,0 0 0 0,3-3 0 0,-3 3 0 16,0 0-13-16,4-6 4 0,3 0 1 0,-4 6 0 15,8-6 0-15,-4 6 0 0,4-6 0 0,3 6 0 16,3 0 0-16,1 0 0 0,0 0 0 0,3 0 0 16,0 6-19-16,4 0-3 0,-1-6-1 0,-2 6 0 15,-1 0-12-15,3 2-2 0,-2-2-1 0,2 0 0 16,1 3-40-16,-4 0-8 0,4-3-2 0</inkml:trace>
  <inkml:trace contextRef="#ctx0" brushRef="#br0" timeOffset="9928.871">13998 10874 850 0,'0'-24'17'0,"0"18"6"0,0 0-23 0,0 1 0 0,0 5 0 0,0 0 0 16,0 0 56-16,0 0 6 0,0 0 2 0,0 0 0 15,0 0 0-15,0 0 0 0,0 0 0 0,-3 5 0 16,-4 1-52-16,3 6-12 0,-3 3 0 0,4-1 0 16,-5 1 54-16,5 6 8 0,-1-7 2 0,1 13 0 15,-1-7-52 1,1 7-12-16,3 5 0 0,-4-2 0 0,4 2 53 0,0-3 8 0,0 4 2 0,0-1 0 16,4 3-50-16,-4-2-13 0,3 2 0 0,-3 9 0 15,4-6 0-15,-1-2 0 0,-3 2 0 0,4-3 0 16,-1 3 0-16,-3-8 0 0,0 2 0 0,0-3 0 15,0-2 38-15,0 2 2 0,-3-5 1 0,3 2 0 16,0-5-25-16,0 2-4 0,-4-11-2 0,4-3 0 0,0 6-10 0,0-7 10 16,0-2-10-16,0 0 10 0,0 0-10 0,0-6 0 15,0 0 0-15,0 0 8 0,0 0-18 0,0 0-4 16,4-9-1-16,-4 0 0 16,7-2-176-16,-3-4-35 0,-1-17-7 0,1 8-2 0</inkml:trace>
  <inkml:trace contextRef="#ctx0" brushRef="#br0" timeOffset="10498.466">14122 11365 1409 0,'0'0'29'0,"0"0"7"0,-4 6-28 0,1 5-8 0,-1-5 0 0,4 6 0 16,0 0 59-16,0 2 10 0,0 4 3 0,0 0 0 16,0 2-1-16,4-5 0 0,-1 6 0 0,1-4 0 15,-1-8-40-15,1 3-8 0,-1 0-2 0,1-1 0 16,3-5-3-16,0 0-1 0,0 0 0 0,0-6 0 16,0 6-1-16,0-6 0 0,0 0 0 0,-3-6 0 15,3 6-4-15,0 0-2 0,0 0 0 0,0-6 0 16,0 6-1-16,0-6 0 0,0-9 0 0,0 4 0 15,4 2 10-15,-4 0 1 0,0-3 1 0,0-5 0 16,0 2-49-16,-3-3-11 0,3 1-1 0,-4-4-1 16,4 6-6-16,-3 1-1 15,-1 2 0-15,1 0 0 0,-4-3 0 0,3 7-1 0,-3-1 0 0,0 3 0 16,0 0-3-16,0 0-1 0,0 6 0 0,-3-6 0 16,3 6 30-16,-7-6 7 0,0 4 0 0,0-1 1 15,0 3 23-15,-4 3 5 0,0-1 1 0,1 4 0 16,-4 0 40-16,0 0 8 0,-1 0 2 0,1 0 0 15,4-3-43-15,-4 9-8 0,-1-1-1 0,1 1-1 16,4 6-11-16,-1-4-16 0,1 4 4 0,-1 0 1 16,4 2 42-16,0-2 8 0,3 5 1 0,1-5 1 15,3-3-25-15,0 8-6 0,0-5-1 0,0 0 0 16,3-4-9-16,1 4 12 0,-1 0-12 0,1-4 12 0,3-2-4 0,0 0 0 0,0 5 0 0,4-8 0 16,-4 0-8-16,0 3 12 0,3 0-12 0,1-4 12 15,-4-2-4-15,4 0-8 0,-1 0 12 0,1-3-4 16,-1-3-8-16,1 0 0 0,0-3 0 0,3 3 0 15,-4 0-12-15,4-6-4 0,4 0 0 0,-4-6-1 16,4-2-137-16,-1-1-27 16,26-20-6-16,-15 8-1 0</inkml:trace>
  <inkml:trace contextRef="#ctx0" brushRef="#br0" timeOffset="11053.997">14700 11288 1552 0,'-10'9'44'0,"-1"6"10"15,0-3-43-15,1 2-11 0,-1 4 0 0,1-6 0 16,-1 2 53-16,1 4 9 0,-5-6 2 0,5 5 0 15,-1-2-52-15,1-3-12 0,-1 0 0 0,4-1 0 16,0-5 54-16,4 0 8 0,3-6 2 0,0 0 0 0,0 0-52 16,-8 3-12-16,8-3 0 0,0 0 0 0,0 0 0 0,0 0 0 0,0 0 0 0,0 0 0 15,0 0 0-15,0 0 0 0,0 0 0 0,-7 9 0 32,4-6-10-32,3-3-2 0,-4 12 0 0,1-7 0 15,3-5 12-15,3 6-10 0,1 6 10 0,-1-9-10 16,1 3 10-16,-1 0 0 0,1 6 0 0,0-10 0 0,-1 7 0 0,4-9 0 0,0 6 0 0,-3-6 0 15,3 6 0-15,0-6 0 0,0 6 10 0,-4-6-10 16,4 0 10-16,0 6-10 0,-3-6 10 0,3 0-10 16,0 0 10-16,-7 0-10 0,7 0 10 0,0 0-10 15,-3 0 8-15,-4 0-8 0,7 3 0 0,0 0 0 16,-4 3 0-16,4-1 0 0,-3-2 0 0,-1 0 0 16,1 3 0-16,0 3 8 0,-1-3-8 0,1 0 0 15,-1 6 20-15,-3-7-1 0,4 4-1 0,-4 0 0 0,0 3-2 16,-4 2-1-16,4-14 0 0,0 6 0 0,-3 6-6 15,-1 0-1-15,1 3 0 0,-1-4 0 0,-3 1-8 0,3 0 10 16,-3 6-10-16,4-7 10 0,-4-2-10 0,0-3 0 16,0-6 0-16,0 0 8 0,-4 0-19 0,0 0-4 15,1-6-1-15,-1-3 0 16,1 0-20-16,-1 1-4 0,1-4 0 0,-5 0-1 16,5 0-12-16,-4 1-3 0,-4-1 0 0,4 0-482 15,0 3-97-15</inkml:trace>
  <inkml:trace contextRef="#ctx0" brushRef="#br0" timeOffset="11874.268">15402 11503 1074 0,'-14'9'30'0,"4"2"8"0,-1-5-30 0,0 0-8 0,1 0 0 0,-1 0 0 16,4 0 52-16,-3 0 10 0,3 3 2 0,-4-4 0 16,4 1 0-16,0 0 0 15,0-6 0-15,0 6 0 0,7-6-43 0,-4 0-8 0,-3 6-1 16,7-6-1-16,0 0 1 0,0 0 0 0,0 0 0 0,0 0 0 15,0 0-12-15,0 0 12 0,0 0-12 0,0 0 12 16,0 0-12-16,7 6 0 0,0 0 0 0,0 2 8 16,0-5-31-16,4 0-6 15,0 3-2-15,-1-6 0 0,4 0 31 0,-3 0 0 0,3-3 0 0,0 0 0 16,0 0 0-16,-3 0 0 0,3 1 0 0,-4-10 0 16,5 6 0-16,-5-6 0 0,1 6 0 0,-1-5 0 15,-3-4 24-15,0 3 10 0,0 0 2 0,1-8 1 16,-5-4-25-16,1 7-12 0,-4 5 10 0,3 3-10 0,-3 0 11 15,0 3-11-15,0 0 12 0,-3-2-12 0,3 8 8 0,0 0-8 16,0 0 0-16,0 0 0 0,0 0 0 0,0 0 0 16,0 0 0-16,0 0 0 15,0 0 9-15,-4 3-9 0,-3 2 0 0,3 4 9 16,4 0-9-16,-3 9 12 0,3-1-12 0,0-2 12 16,-4 0-12-16,4 5 10 0,4-8-10 0,-1 6 10 0,1 2-10 15,0-2 8-15,-1-6-8 0,4 5 8 0,-3-2-8 0,-1-3 10 16,4 0-10-16,0-7 10 0,-3-2-10 0,3 3 0 15,0-3 0-15,-4 0 8 0,1 0-8 0,3-3 0 16,0-3-10-16,0 0 10 16,0 0-52-16,0 0-4 0,0-3 0 0</inkml:trace>
  <inkml:trace contextRef="#ctx0" brushRef="#br0" timeOffset="12355.407">15720 11473 874 0,'-4'-5'36'0,"4"-1"-28"32,0 6 103-32,0 0 21 0,0 0 4 0,0 0 0 0,0 0-18 0,0 0-4 0,0 6-1 0,-3-1 0 15,-1 4-81-15,1 0-17 0,-1 0-3 0,4 0-1 16,-3 5 15-16,3-8 3 0,0 0 1 0,0 6 0 15,0-3-6-15,0 5-2 0,0 1 0 0,0-3 0 16,3 0-6-16,-3-1 0 0,4 1-1 0,-1 3 0 16,1-9-15-16,-1 6 11 0,1-10-11 0,-4-2 10 15,3 3-23-15,-3-3-5 0,0 6-1 0,0-6 0 0,0 0 50 0,0 0 9 16,0 0 3-16,0 0 0 0,0 0-25 0,0 0-5 16,7-3-1-16,-3-3 0 0,-1-2-12 0,1 2 11 15,-1 0-11-15,1 0 10 0,-4 6-10 0,4-9 0 16,-4-3 0-16,0 1 0 0,0 5-13 0,0-6-2 15,3 0 0-15,-3 3 0 16,0-2 2-16,0 5 0 0,0 0 0 0,0 0 0 16,-3 0 0-16,3 0 0 0,0 0 0 0,0-5 0 15,0 2 1-15,0-3 0 0,0 0 0 0,0 12 0 16,0 0 0-16,0 0 1 0,0 0 0 0,0 0 0 0,7-11-2 0,0 5-1 16,0 0 0-16,0 0 0 15,3 12 6-15,-3 0 8 0,4 0-13 0,0 5 5 0,-1-8-10 0,1 6-2 16,-1 0 0-16,1-3 0 0,-1 0 2 0,1 5 0 0,0-5 0 0,-4 0 0 31,3 0-37-31,1-6-7 0,-1 0-2 0</inkml:trace>
  <inkml:trace contextRef="#ctx0" brushRef="#br0" timeOffset="13169.101">15871 11371 1074 0,'0'0'30'0,"0"0"8"0,0 0-30 0,0 0-8 0,0 0 0 15,0 0 0-15,0 0 52 0,0 0 10 0,0 0 2 0,0 0 0 16,0 0 0-16,0 0 0 0,0 0 0 0,0 0 0 16,0 0-52-16,0 0-12 0,0 0 0 0,0 0 0 15,0 0 0-15,0 0 0 0,0 0 0 0,0-6 0 16,0-3-116-16,4 3-27 0,0 0-5 16</inkml:trace>
  <inkml:trace contextRef="#ctx0" brushRef="#br0" timeOffset="18438.83">16164 10788 1011 0,'0'0'28'0,"0"0"8"0,-3 0-36 0,3-5 0 0,0 5 0 0,-4-6 0 15,4 6 74-15,-3-6 8 0,3 6 2 0,0 0 0 16,0 0-33-16,0 0-7 0,0 0 0 0,0 0-1 16,0 0-23-16,0 0-4 0,-4 6 0 0,-3 0-1 15,4-1-7-15,-1 1-8 0,4 3 11 0,-3 3-11 16,3-3 20-16,-4 0-2 0,4 2-1 0,0-5 0 15,0 6-29-15,0-3-7 0,0 0-1 0,0-4 0 16,4 4 20-16,-4-3 0 0,3 6 0 0,-3-6 0 16,4-3 40-16,-1 3 12 0,-3 0 3 0,4-1 0 15,-4 1-19-15,3 6-4 0,-3-6-1 0,4 6 0 16,-4-1 5-16,0 10 2 0,0-3 0 0,0 2 0 16,0 4-21-16,-4-1-4 0,4 4-1 0,-7 2 0 15,4-2 3-15,-4 8 0 0,3-6 0 0,-3-5 0 16,3 8 1-16,-3-8 0 0,4 8 0 0,-1-3 0 0,1-2-16 0,-1 2 11 15,4-2-11-15,0 2 10 0,0-2-10 0,4-4 0 16,-1-8 0-16,1 2 8 0,-1 1-8 0,4-6 0 16,0-6 0-16,-3 8 0 0,3-8 0 0,-3 6 0 15,3-6 9-15,0 0-9 0,-4-6 0 0,1 12 9 0,3-10-9 16,-4 4 0-16,1 0 0 0,-4-3-11 0,3 3 0 16,-3-3 0-1,-3 3-115-15,3-3-23 0,-4 0-5 0,4-3-627 0</inkml:trace>
  <inkml:trace contextRef="#ctx0" brushRef="#br0" timeOffset="18796.844">15984 11174 1213 0,'0'0'26'0,"0"0"6"0,0 0 0 0,0 0 4 0,0 0-36 0,4-3 0 16,-4 3 0-16,0 0 0 0,7 0 74 0,0 0 8 15,0 0 2-15,0 0 0 16,0 3-26-16,4 0-5 0,-4-1-1 0,3 4 0 0,1 0-23 0,-4-3-5 15,0-3 0-15,4 0-1 16,-4 3-31-16,3 0-7 0,4 6-1 0,-3-9 0 16,0 6 39-16,6 0 7 0,-3-1 2 0,0-5 0 15,1 0-32-15,-5 6 0 0,4-6 0 0,0 0 0 16,0-6-20-16,1 6-9 0,-1 0-3 0,-4 0 0 16,4-5-128-16,-3-1-25 0</inkml:trace>
  <inkml:trace contextRef="#ctx0" brushRef="#br0" timeOffset="19058.863">16468 11356 948 0,'0'0'27'0,"0"0"5"0,-7 0-32 0,3 6 0 0,4-6 0 0,-3 6 0 15,-5-1 33-15,5 7 0 0,-1-3 0 0,4 3 0 16,-3 0 12-16,3-1 3 0,-4 4 0 0,4 3 0 16,0-7-32-16,0 4-7 0,0-3-1 0,0 6 0 15,0-1 0-15,0-5 0 0,0 0 0 0,-3 2 0 16,3-2-8-16,0 0 0 0,3-6 0 0,-3 0 0 16,0-6-29-16,0 0-11 0,0 0-3 0,0 0 0 0</inkml:trace>
  <inkml:trace contextRef="#ctx0" brushRef="#br0" timeOffset="19235.824">16408 11221 1267 0,'0'0'28'0,"0"0"5"0,0 0 2 0,-7 0 1 0,7 0-36 0,0 0 0 0,-4 0 0 0,4 0 0 15,-7-6 57-15,7 6 5 16,0 0 1-16,0 0 0 15,0 0-50-15,-7-6-13 0,3 0 0 0,4 0 0 16,0 0-15-16,0-6-8 0,4 4-1 0,-4-4-1 0</inkml:trace>
  <inkml:trace contextRef="#ctx0" brushRef="#br0" timeOffset="19730.992">16962 10994 1497 0,'0'0'32'0,"0"0"8"0,0 0 0 0,0 0 4 0,0 0-36 0,-4-6-8 16,0 3 0-16,-3-2 0 15,4-1 53-15,-1 0 9 0,1-6 2 0,-4 0 0 0,3 1-4 0,-3-1-1 16,4-3 0-16,-4 3 0 0,0-5-45 0,-4 5-14 16,4-3 8-16,-4 9-8 0,-3-5 0 0,4 2 0 15,-4 0 0-15,-1-3-9 0,5 6 9 0,-4-3 0 16,3 9 0-16,-3-5 0 0,0-1 0 0,3 6 0 16,1-6 0-16,-1 6 0 0,1 6 0 0,3-6 0 0,-1 6-9 0,5-1 9 15,-4 1-12-15,3 3 3 0,1 9 0 0,3-1 0 16,-4-5 9-16,4 9 0 0,0 2 0 0,-3 1-8 15,3-7 8 1,3 10 0-16,-3-9 0 0,0 8 0 0,4-2 0 0,-1 5 0 16,1 3 8-16,-1-2-8 0,1 2 0 0,3-3 8 15,-3 4-8-15,-1-7 0 0,1 4 0 0,3-1 0 0,-4 3 0 0,1 1 0 16,3 2 0-16,-4-3 0 0,4-2 0 16,-3 11 8-16,3-3-8 0,-7-11 0 0,3 2 0 0,-3-3 0 15,0-2 0-15,0-4-10 0,0-2 10 0,0 0-13 31,0-1-15-31,0-11-2 0,0 0-1 0,0 0 0 16,0-3-34-16,-3 0-7 0,3-6-2 0,0 0-641 0</inkml:trace>
  <inkml:trace contextRef="#ctx0" brushRef="#br0" timeOffset="20003.088">16619 11309 1101 0,'0'0'24'0,"0"0"4"0,0 0 2 0,0 0 2 0,0 0-32 0,0 0 0 16,0 0 0-16,0 0 0 0,4 6 94 0,-1 0 12 16,4-1 2-16,1 1 1 0,-5 0-49 0,4-6-11 15,0 6-1-15,0-6-1 16,0 0-6-16,0 0-1 0,4 0 0 0,-4 0 0 0,4 0-9 0,-1 6-3 15,4-12 0-15,0 6 0 0,-3 6-16 0,0-6-3 16,-1 6-1-16,1-6 0 16,-4 3-8-16,0 3-9 0,0 0 9 0</inkml:trace>
  <inkml:trace contextRef="#ctx0" brushRef="#br0" timeOffset="20345.211">16979 11447 1267 0,'0'0'28'0,"0"0"5"0,0 0 2 0,0 0 1 0,0 0-36 0,0 0 0 0,0 0 0 0,0 0 0 0,0 9 58 0,0-3 5 16,-3 5 1-16,3 4 0 0,-4-3 0 0,4 6 0 15,-3-1 0-15,3-5 0 0,-4 9-12 0,4-4-1 16,0-5-1-16,-3 6 0 0,-1-7-12 0,4 4-2 16,0 3-1-16,0-4 0 0,0-5-20 0,0 0-4 15,0-9-1-15,0 0 0 0,0 6-10 0,0-6 0 0,0 0 0 16,0 0 8-1,0 0-28-15,0 0-5 0,7-3-2 0,0-3-869 0</inkml:trace>
  <inkml:trace contextRef="#ctx0" brushRef="#br0" timeOffset="20556.217">16933 11203 1347 0,'0'0'38'0,"0"0"9"0,0 0-38 0,0 0-9 0,0 0 0 0,0 0 0 15,0 0 97-15,0 0 18 0,0 0 3 0,0 0 1 16,0 0-95-16,0 0-24 0,0 0 0 0,-3-3 0 16,3-3-98-16,0-6-24 0,0 7-5 0,3-1-1 0</inkml:trace>
  <inkml:trace contextRef="#ctx0" brushRef="#br0" timeOffset="20994.043">17201 11388 1630 0,'0'0'36'0,"0"0"7"0,0 0 1 0,0 0 3 0,0 0-38 0,0 0-9 0,0 0 0 0,0 0 0 16,0 0 64-16,0 0 12 0,-7 6 1 0,7-6 1 15,-3 6-29-15,-4 0-5 0,7-6-2 0,-4 0 0 16,4 0-24-16,-7 6-5 0,4 0-1 0,-1 2 0 15,1 1-12-15,-1-3 0 0,1 0 0 0,-4 3 0 16,7-3 0-16,-4 5 0 0,0-2-9 0,1-3 9 16,-1 3-16-16,4 0 4 0,-3-3 0 0,3 5 0 15,0 1 1-15,0-3 1 0,0 3 0 0,3 0 0 16,-3-1 10-16,4-5 0 0,-1 0 0 0,1 0 0 16,-4 0 0-16,4 6 0 0,-1-4 0 0,4-2 0 15,-3 0 0-15,-4-6 0 0,7 0 0 0,0 6 0 16,0-6 0-16,0 6 0 0,0-6 0 0,0 0 0 15,0 0 0-15,0 0 0 0,0 0 0 0,-7 0-12 16,11 0-27-16,-4 0-5 0,3-6-2 0</inkml:trace>
  <inkml:trace contextRef="#ctx0" brushRef="#br0" timeOffset="21563.154">17357 11444 1267 0,'0'0'28'0,"0"0"5"0,0 0 2 0,0 0 1 0,0 12-36 15,0-12 0-15,0 6 0 0,0-6 0 0,0 6 109 0,0-6 15 0,3 5 4 0,1 1 0 16,3-3-59-16,-4 0-11 0,4 0-2 0,-3 0-1 15,-4-3-37-15,7 6-7 0,0-3-2 0,-3 0 0 16,-4-3-9-16,0 0 0 0,7 0 0 0,-4 3 0 16,4-3 32-16,0 0 5 0,-3-3 1 0,3 3 0 15,-4-3-30-15,1 0-8 0,3 0 0 0,-4-3 0 16,4 3 0-16,1 0 0 0,-8 3 0 0,7 0 0 16,0-3-19-16,-4-8 2 0,1 5 0 0,-4-6 0 0,7 0-3 0,-7 6 0 15,0 6 0-15,0 0 0 0,0 0 3 0,0 0 0 16,3-11 0-16,1 2 0 0,-4-3-6 0,0 6-1 15,-4-3 0-15,4 6 0 16,-3-6-21-16,-1 7-5 0,-3-4-1 0,4 0 0 16,-4 3-61-16,0-3-13 0,-1 0-3 0,-2 0 0 15,3 0 24-15,-4 6 4 0,1 0 0 0,-1 6 1 0,4 0 99 0,-4-6 14 16,4 0 6-16,0 6 0 0,-3 0 31 0,3 6 5 16,3-9 2-16,1 11 0 0,-4 7-21 15,3-6-4-15,1-1-1 0,-1 1 0 0,1 3-12 0,3-1-2 16,-4 1-1-16,0 2 0 0,4 1 38 0,0 3 7 15,-3-7 2-15,3 1 0 16,0-1-14-16,0-2-2 0,0 3-1 0,0-6 0 0,0 2-24 0,0-5-5 16,0 3-1-16,3 2 0 0,-3-8 23 0,0 3 4 0,4 0 0 0,0 0 1 15,-4-9-21-15,3 9-5 0,-3-9-1 0,4 6 0 16,-4-6-18-16,0 0 0 0,0 0 0 0,10 8 0 16,1-8 0-16,3 0 0 0,-4 0-15 0,5-8-561 15,-1-4-112-15</inkml:trace>
  <inkml:trace contextRef="#ctx0" brushRef="#br0" timeOffset="22144.496">17798 11438 1724 0,'0'0'38'0,"0"0"8"0,0 0 2 0,0 0 0 0,-7 3-39 0,3 0-9 16,-3 0 0-16,0 0 0 0,7-3 63 0,-4 6 10 16,-3-6 3-16,7 0 0 0,-7 6-76 0,0-6 0 15,0 0-12-15,0 0 1 0,0 0 34 0,0 0 6 16,7 0 2-16,-7 0 0 0,7 0-22 0,-7-6-9 15,7 6 8-15,-7 6-8 0,7-6 0 0,-7 0-9 0,3 6 0 0,1-1 0 16,-1 1 9-16,1 3-10 0,3 0 10 0,-4-3-10 16,1-3 10-16,3 9 0 0,0-1-9 0,-4 1 9 15,4-6 0-15,0 3 0 0,0-3 0 16,0 11 0-16,4-11 0 0,-4-6 0 16,0 0 0-16,0 0 0 0,0 0-19 0,0 0 1 15,3 6 0-15,1-6 0 16,-4 0 46-16,7 0 8 0,0-6 3 0,-7 6 0 0,0 0-27 0,7 0-12 0,-7 0 10 0,7 0-10 15,-7 0 0-15,0 0 0 0,0 0 0 0,0 0 0 16,7 0 0-16,-7 0 0 0,11 6 0 0,-11-6 0 16,7 6 0-16,0 0 0 0,-7-6 0 0,3 6 0 15,1 5 0-15,3-2 0 0,-7 3 0 0,3 0 0 16,1 0 0-16,-4-1 8 0,3 1-8 16,-3-3 9-16,0 8-9 0,4-5 8 0,-8-6-8 0,4 3 8 15,0-3-8-15,0-3 8 0,0 6-8 0,-3 2 8 16,3-5 0-16,0 0 0 0,-4 0 0 0,1-3 0 15,3 0-8-15,0-3 0 0,0 0 0 0,-4 9 0 0,-3-9 0 16,4 3 0-16,-4-3 0 0,0 0 0 16,-1 0-47-16,1 0-5 0,-3-3 0 0,3-3-1 15,-4 0-138-15,1 3-27 0</inkml:trace>
  <inkml:trace contextRef="#ctx0" brushRef="#br0" timeOffset="23194.786">18546 11523 1461 0,'0'0'32'0,"0"0"6"0,-4 0 2 0,-3 6 2 0,0 0-34 0,0-6-8 0,0 6 0 0,0-6 0 15,0 0 61-15,-4 0 11 16,0 0 1-16,-3 0 1 0,4-6-28 0,-4 6-6 0,3-6 0 0,-3 0-1 15,3-5-18-15,-3 5-3 0,-3 0-1 0,-1 0 0 16,4 0-17-16,0 0 0 0,3 3 8 0,-3 3-8 16,7 0 0-16,0 3 0 0,0 0-8 0,3 6 8 15,1 0-17-15,-1 6 2 0,1 2 1 0,-1-2 0 16,1 5-20-16,-1 1-4 0,1-3-1 0,-1 5 0 16,1-2 39-16,-1 2 21 0,4-5-2 0,0 2-1 15,-3-5-18-15,3 0 0 0,3 0 0 0,-3-4 0 16,7-5 0-16,-3 0 10 0,3 0-10 0,-4-6 8 15,8 0 11-15,-4-6 1 0,4-6 1 0,-1 4 0 16,4-10 0-16,-3 3 0 0,3 0 0 0,0-8 0 0,0 2 4 0,4-2 1 16,-4-9 0-16,4 2 0 0,-4-8-13 15,3 0-2-15,1 2-1 0,-4 1 0 0,0 3 1 0,-3-1 0 16,3 10 0-16,-4-6 0 0,-3 2-11 16,1 4 8-16,-1-4-8 0,-4 4 8 0,4-4-8 15,-3 4 0-15,-4-1 0 0,3-8 8 0,1 2-8 0,-4 1 0 16,0-3 0-16,0 2 8 0,0 4-16 0,0-7-4 15,0 10-1-15,0-4 0 16,-4 7-13-16,1-1-2 0,3 1-1 0,-4-1 0 16,-3 6 0-16,4-2 0 0,-4-1 0 0,3 6 0 15,-3 4 1-15,3 2 0 0,4 6 0 0,-3 0 0 0,3 0 12 16,-7 6 2-16,3-3 1 0,-3 5 0 0,4 1 13 0,-4 15-11 16,0-4 11-16,0 10-10 0,3-1 19 0,0 0 4 15,1-2 1-15,-1-1 0 0,1 16 2 0,3-7 0 0,0 9 0 16,0 0 0-16,3-9-16 0,-3 9 11 0,7 0-11 15,-3-5 10-15,0-1-10 0,-1 3 0 0,4 0 0 16,0-5 8-16,0-1-8 0,-3-3 0 0,3-2 0 16,0-4 8-16,-4-2-8 0,4-1 0 15,-3-8 0-15,0 5 8 0,-1-5-8 0,1-3 0 0,-4 2 0 0,3-2 0 16,1-3 0-16,-4 0 0 0,3-3-14 0,-3 5 5 16,0-11-19-1,0 0-3-15,4 6-1 0,-4-6 0 0,0 0-33 0,0 0-7 16,0 0-2-16</inkml:trace>
  <inkml:trace contextRef="#ctx0" brushRef="#br0" timeOffset="23777.519">18676 11338 1220 0,'0'0'34'0,"0"0"9"0,0 0-35 15,0 0-8-15,0 6 0 0,-3 0 0 0,3 0 74 0,0 3 13 16,0-1 2-16,0 4 1 0,0 3 8 0,0-3 2 16,3-6 0-16,-3 8 0 0,4-2-42 0,-4 0-8 15,3-6-2-15,1 5 0 0,-4-5-24 0,3 0-4 0,1 0-2 16,-4-6 0-16,3 3-2 0,-3-3 0 0,4 3 0 0,-1 0 0 15,4-3-8-15,-3 0-8 0,3 0 12 0,0 0-12 16,4-3 8-16,-4 0-8 0,3 3 0 0,-3-9 0 16,4-8 0-16,-4 5 0 0,-4 6 0 0,4 3 0 15,-3-3-17-15,0 0-4 0,-1 0-1 0,1 3 0 16,-4 3-14 0,3-8-2-16,1 8-1 0,-4 0 0 0,0-12 21 0,-4 6 4 0,4 0 1 0,-3 0 0 15,3 6-31 1,-4-3-5-16,1-3-2 0,-5 0 0 0,5 1 41 0,-4-1 10 0,0 3 0 15,0 0 0-15,-4-3 0 0,4 6 0 0,-3-6 0 0,2 6 0 16,-2 0 10-16,-1 0 4 0,1 0 1 0,-1 6 0 16,1-6 0-16,-1 0 0 0,4 6 0 0,0 3 0 15,0-1-2-15,0 7 0 0,0 3 0 0,3-6 0 16,1 8-4-16,-1 4-1 0,1-7 0 0,3 4 0 16,3 2 7-16,-3-2 1 0,4-3 0 0,-1 5 0 0,1-5-5 0,3 2-1 15,-4-2 0-15,1 0 0 0,3-4 1 0,0 1 0 16,0-6 0-16,0 3 0 0,0-7-1 0,0 1 0 15,0-6 0-15,0 6 0 0,0-3-10 0,4 0 10 16,-1 0-10-16,5-3 10 0,-1 3-10 0,0-6 0 16,3 3 0-16,1-3 0 15,-4-3-134-15,4 0-26 0</inkml:trace>
  <inkml:trace contextRef="#ctx0" brushRef="#br0" timeOffset="24475.328">20031 10900 846 0,'0'0'18'0,"0"0"4"0,0 0 1 0,0 0 1 0,0 0-24 0,0 0 0 0,-7-6 0 0,0 6 0 15,0 0 95-15,-1-9 13 16,1 4 4-16,-3-1 0 0,3 0-20 0,-4 0-4 0,4-6-1 0,-7 6 0 15,3 0-35-15,-3-5-6 0,0 2-2 0,0 6 0 16,4-6-4-16,-8 6 0 0,4-3-1 0,0 3 0 16,0-3-11-16,-4 1-3 0,0-1 0 0,1 0 0 15,-5-3-25-15,8 9 8 0,0 9-8 0,0-3 0 16,0 0 0-16,3-1 0 0,1 1 0 0,-1 3 0 16,4 6 0-16,-3 0-11 0,3 2 11 0,-4-2-12 15,0 3 12-15,4-1 0 0,0 1 0 0,0-3 0 16,4-1 0-16,-4 7 0 0,3-1 0 0,1 7 0 15,-1-1 0-15,4-5 0 0,-3 8 0 0,3-5 0 16,0-1 0-16,0 4 0 0,3 2 0 0,1 3 0 0,-1 1 0 16,1 2 0-16,-1 3 0 0,1-8 0 0,-1 2 0 0,1 3 0 15,3-2 0-15,-4-1 0 16,1 3 0-16,-1-8 0 0,1 2 0 0,0 1 0 16,3-4 0-16,-4-2 0 0,1-7 0 0,-4-2 0 15,3-3 0-15,1-1 0 0,-1-5 8 0,-3-6-8 0,0 0 0 0,0 0-10 16,0 0 1-16,0 0 0 15,0 0-34-15,7 0-6 0,0-6-2 0,-7 6-748 16</inkml:trace>
  <inkml:trace contextRef="#ctx0" brushRef="#br0" timeOffset="24817.836">19382 11288 1149 0,'0'0'32'0,"0"0"8"0,0 0-32 0,0 0-8 0,0 0 0 0,0 0 0 16,0 0 72-16,0 0 13 0,0 0 3 0,0 0 0 15,0 0-9-15,0 0-2 0,0 0 0 0,0 0 0 16,0 0-17-16,3 0-4 0,4 6-1 0,4-6 0 15,-1 0-12-15,4 0-3 0,1 0 0 0,-5 0 0 16,4 0-18-16,4 0-4 0,0 0-1 0,-1 0 0 16,1 3-17-16,-1-3 0 0,1 0 0 0,3 3 0 15,-3 0 8-15,3 3-8 0,-3 0 0 0,-1 0 0 16,1-1-32-16,0 7-9 0,-1-6-3 0,-3 6 0 16,0-6-66-16,-3 3-14 0,0-1-2 0,-1 1-1 15,1-3-52-15,-1 0-10 0</inkml:trace>
  <inkml:trace contextRef="#ctx0" brushRef="#br0" timeOffset="25326.226">19876 11406 1579 0,'0'0'32'0,"0"0"10"0,0 0-34 0,0 0-8 0,-8 6 0 0,8-6 0 16,0 0 46 0,0 0 7-16,0 0 2 0,0 0 0 0,0 0-6 0,0 0-1 0,8 0 0 0,-1 0 0 15,0 6-29-15,3-3-7 0,-3 5 0 0,4-8-1 16,-4 0-11-16,3-3 0 0,1-5 9 0,3 2-9 16,-3 0 0-16,3 6 9 0,0-6-9 0,0 6 0 15,-3-6 10-15,-1 6-10 0,-3-6 8 0,4 0-8 16,-4 3 8-16,0-3-8 0,-3 4 0 0,-1-1 8 15,-3 3-8-15,0 0 0 0,0 0 0 0,0 0 8 16,-3-6-8-16,-1 0 0 0,0 0 0 0,-3 0 0 16,0 0 0-16,0 0 0 0,-3-2 0 0,3 5 0 15,-4 0 0-15,0 3 0 0,1-3 0 0,-1 3 0 16,1 0 0-16,-1 0 0 0,1 0 0 0,3 3 0 16,-4-3 0-16,4 3 0 0,0-3 0 0,0 5 0 15,0 1 0-15,3 6 0 0,1-6 0 0,-1 3 0 16,1 3 0-16,3 5 0 0,0 1 0 0,-4-6 0 15,8 8 0-15,-4-2 0 0,3 5 9 0,-3-8-9 16,4 9 8-16,3-7-8 0,-4 4 10 0,1 2-10 16,3-5 9-16,-4 0-9 0,1-1 8 0,-1-2-8 15,4 3 14-15,-3-7-2 0,3 1-1 0,-3-3 0 16,3 3-3-16,-4-1-8 0,1-5 12 0,3 0-4 0,-4-3-8 16,4 3 0-16,0 0 9 0,0-6-9 0,0 0 0 15,1 0 0-15,2-6 0 0,-3 0 0 16,4-3-125-16,-1-3-30 0</inkml:trace>
  <inkml:trace contextRef="#ctx0" brushRef="#br0" timeOffset="25801.714">20235 11497 1036 0,'0'0'23'0,"0"0"5"0,-3-6 0 0,-1 0 1 0,1 0-29 0,-1 0 0 0,1 1 0 0,3 5 0 15,-4-6 108-15,4 6 16 0,0 0 4 0,0 0 0 16,0 0-52-16,0 0-9 0,0 0-3 0,0 0 0 16,0 0-39-16,0 0-8 0,0 0-1 0,0 0-1 15,7 6 27-15,-3 5 6 0,-1-2 0 0,-3 0 1 16,4 3-27-16,-1 2-6 0,-3 4 0 0,0-9-1 0,0 9 13 16,0-7 4-16,0-5 0 0,0 6 0 0,4 0-9 0,-4 2-2 15,0-2 0-15,0 0 0 0,3 6-8 16,1-4-1-16,3 1-1 0,-4 0 0 15,5-4-21-15,-1-5-4 0,0 3-1 0,-4-3 0 16,4-3 15-16,0 0 0 0,0-3 0 0,4 3 0 16,0-3 16-16,-4 6 7 0,3-6 1 0,4-6 0 0,-3 6-15 0,3-3-9 15,-3-3 12-15,-1 0-12 0,1 0 12 0,-4 3-4 16,3-9 0-16,-3-2-8 0,-3 2 12 0,3 3-4 16,0-5 0-16,-3 2-8 0,-1 0 18 0,1-3-3 15,-4-2-1-15,3 5 0 0,-3 0-14 0,4-5 9 16,-4-1-9-16,0 9 8 0,0-9-8 0,0 1 0 15,-4 2 0-15,4 3 0 0,-3-5 0 0,3 5 0 0,-4 0 0 0,4 0 0 16,-3 4 0-16,-1-4 0 0,1 6 0 0,-1 0 8 31,0 0-38-31,4 3-8 0,0 3-2 0,-3-6 0 16,3 6-12-16,0 0-2 0,0 0-1 0,0-8 0 16,0 8-41-16,0 0-8 0,0 0-1 0,0 0-1 0,0 0-143 15,3-3-29-15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378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8547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851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5656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92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2838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557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17675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7062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750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20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3FA4E6-1A48-4782-8997-A24A22606861}" type="datetimeFigureOut">
              <a:rPr lang="en-US" smtClean="0"/>
              <a:t>1/17/2025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351F9-1B01-40F4-8CBB-23344923DA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6807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dix-sept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896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fr-FR" dirty="0"/>
              <a:t>Quand il pleut, j’aime lire les bandes dessinées.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140222B-BA29-4478-A084-84778A5FFACF}"/>
                  </a:ext>
                </a:extLst>
              </p14:cNvPr>
              <p14:cNvContentPartPr/>
              <p14:nvPr/>
            </p14:nvContentPartPr>
            <p14:xfrm>
              <a:off x="3773160" y="555480"/>
              <a:ext cx="6942240" cy="314676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140222B-BA29-4478-A084-84778A5FFACF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63800" y="546120"/>
                <a:ext cx="6960960" cy="3165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66969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Au </a:t>
            </a:r>
            <a:r>
              <a:rPr lang="en-US" dirty="0" err="1"/>
              <a:t>printemps</a:t>
            </a:r>
            <a:r>
              <a:rPr lang="en-US" dirty="0"/>
              <a:t> ___________________.</a:t>
            </a:r>
          </a:p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automne</a:t>
            </a:r>
            <a:r>
              <a:rPr lang="en-US" dirty="0"/>
              <a:t> _____________________.</a:t>
            </a:r>
          </a:p>
          <a:p>
            <a:pPr marL="0" indent="0">
              <a:buNone/>
            </a:pP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juillet</a:t>
            </a:r>
            <a:r>
              <a:rPr lang="en-US" dirty="0"/>
              <a:t> _____________________.</a:t>
            </a:r>
          </a:p>
          <a:p>
            <a:pPr marL="0" indent="0">
              <a:buNone/>
            </a:pPr>
            <a:r>
              <a:rPr lang="en-US" dirty="0" err="1"/>
              <a:t>Quand</a:t>
            </a:r>
            <a:r>
              <a:rPr lang="en-US" dirty="0"/>
              <a:t> </a:t>
            </a:r>
            <a:r>
              <a:rPr lang="en-US" dirty="0" err="1"/>
              <a:t>il</a:t>
            </a:r>
            <a:r>
              <a:rPr lang="en-US" dirty="0"/>
              <a:t> fait </a:t>
            </a:r>
            <a:r>
              <a:rPr lang="en-US" dirty="0" err="1"/>
              <a:t>froid</a:t>
            </a:r>
            <a:r>
              <a:rPr lang="en-US" dirty="0"/>
              <a:t> __________________.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C5398C8-397E-419A-8103-62320E24B1D1}"/>
                  </a:ext>
                </a:extLst>
              </p14:cNvPr>
              <p14:cNvContentPartPr/>
              <p14:nvPr/>
            </p14:nvContentPartPr>
            <p14:xfrm>
              <a:off x="743040" y="-59400"/>
              <a:ext cx="10857600" cy="36928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C5398C8-397E-419A-8103-62320E24B1D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733680" y="-68760"/>
                <a:ext cx="10876320" cy="3711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65280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horseback riding</a:t>
            </a:r>
          </a:p>
          <a:p>
            <a:pPr marL="0" indent="0">
              <a:buNone/>
            </a:pPr>
            <a:r>
              <a:rPr lang="en-US" dirty="0"/>
              <a:t>cooking</a:t>
            </a:r>
          </a:p>
          <a:p>
            <a:pPr marL="0" indent="0">
              <a:buNone/>
            </a:pPr>
            <a:r>
              <a:rPr lang="en-US" dirty="0"/>
              <a:t>take a walk</a:t>
            </a:r>
          </a:p>
          <a:p>
            <a:pPr marL="0" indent="0">
              <a:buNone/>
            </a:pPr>
            <a:r>
              <a:rPr lang="en-US" dirty="0"/>
              <a:t>bicycling</a:t>
            </a:r>
          </a:p>
          <a:p>
            <a:pPr marL="0" indent="0">
              <a:buNone/>
            </a:pPr>
            <a:r>
              <a:rPr lang="en-US" dirty="0"/>
              <a:t>pay attention</a:t>
            </a:r>
          </a:p>
          <a:p>
            <a:pPr marL="0" indent="0">
              <a:buNone/>
            </a:pPr>
            <a:r>
              <a:rPr lang="en-US" dirty="0"/>
              <a:t>hiking</a:t>
            </a:r>
          </a:p>
        </p:txBody>
      </p:sp>
    </p:spTree>
    <p:extLst>
      <p:ext uri="{BB962C8B-B14F-4D97-AF65-F5344CB8AC3E}">
        <p14:creationId xmlns:p14="http://schemas.microsoft.com/office/powerpoint/2010/main" val="346329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Il fait beau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été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Je </a:t>
            </a:r>
            <a:r>
              <a:rPr lang="en-US" dirty="0" err="1"/>
              <a:t>préfère</a:t>
            </a:r>
            <a:r>
              <a:rPr lang="en-US" dirty="0"/>
              <a:t> ignorer le football </a:t>
            </a:r>
            <a:r>
              <a:rPr lang="en-US" dirty="0" err="1"/>
              <a:t>parce</a:t>
            </a:r>
            <a:r>
              <a:rPr lang="en-US" dirty="0"/>
              <a:t> que je ne </a:t>
            </a:r>
            <a:r>
              <a:rPr lang="en-US" dirty="0" err="1"/>
              <a:t>l’aime</a:t>
            </a:r>
            <a:r>
              <a:rPr lang="en-US" dirty="0"/>
              <a:t> plus.</a:t>
            </a:r>
          </a:p>
          <a:p>
            <a:pPr marL="0" indent="0">
              <a:buNone/>
            </a:pPr>
            <a:r>
              <a:rPr lang="en-US" dirty="0" err="1"/>
              <a:t>J’ignore</a:t>
            </a:r>
            <a:r>
              <a:rPr lang="en-US" dirty="0"/>
              <a:t> le football </a:t>
            </a:r>
            <a:r>
              <a:rPr lang="en-US" dirty="0" err="1"/>
              <a:t>parce</a:t>
            </a:r>
            <a:r>
              <a:rPr lang="en-US" dirty="0"/>
              <a:t> que </a:t>
            </a:r>
            <a:r>
              <a:rPr lang="en-US" dirty="0" err="1"/>
              <a:t>il</a:t>
            </a:r>
            <a:r>
              <a:rPr lang="en-US" dirty="0"/>
              <a:t> </a:t>
            </a:r>
            <a:r>
              <a:rPr lang="en-US" dirty="0" err="1"/>
              <a:t>est</a:t>
            </a:r>
            <a:r>
              <a:rPr lang="en-US" dirty="0"/>
              <a:t> </a:t>
            </a:r>
            <a:r>
              <a:rPr lang="en-US" dirty="0" err="1"/>
              <a:t>ennuyeux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C’est</a:t>
            </a:r>
            <a:r>
              <a:rPr lang="en-US" dirty="0"/>
              <a:t> le premier jour du </a:t>
            </a:r>
            <a:r>
              <a:rPr lang="en-US" dirty="0" err="1"/>
              <a:t>printemps</a:t>
            </a:r>
            <a:r>
              <a:rPr lang="en-US" dirty="0"/>
              <a:t> / de </a:t>
            </a:r>
            <a:r>
              <a:rPr lang="en-US" dirty="0" err="1"/>
              <a:t>l’automne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Justin mange du </a:t>
            </a:r>
            <a:r>
              <a:rPr lang="en-US" dirty="0" err="1"/>
              <a:t>poisson</a:t>
            </a:r>
            <a:r>
              <a:rPr lang="en-US" dirty="0"/>
              <a:t> à </a:t>
            </a:r>
            <a:r>
              <a:rPr lang="en-US" dirty="0" err="1"/>
              <a:t>l’école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err="1"/>
              <a:t>J’aime</a:t>
            </a:r>
            <a:r>
              <a:rPr lang="en-US" dirty="0"/>
              <a:t> lire les </a:t>
            </a:r>
            <a:r>
              <a:rPr lang="en-US" dirty="0" err="1"/>
              <a:t>bandes</a:t>
            </a:r>
            <a:r>
              <a:rPr lang="en-US" dirty="0"/>
              <a:t> </a:t>
            </a:r>
            <a:r>
              <a:rPr lang="en-US" dirty="0" err="1"/>
              <a:t>dessinées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3573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B6A777-6DBB-4D8A-9DFA-143237AC6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E108D1-162F-432D-B21B-03F0711FF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3839" y="1570831"/>
            <a:ext cx="10515600" cy="4351338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B627CF7-EAE8-45A7-9CD8-7199209ECB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70752" y="2061242"/>
            <a:ext cx="5574590" cy="417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3307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Devoirs</a:t>
            </a:r>
          </a:p>
        </p:txBody>
      </p:sp>
    </p:spTree>
    <p:extLst>
      <p:ext uri="{BB962C8B-B14F-4D97-AF65-F5344CB8AC3E}">
        <p14:creationId xmlns:p14="http://schemas.microsoft.com/office/powerpoint/2010/main" val="32890151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Billet de sortie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/>
              <a:t>Qu’est-ce</a:t>
            </a:r>
            <a:r>
              <a:rPr lang="en-US" dirty="0"/>
              <a:t> que </a:t>
            </a:r>
            <a:r>
              <a:rPr lang="en-US" dirty="0" err="1"/>
              <a:t>vous</a:t>
            </a:r>
            <a:r>
              <a:rPr lang="en-US" dirty="0"/>
              <a:t> </a:t>
            </a:r>
            <a:r>
              <a:rPr lang="en-US" dirty="0" err="1"/>
              <a:t>aimez</a:t>
            </a:r>
            <a:r>
              <a:rPr lang="en-US" dirty="0"/>
              <a:t> faire pendant </a:t>
            </a:r>
            <a:r>
              <a:rPr lang="en-US" dirty="0" err="1"/>
              <a:t>juillet</a:t>
            </a:r>
            <a:r>
              <a:rPr lang="en-US" dirty="0"/>
              <a:t>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A0874D4-731F-434E-842D-8FAB544A7AFD}"/>
                  </a:ext>
                </a:extLst>
              </p14:cNvPr>
              <p14:cNvContentPartPr/>
              <p14:nvPr/>
            </p14:nvContentPartPr>
            <p14:xfrm>
              <a:off x="2757240" y="3861720"/>
              <a:ext cx="4613040" cy="6796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A0874D4-731F-434E-842D-8FAB544A7AF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747880" y="3852360"/>
                <a:ext cx="4631760" cy="6984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578292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br>
              <a:rPr lang="en-US" sz="2800" b="1" dirty="0"/>
            </a:br>
            <a:r>
              <a:rPr lang="en-US" sz="2800" b="1" dirty="0"/>
              <a:t>Travail de cloche</a:t>
            </a:r>
            <a:br>
              <a:rPr lang="en-US" sz="2800" b="1" dirty="0"/>
            </a:br>
            <a:endParaRPr lang="en-US" sz="2800" b="1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Write in French words: </a:t>
            </a:r>
          </a:p>
          <a:p>
            <a:pPr marL="0" indent="0">
              <a:buNone/>
            </a:pPr>
            <a:r>
              <a:rPr lang="en-US" dirty="0"/>
              <a:t>		            800</a:t>
            </a:r>
          </a:p>
          <a:p>
            <a:pPr marL="0" indent="0">
              <a:buNone/>
            </a:pPr>
            <a:r>
              <a:rPr lang="en-US" dirty="0"/>
              <a:t>		            888</a:t>
            </a:r>
          </a:p>
          <a:p>
            <a:pPr marL="0" indent="0">
              <a:buNone/>
            </a:pPr>
            <a:r>
              <a:rPr lang="en-US" dirty="0"/>
              <a:t>		         8.444</a:t>
            </a:r>
          </a:p>
          <a:p>
            <a:pPr marL="0" indent="0">
              <a:buNone/>
            </a:pPr>
            <a:r>
              <a:rPr lang="en-US" dirty="0"/>
              <a:t>		 8.444.157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Complete sentences are not required.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4319B16-D72A-46F2-97F9-4A154CB2F1AE}"/>
                  </a:ext>
                </a:extLst>
              </p14:cNvPr>
              <p14:cNvContentPartPr/>
              <p14:nvPr/>
            </p14:nvContentPartPr>
            <p14:xfrm>
              <a:off x="4636800" y="2784240"/>
              <a:ext cx="6784560" cy="241344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4319B16-D72A-46F2-97F9-4A154CB2F1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627440" y="2774880"/>
                <a:ext cx="6803280" cy="24321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39842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vendredi, le dix-sept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57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4B702-A0BB-4BED-9380-C5162E75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963AE0-AC2A-475D-8244-AD127020A7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Rah, rah, rah!</a:t>
            </a:r>
          </a:p>
          <a:p>
            <a:pPr marL="0" indent="0">
              <a:buNone/>
            </a:pPr>
            <a:r>
              <a:rPr lang="en-US" dirty="0" err="1"/>
              <a:t>Vendredi</a:t>
            </a:r>
            <a:r>
              <a:rPr lang="en-US" dirty="0"/>
              <a:t>, </a:t>
            </a:r>
            <a:r>
              <a:rPr lang="en-US" dirty="0" err="1"/>
              <a:t>vendredi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On y </a:t>
            </a:r>
            <a:r>
              <a:rPr lang="en-US" dirty="0" err="1"/>
              <a:t>va</a:t>
            </a:r>
            <a:r>
              <a:rPr lang="en-US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179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Bonjour!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fr-FR" dirty="0"/>
              <a:t>vendredi, le dix-sept janvier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un moment de culture francophone</a:t>
            </a:r>
          </a:p>
          <a:p>
            <a:pPr marL="0" indent="0" algn="ctr">
              <a:buNone/>
            </a:pPr>
            <a:r>
              <a:rPr lang="fr-FR" dirty="0"/>
              <a:t>Que faites-vous?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The </a:t>
            </a:r>
            <a:r>
              <a:rPr lang="fr-FR" dirty="0" err="1"/>
              <a:t>students</a:t>
            </a:r>
            <a:r>
              <a:rPr lang="fr-FR" dirty="0"/>
              <a:t> </a:t>
            </a:r>
            <a:r>
              <a:rPr lang="fr-FR" dirty="0" err="1"/>
              <a:t>will</a:t>
            </a:r>
            <a:r>
              <a:rPr lang="fr-FR" dirty="0"/>
              <a:t> </a:t>
            </a:r>
            <a:r>
              <a:rPr lang="fr-FR" dirty="0" err="1"/>
              <a:t>speak</a:t>
            </a:r>
            <a:r>
              <a:rPr lang="fr-FR" dirty="0"/>
              <a:t> about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they</a:t>
            </a:r>
            <a:r>
              <a:rPr lang="fr-FR" dirty="0"/>
              <a:t> like to do, and </a:t>
            </a:r>
            <a:r>
              <a:rPr lang="fr-FR" dirty="0" err="1"/>
              <a:t>what</a:t>
            </a:r>
            <a:r>
              <a:rPr lang="fr-FR" dirty="0"/>
              <a:t> </a:t>
            </a:r>
            <a:r>
              <a:rPr lang="fr-FR" dirty="0" err="1"/>
              <a:t>others</a:t>
            </a:r>
            <a:r>
              <a:rPr lang="fr-FR" dirty="0"/>
              <a:t> in the class like to do.</a:t>
            </a:r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198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32334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Pourquoi </a:t>
            </a:r>
            <a:r>
              <a:rPr lang="en-US" sz="3200" b="1" dirty="0" err="1"/>
              <a:t>tombons</a:t>
            </a:r>
            <a:r>
              <a:rPr lang="en-US" sz="3200" b="1" dirty="0"/>
              <a:t>-nous?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4000" dirty="0"/>
              <a:t>Nous </a:t>
            </a:r>
            <a:r>
              <a:rPr lang="en-US" sz="4000" dirty="0" err="1"/>
              <a:t>tombons</a:t>
            </a:r>
            <a:r>
              <a:rPr lang="en-US" sz="4000" dirty="0"/>
              <a:t> pour </a:t>
            </a:r>
            <a:r>
              <a:rPr lang="en-US" sz="4000" dirty="0" err="1"/>
              <a:t>apprendre</a:t>
            </a:r>
            <a:r>
              <a:rPr lang="en-US" sz="4000" dirty="0"/>
              <a:t> comment se lever.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4950" y="1966912"/>
            <a:ext cx="1562100" cy="2924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2689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err="1">
                <a:solidFill>
                  <a:srgbClr val="FF0000"/>
                </a:solidFill>
              </a:rPr>
              <a:t>Sommes</a:t>
            </a:r>
            <a:r>
              <a:rPr lang="en-US" dirty="0">
                <a:solidFill>
                  <a:srgbClr val="FF0000"/>
                </a:solidFill>
              </a:rPr>
              <a:t>-nous </a:t>
            </a:r>
            <a:r>
              <a:rPr lang="en-US" dirty="0" err="1">
                <a:solidFill>
                  <a:srgbClr val="FF0000"/>
                </a:solidFill>
              </a:rPr>
              <a:t>prêts</a:t>
            </a:r>
            <a:r>
              <a:rPr lang="en-US" dirty="0">
                <a:solidFill>
                  <a:srgbClr val="FF0000"/>
                </a:solidFill>
              </a:rPr>
              <a:t>?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>
                <a:solidFill>
                  <a:srgbClr val="002060"/>
                </a:solidFill>
              </a:rPr>
              <a:t>Nous </a:t>
            </a:r>
            <a:r>
              <a:rPr lang="en-US" dirty="0" err="1">
                <a:solidFill>
                  <a:srgbClr val="002060"/>
                </a:solidFill>
              </a:rPr>
              <a:t>sommes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prêts</a:t>
            </a:r>
            <a:r>
              <a:rPr lang="en-US" dirty="0">
                <a:solidFill>
                  <a:srgbClr val="002060"/>
                </a:solidFill>
              </a:rPr>
              <a:t> !</a:t>
            </a:r>
          </a:p>
        </p:txBody>
      </p:sp>
    </p:spTree>
    <p:extLst>
      <p:ext uri="{BB962C8B-B14F-4D97-AF65-F5344CB8AC3E}">
        <p14:creationId xmlns:p14="http://schemas.microsoft.com/office/powerpoint/2010/main" val="1378313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/>
              <a:t>Jean Moulin (1899 – 1943) was a hero of the French resistance during World War II. He was captured, tortured, and executed by the Nazis.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040659" y="2051222"/>
            <a:ext cx="3941805" cy="3571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38238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766119"/>
            <a:ext cx="10515600" cy="5410844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faire</a:t>
            </a:r>
          </a:p>
          <a:p>
            <a:pPr marL="0" indent="0">
              <a:buNone/>
            </a:pPr>
            <a:r>
              <a:rPr lang="en-US" dirty="0"/>
              <a:t>to do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je ___________</a:t>
            </a:r>
          </a:p>
          <a:p>
            <a:pPr marL="0" indent="0">
              <a:buNone/>
            </a:pPr>
            <a:r>
              <a:rPr lang="en-US" dirty="0" err="1"/>
              <a:t>tu</a:t>
            </a:r>
            <a:r>
              <a:rPr lang="en-US" dirty="0"/>
              <a:t> ___________</a:t>
            </a:r>
          </a:p>
          <a:p>
            <a:pPr marL="0" indent="0">
              <a:buNone/>
            </a:pPr>
            <a:r>
              <a:rPr lang="en-US" dirty="0" err="1"/>
              <a:t>elle</a:t>
            </a:r>
            <a:r>
              <a:rPr lang="en-US" dirty="0"/>
              <a:t> __________</a:t>
            </a:r>
          </a:p>
          <a:p>
            <a:pPr marL="0" indent="0">
              <a:buNone/>
            </a:pPr>
            <a:r>
              <a:rPr lang="en-US" dirty="0"/>
              <a:t>nous _________</a:t>
            </a:r>
          </a:p>
          <a:p>
            <a:pPr marL="0" indent="0">
              <a:buNone/>
            </a:pPr>
            <a:r>
              <a:rPr lang="en-US" dirty="0" err="1"/>
              <a:t>vous</a:t>
            </a:r>
            <a:r>
              <a:rPr lang="en-US" dirty="0"/>
              <a:t> _________</a:t>
            </a:r>
          </a:p>
          <a:p>
            <a:pPr marL="0" indent="0">
              <a:buNone/>
            </a:pPr>
            <a:r>
              <a:rPr lang="en-US" dirty="0" err="1"/>
              <a:t>ils</a:t>
            </a:r>
            <a:r>
              <a:rPr lang="en-US" dirty="0"/>
              <a:t> ____________</a:t>
            </a:r>
          </a:p>
        </p:txBody>
      </p:sp>
    </p:spTree>
    <p:extLst>
      <p:ext uri="{BB962C8B-B14F-4D97-AF65-F5344CB8AC3E}">
        <p14:creationId xmlns:p14="http://schemas.microsoft.com/office/powerpoint/2010/main" val="1587626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31760</TotalTime>
  <Words>259</Words>
  <Application>Microsoft Office PowerPoint</Application>
  <PresentationFormat>Widescreen</PresentationFormat>
  <Paragraphs>123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Office Theme</vt:lpstr>
      <vt:lpstr>Bonjour!</vt:lpstr>
      <vt:lpstr> Travail de cloche </vt:lpstr>
      <vt:lpstr>Bonjour!</vt:lpstr>
      <vt:lpstr>PowerPoint Presentation</vt:lpstr>
      <vt:lpstr>Bonjour!</vt:lpstr>
      <vt:lpstr>Pourquoi tombons-nous?</vt:lpstr>
      <vt:lpstr>PowerPoint Presentation</vt:lpstr>
      <vt:lpstr>Jean Moulin (1899 – 1943) was a hero of the French resistance during World War II. He was captured, tortured, and executed by the Nazis.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Billet de sortie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Bonjour!</dc:title>
  <dc:creator>Steven Gerson</dc:creator>
  <cp:lastModifiedBy>Steven Gerson 🦅</cp:lastModifiedBy>
  <cp:revision>426</cp:revision>
  <cp:lastPrinted>2017-01-30T19:26:13Z</cp:lastPrinted>
  <dcterms:created xsi:type="dcterms:W3CDTF">2016-10-03T16:25:09Z</dcterms:created>
  <dcterms:modified xsi:type="dcterms:W3CDTF">2025-01-17T16:42:31Z</dcterms:modified>
</cp:coreProperties>
</file>