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383" r:id="rId3"/>
    <p:sldId id="388" r:id="rId4"/>
    <p:sldId id="389" r:id="rId5"/>
    <p:sldId id="381" r:id="rId6"/>
    <p:sldId id="384" r:id="rId7"/>
    <p:sldId id="375" r:id="rId8"/>
    <p:sldId id="377" r:id="rId9"/>
    <p:sldId id="370" r:id="rId10"/>
    <p:sldId id="386" r:id="rId11"/>
    <p:sldId id="367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3"/>
            <p14:sldId id="388"/>
            <p14:sldId id="389"/>
            <p14:sldId id="381"/>
            <p14:sldId id="384"/>
            <p14:sldId id="375"/>
            <p14:sldId id="377"/>
            <p14:sldId id="370"/>
            <p14:sldId id="386"/>
            <p14:sldId id="36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7T19:28:28.3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14369 7646 380 0,'0'0'10'0,"-4"9"4"0,1 2-14 0,3 1 0 16,-4-6 0-16,1 3 0 0,3 3 32 0,0 5 4 15,0-5 1-15,0 0 0 0,0-6 39 0,0 5 7 16,-4-5 1-16,4 3 1 0,0 3-17 0,-4 0-3 16,4-12-1-16,0 0 0 0,-3 5-36 0,3-5-7 0,0 0-1 0,-4 6-1 15,1 0 13-15,-1 0 4 0,4-6 0 0,0 0 0 16,-3 6-22-16,-1 0-4 0,1-3-1 0,-4 9 0 15,7-1 44-15,-4 1 9 0,1-6 2 0,-1 3 0 16,4 3-64-16,-3 5 0 16,3-5-12-16,0 0 2 0,0 2 10 0,-4 4 14 15,8-12-3-15,-4 12-1 0,3-7-10 0,-3 4 0 0,4 9 0 0,-1-7 0 16,1 10 25-16,-1-4 3 0,1 4 1 0,-4 2 0 16,3-8 5-16,-3-1 1 0,4 7 0 0,-4-7 0 15,0 10-35-15,0-7 0 0,0 9 0 0,0-8 0 16,-4-3 0-16,1-4 0 0,-1 1 0 0,4-12 0 15,-3 3 38-15,-1-7 1 0,4-2 0 0,-3 0 0 16,3 3-12-16,-4-3-3 0,4-3 0 0,0-2 0 16,0-13-24-16,0 6 0 0,-3-2 8 0,3-1-8 15,0 0 0-15,0-3 0 0,-4 1 0 0,4 2 0 16,-3-3 0-16,3 7 0 0,-4-4 0 0,4-3 0 0,-3-11 0 16,-1 5 0-16,0-2 0 0,-3 5 0 0,4 1 0 15,-1 5 0-15,-3-2 0 0,0-1 0 0,0-3-15 16,0 10-5-16,0-7 0 0,0 0-1 0,3 4 4 15,1-4 1-15,-1-6 0 0,1 10 0 0,-1 2-2 16,1 0 0-16,3 0 0 0,0-2 0 0,3-1 6 16,-3 0 0-16,4-2 1 0,-4 5 0 0,3-3 11 0,-3-2 0 15,4 11 0-15,-1-6 0 0,5-3 0 0,-5 1 0 16,4-1 0-16,-3 3 0 0,3 0 0 0,-4 4 0 16,4 2 0-16,-3 0 0 0,3 0 0 0,0-6-16 15,0-6 2-15,0 1 1 0,-3 8 13 0,3 6 0 0,0 0 0 16,3 6 0-16,-3 3 0 0,0 0-9 0,4 3-1 15,-4 5 0-15,7-2 10 0,-3 0 0 0,-1-3 0 0,4-3 0 32,0 5-35-32,-3 1-8 0,3 0-1 0,0 0-1 15,4 2-3-15,0 4-1 0,-4-6 0 0,7 5 0 16,-3-8-26-16,-1 0-5 0,1 0 0 0,-1-3-1 0,5 0 15 16,-5-6 3-16,1-6 1 0,-1 6 0 0,1-9 50 0,0 6 12 0,-1-3 0 0,-2 0 0 15,2-3-54 1,-3-2-8-16,15-1-2 0,-15 6 0 0</inkml:trace>
  <inkml:trace contextRef="#ctx0" brushRef="#br0" timeOffset="747.76">14683 8066 806 0,'-4'3'17'0,"-3"3"4"0,3 0 1 0,4-6 2 0,0 0-24 0,-7 3 0 15,4 6 0-15,3-9 0 0,0 0 107 0,0 0 17 16,0 0 3-16,-7 6 1 0,0-6-52 0,7 0-9 0,0 0-3 0,0 0 0 15,-7 0-13 1,7 0-3-16,0 0-1 0,0 0 0 0,0 0-24 0,0 0-5 16,0 0-1-16,0 0 0 0,0 0-17 0,0 0 0 15,0 0 0-15,0 0 0 0,0 0 0 0,0 0 0 0,0 0 0 0,0 0 0 16,0 0-11-16,0 0-5 0,7 5-2 0,-4 7 0 16,1 0 18-16,-1-3 0 0,4 3 11 0,-3-7-11 15,-4-5 9-15,3 6-9 0,5 6 0 0,-1-6 9 16,-4 0-9-16,4-6 12 0,0-6-12 0,4 6 12 15,-4 6-12-15,0 0 0 0,0-6 9 0,4-6-9 16,-4 6 0-16,0-12 0 0,3 6 0 0,1-9 0 16,-1 7 0-16,1-4 0 0,-4 3 0 0,4-3 0 15,-4 6 0-15,0-5 0 0,0-1 0 0,-4 3 0 16,4-3 16-16,-3 6 0 0,-1-5-1 0,-3-1 0 16,4-3-24-16,0 3-5 0,-8 7-1 0,4-7 0 0,-4 0 15 0,4 0 0 15,-3 3 0-15,-1-2-9 0,1 5 0 0,-1-6 0 16,-3 6 0-16,0-6 0 0,0 1-1 0,0 5 0 15,0-3 0-15,-3 3 0 16,2 0-26-16,-2 6-6 0,-1-6-1 16,1 6 0-16,-1 0 35 0,-3 0 8 0,3 0 0 0,1 6 0 0,-1 9 0 15,1 3 0-15,-1-1 0 0,0 1 0 16,4 2 0-16,-3 4-12 0,3-6 12 0,0 5-12 0,0 4 12 0,-4-4 0 16,4 4 0-16,0-4 0 0,3-2 0 0,1-4 8 15,-1 1-8-15,1 0 11 0,-1-7 8 0,4 4 1 16,4 3 1-16,-4-7 0 0,0 1-33 0,3 0-8 15,-3-3 0-15,4-3-1 0,3-1 59 0,0 1 12 0,0 0 2 16,0 0 1-16,4-6-29 0,-4 3-5 0,3-3-2 0,1 6 0 16,3 0-9-16,-3 0-8 0,3-3 9 0,0 0-9 15,0 2 9-15,4-5-9 0,-4 0 8 0,0 6-8 16,-4-6 0-16,5 6 0 0,-1-6 0 0,0 0 0 16,0-6-58-1,-4 6-17-15,8-11-3 0,-7 5-1 0,3 0-141 0,-4 0-29 16,12-3-6-16,-22 9-154 0</inkml:trace>
  <inkml:trace contextRef="#ctx0" brushRef="#br0" timeOffset="1194.574">15173 7346 903 0,'0'0'20'0,"0"0"4"0,0 0 0 0,-4 6 2 0,4-6-26 0,0 6 0 15,0-6 0-15,-3 6 0 0,3 5 86 0,-4-2 12 16,4-9 2-16,0 6 1 0,0 3-50 0,0 6-11 15,0-10-1-15,0 13-1 0,0-12-10 0,4 6-3 16,-4 2 0-16,0 4 0 0,3 0-3 0,-3 5-1 0,7 4 0 16,-3 5 0-16,0 3-1 0,3 3-1 15,-4 1 0-15,4 2 0 0,0-6-4 0,0 3-1 16,0 6 0-16,0 6 0 0,0-8-4 0,1 8-1 0,2 0 0 0,-3 0 0 16,-3-3 3-16,3-3 1 0,-4 0 0 0,1 6 0 15,-1-12-13-15,-3-3-15 0,4 1 3 0,-1 2 1 16,1-12 39-16,-4 4 7 0,0-7 1 0,3 4 1 15,-6 8-23-15,-1-3-5 0,1-8-1 0,3 2 0 16,-4-8 9-16,1-6 2 0,3-4 0 0,-4-2 0 16,1-12-48-16,3 0-10 0,0 6-1 0,-4 0-1 15,1 3-21-15,-1-3-4 0,1 0-1 0,-4-5 0 16</inkml:trace>
  <inkml:trace contextRef="#ctx0" brushRef="#br0" timeOffset="1549.799">15025 8060 806 0,'0'0'17'0,"0"0"4"0,0 0 1 0,0 0 2 0,0 0-24 0,0 0 0 0,3 6 0 0,4-3 0 16,-3 3 56-16,3-6 6 0,4 0 2 0,-4 0 0 15,3 0 0-15,1 0 0 0,-1 0 0 0,4 0 0 16,1 0 5-16,-1 3 2 0,-4 0 0 0,4-3 0 16,0 0-38-16,1-3-7 0,-5 0-2 0,4 0 0 15,0 3 8-15,-3-3 0 0,3 0 1 0,-3 3 0 16,3-6-33-16,0 0 0 0,-3 1 0 0,3 5 0 15,-4 0 0-15,4 0 0 16,4-6 0-16,-4 0 0 16,0 6-44-16,4-6-16 0,-1 6-4 0,-2-6 0 0,2 3-97 15,-3 3-20-15</inkml:trace>
  <inkml:trace contextRef="#ctx0" brushRef="#br0" timeOffset="1863.172">15625 8004 936 0,'0'0'20'0,"0"0"5"0,0 0 1 0,0 0 0 0,0 0-26 0,3 3 0 16,-3-3 0-16,0 6 0 0,4 3 79 0,-1 0 10 15,-3-3 3-15,4 6 0 0,-1-1-23 0,-3-5-4 16,4 9-1-16,-4 3 0 0,0-1-39 0,3-2-8 16,-3 8-1-16,4 1-1 0,-4-1-24 0,0-2-5 15,3-3-1-15,-3-4 0 0,0 10 15 0,4-1 0 0,-4-8 0 0,0 6 0 16,3-974 20-16,-3 1932 6 0,0-961 2 0,0-6 0 16,4-7-28-16,-4-5-11 0,0 9 1 0,0-9 0 31,0 6-109-31,0-6-21 0</inkml:trace>
  <inkml:trace contextRef="#ctx0" brushRef="#br0" timeOffset="2110.978">15543 7649 1036 0,'-7'6'23'0,"0"-1"5"0,7 7 0 0,-3 0 1 0,-1 0-29 0,4-6 0 16,0-6 0-16,0 0 0 15,0 0-45-15,0 0-15 0,0 0-4 0,4-3 0 0</inkml:trace>
  <inkml:trace contextRef="#ctx0" brushRef="#br0" timeOffset="2838.319">16030 8072 1148 0,'0'0'25'0,"0"0"6"0,0 0 1 0,-3 6 0 0,3-6-32 0,0 0 0 0,0 0 0 0,0 0 0 15,0 0 61-15,0 0 7 0,0 0 0 0,0 0 1 0,-4 6-22 0,4-6-5 16,0 0-1-16,0 0 0 0,0 15-25 0,0-15-4 16,0 0-2-16,0 5 0 0,0-5-2 0,4 6 0 15,-4 6 0-15,0-6 0 0,3 6 4 0,-3-1 1 16,0 4 0-16,0-3 0 0,0 6 4 0,-3-1 1 16,3 4 0-16,0-4 0 0,0-11 0 0,0 3 0 15,-4 9 0-15,4-7 0 0,0 1 7 0,0 3 2 16,0 3 0-16,0-1 0 0,4-11-10 0,-4 6-1 15,3 0-1-15,1-1 0 0,-1 4-5 0,1-3-1 16,-1-6 0-16,1 3 0 0,-1-4-1 0,-3-5-8 16,0 0 12-16,0 0-4 0,0 0-8 0,0 0-14 15,0 0 3-15,4-3 1 0,-4 3 10 0,3-5 0 16,1-7 0-16,-4-6 0 0,4 9 0 0,-4-2 0 0,0-1 0 0,0 0 0 16,-4 0-22-16,0-2-2 15,4 5-1-15,-3-6 0 16,-1-8-3-16,-3 2 0 0,4 6 0 0,-1 7 0 0,-3-10 13 0,4 3 3 0,-4 0 0 0,0 7 0 15,7 8 3-15,-7-6 1 0,-1-6 0 0,1 0 0 16,0 3 8-16,0 4 12 0,0-4-2 0,4 0-1 16,-1-3-9-16,1 6 0 0,-1-5 0 0,1-4 0 15,3 0 0-15,0 0 0 0,3-2 0 0,1-7 0 16,-1 10 0-16,4-10 0 0,-3 1 0 0,-1 2 0 16,4 3 0-16,0 1 0 0,0 2 0 0,1 3 0 15,-1 0 0-15,3 1 0 0,-3 5 0 0,0-3 0 16,0-3 0-16,0 6 0 0,0 0 0 0,1 1 0 15,-1 10 0-15,0 1 0 0,0-6-10 0,0 3 10 16,0 0 0-16,0 3 0 0,0-3 0 0,0 3 10 16,0 0-28-16,0 0-6 0,0 5 0 0,4 1-1 15,-4-6-11-15,0 0-3 0,3 0 0 0,-3-3 0 16,0 3-16-16,4 0-3 0,-4-1-1 0,4-5 0 16,-4 0-130-16,3 0-27 0</inkml:trace>
  <inkml:trace contextRef="#ctx0" brushRef="#br0" timeOffset="3690.644">16387 8172 1036 0,'0'0'23'15,"0"0"5"-15,0 0 0 0,0 0 1 0,0 0-29 0,0 0 0 0,0 0 0 0,0 0 0 0,-4-6 74 16,-3 0 9-16,7 6 1 0,0 0 1 0,0-9-28 0,0 7-5 16,0 2-2-16,-4-6 0 0,4 0-16 0,0 6-3 15,0 0-1-15,0 0 0 0,0 0-10 0,0 0-1 16,0 0-1-16,0 0 0 0,0-9-18 0,0 9 0 16,0 0 0-16,0 0 0 0,0 0 0 0,4 3 0 15,3 6 0-15,0-3 0 0,-3-1 0 0,-1-2 0 16,1 3-8-16,3 0 8 0,3 0 0 15,-3 0 0-15,4-12 0 0,-1 6 0 16,-2 0 0-16,2 0 0 0,-3 0 0 0,4 0 0 0,-1-6 11 0,-3 0-2 16,4-3 0-16,-4-2 0 0,0-1 12 0,0 6 3 15,0 0 0-15,-3 0 0 0,3 0-8 0,-4 1-2 16,1-10 0-16,-1 6 0 0,1 0-14 0,-4 3 11 16,3 0-11-16,-3 1 10 0,0-7-10 0,0 6 0 0,0-3 0 0,-3 3 8 15,3 6-8-15,-4-3 0 0,1-3 0 0,-4 3-11 16,3-2-1-16,1-7 0 0,-1 12 0 0,4 0 0 15,-7-6-3-15,0 6-1 0,-3-6 0 0,2 6 0 16,1 0-3-16,7 0-1 0,-7 0 0 0,0 6 0 16,-3 0 2-16,3 0 0 0,7-6 0 0,-14 6 0 15,6-6 36-15,-2 5 7 0,3-2 2 0,0 3 0 16,0 0-50 0,0 6-9-16,0-6-3 0,0 6 0 0,0-7 35 0,-4 7 0 0,4-6 12 0,-4 3-3 15,1 3-1-15,-1-1 0 0,4 7 0 0,-4-3 0 16,4-1 8-16,0 1 2 0,4-3 0 0,-4 6 0 15,3-4-18-15,4-2 0 0,-3 6 0 0,-1-7 0 16,4 1 9-16,0 3-9 0,0-3 0 0,-3-7 9 16,6 7-9-16,-3-3 0 0,0 3 0 0,4-3 0 15,-4-9 0-15,0 0 0 16,0 3 0-16,3 8 0 0,1-5 0 0,3 6 0 0,-4-3 0 0,4 0 0 0,-3-3 24 16,3-1 12-16,0-2 2 0,0 3 1 0,0-6-25 0,4 6-5 15,-1 0-1-15,1-6 0 0,0 0 0 0,-4 6 0 16,3-6 0-16,1 0 0 0,-1 0 1 0,4 0 0 15,-3 0 0-15,0-6 0 0,3 6-9 0,0 0 0 16,0 0 0-16,-3-6 0 16,3 0-44-16,-4 0-12 0,1 6-1 15,-1 0-1-15,1 0-61 0,0-3-12 0,3 0-2 0,-7-2-305 16,3-1-61-16</inkml:trace>
  <inkml:trace contextRef="#ctx0" brushRef="#br0" timeOffset="4405.742">16852 7919 836 0,'0'0'24'0,"0"0"4"0,0 0-28 0,0 0 0 16,0 0 0-16,0 0 0 0,0 0 61 0,0 0 7 15,0 0 0-15,0 0 1 0,0 6 30 0,0 0 5 16,0 6 2-16,0-3 0 0,0-1-40 0,-3 7-8 15,3-3-2-15,3 0 0 0,-3-1-24 0,0 1-6 16,4 3-1-16,-4 2 0 0,0-5-25 0,0 3 0 16,3 3 0-16,-3-7 0 0,7 7 0 0,-3-3 0 15,3 8 0-15,0 1 0 0,4-4 28 0,-4 4 1 16,3-4 0-16,-3 4 0 0,4-7-29 0,-4 1 8 0,0-6-8 16,0 0 0-1,0-4 0-15,-3 4 9 0,-1-6-9 0,1 6 8 0,-1-9-8 0,-3-3 10 0,0 6-10 0,0-6 10 16,0 0-1-16,4 6 0 15,-4-6 0-15,0 0 0 0,0 0 9 0,0 0 2 0,0 0 0 0,0 0 0 16,0 0 11-16,0 0 2 0,0 0 1 0,0 0 0 16,0 0-12-16,0 0-2 0,0 0-1 0,0 0 0 15,-7-6-11-15,0-3-8 0,-1-3 9 0,1 0-9 16,0 6 0-16,4-8 0 0,-1-1 0 0,-3 6 0 16,0-3 0-16,4 1 0 0,-4-7 0 0,0 3 0 15,0 4-8-15,3-13-2 0,0 9 0 0,1-2 0 16,-1-1-4-16,1 3-1 0,-1 4 0 0,4-7 0 15,0 0-16 1,0 7-3-16,0-7-1 0,4 3 0 0,-4-2 35 0,3-1 0 0,1 6 0 0,3 3 0 16,0-8 0-16,0 11 0 0,0-6 0 0,4-3 0 15,-1 4 0-15,1-1 8 0,-1 0 0 0,5 6 1 16,-1 0-9-16,3 1 0 0,-3-4 0 0,1 3 0 16,2 0-9-16,-3 0 9 0,0 6 0 0,4 0 0 15,0-6 0-15,-1 6 0 0,1-6 0 0,0 0 0 0,-1 1-13 0,1-1 4 16,0 6 1-16,-1-6 0 15,1 0-42-15,-1 0-8 0,1 0-2 0,-4 3 0 16,0-3-105-16,0-5-22 0,11-1-4 16,-4-3-1-16</inkml:trace>
  <inkml:trace contextRef="#ctx0" brushRef="#br0" timeOffset="-193478.777">17706 7852 806 0,'0'0'17'0,"0"0"4"0,0 0 1 0,0 0 2 0,0 0-24 0,0 0 0 16,0 0 0-16,0 0 0 0,0 0 21 0,0 0 0 15,-4 5 0-15,-3 1 0 0,4 6 16 0,-1-9 3 16,-3 3 1-16,4 3 0 0,-4 0-28 0,0 2-5 16,0-5-8-16,3 0 11 0,-3 0 25 0,7-6 6 15,-4 6 1-15,4-6 0 0,-3 6 17 0,3-6 4 16,-4 9 1-16,4-9 0 0,0 0-21 0,0 0-5 0,-3 5-1 0,-1 1 0 16,4-6-11-16,-7 12-3 0,0-6 0 15,4 0 0-15,-4 6-16 0,3-7-8 16,-3 7 8-16,0 3-8 0,0-3 32 0,0-1 0 0,-4-5 1 0,1 3 0 15,-1 0-41-15,1 6-9 0,-1-4-2 0,-3 1 0 16,3 0 19-16,1-3 0 0,-1 0 0 16,-3 5 0-16,3-8 0 0,1 6 0 0,-1 0 0 0,4-6 0 15,0-1 0-15,0 4 0 0,4-3 0 0,-5 0 0 16,8-6 0-16,-3 12 0 0,3-12 0 0,-4 6 0 16,1 0 0-16,-1-1 0 0,1-2 0 0,3-3 0 15,-4 6 0-15,1 3 0 0,3 0 0 0,-4-3 0 16,4 0 0-16,-3-1 0 0,3-5 0 0,0 12 0 15,0-6 0-15,0 3 0 0,7 0 0 0,-4-3 0 16,1 2 16-16,-1-2 8 0,4 0 0 0,-3 0 1 16,7 0-17-16,-4 0-8 0,0-6 8 0,0 0-8 15,3 0 20-15,-3 0 0 0,4-6-1 0,-1 0 0 16,1 0-3-16,0 0 0 0,-1-5 0 0,1 2 0 0,-1 0-16 16,1-6 0-16,-4 3 0 0,4 1 0 0,-1-7 0 15,-3 3 0-15,0 4 0 0,0-7 0 0,-3 6 0 16,-1-2 0-16,1-4 0 0,0 6 0 0,-1-5 0 0,1-1 0 15,-4 9 0-15,0 3 0 0,0 6 22 0,0 0 1 16,0-6 0-16,0 0 0 16,0 6-23-16,0 0 0 0,0 0 0 0,0 0-12 0,-4-5 12 0,4 5-10 15,0 0 10-15,0 0-10 0,0 0 10 0,0 0-8 16,0 0 8-16,0 0-8 0,0 0 8 0,0 0 0 16,-3-6 0-16,3-6 0 0,0 12 0 0,0-6 0 15,0 6 0-15,0 0 0 0,0 0 0 0,0-3-8 16,0 3 8-16,0 0 0 0,0 0 0 0,0 0-8 0,0 0 8 15,0 0 0-15,0 0-13 0,0 0 2 0,-4 6 1 0,0 0 0 16,4 9 10-16,-3-10-13 0,3 7 5 0,-4 0 8 16,4 9 0-16,0-4 0 0,0 7 0 0,0-1 0 15,0 4 0-15,4-7 0 0,-4 4 9 0,0-1-1 16,3-8-8-16,1 3 12 0,0 5-4 0,-1-2 0 16,4-4-8-16,0 1 0 0,4-6 0 0,-1-6 0 15,1-1 0-15,-1 1 0 0,1 0 0 16,3-3 0-16,0-3 0 0,0 0 0 0,4-3 0 0,0 0 0 15,-1 3-156 1,1-3-28-16,17-8-7 0,-7 5-1 0</inkml:trace>
  <inkml:trace contextRef="#ctx0" brushRef="#br0" timeOffset="-193153.189">17956 7999 948 0,'0'0'27'0,"0"0"5"0,-3 0-32 0,3 8 0 0,-4-2 0 0,1 3 0 16,3 0 24-16,-4 3-3 0,4-1 0 0,-3-5 0 15,3-6 19-15,0 6 3 16,0 3 1-16,0 9 0 0,0-12-5 0,0 5-1 0,0 1 0 0,3 6 0 16,-3-4-38-16,0 4 0 15,4 0 0-15,-1-4-8 0,1-2 21 0,-1 6 5 16,1-1 1-16,3-8 0 0,-4 15-19 0,1-13 0 0,3 1-11 0,-3 6 11 31,-1-6-52-31,1-4-4 0</inkml:trace>
  <inkml:trace contextRef="#ctx0" brushRef="#br0" timeOffset="-192921.167">17667 7431 741 0,'0'0'16'0,"0"0"3"0,0 0 1 0,0 0 2 0,0 0-22 0,0 0 0 15,0 0 0-15,0 0 0 0,0 0 19 0,0 0-1 16,0 0 0-16</inkml:trace>
  <inkml:trace contextRef="#ctx0" brushRef="#br0" timeOffset="-191190.849">27622 7690 968 0,'0'0'21'0,"0"0"5"0,4 6 1 0,3-3 0 0,-3 6-27 0,3 5 0 0,0-8 0 0,0 12-282 15,-4-4-62-15</inkml:trace>
  <inkml:trace contextRef="#ctx0" brushRef="#br0" timeOffset="-190624.947">27781 7825 788 0,'0'0'17'16,"0"0"4"-16,0 0 1 0,0 0 0 0,0 0-22 0,0 0 0 0,0 0 0 0,0 0 0 15,0 0 49-15,0 0 6 0,0 6 1 0,-3 3 0 16,3 3-10-16,-4-1-2 0,1 1 0 0,-1-3 0 0,1 0 13 0,-1 5 3 15,1-2 0-15,-1 0 0 0,4 6 4 0,0-4 2 16,0 4 0-16,0 5 0 0,0-8-12 0,4 3-2 16,-1 5-1-16,1-8 0 0,-1 14-35 0,4-5-6 15,0-1-2-15,0 4 0 0,0 2-8 0,0 4 0 16,0-7 0-16,1 3 8 0,-1 4-8 0,0-4-9 16,-4-2 9-16,4 2-13 15,-3-2-35-15,-1 2-8 0,-3-11 0 0,4 5-1 16,-4-8-110-16,-4-3-21 0,-6 20-5 0,-1-14-1 0</inkml:trace>
  <inkml:trace contextRef="#ctx0" brushRef="#br0" timeOffset="-190349.418">27594 7258 1285 0,'0'0'28'0,"0"0"5"0,0 0 2 0,0 0 2 0,0 0-29 0,0 0-8 0,0 0 0 0,0 0 0 15,0 0 34-15,0 0 6 0,0 0 0 0,0 0 1 16,0 0-25-16,0 0-6 0,0 0-1 0,0 0 0 15,0 0-39-15,0 0-8 0,0 0-2 0,0 0-571 16</inkml:trace>
  <inkml:trace contextRef="#ctx0" brushRef="#br0" timeOffset="-189349.437">27940 8054 1119 0,'0'0'24'0,"0"0"6"0,0 0 1 0,0 0 1 0,0 0-32 0,0 0 0 16,0 0 0-16,0 0 0 0,0 0 57 0,0 0 6 16,0 0 1-16,0 0 0 0,0 0-26 0,0 0-5 15,0 0-1-15,0 0 0 0,0 0-19 0,0 0-4 16,0 0-1-16,0 0 0 0,0 0 18 0,0 0 3 0,0 0 1 0,0 6 0 16,0-6-4-16,0 0-1 0,0 0 0 0,4 6 0 15,-4 0 3-15,3 0 1 0,-3-6 0 0,0 0 0 16,7-3-17-16,-3 9-3 0,3 12-1 0,-4-7 0 15,4 7-8-15,0 3 0 0,0 2 0 16,0-2 0-16,1 2 0 0,-1 7 0 0,0-7 0 0,0 9 0 16,3-5 0-16,-3-4-11 0,0 1 3 15,0-1 0-15,0 4 8 0,1-7 0 0,-5 4 0 16,4-6 0-16,-3-1 0 0,-1 1 0 0,1-9 0 0,-1-3-8 16,-3 5 8-16,4-5 0 0,-4 0 0 0,0-6 0 15,0 6 8-15,0-6-8 0,0 0 10 0,0 0-10 16,0 0 14-16,0 0-3 0,0 0-1 0,0 0 0 15,0 0 0-15,0 0 0 0,-7-6 0 0,3-6 0 16,1-5-10-16,-1 2 0 0,1-3 0 0,-1 7 0 16,4-7 0-16,-3-9 0 0,-1 10 0 0,0-10 0 0,1 7 11 15,-1-1 0-15,1-2 0 0,-1 2 0 0,4 3 13 0,-7-8 4 16,4 8 0-16,3-5 0 0,0-1-28 0,-4 10 0 16,4-4 0-16,-3-3 0 0,3 1 0 0,0 11 0 15,0 3 0-15,0-6 0 0,0 7 0 0,3-10 0 16,-3 6 0-16,4 0 0 0,-4-3 0 0,3-5 0 15,1 2 0-15,-1 6 0 0,-3-5 0 0,4 2 0 16,-1 0 0-16,-3 0 0 0,4 3 0 0,-1-2 0 16,-3-1 0-16,4 6 0 0,0-6 0 0,-1 6 0 0,1-8 0 15,-1 8 0-15,4 0 0 0,0 0 0 0,0 0 0 16,0 6 0-16,4-6-12 0,-1 0-7 0,1 6-1 16,0-5-1-16,3 10 11 0,0-5 10 15,0 0-13-15,0 6 5 16,4-6-15-16,-4 6-2 0,4 0-1 0,-1 0 0 15,4 0-33-15,-7 0-6 0,1 8-2 0,-1-8 0 16,0 6-32-16,3-6-6 0,-3 6-2 0,1-3 0 0</inkml:trace>
  <inkml:trace contextRef="#ctx0" brushRef="#br0" timeOffset="-188704.9">28667 8054 1101 0,'0'0'24'0,"0"0"4"0,-4-5 2 0,4 5 2 16,-3-12-32-16,-1 6 0 0,4 6 0 0,-3-6 0 0,-1 0 76 0,1 3 8 16,3 3 1-16,-8-3 1 0,1 0-35 0,-3 3-7 15,-1 0-2-15,1 3 0 0,-1-3-18 0,-3 6-4 16,3 0-1-16,-3 0 0 15,0 6-11-15,0-1-8 0,0-5 12 0,-4 3-12 0,4-3 0 0,-3 0 0 16,-1 12 0-16,4-7 0 0,0 1 0 0,0 6 0 16,-1 2 0-16,5-2 0 0,-4 2 0 0,3-2 0 15,1 6 0-15,-1-7 0 0,0 4 12 0,4-4-4 16,4 1 0-16,-1 0-8 0,-3-4 32 0,4-2 0 0,3 6 0 16,-4-12 0-16,8 6-20 0,-4 2-4 0,7-2 0 0,-4 0-8 15,4-6 16-15,0-1-3 0,4 4-1 0,-4-3 0 16,4 0 2-16,-1 0 0 0,4-6 0 0,-3 6 0 15,3-6-14-15,0 0 0 0,0-6 0 0,4 0 0 16,0-3 25-16,-1 0 6 0,1-5 1 16,0 2 0-16,3-9-32 0,0 4 8 0,-4-1-8 0,-2-8 0 31,2 2-24-31,-3 1-7 0,0-4-1 0,-3 4-1 0,0-7 33 0,-1 4-8 0,-3 2 8 0,0 1 0 16,0 8 0-16,-3-3 0 0,-1-5 11 0,1 8-11 15,-4-2 0-15,-4-7 0 0,1 9 0 0,-1 4 0 16,1-7-15-16,-4 6 3 0,0-3 1 0,0 4 0 15,0 5 11-15,0 6 0 0,3 0 0 0,4 0 0 16,0 0 0-16,-7 6 0 0,0 3 0 0,0-1 0 16,3 7 0-16,-3 3 0 0,4-4 0 0,3 1 0 15,-4-6 0-15,4 9 0 0,0-1 0 0,0 10 0 16,0-10 0-16,4 4 0 0,-1 8 0 0,1-5 0 0,3-1 0 16,-4 10 0-16,4-13 0 0,0 10 0 0,1-7 0 0,-5 4 0 15,4-4-8-15,0-2 8 0,-3 2-20 0,3-5 2 16,0-3 0-16,-4-1 0 15,1 1-11-15,3-3-3 0,-4-1 0 0,5-2 0 0,-1 3 16 0,-4-3 4 16,4 0 0-16,0-9 0 16,0 6-23-16,0-1-4 0,4-5-1 0,0 0-421 15,-4 0-85-15</inkml:trace>
  <inkml:trace contextRef="#ctx0" brushRef="#br0" timeOffset="-188429.698">28984 8178 1036 0,'0'0'23'0,"0"0"5"0,-3 6 0 0,-1 3 1 0,4-4-29 0,-3 4 0 0,-1 6 0 0,4-3 0 15,-3 0 57-15,3-1 6 0,0 1 1 0,0 9 0 16,0-10 0-16,0 4 0 0,0 0 0 0,3-1 0 15,-3-2-52-15,4 6-12 0,-4-3 0 0,0 2 0 16,0-5 0-16,3 0 0 0,-3-6 0 0,0 5 0 16,0 4 0-16,0-3 0 0,0-6 0 0,0 0 0 15,4 5-100-15,-4-11-22 0,0 0-5 0,7 6-1 16</inkml:trace>
  <inkml:trace contextRef="#ctx0" brushRef="#br0" timeOffset="-188190.83">28931 7555 1148 0,'-3'-18'25'0,"3"6"6"0,-4 1 1 0,-3 5 0 0,4 3-32 0,-1-3 0 0,4 6 0 0,0 0 0 16,0 0 22-16,-10 0-2 0,2 0 0 0,-2 0 0 15,3 6-20-15,0 3 0 0,0 2 0 0,3 1 0 16,1 0-10-16,-4 0-6 0,0-1-2 0,3-5 0 31,1 0-26-31,3-6-4 0,0 0-2 0,0 0 0 0</inkml:trace>
  <inkml:trace contextRef="#ctx0" brushRef="#br0" timeOffset="-185986.811">12919 12558 1177 0,'0'0'25'0,"0"0"6"0,0 0 1 0,0 0 2 0,0 0-34 0,0 0 0 16,-7-9 0-16,0 4 0 0,3-4 27 0,1 3-2 15,-1 0 0-15,0 0 0 0,1-3 31 0,-4 0 7 16,7 9 1-16,0 0 0 0,0 0 3 0,-11 0 1 15,1-3 0-15,-8 6 0 0,4 6-13 0,0 0-3 16,-4-15 0-16,-3 12 0 0,3 0-24 0,-3 0-6 16,0 6-1-16,0 2 0 0,3-2-6 0,-3 6-2 15,3-7 0-15,1 10 0 0,-4-3-13 0,7 5 0 16,-4-5 0-16,0 8 0 0,4-2 0 0,0 2 0 16,4-2 0-16,-5-4 0 15,8 1-18-15,0 0-6 0,0-7-2 0,4 4 0 0,-4-1 39 0,7-5 8 0,0-3 2 0,3-3 0 16,-3 3-37-16,7 3-7 0,0-7-2 0,0-2 0 15,0-3 12-15,0-3 3 0,4 0 0 0,3-2 0 16,0-4 8-16,0 0-10 0,4 0 10 0,0-3-10 16,3-5-7-16,-4-1-2 0,1 3 0 0,-4-2 0 15,4-1-3-15,-4 0-1 0,0 4 0 0,0-7 0 16,-3 4-4-16,-1-1-1 0,-3 6 0 0,4-11 0 16,-4 5-13-16,0 3-3 0,-3-2-1 15,-1 2 0-15,1 6 45 0,-1-6 8 0,-3 10 3 0,4-1 0 16,-4 6-11-16,0-6 0 0,-4-6 0 0,4 12 8 15,0 0 4-15,-3-3 1 0,-1 3 0 0,-3-3 0 16,4 3 0-16,-1 0 0 0,1 3 0 0,-1 0 0 16,-3 9-13-16,3 0 0 0,-3-7 0 0,4 13 0 15,-1-3 0-15,1 14 0 0,3-5 8 0,-4 2-8 0,4-8 21 16,0 8 2-16,4 4 0 0,-1-4 0 16,1-2-35-16,-1 2-6 0,1 3-2 0,-1-8 0 0,4 3 20 0,-3-7 0 15,3-5 0-15,4 6 0 0,-1-4 0 0,-3-5 0 16,4 0 0-16,-1-3 0 15,1 0-132-15,3 0-27 0,11-6-5 0,-11 8 0 0</inkml:trace>
  <inkml:trace contextRef="#ctx0" brushRef="#br0" timeOffset="-185427.995">13183 12373 687 0,'0'0'15'0,"0"0"3"0,0 0 1 0,0 6 1 0,-3 0-20 0,3 3 0 0,0-4 0 0,0 7 0 16,0-3 44-16,3 3 4 0,-3-3 2 0,4 5 0 15,-1-2 1-15,1 0 0 0,-1 3 0 0,1-1 0 16,-1 1-19-16,1-9-4 0,0 6-1 0,-1 2 0 15,1-8 5-15,-4 0 2 0,3 6 0 0,1 0 0 0,-4-7 15 16,3 4 3-16,-3-9 1 0,0 0 0 0,0 0-8 0,0 0-1 16,0 0-1-16,0 0 0 0,0 6-20 0,0-6-4 15,0 0-1-15,-3 0 0 0,-4-3-34 16,3-9-8-16,-3 7 0 0,3-1-1 16,-3-6-9-16,4 6-2 0,-4-3 0 0,0 0 0 0,0 4 9 15,0-1 2-15,0 3 0 0,0-3 0 16,-1 0-3-16,1 6-1 0,0 0 0 0,4 6 0 0,-4 0 29 0,0 3 0 15,0-4 0-15,0 7 0 0,0-6 0 0,-4 6 0 16,4-6 0-16,0 0 0 0,0-1 0 0,0 1 0 16,0 3 0-16,0 0 0 0,3 0 0 0,1-3 0 15,3 0 0-15,-7-1 0 0,3 1 45 0,1 0 15 16,3-3 4-16,-4 6 0 0,4-3-64 0,-4 0-28 0,4 8 3 16,0-2 0-16,4 0 25 0,0-3 8 0,-1 5 0 15,1 7 0-15,3-3 7 0,-4-1 1 0,4 4 1 0,0 5 0 16,-3-2-17-16,3 5 0 0,-4-14 0 0,1 3 0 15,3-7 0-15,0 7 0 0,0-6 0 0,4-1 0 16,-1-2 0-16,4 0 0 0,0 0 0 0,4 3 0 16,3-12-21-16,-3 0 1 0,3-6 1 0,4 6 0 31,-4-6-29-31,0-9-5 0,0 3-2 0,0-5 0 0</inkml:trace>
  <inkml:trace contextRef="#ctx0" brushRef="#br0" timeOffset="-184860.786">13363 12105 1157 0,'-3'12'32'0,"3"-12"8"0,0 9-32 0,-4 6-8 16,4-3 0-16,0-1 0 0,0 7 25 0,4-3 3 16,-1 2 1-16,1 4 0 0,-1 2 9 0,4 7 2 0,-3-7 0 0,3 4 0 15,0-13-5-15,4 16-1 0,-4 5 0 0,0 3 0 16,3-11-25-16,-3 8-9 0,4-6 0 0,-4 10 9 16,0-13-9-16,0 9 0 0,0-5 0 0,0 8 0 15,-3-3 0-15,-1-2 0 0,1-10 0 16,-1-2 0-16,-3-9 0 0,0 2 0 15,0 4 0-15,0 5 0 0,-3-17 0 0,3 0 0 16,0-6 0-16,0 0 0 0,0 0 53 0,-4 0 9 0,1-6 2 0,-1 0 0 16,-3-11-1-16,4 2 0 0,-1 0 0 0,1 1 0 15,-1-7-50-15,4 3-13 0,-4 1 0 0,4-4 0 16,4-2 0-16,-4 11 0 0,0-6 0 0,0 7 0 16,4 2 0-16,-1 0 0 0,1-3 0 0,-1 3 0 15,1 3 0-15,-1 1 0 0,1-4 0 0,3 3 0 16,0 3-13-16,-4 0-5 0,1 3-1 0,3 3 0 15,0-3-8-15,0 3-1 0,4-3-1 0,-1 0 0 16,1 3-7-16,-1 3 0 0,4 0-1 0,-3 5 0 16,7-5 9-16,-4-3 1 15,-4 3 1-15,4-3 0 0,-3 0 7 0,0 6 2 0,-1 5 0 0,1 4 0 0,-1-9 5 0,-6 3 0 16,3 2 1-16,0 7 0 0,0 2 11 16,-3-5-8-16,-4 3 8 0,3 2-8 0,-3-2 8 0,-3 8 0 15,3-8 0-15,0 2 0 0,-4-5 0 0,1-3 0 16,3-4 0-16,0 1 0 0,0 0 0 0,0-12-18 15,0 0 3-15,0 0-614 16</inkml:trace>
  <inkml:trace contextRef="#ctx0" brushRef="#br0" timeOffset="-184337.013">13832 12696 1062 0,'-10'12'23'0,"3"-6"5"0,3 0 0 0,1-3 3 0,-1 6-31 0,1-3 0 0,3-6 0 0,-4 11 0 16,1-2 12-16,3-3-4 0,0-6-8 0,0 0 12 16,0 0 11-16,0 0 1 0,0 0 1 0,3 6 0 15,4-6-7-15,0-6-2 0,0 6 0 0,4-6 0 16,-4 3-16-16,0 0 10 0,4 0-10 0,-1 0 8 15,1 3-8-15,-1-3 10 0,1 3-10 0,-1-5 10 16,1 5-10-16,3 5 0 0,-3-2 0 0,-1 3 0 0,4-3 0 0,-3 0 0 16,3-6 0-16,0 3 0 15,0-3 0-15,-3 0 0 0,3 0 0 0,-3-5 0 16,-1-1-35-16,1 0-9 0,-4 3-1 0,0 0-1 16,0-6 30-16,-3 1 7 0,-1-1 1 0,1 3 0 0,-8 3 49 15,4-6 11-15,0-2 1 0,-7 5 1 0,3 3-43 0,-3 0-11 16,0 3 0-16,-3-3 0 0,-1 0 53 0,1 6 9 15,-1-5 2-15,-3-1 0 16,0 6-52-16,0 0-12 0,-4 6 0 0,0-6 0 0,1 5 52 0,-1 1 8 16,4 3 2-16,0 0 0 0,0 3-42 0,0-3-9 15,0 2-2-15,-1 1 0 0,8 0-9 0,-3 0 0 16,6 8-10-16,-3-8 10 0,7 6-8 0,0 2 8 0,4-2 0 16,-1-9-9-16,4 8 0 0,0-2 0 15,4 0 0-15,3-1 0 0,0-5 9 0,4 0 14 16,3 3-3-16,-3 5-1 0,-1-5-10 0,4-3 0 0,1 3 0 15,-5-1 0-15,8 1-16 0,-4-6-4 16,4-6-2-16,-4 0 0 16,7 0-16-16,-3-6-3 0,-4-8-1 0</inkml:trace>
  <inkml:trace contextRef="#ctx0" brushRef="#br0" timeOffset="-184017.388">14330 11882 1036 0,'0'0'23'0,"0"0"5"0,0 0 0 0,-4 12 1 0,4-6-29 16,0 5 0-16,0 1 0 0,0 3 0 0,0 8 57 0,0 7 6 15,0-4 1-15,0 7 0 0,4 2 0 0,-1 0 0 16,1 6 0-1,-1 1 0-15,4-1-52 0,-3 3-12 0,7-6 0 0,-4 3 0 0,0-3 0 0,3 4 0 16,1-4 0-16,-1 6 0 0,-3-9 0 0,4-3 0 16,0 4 0-16,-4-1 0 0,0 6 54 0,0-11 8 15,0 8 2-15,0-3 0 16,-4-3-103-16,1-8-20 0,0 8-4 0,-4-8-1 0,0 2 52 0,-4 4 12 16,4-7 0-16,-4 4 0 0,4-10 0 0,0 1 0 0,0-3 0 15,-3-4-447-15,3-2-86 0</inkml:trace>
  <inkml:trace contextRef="#ctx0" brushRef="#br0" timeOffset="-183726.62">14210 12570 1267 0,'0'0'28'0,"0"0"5"0,0 0 2 0,0 0 1 0,0 0-36 0,0 0 0 0,0 0 0 0,0 0 0 0,10-3 69 0,-2 3 7 15,-1 3 2-15,3-3 0 16,-3 0-14-16,4 0-2 0,3 3-1 0,-3-3 0 16,3 0-15-16,0 6-3 0,3-6-1 0,-3 0 0 0,4 0-19 0,0 0-4 15,-1 0-1-15,1 0 0 0,0 0-18 0,-1 0 0 16,1 0-13-16,0 0 5 0,-4 6-10 0,3-6-2 15,1 0 0-15,-4 0-548 16,0 0-109-16</inkml:trace>
  <inkml:trace contextRef="#ctx0" brushRef="#br0" timeOffset="-183219.656">14796 12632 1090 0,'0'0'24'0,"0"0"4"0,0 9 2 0,-4-4 2 0,4 7-32 0,0-9 0 0,4 3 0 0,-4 0 0 15,3-3 96-15,4 3 14 16,-3-3 2-16,-1 3 1 0,4 5-39 0,-3-5-8 15,3-6-2-15,-4 6 0 0,4-6-40 0,0 0-9 0,0 0-2 0,4-6 0 16,-4 6 7-16,4-6 0 0,-4 6 1 0,0 0 0 16,0-6-7-16,3-2-2 0,-3 2 0 0,1 0 0 0,-1 0-12 0,-4 3 11 15,-3 3-11-15,7-6 10 0,-7 3-10 0,0-3-11 16,0-5 3-16,-3 11 0 16,3-9-28-16,-4 3-6 0,-3 3-1 0,4 0 0 0,-5 3 35 0,-2-3 8 15,3 3 0-15,-4-3 0 0,1 0 8 0,-4 3 4 16,-4 0 1-16,4 3 0 0,3 0-1 0,-3-3 0 15,0 0 0-15,3 3 0 0,-3 0 17 0,4 3 3 16,3 0 1-16,0 0 0 16,0 5-23-16,0-2-10 0,-1 0 8 0,5 0-8 15,3 0 0-15,-4 5 0 0,4-2-12 0,0 3 12 0,0-1-11 16,4 1 11-16,-1 3-8 0,5-4 8 0,-1 1 0 0,-4-3-10 16,4 3 10-16,0-1 0 0,0-8 0 0,0 6 0 15,0 3 0-15,0 5 0 0,1-8-8 0,-1 0 8 16,3 0 0-16,1-4 0 0,-4 4-14 0,3-6 4 15,4 0 1-15,1-6 0 16,-5 6-23-16,4-6-4 0,0 0 0 0,0-3-493 0,1 0-99 16</inkml:trace>
  <inkml:trace contextRef="#ctx0" brushRef="#br0" timeOffset="-182773.802">15198 12617 1267 0,'0'0'28'0,"0"0"5"0,0 0 2 0,-7 6 1 0,3 3-36 0,1 0 0 0,3 2 0 0,-4-5 0 16,0 0 77-16,4 3 9 0,0 0 2 0,0 5 0 15,0-2-26-15,0-6-5 16,4 3-1-16,0 0 0 0,3 2-13 0,-4 1-3 0,4-3-1 0,0 3 0 16,-3 2-17-16,-1-2-3 0,4 0-1 0,0 0 0 0,-3 5-6 0,3-11-2 15,-7-6 0-15,4 6 0 0,3 12-10 0,-4 2 8 16,-3-14-8-16,4 0 8 0,-4-6-8 0,0 0 12 15,0 0-12-15,0 0 12 0,0 0 0 0,0 0 0 16,-4 3 0-16,4-6 0 0,-3-3 8 0,-1 0 3 16,4 0 0-16,-3-5 0 0,-1-4-13 0,0 6-2 15,1 0-8-15,-1-8 12 0,1 2-12 0,3 3 0 16,-4-5 0-16,1 5 0 0,-1-3 0 0,1 3 0 16,3-2 8-16,-4 5-8 0,-3-3 23 0,4-8-2 15,-1 8 0-15,1-3 0 0,-1 6-21 0,1-2 0 0,3-1 0 16,-4 0 8-16,0 3-8 0,4-3 0 15,-3 7 0-15,3-7 0 0,3 3-8 0,-3 0 8 0,4-3-8 16,3 7 8-16,-3-1-16 16,3 3 3-16,3-3 0 0,-3 0 0 0,4 6-1 0,-1-6 0 15,1 0 0-15,0 3 0 0,3 3-2 0,0 0-1 0,0 0 0 0,4 0 0 32,-1 0-31-32,-3 3-5 0,8-3-2 0,-5 6 0 15,1-6-153-15,3 6-32 0,18-6-5 0,-4 0-2 0</inkml:trace>
  <inkml:trace contextRef="#ctx0" brushRef="#br0" timeOffset="-182182.92">15963 12467 1497 0,'0'0'32'0,"0"0"8"0,0 0 0 0,-7-6 4 0,-3 6-36 0,2-6-8 16,1 0 0-16,-3-2 0 0,3 2 53 0,-4 3 9 15,1 3 2-15,-1 0 0 16,0 0 0-16,1-3 0 0,-1 0 0 0,1 3 0 0,3 3-52 0,-4-3-12 16,4 3 0-16,-4-3 0 0,4 0 0 0,0 0 0 15,-3 3 0-15,3 3 0 0,0 0 0 0,-4 8 0 16,4-2 0-16,0-3 0 0,-4 3 0 0,1 5 0 16,3 1 0-16,-4-3 0 0,1 5 0 0,2 1 0 15,-2-4 0-15,-1 7 0 0,1 2 9 0,-1-5-1 16,1 2 0-16,-1 1 0 0,0-9-8 0,4 8 0 15,0-5 0-15,4-1 0 0,-1-5 0 0,4 0 0 16,-3-3 0-16,3-3 0 0,0-6 0 0,7 11 0 0,0-8-9 16,0 3 9-16,3-6 0 0,1 0 11 15,0-3-2-15,-1 0 0 0,4 0 1 0,-3 3 0 16,-1-5 0-16,5-1 0 0,-5 6-10 0,1-6 10 0,-1 0-10 0,1 0 10 31,-4-3-30-31,4 0-7 0,-4-5-1 0,3 2 0 0,-6-3 28 0,3 6 0 16,0-5 0-16,0 2 0 0,0 0 0 0,-3-5 0 0,-1 5 0 0,1 0 0 15,-1-3 0-15,1 4 0 0,-1-4 0 0,-3 6 0 16,0 0 0-16,0-3 0 0,0 7 0 0,-3-7 0 16,3 3 0-16,0 3 0 0,0 0 0 0,0-3 0 15,0 4 0-15,0 5 0 0,0 0 0 0,0 0 0 16,0 0 0-16,0 0 0 0,0 0 0 0,0 0-8 16,7 11-9-16,-4-5-2 0,1 3 0 0,-1 0 0 15,1 3 19-15,-1 2-8 0,1 1 8 0,-1 0 0 16,1 2-10-16,3-2 10 0,0 3-8 0,-3 5 8 0,3-5 0 15,-4 2 0-15,4 4 0 0,-3-4 0 0,3 1 0 16,0 0 0-16,-4-1 0 0,1-5-8 16,3-3-23-16,-4 8-4 0,4-5-1 0,1 3 0 15,-1-7-22-15,0 1-5 0,0 0-1 0,3-12-409 16,1 6-83-16</inkml:trace>
  <inkml:trace contextRef="#ctx0" brushRef="#br0" timeOffset="-181910.268">16178 12555 1314 0,'0'0'37'0,"-3"6"8"0,-1 0-36 0,4 6-9 0,0-6 0 0,-3 0 0 16,3-1 53-16,3 10 9 0,-3-6 2 0,0 3 0 15,4-3-18-15,-4 8-3 0,3-8-1 0,1 3 0 16,-4 0-18-16,3 5-3 0,1-5-1 0,-4 0 0 16,3 5-20-16,1-2 8 0,-4 3-8 0,4-7 0 15,-4 4 0-15,3-3-18 0,1 0 3 0,-4-1 1 16,3-2-29-16,-3 0-5 0,4 0-2 0,-4 0-417 16,3 5-83-16</inkml:trace>
  <inkml:trace contextRef="#ctx0" brushRef="#br0" timeOffset="-181288.452">16058 11750 1483 0,'0'0'32'0,"0"0"8"0,0 0 0 0,-3 9 2 0,3-9-34 0,0 0-8 0,-4 3 0 0,1 5 0 16,-1-2 58-16,1 6 10 16,3-9 1-16,0-3 1 0,0 0-46 0,0 0-8 15,0 0-3-15,-4 12 0 0,4-12-26 0,0 0-6 16,0 0-1-16,0 0 0 16,0 0-48-16,0 0-11 0,4 3-1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7T19:39:52.0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16817 10736 588 0,'0'0'12'0,"0"0"4"0,0 0-16 0,3 5 0 0,-3-5 0 0,4 9 0 16,0 0 58-16,-4 3 9 0,3 0 1 0,1-1 1 15,-1 1-4-15,1 15-1 0,-1-10 0 0,4 7 0 16,-3 2-64-16,3-5 0 0,3-1-13 0,1 1 1 16,0-9 12-16,3-4 16 0,0-2-4 0,3-9-1 15,5-2 53-15,2-13 10 0,8-6 2 0,0 4 1 16,3-13-9-16,0-2-1 0,1 3-1 0,16-15 19 16,1-3-49-16,4 3-9 0,6-6-3 0,-6 6-12 0,-4 9-2 15,0-9-1-15,-4 2 0 16,-3 13 6-16,0-6 1 0,-4 9 0 0,4 2 0 15,-4 9-16-15,-3 1 0 0,3 5 0 0,-3 6 0 16,-7 3-52-16,0 3-12 0,-1 3-4 0,-6 3 0 16,-7 6-87-16,-1 5-17 0,-2-2-4 0,-1 3-1 15,0 5 30-15,-4 1 7 0,1 8 0 0,0-11 1 16,-1 8 103-16,1-5 21 0,-1-4 4 0,4 4 1 16,0-4 76-16,4-2 15 0,0 5 3 0,3-11 1 0,0 6-17 15,4 8-3-15,3-8-1 0,4 6 0 0,0 2-64 16,3-3 0-16,4 1-13 0,-4 8 1 0,0-8 12 0,-3 2 0 15,3 4 0-15,0-4 0 0,1 4 0 0,-5 2 8 16,8-6-8-16,-3 4 11 16,-1-7-46-16,0 1-9 0,-3-4-1 0,3 1-1 0,-7-6 30 0,4-1 5 0,-4 4 2 0,-3-6 0 15,3-3 9-15,-3-1 0 16,3 4 0-16,0-3 0 0,1-3 0 0,-1 0 0 16,4-6 0-16,-1 6 8 0,5-6-8 15,-1-6-13-15,4 6 3 0,0-6 1 0,-4 0-51 16,0 0-11-16,0-6-1 0,-3 1-1 0,0 2 58 0,3-3 15 0,-3-3 0 0,0 6 0 15,-1 1-16-15,5-1-1 0,-1 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dix-sept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973153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0431" y="157217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Quel est votre lieu préféré pour magasiner? Pourquoi?</a:t>
            </a:r>
          </a:p>
        </p:txBody>
      </p:sp>
    </p:spTree>
    <p:extLst>
      <p:ext uri="{BB962C8B-B14F-4D97-AF65-F5344CB8AC3E}">
        <p14:creationId xmlns:p14="http://schemas.microsoft.com/office/powerpoint/2010/main" val="112311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dirty="0"/>
            </a:br>
            <a:r>
              <a:rPr lang="en-US" sz="2800" b="1" dirty="0"/>
              <a:t>Travail de cloche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will withdraw money from the ATM, I will go to the jewelry store, and I will buy a necklace.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CE740B8-BC77-4B09-8798-C60B670A42B7}"/>
                  </a:ext>
                </a:extLst>
              </p14:cNvPr>
              <p14:cNvContentPartPr/>
              <p14:nvPr/>
            </p14:nvContentPartPr>
            <p14:xfrm>
              <a:off x="4487040" y="2612880"/>
              <a:ext cx="5949000" cy="2103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CE740B8-BC77-4B09-8798-C60B670A42B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77680" y="2603520"/>
                <a:ext cx="5967720" cy="212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2327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dix-sept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97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D5774-6A02-492E-AD99-5B197E753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A41E3-4C93-4C9F-AC7A-8BD4CAC82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2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Charles </a:t>
            </a:r>
            <a:r>
              <a:rPr lang="en-US" sz="2800" b="1" dirty="0" err="1"/>
              <a:t>DeGaulle</a:t>
            </a:r>
            <a:r>
              <a:rPr lang="en-US" sz="2800" b="1" dirty="0"/>
              <a:t> (1890 -1970 ) was the leader of the Free French forces during World War II and the president of France upon the establishment of the Fifth Republic in 1958.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25611" y="1825626"/>
            <a:ext cx="4930345" cy="4253898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60292" y="1825626"/>
            <a:ext cx="4794421" cy="435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86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Faites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queue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ordre</a:t>
            </a:r>
            <a:r>
              <a:rPr lang="en-US" dirty="0"/>
              <a:t> du </a:t>
            </a:r>
            <a:r>
              <a:rPr lang="en-US" dirty="0" err="1"/>
              <a:t>chiffre</a:t>
            </a:r>
            <a:r>
              <a:rPr lang="en-US" dirty="0"/>
              <a:t> de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addresse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462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Tempus Sans ITC" panose="04020404030D07020202" pitchFamily="8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empus Sans ITC" panose="04020404030D07020202" pitchFamily="8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empus Sans ITC" panose="04020404030D07020202" pitchFamily="82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jour à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magasiner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EE1D3A9-0E82-4019-B321-1917466C805D}"/>
                  </a:ext>
                </a:extLst>
              </p14:cNvPr>
              <p14:cNvContentPartPr/>
              <p14:nvPr/>
            </p14:nvContentPartPr>
            <p14:xfrm>
              <a:off x="6054120" y="3694320"/>
              <a:ext cx="1076040" cy="345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EE1D3A9-0E82-4019-B321-1917466C805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44760" y="3684960"/>
                <a:ext cx="1094760" cy="36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8363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Vous avez passé un jour en magasinant seul(e).</a:t>
            </a:r>
          </a:p>
          <a:p>
            <a:pPr marL="0" indent="0">
              <a:buNone/>
            </a:pPr>
            <a:r>
              <a:rPr lang="en-US" dirty="0" err="1"/>
              <a:t>Maintenant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retrouvez</a:t>
            </a:r>
            <a:r>
              <a:rPr lang="en-US" dirty="0"/>
              <a:t> </a:t>
            </a:r>
            <a:r>
              <a:rPr lang="en-US" dirty="0" err="1"/>
              <a:t>vos</a:t>
            </a:r>
            <a:r>
              <a:rPr lang="en-US" dirty="0"/>
              <a:t> </a:t>
            </a:r>
            <a:r>
              <a:rPr lang="en-US" dirty="0" err="1"/>
              <a:t>amis</a:t>
            </a:r>
            <a:r>
              <a:rPr lang="en-US" dirty="0"/>
              <a:t> à un café.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parlez</a:t>
            </a:r>
            <a:r>
              <a:rPr lang="en-US" dirty="0"/>
              <a:t> de </a:t>
            </a:r>
            <a:r>
              <a:rPr lang="en-US" dirty="0" err="1"/>
              <a:t>votre</a:t>
            </a:r>
            <a:r>
              <a:rPr lang="en-US" dirty="0"/>
              <a:t> jour.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Discutez</a:t>
            </a:r>
            <a:r>
              <a:rPr lang="en-US" dirty="0"/>
              <a:t> </a:t>
            </a: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êtes</a:t>
            </a:r>
            <a:r>
              <a:rPr lang="en-US" dirty="0"/>
              <a:t> </a:t>
            </a:r>
            <a:r>
              <a:rPr lang="en-US" dirty="0" err="1"/>
              <a:t>allé</a:t>
            </a:r>
            <a:r>
              <a:rPr lang="en-US" dirty="0"/>
              <a:t>(e)s.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Qu’est-ce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acheté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Le prix de </a:t>
            </a:r>
            <a:r>
              <a:rPr lang="en-US" dirty="0" err="1"/>
              <a:t>vos</a:t>
            </a:r>
            <a:r>
              <a:rPr lang="en-US" dirty="0"/>
              <a:t> </a:t>
            </a:r>
            <a:r>
              <a:rPr lang="en-US" dirty="0" err="1"/>
              <a:t>achats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Les choses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n’avez</a:t>
            </a:r>
            <a:r>
              <a:rPr lang="en-US" dirty="0"/>
              <a:t> pas </a:t>
            </a:r>
            <a:r>
              <a:rPr lang="en-US" dirty="0" err="1"/>
              <a:t>achetées</a:t>
            </a:r>
            <a:r>
              <a:rPr lang="en-US" dirty="0"/>
              <a:t>.	</a:t>
            </a:r>
          </a:p>
        </p:txBody>
      </p:sp>
    </p:spTree>
    <p:extLst>
      <p:ext uri="{BB962C8B-B14F-4D97-AF65-F5344CB8AC3E}">
        <p14:creationId xmlns:p14="http://schemas.microsoft.com/office/powerpoint/2010/main" val="255216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A777-6DBB-4D8A-9DFA-143237AC6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108D1-162F-432D-B21B-03F0711FF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839" y="157083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627CF7-EAE8-45A7-9CD8-7199209EC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0752" y="2061242"/>
            <a:ext cx="5574590" cy="417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33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37873</TotalTime>
  <Words>184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Tempus Sans ITC</vt:lpstr>
      <vt:lpstr>Times New Roman</vt:lpstr>
      <vt:lpstr>Office Theme</vt:lpstr>
      <vt:lpstr>Bonjour!</vt:lpstr>
      <vt:lpstr> Travail de cloche </vt:lpstr>
      <vt:lpstr>Bonjour!</vt:lpstr>
      <vt:lpstr>PowerPoint Presentation</vt:lpstr>
      <vt:lpstr>Charles DeGaulle (1890 -1970 ) was the leader of the Free French forces during World War II and the president of France upon the establishment of the Fifth Republic in 1958.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430</cp:revision>
  <cp:lastPrinted>2017-01-30T19:25:21Z</cp:lastPrinted>
  <dcterms:created xsi:type="dcterms:W3CDTF">2016-10-03T16:25:09Z</dcterms:created>
  <dcterms:modified xsi:type="dcterms:W3CDTF">2025-01-17T20:33:17Z</dcterms:modified>
</cp:coreProperties>
</file>