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397" r:id="rId2"/>
    <p:sldId id="388" r:id="rId3"/>
    <p:sldId id="356" r:id="rId4"/>
    <p:sldId id="272" r:id="rId5"/>
    <p:sldId id="261" r:id="rId6"/>
    <p:sldId id="395" r:id="rId7"/>
    <p:sldId id="396" r:id="rId8"/>
    <p:sldId id="391" r:id="rId9"/>
    <p:sldId id="375" r:id="rId10"/>
    <p:sldId id="379" r:id="rId11"/>
    <p:sldId id="393" r:id="rId12"/>
    <p:sldId id="361" r:id="rId13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97"/>
            <p14:sldId id="388"/>
            <p14:sldId id="356"/>
            <p14:sldId id="272"/>
            <p14:sldId id="261"/>
            <p14:sldId id="395"/>
            <p14:sldId id="396"/>
            <p14:sldId id="391"/>
            <p14:sldId id="375"/>
            <p14:sldId id="379"/>
            <p14:sldId id="393"/>
            <p14:sldId id="361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61B7447-D8FB-466C-91C8-F3D7682DE1D0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4D57689-A5D2-4626-ABAF-9F226B4B6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443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vingt et un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89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p. 212</a:t>
            </a:r>
          </a:p>
          <a:p>
            <a:pPr marL="0" indent="0" algn="ctr">
              <a:buNone/>
            </a:pPr>
            <a:r>
              <a:rPr lang="en-US" dirty="0"/>
              <a:t>Le basket</a:t>
            </a:r>
          </a:p>
        </p:txBody>
      </p:sp>
    </p:spTree>
    <p:extLst>
      <p:ext uri="{BB962C8B-B14F-4D97-AF65-F5344CB8AC3E}">
        <p14:creationId xmlns:p14="http://schemas.microsoft.com/office/powerpoint/2010/main" val="3463298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570684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Translate into French: In winter, when it is cold, I like to eat chicken and drink tea.</a:t>
            </a:r>
          </a:p>
        </p:txBody>
      </p:sp>
    </p:spTree>
    <p:extLst>
      <p:ext uri="{BB962C8B-B14F-4D97-AF65-F5344CB8AC3E}">
        <p14:creationId xmlns:p14="http://schemas.microsoft.com/office/powerpoint/2010/main" val="1578292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two sentences using the verb </a:t>
            </a:r>
            <a:r>
              <a:rPr lang="en-US" dirty="0" err="1"/>
              <a:t>préférer</a:t>
            </a:r>
            <a:r>
              <a:rPr lang="en-US" dirty="0"/>
              <a:t>: one having “</a:t>
            </a:r>
            <a:r>
              <a:rPr lang="en-US" dirty="0" err="1"/>
              <a:t>Tu</a:t>
            </a:r>
            <a:r>
              <a:rPr lang="en-US" dirty="0"/>
              <a:t>” as the subject and the other having “</a:t>
            </a:r>
            <a:r>
              <a:rPr lang="en-US" dirty="0" err="1"/>
              <a:t>Vous</a:t>
            </a:r>
            <a:r>
              <a:rPr lang="en-US" dirty="0"/>
              <a:t>” as the subject.</a:t>
            </a:r>
          </a:p>
        </p:txBody>
      </p:sp>
    </p:spTree>
    <p:extLst>
      <p:ext uri="{BB962C8B-B14F-4D97-AF65-F5344CB8AC3E}">
        <p14:creationId xmlns:p14="http://schemas.microsoft.com/office/powerpoint/2010/main" val="949226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vingt et un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un repas magnifique</a:t>
            </a:r>
          </a:p>
          <a:p>
            <a:pPr marL="0" indent="0" algn="ctr">
              <a:buNone/>
            </a:pPr>
            <a:r>
              <a:rPr lang="fr-FR" dirty="0"/>
              <a:t>le basket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The </a:t>
            </a:r>
            <a:r>
              <a:rPr lang="fr-FR" dirty="0" err="1"/>
              <a:t>students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demonstate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mastery</a:t>
            </a:r>
            <a:r>
              <a:rPr lang="fr-FR" dirty="0"/>
              <a:t> of the content of Unit 5.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89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There are 350 – 450 varieties of cheese produced in France, fifty-six of which have been granted the status of Appellation </a:t>
            </a:r>
            <a:r>
              <a:rPr lang="en-US" sz="2800" b="1" dirty="0" err="1"/>
              <a:t>d’Origine</a:t>
            </a:r>
            <a:r>
              <a:rPr lang="en-US" sz="2800" b="1" dirty="0"/>
              <a:t> </a:t>
            </a:r>
            <a:r>
              <a:rPr lang="en-US" sz="2800" b="1" dirty="0" err="1"/>
              <a:t>Contrôllée</a:t>
            </a:r>
            <a:endParaRPr lang="en-US" sz="2800" b="1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41405" y="1825626"/>
            <a:ext cx="4559643" cy="4216828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85004" y="1825626"/>
            <a:ext cx="4423719" cy="4216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55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476902-B725-4D65-A458-4BADA8A95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9B3562-3F74-40BE-93A3-46FD9C6CD1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la </a:t>
            </a:r>
            <a:r>
              <a:rPr lang="en-US" dirty="0" err="1"/>
              <a:t>poule</a:t>
            </a:r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975D1DDC-5118-4669-896F-8AF38DB0135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092186" y="2675986"/>
            <a:ext cx="2788631" cy="3513675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F4E3F09-DCB3-4F43-BA16-649F960114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le </a:t>
            </a:r>
            <a:r>
              <a:rPr lang="en-US" dirty="0" err="1"/>
              <a:t>poulet</a:t>
            </a:r>
            <a:endParaRPr 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543C0FA8-C437-4604-A222-C405207EFDB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7086600" y="2670175"/>
            <a:ext cx="3519487" cy="3519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647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la </a:t>
            </a:r>
            <a:r>
              <a:rPr lang="en-US" dirty="0" err="1"/>
              <a:t>pleuvre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32656" y="2891481"/>
            <a:ext cx="4413230" cy="2965622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le </a:t>
            </a:r>
            <a:r>
              <a:rPr lang="en-US" dirty="0" err="1"/>
              <a:t>poulpe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693569" y="2891481"/>
            <a:ext cx="3971814" cy="296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177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90770" y="1825625"/>
            <a:ext cx="1066303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Aimez-vous</a:t>
            </a:r>
            <a:r>
              <a:rPr lang="en-US" dirty="0"/>
              <a:t> le </a:t>
            </a:r>
            <a:r>
              <a:rPr lang="en-US" dirty="0" err="1"/>
              <a:t>poulpe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 err="1"/>
              <a:t>Mangez-vous</a:t>
            </a:r>
            <a:r>
              <a:rPr lang="en-US" dirty="0"/>
              <a:t> du </a:t>
            </a:r>
            <a:r>
              <a:rPr lang="en-US" dirty="0" err="1"/>
              <a:t>poulpe</a:t>
            </a:r>
            <a:r>
              <a:rPr lang="en-US" dirty="0"/>
              <a:t> </a:t>
            </a:r>
            <a:r>
              <a:rPr lang="en-US" dirty="0" err="1"/>
              <a:t>souvent</a:t>
            </a:r>
            <a:r>
              <a:rPr lang="en-US" dirty="0"/>
              <a:t>, </a:t>
            </a:r>
            <a:r>
              <a:rPr lang="en-US" dirty="0" err="1"/>
              <a:t>parfois</a:t>
            </a:r>
            <a:r>
              <a:rPr lang="en-US" dirty="0"/>
              <a:t>, </a:t>
            </a:r>
            <a:r>
              <a:rPr lang="en-US" dirty="0" err="1"/>
              <a:t>rarement</a:t>
            </a:r>
            <a:r>
              <a:rPr lang="en-US" dirty="0"/>
              <a:t>,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jamais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Quelle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saison</a:t>
            </a:r>
            <a:r>
              <a:rPr lang="en-US" dirty="0"/>
              <a:t> </a:t>
            </a:r>
            <a:r>
              <a:rPr lang="en-US" dirty="0" err="1"/>
              <a:t>préférée</a:t>
            </a:r>
            <a:r>
              <a:rPr lang="en-US" dirty="0"/>
              <a:t> pour manger du </a:t>
            </a:r>
            <a:r>
              <a:rPr lang="en-US" dirty="0" err="1"/>
              <a:t>poulpe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 err="1"/>
              <a:t>Quelles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deux </a:t>
            </a:r>
            <a:r>
              <a:rPr lang="en-US" dirty="0" err="1"/>
              <a:t>autres</a:t>
            </a:r>
            <a:r>
              <a:rPr lang="en-US" dirty="0"/>
              <a:t> choses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aimez</a:t>
            </a:r>
            <a:r>
              <a:rPr lang="en-US" dirty="0"/>
              <a:t> manger avec le </a:t>
            </a:r>
            <a:r>
              <a:rPr lang="en-US" dirty="0" err="1"/>
              <a:t>poulpe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Que </a:t>
            </a:r>
            <a:r>
              <a:rPr lang="en-US" dirty="0" err="1"/>
              <a:t>buvez-vous</a:t>
            </a:r>
            <a:r>
              <a:rPr lang="en-US" dirty="0"/>
              <a:t> </a:t>
            </a:r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mangez</a:t>
            </a:r>
            <a:r>
              <a:rPr lang="en-US" dirty="0"/>
              <a:t> du </a:t>
            </a:r>
            <a:r>
              <a:rPr lang="en-US" dirty="0" err="1"/>
              <a:t>poulpe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 err="1"/>
              <a:t>Qu’est-ce</a:t>
            </a:r>
            <a:r>
              <a:rPr lang="en-US" dirty="0"/>
              <a:t>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aimez</a:t>
            </a:r>
            <a:r>
              <a:rPr lang="en-US" dirty="0"/>
              <a:t> faire après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mangez</a:t>
            </a:r>
            <a:r>
              <a:rPr lang="en-US" dirty="0"/>
              <a:t> du </a:t>
            </a:r>
            <a:r>
              <a:rPr lang="en-US" dirty="0" err="1"/>
              <a:t>poulpe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39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35732</TotalTime>
  <Words>212</Words>
  <Application>Microsoft Office PowerPoint</Application>
  <PresentationFormat>Widescreen</PresentationFormat>
  <Paragraphs>77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Bonjour!</vt:lpstr>
      <vt:lpstr> Travail de cloche </vt:lpstr>
      <vt:lpstr>Bonjour!</vt:lpstr>
      <vt:lpstr>Pourquoi tombons-nous?</vt:lpstr>
      <vt:lpstr>PowerPoint Presentation</vt:lpstr>
      <vt:lpstr>There are 350 – 450 varieties of cheese produced in France, fifty-six of which have been granted the status of Appellation d’Origine Contrôllée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422</cp:revision>
  <cp:lastPrinted>2017-01-26T17:05:00Z</cp:lastPrinted>
  <dcterms:created xsi:type="dcterms:W3CDTF">2016-10-03T16:25:09Z</dcterms:created>
  <dcterms:modified xsi:type="dcterms:W3CDTF">2025-01-21T18:23:05Z</dcterms:modified>
</cp:coreProperties>
</file>