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83" r:id="rId3"/>
    <p:sldId id="388" r:id="rId4"/>
    <p:sldId id="390" r:id="rId5"/>
    <p:sldId id="389" r:id="rId6"/>
    <p:sldId id="386" r:id="rId7"/>
    <p:sldId id="367" r:id="rId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83"/>
            <p14:sldId id="388"/>
            <p14:sldId id="390"/>
            <p14:sldId id="389"/>
            <p14:sldId id="386"/>
            <p14:sldId id="36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1F8FC56-A933-49CA-AB00-C90420C690BB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733D89F-18B8-414D-8041-7D6D10F61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0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1-18T16:58:27.1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14439 15419 616 0,'0'0'17'0,"0"0"4"0,0 0-21 0,0 0 0 15,0 0 0-15,0 0 0 0,0 0-15 0,0 0-7 16,0 0-2-16,0 9 0 16,0-9-40-16,0 0-9 0,-7 9-2 0,7-9 0 0</inkml:trace>
  <inkml:trace contextRef="#ctx0" brushRef="#br0" timeOffset="145.516">14436 15443 358 0,'0'0'10'0,"0"0"2"0,0 0-12 0,0 0 0 15,0 0 0-15,0 0 0 0,0 0 84 0,0 0 13 0,0 0 3 0,0 0 1 16,0 0-60-16,0 0-12 0,0 0-2 0,-7 5-1 15,7-5-26-15,0 0 0 0,-4 6 8 0,4-6-8 16,0 0 104-16,-7 0 20 0,7 0 3 0,0 0 1 16,0 0-103-16,0 0-25 0,0 0 0 0,0 0 0 15,0 0-55-15,-7 0-16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D0A07-85FA-4B78-9C5E-5A1CE49C4023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90846C-8667-4EDA-B1E1-658FC02399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51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7/31/2024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Français 2</a:t>
            </a:r>
          </a:p>
          <a:p>
            <a:pPr marL="0" indent="0" algn="ctr">
              <a:buNone/>
            </a:pPr>
            <a:r>
              <a:rPr lang="fr-FR" dirty="0"/>
              <a:t>mardi, le vingt et un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dirty="0"/>
            </a:br>
            <a:r>
              <a:rPr lang="en-US" sz="2800" b="1" dirty="0"/>
              <a:t>Travail de cloche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will write a book today.</a:t>
            </a:r>
          </a:p>
        </p:txBody>
      </p:sp>
    </p:spTree>
    <p:extLst>
      <p:ext uri="{BB962C8B-B14F-4D97-AF65-F5344CB8AC3E}">
        <p14:creationId xmlns:p14="http://schemas.microsoft.com/office/powerpoint/2010/main" val="3342327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mardi, le vingt et un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973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French used taxis from Paris to take soldiers to fight at the first Battle of the Marne during World War I.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32496" y="1825625"/>
            <a:ext cx="652700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79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E40ECE6-C950-4722-8E0A-55CC7AFB9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A81FB4-94F3-4308-BC1A-D16AA715C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The world 100 years from now.</a:t>
            </a:r>
          </a:p>
        </p:txBody>
      </p:sp>
    </p:spTree>
    <p:extLst>
      <p:ext uri="{BB962C8B-B14F-4D97-AF65-F5344CB8AC3E}">
        <p14:creationId xmlns:p14="http://schemas.microsoft.com/office/powerpoint/2010/main" val="132535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7061B14-90A3-4A90-927B-A87025B58A62}"/>
                  </a:ext>
                </a:extLst>
              </p14:cNvPr>
              <p14:cNvContentPartPr/>
              <p14:nvPr/>
            </p14:nvContentPartPr>
            <p14:xfrm>
              <a:off x="5187960" y="5550840"/>
              <a:ext cx="10440" cy="12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7061B14-90A3-4A90-927B-A87025B58A6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8600" y="5541480"/>
                <a:ext cx="29160" cy="3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973153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the </a:t>
            </a:r>
            <a:r>
              <a:rPr lang="fr-FR" dirty="0" err="1"/>
              <a:t>biggest</a:t>
            </a:r>
            <a:r>
              <a:rPr lang="fr-FR" dirty="0"/>
              <a:t> </a:t>
            </a:r>
            <a:r>
              <a:rPr lang="fr-FR" dirty="0" err="1"/>
              <a:t>difference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the world </a:t>
            </a:r>
            <a:r>
              <a:rPr lang="fr-FR" dirty="0" err="1"/>
              <a:t>now</a:t>
            </a:r>
            <a:r>
              <a:rPr lang="fr-FR" dirty="0"/>
              <a:t> and 100 </a:t>
            </a:r>
            <a:r>
              <a:rPr lang="fr-FR" dirty="0" err="1"/>
              <a:t>years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 in </a:t>
            </a:r>
            <a:r>
              <a:rPr lang="fr-FR" dirty="0" err="1"/>
              <a:t>your</a:t>
            </a:r>
            <a:r>
              <a:rPr lang="fr-FR" dirty="0"/>
              <a:t> opinion?</a:t>
            </a:r>
          </a:p>
        </p:txBody>
      </p:sp>
    </p:spTree>
    <p:extLst>
      <p:ext uri="{BB962C8B-B14F-4D97-AF65-F5344CB8AC3E}">
        <p14:creationId xmlns:p14="http://schemas.microsoft.com/office/powerpoint/2010/main" val="1123110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38454</TotalTime>
  <Words>89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The French used taxis from Paris to take soldiers to fight at the first Battle of the Marne during World War I.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428</cp:revision>
  <cp:lastPrinted>2017-01-30T19:25:21Z</cp:lastPrinted>
  <dcterms:created xsi:type="dcterms:W3CDTF">2016-10-03T16:25:09Z</dcterms:created>
  <dcterms:modified xsi:type="dcterms:W3CDTF">2024-07-31T18:03:47Z</dcterms:modified>
</cp:coreProperties>
</file>