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402" r:id="rId2"/>
    <p:sldId id="389" r:id="rId3"/>
    <p:sldId id="356" r:id="rId4"/>
    <p:sldId id="272" r:id="rId5"/>
    <p:sldId id="261" r:id="rId6"/>
    <p:sldId id="396" r:id="rId7"/>
    <p:sldId id="403" r:id="rId8"/>
    <p:sldId id="370" r:id="rId9"/>
    <p:sldId id="353" r:id="rId10"/>
    <p:sldId id="378" r:id="rId11"/>
    <p:sldId id="400" r:id="rId12"/>
    <p:sldId id="401" r:id="rId13"/>
    <p:sldId id="379" r:id="rId14"/>
    <p:sldId id="397" r:id="rId15"/>
    <p:sldId id="398" r:id="rId16"/>
    <p:sldId id="361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2"/>
            <p14:sldId id="389"/>
            <p14:sldId id="356"/>
            <p14:sldId id="272"/>
            <p14:sldId id="261"/>
            <p14:sldId id="396"/>
            <p14:sldId id="403"/>
            <p14:sldId id="370"/>
            <p14:sldId id="353"/>
            <p14:sldId id="378"/>
            <p14:sldId id="400"/>
            <p14:sldId id="401"/>
            <p14:sldId id="379"/>
            <p14:sldId id="397"/>
            <p14:sldId id="398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20T20:04:28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17618 885 903 0,'0'28'25'0,"0"-24"7"0,0-4-32 0,0 0 0 0,0 9 0 0,3-3 0 0,1 1 68 0,-4-7 7 15,0 0 1-15,0 0-380 16,0 0-77-16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1-20T20:04:28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17618 885 903 0,'0'28'25'0,"0"-24"7"0,0-4-32 0,0 0 0 0,0 9 0 0,3-3 0 0,1 1 68 0,-4-7 7 15,0 0 1-15,0 0-380 16,0 0-77-16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vingt-deux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79F6CA-4340-4BAC-8CE1-E038BA43410D}"/>
                  </a:ext>
                </a:extLst>
              </p14:cNvPr>
              <p14:cNvContentPartPr/>
              <p14:nvPr/>
            </p14:nvContentPartPr>
            <p14:xfrm>
              <a:off x="6342480" y="318600"/>
              <a:ext cx="2880" cy="1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79F6CA-4340-4BAC-8CE1-E038BA4341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3120" y="309240"/>
                <a:ext cx="21600" cy="3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2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France, </a:t>
            </a:r>
            <a:r>
              <a:rPr lang="en-US" dirty="0" err="1"/>
              <a:t>est-il</a:t>
            </a:r>
            <a:r>
              <a:rPr lang="en-US" dirty="0"/>
              <a:t> plus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que Texas?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fais-tu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apprend</a:t>
            </a:r>
            <a:r>
              <a:rPr lang="en-US" dirty="0"/>
              <a:t> que le </a:t>
            </a:r>
            <a:r>
              <a:rPr lang="en-US" dirty="0" err="1"/>
              <a:t>jeu</a:t>
            </a:r>
            <a:r>
              <a:rPr lang="en-US" dirty="0"/>
              <a:t> </a:t>
            </a:r>
            <a:r>
              <a:rPr lang="en-US" dirty="0" err="1"/>
              <a:t>ultime</a:t>
            </a:r>
            <a:r>
              <a:rPr lang="en-US" dirty="0"/>
              <a:t> du Coup de Monde sera à la </a:t>
            </a:r>
            <a:r>
              <a:rPr lang="en-US" dirty="0" err="1"/>
              <a:t>télé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4136-6F85-4C61-90DF-D3A64937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92B0-34C2-4BE6-929A-67F895437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aérobic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582464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BF34-2ABC-4089-A5A3-063FD545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Edith Piaf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46DBC3-21A1-4FD7-A7A8-82B939FA3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3302" y="1798983"/>
            <a:ext cx="3429180" cy="41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3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horseback riding</a:t>
            </a:r>
          </a:p>
          <a:p>
            <a:pPr marL="0" indent="0">
              <a:buNone/>
            </a:pPr>
            <a:r>
              <a:rPr lang="en-US" dirty="0"/>
              <a:t>do the laundry</a:t>
            </a:r>
          </a:p>
          <a:p>
            <a:pPr marL="0" indent="0">
              <a:buNone/>
            </a:pPr>
            <a:r>
              <a:rPr lang="en-US" dirty="0"/>
              <a:t>cooking</a:t>
            </a:r>
          </a:p>
          <a:p>
            <a:pPr marL="0" indent="0">
              <a:buNone/>
            </a:pPr>
            <a:r>
              <a:rPr lang="en-US" dirty="0"/>
              <a:t>take a walk</a:t>
            </a:r>
          </a:p>
          <a:p>
            <a:pPr marL="0" indent="0">
              <a:buNone/>
            </a:pPr>
            <a:r>
              <a:rPr lang="en-US" dirty="0"/>
              <a:t>bicycling</a:t>
            </a:r>
          </a:p>
          <a:p>
            <a:pPr marL="0" indent="0">
              <a:buNone/>
            </a:pPr>
            <a:r>
              <a:rPr lang="en-US" dirty="0"/>
              <a:t>pay attention</a:t>
            </a:r>
          </a:p>
          <a:p>
            <a:pPr marL="0" indent="0">
              <a:buNone/>
            </a:pPr>
            <a:r>
              <a:rPr lang="en-US" dirty="0"/>
              <a:t>hiking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/>
              <a:t>o </a:t>
            </a:r>
            <a:r>
              <a:rPr lang="en-US" dirty="0"/>
              <a:t>the dishes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fait beau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 ignorer le football </a:t>
            </a:r>
            <a:r>
              <a:rPr lang="en-US" dirty="0" err="1"/>
              <a:t>parce</a:t>
            </a:r>
            <a:r>
              <a:rPr lang="en-US" dirty="0"/>
              <a:t> que je ne </a:t>
            </a:r>
            <a:r>
              <a:rPr lang="en-US" dirty="0" err="1"/>
              <a:t>l’aime</a:t>
            </a:r>
            <a:r>
              <a:rPr lang="en-US" dirty="0"/>
              <a:t> plus.</a:t>
            </a:r>
          </a:p>
          <a:p>
            <a:pPr marL="0" indent="0">
              <a:buNone/>
            </a:pPr>
            <a:r>
              <a:rPr lang="en-US" dirty="0" err="1"/>
              <a:t>J’ignore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joueur</a:t>
            </a:r>
            <a:r>
              <a:rPr lang="en-US" dirty="0"/>
              <a:t> de football. 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premier jour du </a:t>
            </a:r>
            <a:r>
              <a:rPr lang="en-US" dirty="0" err="1"/>
              <a:t>printemps</a:t>
            </a:r>
            <a:r>
              <a:rPr lang="en-US" dirty="0"/>
              <a:t> / de </a:t>
            </a:r>
            <a:r>
              <a:rPr lang="en-US" dirty="0" err="1"/>
              <a:t>l’automne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mange du </a:t>
            </a:r>
            <a:r>
              <a:rPr lang="en-US" dirty="0" err="1"/>
              <a:t>poisson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lire les </a:t>
            </a:r>
            <a:r>
              <a:rPr lang="en-US" dirty="0" err="1"/>
              <a:t>bandes</a:t>
            </a:r>
            <a:r>
              <a:rPr lang="en-US" dirty="0"/>
              <a:t> </a:t>
            </a:r>
            <a:r>
              <a:rPr lang="en-US" dirty="0" err="1"/>
              <a:t>dessinées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57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28901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faire pendant </a:t>
            </a:r>
            <a:r>
              <a:rPr lang="en-US" dirty="0" err="1"/>
              <a:t>juillet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7409" y="157714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Qu’achetez-vous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magasin</a:t>
            </a:r>
            <a:r>
              <a:rPr lang="en-US" dirty="0"/>
              <a:t> </a:t>
            </a:r>
            <a:r>
              <a:rPr lang="en-US" dirty="0" err="1"/>
              <a:t>préféré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842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mercredi, le vingt-deux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basket</a:t>
            </a:r>
          </a:p>
          <a:p>
            <a:pPr marL="0" indent="0" algn="ctr">
              <a:buNone/>
            </a:pPr>
            <a:r>
              <a:rPr lang="fr-FR" dirty="0"/>
              <a:t>l’aérobic alphabet / la musique</a:t>
            </a:r>
          </a:p>
          <a:p>
            <a:pPr marL="0" indent="0" algn="ctr">
              <a:buNone/>
            </a:pPr>
            <a:r>
              <a:rPr lang="fr-FR" dirty="0"/>
              <a:t>le football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79F6CA-4340-4BAC-8CE1-E038BA43410D}"/>
                  </a:ext>
                </a:extLst>
              </p14:cNvPr>
              <p14:cNvContentPartPr/>
              <p14:nvPr/>
            </p14:nvContentPartPr>
            <p14:xfrm>
              <a:off x="6342480" y="318600"/>
              <a:ext cx="2880" cy="1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79F6CA-4340-4BAC-8CE1-E038BA4341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3120" y="309240"/>
                <a:ext cx="21600" cy="3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champagne Veuve </a:t>
            </a:r>
            <a:r>
              <a:rPr lang="en-US" sz="2800" b="1" dirty="0" err="1"/>
              <a:t>Clicquot</a:t>
            </a:r>
            <a:r>
              <a:rPr lang="en-US" sz="2800" b="1" dirty="0"/>
              <a:t> was the first wine of any sort to have a distinct brand logo on the bottle.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AB438D-2576-4297-B5C8-AD53F8E64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4196" y="2258633"/>
            <a:ext cx="3724724" cy="37247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07CB68-F1F9-4073-B6B0-C8D1923F6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053" y="1564982"/>
            <a:ext cx="5112026" cy="511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2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8F1D-5DE1-4BB2-A91C-68B26373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8BD29-891F-4976-B2FD-64FEECD2E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Basket</a:t>
            </a:r>
          </a:p>
          <a:p>
            <a:pPr marL="0" indent="0" algn="ctr">
              <a:buNone/>
            </a:pPr>
            <a:r>
              <a:rPr lang="en-US" dirty="0"/>
              <a:t>p. 212</a:t>
            </a:r>
          </a:p>
        </p:txBody>
      </p:sp>
    </p:spTree>
    <p:extLst>
      <p:ext uri="{BB962C8B-B14F-4D97-AF65-F5344CB8AC3E}">
        <p14:creationId xmlns:p14="http://schemas.microsoft.com/office/powerpoint/2010/main" val="352970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4108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Football</a:t>
            </a:r>
          </a:p>
          <a:p>
            <a:pPr marL="0" indent="0" algn="ctr">
              <a:buNone/>
            </a:pPr>
            <a:r>
              <a:rPr lang="en-US" dirty="0"/>
              <a:t>p. 184</a:t>
            </a:r>
          </a:p>
        </p:txBody>
      </p:sp>
    </p:spTree>
    <p:extLst>
      <p:ext uri="{BB962C8B-B14F-4D97-AF65-F5344CB8AC3E}">
        <p14:creationId xmlns:p14="http://schemas.microsoft.com/office/powerpoint/2010/main" val="158762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football  p. 184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sport le plus </a:t>
            </a:r>
            <a:r>
              <a:rPr lang="en-US" dirty="0" err="1"/>
              <a:t>populaire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France?</a:t>
            </a:r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fréquence</a:t>
            </a:r>
            <a:r>
              <a:rPr lang="en-US" dirty="0"/>
              <a:t> de la Coupe du Monde?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l’an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lequel</a:t>
            </a:r>
            <a:r>
              <a:rPr lang="en-US" dirty="0"/>
              <a:t> la France a </a:t>
            </a:r>
            <a:r>
              <a:rPr lang="en-US" dirty="0" err="1"/>
              <a:t>gagné</a:t>
            </a:r>
            <a:r>
              <a:rPr lang="en-US" dirty="0"/>
              <a:t> la Coupe du Monde?</a:t>
            </a:r>
          </a:p>
          <a:p>
            <a:pPr marL="0" indent="0">
              <a:buNone/>
            </a:pPr>
            <a:r>
              <a:rPr lang="en-US" dirty="0"/>
              <a:t>Qui a </a:t>
            </a:r>
            <a:r>
              <a:rPr lang="en-US" dirty="0" err="1"/>
              <a:t>gagné</a:t>
            </a:r>
            <a:r>
              <a:rPr lang="en-US" dirty="0"/>
              <a:t> le </a:t>
            </a:r>
            <a:r>
              <a:rPr lang="en-US" dirty="0" err="1"/>
              <a:t>medaille</a:t>
            </a:r>
            <a:r>
              <a:rPr lang="en-US" dirty="0"/>
              <a:t> </a:t>
            </a:r>
            <a:r>
              <a:rPr lang="en-US" dirty="0" err="1"/>
              <a:t>d’or</a:t>
            </a:r>
            <a:r>
              <a:rPr lang="en-US" dirty="0"/>
              <a:t> aux </a:t>
            </a:r>
            <a:r>
              <a:rPr lang="en-US" dirty="0" err="1"/>
              <a:t>Jeux</a:t>
            </a:r>
            <a:r>
              <a:rPr lang="en-US" dirty="0"/>
              <a:t> </a:t>
            </a:r>
            <a:r>
              <a:rPr lang="en-US" dirty="0" err="1"/>
              <a:t>Olympique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2000?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Cameroun?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ligues</a:t>
            </a:r>
            <a:r>
              <a:rPr lang="en-US" dirty="0"/>
              <a:t> </a:t>
            </a:r>
            <a:r>
              <a:rPr lang="en-US" dirty="0" err="1"/>
              <a:t>professionnelles</a:t>
            </a:r>
            <a:r>
              <a:rPr lang="en-US" dirty="0"/>
              <a:t> de football y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France?</a:t>
            </a:r>
          </a:p>
          <a:p>
            <a:pPr marL="0" indent="0">
              <a:buNone/>
            </a:pPr>
            <a:r>
              <a:rPr lang="en-US" dirty="0"/>
              <a:t>Que font </a:t>
            </a:r>
            <a:r>
              <a:rPr lang="en-US" dirty="0" err="1"/>
              <a:t>centaines</a:t>
            </a:r>
            <a:r>
              <a:rPr lang="en-US" dirty="0"/>
              <a:t> de </a:t>
            </a:r>
            <a:r>
              <a:rPr lang="en-US" dirty="0" err="1"/>
              <a:t>milliers</a:t>
            </a:r>
            <a:r>
              <a:rPr lang="en-US" dirty="0"/>
              <a:t> de </a:t>
            </a:r>
            <a:r>
              <a:rPr lang="en-US" dirty="0" err="1"/>
              <a:t>supporteurs</a:t>
            </a:r>
            <a:r>
              <a:rPr lang="en-US" dirty="0"/>
              <a:t> de football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La Coupe de Monde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quatre</a:t>
            </a:r>
            <a:r>
              <a:rPr lang="en-US" dirty="0"/>
              <a:t> ans. La coupe dernier </a:t>
            </a:r>
            <a:r>
              <a:rPr lang="en-US" dirty="0" err="1"/>
              <a:t>s’est</a:t>
            </a:r>
            <a:r>
              <a:rPr lang="en-US" dirty="0"/>
              <a:t> passé </a:t>
            </a:r>
            <a:r>
              <a:rPr lang="en-US" dirty="0" err="1"/>
              <a:t>en</a:t>
            </a:r>
            <a:r>
              <a:rPr lang="en-US" dirty="0"/>
              <a:t> 2022. </a:t>
            </a:r>
            <a:r>
              <a:rPr lang="en-US" dirty="0" err="1"/>
              <a:t>Quand</a:t>
            </a:r>
            <a:r>
              <a:rPr lang="en-US" dirty="0"/>
              <a:t> sera la </a:t>
            </a:r>
            <a:r>
              <a:rPr lang="en-US" dirty="0" err="1"/>
              <a:t>prochaine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34088</TotalTime>
  <Words>313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French champagne Veuve Clicquot was the first wine of any sort to have a distinct brand logo on the bottle.</vt:lpstr>
      <vt:lpstr>PowerPoint Presentation</vt:lpstr>
      <vt:lpstr>PowerPoint Presentation</vt:lpstr>
      <vt:lpstr>Le football  p. 184</vt:lpstr>
      <vt:lpstr>PowerPoint Presentation</vt:lpstr>
      <vt:lpstr>PowerPoint Presentation</vt:lpstr>
      <vt:lpstr>Edith Piaf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428</cp:revision>
  <cp:lastPrinted>2017-01-30T19:26:13Z</cp:lastPrinted>
  <dcterms:created xsi:type="dcterms:W3CDTF">2016-10-03T16:25:09Z</dcterms:created>
  <dcterms:modified xsi:type="dcterms:W3CDTF">2025-01-22T15:22:20Z</dcterms:modified>
</cp:coreProperties>
</file>