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ink/ink2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8"/>
  </p:handoutMasterIdLst>
  <p:sldIdLst>
    <p:sldId id="402" r:id="rId2"/>
    <p:sldId id="389" r:id="rId3"/>
    <p:sldId id="356" r:id="rId4"/>
    <p:sldId id="272" r:id="rId5"/>
    <p:sldId id="261" r:id="rId6"/>
    <p:sldId id="396" r:id="rId7"/>
    <p:sldId id="403" r:id="rId8"/>
    <p:sldId id="370" r:id="rId9"/>
    <p:sldId id="353" r:id="rId10"/>
    <p:sldId id="378" r:id="rId11"/>
    <p:sldId id="400" r:id="rId12"/>
    <p:sldId id="401" r:id="rId13"/>
    <p:sldId id="379" r:id="rId14"/>
    <p:sldId id="397" r:id="rId15"/>
    <p:sldId id="398" r:id="rId16"/>
    <p:sldId id="361" r:id="rId17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A88AA40-827E-4603-9E57-693A0D01EFF6}">
          <p14:sldIdLst>
            <p14:sldId id="402"/>
            <p14:sldId id="389"/>
            <p14:sldId id="356"/>
            <p14:sldId id="272"/>
            <p14:sldId id="261"/>
            <p14:sldId id="396"/>
            <p14:sldId id="403"/>
            <p14:sldId id="370"/>
            <p14:sldId id="353"/>
            <p14:sldId id="378"/>
            <p14:sldId id="400"/>
            <p14:sldId id="401"/>
            <p14:sldId id="379"/>
            <p14:sldId id="397"/>
            <p14:sldId id="398"/>
            <p14:sldId id="361"/>
          </p14:sldIdLst>
        </p14:section>
        <p14:section name="Untitled Section" id="{6B2FDA42-E83C-46BA-9F96-D3ED0EDCB642}">
          <p14:sldIdLst/>
        </p14:section>
        <p14:section name="Untitled Section" id="{3566B86B-9392-4958-8144-1A959BA37BD0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64" y="2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D61B7447-D8FB-466C-91C8-F3D7682DE1D0}" type="datetimeFigureOut">
              <a:rPr lang="en-US" smtClean="0"/>
              <a:t>1/21/2025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84D57689-A5D2-4626-ABAF-9F226B4B6E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44439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1-01-20T20:04:28.79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17618 885 903 0,'0'28'25'0,"0"-24"7"0,0-4-32 0,0 0 0 0,0 9 0 0,3-3 0 0,1 1 68 0,-4-7 7 15,0 0 1-15,0 0-380 16,0 0-77-16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1-01-20T20:04:28.79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17618 885 903 0,'0'28'25'0,"0"-24"7"0,0-4-32 0,0 0 0 0,0 9 0 0,3-3 0 0,1 1 68 0,-4-7 7 15,0 0 1-15,0 0-380 16,0 0-77-16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1/21/2025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9378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1/21/2025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4854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1/21/2025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0851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1/21/2025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656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1/21/2025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092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1/21/2025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2838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1/21/2025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8557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1/21/2025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767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1/21/2025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7062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1/21/2025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750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1/21/2025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6205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3FA4E6-1A48-4782-8997-A24A22606861}" type="datetimeFigureOut">
              <a:rPr lang="en-US" smtClean="0"/>
              <a:t>1/21/2025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6807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mercredi, le vingt-deux janvier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0379F6CA-4340-4BAC-8CE1-E038BA43410D}"/>
                  </a:ext>
                </a:extLst>
              </p14:cNvPr>
              <p14:cNvContentPartPr/>
              <p14:nvPr/>
            </p14:nvContentPartPr>
            <p14:xfrm>
              <a:off x="6342480" y="318600"/>
              <a:ext cx="2880" cy="1980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0379F6CA-4340-4BAC-8CE1-E038BA43410D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333120" y="309240"/>
                <a:ext cx="21600" cy="385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882825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La France, </a:t>
            </a:r>
            <a:r>
              <a:rPr lang="en-US" dirty="0" err="1"/>
              <a:t>est-il</a:t>
            </a:r>
            <a:r>
              <a:rPr lang="en-US" dirty="0"/>
              <a:t> plus </a:t>
            </a:r>
            <a:r>
              <a:rPr lang="en-US" dirty="0" err="1"/>
              <a:t>grande</a:t>
            </a:r>
            <a:r>
              <a:rPr lang="en-US" dirty="0"/>
              <a:t> </a:t>
            </a:r>
            <a:r>
              <a:rPr lang="en-US" dirty="0" err="1"/>
              <a:t>ou</a:t>
            </a:r>
            <a:r>
              <a:rPr lang="en-US" dirty="0"/>
              <a:t> </a:t>
            </a:r>
            <a:r>
              <a:rPr lang="en-US" dirty="0" err="1"/>
              <a:t>moins</a:t>
            </a:r>
            <a:r>
              <a:rPr lang="en-US" dirty="0"/>
              <a:t> </a:t>
            </a:r>
            <a:r>
              <a:rPr lang="en-US" dirty="0" err="1"/>
              <a:t>grande</a:t>
            </a:r>
            <a:r>
              <a:rPr lang="en-US" dirty="0"/>
              <a:t> que Texas?</a:t>
            </a:r>
          </a:p>
          <a:p>
            <a:pPr marL="0" indent="0">
              <a:buNone/>
            </a:pPr>
            <a:r>
              <a:rPr lang="en-US" dirty="0"/>
              <a:t>Que </a:t>
            </a:r>
            <a:r>
              <a:rPr lang="en-US" dirty="0" err="1"/>
              <a:t>fais-tu</a:t>
            </a:r>
            <a:r>
              <a:rPr lang="en-US" dirty="0"/>
              <a:t> </a:t>
            </a:r>
            <a:r>
              <a:rPr lang="en-US" dirty="0" err="1"/>
              <a:t>quand</a:t>
            </a:r>
            <a:r>
              <a:rPr lang="en-US" dirty="0"/>
              <a:t> </a:t>
            </a:r>
            <a:r>
              <a:rPr lang="en-US" dirty="0" err="1"/>
              <a:t>tu</a:t>
            </a:r>
            <a:r>
              <a:rPr lang="en-US" dirty="0"/>
              <a:t> </a:t>
            </a:r>
            <a:r>
              <a:rPr lang="en-US" dirty="0" err="1"/>
              <a:t>apprend</a:t>
            </a:r>
            <a:r>
              <a:rPr lang="en-US" dirty="0"/>
              <a:t> que le </a:t>
            </a:r>
            <a:r>
              <a:rPr lang="en-US" dirty="0" err="1"/>
              <a:t>jeu</a:t>
            </a:r>
            <a:r>
              <a:rPr lang="en-US" dirty="0"/>
              <a:t> </a:t>
            </a:r>
            <a:r>
              <a:rPr lang="en-US" dirty="0" err="1"/>
              <a:t>ultime</a:t>
            </a:r>
            <a:r>
              <a:rPr lang="en-US" dirty="0"/>
              <a:t> du Coup de Monde sera à la </a:t>
            </a:r>
            <a:r>
              <a:rPr lang="en-US" dirty="0" err="1"/>
              <a:t>télé</a:t>
            </a:r>
            <a:r>
              <a:rPr lang="en-US" dirty="0"/>
              <a:t>?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0997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5A4136-6F85-4C61-90DF-D3A649373D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2A92B0-34C2-4BE6-929A-67F8954377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err="1"/>
              <a:t>aérobic</a:t>
            </a:r>
            <a:r>
              <a:rPr lang="en-US" dirty="0"/>
              <a:t> alphabet</a:t>
            </a:r>
          </a:p>
        </p:txBody>
      </p:sp>
    </p:spTree>
    <p:extLst>
      <p:ext uri="{BB962C8B-B14F-4D97-AF65-F5344CB8AC3E}">
        <p14:creationId xmlns:p14="http://schemas.microsoft.com/office/powerpoint/2010/main" val="15824643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2EBF34-2ABC-4089-A5A3-063FD54500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Edith Piaf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3A46DBC3-21A1-4FD7-A7A8-82B939FA3D8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293302" y="1798983"/>
            <a:ext cx="3429180" cy="41893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77349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horseback riding</a:t>
            </a:r>
          </a:p>
          <a:p>
            <a:pPr marL="0" indent="0">
              <a:buNone/>
            </a:pPr>
            <a:r>
              <a:rPr lang="en-US" dirty="0"/>
              <a:t>do the laundry</a:t>
            </a:r>
          </a:p>
          <a:p>
            <a:pPr marL="0" indent="0">
              <a:buNone/>
            </a:pPr>
            <a:r>
              <a:rPr lang="en-US" dirty="0"/>
              <a:t>cooking</a:t>
            </a:r>
          </a:p>
          <a:p>
            <a:pPr marL="0" indent="0">
              <a:buNone/>
            </a:pPr>
            <a:r>
              <a:rPr lang="en-US" dirty="0"/>
              <a:t>take a walk</a:t>
            </a:r>
          </a:p>
          <a:p>
            <a:pPr marL="0" indent="0">
              <a:buNone/>
            </a:pPr>
            <a:r>
              <a:rPr lang="en-US" dirty="0"/>
              <a:t>bicycling</a:t>
            </a:r>
          </a:p>
          <a:p>
            <a:pPr marL="0" indent="0">
              <a:buNone/>
            </a:pPr>
            <a:r>
              <a:rPr lang="en-US" dirty="0"/>
              <a:t>pay attention</a:t>
            </a:r>
          </a:p>
          <a:p>
            <a:pPr marL="0" indent="0">
              <a:buNone/>
            </a:pPr>
            <a:r>
              <a:rPr lang="en-US" dirty="0"/>
              <a:t>hiking</a:t>
            </a:r>
          </a:p>
          <a:p>
            <a:pPr marL="0" indent="0">
              <a:buNone/>
            </a:pPr>
            <a:r>
              <a:rPr lang="en-US" dirty="0"/>
              <a:t>d</a:t>
            </a:r>
            <a:r>
              <a:rPr lang="en-US"/>
              <a:t>o </a:t>
            </a:r>
            <a:r>
              <a:rPr lang="en-US" dirty="0"/>
              <a:t>the dishes</a:t>
            </a:r>
          </a:p>
        </p:txBody>
      </p:sp>
    </p:spTree>
    <p:extLst>
      <p:ext uri="{BB962C8B-B14F-4D97-AF65-F5344CB8AC3E}">
        <p14:creationId xmlns:p14="http://schemas.microsoft.com/office/powerpoint/2010/main" val="34632987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Il fait beau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été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Je </a:t>
            </a:r>
            <a:r>
              <a:rPr lang="en-US" dirty="0" err="1"/>
              <a:t>préfère</a:t>
            </a:r>
            <a:r>
              <a:rPr lang="en-US" dirty="0"/>
              <a:t> ignorer le football </a:t>
            </a:r>
            <a:r>
              <a:rPr lang="en-US" dirty="0" err="1"/>
              <a:t>parce</a:t>
            </a:r>
            <a:r>
              <a:rPr lang="en-US" dirty="0"/>
              <a:t> que je ne </a:t>
            </a:r>
            <a:r>
              <a:rPr lang="en-US" dirty="0" err="1"/>
              <a:t>l’aime</a:t>
            </a:r>
            <a:r>
              <a:rPr lang="en-US" dirty="0"/>
              <a:t> plus.</a:t>
            </a:r>
          </a:p>
          <a:p>
            <a:pPr marL="0" indent="0">
              <a:buNone/>
            </a:pPr>
            <a:r>
              <a:rPr lang="en-US" dirty="0" err="1"/>
              <a:t>J’ignore</a:t>
            </a:r>
            <a:r>
              <a:rPr lang="en-US" dirty="0"/>
              <a:t> qui </a:t>
            </a:r>
            <a:r>
              <a:rPr lang="en-US" dirty="0" err="1"/>
              <a:t>est</a:t>
            </a:r>
            <a:r>
              <a:rPr lang="en-US" dirty="0"/>
              <a:t> le </a:t>
            </a:r>
            <a:r>
              <a:rPr lang="en-US" dirty="0" err="1"/>
              <a:t>meilleur</a:t>
            </a:r>
            <a:r>
              <a:rPr lang="en-US" dirty="0"/>
              <a:t> </a:t>
            </a:r>
            <a:r>
              <a:rPr lang="en-US" dirty="0" err="1"/>
              <a:t>joueur</a:t>
            </a:r>
            <a:r>
              <a:rPr lang="en-US" dirty="0"/>
              <a:t> de football. </a:t>
            </a:r>
          </a:p>
          <a:p>
            <a:pPr marL="0" indent="0">
              <a:buNone/>
            </a:pPr>
            <a:r>
              <a:rPr lang="en-US" dirty="0" err="1"/>
              <a:t>C’est</a:t>
            </a:r>
            <a:r>
              <a:rPr lang="en-US" dirty="0"/>
              <a:t> le premier jour du </a:t>
            </a:r>
            <a:r>
              <a:rPr lang="en-US" dirty="0" err="1"/>
              <a:t>printemps</a:t>
            </a:r>
            <a:r>
              <a:rPr lang="en-US" dirty="0"/>
              <a:t> / de </a:t>
            </a:r>
            <a:r>
              <a:rPr lang="en-US" dirty="0" err="1"/>
              <a:t>l’automne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Justin mange du </a:t>
            </a:r>
            <a:r>
              <a:rPr lang="en-US" dirty="0" err="1"/>
              <a:t>poisson</a:t>
            </a:r>
            <a:r>
              <a:rPr lang="en-US" dirty="0"/>
              <a:t> à </a:t>
            </a:r>
            <a:r>
              <a:rPr lang="en-US" dirty="0" err="1"/>
              <a:t>l’école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 err="1"/>
              <a:t>J’aime</a:t>
            </a:r>
            <a:r>
              <a:rPr lang="en-US" dirty="0"/>
              <a:t> lire les </a:t>
            </a:r>
            <a:r>
              <a:rPr lang="en-US" dirty="0" err="1"/>
              <a:t>bandes</a:t>
            </a:r>
            <a:r>
              <a:rPr lang="en-US" dirty="0"/>
              <a:t> </a:t>
            </a:r>
            <a:r>
              <a:rPr lang="en-US" dirty="0" err="1"/>
              <a:t>dessinées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235737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Devoirs</a:t>
            </a:r>
          </a:p>
        </p:txBody>
      </p:sp>
    </p:spTree>
    <p:extLst>
      <p:ext uri="{BB962C8B-B14F-4D97-AF65-F5344CB8AC3E}">
        <p14:creationId xmlns:p14="http://schemas.microsoft.com/office/powerpoint/2010/main" val="32890151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Billet de sortie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</a:t>
            </a:r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err="1"/>
              <a:t>Qu’est-ce</a:t>
            </a:r>
            <a:r>
              <a:rPr lang="en-US" dirty="0"/>
              <a:t> que </a:t>
            </a:r>
            <a:r>
              <a:rPr lang="en-US" dirty="0" err="1"/>
              <a:t>vous</a:t>
            </a:r>
            <a:r>
              <a:rPr lang="en-US" dirty="0"/>
              <a:t> </a:t>
            </a:r>
            <a:r>
              <a:rPr lang="en-US" dirty="0" err="1"/>
              <a:t>aimez</a:t>
            </a:r>
            <a:r>
              <a:rPr lang="en-US" dirty="0"/>
              <a:t> faire pendant </a:t>
            </a:r>
            <a:r>
              <a:rPr lang="en-US" dirty="0" err="1"/>
              <a:t>juillet</a:t>
            </a:r>
            <a:r>
              <a:rPr lang="en-US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5782923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br>
              <a:rPr lang="en-US" sz="2800" b="1" dirty="0"/>
            </a:br>
            <a:r>
              <a:rPr lang="en-US" sz="2800" b="1" dirty="0"/>
              <a:t>Travail de cloche</a:t>
            </a:r>
            <a:br>
              <a:rPr lang="en-US" sz="2800" b="1" dirty="0"/>
            </a:br>
            <a:endParaRPr lang="en-US" sz="2800" b="1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967409" y="1577147"/>
            <a:ext cx="10515600" cy="4351338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Qu’achetez-vous</a:t>
            </a:r>
            <a:r>
              <a:rPr lang="en-US" dirty="0"/>
              <a:t> </a:t>
            </a:r>
            <a:r>
              <a:rPr lang="en-US" dirty="0" err="1"/>
              <a:t>quand</a:t>
            </a:r>
            <a:r>
              <a:rPr lang="en-US" dirty="0"/>
              <a:t> </a:t>
            </a:r>
            <a:r>
              <a:rPr lang="en-US" dirty="0" err="1"/>
              <a:t>vous</a:t>
            </a:r>
            <a:r>
              <a:rPr lang="en-US" dirty="0"/>
              <a:t> </a:t>
            </a:r>
            <a:r>
              <a:rPr lang="en-US" dirty="0" err="1"/>
              <a:t>allez</a:t>
            </a:r>
            <a:r>
              <a:rPr lang="en-US" dirty="0"/>
              <a:t> à </a:t>
            </a:r>
            <a:r>
              <a:rPr lang="en-US" dirty="0" err="1"/>
              <a:t>votre</a:t>
            </a:r>
            <a:r>
              <a:rPr lang="en-US" dirty="0"/>
              <a:t> </a:t>
            </a:r>
            <a:r>
              <a:rPr lang="en-US" dirty="0" err="1"/>
              <a:t>magasin</a:t>
            </a:r>
            <a:r>
              <a:rPr lang="en-US" dirty="0"/>
              <a:t> </a:t>
            </a:r>
            <a:r>
              <a:rPr lang="en-US" dirty="0" err="1"/>
              <a:t>préféré</a:t>
            </a:r>
            <a:r>
              <a:rPr lang="en-US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3984245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dirty="0"/>
              <a:t>mercredi, le vingt-deux janvier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un moment de culture francophone</a:t>
            </a:r>
          </a:p>
          <a:p>
            <a:pPr marL="0" indent="0" algn="ctr">
              <a:buNone/>
            </a:pPr>
            <a:r>
              <a:rPr lang="fr-FR" dirty="0"/>
              <a:t>le basket</a:t>
            </a:r>
          </a:p>
          <a:p>
            <a:pPr marL="0" indent="0" algn="ctr">
              <a:buNone/>
            </a:pPr>
            <a:r>
              <a:rPr lang="fr-FR" dirty="0"/>
              <a:t>l’aérobic alphabet / la musique</a:t>
            </a:r>
          </a:p>
          <a:p>
            <a:pPr marL="0" indent="0" algn="ctr">
              <a:buNone/>
            </a:pPr>
            <a:r>
              <a:rPr lang="fr-FR" dirty="0"/>
              <a:t>le football</a:t>
            </a:r>
          </a:p>
          <a:p>
            <a:pPr marL="0" indent="0" algn="ctr">
              <a:buNone/>
            </a:pPr>
            <a:r>
              <a:rPr lang="fr-FR" dirty="0"/>
              <a:t>Que faites-vous?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0379F6CA-4340-4BAC-8CE1-E038BA43410D}"/>
                  </a:ext>
                </a:extLst>
              </p14:cNvPr>
              <p14:cNvContentPartPr/>
              <p14:nvPr/>
            </p14:nvContentPartPr>
            <p14:xfrm>
              <a:off x="6342480" y="318600"/>
              <a:ext cx="2880" cy="1980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0379F6CA-4340-4BAC-8CE1-E038BA43410D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333120" y="309240"/>
                <a:ext cx="21600" cy="385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770896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32334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/>
              <a:t>Pourquoi </a:t>
            </a:r>
            <a:r>
              <a:rPr lang="en-US" sz="3200" b="1" dirty="0" err="1"/>
              <a:t>tombons</a:t>
            </a:r>
            <a:r>
              <a:rPr lang="en-US" sz="3200" b="1" dirty="0"/>
              <a:t>-nous?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4000" dirty="0"/>
              <a:t>Nous </a:t>
            </a:r>
            <a:r>
              <a:rPr lang="en-US" sz="4000" dirty="0" err="1"/>
              <a:t>tombons</a:t>
            </a:r>
            <a:r>
              <a:rPr lang="en-US" sz="4000" dirty="0"/>
              <a:t> pour </a:t>
            </a:r>
            <a:r>
              <a:rPr lang="en-US" sz="4000" dirty="0" err="1"/>
              <a:t>apprendre</a:t>
            </a:r>
            <a:r>
              <a:rPr lang="en-US" sz="4000" dirty="0"/>
              <a:t> comment se lever.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14950" y="1966912"/>
            <a:ext cx="1562100" cy="2924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2689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err="1">
                <a:solidFill>
                  <a:srgbClr val="FF0000"/>
                </a:solidFill>
              </a:rPr>
              <a:t>Sommes</a:t>
            </a:r>
            <a:r>
              <a:rPr lang="en-US" dirty="0">
                <a:solidFill>
                  <a:srgbClr val="FF0000"/>
                </a:solidFill>
              </a:rPr>
              <a:t>-nous </a:t>
            </a:r>
            <a:r>
              <a:rPr lang="en-US" dirty="0" err="1">
                <a:solidFill>
                  <a:srgbClr val="FF0000"/>
                </a:solidFill>
              </a:rPr>
              <a:t>prêts</a:t>
            </a:r>
            <a:r>
              <a:rPr lang="en-US" dirty="0">
                <a:solidFill>
                  <a:srgbClr val="FF0000"/>
                </a:solidFill>
              </a:rPr>
              <a:t>?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>
                <a:solidFill>
                  <a:srgbClr val="002060"/>
                </a:solidFill>
              </a:rPr>
              <a:t>Nous </a:t>
            </a:r>
            <a:r>
              <a:rPr lang="en-US" dirty="0" err="1">
                <a:solidFill>
                  <a:srgbClr val="002060"/>
                </a:solidFill>
              </a:rPr>
              <a:t>sommes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prêts</a:t>
            </a:r>
            <a:r>
              <a:rPr lang="en-US" dirty="0">
                <a:solidFill>
                  <a:srgbClr val="002060"/>
                </a:solidFill>
              </a:rPr>
              <a:t> !</a:t>
            </a:r>
          </a:p>
        </p:txBody>
      </p:sp>
    </p:spTree>
    <p:extLst>
      <p:ext uri="{BB962C8B-B14F-4D97-AF65-F5344CB8AC3E}">
        <p14:creationId xmlns:p14="http://schemas.microsoft.com/office/powerpoint/2010/main" val="1378313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The French champagne Veuve </a:t>
            </a:r>
            <a:r>
              <a:rPr lang="en-US" sz="2800" b="1" dirty="0" err="1"/>
              <a:t>Clicquot</a:t>
            </a:r>
            <a:r>
              <a:rPr lang="en-US" sz="2800" b="1" dirty="0"/>
              <a:t> was the first wine of any sort to have a distinct brand logo on the bottle.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FDAB438D-2576-4297-B5C8-AD53F8E64CB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64196" y="2258633"/>
            <a:ext cx="3724724" cy="3724724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2A07CB68-F1F9-4073-B6B0-C8D1923F68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33053" y="1564982"/>
            <a:ext cx="5112026" cy="51120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38238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4F8F1D-5DE1-4BB2-A91C-68B263738D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F8BD29-891F-4976-B2FD-64FEECD2E7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Le Basket</a:t>
            </a:r>
          </a:p>
          <a:p>
            <a:pPr marL="0" indent="0" algn="ctr">
              <a:buNone/>
            </a:pPr>
            <a:r>
              <a:rPr lang="en-US" dirty="0"/>
              <a:t>p. 212</a:t>
            </a:r>
          </a:p>
        </p:txBody>
      </p:sp>
    </p:spTree>
    <p:extLst>
      <p:ext uri="{BB962C8B-B14F-4D97-AF65-F5344CB8AC3E}">
        <p14:creationId xmlns:p14="http://schemas.microsoft.com/office/powerpoint/2010/main" val="35297043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66119"/>
            <a:ext cx="10515600" cy="5410844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Le Football</a:t>
            </a:r>
          </a:p>
          <a:p>
            <a:pPr marL="0" indent="0" algn="ctr">
              <a:buNone/>
            </a:pPr>
            <a:r>
              <a:rPr lang="en-US" dirty="0"/>
              <a:t>p. 184</a:t>
            </a:r>
          </a:p>
        </p:txBody>
      </p:sp>
    </p:spTree>
    <p:extLst>
      <p:ext uri="{BB962C8B-B14F-4D97-AF65-F5344CB8AC3E}">
        <p14:creationId xmlns:p14="http://schemas.microsoft.com/office/powerpoint/2010/main" val="15876261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Le football  p. 184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err="1"/>
              <a:t>Quel</a:t>
            </a:r>
            <a:r>
              <a:rPr lang="en-US" dirty="0"/>
              <a:t> </a:t>
            </a:r>
            <a:r>
              <a:rPr lang="en-US" dirty="0" err="1"/>
              <a:t>est</a:t>
            </a:r>
            <a:r>
              <a:rPr lang="en-US" dirty="0"/>
              <a:t> le sport le plus </a:t>
            </a:r>
            <a:r>
              <a:rPr lang="en-US" dirty="0" err="1"/>
              <a:t>populaire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France?</a:t>
            </a:r>
          </a:p>
          <a:p>
            <a:pPr marL="0" indent="0">
              <a:buNone/>
            </a:pPr>
            <a:r>
              <a:rPr lang="en-US" dirty="0" err="1"/>
              <a:t>Quelle</a:t>
            </a:r>
            <a:r>
              <a:rPr lang="en-US" dirty="0"/>
              <a:t> </a:t>
            </a:r>
            <a:r>
              <a:rPr lang="en-US" dirty="0" err="1"/>
              <a:t>est</a:t>
            </a:r>
            <a:r>
              <a:rPr lang="en-US" dirty="0"/>
              <a:t> la </a:t>
            </a:r>
            <a:r>
              <a:rPr lang="en-US" dirty="0" err="1"/>
              <a:t>fréquence</a:t>
            </a:r>
            <a:r>
              <a:rPr lang="en-US" dirty="0"/>
              <a:t> de la Coupe du Monde?</a:t>
            </a:r>
          </a:p>
          <a:p>
            <a:pPr marL="0" indent="0">
              <a:buNone/>
            </a:pPr>
            <a:r>
              <a:rPr lang="en-US" dirty="0" err="1"/>
              <a:t>Quel</a:t>
            </a:r>
            <a:r>
              <a:rPr lang="en-US" dirty="0"/>
              <a:t> </a:t>
            </a:r>
            <a:r>
              <a:rPr lang="en-US" dirty="0" err="1"/>
              <a:t>est</a:t>
            </a:r>
            <a:r>
              <a:rPr lang="en-US" dirty="0"/>
              <a:t> </a:t>
            </a:r>
            <a:r>
              <a:rPr lang="en-US" dirty="0" err="1"/>
              <a:t>l’an</a:t>
            </a:r>
            <a:r>
              <a:rPr lang="en-US" dirty="0"/>
              <a:t> </a:t>
            </a:r>
            <a:r>
              <a:rPr lang="en-US" dirty="0" err="1"/>
              <a:t>dans</a:t>
            </a:r>
            <a:r>
              <a:rPr lang="en-US" dirty="0"/>
              <a:t> </a:t>
            </a:r>
            <a:r>
              <a:rPr lang="en-US" dirty="0" err="1"/>
              <a:t>lequel</a:t>
            </a:r>
            <a:r>
              <a:rPr lang="en-US" dirty="0"/>
              <a:t> la France a </a:t>
            </a:r>
            <a:r>
              <a:rPr lang="en-US" dirty="0" err="1"/>
              <a:t>gagné</a:t>
            </a:r>
            <a:r>
              <a:rPr lang="en-US" dirty="0"/>
              <a:t> la Coupe du Monde?</a:t>
            </a:r>
          </a:p>
          <a:p>
            <a:pPr marL="0" indent="0">
              <a:buNone/>
            </a:pPr>
            <a:r>
              <a:rPr lang="en-US" dirty="0"/>
              <a:t>Qui a </a:t>
            </a:r>
            <a:r>
              <a:rPr lang="en-US" dirty="0" err="1"/>
              <a:t>gagné</a:t>
            </a:r>
            <a:r>
              <a:rPr lang="en-US" dirty="0"/>
              <a:t> le </a:t>
            </a:r>
            <a:r>
              <a:rPr lang="en-US" dirty="0" err="1"/>
              <a:t>medaille</a:t>
            </a:r>
            <a:r>
              <a:rPr lang="en-US" dirty="0"/>
              <a:t> </a:t>
            </a:r>
            <a:r>
              <a:rPr lang="en-US" dirty="0" err="1"/>
              <a:t>d’or</a:t>
            </a:r>
            <a:r>
              <a:rPr lang="en-US" dirty="0"/>
              <a:t> aux </a:t>
            </a:r>
            <a:r>
              <a:rPr lang="en-US" dirty="0" err="1"/>
              <a:t>Jeux</a:t>
            </a:r>
            <a:r>
              <a:rPr lang="en-US" dirty="0"/>
              <a:t> </a:t>
            </a:r>
            <a:r>
              <a:rPr lang="en-US" dirty="0" err="1"/>
              <a:t>Olympique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2000?</a:t>
            </a:r>
          </a:p>
          <a:p>
            <a:pPr marL="0" indent="0">
              <a:buNone/>
            </a:pPr>
            <a:r>
              <a:rPr lang="en-US" dirty="0" err="1"/>
              <a:t>Où</a:t>
            </a:r>
            <a:r>
              <a:rPr lang="en-US" dirty="0"/>
              <a:t> </a:t>
            </a:r>
            <a:r>
              <a:rPr lang="en-US" dirty="0" err="1"/>
              <a:t>est</a:t>
            </a:r>
            <a:r>
              <a:rPr lang="en-US" dirty="0"/>
              <a:t> Le Cameroun?</a:t>
            </a:r>
          </a:p>
          <a:p>
            <a:pPr marL="0" indent="0">
              <a:buNone/>
            </a:pPr>
            <a:r>
              <a:rPr lang="en-US" dirty="0" err="1"/>
              <a:t>Combien</a:t>
            </a:r>
            <a:r>
              <a:rPr lang="en-US" dirty="0"/>
              <a:t> de </a:t>
            </a:r>
            <a:r>
              <a:rPr lang="en-US" dirty="0" err="1"/>
              <a:t>ligues</a:t>
            </a:r>
            <a:r>
              <a:rPr lang="en-US" dirty="0"/>
              <a:t> </a:t>
            </a:r>
            <a:r>
              <a:rPr lang="en-US" dirty="0" err="1"/>
              <a:t>professionnelles</a:t>
            </a:r>
            <a:r>
              <a:rPr lang="en-US" dirty="0"/>
              <a:t> de football y a-t-</a:t>
            </a:r>
            <a:r>
              <a:rPr lang="en-US" dirty="0" err="1"/>
              <a:t>il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France?</a:t>
            </a:r>
          </a:p>
          <a:p>
            <a:pPr marL="0" indent="0">
              <a:buNone/>
            </a:pPr>
            <a:r>
              <a:rPr lang="en-US" dirty="0"/>
              <a:t>Que font </a:t>
            </a:r>
            <a:r>
              <a:rPr lang="en-US" dirty="0" err="1"/>
              <a:t>centaines</a:t>
            </a:r>
            <a:r>
              <a:rPr lang="en-US" dirty="0"/>
              <a:t> de </a:t>
            </a:r>
            <a:r>
              <a:rPr lang="en-US" dirty="0" err="1"/>
              <a:t>milliers</a:t>
            </a:r>
            <a:r>
              <a:rPr lang="en-US" dirty="0"/>
              <a:t> de </a:t>
            </a:r>
            <a:r>
              <a:rPr lang="en-US" dirty="0" err="1"/>
              <a:t>supporteurs</a:t>
            </a:r>
            <a:r>
              <a:rPr lang="en-US" dirty="0"/>
              <a:t> de football </a:t>
            </a:r>
            <a:r>
              <a:rPr lang="en-US" dirty="0" err="1"/>
              <a:t>tous</a:t>
            </a:r>
            <a:r>
              <a:rPr lang="en-US" dirty="0"/>
              <a:t> les </a:t>
            </a:r>
            <a:r>
              <a:rPr lang="en-US" dirty="0" err="1"/>
              <a:t>quatre</a:t>
            </a:r>
            <a:r>
              <a:rPr lang="en-US" dirty="0"/>
              <a:t> </a:t>
            </a:r>
            <a:r>
              <a:rPr lang="en-US" dirty="0" err="1"/>
              <a:t>ans</a:t>
            </a:r>
            <a:r>
              <a:rPr lang="en-US" dirty="0"/>
              <a:t>?</a:t>
            </a:r>
          </a:p>
          <a:p>
            <a:pPr marL="0" indent="0">
              <a:buNone/>
            </a:pPr>
            <a:r>
              <a:rPr lang="en-US" dirty="0"/>
              <a:t>La Coupe de Monde se </a:t>
            </a:r>
            <a:r>
              <a:rPr lang="en-US" dirty="0" err="1"/>
              <a:t>passe</a:t>
            </a:r>
            <a:r>
              <a:rPr lang="en-US" dirty="0"/>
              <a:t> </a:t>
            </a:r>
            <a:r>
              <a:rPr lang="en-US" dirty="0" err="1"/>
              <a:t>tous</a:t>
            </a:r>
            <a:r>
              <a:rPr lang="en-US" dirty="0"/>
              <a:t> les </a:t>
            </a:r>
            <a:r>
              <a:rPr lang="en-US" dirty="0" err="1"/>
              <a:t>quatre</a:t>
            </a:r>
            <a:r>
              <a:rPr lang="en-US" dirty="0"/>
              <a:t> ans. La coupe dernier </a:t>
            </a:r>
            <a:r>
              <a:rPr lang="en-US" dirty="0" err="1"/>
              <a:t>s’est</a:t>
            </a:r>
            <a:r>
              <a:rPr lang="en-US" dirty="0"/>
              <a:t> passé </a:t>
            </a:r>
            <a:r>
              <a:rPr lang="en-US" dirty="0" err="1"/>
              <a:t>en</a:t>
            </a:r>
            <a:r>
              <a:rPr lang="en-US" dirty="0"/>
              <a:t> 2022. </a:t>
            </a:r>
            <a:r>
              <a:rPr lang="en-US" dirty="0" err="1"/>
              <a:t>Quand</a:t>
            </a:r>
            <a:r>
              <a:rPr lang="en-US" dirty="0"/>
              <a:t> sera la </a:t>
            </a:r>
            <a:r>
              <a:rPr lang="en-US" dirty="0" err="1"/>
              <a:t>prochaine</a:t>
            </a:r>
            <a:r>
              <a:rPr lang="en-US" dirty="0"/>
              <a:t>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4691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34088</TotalTime>
  <Words>313</Words>
  <Application>Microsoft Office PowerPoint</Application>
  <PresentationFormat>Widescreen</PresentationFormat>
  <Paragraphs>112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Times New Roman</vt:lpstr>
      <vt:lpstr>Office Theme</vt:lpstr>
      <vt:lpstr>Bonjour!</vt:lpstr>
      <vt:lpstr> Travail de cloche </vt:lpstr>
      <vt:lpstr>Bonjour!</vt:lpstr>
      <vt:lpstr>Pourquoi tombons-nous?</vt:lpstr>
      <vt:lpstr>PowerPoint Presentation</vt:lpstr>
      <vt:lpstr>The French champagne Veuve Clicquot was the first wine of any sort to have a distinct brand logo on the bottle.</vt:lpstr>
      <vt:lpstr>PowerPoint Presentation</vt:lpstr>
      <vt:lpstr>PowerPoint Presentation</vt:lpstr>
      <vt:lpstr>Le football  p. 184</vt:lpstr>
      <vt:lpstr>PowerPoint Presentation</vt:lpstr>
      <vt:lpstr>PowerPoint Presentation</vt:lpstr>
      <vt:lpstr>Edith Piaf</vt:lpstr>
      <vt:lpstr>PowerPoint Presentation</vt:lpstr>
      <vt:lpstr>PowerPoint Presentation</vt:lpstr>
      <vt:lpstr>PowerPoint Presentation</vt:lpstr>
      <vt:lpstr>Billet de sortie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Bonjour!</dc:title>
  <dc:creator>Steven Gerson</dc:creator>
  <cp:lastModifiedBy>Steven Gerson 🦅</cp:lastModifiedBy>
  <cp:revision>428</cp:revision>
  <cp:lastPrinted>2017-01-30T19:26:13Z</cp:lastPrinted>
  <dcterms:created xsi:type="dcterms:W3CDTF">2016-10-03T16:25:09Z</dcterms:created>
  <dcterms:modified xsi:type="dcterms:W3CDTF">2025-01-22T15:22:20Z</dcterms:modified>
</cp:coreProperties>
</file>