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04" r:id="rId2"/>
    <p:sldId id="378" r:id="rId3"/>
    <p:sldId id="331" r:id="rId4"/>
    <p:sldId id="392" r:id="rId5"/>
    <p:sldId id="394" r:id="rId6"/>
    <p:sldId id="395" r:id="rId7"/>
    <p:sldId id="401" r:id="rId8"/>
    <p:sldId id="391" r:id="rId9"/>
    <p:sldId id="405" r:id="rId10"/>
    <p:sldId id="402" r:id="rId11"/>
    <p:sldId id="403" r:id="rId12"/>
    <p:sldId id="389" r:id="rId13"/>
    <p:sldId id="367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04"/>
            <p14:sldId id="378"/>
            <p14:sldId id="331"/>
            <p14:sldId id="392"/>
            <p14:sldId id="394"/>
            <p14:sldId id="395"/>
            <p14:sldId id="401"/>
            <p14:sldId id="391"/>
            <p14:sldId id="405"/>
            <p14:sldId id="402"/>
            <p14:sldId id="403"/>
            <p14:sldId id="389"/>
            <p14:sldId id="36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3T18:55:22.8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19350 2895 528 0,'0'0'22'0,"0"0"-22"15,0 0 43-15,0 0 4 0,0 0 1 0,0 0 0 16,0 0 9-16,0 0 3 0,-4-6 0 0,4 6 0 16,0 0 0-16,0 0 0 0,0 0 0 0,0 0 0 15,0-6-29-15,0 6-6 0,0-6-1 0,0 6 0 16,0 0 10-16,0 0 2 0,0 0 0 0,0 0 0 15,0 0 0-15,0 0 1 0,0 0 0 0,0 0 0 16,0 0-1-16,0 0 0 0,-3 12 0 0,3-6 0 16,0 6-9-16,0 0-3 0,0 2 0 0,0-8 0 15,-4 6-1-15,4 0-1 0,0-1 0 0,0-2 0 16,0 3-5-16,0-6-1 0,0 6 0 0,4-1 0 16,-4 1-3-16,0-6-1 0,3 9 0 0,-3-3 0 15,4-1 2-15,-4 1 0 0,3 0 0 0,1 2 0 16,-4-2-2-16,3 6 0 0,-3-6 0 0,4 8 0 15,0 4-3-15,-4-7-1 0,0 4 0 0,3 2 0 16,-3-2 4-16,4 3 0 0,-4-1 0 0,3 1 0 16,-3-4 0-16,0-2 1 0,4-3 0 0,-4 2 0 15,0 1 2-15,0-6 0 0,0-1 0 0,0 4 0 16,0 3-3-16,-4-12-1 0,4 5 0 0,0 1 0 16,0 0-1-16,-3-3 0 0,3 2 0 0,-4-5 0 0,4 6-10 0,0 0 12 15,-3-9-12-15,3 6 12 0,0-9-12 0,0 0 10 0,0 0-10 16,0 0 10-16,0 0-1 0,0 0 0 0,0 0 0 0,0 0 0 15,0 0 11-15,0 0 1 0,0 0 1 0,0 0 0 16,0 0-7-16,0 0-2 0,0 0 0 0,-8 0 0 16,8 0-13-16,0 0 8 0,-7-3-8 0,4-3 0 15,3 6 0-15,-7-3 0 0,0-3 0 0,0 0 0 16,3 0 0-16,-3 0 8 0,4 0-8 16,-1 1 0-16,1-1 0 0,-1-3 0 15,0 3 0-15,1 0 0 0,-1-6 0 0,-3 6 0 0,4-5 0 0,3 5 0 16,-4-6 0-16,1-3 0 0,-1 4 0 0,4-1 0 15,-3-6 0-15,-1-2 0 0,4 2 0 0,-3-6 0 16,-1 4 0-16,1-10 0 0,-1 1 0 0,1 3 0 16,-5-7 0-16,5 10 0 0,-4-7 0 0,3 10 0 15,-3-10 0-15,0 10 0 0,0-4-8 0,0 13 8 16,0-13 0-16,0 9-8 0,-4 4 8 0,4-7 0 16,0 0 0-16,0 4 0 0,0-4 0 0,0 6 0 15,0-5 0-15,-3 2-8 0,3 3 8 0,3 6 0 16,0-6 0-16,4 1 0 0,0-1 0 0,0 3 0 15,0-3 0-15,0 6 0 0,0-11-8 0,0 5 8 16,4 3 0-16,-4 3 0 0,4-5 0 0,-1-1 0 16,1 6-9-16,-1-6 9 0,1 0 0 0,-1-2-9 15,1 8 9-15,3-6 0 0,0 0 0 0,0 1-8 16,0 2 8-16,0-3 0 0,4 0-9 0,-1 0 9 16,1 7 0-16,-1-1-11 0,4-3 11 0,-3 6-8 0,3-3 8 15,0 3-13-15,0 3 5 0,0-6 8 0,4 6-15 16,-4 6 5-16,0-6 1 0,4 6 0 0,-4 0-7 15,0 3 0-15,4 2-1 0,-8 1 0 16,4 0 17-16,1 0-8 0,-5 8 8 0,1-8 0 16,-1 0 0-16,1 5 19 0,-1-2-3 0,1 3 0 0,-4-1-16 0,4-5 0 0,-4 3 0 15,0 3 0-15,-4-1 0 0,1-5 0 0,-1 3 0 16,1-4 0-16,-1 1 0 0,1 0 0 0,0 3 0 0,-4-4 0 16,0 1 0-16,0-6 0 0,-4 6 0 0,4 0 0 15,-4-7-9-15,4 4-6 0,0-9-1 0,-3 12 0 16,3-12 16-16,-7 6 0 0,0 6 0 0,0-12 0 15,-4 6 0-15,4-1 0 0,0-5 10 0,-7 6-10 16,3-6 8-16,-3 6-8 0,0-6 0 0,-3 0 8 16,2 3-8-16,1 0 0 0,-3-3 9 0,3 0-9 15,-4 0 0-15,4 0 0 0,0 0 0 16,0 3 0-16,3-3 0 0,0 0 0 0,1 0 0 0,3 0 0 16,0 0-11-16,7 0 11 0,0 0-13 0,-7 0 5 15,7 0 8-15,0 0-12 0,0 0 12 0,0 0-12 16,0 0 12-16,0 0 0 0,0 0 0 0,0 0 0 15,0 0-8-15,0 0 8 0,0 0-8 0,0 0 8 16,0 0 0-16,0 0-10 0,0 0 10 0,0 0 0 16,0 0-9-16,0 0 9 0,0 0 0 0,0 0-9 15,0 0 9-15,0 0 0 0,0 0 0 0,0 0-8 16,0 0 8-16,0 0 0 0,0 0 0 0,0 0 0 16,0 0 0-16,0 0 0 0,3-3 0 0,1 3 8 15,3 0-8-15,0 0 0 0,0 0 0 0,0 0 8 16,0 0-8-16,0 0 0 0,0-3 0 0,0 3 0 0,0 0 0 0,0 3 0 15,4 0 0-15,-1 3 0 0,1-6 0 16,0 6 0-16,3 0 0 0,-4 0-8 0,1-1 8 0,3 1 0 16,-3 0 0-16,3 0-8 0,-4 6 8 0,1-3 0 0,-1 2 0 0,1 7 0 15,0 0 0-15,-1-4 0 0,1-2 0 0,-4 12 0 16,3-10 0-16,-3 4 0 0,1 0 0 0,-5-1 0 16,4 1 0-16,-3 2-8 0,3-2 8 15,-4 3-8 1,1-4 8-16,-1 7 0 0,4-12 8 0,-7-1-8 0,4 4 0 0,-4-3 8 0,0 0-8 0,-4-1 0 15,1 1 9-15,3-3-9 0,-4 3 12 0,4-6-12 16,-3 5 8-16,-1 1-8 0,4-6 0 0,-3 3 0 16,-1 3 9-16,1-7-9 0,-4 1 0 0,0 6 9 15,-1-6-9-15,1 0 12 0,0-3-12 0,-3 3 12 16,-1-1 2-16,1 1 1 0,-5-6 0 0,1 6 0 16,4-6-2-16,-4 0 0 0,-4 0 0 0,0 0 0 15,4 0-13-15,0-6 0 0,-3 6 8 0,2 0-8 16,1 0 0-16,0 0 0 0,4 6 0 0,-4 0 0 15,3-6 0-15,0 0 0 0,-3 0 0 0,4 0 0 0,3 0 0 0,-4 0 0 16,0-6 0-16,1 0 0 16,3 6-11-16,7 0 2 0,-7-8 0 0,3 5 0 15,4 3-14-15,-7-6-2 0,0 3-1 0,7 3 0 16,-3-6-23-16,3 0-5 0,0-6-1 0,0 6 0 16,3 1-30-16,1-1-7 0,-1 6 0 0</inkml:trace>
  <inkml:trace contextRef="#ctx0" brushRef="#br0" timeOffset="827.168">19759 3260 1062 0,'0'0'23'0,"0"0"5"0,0 0 0 0,0 0 3 15,0 0-31-15,0 0 0 0,0 0 0 0,0 0 0 16,0 0 62-16,0 0 6 0,0 5 2 0,0 1 0 0,0 0-38 15,-3 0-8-15,6 6-2 0,-3-3 0 0,0-3-14 0,0-1-8 0,0-5 10 16,0 12-10-16,0-6 15 0,0-6-3 0,0 12-1 16,0-9 0-16,4 6 17 0,-4-1 3 15,0-8 1-15,0 12 0 16,0 0 0-16,0-6 0 0,0 6 0 0,0-7 0 0,0-5 6 0,0 6 2 16,0 3 0-16,0 3 0 15,0-12-12-15,0 12-1 0,0-1-1 0,3-5 0 0,-3-6-11 0,4 12-3 16,-4-12 0-16,3 9 0 0,1-3-4 0,-1 0-8 0,1 0 11 15,3-1-11-15,0 1 10 0,-4-6-10 0,4 12 8 0,1-12-8 16,-8 0 15-16,7 6-3 0,3 0 0 0,-3-3 0 16,4 3-1-16,-11-6-1 0,3 0 0 0,4 0 0 15,0 0-2-15,4 6 0 0,-4-6 0 0,0 0 0 16,0 5-8-16,0-10 10 0,0 5-10 0,0 0 10 16,-3-6-1-16,-1 0 0 0,4 3 0 0,-3 0 0 15,3-3 3-15,0 3 1 0,0-9 0 0,0 1 0 16,-3 5 3-16,-1 0 1 0,4-6 0 0,-3 0 0 15,-4 9-5-15,3-8 0 0,1 5-1 0,-1-6 0 16,1 0-3-16,-1-5 0 0,1 8 0 0,-4-9 0 16,4 0-8-16,-4 4 12 0,3-4-12 0,-3 6 12 15,0 1-4-15,0-4-8 0,4-3 12 0,-8 12-4 16,4-5-8-16,0 5 0 0,0-6 0 0,0 3 0 16,-3 0 0-16,-1 6 0 0,4-3 0 0,-7 1 0 15,7 5 0-15,0-6-14 0,0 6 5 0,0 0 1 16,0 0-15-16,3-6-2 0,-3 0-1 0,0 6 0 15,4-6-22-15,-4-6-4 0,4 6 0 0,-1-2-1 16,-3 2-27-16,4 0-6 0,-1-6-1 0,1 6 0 16,-1 0-105-16,4 0-22 0</inkml:trace>
  <inkml:trace contextRef="#ctx0" brushRef="#br0" timeOffset="1577.792">20355 3315 1196 0,'0'0'24'0,"-3"0"8"16,-1 6-32-16,1 0 0 0,-1 0 0 0,-3 6 0 16,4-12 57-16,3 0 6 0,-7 3 1 0,3 0 0 15,-3 3 0-15,0-6 0 0,0 3 0 0,0 2 0 16,0-5-32-16,7 0-7 0,-7 6-1 0,0-6 0 15,7 0 7-15,-11 0 1 0,4 0 0 0,0 0 0 16,0 6-20-16,0-6-3 0,7 0-1 0,-7 0 0 16,7 0 4-16,0 0 0 0,0 0 0 0,-7 6 0 15,7-6-12-15,-7 6 0 0,3 0 0 0,-3 0 0 16,7 0 0-16,-3-1 0 0,3 4 0 0,0 3 0 16,0-6 0-16,3 6 0 0,-3-6 0 0,4 5 0 15,-4-8 9-15,0 9 0 0,3 0 0 0,-3-6 0 0,4 0 3 0,-4 5 1 16,0 1 0-16,3-6 0 0,1 3 6 0,-1 3 1 15,1-7 0-15,-1 7 0 0,1-6-20 0,3 6 0 0,0-6 0 0,-4 2 0 16,8-2 0-16,-4 6 0 0,0-6 8 0,0-6-8 16,0 6 13-16,4-6-1 0,-4 0 0 0,0 0 0 15,4 0 3-15,-4-6 0 0,3 6 0 0,1-6 0 16,-4-6-5-16,3 6-1 0,1-2 0 0,0-4 0 16,-1 6-9-16,1-6 10 0,-4 1-10 15,0-4 10-15,3 3 10 0,-3-6 3 0,1 7 0 0,-1-7 0 16,-4 3-23-16,4 4 0 0,-3-7 0 15,-1 6 0-15,1-5 0 0,-1 8 0 0,1-3 0 0,-4-6 0 16,0 12 0-16,0-5 0 0,-4 5 0 0,1 3 0 16,3-3 0-16,0 6 0 0,0 0 0 0,-7-6 0 15,0 6 0-15,-4 0 0 0,0-6 0 0,1 12 0 16,3-6 0-16,-4 0 0 0,1 6 0 0,-1 0 0 16,-3-3 0-16,3 3 0 0,1-3 0 0,3 0 0 15,-4 2-12-15,4-5-6 0,0 6-2 0,4-6 0 16,3 0 8-16,-8 6 2 0,8-6 0 0,-3 12 0 15,3-12-13-15,0 0-2 0,0 6-1 0,0-6 0 16,0 6-38-16,0 0-7 0,0-6-1 0,0 0-1 16,3 5-120-16,-3-5-24 0,0 0-5 0</inkml:trace>
  <inkml:trace contextRef="#ctx0" brushRef="#br0" timeOffset="2384.823">20683 3377 1280 0,'0'0'36'0,"-3"0"8"16,3 0-35-16,-4 6-9 0,1 0 0 0,-1 0 0 15,4 0 50-15,0 0 8 0,0-1 2 0,0 4 0 16,0-3-20-16,4 6-4 0,-4-6-1 0,0 0 0 16,0 5-23-16,0-5-4 0,0 6 0 0,0-3-8 15,0 3 21-15,3-6-2 0,1-1-1 0,-4 13 0 16,3-12-2-16,-3 3 0 0,0 8 0 0,0-11 0 16,0 12 9-16,0-9 2 0,4 0 0 0,-4 5 0 15,0-2-7-15,0-6 0 0,0 6-1 0,0-12 0 16,0 6 13-16,0-6 4 0,0 0 0 0,0 0 0 0,0 0-12 0,0 0-1 15,0 0-1-15,0 0 0 0,0 0 24 0,0 0 5 0,-7-6 1 16,0-6 0-16,3 6-40 0,-3-6-12 0,4 0 0 16,-1 1 0-16,-3 2 0 0,4-9 0 0,-1 7 0 0,4-4 0 15,0 3 0-15,-3-6 0 0,3 7 0 0,3-1 0 16,-3-6 0-16,4 4-12 0,-1 2 3 0,4-6 1 16,-3 6 8-16,3 4 0 0,0-4 0 0,0 0 0 15,0 0 0-15,-4-2 0 0,4 5 0 0,-3 0 0 16,3 3-20-16,-3 0 0 0,-1 0 1 15,4 6 0-15,-3-6 19 0,3 6-10 0,-4 0 10 0,4 6-8 16,0-6 8-16,0 0-10 0,4 6 10 0,-4 0-10 16,0-6 10-16,4 12-8 0,-1-6 8 0,-3 0-8 15,4 2 8-15,-4-2 0 0,0 6 0 0,0-6 0 16,4 0 0-16,-4 6 0 0,0-9 0 0,0 2 0 16,0 7 0-16,-4-6 0 0,5 0 0 0,-5 0 0 15,1 0 0-15,-1 0 0 0,4-1 0 0,-3 1 0 16,-4-6 0-16,3 6 8 0,-3-6-8 0,0 9 0 15,4 3 0-15,-4-6 0 0,0 5 0 0,0 1 0 16,0-3 0-16,0 0 0 0,-4 6 0 0,4-10 0 16,-3 13 0-16,-1-12-10 0,4 6 10 0,-3 2-10 15,-1-2 10-15,1 0 0 0,3-6 0 0,0 6 0 16,-4-7-13-16,4 10 2 0,0-9 1 0,-3 0 0 16,3-6-43-16,0 0-9 0,0 0-2 0,0 0 0 15,0 0-49-15,0 0-11 0,0 0-1 0</inkml:trace>
  <inkml:trace contextRef="#ctx0" brushRef="#br0" timeOffset="3196.17">21368 3360 948 0,'0'0'27'0,"-7"-3"5"0,0 3-32 0,0-3 0 0,0 0 0 0,-1 3 0 31,1 0 42-31,0 0 2 0,0 3 0 0,0 0 0 0,-3 0 16 0,-1-3 4 0,-3 5 1 16,3 1 0-16,1-6-22 0,-1 6-5 0,1 6-1 0,-4-6 0 16,3-6 5-16,0 12 1 0,1-9 0 0,-1 2 0 15,4 7-19-15,-3-12-4 0,3 12-1 0,-1-6 0 16,1 0-8-16,0 0-2 0,4-1 0 0,-1 4 0 16,4 9-9-16,-3-12 0 0,3 0 0 0,0 5 0 15,3-5 0-15,-3 6 0 0,4-3 0 0,-1-3 0 16,1 6 0-16,3-7 0 0,-4 1 0 15,5 6 0-15,-1-6 0 0,0 0 8 0,-4 3 0 16,4-6 0-16,0 5 2 0,0-8 0 0,-3 6 0 0,3 0 0 16,0-6-1-16,0 0 0 0,0 0 0 0,0-6 0 15,4 0 2-15,-4 0 0 0,3 1 0 0,1-4 0 16,-1 3 1-16,-2 0 0 0,-1-6 0 0,0 6 0 16,0-5 0-16,0 2 0 0,-4-3 0 0,4 0 0 15,-3 1-4-15,3-1-8 0,-4-3 12 0,1-3-4 16,0 7-8-16,-1-1 0 0,1 0 0 0,-4 0 0 15,3 4 0-15,-3 2 0 0,4 0 0 0,-4 0 0 16,0 6 0-16,0 0 0 0,0 0 0 0,0 0 8 16,0 0-8-16,0 0 0 0,0 0 0 0,0 0-11 15,0 0 11-15,3 6-10 0,-3 6 10 0,4-1-10 0,-4-2 10 16,0 9 0-16,0-6 8 0,3-1-8 16,-3 4 0-16,0-3 0 0,4 0 0 0,-4-1 8 0,0 1-8 0,3-3 0 0,1 3 0 0,-4-1 0 15,0-5 0-15,3 6 0 0,-3-6 0 0,4 3 8 16,-1-3-8-16,1-1-15 0,-1 1 4 0,5 6 1 31,-1-6-42-31,0 0-8 0,3-6-1 0,1 6-1 16,-1-6-38-16,1 0-7 0,0 0-1 0</inkml:trace>
  <inkml:trace contextRef="#ctx0" brushRef="#br0" timeOffset="4113.26">21749 3468 1265 0,'-4'12'36'0,"4"3"8"16,-3-9-36-16,3 5-8 0,0-5 0 0,0 9 0 16,0-6 77-16,0 0 14 0,-4 2 2 0,4-5 1 0,0 6-46 0,0-6-10 0,4 0-2 15,-1 3 0 1,1 2-11-16,-1 7-2 0,1-6-1 0,-1 2 0 0,1 4-14 0,-1 0-8 16,1 11 10-16,3-2-10 15,-4 2 12-15,5-3-4 0,-5 4-8 0,1-4 12 16,-1-2 0-16,1 2-1 0,-1-2 0 0,1-1 0 0,-1-5 10 15,1 3 3-15,-4-4 0 0,3 1 0 0,1-3 4 0,-4-4 0 16,3 1 1-16,-3 0 0 0,0 0-12 0,4-4-2 0,-4-8-1 16,0 0 0-16,0 6-5 0,0-6-1 0,0 6 0 15,0-6 0-15,0 0 12 0,0 0 3 0,0 0 0 0,0 0 0 16,0 0-3-16,0-6 0 0,0-3 0 0,0-2 0 16,-4 5-11-16,1-6-9 0,-1 0 12 0,1-5-12 15,-4 8 8-15,0-9-8 16,0 6 0-16,0-8 0 0,-1 8 0 0,1-11 0 0,4 5 0 15,-4-3 0-15,0-2 0 0,0-1 0 0,3-2 0 16,-3-4 0-16,0 4 0 0,4 2 0 0,-4-8 0 0,3 3 0 16,-3 11 0-16,3-8 0 0,1 8 0 0,-1 0 0 15,1-2 0-15,-1 8 12 0,-3-6-4 0,4 7-8 16,-4-4 20-16,3 9-2 0,1-6-1 0,-4 1 0 16,3 5-17-16,1 0 0 0,3 0 0 0,-4-3 0 0,4 0 20 15,-4 0 9-15,4 4 3 0,0-1 0 16,0 0-32-16,0 0 0 0,0-6 0 0,4 6 0 15,0-3 0-15,3 4 0 0,0-1 0 0,0 0 0 16,0-6 0-16,0 0 0 0,3 1 0 0,1 2 0 0,0 3 0 0,-1-6-16 16,1 0 1-16,-1 6 1 15,4-5 14-15,0 5-12 0,-3 0 12 0,3-3-12 0,-3 3 0 0,-1 0 1 16,1 6 0-16,-4-6 0 16,4 6-2-16,-4 6-1 0,0-6 0 0,0 6 0 0,0 0-5 0,0 3-1 0,0 3 0 0,-4-1 0 15,5 1 20-15,-1 6 0 0,-4-6-8 16,4 2 8-16,-3 4-17 0,-1 0 0 0,4-7 0 0,0 10 0 15,0-9 17-15,0-1 0 0,0-5 0 16,-3 6 0-16,0-3 0 0,-1-3 0 0,1 0 0 0,-1 0 0 16,-3-6 11-16,0 0 5 15,0 0 2-15,0 0 0 0,0 5-7 0,0-5-2 16,0 0 0-16,-3 0 0 0,-1 6 7 0,-3 0 2 16,0 0 0-16,-4-6 0 0,1 0-10 0,-4 3-8 0,-4 0 12 0,0 0-12 15,-3 0 0-15,-3 0 0 0,-1-3 0 0,-3 6 0 16,3-12 0-16,-3 6 0 0,-1 0 0 0,5 0 0 15,3 0-9-15,-1 0 1 0,5 0 0 0,3 6 0 16,3-6-20-16,4 6-4 0,7-6-1 16,0 0 0-16,0 0-27 0,0 0-6 0,0 0-1 0,0 0 0 15,0-6-36-15,4 0-7 0,3 0-2 0,0 0 0 16,7-3-91-16,0 3-18 0</inkml:trace>
  <inkml:trace contextRef="#ctx0" brushRef="#br0" timeOffset="4717.458">22221 3360 1220 0,'-3'-6'34'0,"3"6"9"0,0 0-35 0,0 0-8 0,0 0 0 0,0 0 0 16,0 0 62-16,0 0 10 0,0 0 3 0,0 0 0 16,0 0-15-16,0 0-2 0,0 0-1 0,-4 6 0 15,1-1-13-15,-4 1-4 0,3 0 0 0,1 6 0 16,-4-6-25-16,0 0-6 0,3 0-1 0,-3-1 0 16,4 4-8-16,-4 3 0 0,3-6 0 0,0 6 0 15,-3-6 0-15,4-1 0 0,-1 4 0 0,1 3 8 16,3-6-8-16,0 6 0 0,0-6 0 0,0 5 0 15,0 1 0-15,0-6 0 0,3 3 0 16,4 3 0-16,-3-7 0 0,3 1 0 0,-3 6 0 0,3-12 0 16,0 12 12-16,0-12-2 0,-7 0-1 0,0 0 0 15,7 0 2-15,0 0 0 0,0-6 0 0,3 0 0 16,-3 6 3-16,1-12 1 0,2 6 0 0,-3-5 0 16,0-4-1-16,-3 3 0 0,3 0 0 0,0 1 0 15,-4-1-14-15,1 3 8 0,-4-3-8 0,3 6 0 16,-3-5 0-16,0 5 0 0,0 0 0 0,0 0 0 0,0 0 8 0,0 0 1 15,4 3 1-15,-4 3 0 16,0 0-10-16,0 0-9 0,0 0 9 0,0 0-13 0,0 0 13 0,0 0 0 16,0 0 0-16,0 0 0 15,0 0 0-15,7 9 0 0,-3-3-8 0,-1 6 8 16,4-6-9-16,-3 0 1 0,-1-1 0 0,4 1 0 16,0 6 8-16,0-3 0 0,0-3 0 0,0 0-8 0,-3 5 8 0,3-5 0 15,-3 6 0-15,3-6 0 0,-4 3 0 16,1 3 0-16,3-7 0 0,-4 1 0 0,-3-6 0 0,4 12 0 0,-1-6 0 15,4 0 0 1,0-3-29-16,1 0-4 0,2 0-1 0,-3-3 0 16,4 0-27-16,-1 0-6 0,4-3-1 0,-3 0 0 15,0 3-137-15,3-3-28 0</inkml:trace>
  <inkml:trace contextRef="#ctx0" brushRef="#br0" timeOffset="5198.503">22567 3471 999 0,'4'9'42'0,"-4"0"-34"16,3-3 55-16,1 0 10 0,-1 0 3 0,-3-6 0 15,0 0-12-15,4 5-1 0,-4-5-1 0,0 0 0 16,0 6-5-16,0-6-1 0,3 6 0 0,-3-6 0 16,0 0-20-16,0 0-5 0,0 0-1 0,0 0 0 15,4 6-12-15,-4-6-2 0,3 6-1 0,-3-6 0 16,0 0 13-16,0 0 2 0,0 0 1 0,0 0 0 16,0 0 2-16,0 0 1 0,0 0 0 0,0 0 0 15,0 0-6-15,-7 0 0 0,7 0-1 0,-10-6 0 0,3 0-14 0,3 0-2 16,-3 0-1-16,4 1 0 15,-1-1 1-15,4-6 0 0,-3 6 0 0,-1-9 0 0,0 4 1 0,4 5 0 0,0-6 0 16,0-6 0 0,0 7-12-16,0 2 0 0,0-3 0 0,0 0 0 0,0 0 0 0,4-2 0 15,0-4 0-15,-4 6 0 0,3 1 0 0,1-7 0 16,-1 3 0-16,1 3 0 0,-1-5 0 0,1 5 0 16,-1 0 0-16,1 3 0 0,-1 4 0 0,4-1 0 0,0-6 0 0,-3 12 0 31,-1-6-40-31,5 6-9 0,-8 0-3 0,7 0 0 15,3 6-7-15,4 0-1 0,0 6-1 0,4-7 0 16,0 4-7-16,-1 3-2 0,1 6 0 0,3-7 0 16,0 1-55-16,0-6-11 0,1 3-3 0</inkml:trace>
  <inkml:trace contextRef="#ctx0" brushRef="#br0" timeOffset="5887.204">22948 2513 968 0,'0'0'20'0,"4"6"5"0,-1 0-25 0,-3 0 0 0,4 5 0 0,-4-5 0 16,3 3 53-16,1-3 6 0,-1 6 1 0,1-7 0 15,-1 13-36-15,1-12-6 0,-1 9-2 0,1 2 0 16,0-5 20-16,-1 6 3 0,1-4 1 0,3 10 0 16,0-6 19-16,0 8 4 0,0 9 1 0,0-8 0 15,3 2-27-15,-3-2-5 0,1 2 0 0,-1-2-1 16,-4-4 13-16,-3 6 4 0,0-8 0 0,0 3 0 15,0-7-16-15,0 4-2 0,4 2-1 0,-1-5 0 16,1 2-1-16,-4-2 0 0,3 6 0 0,1-4 0 16,-1 4-12-16,-3-1-4 0,4 4 0 0,-1-10 0 15,-3 7-3-15,0-4-1 0,0-8 0 0,0 6 0 16,0-6-8-16,0 2 0 0,-3-8 0 0,3 12 0 16,-4-6 8-16,4-4 0 0,-3 4 0 0,-1 6 0 15,4-6 0-15,-3-7-8 0,3 7 12 0,0 3-4 16,0-9-8-16,0 0 0 0,0-6 0 0,0 6 0 15,0 5 0-15,0 1 0 0,0-9 0 0,0 6 0 16,0 0 0-16,3-3 0 0,-3-1 0 0,0 1 0 0,0-6 0 16,0 6 0-16,0-6 0 0,0 0 0 0,0 0 0 0,0 0 0 15,0 0-9-15,0 0 9 16,0 0-34-16,0 0 0 0,0 0 0 0,0 0 0 16,0 0-25-16,0 0-5 0,0 0 0 0,0 0-1 15,4-6-131-15,-1 0-27 0,1 1-5 0</inkml:trace>
  <inkml:trace contextRef="#ctx0" brushRef="#br0" timeOffset="6276.836">22920 3168 1094 0,'0'0'23'0,"0"0"5"15,0 0-28-15,0 0 0 0,0 0 0 0,0 0 0 16,0 0 101-16,0 0 15 0,-7 0 4 0,7 0 0 0,0 0-30 0,0 0-6 0,0 0 0 15,0 0-1-15,0 0-52 0,0 0-11 0,0 0-1 0,0 0-1 16,0 0-18-16,3 0 0 0,5 0 0 0,-1 0 0 16,3 0 0-16,1-2 0 15,3 2 0-15,-4 0 0 0,5 0 10 0,-1 0-10 0,3 0 8 16,-3 0-8-16,0 0 0 0,1 0 0 16,-5 0 0-16,4 0 0 0,-3 2 0 0,3-2 0 15,0 6 0-15,0-6 0 16,0 0-30-16,0 0 2 0,1 6 0 0</inkml:trace>
  <inkml:trace contextRef="#ctx0" brushRef="#br0" timeOffset="6949.054">23276 3215 1409 0,'0'6'29'0,"0"-3"7"16,0-3-28-16,0 9-8 0,4-6 0 0,-4-3 0 16,0 0 52-16,0 0 10 0,7 12 2 0,-7-12 0 15,3 0-23-15,-3 0-4 0,4 6-1 0,3-6 0 16,-4 6-9-16,5-6-3 0,-1 0 0 0,-4 5 0 15,4-5-12-15,0 0-4 0,0 0 0 0,0 0 0 16,0 0 4-16,-3 0 1 0,3 0 0 0,0 0 0 16,0 6 3-16,4-6 1 0,-4 0 0 0,0 0 0 0,3 0 7 15,-3 0 2-15,1 0 0 0,-1 0 0 0,0 0-3 0,0 0-1 16,0-6 0-16,0 6 0 0,-4-5 3 16,4-1 1-16,0 0 0 0,-3 6 0 0,-1-12-6 0,5 6 0 0,-5 0-1 15,1-3 0-15,-4 4-6 0,0-1-1 0,0-6 0 16,-4 6 0-16,1-6-3 0,3 6-1 15,-4-2 0-15,0 2 0 0,1 0-8 0,-4 0 0 16,3-6 0-16,-3 6 0 16,-3 6-30-16,3-6 2 0,-4 1 0 0,-3 5 0 15,3-6-4-15,1 3 0 0,-4-3 0 0,3 6 0 0,-3 0 19 0,3 0 3 0,1 0 1 0,-1 0 0 16,4 6-2-16,-3-3 0 0,3 3 0 0,3-1 0 16,-3 1 11-16,3 0 0 0,-3 6 0 0,0 0 0 15,4 0 0-15,-1-4 0 0,4 4 0 0,-3 6 0 16,3-7 0-16,0 4 0 0,3 3 0 0,-3-1 0 15,0-5 0-15,0 3 0 0,0-3 8 0,0 5-8 16,0-5 10-16,0 3-2 0,4-3-8 0,-4-1 12 0,3 7-12 16,-3-6 0-16,4-3 0 0,-4-1 0 15,3 7 0-15,-3-3 0 0,4 0 0 0,-1-7 0 0,4 1 10 0,1 6-10 16,-5-3 10-16,4-3-10 16,4 0 16-16,-1 5-2 0,4-5-1 0,4 6 0 15,0-6-2-15,3 0-1 0,0 3 0 0,0-3 0 16,4-1-10-16,0 1 0 0,3 6 0 0,-4-12 0 15,5 6 0-15,-5-6-16 0,1 0 3 0,-4 6 0 16,4-6-39-16,-4 0-7 0,-3 0-1 0,3-6-1 16,-7 6-114-16,4-6-22 0,-1 6-5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19T16:35:25.2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25859 5044 791 0,'-11'0'22'0,"4"6"6"0,0-6-28 0,-4 6 0 0,4-6 0 0,0 6 0 16,7-6 47-16,0 0 4 0,-3 0 1 0,3 0 0 15,0 0 7-15,0 0 1 0,-7 0 1 0,7 0 0 16,0 0-12-16,0 0-2 0,-7-6-1 0,7 6 0 16,0 0-14-16,0 0-2 0,0 0-1 0,0 0 0 15,0 0-17-15,0 0-4 0,0 0-8 0,0 0 12 16,0 0-12-16,0 0 0 0,7 0 0 0,-4 0 0 16,4 0 8-16,0 6-8 0,-3-6 11 0,3 6-11 15,0-6 20-15,-4 6-4 0,4-6 0 0,1 12 0 16,-5-12 4-16,4 0 0 0,0 0 0 0,-3 2 0 15,-4-2 0-15,7 3 1 0,-7-3 0 0,3 3 0 16,-3-3 6-16,0 0 1 0,0 0 0 0,0 0 0 16,4-3-47-16,-4 3-9 0,0 0-1 0</inkml:trace>
  <inkml:trace contextRef="#ctx0" brushRef="#br0" timeOffset="5925.683">25767 5118 535 0,'0'0'23'16,"-7"6"-23"-16,7-6 55 16,-4 6 6-16,4-6 2 0,0 0 0 0,0 0-6 0,0 0-1 0,0 0 0 0,0 0 0 15,0 6 0-15,4 5-1 0,-1-5 0 16,1 9 0-16,-1-9-35 0,4 0-6 0,-7-6-2 0,0 0 0 15,4 0-12-15,3 0 0 0,-3 0 0 0,3-6 0 16,0 0 0-16,0-3 0 16,0-3 0-16,0 6 0 0,0 1 0 0,3-1 0 15,1 6 0-15,0-12 0 0,3 12 0 0,0 0 0 16,0-6 0-16,-3 6 0 0,-1-6 0 0,1 6 0 0,-4 0 0 16,3-6 0-16,-10 6 0 0,7-6 0 0,-7 6 0 0,4-3 0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3T19:04:28.4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4374 2237 1060 0,'-10'5'22'0,"3"-5"5"16,-4 0-27-16,4 0 0 0,0 0 0 0,4-5 0 16,-4 2 47-16,-1-3 4 0,5 0 1 0,-1 0 0 0,-3-6-10 0,4 0-2 0,-1 7 0 15,4-7 0-15,-3 3-27 0,-1 3-5 0,1-6-8 0,-1 6 11 16,1 1-2-16,-1-7 0 0,1 6 0 0,-8-9 0 16,7 9 3-16,1 0 0 0,-1 1 0 0,1-1 0 15,-1 0 4-15,1 6 0 0,3 0 1 0,0 0 0 16,0 0 8-16,-4 0 2 0,4 0 0 0,0 0 0 15,0 0-7 1,0 0-2-16,0 0 0 0,0 0 0 0,0 0-7 0,4-12-2 0,-4 12 0 0,3 0 0 16,4-6-9-16,0 0 12 0,8 0-12 0,-8 4 12 15,3 2 8-15,-3-6 1 0,7 0 1 0,-3 6 0 16,3 0-10-16,0-6-1 0,4 6-1 0,-4 0 0 16,4 0 7-16,-4 0 2 0,-4 6 0 0,4-6 0 15,-3 6 13-15,3 0 2 0,0-6 1 0,-3 8 0 16,-1-2-21-16,1 6-4 0,3 0-1 0,-7-1 0 15,4 4-9-15,-4 9 0 0,-4-7 0 0,4 7 0 16,0-4 0-16,0 10 0 0,-3-10 0 0,0 10 0 16,-1-10 0-16,1 10 0 0,-1-1 9 0,1-2-9 15,-4 2 12-15,-4-2-3 0,1-4 0 0,-1 1 0 16,-3 2-9-16,3-2 10 0,-3-4-10 0,0 4 10 16,4-1-2-16,-4-8-8 0,3 8 12 0,-6-5-4 15,3-6 0-15,0 8-8 0,-8-2 12 0,8-6-4 16,0 2-8-16,-3-2 10 0,3 0-10 0,0-6 10 15,-4 6-2-15,0-1 0 0,1-5 0 0,-1-3 0 16,8 3 0-16,-8 0-8 0,1-6 12 0,-4-6-4 16,3 6-8-16,4 0 10 0,0-3-10 0,0 0 10 15,0 0-2-15,0-3 0 0,0 6 0 0,0 0 0 16,-1-6-8-16,5 1-12 0,-1-1 2 0,4 6 1 0,-3-6 9 16,-1 0 0-16,4 6 0 0,0-6 0 0,0 0-12 0,0 6-6 0,7-6-2 0,-3 0 0 15,3 3 10-15,4-2 2 0,-4-1 0 0,3 6 0 16,1 0 8-16,3 0 0 0,-3 0-9 0,10 6 9 15,-7-1 0-15,-4 1 0 0,8 3 0 0,-4 3 0 16,4 6-9-16,-1-1 9 0,-3-2 0 0,8 8 0 16,-8-5 0-16,-4-3 0 0,8 2 0 0,-4 1 0 15,0-6 0-15,-3-3 0 0,-1 2 0 16,1-5 0-16,0 0 0 0,-1 0 0 16,-3 0 0-16,0-6 0 0,0 0 0 0,0 0 0 0,-3 0 0 0,3-6 0 15,0 0-13-15,-3 0-3 0,3 0 0 0,-4-5 0 31,1 2-147-31,3-3-29 0,0 0-7 0</inkml:trace>
  <inkml:trace contextRef="#ctx0" brushRef="#br0" timeOffset="843.679">4988 2242 1295 0,'0'0'36'0,"-7"6"9"0,0 0-36 0,7-6-9 0,-10 6 0 0,10-6 0 16,-7 6 60-16,-4 0 9 0,11-6 3 0,-7 6 0 16,0 0-11-16,0-1-1 0,0 1-1 0,7 9 0 15,-7-9-16-15,3 0-3 0,1 0-1 0,-4 0 0 16,3 5-13-16,-3-5-2 0,0-3-1 0,3 9 0 15,1-6-7-15,-4 0 0 0,3 0-1 0,1-1 0 16,-4 7-6-16,3-6-1 0,4-6 0 0,-3 9 0 16,-1 3 0-16,4-6-8 0,-3-1 12 0,-1 7-4 15,4 0 3-15,-3 0 0 0,3-1 0 0,0 4 0 16,0-3 4-16,0 0 1 0,0 2 0 0,0-2 0 16,3 0 0-16,-3 0 1 0,4-7 0 0,-1 7 0 15,-3-3 2-15,4 0 0 0,-1 0 0 0,1 2 0 16,-1 1-4-16,1-6-1 0,-1 6 0 0,4-3 0 15,0 2-5-15,0 1-1 0,8-6 0 0,-5 6 0 16,1-6 3-16,-4 0 0 0,3-1 0 0,1 1 0 16,3-3-11-16,-3 3 8 0,3 0-8 0,-4-6 8 15,4 0-8-15,4 0 0 0,-4 0 0 0,-7 0 0 16,7 0 8-16,-3 0-8 0,3-6 0 0,0 0 8 0,-3 0 5 16,3-2 1-16,-4-4 0 0,5 6 0 15,-5-6-14-15,-3-5-12 0,4 2 3 0,-1 3 0 0,1 0 9 0,-4-5 0 0,4 2 10 16,-4 3-10-16,0-5 12 0,0 5-4 0,0-9-8 0,-4 4 12 15,4-1-12-15,-3-8 0 0,-1 8 8 0,8-6-8 16,-11 7 0-16,0 2 8 0,0-8-8 0,-4 5 0 16,4-3 0-16,-7 4 0 0,4 5 0 15,-1-6 0-15,-3 9-12 0,0 4-9 16,0-1-2-16,0 0 0 0,-3 0 1 0,-5 6 0 0,5 0 0 16,-4 0 0-16,0 0 6 0,3 0 2 0,-7 0 0 15,4 0 0-15,-3 0 14 0,-1 0 0 0,0 0-10 0,1 6 10 16,6-6 0-16,-3 0 0 0,0 6-9 0,3 0 9 15,4-6 0-15,-3 8 0 0,3-2 0 0,0 6 0 16,3-12-8-16,-3 6 8 0,4 0 0 0,3-6 0 16,0 0 0-16,-4 0-8 0,4 0 8 0,0 0 0 15,-4 6-10-15,4-6 2 0,0 0 0 0,0 0 0 16,0 11-24-16,0-11-4 0,0 0 0 0,0 6-1 16,0 0-44-16,0-6-9 0,4 9-2 0</inkml:trace>
  <inkml:trace contextRef="#ctx0" brushRef="#br0" timeOffset="1907.363">5514 2298 684 0,'-11'0'28'16,"1"0"-28"-1,-1 0 79-15,1 6 9 0,-1-6 3 0,0 0 0 16,4 0-17-16,0-6-3 0,7 6-1 0,-7-3 0 15,0 0-24-15,0 0-5 0,7-2-1 0,-7-1 0 16,4 6-7-16,3 0-1 0,-4-6-1 0,-3 0 0 16,0 6 8-16,3-6 1 0,4-6 1 0,-3 6 0 15,3 6 3-15,0 0 1 0,0-5 0 0,0 5 0 16,0-6-9-16,0 3-3 0,0 3 0 0,0-6 0 16,3 0-4-16,-3 6-1 0,0 0 0 0,4-12 0 0,3 6-13 0,-3 0-3 15,-1 1-1-15,4-1 0 0,-3 6-11 0,-1-9 10 0,8 6-10 0,-4 0 10 16,0-3-2-16,0 0 0 0,-4 6 0 0,4-6 0 15,-7 6-8-15,8 0 0 0,-1 0 0 0,0 0 0 16,0 0 0-16,3 0 8 0,-3 0-8 0,4 0 8 16,-1 0 4-16,-2 6 0 0,-1-6 0 0,0 6 0 15,0 0-4-15,0-3 0 0,3 3 0 0,1 0 0 16,-4 0 10-16,0-1 2 0,-3 1 0 0,3 0 0 16,0 6-20-16,0-6 0 0,0 0 0 15,0 0 0-15,3 2 0 0,-2-2 0 0,-1 6 0 0,-4 0 0 16,1-6 0-16,-1 5 0 0,4 4 8 0,-3-3-8 15,3 0 12-15,-4-1 0 0,4 4-1 0,-3-3 0 16,-4 0-11-16,3 5 12 0,-3-5-12 0,4 0 12 16,-8 3-12-16,1 2 10 0,3-11-10 0,-4 6 10 15,1 2-10-15,-1 4 8 0,1 0-8 0,-4-6 8 16,0 2-8-16,0-2 0 0,3 0 9 0,-3-6-9 16,-4 11 9-16,-3-11-9 0,7 3 12 0,-3-3-12 15,3 6 12-15,-4-12-4 0,4 11 0 0,0-5-8 16,0-6 11-16,0 0-11 0,7 0 10 0,0 0-10 15,-4 0 0-15,4 0 8 0,-3 6-8 0,3-6 0 16,0 0 0-16,0 0 0 0,0 0 0 0,0 0 0 16,0 0 0-16,0 0 0 0,0 0 0 0,0 0 0 15,0 0-10-15,0 0 10 0,0 0-8 0,0 0 8 16,0 0 0-16,0 0-10 0,0 0 10 0,0 0 0 0,0 0 0 16,0 0 0-16,3 6 0 0,4 0 0 0,-3-6 0 15,3 6 0-15,-4 0 0 0,1-3 0 0,0 8 0 16,3-11-8-16,-4 6 8 0,4 0 0 0,-3-6 0 0,3 6 0 0,3 0 0 15,-3 0 0 1,4 0 0-16,0 2 0 0,-4-2 0 0,-4 0 0 0,4 0 0 0,0 0 11 16,0-6-3-16,0 6-8 0,4 0 18 0,-4-6-3 15,0 0-1-15,0 6 0 0,0-1-2 0,0-5-1 0,0 0 0 0,0 0 0 16,7 0-11-16,-7-5 0 0,1 5 0 0,-1 0 0 16,0-6 0-16,0 6 0 0,0 0 9 0,3 0-9 15,-3 0 0-15,0 0 0 0,1 0-12 0,-1-6 4 31,0 0-33-31,0 6-7 0,0-6 0 0,0 6-1 0,0-6-26 0,3-3-5 0,-6 3 0 16,3-5-1-16,-3 5-105 0,-1 0-21 0,4-6-4 0</inkml:trace>
  <inkml:trace contextRef="#ctx0" brushRef="#br0" timeOffset="3061.515">6308 2216 1086 0,'-4'-6'31'0,"4"0"6"0,0 0-29 0,0-5-8 0,4 5 0 0,-4-6 0 16,0 3 43-16,0-3 7 0,0 1 2 0,0-1 0 15,0-3-20-15,0 3-3 0,0 1-1 0,0-1 0 16,0 0-12-16,0 6-4 0,0-6 0 0,-4 10 0 16,4-4 32-16,0 0 7 0,-3 0 1 0,3 6 0 15,0 0-13-15,0 0-3 0,0 0 0 0,0 0 0 16,0 0 3-16,0 0 0 0,0 0 0 0,0 0 0 15,-7 6-2-15,3-6 0 0,0 6 0 0,-3 0 0 16,7-6-4-16,-7 5-1 0,0 4 0 0,0-3 0 16,4 6-1-16,-4-6-1 0,0 0 0 0,3-6 0 15,-3 11 0-15,4-5 0 0,-8-6 0 0,4 3 0 16,-4 9-8-16,4-12-2 0,-3 0 0 0,3 6 0 16,0-6-6-16,3 6-2 0,1-6 0 0,-5 6 0 0,-2-1 0 0,3-5 0 15,3 0 0-15,-3 0 0 0,4 6 0 0,-4-6 0 16,3 0 0-16,1 0 0 0,-1 0-3 0,4 0-1 15,-3-6 0-15,-1 6 0 0,-3 6-8 0,3-6 8 16,4 0-8-16,-3 0 8 0,3 0-8 0,0 0 0 16,0 0 0-16,-7 6 8 0,7-6-8 0,0 0 0 15,0 0 0-15,-7 0 0 0,3 6 0 0,4-6 0 16,0 0 0-16,-3 0 0 0,-1 6 0 0,4-6 0 16,0 0 0-16,0 0 0 0,0 0 0 0,-3 0 0 0,3 0 8 15,-7 3-8-15,7-3 0 16,0 0 8-16,0 0-8 0,-4 6 8 0,1 0-8 0,-1 0 0 0,4-1 9 15,0-5-9-15,0 6 0 16,0 0 0-16,0 6 0 0,0-6 0 0,0 0 0 0,0 3 0 16,0-4 0-16,0 7 0 0,0 0 0 0,0-6 0 0,0 6 0 0,0-1 0 15,0 4 0-15,4 3 0 0,-4-7 0 0,0 1-8 16,0 3 8-16,3-3 0 0,-3-6 0 0,0 5 0 16,0 1 0-16,4-6 0 0,-4-6 0 0,0 6 8 15,0-6-8-15,0 0 0 0,0 0 0 0,0 0 0 16,0 0 0-16,0 0 0 0,3 9 0 0,-3-9 0 15,0 0 0-15,7 6 8 0,-7-6-8 0,0 0 0 16,0 0 0-16,4 0 0 0,3 5 0 0,0-5 8 16,-7 0-8-16,0 0 0 0,7 0 0 0,0-5 0 0,-4 5 0 15,-3 0 0-15,0 0 10 0,0 0-10 16,0 0 0-16,8 0 0 0,-5 5 0 0,4-5 0 0,0 12 0 16,-3-12 0-16,3 6 0 0,-4 0 0 15,1 0 0-15,-1 0 0 0,8-6 0 0,-8 6 0 0,1 8 0 0,0-8 0 16,-1-6 0-16,-3 6 0 15,4 0 0-15,-1-6 0 0,4 6 0 0,-3 0 0 16,-1-6 0-16,-3 0 0 0,0 0 0 0,4 6 0 16,3-6 0-16,-4 0 0 0,4 0 0 0,0 5 0 0,0 1 0 0,4-3 0 15,-4 0 0-15,4 0 0 16,-4-3 0-16,0 0 0 0,3 6 0 0,-3-6 0 16,0 6 0-16,1-6 0 0,6 6 0 0,-4-6 0 15,4 6 0-15,0-1 0 0,1 1 0 0,-5 6 0 0,4-6 0 16,0 3 0-16,-3 3 0 0,-4-1 0 0,4 1 0 0,-4 6 0 15,0-4 0-15,0 4 0 0,3 0 0 0,-6 8 0 16,-1-8 0-16,1 5 0 0,-1-2 0 0,-3 2 0 16,4-5 0-16,-8-6 0 0,4 8 9 0,0-8-9 0,-3 0 8 15,-1 6-8-15,1-4 10 0,-4-8-10 16,-4 6 12-16,4 0-12 0,-3-1 11 16,-4-8-11-16,6 3 10 0,-13 0-10 15,7 0 16-15,-3 0-4 0,-5 6 0 0,5-6 0 0,-4-6-12 0,10 0 0 0,-10 5 8 0,10-5-8 16,1 6-14-16,-1-6-6 0,11 0 0 0,0 0-1 15,-11 0 5-15,4 0 0 0,7 0 1 0,-7 0 0 32,7 0-10-32,0 0-3 0,0 0 0 0,-7 6 0 15,7-6-40-15,0 0-8 0,-3 6-1 0,-1 3-1 0,4-9-99 0,0 0-20 0,0 12-4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3T19:28:10.2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12908 3636 760 0,'0'0'32'0,"0"0"-32"16,4 6 0-16,-4 0 0 0,3 0 0 0,4 2 0 16,-3 4 0-16,-1 0 0 0,4 0 0 0,-3-1 0 15,3 7 22-15,-4-3 2 0,5-4 0 0,-1 1 0 16,-4 0 8-16,4 0 1 0,-3-3 1 0,-1 2 0 16,1 1 13-16,-1-6 2 0,1 6 1 0,-1-3 0 15,1 2-21-15,-4 1-4 0,0 0-1 0,0 0 0 16,0-1-12-16,-4 1-4 0,4-3 0 0,-3 3 0 15,-1-1 26-15,4 1 5 0,0 0 1 0,-3 3 0 16,3-4-26-16,-4 1-5 0,4 0-1 0,0-3 0 16,-3 8 4-16,3 1 1 0,0 0 0 0,0 8 0 0,3-8 2 0,-3 8 0 0,0-2 0 15,4 5 0-15,-4-11 9 0,3 8 3 16,4-2 0-16,-3-4 0 0,-1 4-18 0,1-4-9 0,-1 4 10 0,5-6-10 16,-5-1 21-16,1 4-1 0,3-4-1 0,-4 1 0 15,4-3-19-15,-3-3 0 0,-1-1 0 0,1 1 0 16,-1 0 0-16,1-6 0 0,-4-6 0 0,3 3 0 15,1 3 8-15,-4-6-8 0,3 5 0 0,-3-5 0 16,0 0-15-16,0 0-9 16,0 0-3-16</inkml:trace>
  <inkml:trace contextRef="#ctx0" brushRef="#br0" timeOffset="560.884">12432 3536 817 0,'0'0'23'0,"0"0"5"0,0 0-28 16,0 0 0-16,0 0 0 0,0 0 0 0,0 0 40 0,0 0 3 0,0 0 0 0,0 0 0 15,3 6 7-15,1-3 2 0,3 3 0 0,-3 0 0 16,-1-1 4-16,4 1 0 0,0-6 1 0,0 12 0 16,4-12-28-16,-4 6-5 0,3-6-2 0,1 6 0 15,0-6-11-15,-1 3-3 0,1 3 0 0,-1-3 0 16,4-1 17-16,-3 4 3 0,3-6 1 0,0 0 0 16,0 0-11-16,0 0-2 0,4 0-1 15,0-6 0-15,-1 4-15 0,5-1 9 0,-1 3-9 0,0-3 8 16,0 0-8-16,0 3 0 0,0-3 0 0,4 3 8 15,0 0-8-15,3-6 8 0,0 6-8 0,-3-6 8 16,3 6-8-16,0 0 0 0,-3-6 0 0,0 0 0 16,-1 6 0-16,1 6 0 0,-4 0 0 0,4-6 0 15,-4 0 0-15,-3 0 0 0,3 0 0 0,-3 0 0 16,-1 0-15-16,1 6 2 0,0-6 0 0,-1 0 0 16,1 6-120-16,-4-3-24 0,4 0-5 0</inkml:trace>
  <inkml:trace contextRef="#ctx0" brushRef="#br0" timeOffset="1394.912">13328 4006 794 0,'0'0'16'0,"0"0"4"0,0 0-20 0,0 0 0 0,0 0 0 0,0 0 0 16,0 0 59-16,0 0 7 0,0 0 2 0,-4 12 0 16,4-12-15-16,0 0-2 0,-3 6-1 0,3-6 0 15,-7 6-5-15,3-3-1 0,4-3 0 0,-3 6 0 16,-1 5 0-16,-3-5 0 0,7-6 0 0,-7 6 0 16,0 0-15-16,0 0-3 0,0 0-1 0,0 0 0 15,0 2-8-15,0 1-1 0,0 0-1 0,3 3 0 16,1 6-5-16,-4-7-1 0,3 1 0 0,4 9 0 15,-3-4-9-15,3-5 0 0,0 9 9 0,0-4-9 16,3-5 0-16,1 0 0 0,-1 0 0 0,1 2 0 16,-1-2 0-16,1-6 0 0,-1 6 0 0,1-4 0 15,3 1 0-15,-4 0 0 0,-3-9 0 0,4 6 0 16,3 0 0-16,-7-6 0 0,4 6 0 0,3 0 0 0,-4-6 0 16,4 5 8-16,-3 1-8 0,3-6 0 0,-4 6 0 0,1-6 0 15,3 0 0-15,-4 0 0 0,4 3 0 0,-3-3 0 16,-1 0 0-16,5 0 0 0,-5-3 0 0,4 3 0 15,-3 0-9-15,-1-6 9 0,4 0 0 0,-3 1 0 16,3-1 0-16,-4-6 0 0,-3 0 8 0,4 0-8 0,-4-2 12 16,3 2-4-16,-3-6-8 0,0 4 10 0,0-4-10 15,0 6 10-15,0-5 6 0,-3-1 2 0,3 9 0 16,-4-3 0-16,1 1-18 0,3 5-16 0,-4 0 4 0,4 6 0 16,0 0 12-16,-3-9 0 0,3 9 0 15,-4-6 0-15,4 6 0 0,0 0 0 0,0 0 0 0,0 0 0 16,0 0 0-16,0 0 0 0,0 0 0 0,0 0 0 15,0 0 0-15,0 0 0 0,0 0 0 0,0 0 0 16,0 0 0-16,0 0-16 0,0 0 2 0,0 0 0 16,0 0 14-16,0 6-9 0,4 3 9 0,-1 3-8 15,4-1 8-15,-3 1 0 0,3 3 0 0,0 2 0 16,-4-5 0-16,5 6 0 0,-1-3 0 0,0 2 0 16,-4-5 0-16,4 6 0 0,0-10 0 0,-3 10 0 15,3-6 0-15,0 0 0 0,4-1 0 0,-4-2 0 16,3 0 0-16,-3 6 0 0,0-9 0 0,0-1 0 15,0 1 0-15,0 6 0 0,1-6 0 0,-5 3 0 16,4-3 0-16,-3 0 0 0,-1-1 0 0,4-5 0 16,0 6-12-16,-3-6-6 0,6 6-2 0,-6-6 0 15,3 0-140-15,0 0-28 0</inkml:trace>
  <inkml:trace contextRef="#ctx0" brushRef="#br0" timeOffset="1818.739">13515 4156 1150 0,'0'0'24'0,"-4"9"6"0,4 0-30 0,0-3 0 0,4 6 0 0,-1-7 0 16,1 7 16-16,0-6-4 0,-1 0 0 0,1 9 0 16,3-10 0-16,-4 7 0 0,1-6 0 0,3 6 0 15,-4-3 0-15,4-3 0 0,0 5 0 0,-3-5 0 16,3 0-12-16,4 6 0 0,-4 0 0 0,3-4 0 15,-3 4 9-15,0 0-1 0,0-6 0 0,0 6 0 16,0-7 10-16,0 7 2 0,1-3 0 0,-1 3 0 16,0 0 13-16,3-7 3 0,-3 1 1 0,0 6 0 15,0-12-9-15,0 6-3 0,1 3 0 0,-1-6 0 16,0 0-16-16,-4 3-9 0,4-1 10 0,-3-5-10 16,3 6 0-16,-4-6 0 0,1-6 0 0,-1 6-10 15,1-5-46-15,-1 5-10 0,-3-9-2 0</inkml:trace>
  <inkml:trace contextRef="#ctx0" brushRef="#br0" timeOffset="2344.013">13787 4118 892 0,'0'0'18'0,"0"0"6"16,0 6-24-16,0-6 0 0,0 6 0 0,0-6 0 15,0 0 33-15,0 0 3 0,0 0 0 0,0 0 0 16,0 0 25-16,0 0 6 0,0 0 1 0,0 0 0 15,0 0-21-15,0 0-4 0,0 0-1 0,0 0 0 16,0 0-8-16,-4 12-2 0,4-12 0 0,0 5 0 16,0 1-10-16,0 3-2 0,0 3-1 0,0 6 0 15,0-7-9-15,0 1-2 0,0 0 0 0,0 8 0 0,0-2 0 16,0 0-8-16,0 2 12 0,0-2-4 0,0 2 3 16,0 4 0-16,4-6 0 0,-4-1 0 15,3-2 9-15,-3 8 1 0,4-11 1 0,-4 9 0 16,0-4 10-16,3 1 1 0,-3 6 1 0,0 2 0 15,4-2-8-15,-1-1-2 0,-3 9 0 0,4-5 0 16,-4 2-11-16,0-2-2 0,0 2-1 0,3-5 0 0,-3 2-10 0,4-2 0 16,-4-7 0-16,0 4 8 0,0-4-8 0,0 1 0 0,0-6 9 15,-4 3-9-15,4-4 12 0,0 1-1 0,0-6-1 16,0-6 0-16,4 12-10 0,-4-12-11 0,0 0 3 0,0 0 0 16,0 0 8-16,0 0 0 0,0 0 10 0,0 0-10 31,0 0-32-31,0 0-13 0,0 0-3 0,0 0 0 0,0 0-36 0,0-12-7 15,0 6-1-15</inkml:trace>
  <inkml:trace contextRef="#ctx0" brushRef="#br0" timeOffset="2956.912">13998 3792 676 0,'0'0'14'0,"0"0"3"0,0 0-17 0,0 0 0 0,-7 6 0 0,7-6 0 15,-7 0 60-15,7 0 9 0,-7 5 2 0,0 1 0 16,7-6-1-16,-7 6 0 0,0 0 0 0,7-6 0 15,-4 6 4-15,4-6 1 0,-3 6 0 0,-1 0 0 16,4 0-27-16,-3-1-6 0,3 4-1 0,0 3 0 16,0-6-25-16,0 0-6 0,0 0-1 0,0 0 0 15,0 5 7-15,3-2 0 0,-3 3 1 0,4 0 0 16,-1-1-17-16,1 1 8 0,-1 0-8 0,1 3 0 16,-1-4 16-16,1 1-4 0,0 6-1 0,-1-3 0 15,1 2 7-15,-1 7 2 0,4-4 0 0,-3 4 0 16,3 2 3-16,-4-2 1 0,4 5 0 0,0 3 0 15,-3-8-4-15,-1 2-1 0,5-2 0 0,-5 2 0 16,1-2 3-16,3-1 1 0,-4-8 0 0,1 9 0 16,-1-13-23-16,1 7 0 0,-1-3 0 0,1-3 0 15,-1-1 0-15,1 1 0 0,-1 0 0 0,-3-3 0 16,0-1 0-16,0-8 0 0,0 0 0 0,0 0 8 16,0 0-8-16,0 0 0 0,0 0 8 0,0 0-8 0,0 0 0 15,0 0 0-15,0 0 0 0,0 0 0 16,0 0-76-16,-3-2-11 0,-4-4-1 0</inkml:trace>
  <inkml:trace contextRef="#ctx0" brushRef="#br0" timeOffset="3580.16">14347 4333 957 0,'-3'6'40'16,"-4"-4"-32"-1,3 4 51-15,-3-3 9 0,7-3 3 0,-7 3 0 16,-3 3 5-16,3 0 0 0,-4-6 1 0,4 12 0 15,-4-12-9-15,1 0-3 0,3 6 0 0,-4-6 0 16,4 5-22-16,7-5-5 0,-7 0-1 0,7 0 0 16,0 0-18-16,-7 6-4 0,7-6-1 0,0 0 0 15,-7 6-14-15,0-3 11 0,7-3-11 0,-4 6 10 16,1 6-10-16,3 0 0 0,0-7 9 0,0 1-9 16,3 6 0-16,-3-6 0 0,0 0 0 0,4 3 8 15,-4-3-8-15,3-1 0 0,4 7 0 0,-3-6 0 16,3 6 0-16,0-6 0 0,0-6 0 0,0 6 0 0,0-3 8 15,0 2-8-15,4 1 8 0,0-6-8 0,-4 0 13 0,3 0-1 16,1-6-1-16,-1 3 0 0,1-2-11 0,3-1 8 16,-3 0-8-16,-1 0 8 0,1 0-8 0,-1-6 0 0,-3 6 0 15,0 1 0-15,0-7 0 0,1 3 0 0,-5-9 0 16,4 7 0-16,-7-1 0 0,4-3 0 0,-4 3 0 16,0-5 0-16,-4-1 0 0,4 3-11 15,-3 4 11-15,-1-7-8 0,1 6 8 16,-1 0-8-16,-3 1 8 0,0 2-8 0,0 3-2 0,-4 0 0 0,1 0 0 0,-1 6 0 15,1-6-4-15,-5 6-1 0,5-6 0 0,-4 6 0 16,0 6 15-16,0-6 0 0,-1 6 0 0,1 0 0 16,4 0 0-16,-1 0 0 0,4 3 0 0,0 2 0 15,3 1-8-15,1 6 8 0,-1-6-13 0,4 2 5 16,0 4 8-16,0-6-10 0,4-1 10 0,-4 1-10 16,3-6-15-16,1 3-3 0,0 3-1 15,-1-12 0-15,-3 0-143 0,4 6-28 0</inkml:trace>
  <inkml:trace contextRef="#ctx0" brushRef="#br0" timeOffset="4146.215">14612 4421 866 0,'4'6'36'0,"3"0"-28"16,-4-1 20-16,4 1 5 0,0-6 1 0,-3 6 0 16,3-6-2-16,-4 6 0 0,-3-6 0 0,7 6 0 15,-3-6 12-15,-4 0 3 0,7 0 0 0,0 6 0 16,-7-6-2-16,4 3 0 0,-4-3 0 0,3 6 0 15,1 0-13-15,-1-1-2 0,1 1-1 0,-1 0 0 16,-3-6-12-16,4 12-2 0,-4-6-1 0,0 0 0 16,0-6 2-16,0 9 0 0,0-9 0 0,0 0 0 15,0 0 16-15,0 0 4 0,0 0 1 0,0 0 0 16,0 0-4-16,0 0-1 0,-4 2 0 0,4-2 0 16,0 0 1-16,0 0 0 0,-3-2 0 0,-1-4 0 15,-3-3-21-15,4-3-12 0,-1 6 12 0,1 0-12 16,-1 0 8-16,-3-5-8 0,3 2 0 0,1-3 0 15,-4 6 0-15,3 0 0 0,1-5 0 0,-1 5 0 16,1 0 8-16,-1-6-8 0,1 6 0 0,-1-3 0 0,1 3 0 16,3 1 0-16,0 5 0 0,-4-6 0 15,4-6 0-15,-3 6 0 0,3 0 0 0,0 6 0 0,0 0 0 0,0-6 0 16,0 0 0-16,0 4-9 16,0-4 9-16,0 6-13 0,3-6 5 0,1 0 8 0,-1 0-9 0,1 0 9 15,-1 6 0-15,1-6 0 16,-1 0-15-16,4 6 4 0,-3-8 1 0,3 5 0 0,0 0-2 0,0 0 0 0,0 0 0 15,0-3 0-15,0 6-8 0,0 0-1 16,4 0-1-16,-1 0 0 16,-3 0-40-16,8 0-8 0,-5 6-2 0,1-6 0 15,3 3-22-15,0-3-5 0,0 3-1 0</inkml:trace>
  <inkml:trace contextRef="#ctx0" brushRef="#br0" timeOffset="5270.167">15840 3921 1409 0,'0'0'29'0,"0"0"7"0,-7-3-28 0,7 3-8 0,-4-6 0 0,4 6 0 16,-3-3 0-16,-1 0-12 0,4 3 4 0,-7 0 0 15,0-6 19-15,3 1 4 0,1-1 1 0,-1 0 0 16,1 0-16-16,3 6 0 0,-7 0 0 0,3-6 0 16,-3 6 0-16,4-6 9 0,-4 0-9 0,7 6 8 15,0 0-8-15,0 0 12 0,-7 0-12 0,7 0 12 16,-7 0 9-16,-1 0 3 0,8 0 0 0,-10 0 0 15,3 6 8-15,0 0 1 0,-4 0 1 0,4 0 0 16,-3 0-8-16,-1 5-2 0,-3-2 0 0,3 0 0 16,-3 6 10-16,0-9 2 0,0 11 0 0,0-11 0 15,0 3-11-15,0 0-1 0,0 0-1 0,-1 2 0 16,5-5-7-16,-1 6 0 0,4-6-1 0,0 0 0 16,0 0-7-16,0 3 0 0,7-9-8 0,-7 5 12 15,7-5-12-15,0 0 0 0,-7 6 0 0,7-6 0 16,0 6 0-16,0-6 0 0,0 0 0 0,0 0 0 15,0 0 0-15,0 6 0 0,0 0 0 0,0-6 0 0,0 0 0 16,0 0 0-16,3 6-8 0,-3 0 8 0,7-6 0 16,1 8-12-16,2-2 12 0,1 0-10 0,-1 0 10 15,4 6-13-15,1-6 5 0,-1 6 8 0,0-12-8 0,3 5 8 0,-3 1 0 0,-3 0 0 16,3 0 0-16,-3 3 0 0,3-3 0 16,-4 0 0-16,5 0 0 0,-5-6 0 0,-3 5 0 15,0-5 0-15,0 6-8 16,0-6 8-16,4 6-10 0,-4-6 10 0,0 6 0 0,-3-3 0 0,3 0 11 0,-4 3-3 15,1 3-8-15,3-4 0 0,-4 1 0 0,1 0 0 16,3 0 0-16,-4 6 0 0,4-6 0 0,-3 0 0 16,0 0 8-16,-4-6-8 0,3 8 8 0,1-2-8 15,-1 0 0-15,-3 6 0 0,4 0 0 0,-1-6 0 16,-3-1 21-16,0 4 0 0,4 3 0 0,-4-6 0 16,3 6-21-16,-3-7-15 0,0 1 3 0,0 0 0 15,0 3 12-15,0-3 0 0,0 6 0 0,-3-6 0 0,3-6 15 16,0 11-1-16,0-11 0 0,-4 6 0 15,-3 0 10-15,4-6 1 0,3 0 1 0,-7 6 0 16,-1 0 3-16,-2-3 1 0,3 0 0 0,-4 0 0 16,-3 3-10-16,0-1-3 0,-4-5 0 0,4 0 0 15,-3 0-9-15,-5 0-8 0,5 0 12 0,-1-5-12 16,1 5 8-16,-1 0-8 0,4 0 0 0,0 0 0 16,0 0 0-16,-1 0 0 0,5 0 0 0,-4 0 0 15,3 0-16-15,-3 0 0 0,3 0 0 0,1 0 0 16,10 0-6-16,-7 0-2 0,7 0 0 0,-7 0 0 15,7 0-12-15,-11 0-4 0,11 0 0 0,0 0 0 16,0 0 0-16,0 0-1 0,0 0 0 0,0 0 0 16,0 0-3-16,0 0-1 0,0 0 0 0,0 0 0 15,0 0-35-15,0 0-6 0,0 0-2 0</inkml:trace>
  <inkml:trace contextRef="#ctx0" brushRef="#br0" timeOffset="6206.235">16055 4224 1094 0,'-7'12'23'0,"3"-7"5"16,-3 1-28-16,4 0 0 0,-1 0 0 0,1 0 0 15,3 6 46-15,-4-9 4 0,4-3 1 0,0 6 0 16,0-6 36-16,0 0 7 0,0 0 2 0,0 0 0 15,0 0-25-15,0 0-5 0,0 0-1 0,0 0 0 16,0 0-21-16,0 0-5 0,0 0-1 0,0 0 0 0,0 0-11 16,0 0-3-16,0 0 0 0,0 0 0 0,0 0-11 0,-7 3-2 15,7-3-1-15,0 0 0 0,0 0-10 0,0 0 0 16,0 0 0-16,0 8 8 0,0-2-8 0,0 0 0 0,4 0 0 0,-1 0 0 16,-3 6 0-1,4-6 0-15,-1 2 0 0,-3 4 0 0,4-6 0 16,-1 6 0-16,4-12 0 0,-3 11 0 0,-1-5 12 0,1 0-4 15,-1-3 0-15,1 0 0 0,0 3-8 0,-1-3 0 0,-3-3 0 0,4 6 0 16,-4-6 0-16,3 6 0 0,-3-6 9 16,0 0-9-16,0 0 8 0,0 0-8 0,0 0 8 0,4 6-8 15,-4-6 17-15,3 0-1 0,-3 0 0 0,0 0 0 16,0 0 9-16,0 0 2 0,0 0 0 0,0 0 0 16,0 0-17-16,0 0-10 0,4 0 12 0,-4 0-12 15,7-6 13-15,-4 0-4 0,1-3-1 0,-1 3 0 16,1 3-8-16,-4 3 0 0,3-3 0 0,1-3 0 15,3 0 0-15,-4 6 0 0,1-5 0 0,-4 5 0 16,4-6 0-16,-4 6-11 0,0 0 3 0,0 0 0 16,0 0 8-16,0 0-8 0,3 0 8 0,-3 0-8 15,0 0 8-15,7 0 0 0,-3 0 0 0,-4 0-8 16,3 0-1-16,1 6 0 0,3-1 0 0,-4 1 0 16,1 0 9-16,-1-3 0 0,1 3 0 0,3-3 8 15,0 0-8-15,-4 3 0 0,5 0 0 0,2-6 0 16,-3 0 0-16,0 6 0 0,0-6 0 0,4 0 0 15,-4 0 0-15,4 0 0 0,-1 0 0 0,1 0 0 16,-1-6 0-16,1 6 0 0,-1 0-8 0,5 0 8 16,-5 0 0-16,4 0 0 0,-3-6 0 0,3 6 0 15,-3 0 0-15,-4 0 0 0,3 0 0 0,-3 6 0 0,0-6 0 16,0 0 0-16,0 0 0 0,0 0 0 0,-7 0 0 0,0 0 0 16,0 0 0-16,7 0 8 0,-7 0-8 0,0 0 0 15,0 0 0-15,0 0 0 0,0 0 11 0,0 0 1 16,0-12 0-16,-3 6 0 0,-1 0-12 0,1 3 0 0,-1-3 9 15,1 0-9-15,-4 1 8 0,0-1-8 0,0-6 10 16,0 6-10-16,0-6 0 0,0 4-13 0,3 2 1 0,-3 0 0 31,3 0-13-31,4 6-3 0,0 0 0 0,0 0 0 0,0 0-30 16,-3-6-6-16,3 6-2 0,3 0 0 0,-3 0-48 16,0-6-10-16,0 0-1 0,4 6-1 0,-1-6-8 15,1-2-2-15,0 2 0 0,-1-6 0 16,1 6-3-16,3-6-1 0</inkml:trace>
  <inkml:trace contextRef="#ctx0" brushRef="#br0" timeOffset="6565.363">16595 4280 1310 0,'3'6'37'0,"1"5"8"0,-4-5-36 0,3 0-9 0,1 0 0 0,-1 0 0 16,-3 6 15-16,4-4 1 0,-1 1 0 0,-3 0 0 15,4 3-7-15,-4 0-1 16,3-7 0-16,-3 1 0 0,0 0-8 0,0 3 0 0,0-3 0 0,0 6 0 16,-3-6 0-16,3-6 0 0,-4 5 0 0,4-5 0 15,0 0 0-15,0 0 12 0,-7 6-12 0,7-6 12 16,0 0-12-16,-7 0 8 0,-3-6-8 0,3 1 8 16,0-1-49-16,3-6-11 15,-3 3-1-15</inkml:trace>
  <inkml:trace contextRef="#ctx0" brushRef="#br0" timeOffset="6760.393">16471 3889 1562 0,'0'0'34'0,"0"0"7"0,0 0 2 0,0 0 1 15,-3 6-35-15,-1 5-9 0,1-5 0 0,3-6 0 0,-4 6-13 0,4-6-5 16,0 0-1-16,0 0 0 16,0 0-45-16,0 0-10 0,0 0-2 0</inkml:trace>
  <inkml:trace contextRef="#ctx0" brushRef="#br0" timeOffset="7375.188">17089 3933 1394 0,'3'6'59'0,"1"-6"-47"16,-1-6-12-16,-3 6 0 0,4 0 0 0,-1 0 8 0,-3 0 32 0,4-6 7 16,-1 0 1-16,-3-3 0 15,0 3 1-15,0-11 1 0,4 5 0 0,-8 0 0 16,4-3-12-16,-3 4-2 0,-1-1-1 0,1-6 0 0,-1 7-24 0,1-4-11 16,-4 3 10-16,3-6-10 0,-3 7 0 0,3-1 0 15,-6-3 0-15,3 4 0 0,0 5 0 0,0 0-10 16,3 0 10-16,4 6-12 15,-7 0-7-15,-3-6-1 0,2 6-1 0,1 0 0 0,-3 0 21 0,3 0 0 16,0 6 0-16,0 0 0 0,0 0 0 0,0 5 0 16,-1 1 0-16,5 3 0 0,-4-3 15 0,0 5 4 15,3 1 1-15,-3-3 0 16,0 2-10-16,4-5-2 0,-4 0 0 0,0-1 0 0,3 10 4 0,-3-9 0 0,3-6 0 16,1 5 0-16,-4-2-12 0,7-3 0 15,0 6 0-15,0-6 8 0,-4 6-8 0,4-1 0 0,-3-5 0 0,3 3 8 16,3 0-8-16,-3 0 0 15,4 2 0-15,-4 1 0 0,3 0 0 0,-3-3 0 0,-3 8 0 0,3-5-11 16,0 6 11-16,3 2 0 0,4-2 0 16,-3 6 0-16,0-4 0 0,-1 10 0 0,1-13 0 15,-1 10 0-15,-3-4 0 0,4-2 11 0,-4-4-3 0,3 1 0 16,1 6-8-16,-4-13 0 0,3 4 0 0,1 3-11 16,-1-7 11-16,-3-5 0 0,0-6 0 0,0 9 0 15,0-3 0-15,0-6 0 0,4 12 0 0,-4-12 0 16,3 6 0-16,-3-6-8 0,0 11 8 0,0-11-8 15,4 6-10-15,-4-6-2 0,0 0 0 0,0 0 0 16,3 6-35-16,-3-6-7 0,7 0-2 0</inkml:trace>
  <inkml:trace contextRef="#ctx0" brushRef="#br0" timeOffset="7844.038">16820 4118 1147 0,'-7'6'48'15,"0"0"-38"-15,4 0-2 0,3-6 0 0,-7 6 0 0,7-6 0 16,-7 0 41-16,0 5 8 0,7-5 2 0,-11 0 0 16,4 0 8-16,0-5 1 0,0 5 1 0,0-12 0 15,7 12-16-15,-4 0-3 0,4 0-1 0,-3-6 0 16,3 0-25-16,0 6-4 0,0 0-2 0,0 0 0 16,0 0-18-16,0 0 0 15,0 0 0-15,0 0 0 0,3-6 0 0,4 6 0 0,0-12-8 0,0 9 8 16,4 6-9-16,-4-3 9 0,4 0-8 0,-1 3 8 15,4-3 0-15,-3 3 0 0,0 3 0 0,3-6-8 16,-4 0 8-16,4 0 0 0,-3 0 0 0,0 0 0 16,3 6 0-16,-7-6 0 0,3 6 0 0,1 0 8 15,-1-6-8-15,1 12 12 0,-4-12-4 0,4 0 0 16,-1 5-8-16,-3-5 11 0,4 0-11 0,-4 0 12 16,4 6-12-16,-1-6 0 0,-3 3 0 0,4 0 0 15,-4-3-10-15,0 0 10 0,0 0-13 0,4 0 5 16,-4 0-38-16,0-3-7 0,3 0-2 0</inkml:trace>
  <inkml:trace contextRef="#ctx0" brushRef="#br0" timeOffset="8394.866">17378 3845 874 0,'0'0'19'0,"0"0"4"0,-4-6 1 0,4 6 1 0,0 0-25 0,-3-6 0 0,3 6 0 0,0 0 0 15,0 0 21-15,-11 0-1 0,11 0 0 0,0 0 0 16,0 0 26-16,0 0 5 0,0 0 1 0,0 0 0 0,-7 6-23 0,7-6-4 16,0 0-1-16,-3 6 0 0,-1-1 23 0,1 10 4 15,-1-9 1-15,4 0 0 0,4 6-8 0,-4-6-2 16,0 5 0-16,0-8 0 16,0 6-18-16,3 0-3 0,1 3-1 0,-1-6 0 0,-3 5 2 0,4 1 0 15,-1-3 0-15,4 3 0 16,-3 5-6-16,-1 1-2 0,-3-6 0 0,0 8 0 15,0-2-1-15,4 5 0 0,-4-2 0 0,3 8 0 16,1-2-2-16,-1 2-1 0,1 4 0 0,-1-10 0 16,1 7-1-16,0-4 0 0,-1-2 0 0,-3-4 0 15,4 4-1-15,-4-13-8 0,3 4 12 0,-3 3-4 16,0-7-8-16,0 1 0 0,0 0 0 0,0-3 8 16,-3 3-8-16,3-12 0 0,0 0 0 0,-4 5 0 15,1 1 8-15,3 0-8 0,-4 0 8 0,4-6-8 0,0 0 8 16,0 0-8-16,0 0 0 0,0 0 8 0,0 0-8 0,0 0-11 15,0 0 3-15,0 0 0 16,0 0-19-16,0 0-3 0,0 0-1 0,0 0 0 16,0 0-53-16,0 0-12 0,0 0-1 0,0 0-1 15,0 0-74-15,0 0-14 0,0 0-3 0</inkml:trace>
  <inkml:trace contextRef="#ctx0" brushRef="#br0" timeOffset="8830.23">17290 4112 1424 0,'0'12'29'0,"0"-12"8"16,-4 6-29-16,4-6-8 0,0 0 0 0,-3 0 0 0,3 0 62 0,0 0 11 0,0 0 3 15,0 12 0 1,0-12-32-16,0 0-7 0,0 5-1 0,0-5 0 0,0 0-16 0,0 0-3 0,3 6-1 0,-3-6 0 16,4 3 0-1,-1 3 0-15,4-3 0 0,0 6 0 16,0-3-3-16,4-6-1 0,0 12 0 0,-1-12 0 15,1 5-12-15,-1 7 9 0,1-12-9 0,-1 9 8 16,1-3-8-16,0 6 0 0,3-1 0 0,-4-5 0 0,1 0 0 16,3 0 0-16,-3 0 0 0,-1 3 0 0,4-3 0 0,-3-1 0 0,3 1 0 15,0 0 0-15,-3 0-24 0,-1 6 0 0,1-12 0 16,-1 12 0 0,-3-6-16-16,4-4-4 0,-4 1-1 0,0 0 0 15,4 0-31-15,-1-3-5 0,1 0-2 0,-4 0 0 16,4 0-120-16,-4 0-24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3T19:42:49.5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7673 5129 705 0,'0'0'20'0,"-4"-11"4"16,1 5-24-16,3 0 0 0,0 6 0 0,-4-6 0 15,4 6 84-15,0 0 12 0,0 0 3 0,0 0 0 16,0 0-55-16,0 0-10 0,0 0-2 0,0 0-1 16,0 0 1-16,0 0 1 0,0 0 0 0,0 12 0 15,0-6-33-15,0 5 0 0,0 7 0 0,4-3 0 16,-1 8 0-16,1-5 0 0,-1 8 0 0,5-2 0 16,-5-1 37-16,1 4 1 0,3-4 0 0,0 4 0 15,-4 2-10-15,4-11-3 0,0 8 0 0,-3-2 0 16,3-4-25-16,-4 4 0 0,1-1 8 0,3 4-8 15,-3 2 12-15,-1-2 1 0,1 2 0 0,-4 0 0 0,3-2-3 16,-3-6-1-16,0-4 0 0,0 1 0 0,0-1 8 16,0-11 2-16,0 6 0 0,-3 3 0 0,-1 8 3 0,1 1 1 0,-1 8 0 15,0-2 0-15,1-4-23 0,-4-8 0 0,3-4 0 16,-3-5 0-16,7-9 39 0,0 0 3 0,-7-6 1 0,0 0 0 16,0 6-19-16,0-5-3 0,-3 5-1 0,2-6 0 15,-2 0-20-15,-1 0 0 0,8 0 0 0,-11-6 8 16,3 3-8-16,4 1 0 0,-4-1 0 0,1 3 0 15,-1-6-14-15,-3 6-1 0,0 0 0 0,3 1 0 16,-3-4-19-16,7 0-4 16,-10 0-1-16,6 3 0 0,0-6-28 0,1 1-5 15,-1 5-2-15</inkml:trace>
  <inkml:trace contextRef="#ctx0" brushRef="#br0" timeOffset="436.063">7239 4900 608 0,'0'-6'25'16,"0"-6"-25"0,0 12 42-16,0 0 3 0,0 0 1 0,0 0 0 0,0 0-22 15,0 0-5-15,7 6-1 0,-3 0 0 0,3 0 37 0,0 3 7 0,0 3 2 0,0-1 0 16,-4 7-16-16,4-6-2 0,0 2-1 0,0 4 0 15,4 0-9-15,-4-7-1 0,4 10-1 0,-1-3 0 16,-3-7-13-16,4 7-2 0,0-3-1 0,-1-3 0 16,1-1-9-16,3 1-1 0,-4-6-8 0,1-3 12 15,3 0-12-15,0 3 9 0,4-6-9 0,-4 3 8 16,4-3-8-16,-1 0 12 0,4 0-12 0,-3-3 12 16,3 0-12-16,0 0 0 0,1-3-12 0,-1 6 12 15,0-6-66-15,0 6-6 0</inkml:trace>
  <inkml:trace contextRef="#ctx0" brushRef="#br0" timeOffset="1095.27">7892 5667 1147 0,'0'0'24'0,"0"0"5"0,0 0-29 0,0 0 0 0,0 0 0 0,0 0 0 16,0 0 45-16,0 0 3 0,0 0 1 0,0 0 0 15,0 0-25-15,0 0-4 0,0 0-2 0,0 0 0 16,10 0-2-16,-6 0 0 0,6 0 0 0,1-6 0 16,0 6-5-16,-1-3-2 0,1 1 0 0,-1 2 0 15,1-3-9-15,3 3 8 0,-3-3-8 0,-4 0 8 16,3 0-8-16,-3 3 0 0,0-3 0 0,-3-3 8 15,3 6-8-15,-4 0 8 0,-3 0-8 0,0 0 8 16,4 0-8-16,-4 0 0 0,0 0 0 0,0 0 8 16,0 0-8-16,0 0 0 0,0-6 0 0,0 0-11 15,0 6-2-15,-4-6-1 0,4 0 0 0,0 6 0 16,0-5-18-16,0 5-3 0,-3-6-1 0,3 6 0 16,-7-9 36-16,3 6 20 0,4 3-2 0,-3-6-1 15,-1 3-17-15,-6-3-9 0,-1 6 1 0,4-6 0 16,0 6 8-16,-4-6 0 0,1 6 0 0,3 0 0 15,-4 6 16-15,-3 0-2 0,0 0 0 0,0 0 0 16,3 0-1-16,-3 9 0 0,4-10 0 0,-5 1 0 16,1 0-2-16,4 6-1 0,-1 3 0 0,1-4 0 15,6 1-10-15,0 6 8 0,8-3-8 0,-4-1 8 16,4 7-8-16,-4-9 0 0,3 2 0 0,1 4 0 0,-1-6 0 16,8-1 0-16,-4-5-9 0,0 0 9 0,0 0 0 0,0 0 0 0,-4 0 0 15,5-3 0-15,-1 0-10 0,3 6 2 0,1-9 0 16,-8 5 0-16,8-5 8 0,-4 0 0 0,0 6 0 0,4-6-8 15,-1 0-1-15,4 0 0 0,-3-6 0 0</inkml:trace>
  <inkml:trace contextRef="#ctx0" brushRef="#br0" timeOffset="1849.401">9204 5511 1321 0,'0'0'28'0,"0"0"7"0,0-967 1 0,0 1934 2 0,0-967-30 15,-4 0-8-15,-3-5 0 0,7 5 0 0,-3-6 72 0,3 6 12 0,-4-6 4 0,4 6 0 16,0 0-51-16,0 0-9 0,-10 0-3 0,10 0 0 16,0 0-25-16,-4 6 0 0,1 0 0 0,-4-1 0 15,7-5 0-15,-4 6 0 0,1 0 0 0,3 0 0 16,0 0 0-16,3 3 0 0,-3-3 0 0,4 0 0 16,-4-6 0-16,7 5 0 0,-7-5 0 0,0 0 0 15,0 0 34-15,0 0 2 0,3 0 0 0,-3 0 0 16,7-5-16-16,-7 5-2 0,0 0-1 0,0 0 0 15,0 0-6-15,0 0-2 0,0 0 0 0,0 0 0 16,0 0-9-16,-7 0 0 0,4-6 0 0,-4 0 8 16,0-3-57-16,0 3-12 0,-1-3-3 0,1 6 0 15,0-3 37-15,-7-967 7 0,4 1929 2 0,-4-962 0 16,-1 6-3-16,5-6-1 0,-1 6 0 0,-3 0 0 16,4 6 11-16,-5 0 3 0,1 0 0 0,0 5 0 15,0-2 8-15,0 0-10 0,3 6 10 0,1 2-10 16,-1-5 10-16,1-3 12 0,3 0-2 0,-4 11-1 15,8-8 3-15,-5 0 1 0,5 6 0 0,-1-4 0 16,4-2 3-16,0-6 1 0,0 6 0 0,4-6 0 16,-1 2 1-16,1 4 0 0,3 6 0 0,4-6 0 15,-4-1 0-15,3 1 0 0,1 9 0 0,-4-4 0 16,4-5-32-16,-1 3-6 0,1-3-2 0,-4-1 0 16,0 1 46-16,0-6 10 0,-7-6 2 0,10 6 0 0,1 0-27 0,0-6-9 15,-1-968 0-15,4 1936 9 0,-3-968-20 16,-1-6-4-16,5 0-1 0,-5-6 0 15,4 0-56-15,-3 1-12 0,-1-1-3 0,1-3 0 16,3-2 19-16,-3 5 3 0,3-12 1 0</inkml:trace>
  <inkml:trace contextRef="#ctx0" brushRef="#br0" timeOffset="2551.654">9507 4859 836 0,'0'0'24'0,"-3"12"4"0,3-7-28 16,-4 13 0-16,4-9 0 0,-3 9 0 0,3-7 57 0,0 7 6 15,0 0 1-15,0 2 0 0,0-2 33 0,0 8 7 16,0-2 2-16,3 5 0 0,-3 4-67 0,0 2-14 16,4 9-2-16,-1 6-1 0,1-6 22 0,-1 3 4 0,1-3 0 0,-1 0 1 15,-3-8-27-15,4 2-6 0,0-3 0 0,-4 3-1 16,3-5 6-16,-3-4 2 0,-3 3 0 0,3-2 0 16,-4-4 14-16,4-2 3 15,0-4 1-15,-4 4 0 0,4-12-33 0,-3 5-8 16,-1 1 0-16,1-3 0 0,3-4 0 0,0-5 0 15,0 6 0-15,-4-6 0 16,4-6 0-16,0 0 0 0,0 0 0 0,0 0 0 16,0 0 53-16,0 0 9 0,0 0 2 0,0 0 0 0,0 0-64 0,0 0-15 15,0-6-1-15,0-6-1 0,0 6 17 0,-3 0 0 16,6 1 0-16,-3-4 0 16,0 0-41-16,0 0-5 0,4-3-1 0,-4 1 0 0,3-1 38 0,-3-9 9 0,4 9 0 15,-4 1 0-15,3 5 0 0,1-6 0 0,0 3 0 0,-4 3 0 16,0 6 0-16,3-3 0 0,-3 3 0 0,4-5 0 15,-4 2 0-15,0 3 0 0,3-6 0 0,4 0 0 16,-7 6-11-16,0 0 0 0,0 0 0 0,0 0 0 16,7-6 11-16,-7 6 0 0,7 6 0 0,4 0-8 15,-4-6 8-15,-7 0 0 0,0 0 0 0,10 6 0 16,1-6 0-16,-4 0 8 0,4 0-8 0,-4 0 0 16,3 3 0-16,-3-3 0 0,4 5 0 0,-11-5 0 0,7 3 0 0,4-3 8 15,-1-3-8-15,-3-2 0 16,4 5 0-16,-4 0 0 0,-7 0 0 0,7 8 0 15,4-2 0-15,-4 3 0 0,-4 3 0 0,1-6 0 16,-1 5 0-16,1 1 0 0,-1 3 0 0,1 3 0 16,-4-7 0-16,0 1 0 0,0-3 0 0,0 3 0 15,3-1 8-15,-3-5-8 0,-3 0 8 0,3-6-8 16,3 12 0-16,-3-12 0 0,0 0 0 0,0 0 0 16,0 0-21-16,7 0-3 0,-7 0 0 0,11 0 0 15,-11 0-111-15,11 0-22 0</inkml:trace>
  <inkml:trace contextRef="#ctx0" brushRef="#br0" timeOffset="3121.42">10040 5808 1094 0,'0'-11'46'0,"0"5"-37"15,0 6 75-15,0 0 14 0,-3-6 3 0,-1-6 1 16,0 3-23-16,1 3-5 0,3-5-1 0,-4 5 0 16,1-6-45-16,3 6-8 0,-4 0-3 0,4 6 0 15,-3-6 15-15,-1 1 2 0,1 2 1 0,3 3 0 16,-7 0-23-16,0-6-12 0,0 12 12 0,-4-6-12 16,0 3 9-16,4 2-9 0,0-2 0 0,0 3 9 15,0 3-9-15,-3-3 8 0,3 0-8 0,0 0 8 16,-1 5 0-16,1-5 0 0,4 3 0 0,-4 3 0 15,3 0-8-15,1-6 0 0,-1-1 0 0,1 7 0 0,3-6 0 0,3 0 0 16,-3 0 0-16,4 3 0 16,3 2 0-16,-4 1 0 0,8 0-11 0,-4 0 11 15,4-6 0-15,-1-1 0 0,-3 4 0 0,0-3 0 0,4 0 0 16,-4 0 0-16,7-6 0 0,-7 6 0 16,4-6 0-16,-4 0 0 0,3 0 0 0,-3-6 0 0,4 6 0 15,-4-12 0-15,0 6 8 0,-3 0-8 0,3-2 0 16,-4 2 8-16,1-6-8 0,-1 0 0 0,1 0 0 15,-1 7 0-15,1-4 0 0,-4 3 0 16,0 0 8-16,0 0-8 0,0 6 10 0,0-6-10 16,-4 0 12-16,4 0-4 0,-3 1-8 0,-1-1 12 15,1 0-12-15,3 6 11 0,0-6-11 0,0 6 10 0,0 0-10 0,0 0-16 0,3 6 4 0,-3 0 1 16,0 0 2-16,0 5 0 0,4-5 0 0,-4 6 0 16,3-3 9-16,1 3 0 0,-1-7 0 0,4 7-8 15,-3 0 8-15,6-6 0 0,-6 3 0 0,3-1 0 16,0 1 0-16,0-3 0 0,0 0 0 0,0 0-8 15,0 0 8-15,4-6 0 0,-4 6 8 0,0-6-8 16,0 6-10-16,0-6-6 0,0 0-2 0,0 0 0 16,0 0-118-16,0-6-23 0</inkml:trace>
  <inkml:trace contextRef="#ctx0" brushRef="#br0" timeOffset="3602.985">10386 5826 1314 0,'0'0'28'0,"0"0"7"0,0 0 1 0,-4-6 1 0,4 6-29 16,0 0-8-16,0 0 0 0,-7 6 0 15,7-6 55-15,0 0 9 0,0 0 3 0,-3 6 0 16,3 0-37-16,-4 0-7 0,8 3-2 0,-4-4 0 0,0 1-2 0,3 0-1 0,-3 6 0 0,4-6 0 15,-1 6-7-15,1 2-2 0,-1-2 0 0,1 0 0 16,-1 0 22-16,1-7 4 0,-4-2 1 0,0-3 0 16,3 9-20-16,-3-9-3 0,0 0-1 0,0 0 0 15,0 0-4-15,0 0 0 0,0 0-8 0,0 0 12 16,0 0-2-16,0 0-1 0,4-9 0 0,-4 1 0 16,3 2-9-16,-3-6 0 0,0 0 0 0,-3-3 0 15,3 4 0-15,0-7 0 0,-4 6 0 0,4-5 0 16,0 5 0-16,0-3 0 0,0 3 0 0,4 7 0 15,-4-7 0-15,-4 0 0 16,4 6 0-16,0 0 0 0,0 6 0 0,0 0 0 0,0 0 0 0,0 0 0 16,0 0 0-16,0 0 0 0,0 0 0 0,0 0 0 15,11 3-12-15,0 0 3 0,-1 0 0 0,-3 0 0 16,4 9 9-16,-4-6 0 0,3 0 0 0,1-1 0 16,-4 1 0-16,4 0 0 0,-1 0 0 0,1 6 8 0,-1-3-8 15,1 2 0-15,0-5-11 0,-4 0 11 16,0 6-25-16,0 0 1 0,-4-9 0 0,4 5 0 15,-3 1-21-15,-1-3-4 0,1 6-1 0,-4-12 0 16,0 0-44-16,0 0-9 0,0 0-1 0</inkml:trace>
  <inkml:trace contextRef="#ctx0" brushRef="#br0" timeOffset="4022.789">10770 5035 705 0,'-14'-17'14'0,"11"11"6"0,-1 0-20 0,4 6 0 0,0 0 0 0,0 0 0 16,0 0 34-16,0 0 3 0,0 0 1 0,0 0 0 15,4 12 21-15,-1-7 4 0,1 4 1 0,3 3 0 16,-4 6 0-16,4-7 0 0,-3 10 0 0,3 3 0 16,0-1-27-16,0 4-5 0,0 2 0 0,0 3-1 15,0-2 14-15,0 8 3 0,0-3 1 0,0 3 0 16,0 1-12-16,0 2-2 0,4-3-1 0,-4-3 0 0,0 3-7 16,0-2-2-16,0-4 0 0,-3 0 0 15,-1 4-5-15,1-4 0 0,-4-3-1 0,3 10 0 16,1-10-5-16,-4 3-1 0,3-2 0 0,1 2 0 15,-4-2-5-15,4-13-8 0,-1 10 11 0,1-10-11 16,-4 1 11-16,3-3-11 0,1-4 10 0,-4 1-10 16,3-6 0-16,-3-6 8 0,7 6-8 0,-7-6 0 0,4 0 0 0,-1 0 9 15,4 0-9-15,-3-6 8 16,3-6-39-16,0 0-8 0,0-2-1 0</inkml:trace>
  <inkml:trace contextRef="#ctx0" brushRef="#br0" timeOffset="4314.376">10799 5617 1314 0,'0'0'37'0,"0"0"8"0,0 0-36 0,0 0-9 0,0 0 0 0,0 0 0 16,0 0 72-16,0 0 13 0,0 0 3 0,0 0 0 16,3 6-65-16,4-6-13 0,0 6-2 0,4-6-8 15,-4 0 10-15,3 6-10 0,1-6 8 0,-4 0-8 16,4 0 0-16,-1 0 8 0,1 0-8 0,3 9 0 16,-4-9 8-16,1 0-8 0,0 3 8 0,-1 0-8 15,1-3-79-15,3 3-21 0,-3-3-4 0</inkml:trace>
  <inkml:trace contextRef="#ctx0" brushRef="#br0" timeOffset="4878.623">11183 5723 1094 0,'0'0'23'0,"0"0"5"0,0 6-28 0,-3 6 0 0,3-12 0 0,-4 6 0 16,0 0 56-16,4-1 7 0,0 4 1 15,0-9 0-15,0 6 0 0,0-6 0 0,0 0 0 0,0 0 0 16,4 6 0-16,-4-6 0 0,7 12 0 0,-3-6 0 15,3 0-52-15,-4-6-12 0,4 5 0 0,0 1 0 16,0-6 40-16,0 0 6 0,4 6 1 0,-4-6 0 16,0 0-31-16,4 6-7 0,-4-6-1 0,3 0 0 15,-3 0-8-15,4 0 8 0,0-6-8 0,-4 0 8 16,0 6-8-16,0-6 8 0,-4 1-8 0,1-1 8 16,-1 0-16-16,1 0-4 0,-4 0-1 15,0 6 0-15,0-9-14 16,0 3-2-16,0 0-1 0,-4 6 0 0,1-5 6 0,3 5 0 0,-4-6 1 0,1 0 0 15,-1 6 8-15,-3-12 2 0,0 12 0 0,0-6 0 16,-4 3 13-16,1 3 0 0,-1 0 0 0,-3 0 0 16,4 3 17-16,3-3-3 0,-4 6-1 0,0-6 0 15,4 6-13-15,0 0 0 0,0 0 0 0,0 5 0 16,4-5 0-16,-1 3 0 0,1 9 0 0,3-6 0 16,0-1 0-16,0 1 0 0,0 6 0 0,3-4 0 15,1 4 0-15,-1 0 0 0,4-4 0 0,0 4 0 16,-3 0 0-16,3-7 0 0,3-2 0 0,-3 9 0 15,1-6 13-15,-1-1 0 0,0-5 0 0,0 9 0 0,0-6-13 16,3 0 11-16,-3-9-11 0,4 5 10 0,0 1-10 16,-4-6 0-16,3 0 0 0,1 0 8 0,-1 0-22 0,4-6-5 0,-3 1-1 15</inkml:trace>
  <inkml:trace contextRef="#ctx0" brushRef="#br0" timeOffset="5360.262">11543 5826 851 0,'0'0'36'15,"0"0"-36"1,0 0 57-16,0 0 5 0,0 0 1 0,0 0 0 16,-4 9 4-16,4-9 1 0,0 9 0 0,-3 0 0 15,3 2-20-15,3-5-4 0,1 6-1 0,-1 0 0 16,4-6-23-16,-3 8-4 0,0-8 0 0,3 6-1 15,-4 0-15-15,1-1 8 0,-1-2-8 0,1 9 0 16,-1-12 36-16,1 5 0 0,-1 1 1 0,1-3 0 16,-4-3-22-16,0 3-5 0,0 0-1 0,0-9 0 15,0 0 7-15,0 5 0 0,0-5 1 0,0 0 0 16,0 0-17-16,0 0 0 0,0 0 0 0,0 0 0 16,0 0 58-16,0 0 5 0,0 0 1 0,0-5 0 15,-4-4-20-15,4 3-4 0,0-3-1 0,0 0 0 16,-3 3-11-16,-1-5-3 0,1 5 0 0,-1 0 0 15,4-9-71-15,-3 6-14 0,3 1-4 0,-4-4 0 16,4 0 103-16,-3 0 20 0,3 0 4 0,-4 4 1 16,4-4-52-16,-3 0-12 0,3 6 0 0,0-5 0 15,0-1 0-15,0 3 0 0,0-3 0 0,0 0 0 16,0 7-48-16,3-7-13 0,4-3-3 0,-3 3 0 0,-1 6 52 0,-3 1 12 16,4-1 0-16,3 0 0 0,-4 6 48 0,4-6 13 0,0 0 3 15,4 6 0 1,-4 0-106-16,4 0-21 0,3 0-4 0,-4 0-1 0,4 0 20 15,-3 0 3-15,0 0 1 0,3 0 0 0,-4 0-16 0,1 6-4 16,3 0 0-16,-3-6 0 0,-1 0-91 0,1 6-18 16,3-6-4-16</inkml:trace>
  <inkml:trace contextRef="#ctx0" brushRef="#br0" timeOffset="5976.849">12065 5820 1094 0,'0'0'23'0,"0"0"5"16,0 0-28-16,-7-6 0 0,7 6 0 0,-7 0 0 15,0 0 88-15,7 0 12 0,-7-6 2 0,0 6 1 16,0 0-63-16,0 0-12 0,0 0-2 0,7 0-1 15,-11-5 29-15,4 5 6 0,0-6 0 0,0 6 1 16,0 0-46-16,0-6-15 0,3 6 8 0,4 0-8 16,-7 6 20-16,0 0 0 0,4-6 0 0,-5 11 0 15,5-5-32-15,-1 9-7 0,1-3-1 0,-4-1 0 16,3 7 20-16,1 0 8 0,3-4-8 0,-4 10 12 16,1-12-12-16,-1 2-8 0,1 4 8 0,3-6-13 15,0-1 13-15,-4 7 8 0,4-6 0 0,0 3-8 0,4-10 0 16,-4 7 0-16,3 0-10 0,-3-6 10 15,4-3 0-15,-4-3 16 0,3 9 0 0,4-6-1 0,-3 0 5 0,3-3 2 0,0 0 0 16,4-3 0-16,-4 0 1 0,0 0 0 0,3-3 0 16,1 3 0-16,-1-3-15 0,1-6-8 0,0 6 8 0,-1-5-8 15,1 2 0-15,-4 0 0 0,0-6 0 0,3 9 0 16,-3-5 0-16,4 5 0 0,-4-6 0 0,0 0 0 16,-3 6 0-16,-1-2-8 0,1 2 0 0,-1 0 0 15,-3 6-9-15,0-6-2 0,0 6 0 0,0 0 0 16,0-6-14-16,0 6-3 0,0 0-1 0,0 0 0 15,0 0 37-15,0 0 0 0,0 0 0 0,0 0 0 16,0 0 0-16,0 0 0 0,0 0 0 0,0 0 0 16,0 0 0-16,0 0 0 0,0 0 0 0,0 0 0 15,0 0-10-15,4 12 10 0,-1-6 0 0,1 0-9 16,-1 2 9-16,1 1 0 0,3 6 0 0,-4-3 0 16,5-1 0-16,-5 4 0 0,4 0 0 0,0-1 0 15,0 4 0-15,0-3 0 0,0 0 0 0,0-1 8 16,4-2-8-16,-4 0 0 0,0-6 0 0,0-3 0 15,0-1 0-15,0 1 0 0,0 3 0 0,4-6-8 16,-4 6-94-16,0-6-18 0,4 0-4 0</inkml:trace>
  <inkml:trace contextRef="#ctx0" brushRef="#br0" timeOffset="6247.048">12372 5894 718 0,'-4'8'15'0,"4"-8"3"0,0 12-18 0,0-12 0 0,-3 6 0 0,3 6 0 15,0 0 74-15,0-6 11 0,0 2 3 0,0 1 0 16,0 6-34-16,0-3-6 0,3-7-2 0,1 7 0 15,-1 0-14-15,-3 0-2 0,4 2-1 0,-1-2 0 16,1 0-29-16,0-6 0 0,3 3 0 0,-4 0 0 16,4-1 0-16,0 10-15 0,0-6 2 0</inkml:trace>
  <inkml:trace contextRef="#ctx0" brushRef="#br0" timeOffset="6486.561">12220 5653 705 0,'0'0'14'0,"0"0"6"0,0 0-20 0,0 0 0 15,0 0 0-15,0 0 0 0,0 0 75 0,0 0 11 0,0 0 2 0,0 0 1 16,0 0-29-16,4 3-7 0,3-1-1 0</inkml:trace>
  <inkml:trace contextRef="#ctx0" brushRef="#br0" timeOffset="6894.104">12855 6123 1720 0,'0'0'48'0,"0"0"12"0,-7 0-48 0,4 0-12 0,-4 0 0 16,7 0 0-16,-4 0 8 0,4 6-8 0,0-6 11 0,0 0-11 16,0 0 12-16,0 0-12 0,0 0 12 0,0-6-12 15,0 6-107-15,4-6-28 0,-4 6-5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vingt-trois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82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BC2C9-7158-4C66-9D85-F2B29B1EB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AB233-0444-48AE-B80A-3F8AEC0D2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La </a:t>
            </a:r>
            <a:r>
              <a:rPr lang="en-US" dirty="0" err="1"/>
              <a:t>visite</a:t>
            </a:r>
            <a:r>
              <a:rPr lang="en-US" dirty="0"/>
              <a:t> de Fort Collins</a:t>
            </a:r>
          </a:p>
          <a:p>
            <a:pPr marL="0" indent="0" algn="ctr">
              <a:buNone/>
            </a:pPr>
            <a:r>
              <a:rPr lang="en-US" dirty="0"/>
              <a:t>p. 238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036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B068DFB-2A29-43A0-B23A-58F1658F8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1C94D6-A29C-42D4-AEEE-57561BA447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Québec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8FE7CE-0EAB-41CE-8C22-BAE50B16568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2BBD8C0-7F10-4C96-8ABD-F03C682623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Le Québec  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2E3541FB-78D6-4A64-A404-A5E331CFD35A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919753" y="2782957"/>
            <a:ext cx="4015635" cy="34067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4FE7C9A-7FB1-4135-87DA-54A1BF754C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9660" y="2747291"/>
            <a:ext cx="4758042" cy="344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350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668511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 </a:t>
            </a:r>
            <a:r>
              <a:rPr lang="en-US" dirty="0" err="1"/>
              <a:t>vous</a:t>
            </a:r>
            <a:r>
              <a:rPr lang="en-US" dirty="0"/>
              <a:t> ne </a:t>
            </a:r>
            <a:r>
              <a:rPr lang="en-US" dirty="0" err="1"/>
              <a:t>devrez</a:t>
            </a:r>
            <a:r>
              <a:rPr lang="en-US" dirty="0"/>
              <a:t> plus </a:t>
            </a:r>
            <a:r>
              <a:rPr lang="en-US" dirty="0" err="1"/>
              <a:t>travailler</a:t>
            </a:r>
            <a:r>
              <a:rPr lang="en-US" dirty="0"/>
              <a:t> à </a:t>
            </a:r>
            <a:r>
              <a:rPr lang="en-US" dirty="0" err="1"/>
              <a:t>l’avenir</a:t>
            </a:r>
            <a:r>
              <a:rPr lang="en-US" dirty="0"/>
              <a:t>, grâce aux robots qui </a:t>
            </a:r>
            <a:r>
              <a:rPr lang="en-US" dirty="0" err="1"/>
              <a:t>feront</a:t>
            </a:r>
            <a:r>
              <a:rPr lang="en-US" dirty="0"/>
              <a:t> tout le </a:t>
            </a:r>
            <a:r>
              <a:rPr lang="en-US" dirty="0" err="1"/>
              <a:t>travaille</a:t>
            </a:r>
            <a:r>
              <a:rPr lang="en-US" dirty="0"/>
              <a:t>, comment </a:t>
            </a:r>
            <a:r>
              <a:rPr lang="en-US" dirty="0" err="1"/>
              <a:t>passeriez-vous</a:t>
            </a:r>
            <a:r>
              <a:rPr lang="en-US" dirty="0"/>
              <a:t> </a:t>
            </a:r>
            <a:r>
              <a:rPr lang="en-US" dirty="0" err="1"/>
              <a:t>votre</a:t>
            </a:r>
            <a:r>
              <a:rPr lang="en-US" dirty="0"/>
              <a:t> temps?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2A654B5-9CCD-481F-8224-9C0F9A982B7D}"/>
                  </a:ext>
                </a:extLst>
              </p14:cNvPr>
              <p14:cNvContentPartPr/>
              <p14:nvPr/>
            </p14:nvContentPartPr>
            <p14:xfrm>
              <a:off x="2606040" y="1633680"/>
              <a:ext cx="2022120" cy="5846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2A654B5-9CCD-481F-8224-9C0F9A982B7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96680" y="1624320"/>
                <a:ext cx="2040840" cy="60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23110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Choose a character from a work of fiction which you have read. Imagine that (s)he is currently living in Fort Collins. Use </a:t>
            </a:r>
            <a:r>
              <a:rPr lang="en-US" i="1" dirty="0"/>
              <a:t>le </a:t>
            </a:r>
            <a:r>
              <a:rPr lang="en-US" i="1" dirty="0" err="1"/>
              <a:t>futur</a:t>
            </a:r>
            <a:r>
              <a:rPr lang="en-US" i="1" dirty="0"/>
              <a:t> simple </a:t>
            </a:r>
            <a:r>
              <a:rPr lang="en-US" dirty="0"/>
              <a:t>to describe what this character will do tomorrow.</a:t>
            </a:r>
          </a:p>
        </p:txBody>
      </p:sp>
    </p:spTree>
    <p:extLst>
      <p:ext uri="{BB962C8B-B14F-4D97-AF65-F5344CB8AC3E}">
        <p14:creationId xmlns:p14="http://schemas.microsoft.com/office/powerpoint/2010/main" val="1680058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vingt-trois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66190-0126-4BC8-A444-E53A69E2E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Marie de France (1160 – 1215) is the considered to be the first female French poet.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83965-DDDB-4BAB-AD56-39D28195B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DE7A80-BF22-4F7A-AC10-DD9C178642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7778" y="1994949"/>
            <a:ext cx="2336443" cy="3421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061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AD416-6710-4FC5-AA11-CA6B342D0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03DF3-2301-4F1F-8C5C-13DB7F1D2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Napoléon Bonaparte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80C7C06-27DA-4FAA-B13D-500F1138E53A}"/>
                  </a:ext>
                </a:extLst>
              </p14:cNvPr>
              <p14:cNvContentPartPr/>
              <p14:nvPr/>
            </p14:nvContentPartPr>
            <p14:xfrm>
              <a:off x="6878160" y="904680"/>
              <a:ext cx="1686960" cy="576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80C7C06-27DA-4FAA-B13D-500F1138E53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68800" y="895320"/>
                <a:ext cx="1705680" cy="594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38671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0D6C6-0168-494D-A6B2-F5EC244A7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63AD1-6511-4C20-8089-7AB07FE6F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aérobique</a:t>
            </a:r>
            <a:r>
              <a:rPr lang="en-US" dirty="0"/>
              <a:t> alphabet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5DD9345-45E3-4681-8D98-8A87FA43BFC0}"/>
                  </a:ext>
                </a:extLst>
              </p14:cNvPr>
              <p14:cNvContentPartPr/>
              <p14:nvPr/>
            </p14:nvContentPartPr>
            <p14:xfrm>
              <a:off x="9272160" y="1815840"/>
              <a:ext cx="76680" cy="493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5DD9345-45E3-4681-8D98-8A87FA43BFC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262800" y="1806480"/>
                <a:ext cx="95400" cy="68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48428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EBF34-2ABC-4089-A5A3-063FD5450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Edith Piaf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A46DBC3-21A1-4FD7-A7A8-82B939FA3D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93302" y="1798983"/>
            <a:ext cx="3429180" cy="418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734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En</a:t>
            </a:r>
            <a:r>
              <a:rPr lang="en-US" dirty="0"/>
              <a:t> 2045…</a:t>
            </a:r>
          </a:p>
          <a:p>
            <a:pPr marL="0" indent="0">
              <a:buNone/>
            </a:pPr>
            <a:r>
              <a:rPr lang="en-US" dirty="0" err="1"/>
              <a:t>En</a:t>
            </a:r>
            <a:r>
              <a:rPr lang="en-US" dirty="0"/>
              <a:t> 2065…</a:t>
            </a:r>
          </a:p>
          <a:p>
            <a:pPr marL="0" indent="0">
              <a:buNone/>
            </a:pPr>
            <a:r>
              <a:rPr lang="en-US" dirty="0" err="1"/>
              <a:t>En</a:t>
            </a:r>
            <a:r>
              <a:rPr lang="en-US" dirty="0"/>
              <a:t> 2085…</a:t>
            </a:r>
            <a:endParaRPr lang="fr-FR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6A014FC-2DB1-417B-9FFF-63A3C6E8DD34}"/>
                  </a:ext>
                </a:extLst>
              </p14:cNvPr>
              <p14:cNvContentPartPr/>
              <p14:nvPr/>
            </p14:nvContentPartPr>
            <p14:xfrm>
              <a:off x="1523880" y="729000"/>
              <a:ext cx="808200" cy="3740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6A014FC-2DB1-417B-9FFF-63A3C6E8DD3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14520" y="719640"/>
                <a:ext cx="826920" cy="392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90344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DA086-29F5-43A7-A91C-D3DFBCDA9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A52E2-D3BE-4048-A801-BA261A378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personne</a:t>
            </a:r>
            <a:r>
              <a:rPr lang="en-US" dirty="0"/>
              <a:t> bien </a:t>
            </a:r>
            <a:r>
              <a:rPr lang="en-US" dirty="0" err="1"/>
              <a:t>connue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D2E8A63-E38D-4B73-8174-7AB98E8D1BC8}"/>
                  </a:ext>
                </a:extLst>
              </p14:cNvPr>
              <p14:cNvContentPartPr/>
              <p14:nvPr/>
            </p14:nvContentPartPr>
            <p14:xfrm>
              <a:off x="4475520" y="1272960"/>
              <a:ext cx="1883880" cy="513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D2E8A63-E38D-4B73-8174-7AB98E8D1BC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66160" y="1263600"/>
                <a:ext cx="1902600" cy="53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09912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38064</TotalTime>
  <Words>134</Words>
  <Application>Microsoft Office PowerPoint</Application>
  <PresentationFormat>Widescreen</PresentationFormat>
  <Paragraphs>70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Bonjour!</vt:lpstr>
      <vt:lpstr> Travail de cloche </vt:lpstr>
      <vt:lpstr>Bonjour!</vt:lpstr>
      <vt:lpstr>Marie de France (1160 – 1215) is the considered to be the first female French poet.</vt:lpstr>
      <vt:lpstr>PowerPoint Presentation</vt:lpstr>
      <vt:lpstr>PowerPoint Presentation</vt:lpstr>
      <vt:lpstr>Edith Piaf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425</cp:revision>
  <cp:lastPrinted>2017-01-24T17:52:36Z</cp:lastPrinted>
  <dcterms:created xsi:type="dcterms:W3CDTF">2016-10-03T16:25:09Z</dcterms:created>
  <dcterms:modified xsi:type="dcterms:W3CDTF">2025-01-23T20:03:16Z</dcterms:modified>
</cp:coreProperties>
</file>