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403" r:id="rId2"/>
    <p:sldId id="393" r:id="rId3"/>
    <p:sldId id="356" r:id="rId4"/>
    <p:sldId id="396" r:id="rId5"/>
    <p:sldId id="397" r:id="rId6"/>
    <p:sldId id="272" r:id="rId7"/>
    <p:sldId id="261" r:id="rId8"/>
    <p:sldId id="404" r:id="rId9"/>
    <p:sldId id="392" r:id="rId10"/>
    <p:sldId id="389" r:id="rId11"/>
    <p:sldId id="391" r:id="rId12"/>
    <p:sldId id="402" r:id="rId13"/>
    <p:sldId id="353" r:id="rId14"/>
    <p:sldId id="379" r:id="rId15"/>
    <p:sldId id="400" r:id="rId16"/>
    <p:sldId id="401" r:id="rId17"/>
    <p:sldId id="395" r:id="rId18"/>
    <p:sldId id="361" r:id="rId1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3"/>
            <p14:sldId id="393"/>
            <p14:sldId id="356"/>
            <p14:sldId id="396"/>
            <p14:sldId id="397"/>
            <p14:sldId id="272"/>
            <p14:sldId id="261"/>
            <p14:sldId id="404"/>
            <p14:sldId id="392"/>
            <p14:sldId id="389"/>
            <p14:sldId id="391"/>
            <p14:sldId id="402"/>
            <p14:sldId id="353"/>
            <p14:sldId id="379"/>
            <p14:sldId id="400"/>
            <p14:sldId id="401"/>
            <p14:sldId id="395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4T15:07:28.7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19907 1105 664 0,'-10'20'13'0,"6"-8"5"0,1 0-18 0,-1-6 0 0,1 5 0 0,-4 4 0 16,3-3 20-16,0 0 0 0,4-1 0 0,0 1 0 16,-3-3 19-16,3 3 4 0,-4-6 1 0,4 0 0 15,-3-1 10-15,3 7 2 0,0-6 1 0,0 0 0 16,0 0-5-16,0 0 0 0,0 2-1 0,0-8 81 31,0 0-64-31,0 0-14 0,0 0-8 0,0 0-2 0,0 0 0 0,-4 0 0 16,1 6-8-16,3 0-3 0,3 24 0 0,1 8 0 15,-4-6-5-15,3-8 0 0,-3-13-1 0,0 1 0 16,4-6-8-16,-4 3-2 0,0-9 0 0,0 12 0 16,3-1-1-16,-3 1 0 0,0 0 0 0,-3 0 0 15,3 2 0-15,-4 4-1 0,1 0 0 0,3 2 0 16,0 4-3-16,0-7 0 0,0 10 0 0,0-4 0 16,-4-5-4-16,4 9-8 0,0-10 11 0,0 7-11 15,0-10 23-15,0-2-3 0,0 0 0 0,0 6 0 16,4-7-4-16,-4-5 0 0,0 3-1 0,3 3 0 15,-3 0-15-15,0-7-10 0,4 7 2 0,-4-6 0 16,0 3 17-16,0 3 4 0,0-7 1 0,0 1 0 16,0 0-14-16,0 0 0 0,0-6 0 0,0 12 0 15,3-6 0-15,-3 3 0 0,-3-4 0 0,3 7 0 16,0-12-10-16,-4 6-8 0,4-6-2 0,0 12 0 16,0-6-21-16,-3 0-5 0,3-6-1 0,0 6 0 15,-4-1-8-15,4-5-1 0,-3 9-1 0,3-9 0 16,-4 6-14-16,4-6-2 0,0 0-1 0,0 0 0 15,0 0-38-15,0 0-8 0,0 0-2 0</inkml:trace>
  <inkml:trace contextRef="#ctx0" brushRef="#br0" timeOffset="513.032">20271 1058 1407 0,'0'0'31'0,"0"0"6"0,0 0 2 0,-7 0 1 0,7 0-32 0,-4-6-8 16,-3 3 0-16,7 3 0 0,0 0 13 0,0 0 2 15,-4-6 0-15,4 6 0 0,0 0-4 0,-7-6-1 16,0 0 0-16,4 0 0 0,-1 0 43 0,4 6 9 15,0 0 2-15,0 0 0 16,-7-5-73-16,7 5-15 0,0 0-2 0,0 0-1 16,0-6-8-16,0 0-1 0,0 6-1 0,0 0 0 0,-3 12 61 0,3-7 12 0,3 13 2 0,-3-6 1 15,4 3-19-15,-1 2-3 0,4 1-1 0,-3-6 0 16,-1 2-5-16,1 4-2 0,-1-6 0 0,1-1 0 16,-1 1 37-16,1-3 7 0,-4-9 2 15,0 0 0-15,4 6-37 0,-4-6-7 0,7 6-2 0,0 0 0 16,-4 5-9-16,-3 7-12 15,4-3 2-15,-4-3 1 0,0-1-139 16,-4-5-28-16,1-12-6 0</inkml:trace>
  <inkml:trace contextRef="#ctx0" brushRef="#br0" timeOffset="1571.163">20701 1863 836 0,'0'0'24'0,"0"0"4"0,0 0-28 15,0 0 0-15,0 0 0 0,0 0 0 0,0 0 63 0,0 0 6 0,0 0 2 0,-4 3 0 16,-3 3 5-16,7-6 2 0,0 0 0 0,0 0 0 16,0 0-28-16,0 0-6 0,0 0 0 0,0 0-1 15,-3 0 17-15,-1 12 3 0,1-6 1 0,-1 0 0 16,4-6-20-16,0 0-4 0,0 5-1 0,0 1 0 16,0-6-19-16,0 0-3 0,0 6-1 0,4 0 0 15,-4-6-6-15,3 3-2 0,1 9 0 0,3-12 0 16,0 6 9-16,-3-6 2 0,3 5 0 0,0-5 0 15,0 0-5-15,3 0-1 0,-3 0 0 0,0 0 0 16,7 0-5-16,-6 0-8 0,2 0 11 0,1 0-11 0,-1 0 8 16,4 0-8-16,-3-5 0 0,3 5 0 0,-3-6 10 0,3 6-10 15,-4 0 8-15,5-12-8 0,-1 9 8 0,-4 3-8 16,1-6 8-16,-4 0-8 0,3 0 8 0,-3 1-8 16,4-1 8-16,-4 0-8 0,0-6 0 0,0 3 0 15,-3 3 0-15,3 0 0 0,-4-5 0 0,4-1 0 16,-3 6 0-16,3-6 0 0,-4 3 0 0,1 4 0 15,0-1 0-15,-4-6 0 0,3 6 15 0,-3 0-3 16,0 0 0-16,0 0 0 0,0 1 5 0,-3-1 1 16,3-3 0-16,0 9 0 0,-4-6-18 0,0 0 0 15,-3 0 8-15,0 0-8 0,4 0 0 0,-4 1 0 16,0-7 0-16,-4 12 0 0,1-6 0 0,3 0 0 16,-4 3 0-16,4 3 0 0,-4 0-12 0,1 0-7 15,-1-6-1-15,1 0 0 16,-5 6 4-16,5 0 0 0,-4 6 0 0,0 0 0 0,0 3 16 0,3-3-8 15,-3-6 8-15,0 6 0 0,3-6-8 0,1 6 8 16,2-6 0-16,-2 0 0 0,3 5 0 0,0 13 0 16,0-6 0-16,3 8 9 0,1-8-9 0,-1 0 0 0,4 0 0 15,-3-3 0-15,3 2 0 0,-4-5 0 0,4 0 0 0,0-6-11 16,0 0 11-16,-3 6-8 0,3-6 8 0,0 0-8 16,0 6 8-16,3 0 0 0,-3 0 0 0,0 5 0 15,0-5 0-15,0 3 0 0,0 3 0 0,4 0 0 16,-1-1 0-16,-3 1 0 0,4 3-9 0,-1-4 9 0,-3 1 0 15,4 0 0-15,-1-6 8 0,-3 3-8 0,4 2 12 0,-4-5-4 16,0-6 0-16,0 0 0 0,7 6 3 0,-7-6 0 16,0 0 0-16,10 6 0 0,-10-6-1 0,7 12 0 15,-7-12 0-15,11 0 0 16,-11 0-10-16,11 0 0 0,3 6 9 0,-4-6-9 16,-3 0 0-16,4 6 0 0,0-6 0 0,-4 6 8 15,3-6-8-15,1 2 0 0,-1-2 0 0,1 3 8 16,-11-3-8-16,11 0 0 0,-1 0 0 0,-10 0 0 0,11 3 0 15,-11-3 0-15,7 6 0 0,3 0-8 16,-10-6-7-16,7 12-1 0,0-12 0 0,1 6 0 16,-8-6-10-16,7 6-2 0,0-6-1 0,3 5 0 15,-3 1-18-15,0-6-3 0,0 0-1 0,4 0 0 16,0 0-116-16,-1 0-23 0,1-6-5 0,-1 6-1 0</inkml:trace>
  <inkml:trace contextRef="#ctx0" brushRef="#br0" timeOffset="2494.359">21611 1754 1036 0,'0'0'23'0,"0"0"5"0,0 0 0 0,0 0 1 0,0-5-29 0,-3-1 0 16,3-3 0-16,-4 3 0 0,4 6 57 0,0 0 6 15,0-6 1-15,-3 6 0 0,3 0 24 0,-7-6 4 16,7 6 2-16,-4-6 0 0,4 6-39 0,-7 0-8 0,0 0-2 0,0-6 0 16,-4 6-8-16,8 6-1 15,-4 0-1-15,0 0 0 0,0 0-11 16,-4 0-3-16,4-6 0 0,-4 9 0 0,1-3-8 16,-1-1-1-16,-3 1-1 0,3 0 0 0,-3 0-11 15,4 0 0-15,-4 0 0 0,3 0 8 16,1 0-8-16,-1-6 0 0,0 3 9 0,1 8-9 0,3-5 12 0,-4 6-1 15,1 6-1-15,2-7 0 0,-2 4 4 0,3 3 1 16,0-7 0-16,0 1 0 0,3 3-6 0,-3-3-1 16,0-1 0-16,4 1 0 0,-5-6-8 0,5 6 0 0,-1-6 0 0,1 2 8 15,-1-2-8-15,1-6 0 0,3 6 0 0,0-6 0 16,0 0 0-16,0 6 0 0,0-6 0 0,0 12 0 16,3-6 0-16,1 0 0 0,-4-6 0 0,0 0 0 15,7 6 11-15,-7-6-3 0,0 0-8 0,11 2 12 16,-11-2-4-16,10 6-8 0,1 0 11 0,-1-6-11 15,1 0 9-15,-1 0-9 0,1 0 0 0,-4 0 9 16,4-6-9-16,-1 0 10 0,-3 4-10 0,4 2 10 16,-4-6-10-16,-3 0 10 0,3 0-10 0,-4-6 10 15,4 6-2-15,-3 0-8 0,-1 0 12 0,1 1-4 16,-4-1 2-16,3-3 0 0,-3-3 0 0,0 0 0 16,4 6-1-16,-4-5 0 0,0-4 0 0,-4 3 0 15,4 1-9-15,-3-1 0 0,-1 0 9 0,4 3-9 16,-3 3 0-16,3 0 0 0,0 1 0 0,0-1 8 0,0 0-8 0,0 0 0 15,0 0 0-15,0 0 0 0,0 6 0 0,0 0 0 16,0-6 0-16,0 6-8 16,0 0 8-16,0 0-8 0,0 0 8 0,0 0-8 15,0 0 8-15,7-6 0 0,-7 6-9 0,0 0 9 0,0 0-8 0,0 0 8 0,0 0-10 16,0 0 10 0,0 0-15-16,0 0 3 0,0 0 1 0,0 0 0 0,3 6 11 0,1 0 0 15,-1 0-9-15,1 0 9 0,-1 6-20 16,-3-1 0-16,4-5 0 0,-1 9 0 0,-3-3 20 0,0-6 0 15,4 5 0-15,-4 1 0 0,3-3 0 0,-3 9 0 0,4-7 0 0,-4 1 0 16,7-6 13-16,-3 0 4 0,-1 6 1 16,-3-4 0-16,4 4-18 0,-1-6 0 0,1 6 0 0,-1-6 0 31,4 0-20-31,0 0-8 0,0-4-2 0,-3 4 0 0,3 0 19 0,0-6 11 0,0 6-12 0,0 6 12 16,0-6-28-1,0 0 2-15,4-6 0 0,-4 5 0 16,3 1-32-16,-2-6-6 0,-1 6-2 0,0-6 0 0,-4 0-83 0,4 0-17 0,-3 0-3 15,-4 0-1-15</inkml:trace>
  <inkml:trace contextRef="#ctx0" brushRef="#br0" timeOffset="3439.954">21819 1766 900 0,'0'0'20'0,"0"0"4"0,-3-6 0 0,3 6 1 0,-4-6-25 0,1 1 0 0,3 5 0 0,-4-6 0 16,4 6 67-16,0 0 8 16,0 6 1-16,-3-1 1 0,3 1-6 0,0-6-2 0,0 0 0 0,0 0 0 15,0 0-8-15,0 0-1 0,0 0-1 0,0 0 0 16,0 0-38-16,0 6-7 0,0-6-2 0,0 6 0 16,0 0 16-16,0-6 4 0,3 12 0 0,-3-6 0 15,4-1-10-15,-4 4-2 0,0-3 0 0,0 6 0 16,3-6 20-16,-3 6 3 0,0-12 1 0,4 5 0 15,-1 1-36-15,-3-6-8 0,4 6 0 0,-1 3 0 16,1-3 23-16,3 6 2 0,-4-6 1 16,1-1 0-16,3 1-4 0,-3 0-1 0,-1 0 0 0,-3-6 0 15,7 9 1-15,-7-9 0 0,0 0 0 0,7 6 0 16,-3 0-13-16,-4-6-9 0,7 5 12 0,-7-5-12 16,7 6 13-16,0 6-4 0,-4-6-1 0,5 0 0 15,-8-6 0-15,7 6 0 0,-7-6 0 0,7 6 0 16,-4 2 2-16,-3-8 0 0,7 6 0 0,-3 0 0 15,-4-6 12-15,7 6 2 0,-7-6 1 0,10 6 0 16,-3 0-25-16,-7-6 8 0,7 6-8 0,1 0 0 16,-8-6 0-16,7 6 0 0,-7-6 0 0,10 0 0 0,-10 0 0 0,7 0 0 15,-7 0 0-15,0 0 0 16,14 0 8-16,-7 0-8 0,-7 0 12 0,11 0-4 0,0 0-8 0,-1-6 12 16,1 0-12-16,-4 6 12 0,0-6-4 0,3 0 0 0,-3 0 0 15,4 6 0-15,-11 0-8 0,7-6 0 0,0-6 0 0,0 7 8 16,0-1 0-16,-3 3-8 0,-1-9 12 0,-3 12-4 15,4-6-8-15,-4 6 0 0,0 0 9 0,0 0-9 16,7-6 30-16,-4 0 2 0,-3-5 0 0,0 5 0 16,4-6-20-16,-4 3-3 0,0 3-1 0,-4 6 0 15,4-6-8-15,-3 1 8 0,-1 5-8 0,4-6 8 16,0 6-8-16,-3-6 0 0,3 6 0 0,-4-6 0 16,1 0 0-16,-1 6 0 0,1-9 0 0,-1 6 0 15,4 3 0-15,0 0 0 16,0 0 0-16,0 0 0 0,0 0 0 0,-3-3 0 0,3 3 0 0,-4 0-11 15,1-6 11-15,-1 1 0 0,1-1 0 0,-1 0 0 16,4 0-8-16,0-6 0 0,0 6 0 0,0 0 0 16,0 1 8-16,0 2 0 0,0-3 0 0,0 6 0 15,0 0-36-15,0 0-4 0,0 0-2 0,0-12 0 16,0 6 22-16,0 0 5 0,0-6 1 0,4 7 0 16,-4-1-14-16,0 6-2 0,0 0-1 15,0 0 0-15,0 0 2 0,0 0 0 0,0 0 0 0,0 0 0 16,0 0-9-16,0-9-2 0,0 9 0 0,0 0 0 15,0 0 4-15,0 0 0 0,0 0 0 0,0 0 0 16,0 0-16-16,3-6-4 0,-3 6 0 0,0 0 0 16,0 0 9-16,0 0 2 0,0 0 0 15,0 0 0-15,4-6 13 0,-4 6 2 0,7 0 1 0,-7 0 0 16,0 0-52-16,0 0-11 0,3 6-1 0</inkml:trace>
  <inkml:trace contextRef="#ctx0" brushRef="#br0" timeOffset="26404.699">16813 3039 727 0,'0'0'16'0,"0"6"3"0,0-6 1 0,-7 12 0 16,4-6-20-16,-4 5 0 0,3 1 0 0,1 0 0 0,-1-3 73 0,1-3 11 0,-1 5 1 16,1 1 1-16,-1 0-22 0,1 0-4 0,-5-6 0 0,1 8-1 15,4-2-43-15,-4 0-16 0,0-1 11 0,7-2-11 16,-4 3 0-16,4 0 0 0,-3 0 0 0,3 5 0 15,0-2 28-15,0 3-1 0,0-1 0 0,0 7 0 16,3-4-27-16,-3 4 8 0,4-1-8 16,3 10 0-16,-4-10 0 0,1 10 8 0,-1-4-8 0,1 3 0 31,3-5-20-31,-3 8-8 0,-1-3-3 0,1 4 0 0,-1-10 50 0,4 3 9 0,-7 1 3 0,4 8 0 16,-1 0-19-16,1-8-4 0,-4-1-8 0,-4 3 12 15,1-2 12-15,-1 2 1 0,1 1 1 0,-1 2 0 16,4-3-26-16,-3 3 0 0,-1-2 0 0,-3 2 0 15,7-9 35-15,-4-2 1 0,-3-3 1 0,4-4 0 16,-4-5-22-16,0-6-5 0,0-6-1 0,0 6 0 16,0-6 7-16,3-6 2 0,-3 6 0 0,3 0 0 15,1-6-18-15,3 6 0 0,-4-6 0 0,1 6 0 0,-1-12 31 0,1 4 2 16,-1-1 1-16,1 0 0 0,-1 3-26 0,4 6-8 16,0 0 0-16,0 0 0 0,0-6 8 0,-3 0-8 15,-1 6 0-15,4-6 0 0,-3 0 0 0,3 1 0 16,-4-10 0-16,4 9 0 0,0-6 0 0,-3 6 0 15,3-11 0-15,0 2 0 0,0 3 0 0,0 1 0 16,0-1 0-16,3-6 0 0,-3 3 0 0,4-8 0 16,-4 5-9-16,3-5 9 15,1 14-31-15,-4-9-1 0,3 1 0 0,1 5 0 0,-1 3 50 16,4-3 10-16,-3 1 1 0,-1-1 1 16,1 6-48-16,-4 6-10 0,3-9-1 0,-3 3-1 0,0 0 46 0,0 6 8 15,0 0 3-15,0 0 0 0,0 0-27 0,11 3 0 16,-11-3-12-16,7 3 12 0,4 0-24 0,3 0 4 0,0 0 0 0,-3 9 0 15,-1 0 20-15,4-1 0 0,4-5 0 16,0 3 0-16,-4-3 0 16,0 6 0-16,3-12 0 0,-3 11 0 15,4-5-29-15,-4 0-2 0,0 0 0 0,0 6 0 0,1-9 10 0,-1 14 1 0,0-11 1 0,0 6 0 16,-7 0 19-16,4 5-12 0,-8-2 12 0,4 3-10 16,-3 5 10-16,3-2 0 0,-4 8 0 0,1-8-8 15,-4 2 8-15,0-11 0 0,0 9 0 0,-4-4 0 16,-3 1 0-16,4 0 0 0,-4-1 8 0,0-2-8 15,-1 3 8-15,-2-7-8 0,-1-2 10 0,1 0-10 16,-1 0 0-16,4-3-20 16,-4 0 4-16,4 5 0 0,-3-11 61 0,-1 6 13 0,1-6 2 0,-4 6 1 15,3-6-46-15,-3 0-15 0,3 0 8 0,-3-6-8 16,4 0 40-16,-4-5 5 0,-1-13 1 0,5 15 0 16,-4-3-30-16,0 7-5 0,-4-1-2 0,7 6 0 15,-3-6-9-15,4 0 0 0,3 6 0 0,0-6 0 16,-1-6-47-16,1 6-5 0,0-2 0 0,4 2-1 0,-1 0 28 15,1 0 5-15,-4 0 2 0,3-6 0 16,4 6-27-16,-3 1-6 0,3 5-1 0,0 0-409 16,0 0-83-16</inkml:trace>
  <inkml:trace contextRef="#ctx0" brushRef="#br0" timeOffset="27341.989">17272 4197 806 0,'0'0'17'0,"0"0"4"0,0 0 1 0,0 0 2 0,0 0-24 0,0 0 0 16,0 0 0-16,-4 6 0 0,1 0 50 0,3-6 6 16,0 0 0-16,0 0 1 0,0 0-18 0,0 0-4 0,0 0-1 15,-4 6 0-15,4-6-6 0,0 6-2 0,4 9 0 0,-1-10 0 16,-3-5 5-16,4 6 1 0,3 0 0 0,-3 0 0 15,-1 0 8-15,4 0 1 0,-3 0 1 16,-4-6 0-16,7 3-33 0,-4 3-9 0,4-1 0 16,-3 1 0-16,3 0 32 0,-4 0 3 15,5-6 0-15,-1 6 0 0,0-6-25 0,-4 6-10 0,4 0 8 0,4 0-8 16,-4 0 10-16,0-6-10 0,0 2 12 0,0 1-12 16,0-3 8-16,0 0-8 0,0-3 0 0,0 3 0 15,0-2 10-15,0-4-2 0,0 0 0 0,0 0 0 16,0 0-8-16,1 0 0 0,-1-6 9 0,0 1-9 15,-4-10 0-15,4 3 8 0,0 7-8 0,0-4 0 16,-3 9 0-16,-1-6 0 0,1 1 0 0,-1-1 0 16,-3 0 0-16,4 0 0 0,-4 3-10 0,0 4 10 15,0-7-11-15,0 6 11 0,-4 0-10 0,1 0 10 16,-4 0-9-16,3 0 9 0,1 3-8 16,-4-2 8-16,0-1-12 0,0-6 2 0,-4 6 1 0,0 0 0 15,1-6-21 1,-1 12-4-16,1-5-1 0,-4-1 0 0,3 6 35 0,-7-6 0 0,4 3 0 0,-3 3 0 0,-1 0 0 15,0 0 0-15,4 3 0 0,0 3 0 16,0 5 0-16,0-5 8 0,0 6 0 0,0-6 1 0,0 6-9 16,3-4-12-16,0 10 2 0,1-6 1 15,3 6 9-15,-4-1 0 0,4 4 0 0,-3 8 0 0,3-11 0 16,3 8 16-16,-3-8-4 0,0 2-1 0,3 4 1 0,1-6 1 16,-1-7 0-16,1 4 0 0,3-3 2 0,0 0 0 15,0-7 0-15,0 1 0 0,0 0 2 0,3-6 1 16,-3 0 0-16,0 0 0 15,4 6-9-15,3 3-1 0,3 3-8 0,-2-6 12 0,2-6 3 16,1 5 0-16,-1-5 0 0,4 0 0 0,0 0-24 0,4 6-5 16,0-6-1-16,-1 0 0 15,1 6 15-15,0-6 0 0,-4 0 0 0,3 0 0 0,-2 6 0 0,-5-6 0 0,4 6 0 16,-3-6 0-16,-1 6-10 0,-3-3 1 0,1-3 0 0,-1 3 0 16,0-3-167-1,-7 0-32-15,14 3-8 0,-14-3-320 0</inkml:trace>
  <inkml:trace contextRef="#ctx0" brushRef="#br0" timeOffset="28124.344">17791 4227 899 0,'0'0'25'0,"0"0"7"0,0 0-32 0,0-6 0 16,-4 0 0-16,4 0 0 0,0 6 81 0,-3-6 11 0,3 0 1 0,-4 1 1 15,4 5-10-15,-4 0-3 0,1-12 0 0,3 12 0 16,0 0-25-16,0-6-4 0,-7-3-2 16,3 3 0-16,-3 0-29 0,4 6-5 15,-1-6-2-15,-3 6 0 16,4-5-14-16,-4 5 0 0,7 0 0 0,-4 0 0 16,-3 0 0-16,3 5 0 0,-3 7 0 0,4-6 0 15,-1 3 0-15,4-9 0 0,-3-9 0 0,3 9 0 0,0 0 23 0,-4 9 1 0,1-3 1 0,-1 6 0 16,1-1-16-16,-1 1-9 0,1 9 10 0,3-4-10 15,-4 1 16-15,4 0-2 0,0 2-1 0,-3-8 0 16,-1 6-2-16,1-4-1 0,3 4 0 0,-4-6 0 16,1 5-10-16,-1-8 0 0,4 9 9 0,0-7-9 15,0 1 0-15,0-6 8 0,0 0-8 0,4 3 0 16,-4-9 0-16,0 6 0 0,3 5 0 0,-3-5 0 16,0-6 8-16,7 6-8 0,-7-6 8 0,4 6-8 0,-4-6 0 15,0 0 0-15,10-6 0 0,-10 6 8 0,11 6-8 0,-1-6 0 16,-3 0 0-16,-7 0 0 0,11 0 0 0,0 0 0 15,-1 0 0-15,1-6 0 0,-1 0 0 0,-3 0 0 16,0 6 0-16,1-5 0 0,-5-7 0 0,4 3 0 16,0 3 0-16,-3 0 0 0,-1 0 0 15,-3-5 0-15,4-1 0 0,-1-3 0 16,-3 3 0-16,4-5 0 0,-4-1 0 0,0 3 0 16,0 4 0-16,0-1 0 0,-4 6-10 0,4-6 10 15,-3-5-11-15,3-4 11 0,0-3-10 0,0 4 10 16,0 8-13-16,0 6 3 0,0 0 1 0,0 6 0 15,0 0 9-15,0 0-10 0,0 0 10 0,0 0-10 16,-4 6-23-16,4 0-5 0,0 6-1 0,0 3 0 0,4-4 39 0,-4 7 0 0,3-3 0 0,1 2 0 16,-4-5 0-16,3 0 0 0,1 8 0 0,-1-2 0 15,1 0 0-15,-1-1 0 0,5-2 0 0,-1 9 0 16,0-13 0-16,0 13 0 0,0 2 0 0,0-8 0 16,0-6 0-16,3-9 0 0,-3 3 0 0,4-1 0 15,-4 7 0-15,0-6 0 0,0 12 0 0,0-7 0 16,4-8 0-16,-4 0 0 0,0 0 0 0,4 0-520 15,-4-3-96-15</inkml:trace>
  <inkml:trace contextRef="#ctx0" brushRef="#br0" timeOffset="28659.468">18059 4218 940 0,'0'0'26'0,"-4"18"7"15,1-7-33-15,3-11 0 0,-7 6 0 0,7-6 0 0,0 18 87 0,-4-9 10 16,4 2 3-16,0 1 0 0,0 0-80 0,4-6-20 0,-4 12 0 0,0-10 0 16,-4 4 55-16,4 6 7 0,4-7 2 0,-1 1 0 15,1 3-52-15,-1 3-12 0,4-7 0 16,0 7 0-16,-3 8 40 0,-1-2 4 16,8-3 2-16,-4-4 0 0,-3-11-30 0,3-6-5 0,0 6-2 0,0 0 0 15,0 6 0-15,-7-12 0 0,7 0 0 0,-4-6 0 16,-3 6 43-16,7 0 8 0,0 0 1 0,-3-6 1 15,3 0-14-15,0 0-2 0,0 18-1 0,0-24 0 16,0 0-20-16,0-2-4 0,4 8-1 0,-4-12 0 16,3 6-20-16,-2-5 0 0,2 2 0 0,-3 3 8 15,0-5-8-15,0-1 0 0,0 6 0 0,0-3 0 16,-3-2 0-16,-1-1 0 0,1 4 0 0,0-10 0 16,-1 6-13-16,1 1 2 0,-1-4 1 15,-3 3 0-15,4-2 10 0,-4 8-10 0,0 0 10 0,3-5-10 16,-3 5-30-1,0 0-5-15,0 3-2 0,-3 4 0 0,3-7 38 0,0 12 9 0,0-6 0 0,0 6 0 16,0 0-53-16,0 0-9 0,0 0-2 0,0 0 0 16,0 0-102-16,0 0-21 0</inkml:trace>
  <inkml:trace contextRef="#ctx0" brushRef="#br0" timeOffset="29298.425">18507 4344 1074 0,'0'0'30'0,"0"0"8"0,-4 9-30 0,4-3-8 0,-3 0 0 0,3-6 0 16,-4 12 52-16,4-12 10 0,0 0 2 0,-3 11 0 16,3-11 0-16,0 0 0 0,0 6 0 0,0-6 0 15,0 0-52-15,0 0-12 0,0 0 0 0,0 0 0 16,0 0 0-16,0 0 0 0,0 0 0 0,0 0 0 15,0 0 0-15,0 0 0 0,0 0 0 0,3-6 0 16,1 1 0-16,-4-1 0 0,0-6 0 0,0 6 0 16,0 0 0-16,0 0 0 0,0 0 0 0,-4 4 0 15,4 2 0-15,0 0 0 0,0 0 0 0,0 0 0 16,-7 0 0-16,7 0 0 0,-3-6 0 0,3 6 0 16,-8 0 0-16,8 0 0 0,-7 6 0 0,0-4 0 15,4 4 0-15,-4-3 0 0,0 6 0 0,3-3 0 16,-3 0 0-16,0 6 0 0,4-7 0 0,-4 7 0 15,3-6 0-15,0 3 0 0,1 3 0 0,-1-1 0 16,4-5 0-16,-3 0 0 0,3 6 0 0,0-3 0 16,0 3 54-16,-4-7 8 0,1 1 2 0,3 6 0 15,0 0-52-15,0-6-12 0,3 5 0 0,1 4 0 16,-1-9 0-16,1 6 0 0,-1-12 0 0,1 6 0 16,-4-6 0-16,7 0 0 0,0-6 0 0,0 6 0 0,0 0 0 15,0 6 0-15,0 5 0 0,0-5 0 16,0-3 0-16,0-3 0 0,1-3 0 0,-1-3 0 0,3 6 0 0,-3 0 0 0,4-5 0 0,-1 5 0 15,-3 0 0-15,4 0 0 0,-4-6 0 16,4 6 0-16,-1-6 8 0,1-6-8 0,-1 6 11 16,5 0-11-16,-1-5-152 15,-4 5-36-15,18-15-8 0,-10 9-2 0</inkml:trace>
  <inkml:trace contextRef="#ctx0" brushRef="#br0" timeOffset="30146.274">18782 4394 850 0,'0'0'17'0,"0"0"6"0,0 0-23 0,0 0 0 0,0 0 0 0,0 0 0 16,0 0 56-16,0 0 6 0,0 0 2 0,0 0 0 15,0 0-52-15,0 0-12 0,0 0 0 0,0 0 0 16,0 0 54-16,3 6 8 0,1-6 2 0,-1 6 0 15,-3-6-52-15,0 0-12 0,0 0 0 0,0 0 0 16,0 6 54-16,0-6 8 0,-3 15 2 0,3-15 0 16,0 0-52-1,0 0-12-15,0 0 0 0,0 0 0 0,0 0 0 0,0 0 0 0,-4 6 0 0,4-6 0 16,0 0 54-16,0 0 8 0,0 0 2 0,-3 5 0 16,3-5-52-16,0 0-12 0,0 0 0 0,-4 6 0 15,4-6 0-15,0 0 0 0,0 0 0 0,0 0 0 16,0 0 0-16,0 6 0 0,0-6 0 0,0 0 0 15,0 0 0-15,-3 6 0 0,3-6 0 0,0 0 0 16,0 6 0-16,0-6-15 0,0 0 3 0,0 9 1 16,0-9 11-16,0 0 11 0,0 6-3 0,0-6 0 15,0 0-8-15,0 0 0 0,0 0 9 0,0 11-9 16,0-5 0-16,0 0 0 0,0-6 0 0,0 6 0 16,0 6 0-16,0-12 0 0,0 0 0 0,0 6 0 15,0-6 0-15,0 0 0 0,0 0 0 0,0 6 0 16,3-1 9-16,1 4-9 0,-1-3 12 0,1 0-12 15,-4 0 0-15,0-6 0 0,3 6 0 0,-3 0-12 16,0-6 12-16,4 6 0 0,0-1 0 0,3-5 0 16,0 3 28-16,0 0 8 0,0 0 1 0,3-3 1 15,1 3-26-15,0-6-12 0,-1 0 10 0,1 0-10 16,-4 0 12-16,3 3-4 0,1-5-8 0,-1-1 12 0,1 0-12 16,-4 0 0-16,4 0 0 0,-1 0 0 15,-3 0 8-15,0-5-8 0,-3 5 0 0,3 3 0 0,-4-3 0 16,1-6 0-16,0 6 0 0,-1 0 0 0,-3 0 0 0,0 6 0 0,4-11 0 0,-4 5 0 15,0-3 0-15,0 3 0 16,-4 0-11-16,1 0 11 0,-1 0-19 0,0 1 4 0,-3 5 1 0,4-6 0 16,-8 0 0-16,4 6 0 0,-3-6 0 15,-1 6 0-15,1 0 14 0,-5 6 0 0,5 0 0 16,-4-6 0-16,3 6-15 0,-3-1-3 16,3 1-1-16,1 0 0 0,3 0 19 0,0 0 0 0,0 3-8 15,0 3 8-15,3-7 0 16,1 1 0-16,-1 0 0 0,1 0 0 0,-1 6-24 15,4-6-7-15,4 0-1 0,-4-6-1 0,0 0 1 16,0 0 1-16,0 0 0 0,0 0 0 0,0 3-77 0,0-3-16 0,7 5-4 0</inkml:trace>
  <inkml:trace contextRef="#ctx0" brushRef="#br0" timeOffset="30568.855">19110 4394 989 0,'0'0'28'0,"0"0"6"0,-4 6-34 0,4-3 0 0,0-3 0 0,-3 6 0 15,-1 6 72-15,1 0 8 0,3-7 2 0,-4 7 0 16,1-6-18-16,3 0-4 0,-4 6-1 0,4 2 0 15,0-8-19-15,0 12-3 0,0 0-1 0,0-4 0 16,0-8-18 0,0-6-4-16,0 0-1 0,0 0 0 15,4 6 1-15,3-6 0 0,0 12 0 0,-4-6 0 0,5 0 12 0,-1-1 2 0,0-2 1 0,-4 0 0 16,4 3-18-16,0-3-11 0,0-3 12 0,0 3-12 16,0 6 19-16,4-9-3 0,3 0-1 0,-3-9 0 15,-4 6-3-15,3 3 0 0,-3-3 0 0,0-3 0 16,4 3-12-16,-4 0 0 0,4-2 0 0,-1 5 0 15,1-6 12-15,-4 0 0 0,3-6 0 0,-2 12 0 16,2-6-12-16,-3 0 0 0,0 0 0 0,4 1 0 16,-4-1-24-16,0 3-5 0,-4-15-1 0,1 12 0 15,3-6-30-15,-3 1-5 0,-1-4-2 0,1 3 0 16,-4 0-5-16,0 1-2 0,0-4 0 0</inkml:trace>
  <inkml:trace contextRef="#ctx0" brushRef="#br0" timeOffset="31379.356">19540 4450 942 0,'-3'6'20'0,"-1"9"4"0,4-3-24 0,0 5 0 0,0 1 0 0,0-1 0 16,0-2 68-16,0-9 8 0,0 6 3 0,4 0 0 15,-4-1-19-15,3 16-3 0,-3-4-1 0,4 4 0 16,-1 2-18-16,1 9-4 0,-1-2-1 0,1 2 0 15,0 0 12-15,-1-3 3 0,-3-5 0 0,4 2 0 16,-4-2-3-16,0-4 0 0,3-3 0 0,-3 4 0 16,0-4-9-16,0 1-3 0,0-3 0 0,0 2 0 15,-3-5-14-15,3 2-3 0,0-8-1 0,-4 6 0 16,4-12-6-16,0 8-1 0,0-14 0 0,0 0 0 16,0 0 0-16,0 0 0 0,0 0 0 0,0 0 0 15,0 0 11-15,0 0 1 0,0-6 1 0,0-2 0 16,0 2-13-16,0-6-8 0,0 0 10 0,0-5-10 15,0 2 0-15,0 3 0 0,0-11 0 0,-3 11 0 16,3-9 0-16,0 4 0 0,-4-1 0 0,4-9 0 16,-4 10-14-16,4-13 1 0,-3 10 0 0,-1-4 0 15,1-5-19-15,-1 2-3 0,-3 1-1 0,4-3 0 16,-1-1 8-16,1 4 2 0,-1-10 0 0,1 4 0 0,3 9 8 0,-4-4 2 16,4 10 0-16,0-1 0 0,0-6 16 0,0 10-8 15,0-4 8-15,4 6 0 0,-1-2-10 0,1 2 10 16,-1 0-8-16,1 6 8 0,3-6-9 0,-4 12 9 15,4-5-10-15,-3 5 10 0,3-6-9 16,0 0 9-16,0 6-8 0,0-3 8 0,0-3 0 16,0 6-10-16,-3 0 10 0,3-6 0 15,3 6-22-15,-2 0 2 0,2 0 1 0,-3 0 0 0,4 0 19 0,-4-6 0 16,3 6 0-16,-3 0 0 0,4 0 0 0,0-6 0 0,-4 6 0 16,3 0 0-16,-3 0 0 0,0 6 0 0,0-6 0 15,0 6 0-15,0-6 0 0,4 0 17 0,0 6-3 0,-4-6-1 16,0 6-13-16,0-3 0 0,-4 0 0 0,-3-3 0 15,4 9 0-15,-1-4 0 0,-3 1 0 0,0 0 0 16,0 0 0-16,-3 6 0 0,-1-6 0 0,-3 0 0 16,0 2 0-16,-3 4 0 0,-1-6 0 0,-3 6 0 15,0 0 8-15,0-1-8 0,-4 1 11 0,4 9-11 16,-4-4 0-16,4 4 0 0,0-3 0 0,-3-1-12 16,6-2 12-16,-3-6 0 0,3-6 0 0,1-3 0 15,-1-3 18-15,-3-3 6 0,3 0 2 0,-3-6 0 16,0 0-58-16,0 1-12 15,0-7-3-15,3 3 0 0,1 4-25 0,-1 5-4 0,4 6-2 0</inkml:trace>
  <inkml:trace contextRef="#ctx0" brushRef="#br0" timeOffset="32702.31">21029 4403 998 0,'-7'-3'20'0,"3"3"7"0,4 0-27 0,-7-6 0 0,4 0 0 0,-4 1 0 16,3-1 66-16,-3 0 8 0,4 0 2 0,-4 0 0 15,3 6-20-15,-3-9-3 0,4 6-1 0,-4 0 0 16,-1 0-6-16,1 1-2 0,-3 2 0 0,-1 0 0 16,1 0-29-16,-1 0-7 0,1 2 0 0,-8 1-8 15,4 6 17-15,-4-3-3 0,4 6-1 0,-4 0 0 16,1-7 24-16,3 7 5 0,-1-6 1 0,1 3 0 15,4 3-27-15,-4-6-6 0,3-1-1 0,1 1 0 16,2 6-9-16,1-6 0 0,0-6 0 0,0 12 0 16,4-3 0-16,3-4 0 0,-4-5 0 0,4 12 0 15,0-6 0-15,4 6 0 0,-1-6 0 0,1 0-11 16,-1-1 11-16,4 4 11 0,0 3-3 0,1 0 0 16,2-6 0-16,1 5 0 0,3 1 0 0,-4 9 0 15,8-9-8-15,-4-7 8 0,4 7-8 0,-4-3 8 16,0-3 6-16,0 0 1 0,0 0 0 0,-3-6 0 15,6 0-3-15,-6 0 0 0,3-9 0 0,4 0 0 16,-8-6-3-16,4 4-1 0,1-7 0 0,-1-6 0 0,3 10-8 0,1-4 10 0,-4-5-10 16,4 2 10-1,-1-3-10-15,1-8-11 0,0-3 3 0,-1-3 0 0,1-4-10 0,-4-2-2 16,0 0 0-16,0-6 0 16,0 9-7-16,-3 3-1 0,0 0-1 0,-1 2 0 15,-3 4-9-15,-3-6-2 0,3 3 0 0,-7-4 0 0,3 4 24 16,-3-3 4-16,0 3 0 0,0-4 1 0,-3 7 2 15,3 9 0-15,-7-1 0 0,3-2 0 0,1 14 9 0,-1-6 0 0,1 6 0 16,-1 4 0-16,1 5 0 0,-1-3 0 0,4 6 0 16,0 0 0-16,-7 3 0 0,3 0 0 0,1 2 0 0,-1 7-8 15,-3 0 8-15,4 0 0 0,-4 0 0 0,0 8 0 16,3-2 0-16,-3-1 0 0,4 1 0 0,-4 3 0 16,3 2 0-16,0-5 0 0,1 2 0 0,-1-2 0 15,1 0 0-15,-1 2 0 0,4-2 0 0,-3-6 0 16,3 5 0-16,-4-2 0 0,1-3 0 0,-1 5 0 15,1-2 9-15,3 3 1 0,0 11 0 0,0-14 0 16,0 8-10-16,0-17 10 0,0-6-10 0,0 12 10 16,0 0-10-16,0 2 10 0,3 4-10 0,-3 6 10 15,4-7 18-15,-1 10 4 0,-3-4 1 0,4 4 0 16,-1-4-33-16,1-2 0 0,3-4 0 0,-4 1 0 16,1 6 0-16,0-4 0 0,-1-2 0 0,1 5 0 15,-1-14 0-15,1 9 0 0,3-7 8 0,-4 1-8 16,1 0 8-16,3-3-8 0,-4 3 9 0,1-7-9 15,-1 7 0-15,4-6 0 0,-3-6 0 0,-1 12-10 16,1-6-9-16,0 3-1 0,-4 2-1 0,3-5 0 0,-3-6 10 0,0 0 3 16,7 6 0-16,-3 6 0 15,-1-12-6-15,4-6-1 0,-3-6 0 0,-1 0 0 16,4 4-4-16,-3 2-1 0,-4 6 0 0,7-6 0 16,0 6-136-16,0-12-27 0,0 12-5 0</inkml:trace>
  <inkml:trace contextRef="#ctx0" brushRef="#br0" timeOffset="36408.698">21639 3501 615 0,'0'0'12'0,"0"0"4"0,0 0-16 0,0 0 0 0,0 0 0 0,0 0 0 16,0 0 68-16,0 0 11 0,0 0 1 0,0 0 1 15,-7 6-4-15,7-6-1 0,0 0 0 0,0 0 0 16,0 0-4-16,0 0 0 0,0 0-1 0,0 0 0 15,-10 0-36-15,10 0-7 0,-7-6-2 0,7 6 0 16,0 0-26-16,0 0 0 0,0 0 0 0,0 0 0 16,0 0 0-16,0 0 0 0,0 0 0 0,0 0 0 15,0 0 16-15,-4 6-1 0,1 5-1 0,-1 1 0 16,4-6-22-16,4 3-5 0,-1 3-1 0,1-1 0 16,3 7 14-16,-4-3 0 0,4 2 0 0,0 1 0 15,0 0 0-15,-3 2 0 0,3-2 0 0,0 5 0 16,0-2 0-16,-3-4 0 0,3 13 0 0,0-10 0 15,-4-2 0-15,1 6 0 0,-1-4 0 0,4-8 0 16,-7 6-54-16,4-4-8 0,-1-5-2 0,1 6 0 0,0-3 52 16,3-1 12-16,-4 1 0 0</inkml:trace>
  <inkml:trace contextRef="#ctx0" brushRef="#br0" timeOffset="37339.778">22352 4215 387 0,'-7'6'16'16,"0"0"-16"0,0 3 57-16,3-4 8 0,1 1 2 0,-1 0 0 0,1 0 7 0,3-6 2 0,0 0 0 0,0 0 0 15,0 0-27-15,0 0-5 0,0 0 0 0,0 0-1 16,-4 6 17-16,4-6 3 0,0 0 1 15,0 0 0-15,0 6-36 0,4 0-8 0,-1-3 0 0,1 0-1 16,3 0 11-16,3 0 2 0,1-3 1 0,0 8 0 16,-1-8-21-16,1 6-12 0,3 0 12 0,-4-6-12 15,1 6 11-15,0-6-11 0,-1 6 10 16,1-6-10 0,-1 0 0-16,1 12 8 0,0-12-8 0,-1 6 0 0,-3-4 0 0,4 4 0 0,-4-3 0 15,0 0 0-15,-4-3 0 0,-3 0 0 0,0 0 0 0,4-3 0 16,-4 3 0-16,3-9 0 0,1 7 0 0,-1-4 0 15,-3-6 0-15,4 0 0 0,0 0 0 0,-4-5 0 16,0 2 0-16,0 3 0 0,3 0 0 0,-6-2 0 16,3 2 54-16,-4 0 8 0,-3 6 2 0,3-5 0 15,1 5-64-15,-4 0-28 0,3-3 3 0,-3 6 0 16,0 0 25-16,0 3 16 0,0 0-3 0,0 0 0 16,0 3-13-16,-4-3 0 0,4 6 0 0,0 0 0 15,0 0 0-15,-3 0 0 0,-1 5-12 0,4-5 12 16,0 0-10-16,0 0 10 0,0 3-8 0,0 3 8 15,3-7 0-15,-3 1-10 0,4 0 10 0,3-6 0 16,-4 0-20-16,4 0 2 0,0 0 1 0,-7 6 0 16,7-6-4-16,-3 6-1 0,3-6 0 0,-4 6 0 15,4-6 22-15,0 0 0 0,0 0 0 0,0 9 0 16,0-9 0-16,-3 6 0 0,3 5 0 0,0-5 0 16,3 0 0-16,-3 6 0 0,0 0 0 0,4-4 0 15,-1 4 0-15,1 0 0 0,-1 0 0 0,-3-1 0 16,7 1 25-16,-3 0 10 0,3 3 1 0,0-4 1 15,0-5-8-15,-4 6-1 0,5-6-1 0,-1 3 0 0,-4 3-38 16,4 5-7-16,0 1-2 0,0-6 0 0,0 2 20 0,0-2 0 16,0 0 0-16,4-6 0 0,-4-6 0 0,4 0 0 0,-1-6 0 0,1-6 0 31,-1 12-39-31,1 0-4 0,0-6-1 0,3 0 0 0,-4 6-16 16,1 6-3-16,-1 0-1 0,1-6 0 0,0-6-88 15,3 0-17-15</inkml:trace>
  <inkml:trace contextRef="#ctx0" brushRef="#br0" timeOffset="37986.384">22916 4409 1310 0,'0'0'37'0,"0"0"8"16,-7 0-36-16,0 0-9 0,-3 0 0 0,3 0 0 15,0-3 56-15,7 3 10 0,-4 0 2 0,-3-3 0 16,0 0-28-16,0-3-4 0,-4 0-2 0,4 6 0 16,0-5-34-16,0 5 0 0,0 0 0 0,0 0 0 15,7 0 0-15,-7 0 0 0,3 0 0 0,-3 5 0 16,4 1 0-16,-4-6 0 0,3 6-12 0,1 0 3 15,-4 0-16-15,3 3-3 0,-3 3-1 0,4-7 0 16,-1 1 44-16,-3 6 9 0,0-6 1 0,3 6 1 16,-3 2-42-16,4-8-8 0,-1 0-1 0,-3 0-1 15,4 6 59-15,-1-6 12 0,4 0 3 0,-3 2 0 16,3 4-20-16,0-6-4 0,0 12-1 0,0-12 0 0,0-6-1 16,0 0 0-16,7-6 0 0,-4 0 0 0,4 6-2 0,-3-12-1 15,6 12 0-15,-2 0 0 0,-1 0-10 0,0 0-1 0,0 18-8 0,3-12 12 16,1-6-12-16,-4 0 8 0,0-12-8 0,4 0 0 15,-4 6 0-15,0 0 0 0,0-3 0 0,0 4 0 16,0-1 0-16,0 0-18 0,0-6 2 0,-4 6 1 16,1 0-22-16,0 0-5 15,-1 1-1-15,-3-4 0 0,0 3 35 0,0 0 8 0,0 0 0 0,0 0 0 16,0 0 22-16,0 0 6 0,0 1 2 16,0-1 0-16,0 6-18 0,0 0-4 0,0 0-8 0,0 0 12 15,0 0 5-15,0 0 1 0,0 0 0 0,0 0 0 16,0 0-18-16,-7 0 0 0,7 0 0 0,-4 6 0 15,4-6 0-15,0 5 0 0,-3 7 0 0,3-6 0 16,0 0 0-16,0 6 0 0,0-3 0 0,0-4 0 16,0 1 0-16,3 0 0 0,1 0 0 0,0 6 0 15,-1-6 0-15,-3-6 0 0,4 6 0 0,-1-1 0 16,-3-5 0-16,4 3 0 0,-1 3 0 0,4 0 0 16,-3-6 0-16,3 6-9 0,-4-6-1 0,4 12 0 15,-3-12-34-15,3 0-8 0,4 0 0 0,-1 0-1 16,-3 0-131-16,4 0-27 0</inkml:trace>
  <inkml:trace contextRef="#ctx0" brushRef="#br0" timeOffset="38450.866">23100 4383 836 0,'0'0'24'0,"-4"5"4"0,1 1-28 0,-1 0 0 0,4-6 0 0,-3 6 0 15,3 0 108-15,-4 3 16 0,1 3 4 0,3-7 0 16,0 1-52-16,-4 6-9 0,4-6-3 0,0 3 0 16,-3-3-51-16,3 5-13 0,-4-5 0 0,4 0 0 15,0 0 54-15,0 6 8 0,4-6 2 0,-4 0 0 16,0-6-52-16,3 5-12 0,-3-5 0 0,4 9 0 15,-1 3 0-15,4 0 0 0,0 0 0 0,0 2 0 16,4-5 0-16,-4 6 0 0,4-9 0 0,-1 0 0 16,1-1 40-16,-1 1 4 0,1 0 2 0,0-3 0 15,-1-3-18-15,1 0-3 0,-4 0-1 0,3 0 0 16,1 0 0-16,-4-3-1 0,4 3 0 0,-1 0 0 16,1-12 9-16,-4 1 3 0,3-1 0 0,-3-9 0 15,4 10-35-15,-4-1-17 0,0-6 1 0,4 6 1 16,-4-2 15-16,0-10 0 0,0 7 0 0,-4-4 0 15,1-3-11-15,-1 1 1 0,1 2 0 0,0-8 0 16,-4 8-13-16,0-2-2 0,0 5-1 0,0-2 0 16,-4 2 0-16,4 0 0 0,-4-2 0 0,1 8 0 15,3 0 3-15,-4 1 1 0,4-7 0 0,-3 9 0 16,3 3-14-16,0 6-4 0,0 0 0 0,0 0 0 16,0 0-100-16,-7-3-20 0</inkml:trace>
  <inkml:trace contextRef="#ctx0" brushRef="#br0" timeOffset="77219.593">5570 1846 746 0,'0'0'20'0,"0"0"7"0,-10 0-27 0,10 0 0 0,-7 0 0 0,7 0 0 16,0 0 52-16,0 0 4 0,0 0 2 0,0 0 0 15,0 0-22-15,0 0-5 0,0 0-1 0,0 0 0 16,0 0-19-16,0 0-11 0,0 0 12 0,0 0-12 15,0 0 24-15,0 0-3 0,0 0 0 0,0 0 0 16,0 0-5-16,0 0-2 0,0 0 0 0,0 0 0 16,0 0 5-16,0 0 1 0,0 0 0 0,0 0 0 15,0 0 1-15,0 0 1 0,0 0 0 0,0 0 0 16,0 0-10-16,0 0-1 0,0 0-1 0,0 0 0 16,7 0 3-16,0 5 1 0,-4-5 0 0,4 6 0 0,0-6-14 15,1 0 11-15,-5 0-11 0,4 0 10 16,0 0-10-16,0 0 8 0,-3 0-8 0,3 0 8 15,0 0-8-15,-4 0 12 0,12 0-12 0,-8 0 12 0,0-6 8 0,0 6 3 16,0-5 0-16,3 5 0 0,1-6-23 0,-4 0 0 16,4 0 0-16,-4 6 0 0,0-6 16 0,3-6-2 0,-3 3 0 0,-3 4 0 15,3-7-5-15,3 0-1 0,-6 0 0 0,3 6 0 16,-3-5 3-16,-1 2 0 0,-3 3 0 16,4 0 0-16,-4 0 0 0,0 6 0 0,0 0 0 15,0-6 0-15,0 6-2 0,0 0 0 16,0 0 0-16,0-6 0 0,0 6 1 0,-4-5 0 15,1-7 0-15,3 12 0 0,-4-6-2 0,4 6-8 0,-7 0 12 0,-4-9-4 16,4 9-8-16,4-6 0 0,-4 0 0 0,3 0 0 16,-3 1 0-16,0 5 0 0,0-6 0 0,0 6 0 15,0-6 0-15,-4 0 0 0,1 6 9 0,-1-6-9 16,1 6 0-16,3 0-10 0,-4 0 1 0,-3 0 0 16,3 0-2-16,4 6 0 0,-3-6 0 0,3 6 0 15,-4 6 11-15,4-7 0 0,-4 7 0 0,4-6 8 16,0 9-8-16,0-3 0 0,0-1 0 0,4 7-8 15,3-3 8-15,-7-4-8 0,3 7 8 0,0-6-8 16,4 3 8-16,-3-4 0 0,-4 1 0 0,7 6-8 16,0-7 19-16,0-5 4 0,0 9 1 0,0-3 0 15,0-6-16-15,0 5 0 0,0 1 0 0,7-3 0 16,-7 3 0-16,3-1 0 0,1-5 0 0,0 0 0 16,-1 0 0-16,1 0 0 0,-4 6 0 0,3-9 0 15,4 3-12-15,-3-1-4 0,3-5-2 0,0 6 0 16,0 0 18-16,3-6 0 0,-2 6 0 0,2-6 0 0,1 0 11 15,3 6 5-15,-4-6 2 0,8 0 0 16,-7 0-18-16,3 0 0 0,0 0 0 0,0 0 0 16,0 6 0-16,0-6 0 0,0 6 8 0,0-6-8 15,4 6-13-15,-7-6-7 0,3 6 0 0,-4-4-1 16,4 1-13-16,-3 6-2 0,0-3-1 0,-1 0 0 16,1 0-35-16,-4 0-8 0,3 0 0 0,1-1-1 15,-4-5-18-15,-3 6-3 0,-1-6-1 0</inkml:trace>
  <inkml:trace contextRef="#ctx0" brushRef="#br0" timeOffset="82408.492">6092 1699 899 0,'0'5'18'0,"0"1"6"0,-3 0-24 0,3 0 0 0,0 0 0 0,-4 0 0 16,4 3 43-16,0-3 3 0,0-1 1 0,0-5 0 15,0 6-23-15,0-6-5 0,0 0-1 0,0 6 0 16,0 0-5-16,0 6-1 0,4-6 0 0,-4 3 0 16,0 2 0-16,0-5-1 0,-4 0 0 0,4-6 0 15,0 0 18-15,0 0 4 0,0 0 1 0,0 0 0 16,4 6 9-16,-1 6 1 0,-3-6 1 0,4-1 0 15,-4 1-9-15,0 0-1 0,4 3-1 0,-4-9 0 16,0 0-8-16,0 0-2 0,0 6 0 0,0-6 0 16,0 0-8-16,0 0-3 0,3 6 0 0,-3-6 0 15,0 0-13-15,0 0 8 0,0 0-8 0,0 0 0 16,0 0 20-16,0 0-1 0,0 0-1 0,0 0 0 16,0 0-18-16,0 0 0 0,0 0-13 0,0 0 5 0,0 0 8 0,0 0 0 0,0 0 8 0,0 0-8 15,0 0 0-15,0 0 8 0,0-6-8 0,-3 0 0 16,3-3 8-16,-4 3-8 0,4 0 10 0,-4 1-10 15,1-1 8-15,-1-6-8 0,1 6 0 0,3 0 9 16,-4-6-9-16,4 7 0 0,-3-4 0 0,3-3 8 16,-4 0-8-16,4 6 0 0,0-5 0 0,-3 5 0 15,3-3 0-15,0-3 0 0,0 6 0 0,3 0 0 32,-3 6 0-32,0 0 0 0,0 0 0 0,7 0 0 0,0-6 0 0,0 6-11 0,1 0 1 0,-1 0 0 15,0 0 10-15,0 6 0 0,-4-6-9 0,4 6 9 16,0-6 0-16,4 6 0 0,-4 0 0 0,0 0 8 15,-3 3-8-15,3-3 0 0,0-1 0 0,0 1 0 16,0 0 8-16,-4 0-8 0,1 0 12 0,3 0-4 16,-4 0-8-16,4 0 0 0,1-3 0 0,-5-1 0 15,4 7 0-15,0-3 0 0,0 0 0 0,-3 0 0 16,3 6 12-16,3-6-2 0,-3-1-1 0,0 4 0 16,-3-3 0-16,7 6 0 0,-4 0 0 0,0-6 0 15,3 5-9-15,-3-5 0 0,4 9 9 0,-4-3-9 16,-3-1 8-16,3-5-8 0,-4 6 8 0,1-6-8 15,-1 0 0-15,-3-6 0 0,4 6 0 0,-4-6 0 16,3 8 0-16,-3-8 9 0,0 0-9 0,0 0 0 16,0 0 0-16,0 0-12 0,0 0 0 0</inkml:trace>
  <inkml:trace contextRef="#ctx0" brushRef="#br0" timeOffset="83043.701">6586 1284 988 0,'0'0'20'0,"-7"12"5"0,7-12-25 0,0 6 0 0,-3 2 0 0,3-8 0 15,0 12 81-15,0-12 11 0,0 0 3 0,-4 12 0 16,1 0-8-16,3 0-2 0,-4 2 0 0,4-2 0 16,-3 0-21-16,3-12-4 0,0 0 0 0,3 6-1 0,-3 5-30 0,0-2-5 0,0 3-2 15,0 0 0-15,4-1-14 0,-1 1-8 0,1 0 10 16,-1-6-10-16,1 9 10 15,-1-4-10-15,1 1 10 0,-1 0-10 16,4 8 12-16,-7-2-4 0,4 0-8 0,0 8 12 16,-1 4-4-16,1-7 0 0,-1 4-8 0,1 2 12 15,-1 3-3-15,1-2-1 0,-1-10 0 0,1 16 0 0,-4-10 11 0,0 3 1 16,3 4 1-16,-3-10 0 0,0 7 3 0,4-4 1 16,-4 6 0-16,0-2 0 0,7-13 3 0,-7 10 0 0,0-15 0 15,3 5 0-15,-3 1-28 0,4-9 0 0,-1 3 0 16,-3-7 0-16,0 1 0 0,0 0 0 0,0 6 0 0,0-12 0 15,0 0-16-15,0 0-1 0,0 0-1 0,0 0 0 16,0 0-42-16,0 0-9 16,0 0-2-16,0 0 0 0,4-12-110 0,-4 0-23 15,4 7-4-15</inkml:trace>
  <inkml:trace contextRef="#ctx0" brushRef="#br0" timeOffset="83428.8">6505 1687 1134 0,'0'0'24'0,"0"0"6"0,0 0 1 0,-3 12 1 0,-4-12-32 0,7 0 0 0,-4 5 0 15,4-5 0-15,-3 6 47 0,3 0 2 0,0 0 1 0,0 0 0 16,3 0-4-16,1 3-1 0,3-3 0 16,-4 5 0-16,4-5-17 0,4 6-3 0,-1 0-1 0,-3-3 0 15,4-4-2-15,3 1-1 0,0 0 0 0,4 0 0 16,0 0 3-16,-1-6 0 0,4 0 0 0,-3 0 0 16,0 0-8-16,-1 0-2 0,4 0 0 0,-3 0 0 15,3 0-14-15,-3 0 0 0,0 0 8 0,-1 0-8 16,-3 6 0-16,4-6 8 0,-4 6-8 0,-3-6 0 15,3 0 8-15,-4 0-8 0,-10 0 0 0,11 0 0 16,0 0 0-16,3-6 0 0,0 0-11 0,0 6 11 16,0 0-38-16,-3-6 0 15,3 6 0-15,0-6 0 0,0 6-102 0,-4-6-21 16</inkml:trace>
  <inkml:trace contextRef="#ctx0" brushRef="#br0" timeOffset="84075.438">7038 1846 922 0,'0'0'26'0,"0"0"6"0,0 0-32 16,0 0 0-16,0 0 0 0,0 0 0 0,0 0 80 0,0 0 9 0,0 0 3 16,0 0 0-16,0 0 3 0,0 0 1 0,0 0 0 0,0 0 0 15,0 0-48-15,0 0-10 0,0 0-2 0,0 0 0 16,0 11-6-16,0-5-2 0,3 3 0 0,1 3 0 16,-1 0-4-1,1-1-2-15,0 1 0 0,-1 3 0 0,1-4 16 0,3 1 3 0,-4-6 1 0,1 6 0 16,3-3-18-16,-4 2-3 0,1-5-1 0,-1 0 0 15,1 6 4-15,-1-6 0 0,1 0 0 0,-1 0 0 16,1 0-4-16,0-1 0 0,-4-5 0 0,3 9 0 16,-3-9-20-16,0 0 0 0,0 0 0 0,0 0 0 15,0 0 11-15,0 0-3 0,0 0 0 0,0 0 0 16,0 0 8-16,0 0 0 0,0 0 1 0,0 0 0 16,0 0 18-16,0 0 3 0,-7-6 1 0,3 0 0 15,4 6-31-15,-7-2-8 0,4-4 0 0,-1 0 0 16,4 6 8-16,-3-6 0 0,-1 0 0 0,-3 0 0 15,4 0-8-15,-1 0 0 0,1 0 0 0,-4-2 0 16,3 2 0-16,-3 0 0 0,0-6 0 0,3 6 0 16,-3 0 0-16,7 0-12 0,-3 1 4 0,-1-1 0 15,-3-9 8-15,4 9 0 0,3-6 0 0,-4 7 0 16,4 5 0-16,0 0 0 0,0 0 0 0,0 0 0 16,0-12-28-16,4 6-3 0,-4 0-1 0,0 6 0 15,10-12 32-15,-6 9 0 0,-1 3 0 0,1-6 0 16,3 6 0-16,0-5 15 0,0 5-2 0,4 0 0 15,-4-6-13-15,7 6 0 0,-4-12 0 0,1 12 0 16,0 0-14-16,-1-6-6 0,1 6 0 0,-1 0-1 0,-3-6 12 16,4 6 9-16,0 0-12 0,-4 0 12 0,3 0-21 0,-3 0 2 15,4 0 1-15,-4-6 0 16,0 6-59-16,4 0-12 0,-4 0-3 0,0 0 0 16,-4 0-32-16,-3 0-6 0,7 0-2 0</inkml:trace>
  <inkml:trace contextRef="#ctx0" brushRef="#br0" timeOffset="84816.704">7542 1810 1279 0,'0'0'26'0,"0"0"8"0,0 0-34 0,0 0 0 0,0 0 0 0,0 0 0 15,0 0 84-15,0 0 11 0,0 0 1 0,0 0 1 16,-7 6-29-16,7-6-5 0,0 0-2 0,-3 6 0 16,3-6-10-16,0 0-3 0,0 0 0 0,-4 0 0 15,-6 0-7-15,3 0-1 0,0 0-1 0,0 6 0 16,-1-6-20-16,8 0-4 0,0 0-1 0,-7 0 0 0,0 0-3 0,0 0-1 15,4 0 0-15,-8 0 0 0,8 0-10 0,-4 12 0 16,0-6 9-16,0-1-9 0,3 1 0 0,-3-3 0 16,3 0 0-16,1 6 0 15,-1 3 0-15,4-6 0 0,-3 5 0 0,3-5-12 16,-4 6 12-16,4 3 0 0,4-4 0 0,-4 1 0 0,0 0 0 0,0 0 0 16,0-6 0-16,0 2 0 0,0 4 0 0,3-6 0 15,-3-6 0-15,0 6 0 0,0-6 0 0,0 12 0 0,0-12 0 16,0 6 0-16,4 0 0 0,-4-6-8 15,3 2 8-15,-3-2 0 0,4 3 0 0,3 0 0 0,0-3 0 16,0 0 0-16,0-3 0 0,4 0 8 0,-1 1-8 0,-3 2 8 16,4-6 2-16,0 0 1 0,-1 6 0 0,-3-6 0 15,7-6-3-15,-7 6 0 0,4-6 0 0,-4 4 0 16,4-4-8-16,-4 0 10 0,0 6-10 16,0-6 10-16,0 7-10 0,-4-1 0 15,1-9 0-15,-1 9 0 0,1 0 8 0,-1 0-8 0,-3 1 0 0,0 5 8 16,0 0-8-16,-3-6 0 0,3 6 9 0,-4 0-9 15,1-6 8-15,3-6-8 0,0 12 8 0,0 0-8 16,0 0 8-16,0 0-8 0,0 0 8 0,0 0-8 16,0 0 0-16,0 0 8 0,0 0-8 0,0 0 0 15,0 0 0-15,0 0 0 0,0 0 0 0,0 0 0 16,-4 6 0-16,1 6-8 0,3-6 8 0,0 5-8 16,0 1 8-16,3 3 0 0,1-4 0 0,-1 7-8 15,1-6 8-15,-1 0 0 0,1-4 0 0,-1 4 0 16,1 6 0-16,0-12 0 0,-1 6 0 0,1-4 0 15,3 4 0-15,-4 0 0 0,8 0 0 0,-8-7 0 16,4 1 0-16,0 0 0 0,0-6 0 0,1 0 0 16,-1 3 0-16,3-3 0 0,1 0 0 0,-1 0 0 15,1-3-51-15,-1 3-5 0,1-6 0 0,0 6-1 16,3-6-151-16,-7 1-29 0</inkml:trace>
  <inkml:trace contextRef="#ctx0" brushRef="#br0" timeOffset="85161.497">7878 1901 1037 0,'0'0'44'0,"0"0"-36"16,0 0 84-16,-4 6 17 0,4-6 3 0,0 6 1 15,0-6-37-15,0 9-7 0,0-9-1 0,-4 12-1 16,4-6-34-16,0 5-6 0,0-5-2 0,0 0 0 16,0 0-9-16,0 6-3 0,4-6 0 0,0 2 0 15,-4-8 1-15,0 0 0 0,3 0 0 0,1 6 0 16,-1 0-6-16,4 0 0 0,0 6-8 0,-3-6 12 15,3-6-12-15,-7 0 0 0,7 6 0 0,0-6 0 16,0 0-36-16,0 0-4 0,0 0-1 0,0 0 0 16,0-6-135-16,0 0-26 0,0 0-6 0</inkml:trace>
  <inkml:trace contextRef="#ctx0" brushRef="#br0" timeOffset="85340.616">7779 1613 1612 0,'-7'12'45'0,"3"0"11"0,1 0-44 0,-4-1-12 0,3 1 0 0,1-9 0 16,3 3 0-16,0-6 0 0,0 0 0 0</inkml:trace>
  <inkml:trace contextRef="#ctx0" brushRef="#br0" timeOffset="86121.995">8117 1822 1212 0,'0'0'51'16,"0"0"-41"-16,0 0 46 0,0 0 8 0,0 0 3 0,0 0 0 15,0 0 3-15,0 0 1 0,0 0 0 0,0 0 0 16,0 0-19-16,0 0-4 0,0 0-1 0,0 0 0 15,0 0-11-15,0 0-1 0,0 0-1 0,0 0 0 16,0 0-4 0,0 0-1-16,0 0 0 0,4 0 0 15,-1 6-4-15,1 0-1 0,0 6 0 0,-1-7 0 0,1 4-7 0,-1 3-1 0,4 0-1 0,0 0 0 16,-7-1-6-16,4-5-1 0,-4 0 0 0,3 3 0 16,1 3-8-16,-4-7 12 0,3 7-12 0,1-6 12 15,-4 0 0-15,0 0 0 0,0-6 0 0,0 0 0 16,0 0 10-16,0 0 2 0,0 0 1 0,0 0 0 15,0 0 7-15,0 0 2 0,0 0 0 0,0 0 0 16,0 0-20-16,0 0-4 0,0 0-1 0,0 0 0 16,0 0-9-16,-4-6 0 0,-3 0 0 0,4 0 8 15,3 6-8-15,-4-6 0 0,4 6 0 0,0-11 0 16,0 11 0-16,-7-6 0 0,4 0 0 0,-1-3 0 16,1 9 0-16,-1-6 0 0,4 6 0 0,-3-6 0 15,3 6 0-15,0-11 0 0,0 11 0 0,0-6 0 16,3 0-9-16,-3-6 9 0,4 6 0 0,-1 0 0 15,1 3 0-15,6-3 0 0,-6 1 0 0,3 5 0 16,0 0 0-16,3 0 0 0,-3 0 0 0,4 0 0 16,0 0 0-16,-1 0-13 0,1 0 4 0,3-6 1 15,-3 6 0-15,-1 0 0 0,4 0 0 0,-3 0 0 16,-1 0 8-16,-3 0 0 0,4 6 0 0,-4-6 0 16,4 0 0-16,-4 0 0 0,0-6 0 0,0 6 0 15,0 0 0-15,-7 0 0 0,7 0 0 0,-7 0 0 0,7 6 0 0,0-6 9 16,0 0 0-16,-7 0 0 0,7 5-9 0,-3 1-11 0,3 0 3 15,0 3 0-15,-4 3 8 0,1 0 9 0,-1-7-1 0,-3 7-8 16,4 3 0-16,-1-3-16 0,-3 5 2 0,4 1 0 16,-4-6 5-16,4 2 1 0,-4-2 0 0,3 6 0 15,-3-6 8-15,0 2 0 0,4-8 0 0,-4 12 0 16,0-12-8-16,3 5 8 0,-3-5-8 0,0 0 8 16,0-6-24-16,0 0 1 0,0 0 0 0,0 0 0 15,0 0-17-15,0 0-3 0,0 0-1 16,0-6 0-16,4 0-103 0,-1 0-21 15,1-5-4-15</inkml:trace>
  <inkml:trace contextRef="#ctx0" brushRef="#br0" timeOffset="86841.81">8678 1790 1143 0,'0'0'48'15,"0"0"-38"-15,0 0 82 0,0 0 16 0,0 0 3 0,0 0 1 16,0 0-23-16,0 0-4 0,-3 6-1 0,3-6 0 16,0 3-15-16,0 8-3 15,0-11-1-15,0 6 0 0,0-6-35 0,0 0-7 0,3 0-2 0,1 6 0 16,3 0-2-16,-4-6-1 0,5 0 0 0,-1 12 0 16,3-12-4-16,-6 0-1 0,3 0 0 0,0 6 0 15,0-6-3-15,3 0-1 0,-3 5 0 0,4-5 0 16,-4 6-9-16,4-6 12 0,-1 0-12 0,-3 0 12 15,4 0-12-15,-1 0 0 0,1 0 9 0,0 0-9 16,-1 0 8-16,-3-6-8 0,4 1 10 0,-4 5-10 16,-7 0 11-16,7 0-11 0,0-6 12 15,-7 6-12-15,0 0 11 0,11 0-11 0,-11 0 10 0,0 0-10 16,7 0 12-16,-4-12-4 0,1 6-8 0,-4-6 12 16,3 3-12-16,-3 4 8 0,0-7-8 0,0 6 0 15,-3-6 0-15,-4 6-15 0,0-5 2 0,0 5 0 16,0-3-3-16,-4-3-1 0,4 6 0 0,-7 0 0 15,3 0-4-15,-3 1-1 0,0 5 0 0,0-6 0 16,3 6 5-16,-3 0 1 0,0 0 0 0,0 6 0 16,3-6 7-16,-3 5 9 0,4-5-13 0,-1 12 5 15,1 0 8-15,2 3-8 0,1 2 8 0,0 1-8 16,4 0-22-16,3-4-4 0,-4-2-1 0,4 6 0 16,-3-7 53-16,6 1 10 0,-3 9 3 0,4-4 0 15,-4-5-23-15,3 9-8 0,-3-4 0 0,4 1 0 16,-1-3 13-16,4-4-3 0,1 7-1 0,-5 0 0 0,8-6 1 0,-4-7 0 15,0 4 0-15,0 3 0 0,0 0 0 0,0-6 0 0,0-1 0 16,4 1 0-16,-1 0-1 0,1 0 0 0,-1 3 0 16,1-3 0-16,-1-6-9 0,1 0 10 15,3 0-10-15,-3 0 10 0,3 0-10 0,-4 0 0 0,1 0 9 16,0 0-9-16,3 0-17 16,-4-6-8-16,1 6-2 0,-1-9 0 0,1 3-125 15,3 0-24-15,-3-5-6 0</inkml:trace>
  <inkml:trace contextRef="#ctx0" brushRef="#br0" timeOffset="87460.252">9144 1828 1414 0,'0'0'40'0,"0"0"9"15,0 0-39-15,0 0-10 0,0 0 0 0,0 0 0 16,0 0 63-16,0 0 10 0,0 0 3 0,0 12 0 0,4-12-25 0,-1 6-5 0,1-6-1 0,-1 5 0 16,1 1-8-16,3-6-1 0,0 3-1 0,0 0 0 15,-4 0 1-15,4 3 0 0,0 0 0 16,1 0 0-16,-5 0-8 0,4 0-2 0,0-1 0 0,-3 7 0 15,3-6 2-15,0 3 1 16,0 3 0-16,0-7 0 16,-4 1-17-16,1 0-3 0,-4 6-1 0,3-6 0 0,-3 0-8 0,4-3 8 0,-4 3-8 0,0-6 8 15,0 0 1-15,0 0 0 0,0 0 0 0,0 0 0 16,0 0-9-16,0 0 8 0,0 0-8 0,0 0 8 16,0 0 4-16,0 0 1 0,0 5 0 0,0-5 0 15,0 0 11-15,-4 6 3 0,4-6 0 0,-3 0 0 16,3 0-13-16,-4 0-2 0,4 0-1 0,0 0 0 15,-3-6 1-15,-4 1 0 0,7 2 0 0,-4-3 0 16,-3 0-4-16,4-6-8 0,-4 6 12 0,0 0-4 16,0-5-8-16,0 5 0 0,-1-6 0 0,1 3 0 15,0 3 0-15,0-5 0 0,4 5 0 0,-4 0 0 16,3-6 0-16,1 3 0 0,3 9 0 0,-4-6 0 16,1 0 0-16,3 1 0 0,0-13 0 0,0 12 0 15,0-6 0-15,0 6 0 0,3 1 0 0,-3 2 0 16,0-9 0-16,0 0-11 0,0 0 11 0,0 1-12 15,4 5 12-15,3-3 0 0,-4 3 0 0,8 0 0 16,-4 0 0-16,3 0 0 0,5 0-11 0,-1 1 11 16,0-1 0-16,0 0 0 0,0 0-8 0,0 0 8 15,0 3-13-15,0 3 0 0,4-6 0 0,0 0 0 16,-4 6-19-16,0-6-3 0,0 6-1 0,-3-5 0 16,-1-1-86-16,1 0-18 0,-1 0-3 0</inkml:trace>
  <inkml:trace contextRef="#ctx0" brushRef="#br0" timeOffset="136974.479">8357 3260 346 0,'0'0'9'0,"0"0"4"0,0 0-13 0,0 0 0 0,0 0 0 16,0 0 0 0,0 0-14-16,0 0-6 0,0 0 0 0,0 0-1 15,0 0-8-15,0 0-2 0</inkml:trace>
  <inkml:trace contextRef="#ctx0" brushRef="#br0" timeOffset="138622.596">8587 3418 224 0,'0'0'0'0,"0"0"12"0,0 0-12 0,0 0 0 0,0 0 0 0,0 0 0 15,0 0 0-15,0 0 0 0,0 0 8 0,0 0-8 16,0 0 0-16,0 0 0 0,0 0 0 0</inkml:trace>
  <inkml:trace contextRef="#ctx0" brushRef="#br0" timeOffset="141056.06">5076 3254 1029 0,'0'0'21'0,"0"0"6"0,0 0-27 0,-3 6 0 0,3-6 0 0,0 0 0 15,0 0 56-15,0 0 7 0,0 0 1 0,0 0 0 16,0 0-23-16,0 0-4 0,0 0-1 0,0 0 0 16,0 0-20-16,0 0-5 0,0 0-1 0,0 0 0 15,0 0-1-15,0 0 0 0,0 0 0 0,0 0 0 16,0 0 13-16,0 5 2 0,0 7 1 0,0-6 0 15,3 6 7-15,1-3 2 0,0 2 0 0,-1 1 0 16,-3-6 12-16,0 9 2 0,4-3 1 0,-4-1 0 16,3 7-13-16,1-6-4 0,-1 2 0 0,1 4 0 0,-1 0 1 15,1-1 0-15,3 4 0 0,-4-3 0 0,4 5-9 16,-3-2-1-16,7 2-1 0,-4 1 0 0,-4 2-9 0,1-2-1 16,-1-4-1-16,1 4 0 0,-4-7-3 0,3-2-8 0,1-3 12 15,-1 0-4-15,-3 5-8 0,0-11 8 0,0 6-8 16,-3-6 8-16,3 3 8 0,-4-4 0 0,4-5 1 0,-3 12 0 15,-1-12-17-15,-3 6 0 0,-3-6 0 0,-5 0 0 16,8-6 8-16,-3 6-8 0,-1 0 0 16,1 0 0-16,-1-6 0 0,-3 0 8 0,0 6-8 15,3-5 0-15,1-1 8 0,-8 0-8 0,4 3 0 16,0-3 0-16,3 0 8 0,-3 0-8 0,3 6 0 0,1-6 0 16,-1 6 0-16,1-6 0 0,-1 12 0 0,-3-12 0 15,0 6-12-15,0-5-8 0,3-1-3 0,1 0 0 16,-4 0 0-16,-1 0 0 0,1-3 0 0,4 3 0 15,-1-5-1-15,-7 5 0 0,8-6 0 0,-4 0 0 16,3 0-17-16,1 4-4 0,-4-4-1 16,-1 0 0-16,5 0 0 0,-1-2 0 0,4 2 0 0,-3 0 0 15,-4 0-122-15,6 1-24 0,1-4-4 0</inkml:trace>
  <inkml:trace contextRef="#ctx0" brushRef="#br0" timeOffset="141472.832">4731 3186 1267 0,'0'0'28'0,"0"0"5"0,0 0 2 0,0 0 1 0,0 0-36 0,0 0 0 0,0 0 0 0,0 0 0 16,0 0 30-16,0 0-1 0,0 0 0 0,0 0 0 15,3 0 11-15,4-6 1 0,0 0 1 0,0 6 0 16,0-6-8-16,8 1-2 0,-8 2 0 0,3-3 0 16,4 0-16-16,0 0-4 0,1 0-1 0,-1 6 0 15,0-6-11-15,0 6 10 0,7-6-10 0,-7 6 10 0,0 0-10 16,4 6 0-16,0-6 0 0,-4 6-11 0,3 0 11 15,1 0 0-15,3 0 0 0,-7 0 0 0,4 0 0 16,0 2 8-16,-1 4-8 0,1-6 0 0,-1 6 24 0,1-6 1 16,-7 5 0-16,3-8 0 0,0 6-12 15,0 0-2-15,-3-3-1 0,3 0 0 0,-4 0-10 16,1-1 10-16,-1-5-10 0,1 6 10 0,-4-6-10 16,0 0 12-16,-3 0-12 0,3 0 12 15,-4 0-27-15,4 0-5 0,0 0 0 0</inkml:trace>
  <inkml:trace contextRef="#ctx0" brushRef="#br0" timeOffset="142238.747">5447 3574 1140 0,'0'0'24'0,"-7"6"4"0,7-6-28 0,-7 0 0 0,7 0 0 0,-11 0 0 16,11 0 81-16,-7 0 11 0,0 0 1 0,7 0 1 15,-10 0-33-15,-1 0-6 0,11 0-2 0,-7 0 0 16,0 0-5-16,0 6-2 0,7-6 0 0,-7 0 0 16,7 0-14-16,0 0-4 0,0 0 0 0,-7 0 0 15,7 0-8-15,0 0-3 0,0 0 0 0,0 0 0 16,0 0-17-16,0 0 0 0,0 0 0 0,0 0 0 16,0 0-12-16,0 0 0 0,0 0 0 0,0 0 0 15,0 0 12-15,0 0 0 0,3 6-10 0,1-3 10 16,3 0 0-16,-4 0 0 0,4 0 0 0,0-1 0 15,4-2 0-15,-4 6 0 0,0-6 9 0,0 0-9 16,-3-6 8-16,3 6-8 0,0-2 10 0,0 2-10 16,0-3 9-16,0 0-9 0,0 0 8 0,4 0-8 15,-4-3 8-15,0 6-8 0,0-6 0 0,0 0 8 0,0 0-8 16,0 0 0-16,3 1 0 0,-6-1 8 0,3 0-8 16,-3 3 0-16,-4-3 9 0,3 3-9 15,1 0 8-15,-1-3-8 0,-3 0 8 0,0 6-8 16,0 0 0-16,0-6 9 0,0 6-9 0,0 0 0 0,0 0 0 0,0 0 0 0,0 0 0 15,0 0 0-15,0 0 0 0,-3-5 0 0,3 5 0 16,-7 0 0-16,7-6 0 0,-7 6 0 0,-1 0 0 0,-2 0 0 16,3 0 0-16,-4 0 0 0,4 0 0 0,0 0 0 15,-3 6 0-15,-1-1 0 0,0-5 0 0,4 6 0 16,-3 0 0-16,3 0 0 0,0 0 0 0,3 3 0 16,-3 3 0-16,0-7 0 0,4 13-12 0,-1-6 12 15,4-3-8-15,-7 2 8 0,7 7 0 0,0-6-9 16,0 0 9-16,0 2 0 0,0-2 0 0,0 0-8 15,0 0 8-15,0-1 0 0,0-2 0 0,0-3 0 16,0-6 0-16,0 0 0 0,0 0 0 0,0 0-8 16,0 0 8-16,7 6 0 0,-3 0 0 0,-1 0 0 15,1-1 0-15,3 7 0 0,-4-6 0 0,4 0 0 16,4 0 0-16,-1-3 0 0,4 0 0 0,1 6 0 16,-1-4-8-16,0 1 8 0,7 0-8 0,-3 6 8 15,-4-6-28-15,7 0-1 0,0 3 0 0,0 2 0 16,0-5-131-16,4 0-25 0,-11 0-6 0</inkml:trace>
  <inkml:trace contextRef="#ctx0" brushRef="#br0" timeOffset="143213.725">6286 3533 930 0,'0'0'19'0,"0"0"5"0,0 0-24 0,0 0 0 0,0 0 0 0,0 0 0 15,0 0 52-15,0 0 4 0,0 0 2 0,0 0 0 16,0 0-18-16,0 0-3 0,-3 3-1 0,3-3 0 16,0 0 8-16,0 0 2 0,0 0 0 0,0 0 0 15,0 0 3-15,0 0 1 0,0 0 0 0,0 0 0 16,0 0-18-16,0 0-4 0,0 0-1 0,0 0 0 15,0 0 7-15,0 0 2 0,-4 9 0 0,4-9 0 16,-3 6-23-16,3-6-4 0,0 6-1 0,0-6 0 16,3 5 14-16,1 1 2 0,-4-6 1 0,3 12 0 15,-3-6-1-15,0 0 0 0,4-3 0 0,0 3 0 16,-1 5-4-16,4 1-2 0,-3-6 0 0,3 6 0 16,0 0-4-16,-4-4-1 0,4 4 0 0,0 0 0 15,0 0-1-15,1-1-1 0,-5 1 0 0,4-6 0 16,0 3 1-16,-3-9 0 0,3 6 0 0,0-6 0 15,3 6-3-15,-6-6 0 0,3 5 0 0,-3-5 0 16,-4 0-9-16,0 0 10 0,0 0-10 0,0 0 10 16,0 0-2-16,0 0 0 0,3 0 0 0,-3 0 0 15,4 0 0-15,-4 0 0 0,3 0 0 0,-3 0 0 16,0 0 7-16,0 0 1 0,0 0 0 0,4-5 0 16,-4-1-1-16,0 0 0 0,3-3 0 0,1 3 0 15,-1-6 5-15,-3 7 0 0,4-1 1 0,-1-6 0 16,1 6-21-16,-1-6-10 0,-3 0 1 0,4 4 0 0,-1 2 9 15,1-6 0-15,-1 0 8 0,-3 0-8 16,4 1 8-16,-4 2-8 0,3 3 10 0,-3-6-10 16,0 1 0-16,4 5 0 0,-4-6 0 0,0 3 0 15,0 3 0-15,0 0 0 0,0 0 0 0,0 6 0 16,0-5-26-16,0 5-11 0,4-6-3 0,-4 6 0 16,0 0-3-16,0-6-1 0,0 6 0 0,0 0 0 15,3 0-128-15,4-6-25 0,0 6-6 0</inkml:trace>
  <inkml:trace contextRef="#ctx0" brushRef="#br0" timeOffset="143905.956">6823 3612 1337 0,'-11'-20'28'0,"8"14"6"0,3 6-34 16,0 0 0-16,-7-6 0 0,3 6 0 0,0-12 58 0,-3 12 5 16,4-6 1-16,-1 1 0 0,-3-1 0 0,-3-3 0 15,3 3 0-15,0 0 0 0,0 0-52 0,0 0-12 16,-1 0 0-16,1 1 0 0,0-1 0 0,0 6 0 15,-3-6 0-15,3 6 0 0,-4 0 0 0,4 0 0 0,-4 0 0 0,8 0 0 16,-11 6 0-16,3-6 9 0,4 6-9 0,-3-1 12 16,3 1 0-16,-1 6 1 0,1-9 0 0,0 6 0 15,0 0-13-15,4 2 0 0,-1 7 0 0,1-6 0 16,-1-3 0-16,4 2 0 0,-3 7 0 0,3 0 0 16,0-4 0-16,0 4 0 0,0-6 0 0,3 0 0 15,-3 5 0-15,4-11 0 0,-1 3 0 0,-3-3 0 16,4 0 0-16,-4-6 12 0,7 5 0 0,0-5 0 15,0 6-12-15,0-6 0 0,0-6 0 0,4 6-10 16,-4 0 10-16,3-5 0 0,4-1 8 0,-7 0-8 16,4-3 0-16,3 3 0 0,-3-6 0 0,3 7 0 0,-4-7 8 0,1 6-8 15,0-6 8-15,-4 0-8 0,3 4 0 16,-3 2 0-16,7-6 0 0,-10 0 0 0,-1 0 8 16,4 1-8-16,-3 2 8 0,0 3-8 15,-1-6 9-15,-3 0-9 0,0 7 12 0,0-1-12 16,0 0 9-16,0 3-9 0,0-3 0 0,0 3 9 15,0 3 0-15,0 0 0 0,0 0 0 0,0 0 0 16,0 0-9-16,-7-3 12 0,7 3-12 0,0 0 12 16,0 0-12-16,-7 6 0 0,0 0 0 0,7 3 0 15,0-3-9-15,0 5 9 0,0 1-12 0,0-6 12 16,0 6 0-16,0-4 0 0,0 10 0 0,3-12 0 16,1 6 0-16,-1-6 0 0,1 2 0 0,0 4 0 0,-1-6 0 15,1 0 0-15,-4 0 0 0,0-6 0 0,0 0 0 0,3 6 0 16,-3-6 0-16,0 0 0 0,0 0-10 0,4 6 10 15,-4-6-8-15,0 6 8 0,7-6-12 0,-4 5 4 0,4-5 0 16,0 0 0 0,0 6-112-16,-3-6-23 0,3 0-4 0</inkml:trace>
  <inkml:trace contextRef="#ctx0" brushRef="#br0" timeOffset="144309.795">7034 3551 1165 0,'0'0'24'0,"0"0"7"15,0 11-31-15,0-5 0 0,0 6 0 0,0-6 0 16,0 3 57-16,0 0 6 0,4-1 1 0,-4 4 0 16,0 0-8-16,3-6-2 0,1 6 0 0,-1-7 0 15,1 10-14-15,0-3-2 0,-1 0-1 0,1-1 0 16,-1 1-24-16,1-6-5 0,-1 3 0 0,1 3-8 15,-1-7 10-15,1 13-10 0,-1-12 8 0,1 3-8 16,-1-3 0-16,1 5 0 0,-4-11 0 0,0 0 0 0,0 0 0 0,0 0-19 16,0 0 3-16,0 0 1 15,0 0-16-15,3-5-3 0,1-7-1 0,-4 3 0 16,0-3-106-16,0-5-22 0</inkml:trace>
  <inkml:trace contextRef="#ctx0" brushRef="#br0" timeOffset="144475.893">6925 3298 1782 0,'0'0'75'0,"0"0"-60"15,0 0-27-15,0 0-4 0,0 0-2 0</inkml:trace>
  <inkml:trace contextRef="#ctx0" brushRef="#br0" timeOffset="145195.192">7613 3439 1101 0,'0'0'24'0,"0"0"4"0,0 0 2 0,0 0 2 0,0 0-32 16,0 0 0-16,0 0 0 0,0 0 0 0,0 0 0 0,-7 0-22 0,3-6 3 0,-3 0 1 15,0 0 55-15,-3 3 11 0,3-3 3 0,0 1 0 16,-1-1 0-16,1 6 0 0,-3-6 0 0,3 0 0 15,3 0-1-15,-10 0 0 0,7 6 0 0,-3 0 0 16,2 0-14-16,1 0-2 0,-3 0-1 0,-1 0 0 16,1 0-5-16,-1 6-2 0,1 0 0 0,-1 0 0 15,0-6-26-15,8 6 0 0,-11 0 0 0,3 2 0 16,4 4 0-16,0-6 0 0,3 6 0 0,-3-6 0 16,0 5 0-16,0-5-14 0,0 0 2 0,0 9 0 0,4-9 12 15,3 0 15-15,-4 0-3 0,1 5-1 0,3-11-11 0,0 0-17 16,0 0 4-16,0 0 1 0,0 0 12 0,0 0 0 15,0 0 0-15,0 0-9 0,0 0 19 0,0 0 4 16,3 6 1-16,-3-6 0 0,4 6-15 0,3-6 0 16,0 3 0-16,-4-3 0 0,4 3 0 0,-7-3 0 15,7 0 0-15,-3 0 0 16,3 3 0-16,0-3 0 0,0 3 0 0,0-3 0 0,7 0 0 0,-7 3 0 16,-3-3 0-16,3 0-10 0,4 0 10 0,-4 6 14 15,3-6-3-15,-3 0-1 0,7 6 2 0,-7-6 0 16,4 0 0-16,-4 5 0 0,0-5 1 0,4 6 1 15,-4-6 0-15,3 0 0 0,-3 6-2 0,0 0 0 16,0-6 0-16,-3 6 0 0,3-6-2 0,-7 0-1 0,7 6 0 16,-3-6 0-16,-4 0-9 0,7 3 12 0,-4 0-12 0,4 0 12 15,-3 2-12-15,-1 1 8 0,4 0-8 0,-7-6 8 16,4 6-8-16,-1 0 0 0,1 0 9 0,-1 6-9 16,1-12 0-16,0 6 0 0,-1-1 0 0,1 4 0 15,-4-9 0-15,0 6 0 0,3 0 0 0,-3-6 0 16,0 0 0-16,0 12 0 0,0-12 0 0,4 6-12 15,-4-6 2-15,0 6 0 0,0-6 0 0,0 0 0 16,-4 5-2-16,1 1 0 0,3-6 0 0,-7 6 0 16,-1-3-1-16,-2 0-1 0,3-3 0 0,-4 0 0 15,1 0-18 1,-4-3-4-16,3 3-1 0,0-3 0 16,1 3-37-16,-1-6-7 0,1 0-2 0,-1 6-613 0</inkml:trace>
  <inkml:trace contextRef="#ctx0" brushRef="#br0" timeOffset="146981.606">8174 2901 1234 0,'0'0'27'0,"0"0"5"0,0 0 2 0,0 0 2 0,0 0-36 0,0 0 0 0,0 0 0 0,0 0 0 16,0 0 64-16,0 0 7 0,0 0 1 0,0 0 0 15,0 0-28-15,0 0-4 0,0 0-2 0,0 0 0 16,0 0-27-16,-7 6-11 0,3 0 8 0,4 3-8 15,0 2 0-15,4 1 0 0,3 0 0 0,-4 5 0 0,4-2 0 0,0 3 0 16,4-1 0-16,-4 4 0 16,0 8 0-16,0-5 0 0,0 2 9 0,0 4-1 15,-3-10 5-15,3 10 2 0,-4-13 0 0,1 10 0 16,0-10 10-16,-1 4 3 0,1 3 0 0,-1-1 0 16,-3-5 4-16,4 2 0 0,3-2 1 0,-7-6 0 15,3-1-9-15,1 4-1 0,-4-3-1 0,3-6 0 16,-3 6-10-16,4-7-1 0,-1 1-1 0,-3 0 0 15,4 3-10-15,-1-3 0 0,1 0 0 0,-4-6 8 0,0 0-8 16,3 6 0-16,1 0 0 0,-1-6 0 16,-3 0 0-16,4 5 0 0,0-5 0 0,-4 0 0 15,0 0 0-15,0 0 0 0,0 0 0 0,0 0 0 0,0 0 0 16,0 0 0-16,0 0 0 0,0 0 8 16,0 0-8-16,0 0 10 0,0 0-10 0,0-5 10 15,0-1-10-15,-4 0 12 0,-3-9-12 0,3 3 12 0,-3 1-12 0,0-7 0 16,4 0 9-16,-4 4-9 0,3 2 0 0,1-6 0 15,3 6 0-15,-7-2 0 0,3-4 0 0,4 12 0 16,0-6 0-16,4 7 0 0,-8-1 0 0,4-3 0 0,0 9 0 0,0 0-8 16,0 0 8-16,0 0 0 0,0 0 0 0,0 0-8 15,0 0 8-15,0-9 0 0,0 6-9 0,0 3 9 16,4-6 0-16,-4 6-11 0,7-6 11 0,-7 6-8 16,7 0 8-16,0 0 0 0,3 0-9 0,-3 0 9 15,4 0-8-15,0 0 8 0,-1 0-10 0,1 0 10 16,3 0 0-16,-4 6 0 0,1 0 8 0,3 6-8 15,-3-3 0-15,-1 2 0 0,1-5-15 16,3 6 5-16,-3 0 10 0,-1 0 11 0,1 2-3 0,-1 4 0 16,-3-6-16-16,4-1-4 0,-4 4-1 0,0 9 0 15,0-13 3-15,0 7 1 0,0-3 0 0,-3 2 0 16,-1 1 9-16,4-9 0 0,-3 3 0 0,-1 5 0 16,1-5 0-16,-1 0 0 0,1-3 0 0,0 2 0 15,-4 1 0-15,0-12 0 0,0 0 0 0,0 0 0 16,0 0 0-16,0 0 0 0,0 0 10 0,0 0-10 15,0 0 17-15,-8-6-2 0,1 0-1 0,-3 6 0 16,-4-8-6-16,3-1-8 0,-3 6 11 0,0-9-11 16,0 0 0-16,0 6 0 0,-4 1 0 0,0-1 0 15,1-3-14-15,-1 3-6 0,1 0-2 0,-1 0 0 16,4 0-28-16,0 6-6 0,0-6 0 0,3 6-1 16,4-5-21-16,7 5-4 0,0 0-1 0,0 0 0 15,0 0-93-15,0 0-18 0,0 0-4 0,0 0-1 16,0 0 71-16,0 0 13 0</inkml:trace>
  <inkml:trace contextRef="#ctx0" brushRef="#br0" timeOffset="147674.412">8721 3407 1333 0,'-7'3'28'0,"7"-3"6"15,-7 5-34-15,7-5 0 0,-4 6 0 0,4-6 0 16,-7 6 52-16,7-6 3 0,0 0 1 0,0 0 0 15,-4 12-14-15,4-12-2 0,0 0-1 0,0 0 0 16,0 0-19-16,0 0-4 0,0 0-1 0,0 0 0 16,0 0 2-16,4 6 1 0,0-6 0 0,-1 6 0 15,-3-6 7-15,7 0 2 0,-3-6 0 0,-1 6 0 0,4 0-17 16,0 0-10-16,4 0 12 0,-4 0-12 16,3 0 12-16,-2 0-4 0,2 0 0 0,-3-6-8 15,4 6 12-15,-4-6-12 0,0 0 12 0,3 6-12 16,-3-9 0-16,1 9 0 0,-1-3 0 0,0 0 0 15,-4 1 0-15,4-1 0 0,-3 3 10 0,-1-6-10 0,1 0 13 16,-4 0-2-16,3 0-1 0,-3 0 0 0,0 0-10 0,0 6 12 0,0-6-12 16,0 1 12-16,0 5 6 0,-3-6 2 0,3 6 0 0,0-3 0 15,-4-3-20-15,4 6 0 0,-3-6 0 0,-4 0 0 16,7 6 9-16,-7 0-1 0,-4 0-8 0,4-6 12 16,-4 6-12-16,4 0 0 0,-3 0 0 0,-1 0 0 15,1 0 0-15,-1 0 0 0,0 0 0 0,1 0 0 16,-1 6 0-16,4-6 0 15,-3 6 0-15,-1 0 0 0,4-3 9 0,0 0-9 0,3 3 8 0,-3 2-8 16,0-2 0-16,4 0 0 0,-1 0 0 0,1 6 0 16,-1-6 0-16,1 3 0 0,3-1 0 0,-4 1 0 15,4 3-15-15,4 0 5 0,-4-1 1 0,0-2 0 16,3 9 9-16,-3-6-10 0,0 5 10 0,4-5-10 16,-4 3 10-16,0 2 0 0,3 1 0 0,-3-6 0 15,4-3 0-15,-4 2 8 0,0 1-8 0,3-6 8 0,1 0 3 0,-1 0 1 16,4 0 0-16,-3 0 0 15,3-6-12-15,0 2 0 0,0 4 0 0,4-6-11 16,-4 6 11-16,3-6 0 0,1 0 0 0,3 0 0 16,-3-6 0-16,3 3-16 0,0-2 2 0,0 5 1 15,0-6-44-15,4 0-9 0,-4 0-2 0</inkml:trace>
  <inkml:trace contextRef="#ctx0" brushRef="#br0" timeOffset="148276.702">9260 3471 922 0,'-7'-9'19'0,"4"4"5"0,-4-1-24 0,0 0 0 15,3 0 0-15,-3-6 0 0,-3 3 56 0,-1 3 7 0,0 4 1 0,1-1 0 16,-1 3-36-16,-3-6-6 0,4 6-2 0,-1-6 0 15,0 6 16-15,1 0 4 0,-1 0 0 0,4 0 0 16,0 6 0-16,0-6 0 0,0 6 0 0,0-3 0 16,0 2-10-16,3 1-2 0,-3 0 0 0,4 6 0 15,-1 0-12-15,1-6-4 0,-1 5 0 0,-3 1 0 16,7 3 4-16,-3-3 0 0,-1-7 0 0,1 13 0 16,-1-9-7-16,4 3-1 0,-4-1 0 0,4 7 0 15,0-12 0-15,4 3 0 0,-4 0 0 0,4-1 0 16,-1 4 10-16,1-6 2 0,3-6 0 0,-4 6 0 15,4 0-20-15,0-6 10 0,4 6-10 0,-4-6 8 16,0-6 7-16,4 6 1 0,-1 0 0 0,1-6 0 16,-1 0-16-16,1 0 0 0,-1 0 8 0,1 0-8 15,0-5 0-15,-1 2 9 0,1-3-9 0,-1 0 8 16,-3 1-8-16,4-7 0 0,-4 9-12 0,-3-9 12 16,3 7-17-16,-4-1 4 0,4-3 1 0,-3 9 0 15,-4-5 3-15,3 5 1 0,-3 0 0 0,0 0 0 16,0 6 8-16,0 0 9 0,0 0-1 0,0 0-8 0,0 0 8 15,0 0-8-15,0 0 0 0,0 0 0 0,0 0 0 0,0 0 8 0,0 0-8 16,0 12 0-16,0-6 12 0,0-1-4 0,4 4 0 16,-4 9-8-16,0-12 17 0,3 6-3 0,-3-1-1 15,4 4 0-15,-4-3-4 0,3 5-1 0,-3-5 0 0,4 0 0 16,-4 0 1-16,0 2 0 0,3-2 0 0,1 0 0 16,-4-6-9-16,4 0 0 0,-4 0 9 0,0-6-9 15,0 0 0-15,0 5 0 0,0-5 0 0,0 0 0 16,0 0-32-16,0 0 0 15,0 0-1-15,7 0 0 0,-4-3-23 0,1 1-4 16,3-4 0-16,-4 6-1 0,1-6-126 0,-1 0-25 16</inkml:trace>
  <inkml:trace contextRef="#ctx0" brushRef="#br0" timeOffset="148727.112">9398 3542 1220 0,'0'0'34'0,"0"0"9"16,0 0-35-16,0 0-8 0,0 0 0 0,-4 9 0 16,4-9 52-16,-3 6 9 0,-1-1 2 0,4-5 0 0,0 0-23 0,0 6-4 0,0-6 0 0,0 0-1 15,0 12-15-15,0-12-2 0,-3 6-1 0,3 0 0 16,3 0 6-16,-3 0 1 0,4 2 0 0,-1 4 0 15,1-6-1-15,-4-6 0 0,0 0 0 0,4 6 0 16,-1 0-6-16,1 0-1 0,3 0 0 16,0-4 0-16,0 1 3 0,0 0 0 0,3 3 0 15,1-6 0 1,0 0 0-16,-4 0 0 0,3 0 0 0,1-6 0 0,-4 6-3 0,3-6-1 16,1 4 0-16,-4-4 0 0,0 6-4 0,0-6-1 0,0 0 0 0,0 0 0 15,-3 0 4-15,3-6 1 0,-4 1 0 0,1 2 0 16,-4-3-6-16,3-6-1 0,1 7 0 0,-4-1 0 15,0 3 0-15,0-9 0 0,0 7 0 0,0 5 0 16,0-9-8-16,0 3 0 0,-4 1 0 0,1 5 8 16,-1-6-8-16,4 0 0 0,0 3 0 0,-3 3 8 15,-1 1-8-15,4 5 8 0,-3-6-8 0,3 6 8 16,0 0-8-16,-4 0 0 0,4 0 0 0,0 0 0 16,0 0-41-16,0 0-1 0,0 0 0 0,0 0 0 15,0 0-127-15,0 0-26 0,0 0-5 0</inkml:trace>
  <inkml:trace contextRef="#ctx0" brushRef="#br0" timeOffset="149386.572">9888 3415 936 0,'0'0'20'0,"0"0"5"0,0 0 1 0,0 0 0 0,0 0-26 16,0 0 0-16,-3-5 0 0,3 5 0 0,0 0 106 0,0 0 16 0,0 0 3 0,0 0 1 15,0 0-38-15,0 0-8 0,0 0-2 0,0 0 0 16,0 0-34-16,0 0-6 0,0 0-2 0,0 0 0 15,0 0-17-15,0 0-4 0,0 0-1 0,0 0 0 16,0 0 2-16,3 8 1 0,-3 1 0 0,4 3 0 16,-1-12 3-16,1 6 1 0,-1 0 0 0,-3-6 0 0,0 0-5 0,0 0 0 15,0 0-1-15,0 0 0 0,0 0 1 0,0 0 0 16,0 0 0-16,0 0 0 0,0 0 6 0,0 0 2 16,0 0 0-16,0 0 0 0,0 0-9 0,0 0-2 15,0 0 0-15,0 0 0 0,0-6-13 0,0 6 0 16,-3-6 0-16,-1 6 0 0,4 0 0 0,-7-12 0 15,4 12 0-15,3 0 0 0,-7-9-13 0,3 9 4 16,4 0 1-16,0 0 0 0,-7-3 8 0,7 3-12 16,-7 3 12-16,0 0-12 0,0 3 2 0,0-6 0 15,0 6 0-15,0 0 0 0,0 0 10 0,3 6-13 16,-3-7 5-16,0 4 8 0,4 3-14 0,-1 0 5 16,1 0 1-16,-1-7 0 0,1 7 8 0,3-3 0 15,-4 0 0-15,4 0 0 0,-4 2 0 0,4-5 0 0,0 6 0 16,0-6 0-16,0-6 0 0,0 0 0 0,-3 6 0 15,3-6 0-15,0 0 0 0,0 6 0 0,0-6 0 0,0 0 0 16,3 6 0-16,-3 2 0 0,0-8 0 0,4 6 0 16,3 0 0-16,-3 0 9 0,3 0-9 15,0 0 0-15,0 0 8 0,3 0-8 0,1-4 0 16,-1 4 0-16,1 6 0 0,0-6 0 16,-4 0 0-16,0 0 0 0,3 0 0 0,-3 0 0 0,0-1 0 0,1-5-9 31,-1 6-23-31,3 0-5 0,-3-6-1 0,4 3 0 15,-1-3-32-15,-3-3-6 0,4 3-2 0,0 0 0 0,-4-12-140 0,3 12-28 16</inkml:trace>
  <inkml:trace contextRef="#ctx0" brushRef="#br0" timeOffset="150032.754">10231 3536 1267 0,'0'0'28'0,"0"0"5"0,0 0 2 0,0 0 1 0,0 0-36 0,-7 0 0 16,-4 3 0-16,0-3 0 0,4 3 58 0,0-3 5 16,0 0 1-16,7 0 0 0,-7 3 0 0,0-3 0 15,7 0 0-15,-7 0 0 0,0 0-2 0,0 6 0 16,0-6 0-16,0 0 0 0,7 0-48 0,-7 0-14 0,7 0 0 0,-7 6 8 15,7-6 15-15,-4 0 3 0,-3 5 1 16,7-5 0-16,-3 6-27 0,-5 0 0 0,5 0 0 0,-1 0 0 16,1 0 0-16,-1-3 0 0,4 3 0 0,0 5 0 15,0-5 0-15,0-6 0 0,0 6 0 0,0 0 0 16,0 6 11-16,0-6-3 0,0-6-8 0,4 6 12 16,-1-4 0-16,4 4-1 0,-3 6 0 15,0-6 0-15,3-6-11 0,0 6 0 0,-4 0 0 0,4 0 8 16,0-6-8-16,0 6 0 0,-3-6 0 0,3 5 8 15,0-5-8-15,0 0 8 0,0 0-8 0,0 0 8 16,0-5 0-16,0 5 0 0,-3-6 0 0,3 6 0 16,0-6 0-16,0 0 0 0,-3 0 0 0,-1 0 0 15,1-6-8-15,-1 6 0 0,1 4 0 0,-1-4 8 16,1 0 0-16,-4 0 0 0,3 0 0 0,-3 6 0 16,0 0 1-16,0 0 0 0,0-6 0 0,4 6 0 15,-1-12 2-15,-3 12 0 0,0-8 0 0,0 5 0 16,0-3-11-16,0 3 12 0,-3-3-12 0,3 0 12 15,0 0-12-15,0 0 0 0,0 0 0 0,0-5 8 16,-4 5-8-16,4 0 0 0,-3 0 0 0,-1-3 0 16,1 3-16-16,-1 0 4 0,-3 1 0 0,0-1 1 15,0 6-2-15,3-6-1 0,-3 6 0 0,-3-6 0 16,3 6-2-16,-4 0 0 0,1 0 0 0,-1 6 0 16,-3-6 0-16,7 6 0 0,-4-6 0 0,1 6 0 15,3-1 3-15,-4 1 0 0,4 6 0 0,0-3 0 16,0 3 13-16,0-1 0 0,0-5-10 0,3 6 10 0,1-6 0 15,-1 3-9-15,1-3 9 0,3-3 0 0,-4 5-27 0,4-2 2 0,-3 0 0 16,3-6 0 0,0 0-113-16,0 0-22 0,0 0-5 0,0 0-544 0</inkml:trace>
  <inkml:trace contextRef="#ctx0" brushRef="#br0" timeOffset="150540.629">10375 3662 892 0,'0'0'20'0,"0"0"4"0,0 0 0 0,0 0 1 0,0 0-25 0,0 0 0 0,0 0 0 0,0 0 0 16,4-6 40-16,-4 4 4 0,0-4 0 0,3 0 0 0,-3 0-9 0,0 6-2 15,4-6 0-15,-4 0 0 0,0 6 12 0,0-6 3 16,0 6 0-16,0 0 0 0,0 0-2 0,0 0 0 15,0 0 0-15,0 0 0 0,0 0 2 0,0 0 0 16,0 0 0-16,0 0 0 0,0 0-5 0,0 0-1 16,0 0 0-16,0 0 0 0,0 0-20 0,0 0-4 15,0 0-1-15,0 0 0 0,0 0 3 0,3 6 1 16,1 0 0-16,-4 6 0 0,3-6 6 0,-3 2 1 0,0-2 0 16,0 6 0-16,4 0-2 0,-4 0 0 15,7-6 0-15,-4 5 0 0,1-2-8 0,3-3-2 16,0 6 0-16,0-6 0 0,-3-1-4 0,3-5-2 15,0 6 0-15,0-6 0 0,0 0 4 0,4 0 1 0,-4-6 0 0,0 6 0 16,0-5 1-16,3-1 0 0,-3-6 0 16,0 3 0-16,0-3 0 0,0 1 0 0,-3 5 0 0,0-6 0 15,-1-6-4-15,1 10 0 0,-1-4 0 0,-3 6 0 16,0-6-12-16,0 0 9 0,-3 4-9 0,3-1 8 16,-4 0-8-16,4 3-9 0,0-6 9 0,-3 1-13 31,-1 5-17-31,0-6-3 0,1 3-1 0,-4 3 0 15,3 0-14-15,1-5-2 0,-1 5-1 0,1 6 0 0,3 0-22 0,0 0-5 16,0 0-1-16,0 0 0 0,0 0-9 0,-4-6-1 16,4 6-1-16,0 0 0 0,0 0-10 15,0 0-1-15,0 0-1 0,0 0-482 0</inkml:trace>
  <inkml:trace contextRef="#ctx0" brushRef="#br0" timeOffset="151285.385">10636 3580 1335 0,'0'0'29'0,"0"0"7"0,0 0 0 0,0 0 2 0,0 6-30 0,4 0-8 16,-1 0 0-16,4-3 0 0,-3 2 36 0,-1 1 7 15,4 0 1-15,1 0 0 0,-5 0-2 0,4 0 0 16,-3 0 0-16,3 0 0 0,0 0-1 0,3-1 0 0,-3 4 0 15,4 3 0-15,-7 0-26 0,-1 0-6 0,4-7-1 0,-3 13 0 16,3-3-8-16,0-4 0 0,-4 7 0 0,1-3 0 16,3 2 13-16,-4 1-2 0,1 0-1 0,-4 2 0 15,3-8 2-15,1 0 1 0,-4 0 0 16,0 5 0-16,3-2 3 0,-3-3 1 16,4-1 0-16,-4 1 0 0,0-3 3 0,0 0 1 0,0 0 0 0,0 2 0 15,0-11 2-15,0 0 0 0,0 0 0 0,0 0 0 16,0 0 0-16,0 0 0 0,0 0 0 0,0 0 0 15,0 0-2-15,0 0 0 0,0 0 0 0,0 0 0 16,0 0 3-16,0 0 1 0,0 0 0 0,0 0 0 16,-4-5-13-16,4-1-4 0,-3-6 0 0,3 3 0 15,-4 3-8-15,4-11 12 0,-3 5-12 0,-1 0 12 16,1-3-12-16,-4-8 0 0,3 11 0 0,-3-11 8 16,4 8 4-16,-1 3 1 0,1-6 0 0,-1 1 0 15,-3 2-13-15,4 9-16 0,-1-11 3 0,0 11 1 16,-3-9 20-16,4 3 5 0,-1 1 1 15,-3-7 0-15,4 6-14 0,-1-6-16 0,-3 10 3 0,4-10 1 16,-1 6 12-16,4-2 0 0,-3 2 0 0,3 0 10 16,0 0-10-16,0 1 0 0,0 5 9 0,3-3-9 15,-3 0 0-15,4 6 0 0,-1-9 0 0,-3 12 8 16,4-6-8-16,3 6-12 0,0-5 4 0,-7 5 0 16,7-6 8-16,3 6-10 0,-2-6 10 0,2 6-10 15,-3-6 10-15,0 6 0 0,0 0-9 0,4 0 9 16,-4-6 0-16,0 6-11 0,0 0 11 0,4 0-8 15,-8 6 8-15,-3-6 0 0,11 0 0 0,-11 0 0 16,7 0 0-16,0 6 0 0,0 0 0 0,0 0 0 16,0-1-10-16,-4 1 10 0,1 0-12 0,0 0 12 0,-1 0-11 15,1 3 11-15,-4 3-10 0,0-1 10 0,3 1-11 0,-3 0 11 0,-3-6-12 16,3 8 12-16,0-2-10 0,0-6 10 16,0 6-8-16,-4-6 8 0,4 2-14 0,-3-2 2 0,3-6 1 15,0 12 0-15,0-12 0 0,0 0 0 0,0 0 0 0,-8 6 0 16,8-6 3-16,-7 0 0 15,-3 0 0-15,3-6 0 0,-4 0-9 0,4-3-2 16,-3 4 0-16,-1-1 0 0,-3-6-42 16,0 0-9-16,0 0-2 0</inkml:trace>
  <inkml:trace contextRef="#ctx0" brushRef="#br0" timeOffset="152433.049">11857 3389 1789 0,'-14'-12'37'0,"3"6"9"0,4 6-37 0,-3 0-9 0,-1 0 0 0,0 0 0 15,1 0 0-15,-4 0-17 0,3 6 4 0,-3-6 1 16,0 0 12-16,0 12-9 0,0-6 9 0,3-6-8 15,-3 6 8-15,3 0 0 0,1 2 0 0,-1 4-8 16,1 0 8-16,-1 0-12 0,0-6 12 0,1 8-12 0,3 4 12 0,0 0 0 16,3-1 0-16,-3 1-8 0,4 2 8 15,-4 4 0-15,3-4 0 0,1 4 0 0,-1 0 0 16,0-4 9-16,4-2 0 0,-3-1 0 0,3 10-1 16,0-15 0-16,0 5 0 0,3-5 0 15,1-3-8-15,0 3 0 0,3-7 0 0,-4 7 8 16,-3-12 7-16,11 0 1 0,-4 0 0 0,3-12 0 15,-3 12 3-15,4-11 1 0,-4 2 0 0,4 3 0 0,-4-6 0 0,3-5 0 16,1 5 0-16,-1-3 0 0,1-8 3 0,-4 11 1 0,4-12 0 0,-1 4 0 16,-3 2-4-16,0-11-1 0,0 2 0 0,0 1 0 15,-3-4-8-15,0 1-2 0,3-3 0 0,-4-7 0 16,1 4-9-16,-4 6 8 0,0-4-8 16,3 1 8-16,-3 3 0 0,4-10 0 0,-4 4 0 15,0-3 0-15,0 9 2 0,0-10 0 0,0 4 0 0,0 3 0 16,-4-1-10-16,4 4 10 0,-3-3-10 0,-1 2 10 15,1 7-10-15,-1 2 0 0,1 4 0 16,3-1 0-16,-4 3 0 0,4 3-14 0,-4-5 2 0,4 11 0 0,-3 0-7 0,-1 0-1 16,4-3 0-16,0 9 0 0,0 0 20 15,0 0-10-15,0 0 10 0,-10 3-8 0,3 9 8 0,0-6 0 16,3 0 0-16,-3 0 0 0,4 5-18 0,-1 1-2 16,1 3 0-16,-1 3 0 15,4 5 20-15,-4-2 0 0,4 2 0 0,0 4 0 16,4 2 0-16,-4 0 9 0,0-2-1 0,4 8 0 0,-4-2 4 0,3 5 0 15,1-3 0-15,-1 3 0 16,1 3-12-16,-1-8 0 0,1-1 0 0,3 3 0 16,-4-5 0-16,8-4 0 0,-4 7 0 0,0-4 0 15,0-6 0-15,4-2-14 0,-4 3 3 0,0-7 1 0,0 1 10 16,-4-3 14-16,4 2-3 0,-3-5-1 0,3 0-10 16,-4-4-11-16,5-2 3 0,-5 6 0 0,4-6 8 0,-3 0 0 15,-1 6 0-15,1-6-8 0,3-4 8 0,-4 4 11 16,4 6-3-16,-3-6 0 0,-1 0-8 0,1 0-14 0,-1 6 3 15,-3-7 1-15,4 10-5 0,-1-3-1 0,1-6 0 0,0 5 0 16,-1 1-4-16,-3 0-2 0,0-3 0 0,0 3 0 16,4-7 12-16,-4 7 10 0,0-12-13 0,0 0 5 15,0 0-22-15,0 0-4 0,0 0-1 16</inkml:trace>
  <inkml:trace contextRef="#ctx0" brushRef="#br0" timeOffset="153200.899">12150 3489 1431 0,'0'0'29'0,"0"0"9"0,0 0-30 16,0 0-8-16,0 0 0 0,0 0 0 0,0 0 48 0,-7 0 8 0,7 0 1 0,-11 6 1 15,4-6-11-15,7 0-3 0,-7 6 0 0,0-6 0 16,-4 6-13-16,4-6-3 0,-3 0-1 0,3 5 0 16,0 1-27-16,-1-6 0 0,1 6 0 0,0 0 0 15,0-3 0-15,0 3 0 0,0 0 0 0,0 0 0 16,4 0 0-16,-4-1 0 0,0 1 0 0,-1 6 0 15,5-6-16-15,-4 3 4 0,3 0 0 0,-3 5 1 16,4-2 2-16,-1 0 0 0,1 0 0 0,-1-4 0 16,4 4 9-16,0 0 0 0,0 0-9 0,-3-1 9 15,6 1 0-15,-3-6 0 0,4 3 0 0,-1-3 0 16,-3-6 0-16,7 6 0 0,4-6 0 0,-1 5 8 16,-2-5-8-16,2 0 8 0,-3 6-8 0,4-6 8 15,-1 0-8-15,1 0 0 0,-1 0 0 0,1-6 0 16,-4 6 0-16,0 0 0 0,4-5 0 0,-4-1 0 15,0 0 17-15,-4-3 2 0,4-3 0 0,-3 1 0 16,3-1 1-16,-3-6 1 0,-1 0 0 0,1 10 0 16,-4-4-21-16,3 0 0 0,-3-8 0 0,0 8 0 15,0 0 0-15,4 0-12 0,-8 1 2 0,4 5 0 16,-3-6 0-16,-1 3 0 0,4-3 0 0,-7 6 0 0,3 1 2 16,1-7 0-16,-4 6 0 0,3-3 0 0,1 0 8 15,-4 6 0-15,7-8 0 0,-7 11 0 0,7 0 0 0,0 0 0 16,0 0 0-16,-11 0 0 15,1 0-30-15,-1 0-1 0,0 0 0 0,-3 5 0 0,4 1 7 0,-4 0 0 16,0 9 1-16,-1-3 0 16,-2-1-17-16,3 7-3 0,0-3-1 0,-1 2 0 0,5 7 20 0,-1-9 4 0,1 8 1 15,3-5 0-15,0-1 19 0,3 4-10 0,0-3 10 0,1-7-8 16,6 4-88-16,1-3-16 0,0-6-4 16</inkml:trace>
  <inkml:trace contextRef="#ctx0" brushRef="#br0" timeOffset="153759.63">12259 3624 1482 0,'0'0'62'16,"0"0"-50"0,0 0 8-16,0 0 2 0,0 0 0 0,0 0 0 0,0 0 22 15,0 0 5-15,0 0 1 0,0 0 0 0,0 0-33 16,0 0-6-16,0 0-2 0,0 6 0 16,4 0-9-16,-4 0 0 0,3 0 0 0,-3 2 0 0,4 4 0 15,-1 0 0-15,1 0 0 0,-1 0 0 16,1-7 10-16,-4 7 6 0,3-3 2 0,-3-3 0 15,0-6-2-15,0 0-1 0,0 0 0 0,0 0 0 16,0 0 1-16,0 0 1 0,0 0 0 0,0 0 0 0,0 0 20 0,0 0 4 0,0 0 1 0,0 0 0 16,0 0-25-16,0 0-5 0,0 0 0 0,0 0-1 15,0 0 0-15,0 0 0 0,0 0 0 0,0 0 0 16,-3-6-3-16,-1-3-8 0,1-3 12 0,-1 7-4 16,1-7 1-16,-1 6 0 0,1-6 0 0,-4 0 0 15,3 4-9-15,0-4 10 0,4 0-10 0,-3 0 10 16,-1-2-10-16,1 2 0 0,-1 0 0 0,1-6 0 15,-4 7 0-15,3-4 0 0,1-3 0 16,-1 7 0-16,1-1 0 0,-1-3 0 16,4 3 0-16,0 1 0 0,-3-1 0 0,3 6 0 0,0-6-11 0,3 3 11 15,-3 3-12-15,4 4 4 0,3-1 0 0,-4-3 0 16,8 6-9-16,-4 0-2 0,3 0 0 0,-2 0 0 16,2 6-8-16,4-3-1 0,-3-1-1 15,3 4 0-15,-4 3-6 0,5-9-1 0,-1 12 0 16,0-12 0-16,0 6-19 0,0 0-4 0,0 0-1 0,0-1 0 15,-3 1-12-15,3 0-4 0,-3 3 0 0</inkml:trace>
  <inkml:trace contextRef="#ctx0" brushRef="#br0" timeOffset="154791.859">12608 3574 939 0,'0'0'20'0,"-7"-6"5"0,7 6 1 0,-7 0 1 0,4-6-27 0,3 6 0 0,-7 0 0 0,7 0 0 15,0 0 27-15,-4-5 0 0,-3-1 0 0,7 6 0 16,0 0 29-16,0 0 7 0,0 0 1 0,0 0 0 16,0 0-52-16,0 0-12 0,0 0 0 0,0 0 0 15,0 0 54-15,0 0 8 0,0 0 2 0,0 0 0 16,0 0 0-16,0 0 0 0,0 0 0 0,-4 6 0 0,1 5-52 0,3-5-12 16,-4 6 0-16,4-6 0 0,0 0 15 0,0 2 0 15,0-2 0-15,-3 6 0 0,6-6-15 0,-3 6 8 16,0-6-8-16,0 0 0 0,4-1 9 0,-4-5-9 15,0 9 8-15,0-9-8 0,0 0 0 0,0 6 0 16,0-6 8-16,0 0-8 0,0 0 8 0,3 6 0 16,-3-6 0-16,0 0 0 0,0 0 0 15,0 0 0-15,0 0 0 0,0 0 0 0,4 6-8 16,-4-6 0-16,0 0 0 0,0 0 0 0,0 0 8 0,0 0 0 16,0 0 0-16,0 0 0 0,0 0 7 0,0 0 1 0,0 0 0 15,0 0 0-15,0 0 0 0,0 0 0 0,0 0 0 16,0-6 0-16,0 0-7 0,0-6-1 15,0 6 0-15,0 4 0 0,0 2-8 0,0-6 0 0,0 0 9 0,0 0-9 32,-4 0 8-32,4 0-8 0,0-6 10 0,0-2-10 0,0 2 12 0,-3 6-4 0,3-6-8 15,0 1 12-15,0 5-12 0,0-3 11 0,0 0-11 0,0 0 10 16,0 3-10-16,0-5 12 0,0 5-12 0,3 0 12 16,-3 0-1-16,4-3 0 0,-4 9 0 0,4-9 0 15,-4 9-11-15,0 0 0 0,0 0 9 0,0 0-9 16,3-3 0-16,-3 3-13 0,11 0 1 0,-11 0 1 15,7 3 11-15,-7-3-10 0,7 9 10 0,0 0-10 16,0-3-2-16,0 0-1 0,-4 5 0 0,4-5 0 16,-3 6 13-16,0 0-11 0,-1-3 11 0,4 2-10 15,-3-5 10-15,-1 6 0 0,1-6 0 0,-1 0 0 16,1 3 0-16,-4-4 0 0,0-5 0 0,0 0 0 0,0 0 0 16,0 0 0-16,0 0 0 0,0 0 0 15,0 0 0-15,0 0 0 0,0 0 0 0,3 6 0 16,-3 6 11-16,0-6-3 0,0-6 0 0,0 0 0 15,0 0 0-15,0 0 0 0,0 0 0 0,0 0 0 16,0 0-8-16,0 0 0 0,4-6 0 0,-1 0 0 16,-3 0 0-16,4-5 0 0,-4 2 0 0,0 3 0 15,0-6 0-15,0 0 0 0,0 7-10 0,3-7 10 16,-3 3-9-16,0 3 9 0,0-6-8 0,0 6 8 16,0 1 0-16,0-1-8 0,0 6 8 0,0 0 0 0,0-6 0 15,0 6 0-15,0-6 0 0,0 6 0 0,0 0 0 0,0 0-10 0,0 0 10 16,0 0 0-16,0 0-11 0,0 0 11 0,0 0-10 15,0 0 10-15,0 0 0 0,4 6 0 16,3 0 0-16,-3 0 0 0,-1-1 0 0,1 7 0 0,-1-6 0 16,4 0 0-16,-3 0 0 0,-1 3 0 0,1-3 9 0,-4-1-9 15,3 7 9-15,-3-6-9 0,4 6 8 0,-4-3-8 16,3 2 0-16,-3 1 0 0,0-6 8 0,4 0-8 16,-4 6 0-16,3-6 12 0,-3-1-12 15,4 4 12-15,-1-3-12 0,-3 6 0 0,0-12 0 0,4 6-11 16,3 0 11-16,-3 0 0 0,-4-6 0 0,10 0-8 15,-3 5 8-15,-7-5 0 0,7 0 0 0,0 6 0 16,4-6-35-16,-4 0-1 16,0-6-1-16,-7 6 0 0,7 0-139 0,0-5-27 15,0-1-5-15,0 0-2 0</inkml:trace>
  <inkml:trace contextRef="#ctx0" brushRef="#br0" timeOffset="155142.778">12993 3539 1090 0,'0'0'24'0,"0"0"4"0,0 0 2 0,0 0 2 0,0 0-32 0,0 0 0 0,0 6 0 0,0-6 0 16,0 6 38-16,0 5 2 16,0-11 0-16,0 6 0 0,0 6 16 0,0-6 4 0,0 0 1 0,3-3 0 15,-3 3-18-15,0 5-4 0,4-5-1 0,-4 6 0 16,3-6-18-16,-3 0-4 0,4 6-1 0,-1-10 0 16,1 10-15-16,0 0 11 0,-1-6-11 0,1 0 10 15,-1 0-10-15,1-6 0 0,-4 0 0 0,7 6 0 16,-7-6-22-16,3 5 0 0,4-5 0 0,-7 0 0 15,4-5-39 1,-1-1-8-16,1 0-2 0,-1-6-353 0,-3-6-72 0</inkml:trace>
  <inkml:trace contextRef="#ctx0" brushRef="#br0" timeOffset="155313.471">12943 3265 1148 0,'0'0'25'0,"0"6"6"0,0 0 1 0,0 3 0 0,0 3-32 0,0-6 0 15,0 5 0-15,0-11 0 16,0 0-112-16,0 0-29 0</inkml:trace>
  <inkml:trace contextRef="#ctx0" brushRef="#br0" timeOffset="155906.283">13169 3439 1422 0,'0'0'31'0,"0"6"6"0,0 0 2 0,0 5 1 0,0-5-32 0,0 0-8 0,4 9 0 0,-4-9 0 16,3 0 47-16,1 0 7 0,-4-6 2 0,3 11 0 16,1 1-24-16,-1-9-5 0,1 6-1 0,-1 0 0 15,4-3-17-15,-3 5-9 0,3-5 10 0,-3 0-10 16,-1 6 16-16,4-9-2 0,-3 6-1 0,3-1 0 16,-4-2 5-16,1 0 1 0,-4-6 0 0,0 0 0 15,0 0 8-15,0 0 1 0,0 0 1 0,0 6 0 16,0-6-8-16,0 0-1 0,0 0-1 0,0 0 0 15,0 0-1-15,0 0 0 0,0 0 0 0,0 0 0 16,0 0 2-16,0 0 1 0,0 0 0 0,0 0 0 16,0 0-13-16,0 0-8 0,0 0 10 0,0 0-10 15,0 0 0-15,0 0 8 0,0 0-8 0,-4 0 0 16,-3-6 0-16,4 0 11 0,-4 0-11 0,3-2 10 16,-3 2 2-16,4 0 1 0,-5-6 0 0,5 0 0 15,-1 6-5-15,-3-5 0 0,4 2-8 0,-1 0 12 16,-3-6-12-16,4 9 8 0,-1-5-8 0,1-1 0 15,3 3 9-15,-4-3-9 0,4 6 8 0,0-5-8 16,0 5 12-16,0 0-4 0,4 0 0 0,-1 0 0 16,1-3-8-16,-1 6 0 0,4-2 0 0,0 2 0 0,0-3 0 0,4 6-9 15,-4-6 9-15,4 6-13 0,3-6 13 0,-4 6 0 0,4 0-10 16,1 0 10-16,-5 0-12 0,4-6 1 0,-3 0 1 16,-1 6 0-1,5 0-16-15,-5 0-3 0,1 0-1 0,-1 0 0 0,1 0 6 0,-1 0 2 0,-3 0 0 16,4 0 0-16,-4 0 8 0,0 0 2 0,4 0 0 0,-11 0 0 15,3-6-43 1,4 6-8-16,-7 0-1 0,7-6-1 0,-7 6-143 16,4-5-28-16</inkml:trace>
  <inkml:trace contextRef="#ctx0" brushRef="#br0" timeOffset="77836.921">4893 4921 816 0,'0'0'16'0,"0"0"6"16,-11 5-22-16,11-5 0 0,-3 6 0 0,-4 0 0 16,3 0 56-16,-3 6 6 0,0-6 2 0,4-3 0 0,-4 3-7 0,3-1-1 0,-3 7 0 15,4-6 0-15,-1 6-31 0,0 0-6 0,1 2-2 0,-1 4 0 16,1 0-17-16,3-1 0 0,-4 4 0 0,4 2 0 15,0-11 22-15,0 6 1 0,4 2 0 0,-4-2 0 16,3-3-14-16,-3 8-9 0,0-5 12 0,0 5-12 31,0-2-16-31,-3 2-11 0,3 1-1 0,0 2-1 0,0-2 29 0,0 2 0 0,0-2 0 16,-4-1 0-16,1 4 45 0,-1-10 15 16,4 4 4-16,-3-3 0 0,-1-1-64 0,1-5-26 0,3-3 2 0,0 3 0 15,0-6 24-15,-4 5 0 0,4-11 0 0,0 0 8 16,0 0 8-16,0 0 3 0,0 0 0 0,0 0 0 15,-3-6-19-15,-1-5 0 0,1-1 0 0,-1 3 0 16,1-3 33-16,-5 1 0 0,8-7 0 0,-3 6 0 16,3 3-23-16,0-2-10 0,-4-7 8 0,4 6-8 15,0 0 0-15,0-2 0 0,0 2 0 0,-3-6 0 16,-1 1 0-16,1 2 8 0,3-3-8 0,-4-2 0 16,1 2 10-16,3-11-10 0,-4 5 12 0,1-2-12 0,3 8 22 15,-4-8-2-15,1 2-1 0,3-5 0 16,-4 2-19-16,8 4-19 0,-4-10 4 0,0 10 1 0,-4-4 14 15,4 10 0-15,0-7 0 0,0 4 0 16,0 2 0-16,0-5 0 0,0 8 0 0,4 3 0 16,-4-6 0-16,3 7-9 0,-3-7 9 0,4 9-8 15,-1-2 20-15,-3 5 5 0,0 6 1 0,0 0 0 16,7 0-66-16,-3 6-12 0,-1-1-4 0,4 1 0 16,0 3 52-16,4 3 12 0,-4 0 0 0,0-1 0 0,-3 10 0 0,3-3 0 15,3 5 0-15,1-5 0 0,0 8 0 0,-1-2 0 16,1 2 0-16,3 4 0 0,-4-1 0 0,8 3 0 15,-11-8 0-15,4 8 0 0,-4-8 0 0,-4 2 0 0,8-2 0 16,-1-1 0-16,1-2 8 0,-4-4 4 0,4 1 0 0,-4 3 1 16,0-4-13-16,0-5 11 0,0 3-11 0,0 8 10 15,-4-11 1-15,8 0 0 0,-4 0 0 0,0-1 0 16,-3-2-11-16,-1 3 12 0,4 0-12 0,-3-1 12 16,3-2-12-16,-4 0 8 0,4 0-8 0,-3 3 8 15,3-7-8-15,-3 1 0 0,-4-6 0 0,0 0 8 16,0 0 12-16,0 0 3 0,3 6 0 0,-3-6 0 15,7 0-23-15,-7 0 0 0,0 0 0 0,4-6-12 16,-1 6 12-16,1-6 0 0,-1-5 10 0,1 5-10 16,-1 0 24-16,-3 6 0 0,0-3-1 0,4-3 0 15,-4-3-37-15,0 0-7 0,3 4-2 0,-3-7 0 16,0 0 43-16,0-3 8 0,-3-2 1 0,3 5 1 16,-4-6-48-16,4-2-10 0,-3 2-1 15,-1-11-1-15,1 2 54 0,-1-2 10 0,1-9 2 0,-4 2 1 16,3-2-37-16,4 3 0 0,-3-3 0 0,3 5-8 15,-4 4-20-15,4-3-3 0,0-4-1 0,-4 4 0 16,4-6 32-16,-3 8 0 0,3 1 0 0,0-3 0 16,0 14-14-16,-4-8-10 0,1 8-1 0,3 0-1 15,-4 4-9-15,1 2-1 0,3 6-1 0,0-6 0 16,-4 6-3-16,4 6 0 0,0 0 0 0,0-6 0 16,0 6-29-16,-3-5-7 0,3-1 0 0</inkml:trace>
  <inkml:trace contextRef="#ctx0" brushRef="#br0" timeOffset="78613.74">5334 5303 779 0,'-7'6'32'0,"0"5"-32"31,0-5 73-31,3 0 8 0,-3 0 2 0,0 0 0 0,7-6 36 0,-3 6 7 16,-8-3 2-16,4 3 0 0,-4-1-92 0,8 1-19 0,-1 0-3 0,-3 0-1 15,7-6 3-15,0 0 1 0,-3 12 0 0,3-12 0 32,-4 3-37-32,1 9-8 0,3-7-2 0,0 7 0 0,0-6 47 0,0 6 10 0,0 0 1 0,0-1 1 15,3-2-29-15,-3 9 0 0,4-6-11 0,-4-1 11 16,3 4-25-16,1 3 2 0,3-1 1 15,-4-5 0-15,8-3 34 0,-4 3 6 16,0-6 2-16,-3-1 0 0,-1 1-32 0,-3-6-7 0,0 0-1 0,7 0 0 16,0-6 20-16,0 6 0 15,-3-5 0-15,3-1 0 0,-4-6 39 0,5 3 11 0,-5-3 2 0,4 1 1 16,0-7-33-16,-3 6-8 0,3-3 0 0,-4-2-1 16,1 5-11-16,-1-6 0 0,1 4 0 0,-4 2 0 15,3-6 0-15,-3-2 0 0,0 2 0 0,4 6 0 16,-8-11 0-16,4 8 0 0,0-8 0 0,0 5 0 15,-3 0 0-15,3 4 0 0,0-4 0 0,-4 6 0 16,4-8 0-16,0 8 0 0,0 0 0 0,0-5 0 16,-3 8 0-16,-1 3 0 0,1 0 0 0,-1 0 0 15,1 0 0-15,-1 6 0 0,1-6 0 0,3 6 0 16,-7 0-49-16,-4 0-12 0,0 6-3 0,4 6 0 16,-3-6-51-16,-1 9-10 0,4 2-3 0,0 1 0 15,-4-1 27-15,1 4 5 0,-1-3 0 0,4 8 1 16,4-2-19-16,-4-1-4 0,3-5-1 0</inkml:trace>
  <inkml:trace contextRef="#ctx0" brushRef="#br0" timeOffset="79274.674">5429 5376 768 0,'0'0'21'0,"0"6"7"16,0 0-28-16,0 0 0 0,0-3 0 0,0 3 0 15,0 3 71-15,0-1 9 0,0-2 1 0,0-6 1 16,4 6-22-16,-4-6-4 0,0 0 0 0,0 0-1 15,0 0 14-15,0 0 3 0,0 0 1 0,0 0 0 16,0 0-27-16,0 0-6 0,0 0 0 0,0 0-1 16,0 0-11-16,0 0-3 0,0 0 0 0,0 6 0 0,0-6-25 15,3 6 8-15,-3-6-8 0,0 6 0 0,4-6 0 0,-1 9 0 0,4-4 0 0,-3 1 0 16,3 6 0-16,0-6 0 0,-3 0 0 0,3 11 0 16,0-8 0-16,-4 0 0 0,4 6 8 15,0-3-8-15,0 5 8 0,4-8-8 16,-4 6 0-16,0-1 8 0,-3-8-8 15,-1 6-9-15,4-6 9 0,-3 0-13 0,-4-6 26 16,7 0 6-16,0 0 1 0,0-6 0 0,0 0 6 16,-4-6 2-16,5 1 0 0,-1-7 0 0,-4 3-10 0,4-8-2 15,0 2 0-15,0 3 0 0,-3-5-16 0,3 5 0 0,-4 4 0 16,4-4 0-16,-3 0 31 0,0-2 2 0,-4 2 1 16,3 0 0-16,-3 1-54 0,0 2-12 15,0-8-1-15,4 5-1 0,-4 3 58 0,0 4 11 0,0-1 2 0,0 0 1 16,0 6-38-16,0 0 0 0,0-3 0 0,0 1-8 15,-4 5-20-15,4-9-4 0,0 6-1 0,-3 0 0 16,-1-6-7-16,4 7 0 0,-4-7-1 0</inkml:trace>
  <inkml:trace contextRef="#ctx0" brushRef="#br0" timeOffset="79933.432">5955 5315 691 0,'0'0'29'16,"-7"-6"-29"-16,3-6 91 0,1 6 12 0,-4-9 2 0,0 9 1 16,3-11-34-16,1 11-6 0,-4-6-2 0,7 6 0 15,-4-8 0-15,1 8 0 0,-1-6 0 0,0 6 0 16,-3 0-51-16,7 6-13 0,0 0 0 0,0 0 0 16,0 0 0-16,0 0 0 0,0 0 0 0,0 0 0 15,-7 6 0-15,0-6 0 0,-3 6 0 0,3 0 0 16,0 0 0-16,3 0 0 0,-3 8 0 0,3-8 0 15,-3 0 0-15,4 6 0 0,-4 5 0 0,3-11 0 16,1 3 0-16,-1 3 0 0,1-6 0 0,-1 0 0 16,4-6 0-16,0 0 0 0,0 0 0 0,0 0 0 15,0 0 54-15,0 0 8 0,0 0 2 0,0 0 0 16,0 0-52-16,4 11-12 0,-4-11 0 0,10 0 0 16,-3 6 0-16,4-6 0 0,-4 6 0 0,4-6 0 15,-4 0 0-15,-4 3 0 0,-3-3 0 0,7 3 0 16,0 0 0-16,0 0 0 0,0 3 0 0,4 3 0 15,-4-4 0-15,-3 1 0 0,3 0 0 0,-4 6 0 16,4-6-48-16,-3 0-13 0,3 6-3 0,-4-4 0 16,4-2 52-16,-3 6 12 0,-1 0 0 0,1-3 0 15,-1-4 0-15,-3 4 0 0,4 0 0 0,0-3 0 0,-4 6 0 16,0-6 0-16,3-1 0 0,-3 1 0 0,0 0 0 16,4 0 0-16,-4-6 0 0,0 6 0 0,0-6 35 0,0 0 9 0,0 0 3 15,-4 9 0-15,1 3-24 0,3-7-5 16,0 7-1-16,-4-6 0 0,0 3-17 0,1 9 0 15,-1-13 0-15,-3 7 0 0,0 0 0 0,0-3 0 16,0-3 0-16,0 2 0 16,0 1 0-16,4-3 0 0,-4 6 0 0,-1-12 0 0,-6 12 0 0,7-12 0 15,0 6 0-15,-3-3 0 16,3-1-48-16,-4 1-12 0,-3 0-4 0</inkml:trace>
  <inkml:trace contextRef="#ctx0" brushRef="#br0" timeOffset="135706.204">7034 5291 629 0,'0'0'12'0,"0"0"6"16,0 0-18-16,0 0 0 0,0 0 0 0,0 0 0 15,0 0 16-15,0 0 0 0,-7-6 0 0,7 6 0 16,0 0-16-16,0 0 0 0,-7-6 0 0,7 6 0 0,-3-3 0 0,3 3 0 0,-4-6 0 15,4 6-9 1,0-5 9-16,-3-1 0 0,3 6 0 0,0 0 0 16,0 0 24-16,0 0 0 0,0 0 0 0,0 0 0 15,-4-6 22-15,4 6 5 0,0 0 1 0,0 0 0 0,-3-6 4 0,3 6 0 0,0 0 1 0,0 0 0 16,0 0-5-16,-7-6-2 0,7 6 0 0,-4 0 0 16,-3-6 16-16,3 0 3 0,-3 0 1 0,4-2 0 15,-4 5-38-15,0 0-8 0,0-3-2 0,0 0 0 16,-4 6-5-16,4-6-1 0,0 0 0 0,0 0 0 15,3 6 4-15,-3-6 0 0,7 6 0 0,-10 0 0 16,3 0 8-16,-4 0 1 0,4 6 1 0,0-6 0 16,7 0-12-16,-7 6-2 0,3 0-1 0,-3 0 0 15,4 0-7-15,3-6-8 0,-7 6 11 0,3-3-11 16,1 5 11-16,-1 1-11 0,4-9 10 16,-3 6-10-16,-1 0 11 0,1 0-11 0,3 0 12 0,-4 0-12 15,1 5 14-15,3-8-4 0,-4 3-1 0,0 0 0 16,4 0-9-16,-3 0 12 0,3 0-12 0,0 0 12 15,-4 5-12-15,4-5-14 0,0 0 3 0,0-3 1 16,0 6 10-16,0-3 0 0,0 8 0 0,4-2 0 16,-4-6 0-16,3 6-8 0,-3-9 8 0,4 9 0 15,0-1 0-15,-1-5-8 0,4 0 8 0,-3 6 0 16,-1-6 0-16,4 3 0 0,-3-4 0 0,3 1 0 16,-4 0 0-16,4 0 8 0,0 0 0 0,-3 0 0 15,3 0-8-15,-3 0-12 0,3-1 4 0,-4-5 0 16,1 0 8-16,3 6 0 0,3-6 0 0,-6 0 0 0,3 0 0 15,-7 0 0-15,7 0 10 0,0-6-10 0,-3 6 13 0,3-5-3 16,0-1-1-16,0 0 0 0,-4 0-9 16,4-6 10-16,0 6-10 0,0-2 10 0,-3-4-10 0,3 0 0 15,0 0 9-15,-3 0-9 0,-1 1 0 0,4 2 8 0,0-3-8 0,-3 0 0 16,-1 6 0-16,4-11 0 0,-3 5 0 16,-4 3-8-16,3-2 8 0,-3-1 0 0,0 6 0 15,0-6-8-15,0 3 8 0,-3 3 0 0,-1-5 0 0,4 5 0 16,-7 0 0-16,7 6 0 15,0 0 0-15,0 0 0 0,-3-6 0 0,-1 0 0 0,1 0 0 0,3 6 0 16,0 0 0-16,0 0-10 0,0 0 10 0,0 0 0 16,0 0 0-16,0 0 0 0,0 0 0 0,0 0 0 15,0 0 0-15,0 12 0 0,0-6-13 0,0 0 4 16,3 0 9-16,1 5 9 0,6-5-1 0,-6 0-8 16,-1 3 0-16,4 3 0 0,0-6-12 0,-3 5 3 15,3 1 9-15,-3-3 11 0,3 0-3 0,-4 5 0 16,1-8-8-16,-1 6 0 0,1-6 0 0,-1 0 0 15,-3 3 0-15,4-3 0 0,-4-6 0 0,0 11 0 16,3-5 0-16,-3-6 0 0,0 6 0 0,0-6 0 16,0 6 0-16,0-6 0 0,0 0-14 0,0 0 5 15,7 6 9-15,-7-6 0 0,4 6-9 0,3-6 9 16,-3 6-37-16,3-6-3 0,0 3-1 0,-4-3 0 16,4 0-29-16,4 0-6 0,-8 0 0 0</inkml:trace>
  <inkml:trace contextRef="#ctx0" brushRef="#br0" timeOffset="136415.31">7355 5203 1257 0,'0'0'53'16,"0"0"-42"0,0 0 23-16,0 0 5 0,0 0 1 0,7 6 0 15,-7-6-32-15,0 0-8 0,0 0 0 0,0 0 0 16,0 0 0-16,0 0 8 0,0 0-8 0,0 0 8 15,4 0-8-15,-4 0 0 0,0 0 0 0,0 0 0 0,7 3 0 0,-7-3 8 0,0 0-8 16,0 0 8-16,0 0 3 0,0 0 1 16,0 0 0-16,0 0 0 15,0 0 32-15,0 0 6 0,0 0 2 0,0 0 0 16,0 0 3-16,0 0 1 0,0 0 0 0,0 0 0 16,-7 0-36-16,7 0-6 0,-7-3-2 0,3 3 0 15,-3 0-12-15,-3 0 9 0,-1 0-9 0,4 0 8 0,0 0-8 0,-4 0 8 16,11 0-8-16,-7 0 8 0,0 3-8 0,0-3 0 0,7 0 0 15,-3 3 0-15,-8 5 0 0,4-2 0 0,4 0 0 0,-4-6 0 16,7 0 0-16,0 6-11 0,0-6 3 16,-4 6 0-16,4 6 8 0,0-1 0 0,0-8 0 0,0 6 0 15,0 0 0-15,0 3-10 0,4 5 10 0,-1-11-10 16,1 6 10-16,-1 0 0 0,1 2 0 0,-1-2 0 16,1-6 0-16,3 6 0 0,-4-3 0 0,-3 2 0 15,0-5 0-15,4 0 0 0,-1 0 0 16,-3-6 0-16,0 6 0 0,0-6 8 0,7 6-8 0,-7-6 8 15,4 6-8-15,3-6 8 0,0 0-8 0,0-6 8 16,0 6-8-16,4-6 8 0,3 0-8 0,-4 0 8 16,1 0-16-16,3 0-4 0,4-5 0 0</inkml:trace>
  <inkml:trace contextRef="#ctx0" brushRef="#br0" timeOffset="137372.252">7419 4697 866 0,'0'0'18'0,"0"0"4"0,0 0-22 0,0 0 0 0,0 0 0 0,0 0 0 16,0 0 39-16,0 6 3 0,0-6 1 0,0 6 0 16,3 0 7-16,1 3 2 0,0 2 0 0,-1-5 0 15,1 6 3-15,-1 0 1 0,1 0 0 0,3-4 0 16,-4 10-22-16,4-6-4 0,0 0-1 0,0-1 0 15,-3 10 16-15,3-9 3 0,-4 11 1 0,5-11 0 16,-5 8-12-16,4-2-2 0,0 0-1 0,-3 2 0 16,-1 4-3-16,8-7-1 0,-11 10 0 0,3-4 0 15,1 1-2-15,3-3-1 0,-4 8 0 0,1-8 0 0,-1 2 3 16,5-5 1-16,-5 8 0 0,1-8 0 0,-1 5-14 16,-3-2-2-16,4-9-1 0,-4 11 0 0,3-11-6 15,-3 3-8-15,4-4 11 0,-1 1-11 16,-3-6 0-16,0 0 0 0,0-6-10 0,0 0 10 0,0 0 0 0,0 0 21 15,0 0-2-15,0 0-1 0,0 0-6 0,0 0 0 16,0 0-1-16,0 0 0 0,0 0-1 0,0 0 0 0,0 0 0 16,0-6 0-16,-3 0-10 0,-1 6 0 0,1-6 9 0,-1 0-9 15,4 0 0-15,-3 1 0 0,-1-4 0 0,4 3 0 16,-3 0 0-16,-1 3 0 0,4 0 0 0,-4-3 0 16,1 0 0-16,3-5 0 0,-4 5 0 0,4 6 0 15,0-6 0-15,0 0 0 0,0-3 0 0,0 3 0 16,0 0 0-16,0 1-8 0,4-7 8 0,-1 6 0 15,1 0 0-15,0 0-8 0,-1-6 8 0,1 4 0 16,3 2-17-16,3 0 1 0,1 0 1 0,-4-6 0 16,3 6 6-16,1-5 1 0,0 2 0 0,3 3 0 15,-7 0 8-15,3 0-10 0,1 0 10 0,-4 6-10 16,4-6 10-16,-4 6 0 0,3 0 0 0,-3 0-8 16,0 0-2-16,0 6 0 0,0 0 0 0,1 0 0 15,-5-3 2-15,4 6 0 0,0 5 0 0,4-2 0 16,-8 0 8-16,1 0-8 0,3 2 8 0,0-2-8 15,-4 6 8-15,4-1 0 0,1 4 0 0,-5-3 0 16,1-1 0-16,3-2 0 0,-4 8 0 0,1-11 0 16,3 0 0-16,-4-3 0 0,1 6 0 0,-1-7 0 15,1-2 0-15,-1 6 0 0,1-6 0 0,-4-6 0 16,0 0 0-16,0 0 11 0,0 0-3 0,0 0 0 0,0 0-8 0,0 0-11 16,0 0 3-16,0 0 0 0,0 0-4 0,0 0-1 0,0 0 0 15,0 0 0 1,0 0-21-16,0 0-4 0,0 0-1 0,0 0 0 15,0 0-117-15,0 0-24 0,0 0-5 0</inkml:trace>
  <inkml:trace contextRef="#ctx0" brushRef="#br0" timeOffset="138127.577">8022 5203 1272 0,'0'0'26'0,"0"0"7"16,0 0-33-16,0 0 0 0,0 0 0 0,0 0 0 16,0 0 60-16,0 0 6 0,0 0 1 0,0 0 0 15,0 0-13-15,0 0-2 0,0 0-1 0,0 0 0 0,0 0-21 0,0 0-4 0,0 0-1 16,0 0 0-16,0 0-13 0,0 0-2 0,0 0-1 0,0 0 0 16,0 0-9-16,7 6 0 0,-3-3 0 15,-1 0 8-15,4 2-8 0,0 4 0 0,0-9 0 16,-3 6 8-1,3 0-8-15,0 0 0 0,-3-6 0 0,3 6 8 0,0 0-8 0,0-6 0 0,-4 0 0 16,4 6 8-16,-3-6-8 0,3-6 0 0,-4 6 9 0,5 0-9 16,-5-6 12-16,1 6-3 0,-1-6 0 0,1 0 0 15,-1 6 4-15,4-6 1 0,-7 0 0 0,4 0 0 16,-1-2-3-16,1 5-1 0,-1 0 0 0,-3-3 0 16,0 0-10-16,0 0 8 0,0 0-8 0,0 0 8 15,0 6-8-15,-3-11 0 0,3 5 9 0,-4 3-9 16,4 3 0-16,-3-6 0 0,-1 0 0 15,4 6 0-15,0 0-8 0,-10-6 8 0,10 6-8 0,0 0 8 16,-4-6-11-16,-3 0 11 0,7 6-13 0,-3 0 5 16,3 0 8-16,-11 0 0 0,4 0 0 0,0 0 0 15,0 6 0-15,-4-6 0 0,1 0 0 0,3 0 0 16,-4 6 9-16,-3 0 4 0,3-6 1 0,4 6 0 16,-7 0 1-16,4 3 0 0,-1 2 0 0,4 1 0 15,0-6-3-15,0 6 0 0,0-1 0 0,3 4 0 16,1-9-12-16,3 6 0 0,3 5 8 0,1-5-8 15,-1 3 0-15,4-3 0 0,4-1 0 0,-4 1 0 16,0-3 0-16,4 3 0 0,-1 5-8 0,-3-5 8 16,4-6 0-16,-1 3 0 0,1 3 0 0,0-1 0 15,-1-5 0-15,1 0 0 0,-1 0 0 0,1 0 0 16,-1 0 0-16,-2 0 0 0,-1-3 8 0,3 0-8 16,-3 2 0-16,-3-2 9 0,3-3-9 0,-4 3 8 0,-3-3-20 15,0 0-4-15,7 3 0 0,-7-3-1 16,4 0-24-16,3 0-5 0,-4 0-1 0,5-3 0 15,-1 0-47-15,0-3-10 0,3 1-1 0</inkml:trace>
  <inkml:trace contextRef="#ctx0" brushRef="#br0" timeOffset="138699.733">8322 4674 1340 0,'0'0'38'0,"0"0"8"0,0 0-37 16,0 0-9-16,-4 6 0 0,4-1 0 0,-3 1 27 0,3 6 3 16,0-6 1-16,0 6 0 0,0-4 11 0,3 4 2 15,-3 6 1-15,4-6 0 16,0-1-21-16,-1 10-5 0,1-3-1 0,3-1 0 15,-4 4-3-15,1-4-1 0,3 1 0 0,-4 0 0 0,1 2-14 0,3 4 0 16,0-4 0-16,0 10 0 0,-3-10 28 0,3 4 4 0,0 5 0 16,0-2 0-16,-4-4-16 0,1 1-4 15,3 2 0-15,-4-2 0 0,1 2 32 0,-1-2 7 16,1 5 1-16,-4-2 0 0,3-4-26 0,1 4-5 0,0-4-1 0,-4-5 0 16,3 8-6-16,-3-8-2 0,4 0 0 0,-1 2 0 15,-3-8 13-15,4 11 3 0,-4-11 0 0,3 3 0 16,1-3-13-16,-4-1-3 0,3-5 0 0,-3 3 0 15,4-3-12-15,-4-6 0 16,0 0 0-16,0 0 0 0,0 0 0 0,0 9-13 16,0-9 2-16,0 0 1 0,3 9-32 15,1-4-6-15,-1 1-2 0,-3-6 0 16,4 6-15-16,-4-6-3 0,0 0-1 0,0 0 0 16,0 0-45-16,0 0-9 0,3 0-1 0</inkml:trace>
  <inkml:trace contextRef="#ctx0" brushRef="#br0" timeOffset="139105.372">8237 5147 1288 0,'-14'6'27'0,"14"-6"5"0,0 0-32 16,0 0 0-16,0 0 0 0,0 0 0 0,0 0 82 0,0 0 10 0,0 0 1 16,0 0 1-16,0 0-52 0,0 0-10 0,0 0-3 0,0 0 0 15,0 0-29-15,0 0 0 0,7 3 0 0,0 0 0 16,0 0 0-16,0 3 0 0,1-6 0 0,-1 5 0 15,7 1 0-15,-7 0 0 0,3 0 0 0,4-6 0 16,-3 6 0-16,3-6 0 0,0 6 0 0,0-6 0 16,0 0 0-16,-3 6 0 0,3-6 0 0,-3 0 0 15,-1 0 0-15,1 0-12 0,0 3 12 0,-1-3-13 16,4 0-32-16,-3 0-7 16,3 0 0-16,-4 3-1 0,5-3-23 0,-5 5-4 0,8-2 0 15,-4-3-1-15,-4 6-47 0,5 0-8 0</inkml:trace>
  <inkml:trace contextRef="#ctx0" brushRef="#br0" timeOffset="139628.779">8731 5282 1440 0,'0'0'30'0,"0"0"6"0,-3 9-28 16,-1-3-8-16,1 0 0 0,-1 0 0 0,4-6 44 0,-7 11 8 0,7-11 2 0,-7 6 0 16,4 3-34-16,-1-3-8 0,4-6 0 0,-7 9-1 15,3 5 0-15,4-14 0 0,-3 6 0 0,3 0 0 16,-4 0-11-16,4 6 0 0,0-3 0 0,0 2 0 16,0 1 0-16,0-6 0 0,0 6 0 0,0 0 0 15,4-1 0-15,-4-2 13 0,3 3-1 0,1 0-1 16,-1-6 19-16,1 5 4 0,0-2 1 0,-1-3 0 15,4 6-19-15,-3-6-4 0,3 5-1 16,-4-5 0-16,1 0 5 0,-4-6 2 16,7 0 0-16,-4 6 0 0,4-6-6 0,4 0-2 0,-4 0 0 0,4 0 0 15,-4 0 0-15,3-6 0 0,1 0 0 0,-1-5 0 16,1-1 3-16,0-3 1 0,-1 3 0 0,1 1 0 16,-4-7-3-16,0-3-1 0,0 4 0 0,0 5 0 15,0-6-10-15,-3 1 0 0,-1 2 0 0,-3 3 0 16,4 0 0-16,-4-5 0 0,-4 5 0 0,1 3 0 15,-1-8-9-15,-3 11-4 0,0 0-1 0,0-6 0 16,0 9 2-16,-4-3 1 0,1 3 0 0,-1 3 0 16,0 0 0-16,-3 0 0 0,0 3 0 0,0 3 0 15,4-3 11-15,-5 9 0 0,5-6-9 0,-1 0 9 16,4 5-10-16,0-5 10 0,0 0-13 0,4 0 5 16,-1 3 8-16,1 3-10 0,3-7 10 0,0 7-10 15,0-6 10-15,0 0-10 0,3 0 10 0,1 3-10 0,-4-3 1 16,3-1 0-16,4 1 0 0,-3-6 0 15,-1 6-92-15,4-6-19 0,-3 6-3 0</inkml:trace>
  <inkml:trace contextRef="#ctx0" brushRef="#br0" timeOffset="140436.591">9052 5285 1755 0,'-7'6'36'0,"4"-6"9"0,3 0-36 0,-7 6-9 0,7-6 0 0,-7 6 0 16,7-6 38-16,-4 6 6 0,4-6 0 0,0 0 1 15,-3 6-28-15,3-6-5 0,0 0-2 0,-4 5 0 16,4-5-10-16,0 12 0 0,0-9 0 0,0 3 0 16,4 3-11-16,-1 5 11 0,1-8-8 0,-1 6 8 15,1-6 0-15,-1 3 0 0,1 3 0 0,-1-1 0 16,1-5 0-16,-4 0 0 0,3 6 0 0,-3-6 0 16,4 3 8-16,-1-4 8 0,-3-5 0 0,0 0 1 15,4 6 3-15,-4-6 0 0,0 0 0 0,0 0 0 16,0 0 3-16,0 0 1 0,0 0 0 0,0 0 0 0,0 0-10 15,0 0-2-15,0 0 0 0,0 0 0 16,0 0 9-16,0 0 2 0,0 0 0 0,0 0 0 16,0 0-1-16,0 0 0 0,0 0 0 0,0 0 0 0,0 0-2 15,0 0 0-15,0 0 0 0,0 0 0 0,-4-6-8 0,1 1-3 0,-1-4 0 0,1 3 0 16,-4-6-9-16,3 6 0 0,1-6 0 0,-1 1 0 16,1 2 0-16,-1 3 0 0,4 0 0 0,-3-6 0 15,3 6 0-15,0-5 0 0,0 2 0 0,0 3 0 16,0 0 0-16,0 0-9 0,3 0 9 0,1-5 0 15,-4 5-9-15,3 0 9 0,1 0 0 0,-1-3-9 16,1 3 9-16,3 3 0 16,-4 0-9-16,4 3 9 0,0-5 0 0,-3-1-9 15,3 6 9-15,-4 0 0 0,5-6 0 0,-1 6-8 0,0 0 8 0,-4 0 0 16,-3 0 0-16,7 6 0 0,-3-6-8 0,3 0 8 16,-4 0 0-16,4 11 0 0,0-11 0 0,1 3 9 15,-1 0-9-15,0 3 0 0,0-3 0 0,0 3 0 16,0 0-10-16,0 6 10 0,0-6 0 0,0 5-9 15,0-2 9-15,0 0 0 0,0 0 0 0,0 8 0 16,-3-5 0-16,-1 0 0 0,4-3 0 0,-3 2 0 16,-1 1 0-16,1 0 0 0,-1 0 0 0,1 0 0 15,-1-4 0-15,-3 4 8 0,4-6-8 0,0 0 0 16,-4 6 0-16,0-7 0 0,3 1 0 0,-3 3 0 16,0-3 0-16,4 0 0 0,-4 0 0 0,-4 6 8 15,4-7-8-15,0 1 0 0,0 0-11 0,0 3 11 0,0-3-16 16,4 3 4-16,-4 0 0 0,0-9 0 0,3 5 12 15,-3 1 0-15,0-6 0 0,0 12 0 16,0-6-36-16,0-6-4 0,0 0 0 0,0 0-1 16,0 0 10-16,0 0 3 0,0 0 0 0,0 0 0 15,0 0-25-15,0 0-5 0,0 0-1 0,0 0 0 16,4-6-143-16,-1 0-29 0</inkml:trace>
  <inkml:trace contextRef="#ctx0" brushRef="#br0" timeOffset="141218.688">9476 5279 649 0,'3'-3'28'0,"4"-3"-28"16,-3 1 36-16,-1-1 1 0,1-6 1 0,-1 6 0 15,1 0 4-15,-1 6 1 0,-3 0 0 0,0-6 0 16,0 6-24-16,0 0-5 0,4-14-1 0,-4 14 0 16,0 0 7-16,0 0 0 0,0 0 1 0,0 0 0 15,0 0 32-15,0 0 7 0,0 0 0 0,0 0 1 16,0 0 9-16,0 0 2 0,0 0 0 0,-7-3 0 16,7 3-4-16,0 0-1 0,-7 0 0 0,7 0 0 15,-7 3-18-15,7-3-3 0,-7 0-1 0,0 8 0 16,7-8-13-16,-7 6-4 0,0-6 0 0,-1 6 0 15,5-6-16-15,-4 6-3 0,3 0-1 0,-3-6 0 16,7 0-8-16,-3 6 8 0,3-6-8 0,-4 6 8 16,-3 0-8-16,4-1 0 0,-1 1-12 0,1 0 12 0,3-6 0 15,-4 9 0-15,4-9 0 0,-3 6 0 0,3-6 0 0,0 6 0 0,0 0 0 0,0-6 0 16,0 0 0-16,3 11 0 0,-3-11 0 0,0 0 8 16,0 0-8-16,0 0 0 0,4 6 0 0,-4-6 0 15,3 6 0-15,-3-6 0 0,0 0 0 0,4 3 0 16,3 3 0-16,0-3 0 15,-4 3 0-15,4-3 0 0,0 3 0 0,-3-1 0 0,-4-5 0 16,7 0 0-16,0 6 0 0,0-6 0 0,-3 0 0 16,3 6 0-16,-4-6 0 0,1 6 0 15,3-6 0-15,-7 0 0 0,3 0 0 0,-3 0 0 16,4 6 0-16,-4-6 0 0,7 0 0 0,0 0 8 0,-4 6-8 0,5-6 8 16,-8 0-8-16,7 0 0 0,-4 0 0 0,4 0 0 15,-7 0 8-15,4 3-8 0,3 0 8 0,-4 0-8 16,1 3 0-16,3-3 0 0,-4-1 0 0,4 4 0 15,-3-6 8-15,-1 6-8 0,5-6 8 0,-5 6-8 16,1 0 0-16,-1 0 0 0,4 0 0 0,-7-6 0 16,4 9 0-16,-1-4 0 0,1 1 0 0,-1 0 0 15,-3 0 0-15,0 6 0 0,4-6 0 0,-4 5 0 16,3-5 0-16,-3 0 0 0,4 0 0 0,-1 0 0 16,-3 3 0-16,0-9 0 0,4 6 0 0,-4-6 0 15,0 11 12-15,0-11-4 0,0 0 0 0,3 6 0 16,-3-6-8-16,0 6 0 0,0-6 0 0,4 6 0 0,-4-6 0 15,0 0-11-15,0 0 3 0,0 0 0 0,0 3 8 0,0-3-8 16,0 0 8-16,0 6-8 0,0-6 8 16,-4 9-8-16,4-9 8 0,-7 9-8 0,0-9-4 15,0 5-1-15,-3 1 0 0,-1-6 0 16,1 6-20-16,-1-6-4 0,0 6-1 0,-3-6 0 16,4 0-26-16,-1 6-6 0,-3-6-1 0,3 0 0 15,1 0-2-15,-1 0-1 0,1 0 0 0</inkml:trace>
  <inkml:trace contextRef="#ctx0" brushRef="#br0" timeOffset="142643.984">10499 5265 858 0,'0'0'36'15,"0"0"-28"1,0 0 58-16,-7-6 12 0,0 6 2 0,3-6 1 16,1 6-58-16,-1-6-12 0,0 0-3 0,4 6 0 15,0-6-8-15,0 6 8 0,0 0-8 0,0 0 8 16,0 0-8-16,0 0 0 0,0 0 0 0,0 0 8 15,0 0 5-15,0 0 1 0,0 0 0 0,0 0 0 16,0 0 10-16,0 0 1 0,0 0 1 0,0 0 0 16,0 0-3-16,0 0-1 0,0 0 0 0,0 0 0 15,0 0-22-15,0 0 9 0,0 0-9 0,0 6 0 16,4 0 24-16,-4 6-1 0,0-6-1 0,0 2 0 0,4 1 17 16,-4 0 3-16,0 3 1 0,3 0 0 0,-3-1-6 0,0-2-1 15,4 3 0-15,-4 5 0 0,3-5-8 0,1 0-3 0,-1 3 0 16,1 2 0-16,3-5-7 0,-4 0-2 0,1 6 0 15,3-7 0-15,-4 4-8 0,4 3-8 16,0-7 9-16,-3 1-9 0,3 3 8 0,-3-3-8 16,-1-7 0-16,4 7 9 0,-3-6-9 15,-1 0 8-15,4 0-8 0,-3 0 8 0,3 3-8 0,0-9 0 16,0 5 0-16,0-5 8 0,0 6-8 0,4-6 0 0,-4 0 0 16,0 6 0-16,0-6 8 0,0 0-8 0,3 0 8 0,-2 0-8 15,-1 0 16-15,0-6-3 0,-4 6 0 0,4 0 0 16,0-6-13-16,4 1-13 0,-4 5 2 0,0-9 1 15,0 0 18-15,-3 3 4 0,-1 3 1 0,1-3 0 16,-1-6-13-16,1 7 0 0,-4-7 0 0,0 0 0 16,0 0 16-16,0 3 1 0,-4-2 0 0,1-1 0 15,-1 0-3-15,1 0-1 0,-4-2 0 0,-1 2 0 16,5 0-13-16,-4-2 8 0,3-1-8 0,-3 0 0 16,0 3 0-16,4 1 0 0,-4-4 0 0,0 3 0 15,3 6 0-15,4-11 0 0,4 11 0 0,-4-6 0 16,3 3-12-16,1 0 2 0,-4 6 0 0,3-8 0 15,4 5-36-15,0 0-7 0,0 0-2 16,-3 6 0-16,3-6-149 0,-4 6-31 0,1 0-5 0</inkml:trace>
  <inkml:trace contextRef="#ctx0" brushRef="#br0" timeOffset="143337.22">10806 5285 1250 0,'0'0'35'0,"0"0"9"0,0 0-36 0,-4 6-8 0,4-6 0 0,0 0 0 15,0 12 37-15,0-6 6 0,0 0 1 0,4-1 0 16,-1 7-13-16,1-6-3 0,-1 0 0 0,4 3 0 16,-3 2 0-16,-1 1 0 0,4-6 0 0,-3 6 0 15,3-3-12-15,0 2-4 0,-4 1 0 0,1-6 0 16,3 6 7-16,-3 0 1 0,-4-4 0 0,3 1 0 15,1 0 9-15,-4-3 3 0,0-6 0 0,0 6 0 16,0-6-32-16,0 0 0 0,3 12 0 0,-3-12 0 16,0 0 16-16,0 0-4 0,0 0 0 0,0 0 0 15,0 0 32-15,0 0 7 0,0 0 1 0,0 0 0 16,0 0-32-16,0 0-7 0,0 0-1 0,0 0 0 0,0 0-3 16,-3-6-1-16,3 6 0 0,-4-6 0 0,4 0-8 0,-3 0 0 15,3 6 0-15,-4-9 0 0,4 3 0 0,0 1 0 0,4-7 0 16,-4 6 0-16,0 0 0 0,0 0 0 0,0 0 0 0,0-6 0 15,3 1 0-15,1 5 0 0,-1-3 0 0,1 3 0 16,3 0 0-16,-4 0 0 0,1-5 0 16,3 2 0-1,0 0 0-15,0 0-11 0,0 3 3 0,0 0 0 0,0-5 8 0,4 11 0 0,-4-6 0 16,0 0 0-16,3 6 0 0,-2-6 0 16,2 0 0-16,-3 6 0 0,-3 0 0 0,-4 0-10 0,7 6 10 0,0 0 0 15,0 0 0-15,0 6-8 0,3-1 8 0,-2-2 0 16,-1 0-10-16,3 11 2 0,-3-8 0 0,0 0 0 15,4 3 8-15,-4 2 0 0,3 1 0 0,-2-6 0 16,-1 5 0-16,0-2 0 0,0-3 0 0,0 5 0 16,-4-8 0-16,4 3 0 0,-3-6 0 0,3 6 0 15,-4-6 0-15,-3-6 0 0,4 0 0 0,-4 0 0 16,0 0-40-16,0 0-10 16,0 0-2-16,0 0 0 0,4 0-112 0,-1-6-22 0,1 0-5 0</inkml:trace>
  <inkml:trace contextRef="#ctx0" brushRef="#br0" timeOffset="144387.78">11889 4697 1161 0,'-7'0'24'0,"7"0"7"16,0 0-31-16,0 0 0 0,0 0 0 0,0 0 0 16,0 0 64-16,-8 12 8 0,8-12 0 0,0 0 1 0,-3 0-20 0,3 0-4 0,-7 6-1 0,7-6 0 15,0 0-28-15,-4 6-5 16,4-6-2-16,0 8 0 0,4 4-13 0,-4 0 0 0,3 0 8 15,1 0-8-15,3 2 0 0,-3 4 0 0,-1 0 0 16,4 5 0-16,-3-2 12 0,3 8-1 16,-4-8 0-16,4 8 0 15,-3-3 11-15,3 10 2 0,0-4 1 0,-4-3 0 0,5 4 3 0,-5-4 1 16,4 4 0-16,0-4 0 0,0 3-2 0,-3-2-1 16,3 2 0-16,0-3 0 0,0-5 3 0,-4 2 1 0,5-8 0 0,-5-3 0 15,1 2-16-15,-1-5-3 0,1 0-1 0,-1 0 0 16,1-6 2-16,-4-6 0 0,0 0 0 0,0 0 0 15,0 0 22-15,0 0 5 0,0 0 1 0,0 0 0 16,0 0-28-16,0 0-4 0,0 0-8 0,0 0 11 16,-7-3-3-16,0-6 0 0,3 3 0 0,-3 0 0 15,0 0-8-15,3 0 0 0,-3 6-10 0,0-6 10 16,4-2 0-16,-4-1 0 0,3 3-8 0,1 3 8 16,-1-3-8-16,1 0 8 0,-1 0-13 0,1 0 5 15,-1 0-12-15,4 1-3 0,-4-4 0 0,4 3 0 16,0 0 14-16,0 3 9 0,0-6-12 0,4 3 12 15,-4-5-12-15,4 5 4 0,-1-6 8 0,1 3-13 16,3 0 13-16,0-5 0 0,0 8-10 0,0-6 10 16,3 6 0-16,-3 0-11 0,4-3 11 0,0 4-8 15,-1-1 8-15,1 6 0 0,-1-6-9 0,1 6 9 16,0 0 0-16,-4 0-9 0,3 0 9 0,-3 0 0 16,4 6-10-16,-1-6 10 0,1 0-8 0,0 6 8 15,-1 2 0-15,1 4 0 0,-1-6 0 0,1 6-8 0,-1 5 8 16,-2-5 0-16,-1 3 0 0,0 3 0 0,0-1 0 15,0-5 0-15,0 8 0 0,0-8 0 0,0 6 0 16,-4-3 0-16,1 2 0 0,0-5 0 0,-1 0 0 0,1 0 0 16,-1-4 0-16,-3-2 0 0,-3 6 0 0,3-6 9 15,-4 6-9-15,-3-7 10 0,7-5 0 0,-7 0 0 0,-4 0 0 16,1 0 0-16,-1 0 1 0,-3-5 0 0,-4 5 0 0,4-12 0 16,0 12-11-16,-3-6 0 0,2 0 0 0,1-3 0 15,0 3-28-15,0 3 3 0,0-2 0 0,3 2 0 16,1-3-32-1,3 6-7-15,-4 0 0 0,4-6-1 0,7 6-47 0,0 0-8 16,-7 0-3-16</inkml:trace>
  <inkml:trace contextRef="#ctx0" brushRef="#br0" timeOffset="144762.691">12428 5270 1242 0,'0'0'35'0,"-3"3"9"0,3-3-36 16,0 6-8-16,0-6 0 0,-4 6 0 0,4 6 37 0,-3-6 6 0,3-6 1 0,3 6 0 15,-3 5-25-15,4-5-5 0,-4 0-1 0,3 0 0 16,1 6-13-16,3 2 0 0,-4-2 0 0,5 0 0 16,-5-3 0-16,4 8 0 0,0-5 0 0,-3 6 0 15,3-6 0-15,0 2 0 0,-4-2 0 0,4 0 0 16,-3 0-8-16,-1-7-2 0,5 1 0 0,-8-6 0 31,0 0-50-31,0 0-9 0,0 0-3 0</inkml:trace>
  <inkml:trace contextRef="#ctx0" brushRef="#br0" timeOffset="144958.92">12344 5056 1263 0,'0'0'28'0,"0"0"5"0,0 0 2 0,0 0 1 0,0 0-36 0,0 0 0 0,0 0 0 0</inkml:trace>
  <inkml:trace contextRef="#ctx0" brushRef="#br0" timeOffset="145450.004">12562 4759 781 0,'0'0'16'0,"0"0"4"16,0 0 1-16,0 0 3 0,0 0-24 0,0 0 0 0,0 6 0 0,0 6 0 15,4-7 66-15,-1 10 9 0,1 3 1 0,0-6 1 16,-1 5-29-16,4 4-5 0,-3-10-2 0,3 13 0 16,0-3 11-16,0-4 3 0,0 7 0 0,-4 2 0 15,4-8-1-15,0 11 0 0,1-2 0 0,-1 2 0 16,0-2 2-16,0 5 0 0,0 3 0 0,0-8 0 16,0 8-16-16,0-9-4 0,0 4 0 0,0-1 0 0,-3-2-8 15,3-4-1-15,0-2-1 0,0 2 0 16,0-5-5-16,-4 2-1 0,4-2 0 0,-3 0 0 0,-1-1-9 15,5-8-3-15,-5 3 0 0,1 0 0 0,-1-1-8 0,1-5 0 16,-4 0 0-16,3 0 0 0,-3-6 8 16,4 6-8-16,-4-6 0 0,0 0 8 15,0 0-8-15,0 0-16 0,0 0 4 0,0 0 1 16,0 0-44-16,0 0-9 0,0 0-1 0,0 0-1 16,0 0-142-16,0 0-29 0</inkml:trace>
  <inkml:trace contextRef="#ctx0" brushRef="#br0" timeOffset="145974.001">12756 4900 1181 0,'0'0'24'0,"0"0"7"0,0 0-31 0,0 0 0 0,0 0 0 0,0 0 0 16,0 0 56-16,0 0 4 0,0 0 2 0,0 0 0 15,0 0-23-15,0 0-5 0,0 0-1 0,0 0 0 16,0 0-13-16,0 0-2 0,0 0-1 0,0 0 0 15,4 3-1-15,-4 3-1 0,4 6 0 0,-1-7 0 0,-3 1-7 16,4 6 0-16,-1-6-8 0,1 0 12 0,-1 0-12 16,1 0 0-16,-1 0 0 0,1 8 0 0,-1-8 0 0,1 0 0 0,3 0 8 0,-4 6-8 15,4 2 0-15,-3-2 0 0,3 6 0 16,0-7 0-16,-3 7 0 0,3 3 12 16,0-4-1-16,0 4-1 0,0-3 26 0,-4 5 6 15,1-2 1-15,3 2 0 0,-4 1-28 0,4-1-6 0,1-2-1 16,-5 8 0-16,4-11 9 0,0 8 2 0,-3-5 0 15,3 2 0-15,0 1 15 16,-4-4 3-16,1 4 1 0,3-6 0 0,-4-1-21 0,1-2-4 0,0 3-1 0,-1-7 0 16,1-5-3-16,-4-6-1 0,0 0 0 0,0 0 0 15,0 0-8-15,0 6 0 0,0-6 0 0,0 0 0 16,0 0 0-16,0 0-17 0,0 0 4 0,0 0 1 31,0 0-49-31,0 0-10 0,-4-6-1 0,1 0-1 0,3 6-143 0,0-6-28 0</inkml:trace>
  <inkml:trace contextRef="#ctx0" brushRef="#br0" timeOffset="146684.452">13085 5359 1679 0,'0'0'35'0,"0"0"8"0,0 0-35 0,0 0-8 0,0 0 0 0,0 0 0 15,0 0 48-15,-8 5 7 0,8-5 1 0,0 0 1 16,0 0-26-16,0 0-6 0,-7 6-1 0,7-6 0 16,0 0-12-16,0 6-4 0,0-6 0 0,0 6 0 15,0-6-8-15,4 6 0 0,3 0 0 0,-3-3 0 16,3 3-9-16,-4 0 9 0,4-6-12 0,4 3 12 16,-4-1 0-16,0 4 0 0,3-6 12 0,-3 0-3 15,1 6-9-15,2-6 0 0,-3 0 0 0,0 0 0 16,-7 0 0-16,7 0 8 0,-7 0-8 0,7 0 8 15,-3-6 2-15,3 0 0 0,-7 6 0 0,7-2 0 16,-7 2-2-16,4-3 0 0,-1-6 0 0,-3 9 0 16,4-6 0-16,-1 0-8 0,1 0 12 0,-4 0-4 15,0 0-8-15,3 0 0 0,-3-8 9 0,0 8-9 16,0-3 0-16,-3 0 0 0,-1-8 0 0,1 11 0 16,-1-6-24-16,1 0-5 0,-1 3-2 0,-3-2 0 15,3 5-12-15,-3-6-2 0,-3 12-1 0,3-6 0 16,-4 0 19-16,4 0 4 0,-4-2 1 0,1 5 0 15,3 0 22-15,0 3 0 0,0 0-9 0,-4 0 9 0,4 0 27 16,0 6 9-16,0 8 1 0,0-8 1 16,3 0-25-16,1 6-5 0,3 0 0 0,-4-1-8 0,4-2 0 15,0 3 0-15,4 0 0 0,-1 5 0 0,1-5 0 0,-1 0 0 16,1 8 0-16,3-8 0 0,-3 0 0 0,3 3 0 0,0-4 13 16,0 1-4-16,0 0 8 0,0 0 2 0,0-1 0 0,0-2 0 15,0-3-4-15,0 0-1 0,0 0 0 0,0 0 0 16,0 0 0-16,0-1 0 0,0-5 0 0,0 6 0 15,4-6-6-15,-4 0-8 0,4 0 11 0,-1-6-11 16,1 6 8-16,-1 0-8 16,1 0 0-16,0-5 0 0,3 5-9 0,0-12-9 0,-4 6-2 0,4 0 0 31,1-3-148-31,-5 0-31 0,1 4-5 0</inkml:trace>
  <inkml:trace contextRef="#ctx0" brushRef="#br0" timeOffset="147177.492">13289 4697 1257 0,'0'0'53'0,"0"0"-42"16,0 0 31-16,0 0 6 0,0 0 2 15,0 0 0-15,0 0 1 0,0 0 0 0,-3 12 0 0,3-12 0 16,0 6-17-16,0 3-3 0,0-9-1 0,3 11 0 16,-3-5-18-1,4 12-4-15,-1-6-8 0,1-4 12 16,-1 4 1-16,1 6 0 0,-1 0 0 0,1-1 0 0,-1 4 7 0,4-4 2 0,0 4 0 0,-3 2 0 15,3 1-7-15,0 0-2 0,0 2 0 0,0-3 0 16,-3 4 15-16,3 8 2 0,0-8 1 0,0 2 0 16,-4-2-3-16,4 2-1 0,1-3 0 0,-5 4 0 15,4-7-13-15,0 4-2 0,0-4-1 0,-3 1 0 16,3 2-3-16,0-5 0 0,0 2 0 0,-4-5 0 16,5 6-8-16,-5-4 10 0,4-8-10 0,-3 11 10 15,-1-11-10-15,1 3 0 0,-1-3 0 0,1-1 0 16,-4 1 0-16,3-3 0 0,-3 0 0 15,0-9 0-15,0 0 0 0,0 0 0 0,0 0 0 0,0 0 0 16,0 0-20-16,0 0-2 0,0 0-1 0,0 0 0 16,0 0-37-16,-3-6-8 15,-4 3-2-15,3-3 0 0,1 3-93 16,-1-3-18-16,1 0-4 0</inkml:trace>
  <inkml:trace contextRef="#ctx0" brushRef="#br0" timeOffset="147581.617">13010 4962 1165 0,'0'0'24'0,"0"0"7"0,0 0-31 0,0 6 0 0,4 0 0 0,0 8 0 15,-1-8 67-15,4 0 7 0,0 0 2 0,0-6 0 16,4 6-11-16,-1 0-1 0,1-1-1 0,3-5 0 16,0 3-22-16,0 3-4 0,0-3-1 0,4 0 0 15,0-3-14-15,-4 0-3 0,3 6-1 0,1-6 0 16,0 0-6-16,-1 0-2 0,-3 0 0 0,4 0 0 15,-4 0-10-15,4 0 8 0,-4 0-8 0,0 0 8 16,0 0-8-16,0 0 0 0,0 0 0 0,0 0 8 16,-3 0-8-16,3 0 0 0,0 0 0 0,-3 0 0 15,3 6 0-15,-3-6 0 0,3 0-12 0,0 6 12 16,-4-6-34-16,1 0 1 0,0 0 0 0,-1 0 0 16,1 6-43-16,-1-6-8 0,1 0-1 0</inkml:trace>
  <inkml:trace contextRef="#ctx0" brushRef="#br0" timeOffset="148787.109">14414 5168 1116 0,'0'0'23'0,"0"0"6"0,0 0-29 16,0 0 0-16,0 0 0 0,0 0 0 0,0 0 97 0,0 0 14 0,-3-6 2 0,3 6 1 15,0 0-29-15,-4-3-5 0,4 3-2 0,-3-6 0 16,3 6-43-16,-7-3-9 0,3 0-2 0,-3 3 0 16,4-6-8-16,-4 6-3 0,0-6 0 0,3 6 0 15,-3-6-13-15,0 6 11 0,0 0-11 0,3 0 10 16,-3 0-10-16,0 0 10 0,0 0-10 0,4 6 10 16,-4 0-10-16,0 0 0 0,3 0 0 0,1 0 8 15,-4 3-8-15,3 2 0 0,0 1 0 0,1 0 0 16,-1-3 0-16,4 8 0 0,-3-5 0 0,-1 0 0 15,4 5 0-15,0-5 0 0,-3 3 0 0,3 3 0 16,0-7 0-16,0 1 8 0,0 0-8 0,0 2 0 16,0-2 0-16,3-6 0 0,-3 0 0 0,0 3 0 15,0-9 0-15,0 0 0 0,0 6 0 0,0-6 0 16,4 9 0-16,-4-9 0 0,3 8 0 0,-3-8 0 16,4 0 0-16,-4 0 0 0,7 6 0 0,-3-6 0 15,3-6 0-15,0 6 0 0,0-6 0 0,0 1 0 16,0-1 0-16,3-3 8 0,1 3-8 0,0-6 8 15,-1 0-8-15,1-2 0 0,-4-1 0 0,3 0 8 16,1-2 10-16,-4-4 2 0,4 4 0 0,-1-7 0 16,-3-2-20-16,0 2-17 0,0-8 3 0,-3 2 1 0,-1-2 21 15,1-3 4-15,-4-1 0 0,0 10 1 16,3-12-13-16,1 2 0 0,-4 4 0 0,3 3 0 16,-3-4 0-16,0 10 0 0,-3-1 0 0,3 4 0 0,-4-4 0 15,1 7 0-15,-1 2 0 0,1-3 0 0,-4 1 0 16,3 5 12-16,-3-3-3 0,4 9-1 0,-1-5-8 0,-3-1 0 15,4 6 0-15,-1-9 0 0,-3 9 0 0,3 0 0 0,-3 1 0 16,4-1 0-16,-1 0 0 0,-3 0 0 0,4 0-9 0,-4 0 9 16,3 0 0-16,-3 6 0 0,7 0 0 0,0 0 9 15,-10 0-17-15,10 0-4 0,-8 0-1 0,1 0 0 16,0 6 13-16,4 0-11 0,-4 0 11 16,3 6-10-16,1-1 1 0,-1 1 0 15,1 9 0-15,3-4 0 0,0 4-3 0,3 3 0 16,1-7 0-16,-1 10 0 0,4 2 12 0,0-5-8 0,4 8 8 0,-4-9-8 15,4 10 8-15,-1-4 0 0,1-2 0 16,-1-4 0-16,1 4 0 0,-1 2 0 0,-2-6 0 0,2 4 0 16,-3-4 0-16,0 1 0 0,0 2 0 0,0-2 0 15,-3 2 0-15,3-2 8 0,-4-1-8 0,5-2 11 16,-5 3-11-16,4-4 0 0,-3 4 0 0,3-1 8 16,-4-5-8-16,1 2 0 0,-1-8-10 0,1 3 10 15,3 0 0-15,-4-1 0 0,4-2 0 0,1 0 0 16,-5 0 0-16,1-7 0 0,3 4 0 0,0-3 0 15,-4 0 0-15,4-6 0 0,-3 6 0 0,3-6 10 16,-4 0-25-16,4 6-5 0,-3 0 0 0,3-6-1 16,0 0-128-16,-3-6-26 0</inkml:trace>
  <inkml:trace contextRef="#ctx0" brushRef="#br0" timeOffset="149158.51">14736 4580 1340 0,'-4'8'38'0,"4"4"8"16,0 6-37-16,4-6-9 0,-1-1 0 0,1 4 0 15,-1-3 15-15,1 0 1 0,-1-1 0 0,1-5 0 16,-1 6-5-16,1-6-1 0,-1 0 0 0,1 2 0 16,3-2-10-16,-4 0 0 0,1 0 0 0</inkml:trace>
  <inkml:trace contextRef="#ctx0" brushRef="#br0" timeOffset="149941.514">15371 5159 1592 0,'0'0'33'0,"0"0"7"16,0 0-32-16,0 0-8 0,0 0 0 0,0 0 0 15,-8 3 42-15,1 3 6 0,0-6 2 0,0 0 0 16,0 0-32-16,-3 0-6 0,-1 0-2 0,4 0 0 16,-4 0 2-16,1 0 0 0,-1-6 0 0,-3 6 0 15,4 6-12-15,-1-6 0 0,-3 0-10 0,3 5 10 16,1 1 0-16,-1 0 0 0,1 0 0 0,2 0 0 0,-2 0 0 16,3 0 13-16,3 0-1 0,-3 8 0 0,4-2-12 15,-4 0 0-15,3 5 0 0,1-2 0 0,3 3 0 16,0 5 0-16,0-8 0 0,0 8 0 0,0-5 0 15,3-6 0-15,-3 6 0 0,4-4 0 0,-1-2 0 16,1 6 0-16,-1-7 0 0,1 4 0 0,3-3 0 16,-4 0 0-16,1-7 0 0,3 1 0 15,-4-6 0-15,-3 0 19 0,0 0-3 0,8 0 0 0,-5 0 0 0,4-6 0 16,0 1 0-16,0-7 0 0,-3 6-16 0,-1-9 10 0,1 1-10 16,-1-1 8-16,1-3 5 0,-1 4 1 0,4-4 0 0,-3 6 0 15,0 0-14-15,-1-8-13 0,1 8 2 0,-1 0 1 16,1-5-5-16,-1 11-1 0,1-6 0 0,-4-3 0 15,3 9-9 1,-3-5-3-16,0-1 0 0,4 6 0 0,-4 0 7 0,0 6 1 0,0 0 0 0,0 0 0 16,0 0 9-16,0 0 3 0,0 0 0 0,0 0 0 15,0 0-2-15,0 0 0 0,0 0 0 0,0 0 0 16,0 0 10-16,0 0-12 0,3 6 12 0,4 6-12 16,-3-6 12-16,3 5 11 0,-4-5-3 15,5 9 0-15,-5-3 0 0,4 0 0 0,-3-1 0 0,3 4 0 16,-4-3 7-16,4 5 1 0,-3-5 0 0,3 0 0 15,-4 3 2-15,1-4 1 0,-1 1 0 0,1 0 0 16,-1 3-19-16,1-10 0 0,0 4 0 0,-1 0 0 16,1-3 0-16,-4-6 0 0,0 0 0 0,0 0 0 15,3 0-19-15,-3 0-10 0,0 0-3 0,0 0 0 16,4 6-38-16,-4-6-8 0,7-6-2 0</inkml:trace>
  <inkml:trace contextRef="#ctx0" brushRef="#br0" timeOffset="150619.307">15371 5241 1454 0,'0'0'30'0,"0"0"8"0,0 0-30 0,0 0-8 0,0 0 0 0,0 0 0 16,0 0 61-16,0 0 11 0,0 0 3 0,-4 6 0 16,4-6-53-16,4 12-10 0,-4-6-3 0,3 2 0 15,1-5 19-15,-1 3 3 0,4 3 1 0,0-9 0 16,-3 12-18-16,3-6-3 0,0-6-1 0,0 11 0 15,0-5 10-15,0 0 1 0,0 0 1 0,4 3 0 16,-4 3-2-16,3-7-1 0,1 7 0 0,-1-6 0 16,-2 6 1-16,2-6 0 0,1 6 0 0,-4-4 0 15,0 4-4-15,3-6-1 0,-3 6 0 0,1-6 0 16,-1 0-2-16,-4-1 0 0,1-2 0 0,-1 3 0 16,-3-6-13-16,4 6 0 0,-4-6 0 0,0 0 0 15,3 0 10-15,-3 0-1 0,7 6 0 0,-7-6 0 0,0 0 8 16,0 0 2-16,0 0 0 0,0 0 0 0,0 0-19 0,0 0 0 15,0 0 0-15,0 0 0 0,0 0 12 16,0 0 3-16,0 0 0 0,0 0 0 0,0 0-3 16,0-6-1-16,0 6 0 0,0 0 0 15,4-6-11-15,-4 3 0 0,0-3 9 0,0 3-9 16,0-2 0-16,0-4 0 0,0 3 0 0,0 0 8 0,-4 0-8 0,4 0 0 16,0 6 0-16,0-12 0 0,-3 7 0 0,3-7 0 0,0 3-8 15,0-3 8-15,-4 0 0 0,4 1 0 0,0-1 0 0,0 3 0 16,0-3 0-16,0-5 0 0,0-1 0 0,0 6 8 15,4-2-8-15,-4 2 0 0,3 0-8 0,-3-3 8 16,4 4 0-16,-4-1 0 0,0 0 0 0,0 0 0 16,3 1-10-16,-3 5 10 0,0 0-12 0,0 3 12 15,4-3-17-15,-4 0 3 0,0 0 1 0,0 6 0 16,3-6-10-16,-3 1-1 0,4-1-1 16,-4 6 0-16,3-6-10 0,1-3-1 15,-1 3-1-15,-3 0 0 0,4 6-14 0,0-12-2 0,-4 7-1 16,3-1 0-16,1 0-48 0,-4 0-10 15,3 0-1-15</inkml:trace>
  <inkml:trace contextRef="#ctx0" brushRef="#br0" timeOffset="151144.641">15871 5215 1029 0,'0'0'21'0,"0"0"6"0,0 0-27 0,-7 0 0 0,7 0 0 0,0 0 0 16,-7-3 50-16,7 3 5 0,0 0 1 0,0 0 0 16,-7 0-10-16,7 0-2 0,0 0 0 0,-7 0 0 15,7 0-9-15,0 0-3 0,0 0 0 0,0 0 0 16,0 0 6-16,-7 3 1 0,7-3 0 0,-7 8 0 16,7-8-11-16,0 0-3 0,-3 6 0 0,3-6 0 15,-4 6 10-15,4-6 1 0,0 0 1 0,-3 6 0 16,3-6-19-16,-4 6-4 0,1 6-1 0,3-6 0 15,-4 2-2-15,0 1-1 0,4 0 0 0,0-3 0 16,-3 6-10-16,3-1 0 0,0-5 9 0,0 3-9 16,0 3 0-16,0 0 0 0,0-1 0 0,0 1 0 15,3-6 0-15,-3 6 0 0,0 0 0 0,0-4 0 16,4 4 0-16,-4-6 0 0,0 0 0 0,0 0 0 16,0-6 0-16,4 12 0 0,-4-12 0 0,0 0 0 15,0 0-10-15,0 0-6 0,0 0-2 0,0 0 0 16,0 0-22-16,0 0-5 0,0 0-1 0,0 0 0 15,0 0-14-15,0 0-2 0,3-3-1 0,1-6 0 16,-1 9-17-16,-3-12-3 0,4 6-1 0</inkml:trace>
  <inkml:trace contextRef="#ctx0" brushRef="#br0" timeOffset="151397.142">15783 4909 1508 0,'-3'6'43'0,"3"-6"9"0,-4 11-42 0,4-11-10 0,0 0 0 0,0 6 0 16,0-6 31-16,0 0 4 0,0 0 1 0,0 0 0 15,0 0-36-15,0 12 0 0,0-12 0 0,0 0 0 16,4 6-39-16,-4-6-14 0,0 0-3 0</inkml:trace>
  <inkml:trace contextRef="#ctx0" brushRef="#br0" timeOffset="152105.232">16058 5209 1523 0,'0'0'64'0,"0"0"-51"16,0 0 43-16,0 0 8 0,0 0 1 0,0 0 1 15,0 0-18-15,0 0-4 0,0 0-1 0,0 0 0 16,0 0-22-16,0 0-4 0,0 0-1 0,0 0 0 16,0 0-1-16,0 0-1 0,0 0 0 0,-7 6 0 15,4 2-14-15,3-8 8 0,-7 6-8 0,3 0 0 16,-3 0 0-16,4 0 0 0,-1 0 0 0,1 0 0 16,3 5 0-16,-4-5 0 0,4 3 0 0,-3 3 0 15,3-6 16-15,0 6-4 0,0-7 0 0,0 7 0 16,0-6 7-16,0 3 1 0,0 8 0 0,0-11 0 15,0 6-12-15,0-6-8 0,0 3 9 0,0 3-9 16,0-1 0-16,0-5 0 0,3 6 0 0,1-6 0 16,-4 0 0-16,3 6 0 0,1-7 0 0,-1 1 0 15,-3-6 0-15,4 9 0 0,-4-9 0 0,7 6 0 16,-4-6 8-16,4 6-8 0,0-6 0 0,1 0 9 16,-1 6-9-16,0-6 10 0,3-6-10 0,-3 6 10 15,0 0-10-15,0 0 0 0,0-6 9 0,0 6-9 16,1 0 0-16,-1-6 9 0,0 6-9 0,0-6 0 0,0 0 12 0,-4 3-4 15,1-2 0-15,3 2-8 16,-4 0 18-16,1-3-3 0,-1 0-1 0,1 0 0 0,-1-6 3 0,-3 6 1 16,0-5 0-16,4-1 0 15,-4 3-8-15,0-3-2 0,0 6 0 0,0-11 0 0,0 5-8 0,-4 3 0 16,4-3 0-16,-3 1 8 0,-1-1-8 0,1 0 0 0,-1 0 9 16,1 4-9-16,-4-4 0 0,3 0 0 15,-3 6 0-15,0-6 0 0,4 4 0 0,-4 2 0 16,0 0 0-16,-4 6 0 0,4-6 0 0,-4 6-16 0,1-6 4 0,3 0 0 15,-4 6 0-15,1 0 0 0,2-6 0 0,-2 6 0 16,3 6-8-16,-4-6-3 0,1 0 0 0,3 6 0 16,7-6 11-16,-7 6 1 0,7-6 1 0,-8 6 0 15,1 0-3-15,7-6-1 0,0 0 0 0,-3 6 0 16,-1 8 14-16,1-2-11 0,3 0 11 0,0 0-10 16,0-1-23-16,0-2-5 0,3 3-1 15,1-6 0-15,-1 6-20 16,-3-7-4-16,4 1-1 0</inkml:trace>
  <inkml:trace contextRef="#ctx0" brushRef="#br0" timeOffset="152988.45">16277 5253 1074 0,'0'0'22'0,"0"0"6"0,0 0-28 15,0 0 0-15,0 0 0 0,0 0 0 0,0 0 22 0,0 0-2 0,0 0 0 0,0 0 0 16,0 0-3-16,0 0-1 0,0 0 0 0,0 0 0 15,0 0 20-15,0 0 3 0,-3 6 1 0,3-6 0 16,0 11-4-16,-4-8-1 0,4-3 0 0,4 9 0 16,-4 0 0-16,0 3 0 0,3 0 0 0,1-1 0 15,-4-5 3-15,3 0 1 0,1 3 0 0,-1-3 0 16,-3 5-11-16,4-5-3 0,-1 0 0 0,-3 0 0 16,0-6 0-16,0 0 0 0,0 0 0 0,0 6 0 15,4 3-13-15,-1-3-4 0,-3-6 0 0,0 0 0 16,0 0 3-16,0 6 0 0,0-6 0 0,0 0 0 15,0 0-11-15,4 5 12 0,-4-5-12 0,0 0 12 16,0 0-12-16,0 0 12 0,0 0-12 0,0 0 12 0,0 0 9 0,0 0 3 16,0 0 0-16,0 0 0 15,0 0 22-15,0 0 5 0,0 0 1 0,0 0 0 16,0 0-40-16,-7-5-12 0,3-4 0 0,-3 3 0 16,4 0 8-16,-1 0-8 0,-3 0 0 0,7 0 0 15,-3-5 0-15,-1-1 10 0,1 3-10 0,-1-3 8 16,1 6-8-16,-1-5 0 0,4-1 0 0,-4 0 0 15,1 0 0-15,3 4 0 0,-4-4 0 0,4 6 0 16,0 0 0-16,0 0 0 0,0 0 0 0,0 6 0 16,0-9 0-16,0 9 0 0,0-8 0 0,0 8 8 0,0 0-8 15,0 0-12-15,0 0 2 0,0 0 1 16,0 0 9-16,7 0 0 0,-3-3 0 0,3 3 0 16,0 0 0-16,-3 3-16 0,3 0 4 0,0 2 0 15,0-2 12-15,0 3 16 0,0-6-4 0,0 0-1 0,0 6-11 0,0-6 0 0,0 6 0 0,0-6 0 16,0 0 0-16,0 0 0 0,4 0 0 0,-8 0 0 15,4 0 0-15,1 0 0 0,-5 0 0 0,4 0 0 16,-7 0 0-16,0 0 0 0,4 0 0 0,-4 0 0 16,3 6 0-16,4 0 0 0,-3-6 0 15,-1 6 0-15,1 0-14 0,-1-1-5 0,1 1-1 0,-1 0 0 16,1 3 10-16,-1 3 2 0,4-6 0 0,-3 5 0 16,0 1 8-16,-1-6-10 0,-3 6 10 0,4 2-10 15,-1-8 10-15,1 6 0 0,-4-6-9 0,3 6 9 16,1 0 0-16,-4-4 0 0,3 4-9 0,-3 0 9 15,4-6 0-15,-4 3-8 0,0-1 8 0,3-2 0 16,-3 3-11-16,0-3 11 0,0-6-10 0,0 6 10 16,0-6-16-16,0 0 4 0,0 0 0 0,0 0 0 15,0 0-16-15,0 0-4 0,0 0 0 0,0 0 0 16,0 0-3-16,0 0-1 0,0 0 0 0,0 0 0 16,0 0 0-16,0 0 0 0,0 0 0 0,0 0 0 15,0 0-25-15,0 0-6 0,0 0-1 0,0 0 0 16,0 0-17-16,0 0-4 0,0 0-1 0</inkml:trace>
  <inkml:trace contextRef="#ctx0" brushRef="#br0" timeOffset="154989.396">17431 5341 780 0,'0'0'22'0,"0"0"5"0,0 0-27 0,0 0 0 0,0 0 0 0,0 0 0 16,0 0 63-16,0 0 7 0,0 0 2 0,0 0 0 16,0 0-20-16,0 0-3 0,0 0-1 0,0 0 0 15,-7 3 11-15,0 0 1 0,0 0 1 0,-4-3 0 0,4 0-1 0,0 0-1 16,7 0 0-16,-11 0 0 15,1 0-19-15,3-3-4 0,0 3-1 0,-4 0 0 0,4-3-10 0,0 6-1 16,0-3-1-16,-4 3 0 16,4-3-23-16,0 0 0 0,0 3 0 0,0-3 0 0,0 0 0 0,0 6 0 15,3-1 0-15,-3-5 0 16,0 0 0-16,0 6 0 0,4-6 0 0,-4 0 0 0,7 0 0 0,-7 6 0 0,0 0 0 16,7-6 0-1,-4 0 0-15,-3 6 0 0,7-6 0 0,-4 6 0 0,4-6 0 0,-7 0 0 16,7 0 0-16,0 0 0 0,-3 6 0 0,3-6 0 15,-4 9 0-15,4-9 0 0,-3 5 0 0,3-5 0 16,0 0 0-16,0 12 0 0,0-12-12 0,3 6 2 16,-3 0 1-16,0 0 0 0,4 0 9 15,-1 3-8-15,4-4 8 0,-3 1-8 0,3 0 8 16,0 0 11-16,4 0-3 0,-4 0 0 0,3-6-8 0,1 12-11 0,-4-7 3 16,4 1 0-16,-1-6 8 0,-3 3 11 15,4 0-3-15,-1 0 0 0,-3-3-8 0,0 0-14 0,1 0 3 0,-5 0 1 16,4 0 10-16,-3-3 0 0,-1 0 0 0,1 0 0 15,3 3 0-15,0-6 0 0,-4 1 8 0,4 5-8 16,-3-12 0-16,3 12 0 0,4-6 0 0,-4 0 0 16,0 6 0-16,3-9 0 0,-3 6 0 0,0-3 0 15,0 4 0-15,4-1 0 0,-8 0 0 0,5-3-8 16,-5 6-17-16,4-6-3 0,-3 0-1 16,-4 6 0-16,3 0-5 0,-3 0-1 0,0 0 0 15,0 0 0-15,0 0 11 0,0 0 3 0,7 0 0 0,-7 0 0 16,0 0 21-16,0 0-11 0,0 0 11 0,4 6-8 15,-4 0 8-15,0 3 11 0,3-1-3 0,-3-2 0 16,-3 3 16-16,3-9 4 0,0 6 0 0,-4 0 0 0,4 6-5 0,-3-7-1 16,3 4 0-16,0-3 0 0,0 3-22 15,0 0 8-15,3 3-8 0,1-7 0 16,3 1 0-16,-4 0 0 0,4 0 0 0,-3-3 0 16,3 3 0-16,0 3 0 0,0-6 0 0,0 3 0 15,0-6-23-15,0 0-2 0,0 0-1 0,0 0 0 16,4 0-39-16,-4 0-8 0,0 0-2 0</inkml:trace>
  <inkml:trace contextRef="#ctx0" brushRef="#br0" timeOffset="155392.789">17170 5006 1146 0,'0'0'32'0,"0"0"8"16,0 0-32-16,0 0-8 0,0 0 0 0,0 0 0 15,0 0 14-15,0 0 2 0,0-6 0 0,0 6 0 16,-4-6 4-16,4 6 2 0,0 0 0 0,0 0 0 16,0 0-8-16,0 0-2 0,0 0 0 0,0 0 0 0,0 0-12 15,7 0 0-15,0 6 0 0,0 0-10 0,4 6 21 0,-4-7 4 0,4 4 1 0,3 3 0 31,-4-6-34-31,4 6-6 0,-3-1-2 0,3 1 0 16,-3-6-29-16,3 9-5 0,-4-9-2 0</inkml:trace>
  <inkml:trace contextRef="#ctx0" brushRef="#br0" timeOffset="156573.892">18383 5012 940 0,'0'0'26'0,"0"0"7"0,0 0-33 0,0 0 0 0,0 0 0 0,0 0 0 15,0 0 51-15,0 0 3 0,0 0 1 0,-7 6 0 16,7-6 7-16,0 0 2 0,-7 0 0 0,7 0 0 16,0 0-32-16,-7 0-7 0,7 0-1 0,0 0 0 15,0 0 19-15,-7 5 3 0,7-5 1 0,-3 3 0 16,3-3-19-16,-8 12-3 0,5-6-1 0,3 0 0 16,-4 0 7-16,4 6 1 0,4-7 0 0,-4 7 0 15,0-3-19-15,3 9-3 0,-3-7-1 0,4 7 0 16,0-6 0-16,3 3 0 0,0 2 0 0,0-5 0 15,0 3 5-15,0 8 1 0,0-5 0 0,0 2 0 16,3-2 3-16,-2 0 1 0,2 5 0 0,1-5 0 16,-1 2 0-16,-3-2 0 0,4 3 0 0,-4-4 0 15,0 1-19-15,4-3 0 0,-4-4 0 0,0 7 0 16,0-6 0-16,-4-1 0 0,4-2 10 0,-3 0-10 16,-1 0 8-16,1-3-8 0,-4-6 0 0,0 0 8 0,0 0-8 15,0 0 0-15,0 0 9 0,3 12-9 0,-3-12 10 0,0 0-2 16,0 0-8-16,0 0 12 0,0 0 6 0,0 0 1 15,0 0 0-15,0 0 0 0,0 0 8 16,0 0 1-16,0 0 1 0,0 0 0 0,0 0-10 0,-7-6-3 16,0 0 0-16,4-3 0 0,-4 3-8 15,0-6-8-15,0 1 12 0,-4-1-12 16,4-9 0-16,-4 7-12 0,1-7 0 0,-1-3 0 0,1 4 1 0,-1-4 1 16,4-5 0-16,-4 8 0 0,1-8 1 0,-1 8 0 0,1-8 0 15,-1 3 0-15,1 2 9 0,3-5-10 0,-1 2 10 0,1-2-10 16,0 8 10-16,0-8 0 0,0 8 0 0,4 4 8 15,-4-1-8-15,0 6 9 0,3-5-9 0,-3 8 10 16,3-3-10-16,4 6 0 0,-3-6 0 0,3 6 0 16,0 6 0-16,0 0 0 0,0 0 0 0,0 0 0 15,0 0 0-15,3-5 0 0,-3 5 0 0,4 0 0 16,3-6 0-16,-7 6 0 0,7-3 0 0,0 0 0 16,0 0 0-16,4 3 0 0,-1 0 0 0,1-3 0 15,3 3-24-15,0-3-6 16,4 3-2-16,-4 0 0 0,0 0 32 0,0 0 13 0,-3 0-1 0,3 0 0 15,0 0-12-15,-3 3 0 0,3-3 0 0,0 3 0 16,-4-3 0-16,1 3 0 0,3 3 0 0,-3 0 0 16,-1-1 0-16,-3 1-10 0,4 0 2 0,-1 0 0 15,-2 0 8-15,-1 6 0 0,0-3 0 0,3 2 0 16,-3 1-15-16,-3 0-1 0,-1 0 0 0,1 2 0 16,-1 4-11-16,-3-12-2 0,0 6-1 0,0-1 0 15,-3 1 10-15,3-3 1 0,-7 3 1 0,3-1 0 0,-3-5 18 0,0 6 0 16,0-6 0-16,-3-6 0 15,-1 3 0-15,-3 0 9 0,3 0-1 0,-3-3 0 0,-4-3 8 16,1 0 2-16,-1 0 0 0,-3-3 0 0,3 0-18 0,1 0 0 16,-1-5 0-16,0 5 0 15,4 0-15-15,0 0-9 0,4 3-3 0,-1 0 0 16,1 0-32-16,2 3-6 0,8 0-2 0,0 0 0 16,0 0-166-16,0 0-34 0</inkml:trace>
  <inkml:trace contextRef="#ctx0" brushRef="#br0" timeOffset="157315.015">18835 5376 1569 0,'0'0'66'16,"-7"0"-53"-1,0 0 15-15,3 0 4 0,-3 6 0 0,0-6 0 0,-4-6-23 0,4 6-9 16,0 0 8-16,-3-6-8 0,-1 6 8 15,-3 0-8-15,3 0 8 0,1 0-8 0,-4 0 8 0,3 0-8 0,1 0 8 16,-1 6-8-16,0-6 11 16,4 0-3-16,0 6-8 0,0-6 12 0,7 0-4 0,-3 6 0 0,-4 0-8 15,3 0 12 1,1 6-12-16,3-4 0 0,-4 4 0 0,1-6 0 0,3 6 0 0,0-3 0 0,0-4 8 0,0 4-8 16,0 0 0-16,0-3 0 0,3 6 0 0,-3-6 0 15,4 5 0-15,-4-11 0 16,0 3 0-16,0-3 0 0,0 0 0 0,0 6 11 0,0-6-11 0,0 0 10 15,7 6 13-15,-4 0 2 0,4 0 1 0,-3-6 0 16,3 0-13-16,0 0-2 0,0 0-1 0,0 0 0 16,0 0 2-16,4-6 0 0,-1 3 0 15,1-3 0-15,-1 3-4 0,1-3-8 0,0 3 12 0,-1-3-4 16,-3-5-8-16,4 5 10 0,-4-6-10 16,-4 3 10-16,4 3-10 0,-3-2 8 0,0-1-8 0,-1 9 8 15,-3-6-8-15,4 0 0 0,-4 0 0 16,0 6 0-16,0 0 0 0,0 0 0 0,0 0 0 0,0 0-11 15,0 0 11-15,0-6 0 0,0 6 0 0,0 0 0 16,0 0 0-16,0 0 0 0,0 0 0 0,0 0 0 16,0 0 0-16,0 0 0 0,0 0 0 0,0 0-12 15,0 0 1-15,0 0 0 0,3 0 0 0,1 6 0 16,-1 0 11-16,1 0-10 0,-1 0 10 0,1 0-10 16,-1 0 10-16,1 2 0 0,-1 4 0 0,1-6-8 15,-1 0 8-15,-3 6 0 0,4-1 0 0,-1-2 0 16,1-3 8-16,0 6-8 0,-1-6 10 0,-3 5-10 15,4-5 9-15,-1 0-9 0,4 3 8 0,-3-3-8 16,-1 3 0-16,-3-9 0 0,4 3 0 0,3 3 0 16,-4-6 0-16,4 0-12 0,0 0 0 0,0 0 1 15,1-6-41-15,-1 3-8 0,0-3-1 0,0 3-1 16,-4-3-150-16,4 3-29 0</inkml:trace>
  <inkml:trace contextRef="#ctx0" brushRef="#br0" timeOffset="157971.999">19029 5476 741 0,'0'0'31'0,"0"0"-31"16,0 0 84-16,0 0 10 0,0 0 2 0,3 6 1 16,-3-6-29-16,0 6-5 0,0-6-2 0,0 6 0 15,4 6-13-15,-4-7-2 0,0-5-1 0,3 6 0 16,-3 3-1-16,4-3 0 0,-1 0 0 0,1 0 0 16,-4-6-10-16,0 0-2 0,0 0-1 0,4 6 0 15,-1 0-7-15,-3-6-2 0,4 5 0 0,-4-5 0 16,0 0 3-16,3 6 1 0,1-6 0 0,-4 0 0 15,3 6-4-15,-3-6-1 0,4 0 0 0,-4 0 0 16,0 0-6-16,0 0-2 0,0 0 0 0,0 0 0 0,0 0 0 0,0 0 0 16,0 0 0-16,0 0 0 0,0 0-2 0,0 0-1 15,0 0 0-15,0 0 0 0,0 0 0 0,0 0 0 0,0 0 0 16,0 0 0-16,0-6 2 0,-4 0 1 16,1 1 0-16,3-1 0 0,-4 0 0 0,1-3 0 0,-4 3 0 0,3-3 0 15,0 6-1 1,-3-8-1-16,4-1 0 0,-4 0 0 0,3 3-11 15,-3 0 12-15,0 4-12 0,4-4 12 16,-4 3-12-16,0 0 0 0,-1-6 0 0,5 12 0 0,-4-6 0 16,0-2 0-16,3-1 0 0,1 3 0 0,-4 3 0 0,3-3 0 0,1 6 0 0,-1-6 0 15,1 0 0-15,-1 0 0 0,4 0 0 0,-3 1 0 16,3 5 0-16,0-9 0 0,0 9 0 0,0 0 0 16,0-6 0-16,0 0-11 0,0 6 11 0,3-3-8 15,1 0-3-15,-1-3 0 0,4 6 0 0,0 0 0 16,0-6-12-16,4 6-2 15,-1 0-1-15,1 6 0 0,3-6-7 0,-3 6-2 0,3-6 0 16,0 3 0-16,-3 0-9 0,3 3-1 0,0-3-1 0,-4 0 0 16,1 6-15-16,3-4-3 0,-3 1-1 0,-1-6 0 15,1 6 11-15,-1-6 2 0,-3 0 1 0,1 0 0 16,2 0-10-16,-3-6-3 0,0 6 0 0,0 0 0 16,-3-6 0-16,3 6-1 15,0-5 0-15,-4-1 0 0,1 3-9 0,3-3-2 0,-3 0 0 0</inkml:trace>
  <inkml:trace contextRef="#ctx0" brushRef="#br0" timeOffset="158339.11">19315 5376 1026 0,'0'0'28'0,"0"0"8"0,-7 6-28 0,7-6-8 15,-8 0 0-15,8 0 0 0,0 0 0 0,0 0-12 0,0 0 4 0,-7 6 0 16,7-6 0-16,0 0 0 0,0 0 0 0,0 0 0 16,-3 6-1-16,3-6 0 0,-4 9 0 0,4 0 0 15,0-1 19-15,4-2 4 0,-4 0 1 0,3 6 0 16,-3-6 37-16,0 3 8 0,4-1 2 0,-4-2 0 15,3 3-14-15,-3 3-4 0,4-6 0 0,0 5 0 16,-1-5-28-16,-3 0-7 0,4 0-1 0,-4 3 0 16,0-9-8-16,3 6 8 0,-3-6-8 0,0 12 8 15,0-12-8-15,0 0 0 0,0 0 0 0,0 0 0 16,0 0 0-16,0 0 0 0,0 0 0 0,0 0-11 16,0 0-37-16,0 0-8 0,0 0-2 0</inkml:trace>
  <inkml:trace contextRef="#ctx0" brushRef="#br0" timeOffset="158589.894">19205 5135 866 0,'0'0'18'0,"0"0"4"0,0 0-22 0,0 0 0 0,0 0 0 0,0 0 0 31,0 0-20-31,0 0-8 0,0 0-1 0</inkml:trace>
  <inkml:trace contextRef="#ctx0" brushRef="#br0" timeOffset="159400.972">19579 5326 1112 0,'0'0'23'0,"0"0"6"0,0 0-29 16,0 0 0-16,0 0 0 0,-7 0 0 0,7 0 76 0,-3-6 10 0,-1 1 2 0,1-1 0 15,-1 0-34-15,0 6-6 0,1-6-2 0,-1 0 0 16,4 6-8-16,-3 0-2 0,3 0 0 0,-7-6 0 16,3 6-8-16,-3-3-1 0,0 3-1 0,7 0 0 15,-7 0-5-15,0 3-1 0,0-3 0 0,0 6 0 16,0 0-12-16,7-6-8 0,-7 6 10 0,0 0-10 16,3 0 0-16,1-1 0 0,-1 1 0 0,4 3-10 15,0 0 10-15,-3-3-8 0,3 8 8 0,0-8-8 16,0 0 8-16,0 0 0 0,0 6 0 0,3-9-8 15,-3 3 8-15,0 5 0 0,4-5 0 0,-4-6 0 16,0 6 0-16,0-6 0 0,0 0 0 0,3 6 11 16,-3-6-1-16,0 0 0 0,0 0 0 0,0 0 0 15,4 6 5-15,-4-6 1 0,0 0 0 0,3 6 0 16,1 0-2-16,3 0 0 0,-7-6 0 0,3 3 0 16,-3-3-3-16,7 3-1 0,1-3 0 0,-8 0 0 15,7 0-10-15,0 0 10 0,0-3-10 0,0 3 10 16,-4 0-10-16,4 0 0 0,-3-3 0 0,3 3 0 15,0 0 0-15,0 0 0 0,0 0 0 0,-3 0 0 16,3 0 0-16,-7 0 0 0,7 3 0 0,-7-3 0 16,7 0 0-16,-4 3 0 0,4-1 0 0,0 1 0 0,-3 0 0 15,3 3 0-15,-3 0 0 0,3 0 0 0,-4 0 0 16,1-6 0-16,-4 0 0 0,7 6 0 0,-4 0 0 0,4-1 0 16,-3 4 0-16,3-3 0 0,-4 0 0 15,4 0 0-15,-3 0 0 0,0 0 0 0,-1 0 0 16,-3-6 0-16,4 5 0 0,-1 1 0 15,-3-6 0-15,4 6 0 0,-4 0 0 0,3-3 0 16,-3-3 11-16,0 9-3 0,0 0-8 0,0-9 12 0,-3 6 4 0,3-6 1 0,0 0 0 16,-4 11 0-16,1-11 1 0,-4 6 0 0,7-6 0 15,-8 6 0-15,1 0-5 0,-3 0-1 0,3 0 0 0,-4-3 0 16,4 0-12-16,0-3 8 0,-3 3-8 0,2-1 0 16,1-2 0-16,7 0 0 0,-7 3 0 0,0-3-10 15,0 0-22-15,0 0-5 16,0 0-1-16,7 0 0 0,-7 0-35 0,7 0-7 15,-7 6-2-15,7-6 0 0,-7 0-30 0,7 0-7 16,-7 0-1-16,7 0 0 0,0 0-11 0,0 0-2 0,-7 0-1 0</inkml:trace>
  <inkml:trace contextRef="#ctx0" brushRef="#br0" timeOffset="159917.32">19932 5606 824 0,'0'0'35'0,"0"0"-35"16,-7 0 52-16,7 0 3 0,0 0 1 0,-7 0 0 15,7 0 9-15,0 0 3 0,0 0 0 0,0 0 0 16,0 0-17-16,0 0-3 0,0 0-1 0,-4 0 0 16,4 0-5-16,0 0-1 0,0 0 0 0,0 0 0 15,0 0 4-15,0 0 1 0,0 0 0 0,0 0 0 16,0 0-18-16,0 0-4 0,0 0-1 0,0 0 0 15,0 0-23-15,0 0 0 0,0 0 0 0,0 0 0 16,0 0-12-16,0 0-6 0,0 0-2 0,0 0 0 16,0 0-106-16,0 0-22 0,0 0-4 0</inkml:trace>
  <inkml:trace contextRef="#ctx0" brushRef="#br0" timeOffset="-65911.889">4949 6370 264 0,'0'0'0'0,"0"0"16"0,-3-6-16 0,-4 0 0 0,3 0 0 0,1-5 0 15,-1 5 14-15,4 3 0 0,0-3 0 0,0 0 0 16,-3 0 29-16,3 6 5 0,-4 0 2 0,4 0 0 16,0-6 5-16,-3 0 1 0,3 0 0 0,0 1 0 15,0-1-19-15,-4 3-3 0,1-3-1 0,3 6 0 16,-4-6-33-16,4 3 0 0,-3 0 0 0,3 3 0 16,0 0 58-16,-4-6 5 0,4 6 1 0,0 0 0 15,0 0-8-15,0 0 0 0,0 0-1 0,0 0 0 16,-3 0-37-16,3 0-7 0,-11 6-2 0,4-6 0 15,3 3 37-15,-3 0 7 0,7-3 2 0,-3 6 0 16,3 0-37-16,-4 3-7 0,4-4-2 0,0 7 0 16,0-6-9-16,0 6 0 0,0-12 0 0,0 9 0 15,4-1 0-15,-4 7 0 0,3-3 0 0,1 0 0 16,-4 2 0-16,3-2 0 0,-3 0 0 0,4 6 0 16,-4 2 8-16,3 4-8 0,1 5 12 0,-4-8-4 15,7 8 0-15,-7-3 0 0,0 4 0 0,-7-1 0 16,7-2-8-16,-4 5 0 0,4 3 0 0,-3-2 0 15,-1-4-10-15,1-2-4 0,-1-4-1 0,1 1 0 0,-1-7 63 16,1-2 13-16,-1 3 3 0,1-13 0 16,3 7-52-16,-4-6-12 0,4-3 0 0,0 9 0 15,0-12 0-15,-3 6 0 0,3 0 0 0,0-1 0 0,0-5 0 16,0 0 0-16,0 0 0 0,0 0 0 0,0 0 36 0,0 0 4 0,0 0 0 0,0 0 1 16,-4-5-25-16,1-4-6 0,3 3-1 0,-4-3 0 15,4 6 4-15,0 3 1 0,0 0 0 0,0-6 0 16,0-6-14-16,0 7 0 0,0-1 0 0,0-9 0 15,0 3-11-15,0 0-5 16,0 1 0-16,4-16-1 0,-4 10 27 0,0-7 6 16,3 3 0-16,-3 1 1 0,4-1-33 15,-4 1-8-15,3 2 0 0,-3 0-1 0,0-5 40 0,4-4 8 0,-1 4 1 0,-3-3 1 16,4 2-25-16,-4 6 0 0,0-2 0 16,3 2 0-16,-3 6-46 0,0-5-14 0,0 2-4 15,0 3 0-15,0 1 52 0,0-1 12 0,0 0 0 0,0 6 0 16,0-3 0-16,-3-2 0 0,3 5 0 0,0 0 0 15,0 6 0-15,0 0 0 0,0 0 0 0,0 0 0 16,0 0 0-16,0 0 0 0,0 0 0 0,0 0 0 16,0-6 0-16,0 6 0 0,0-6 0 0,0 6 0 15,0-6 0-15,0 6 0 0,3-6 0 0,-3 6 0 16,4 0 0-16,3-9 0 0,-4 7 0 0,4-1 0 16,-7 3-10-16,11-3 1 0,-7 0 0 0,3 3 0 15,-4 3 9-15,4 0 12 0,-3 2-2 0,3 10-1 16,0-3-23-16,0-6-5 0,-4 6-1 0,4 2 0 15,-3-2 20-15,3 6 0 0,-3-1-8 0,-4 1 8 16,3 8 0-16,1-5 0 0,-4 8 0 0,3 1 0 16,1 2 10-16,-1-3-1 0,1-2 0 0,-1 2 0 15,1-2 2-15,-1 2 0 0,1 1 0 0,-1-4 0 16,1-2-11-16,-1-7 0 0,1-2 0 0,3 8 0 16,-3-11 28-16,-1 9 3 0,4-4 1 0,-3 1 0 15,-1-6-22-15,1-6-10 0,-1 3 10 0,-3-9-10 0,7 0 28 0,0 5-1 16,-3-5 0-16,-4 0 0 0,7 0-38 0,-7 0-7 0,7 0-2 0,-3 0 0 15,-4 0 20-15,7 0 0 0,0 0 0 0,-7 0 0 16,3-5 17-16,-3 5 1 0,0 0 0 0,4 0 0 16,-1-6-18-16,-3 0 0 0,0-6 0 0,0 3 0 15,0-8 0-15,0-1-14 0,0-3 2 0,-3 4 1 16,-1-10 11-16,4-2 0 0,-3 5 0 0,-1-8 8 16,1 3 0-16,3-10 0 0,0-5 0 15,-4 3 0-15,4 3-8 0,0-3 0 0,-3 3 0 16,3-1 0-16,-4 4 0 0,0-3 0 0,1 3 0 0,3 2 0 15,-4 4 0-15,1-4 8 16,3 10-8-16,-4-4 11 0,4 4-11 0,-3-1 0 0,3 10-10 0,0-4 10 16,-4-2 0-16,4 11-9 0,0 0 9 0,0-3 0 15,0 0 0-15,0 6 0 0,0-5 0 0,4 2 0 16,-4 3-45-16,3-6-11 0,4 12-1 0,-3-6-1 16,7-5-61-16,-4 5-12 0,3 0-2 0</inkml:trace>
  <inkml:trace contextRef="#ctx0" brushRef="#br0" timeOffset="-65222.011">5465 6585 892 0,'-8'0'18'0,"1"-6"6"0,0 3-24 0,0 3 0 0,4-3 0 0,-4 3 0 15,0 0 91-15,3 0 13 0,-6 3 4 0,3-3 0 16,-4 3-29-16,0-3-6 0,1 6-1 0,-1-4 0 16,1 4-40-16,-1 0-9 0,-7 6-2 0,8 0 0 15,-1-6-33-15,4-1-6 0,-3-2-2 0,-5 3 0 16,5 0 20-16,3 0 17 0,0 6-3 0,0-6-1 15,0 5-13-15,0-5-18 0,3 0 4 0,4 3 1 16,-3 3 13-16,3 0 0 0,0 5 9 0,0-5-9 0,3-3 0 16,1 5 0-16,-4 1 0 0,3-3-10 15,4 3 10-15,-3-4 0 0,3 1 0 0,-4 0 0 0,4 6 0 0,0-7 0 16,7-5 0-16,-3 3 0 0,-4-6 0 0,0 0 0 16,4 3 0-16,-4 0 0 15,3-6 0-15,1 0 0 0,3 0 0 0,-3 0 0 0,-1 0 26 16,4-12 7-16,1 3 2 0,-5 0 0 0,-3 0-21 0,4 4-4 15,-1-13-1-15,-3 12 0 0,4-6-9 0,-4 3 12 0,-3 1-12 0,-1-1 12 16,1-3-12-16,-4 0-12 0,0-2 2 0,-4-4 1 16,1 6 25-16,-5 0 6 0,1-5 1 0,0 2 0 15,-3 3-39-15,3-11-7 0,0 8-1 0,3 0-1 16,-3 1 25-16,-3 2 0 0,-5 0 0 0,5-2 0 16,-1 2 0-16,1 6 0 0,3-6 0 0,-4 12 0 15,0-6-36-15,4 6-3 0,0 0 0 16,0 0 0-16,0 6 24 0,4 0 5 15,-1-6 1-15,1 12 0 0,-1-6-37 16,1 14-7-16,3-8-2 0,-4 6 0 0,4-1 16 16,0 4 3-16,0-4 1 0</inkml:trace>
  <inkml:trace contextRef="#ctx0" brushRef="#br0" timeOffset="-64546.476">5500 6623 326 0,'0'0'14'0,"0"0"-14"16,0 0 40-16,0 0 4 0,0 0 2 0,3 0 0 15,1 0-11-15,-4 0-3 0,7 6 0 0,-7-6 0 16,0 0 28-16,0 0 4 0,0 0 2 0,0-6 0 15,0 0-23-15,0 0-5 0,0 0-1 0,0 0 0 16,0 6 9-16,0-9 2 0,0 9 0 0,0 0 0 16,0 0-8-16,0 0-2 0,0 0 0 0,0 0 0 15,0 0 1-15,0 0 0 0,0 0 0 0,0 0 0 16,0 0-13-16,0 9-2 0,0 3-1 0,0 0 0 16,7 2 1-16,-7-2 1 0,3 6 0 0,1-1 0 15,0-2-11-15,-1 3-2 0,1 5-1 0,-4-5 0 16,3 0-11-16,4 2 0 0,0 7 0 0,-3-10 8 0,3-5-8 0,0 6 0 15,0-7 0-15,-4-2 0 0,5 0 0 16,-5 0 10-16,1 3-10 0,-1-12 10 0,-3 0 13 0,7 6 2 16,0 5 1-16,-3-5 0 15,3 0-11-15,0-6-3 0,3 3 0 0,-6 0 0 16,3-6-22-16,0 3-5 0,-3-3-1 0,3-3 0 16,0 0 64-16,0 6 13 0,0-6 3 0,0 6 0 15,0-5-52-15,0 5-12 0,0 5 0 0,0-10 0 16,0-1 0-16,0-12 0 0,0 3 0 0,0-2 0 0,0-1 0 0,0-5 0 0,-3 2 0 15,-1-3 0-15,1 4 0 0,-4 2 0 0,4-11 0 0,-4 8 0 16,0-8 0-16,-4 5 8 0,4 4-8 0,-4-4 0 16,1-2-24-1,-1 8-10-15,-3-5-2 0,4 8-1 0,-1 3-46 16,1 6-9-16,3-11-1 0,0 11-1 0,-4-3-1 16,4 6 0-16,0 3 0 0</inkml:trace>
  <inkml:trace contextRef="#ctx0" brushRef="#br0" timeOffset="-63959.376">6040 6549 1136 0,'-8'-23'24'0,"5"20"4"15,-1-6-28-15,1 6 0 0,-8-9 0 0,8 6 0 16,-1 6 70-16,-3-11 8 0,4 11 2 0,3 0 0 16,-7-6-22-16,7 6-4 0,-4-9-1 0,4 9 0 0,0 0-32 0,-7 0-6 0,7 0-2 0,-7 3 0 15,0 3-13-15,3 0 0 0,-3 5 8 16,4-5-8-1,-1 6-22-15,-3 0-7 0,4 8-2 0,-1-2 0 0,-3-3 31 0,4 8 0 0,-1-5 0 0,1 5 0 16,3-2 0-16,-4-9 0 16,1 11 0-16,-1-11 0 15,0 9 45-15,4-10 15 0,0 1 4 0,-7 0 0 0,7 0-52 16,0-12-12-16,0 0 0 0,0 0 0 0,0 0 0 0,0 0-18 0,11-3 4 16,0-3 1-16,-8 0 52 0,8 3 10 0,-1-3 3 0,1-6 0 15,3 6-20-15,-3 1-3 0,3-10-1 16,-4 9 0-16,1 0-28 0,3 0 0 0,0 6 0 0,-7-6 0 15,4 6 0-15,-1 0 0 0,1 0 11 0,-1 0-11 16,1 0 0-16,0 6 0 0,-1-3 0 0,-3 6 0 16,4 0-9-16,-4 3 1 0,3 5 0 0,-2-5 0 15,-5 6-8-15,1 2-2 0,-1-2 0 16,1 2 0-16,-4 4 6 0,-4-1 0 0,4-5 1 0,-7 9 0 0,7-4-1 16,-11 4 0-16,1-4 0 0,-1-2 0 0,1-4-1 0,-1 7-1 15,4-10 0-15,-4-2 0 0,4 6 2 0,0-12 1 16,0 6 0-16,0-12 0 0,0 0 11 0,0-6-8 15,-3 6 8-15,6 0-8 16,-3 0-14-16,0-6-2 0,-4-6-1 0,4 0 0 16,-3 6 8-16,3 0 1 0,0-2 1 0</inkml:trace>
  <inkml:trace contextRef="#ctx0" brushRef="#br0" timeOffset="-52699.295">7165 6202 684 0,'0'0'28'16,"0"0"-28"0,0 0 64-16,0 0 6 0,0 0 2 0,0 0 0 15,-4-6 0-15,4 1 1 0,-3-1 0 0,3 0 0 16,0 6-28-16,0-6-5 0,0 0-2 0,0 6 0 16,-4-6-24-16,4-3-5 0,0 6-1 0,0 3 0 15,0 0-21-15,0 0-5 0,0 0-1 0,0 0 0 16,-3 6 19-16,-4 6 0 0,3-6 0 0,-3 6 0 15,4-1 0-15,-1 7 0 0,-3-3 0 0,0 2 0 0,0 4 13 0,0-3 7 16,0 5 0-16,-4 1 1 0,8 2-5 0,-8 4 0 16,4-4-1-16,0-2 0 0,3 2 9 0,1 9 1 0,-1-11 1 15,4 8 0-15,0-11-26 0,4 2 8 0,-4 1-8 16,3 2 0-16,1-2 0 16,0 2 0-16,-1 4 0 0,1-7 0 0,-1-2 21 0,1 2-1 15,3-5 0-15,-4 5 0 0,1-2-32 0,-1-3-6 16,1-7-2-16,-1 4 0 0,-3 3 36 0,4-12 6 0,-1 5 2 15,-3-5 0-15,0 0-16 16,0-6-8-16,0 0 8 0,-3 0-8 16,3 6-18-16,0 3-8 0,-4-3-2 0,1 0 0 15,3-1-21-15,-4 1-5 0,-3 0-1 0,4 0-556 0</inkml:trace>
  <inkml:trace contextRef="#ctx0" brushRef="#br0" timeOffset="-52399.019">6946 6667 907 0,'0'0'20'0,"0"0"4"0,0 0 0 0,-7 6 2 0,7-6-26 0,0 0 0 16,0 0 0-16,0 0 0 0,0 0 67 0,0 0 8 15,0 0 1-15,0 0 1 0,0 0-43 16,0 0-9-16,0 0-1 0,7-6-1 0,0 6 15 0,4-6 3 16,3 6 1-16,0 0 0 0,0-6-29 0,7 6-5 15,-7 0-8-15,8 6 11 0,2-6-11 0,-3 6 0 16,-3 11 0-16,7-11 0 0,-11 0 0 0,4-3 0 16,-1 6 0-16,1 3 0 15,-4 2-41-15,0-2-4 0,0 0-1 0,-3-6-351 0,3 6-71 0</inkml:trace>
  <inkml:trace contextRef="#ctx0" brushRef="#br0" timeOffset="-51840.149">7504 6814 817 0,'0'0'23'0,"-4"0"5"16,4 0-28-16,0 0 0 0,-7 0 0 0,0-6 0 16,0 0 68-16,3 0 7 0,-3 0 1 0,-3 6 1 15,6 0-24-15,-3 0-5 0,7 0 0 0,-7 0-1 16,-3-6-23-16,2 6-5 0,8 0-1 0,-7 6 0 0,0 0-18 0,4-6 10 16,-8 6-10-16,4 0 8 0,4 6-16 0,-1-3-4 15,1-1-1-15,3 7 0 0,-4-9 13 0,1 6 0 16,3-1 0-16,-4 1 0 0,4 0 0 0,-4 3 0 15,4-4 0-15,0-5 0 0,0 0 0 0,0-6 0 16,-3 6 0-16,3 0 0 0,0-6 0 0,0 12 0 16,0-12 0-16,0 0 0 0,0 0 39 0,0 0 10 15,0 0 3-15,7 0 0 0,0 3-24 0,-7-3-4 16,4 6 0-16,3-6-1 0,0 0-8 16,-4 0-2-16,8-6 0 0,-8 3 0 0,1 0-3 0,3-6-1 15,4 3 0-15,-8-6 0 0,4 1 0 0,-3-1 0 16,-1-6 0-16,4 9 0 0,-3-8-9 0,-1 5 0 15,1-3 0-15,-4 3 8 0,0-5-8 0,3 5 0 0,-3 0 0 16,0 1 8-16,0-1-8 0,0 6 0 0,-3 3 0 16,3 3 8-16,0 0-8 0,0 0 0 0,0 0 0 0,0 0 0 15,0 0 0-15,0 3-9 0,0 9 9 0,0-1-13 16,0 1 13-16,0 0-9 0,0 3 9 0,3-4-8 16,1 7 8-16,3 0 0 0,-4-7 0 0,1 4 0 15,3-3 0-15,-3 6 0 0,3-7 0 0,-4 4 0 16,4 3 0-16,0-1 0 0,0-11 0 0,-3 6 0 15,3-6 0-15,-4 0 0 0,4 0 0 0,-3-4 0 16,3-2 0-16,-7 0-16 0,7 0 2 0,0 0-464 16,-3-2-93-16</inkml:trace>
  <inkml:trace contextRef="#ctx0" brushRef="#br0" timeOffset="-51553.831">7719 6714 806 0,'0'0'17'0,"0"0"4"0,-4 6 1 0,1 8 2 0,-1-8-24 0,4 6 0 0,-3-3 0 0,-1 6 0 16,4-1 40-16,0-2 4 0,-3 6 1 0,3-4 0 15,0 4-12-15,0 0-2 0,0-7-1 0,3 1 0 16,1 0-30-16,-1 3-12 0,4-4 1 0,-3-5 0 16,-1 0 11-16,4 0 0 0,0-3 0 0,-3 0 0 15,3-3 0-15,-3 0 0 0,3-3 0 0,0 0 0 16</inkml:trace>
  <inkml:trace contextRef="#ctx0" brushRef="#br0" timeOffset="-51357.82">7761 6511 806 0,'0'0'17'0,"0"0"4"0,0 0 1 0,0 0 2 0,4-6-24 0,-1 0 0 16,8 0 0-16,-8 6 0 0</inkml:trace>
  <inkml:trace contextRef="#ctx0" brushRef="#br0" timeOffset="-50805.519">8174 6643 1074 0,'0'0'30'0,"0"0"8"0,-7 3-30 0,0 0-8 0,3-3 0 0,-3 0 0 16,0 3 61-16,0-3 11 0,-4 0 3 0,4 0 0 16,0 0-15-16,0 0-4 0,0 0 0 0,0 0 0 15,-3 0-29-15,3 0-7 0,-1 0 0 0,1 0-1 16,0 3-11-16,0-3-8 0,0 6 12 0,4 0-12 15,-1 0 0-15,-6 5 0 0,6 1 0 0,-3-6 0 16,4 6 0-16,-1 3 0 0,0 2-12 0,1-5 3 16,-4-3 9-16,7 5 0 0,-4 1 0 0,1 3 0 15,-1-9 0-15,4 2 0 0,-3-2 0 0,3 0 0 16,0-9 0-16,0 0 0 0,0 0 0 0,0 0-8 16,0 0 8-16,0 0 0 0,0 0 0 0,0 0-8 15,0 0 8-15,0 0 0 0,0 0 0 0,0 0 0 16,7 6 0-16,-7-6 0 0,10 0 0 0,-10 0 0 15,11 6 0-15,-11-6 0 0,11 6 0 0,-11-6 0 16,7 0 0-16,3 6 8 0,-3-1-8 0,-7-5 11 16,11 6-11-16,-11-6-11 0,0 0 3 0,7 6 0 15,0 0 8-15,0 3 0 0,-7-9 0 0,7 12 0 16,0-1 0-16,0-5 0 0,-3 0 0 0,-4-6 0 16,3 9 0-16,-3-9 0 0,0 0 0 0,0 12 0 15,0 0 0-15,0-7 0 0,0 7 0 0,-3-6 0 0,-1 0 0 16,1 0 8-16,-1 0-8 0,-3 0 0 0,4-4 8 15,-5 4-8-15,1 0 8 0,0 0-8 0,0-6 9 16,0 0-9-16,0 0 12 0,-3 0-12 0,-1 0 11 0,0 0-11 16,-3 6 10-16,4-6-10 0,-4 0 31 15,0-6 0-15,-1 6 0 0,1-6 0 16,4 0-76-16,-1 3-15 0,1-2-4 0</inkml:trace>
  <inkml:trace contextRef="#ctx0" brushRef="#br0" timeOffset="-50192.644">8280 6831 980 0,'0'0'41'0,"0"0"-33"16,0 0 81-16,-7 3 16 0,0 3 3 0,7-6 1 15,-7 3-48-15,-1 0-9 0,8-3-3 0,-10 6 0 16,6-6-39-16,4 0-10 0,-7 6 0 0,7-6 0 15,-7 6 0-15,4 0 0 0,3-6 0 0,-7 6 0 16,0-1 14-16,3 1 1 0,1 0 0 0,-1 3 0 0,0-3-24 0,4 6-5 0,0-1-1 0,0-5 0 16,4 6 15-1,-4-6 0-15,4 3 0 0,-1 3 0 0,1-12 0 0,-1 5 0 0,1 1 0 0,3 0 0 16,-4-6 0-16,4 0 0 0,0 0 0 0,0-6 0 16,0 6 48-16,-3-6 13 0,3 1 3 0,0 5 0 15,-3-12-52-15,3 3-12 0,0 3 0 0,0-6 0 16,0 1 54-16,3-1 8 0,-3 0 2 0,1 0 0 15,-5 3-52-15,1-2-12 0,-1-1 0 0,1 0 0 16,-4 3 0-16,3 1 0 0,-3-1 0 0,4-3 0 16,-4 6 0-16,0 0 0 0,0-6 0 15,0 7 0-15,-4-1 0 0,4-3 0 0,0 3 0 16,-3 6 0-16,-1-6-48 0,1 6-13 0,-4-6-3 16,3 6 0-16,-3 0 52 0,0 0 12 0,-4 0 0 0,4 0 0 15,-3 6 0-15,-1-6 0 0,1 0 0 0,-1 6 0 16,0 0 0-16,-3 3 0 0,4-3 0 0,-1 5 0 15,0 1 0-15,4 0 0 0,0 0 0 0,0 2 0 16,4 4-16-16,3-6-1 0,-4 5 0 0,4-5 0 16,4-3-24-16,-1 9-5 0,1-13-1 0,3 7 0 15,3-3-13-15,1 0-4 0,3-3 0 0</inkml:trace>
  <inkml:trace contextRef="#ctx0" brushRef="#br0" timeOffset="-49673.166">8491 6808 1337 0,'-7'15'28'0,"0"-4"6"0,4 7-34 0,-4 0 0 0,3-7 0 0,1 1 0 15,-1 3 47-15,1 3 2 0,-1-1 1 0,1-8 0 16,-1 6 22-16,0-6 5 0,4 2 1 0,0-5 0 16,0 0-62-16,0 0-16 0,0-6 0 0,0 0 0 15,0 0 0-15,0 0 0 0,0 0 0 0,0 0 0 16,0 0 0-16,4-6 0 0,3 0 0 0,-3-6 0 16,3 7 0-16,0-7 0 0,-4 0 0 0,4 3 0 15,-3-3 0-15,3 1 0 0,-4-1 0 0,1 0 0 16,-1 3 0-16,1 3 0 0,-4-5 0 0,3-1 0 15,-3 6 0-15,4-3 0 0,-4 3 0 0,0 0 0 16,0 6 0-16,0 0 0 0,0 0 0 0,0 0 0 16,0 0 0-16,0 0 0 0,0 0 0 0,0 0 0 15,0 0 0-15,0 0 0 0,7 0 0 0,-3 0 0 16,-4 0 0-16,7 0 0 0,-4 0 0 0,4 0 0 16,-3 0 0-16,-1 0 0 0,4 0 0 0,-3 3 0 15,-1-3 0-15,4 6 0 0,-3-3 0 0,-1 6 0 16,5-3 0-16,-5 0 0 0,1 0 0 0,-1 5 0 15,1-2 0-15,-4 3 0 0,3 6 0 0,-3-7 0 16,0 1 0-16,0 6 0 0,0-3 0 0,-3-4 0 16,3 1 0-16,-4 3 0 0,1-4 0 0,3 1 0 0,-4-6 0 15,4 6 0-15,-3-6 0 0,3-6 0 0,0 0 0 0,0 0 0 0,0 0 0 16,0 0 0-16,0 0 0 0,0 0 0 0,3-6 0 16</inkml:trace>
  <inkml:trace contextRef="#ctx0" brushRef="#br0" timeOffset="-48649.468">9232 6711 908 0,'0'0'38'16,"0"0"-30"-16,0 0 84 0,0 0 16 0,0 0 4 16,0 0 1-16,0 0-48 0,0 0-9 0,0 0-3 0,0 0 0 15,0 6-33-15,0 6-8 0,-3-7 0 0,6 7-1 16,-3-6-11-16,0 6 0 0,4 3 0 0,-1 2 0 15,1-5 0-15,-1 3 0 0,-3-1 0 0,4 1 0 16,-1 3 0-16,1-1 0 0,-4-5 0 0,3 3 0 16,1 2 35-16,3-11 5 15,0 0 0-15,-3 3 1 0,3 3-23 0,-4 0-5 0,4-7-1 0,0 1 0 16,0 6 4-16,4-12 1 0,-1 12 0 0,1-12 0 16,-4 0-17-16,4 0 0 0,-1 0-11 0,-3-6 11 15,4 0 24-15,0 0 12 0,-1 0 3 0,1 0 0 16,-1 1-24-16,-3-7-5 0,0 3-1 0,0 3 0 15,1-6-9-15,-1 6 0 0,-4-5 9 0,1-4-9 16,-1 0-36-16,-3 6-12 0,0-2-3 0,4-1 0 16,-4 6 37-16,0-9 14 0,-4 4-11 0,1-1 11 15,3 0-42-15,-4 0-2 0,1-2-1 0,-4-1 0 16,3 6 2-16,-3-3 1 0,3 6 0 16,1-8 0-16,-1 5 7 0,1 3 2 0,3 0 0 15,-4 3 0-15,4 3-7 0,0 0-2 0,0 0 0 16</inkml:trace>
  <inkml:trace contextRef="#ctx0" brushRef="#br0" timeOffset="-48060.15">9687 6752 1177 0,'0'0'25'0,"0"0"6"0,0 0 1 0,-3 6 2 0,-1 3-34 0,1 5 0 0,-1-5 0 0,-3 3 0 16,4 0 64-16,-1 3 5 0,-3-4 2 0,3 7 0 15,4-6-30-15,-3-1-5 0,-1 1-2 0,1-3 0 16,3 9-15-16,0-12-3 0,0-1-1 0,-4 7 0 0,4-12-3 0,0 6-1 15,0-6 0-15,0 0 0 0,0 0 5 0,0 0 0 16,0 0 1-16,0 0 0 0,4 3-9 0,-4-3-8 16,0 0 9-16,0 0-9 0,0 0 0 0,0 0 0 15,0 0 0-15,0 0 0 0,0 0 46 0,0 0 3 16,0-9 1-16,3 3 0 0,1 0-36 0,-4-5-14 16,3-4 11-16,-3 3-11 15,4 0 0-15,0 1-20 0,-4-7 4 0,3 0 0 16,-3-2-19-16,4 2-3 0,-4 1-1 0,3-4 0 15,1 3 39-15,-4-5 0 0,7 5 9 0,-4 3-1 16,1-2-8-16,-1 5-13 0,1 3 3 0,3 0 1 16,-4 6-2-16,-3 3 0 0,0 0 0 0,7-11 0 15,-7 11 11-15,0 0 0 0,0 0 0 0,0 0-8 0,0 0 8 16,11 11-13-16,-4-8 5 0,4 6 8 0,-8 0 10 16,4 3 10-16,-3 5 1 0,3-5 1 0,-4 3-22 0,-3 8 0 15,4-5 0-15,-4 3 0 0,3 2 0 0,1-5 0 0,-4 2 0 0,0-2 0 16,3 0 0-16,-3-1 0 15,0-2-12-15,0 3 4 0,0-12 8 0,4 5 0 0,0-5 10 0,-4 3-10 16,0-9 8-16,0 3-8 0,0-3 0 0,0 0 0 16,0 0 0-16,0 0 0 0,0 0 0 0,0 0 0 15,0 0 0-15,7-6 0 0,-4 0 0 0,-3-6-506 16,4 1-107-16</inkml:trace>
  <inkml:trace contextRef="#ctx0" brushRef="#br0" timeOffset="-47101.157">9938 6826 809 0,'0'0'34'15,"0"0"-34"1,0 0 95-16,0 0 12 0,0 0 2 0,0 0 1 0,0 0-48 0,0 0-10 0,0 0-1 0,0 0-1 16,0 0-12-16,0 0-2 0,0 0-1 0,0 0 0 15,0 0 1-15,3 5 1 0,1-2 0 0,-4-3 0 16,7 6-19-16,0-6-4 15,0 3-1-15,0-3 0 0,0 0-13 0,0 3 0 0,4-3 8 0,-4 0-8 16,0-3 0-16,3 3 0 16,-3-3 8-16,1 3-8 0,-1-6 8 0,0 3-8 15,3-2 11-15,-3-1-11 0,0 0 0 0,0-6 0 0,0 6 0 0,0-6-12 16,-3 1-4-16,3-4-1 0,-3 3 0 0,-1 0 0 31,-3-2-21-31,4 2-4 0,-4 0-1 0,0 6 0 0,0-5 19 0,-4-1 4 0,1 6 1 0,-4 6 0 16,3-6 19-16,-7 3-10 0,4 0 10 0,-3 3-8 15,-1 3 8-15,-3 6 0 0,4-3 8 16,-5 0-8-16,1 5 24 0,0 4 1 0,4-6 0 0,-4 12 0 16,3-10-11-16,0 1-2 0,4 9-1 0,-3-4 0 15,6-5-3-15,-3 9 0 0,4-4 0 0,-1 1 0 0,4-6 4 16,-3 5 1-16,6-5 0 0,-3 9 0 16,4-10-13-16,3 1 9 0,0 0-9 0,0 0 8 0,0 2-8 0,3-8 10 15,1 6-10-15,0 0 10 0,3-6-10 16,0 2 8-16,-4-2-8 0,4 0 8 15,4 0-8-15,0-6 0 0,-1 6 0 0,5-6 8 16,-5 6-48-16,1-6-9 0,-1 0-3 0,5-6 0 16</inkml:trace>
  <inkml:trace contextRef="#ctx0" brushRef="#br0" timeOffset="-46303.275">10858 6758 836 0,'0'0'24'0,"-3"6"4"0,3-6-28 0,0 0 0 0,0 0 0 0,0 0 0 15,0 0 57-15,0 0 6 0,3 9 1 0,-3-9 0 16,8 3 26-16,-8-3 6 0,3 3 0 0,1-1 1 15,3 1-53-15,-4 3-10 0,4 0-2 0,0 0-1 16,-3 0-31-16,3 0 0 0,0 6 0 0,-4-4 0 16,5 1 0-16,-5 0 0 0,4-3 0 0,-3 6 0 15,-1-1 0-15,1-5 0 0,-4-6 0 0,3 3 0 16,1 3 0-16,-4-6 0 0,0 0 0 0,0 0 0 16,0 0 57-16,0 0 6 0,0 0 1 0,0 0 0 15,0 0-52-15,0 0-12 0,0 0 0 0,0 0 0 16,0 0 0-16,-4-6 0 0,1 3 0 0,-1-3 0 15,4 1 0-15,-3-1 0 0,-1 0 0 0,1 0 0 16,-1 0 0-16,4-3 0 0,-3 0 0 0,-1 6 0 16,0-2 0-16,1-1 0 0,-1 0 0 0,4 6 0 15,0-6 0-15,-3 0 0 0,3 6 0 0,0-6 0 16,0 0 0-16,0-5 0 0,0-1 0 0,3 3 0 16,1-3 54-16,3 0 8 0,0-2 2 0,0-1 0 15,-3 0-64-15,3-2-28 0,0-4 3 0,-4 3 0 16,4 1 25-16,4-1 0 0,0-8 0 0,-1 8 0 15,1 6-8-15,-1-5 8 0,4 5-8 0,-3 3 8 16,-4 3-18-16,4 0 2 0,-4 6 0 0,0 0 0 16,0 0-39-16,0 0-7 0,-4 6-2 0,4 0 0 15,0 3 4-15,0 3 0 0,1 5 0 0,-1-5 0 16,0 6-40-16,0-4-8 0,3 4-2 0</inkml:trace>
  <inkml:trace contextRef="#ctx0" brushRef="#br0" timeOffset="-45775.781">11247 6649 836 0,'0'0'24'0,"0"0"4"0,0 0-28 0,0 0 0 0,0 0 0 0,0 0 0 16,0 0 108-16,0 0 16 0,0 0 4 0,0 0 0 15,0 0-11-15,0 0-1 0,0 0-1 0,0 0 0 16,0 0-59-16,0 0-11 0,0 0-2 0,0 0-1 16,7 6-26-16,0 0-4 0,3-6-2 0,1 6 0 15,-1-6-10-15,1 0 0 0,3 6 0 0,-3-6 0 16,3 0 0-16,3 0 0 0,-2-6 0 0,-1 6 0 15,0-6 0-15,-4 6-17 0,4-9 4 0,1 3 1 16,-5 0-13-16,-3 0-3 0,0-5 0 0,-3-1 0 16,3 0-3-16,-4 0-1 0,1 1 0 0,-4 2 0 15,0-3 16-15,0 6 4 0,-4 0 0 0,1 0 0 16,-4 1 12-16,0 2 0 0,-4 0 0 0,1 3 0 16,-1 0 0-16,-3 0 0 0,3 3 0 0,-3 0 0 15,4 2 0-15,-5 7 10 0,1-6-2 0,0 0 0 0,4 6-8 16,-1 5 0-16,4-2 0 0,0 3 0 0,0-7 0 15,3 4 0-15,-3 3 0 0,4-6 0 0,-1 5 0 0,1-2 8 16,3 8-8-16,-4-11 8 0,4 3 20 16,4 3 4-16,-4-7 1 0,7 1 0 15,-4 0-33-15,4 0-14 0,-3-4 1 0,3 1 0 0,4 0 36 0,-4-3 7 16,3 0 2-16,4 0 0 0,0-6-32 0,1 0 0 0,-1 0 0 0,0 0 0 31,7 0-26-31,-3 0-11 0,3-12-3 0,3 6 0 0</inkml:trace>
  <inkml:trace contextRef="#ctx0" brushRef="#br0" timeOffset="-45209.505">11934 6467 1176 0,'0'0'33'0,"-7"3"7"16,0 3-32-16,0 0-8 0,0 5 0 0,-3-5 0 16,-1 6 44-16,0-6 6 0,1 3 2 0,-4 2 0 0,0 1 3 15,3 0 1-15,1 0 0 0,-5 2 0 16,5-2-29-16,-1 0-6 0,4 0-1 0,-3-1 0 15,3-5-20-15,3 3 8 0,1-3-8 0,-1 0 0 0,0 0 14 0,4-6-2 16,0 6 0-16,0-6 0 0,0 0-3 0,0 0-1 0,4 6 0 0,-4-6 0 16,4 5-8-16,-4-5 0 0,3 6 0 0,-3-6 8 15,4 0 19-15,3 0 3 0,-4 0 1 0,4 6 0 16,-3-6-31-16,3 0 8 0,-4 0-8 0,4 0 0 16,0 0 0-16,-3 3 0 0,3-3 0 0,-3 3 0 15,-1 0 0-15,4 0 0 0,-3 0 0 0,-1 3 0 31,4 6-25-31,-3-7-5 0,-1 1-1 0,1 0 0 0,-1-6 31 0,1 12 0 0,-1-9 0 0,1 9 0 16,-1-6 0-16,-3 5 0 0,4-5 0 0,-1 6 0 16,1-6 0-16,-4 6 0 0,4-4 0 0,-4 1 0 15,3 6 0-15,-3-3 0 0,0-6 0 0,0-1 0 16,0 4 13-16,-3 0-4 0,3 0-1 0,0 3 0 16,-4-1 10-16,0-5 2 0,1 0 0 0,-4 3 0 15,3 0-20-15,1-3 0 0,-4 3 0 0,0-4 0 0,7-5 13 16,-7 0-1-16,0 0 0 0,0-5 0 15,3 5 0-15,-3-12 0 0,0 0 0 0,3 3 0 16,-3-3-28-16,4 1-7 0,-4-7-1 0,3 3 0 16,1 4-24-16,3 5-4 0,0-12-2 0</inkml:trace>
  <inkml:trace contextRef="#ctx0" brushRef="#br0" timeOffset="-44633.252">12111 6802 982 0,'0'0'21'0,"0"0"5"0,-7 0 1 0,-4 0 1 0,11 0-28 0,0 0 0 0,0 0 0 0,0 0 0 16,0 0 52-16,-7 0 5 0,4 0 1 0,3 0 0 16,0 0 37-16,0 0 7 0,0 0 2 0,0 0 0 15,0 0-58-15,0 0-11 0,0 0-3 0,0 0 0 16,0 0 0-16,0 0 0 0,0 0 0 0,0 0 0 16,0 0-20-16,3 0-4 0,4 0 0 0,4 0-8 15,-4 0 0-15,0 0 0 0,3 0 0 0,-2 0 0 16,2 0 13-16,1 0-4 0,3 0-1 0,-4 0 0 15,1-6 5-15,0 0 1 0,-1 6 0 0,1-9 0 16,-1 1-6-16,1-1 0 0,0-3-8 0,-4 6 12 16,3-6-20-16,-3 7-5 0,4-10-1 0,-8 6 0 15,4 0-32-15,-3-3-6 0,-1 1-2 0,-3 5 0 16,0 0 18-16,-3 0 3 0,3 6 1 0,-4-3 0 16,1 3-16-16,-8 0-4 0,4 0 0 0,-3 0 0 15,-4 0 42-15,-1 0 10 0,1 3 0 0,-3 3 0 16,3-6 14-16,-1 6 5 0,-2 6 1 0,6-1 0 15,-3-2-7-15,3 3-1 0,1 6 0 0,-1-1 0 0,1-5 11 16,3 3 1-16,-4-4 1 0,4 7 0 0,0-6-8 0,3 3-1 16,-3-4-1-16,4 7 0 0,3-6 1 0,3-6 0 15,-3-1 0-15,4 1 0 0,-1 3 9 16,1-3 3-16,-4-6 0 0,11 12 0 0,-4-6-17 16,3 5-3-16,1-5-8 0,-1 0 12 0,1 0-12 0,3 0-8 15,0 0 8-15,4-3-13 16,-4 0-47-16,4-3-10 0,-4 3-2 0</inkml:trace>
  <inkml:trace contextRef="#ctx0" brushRef="#br0" timeOffset="-44159.741">12428 6764 1102 0,'0'0'46'16,"-3"9"-37"0,-1-3 43-16,1 5 9 0,3-5 2 0,0 0 0 15,-4 0-8-15,4-6-2 0,0 6 0 0,4 3 0 16,-4-1-15-16,3 4-3 0,4 3-1 0,-3 3 0 16,3-7-20-16,-4-2-4 0,5 3-1 0,-1 6 0 15,-4-7 3-15,4 1 1 0,4-6 0 0,-4 6 0 0,0-3-4 16,-4 2-1-16,1-5 0 0,-1 0 0 0,-3-6-8 0,4 12 0 15,-4-12 0-15,0 0 0 0,0 0 28 0,0 0 0 16,0 0 0-16,0 0 0 0,4-6 28 0,-4 0 7 16,0-6 1-16,3 1 0 15,-6-1-52-15,3-3-12 0,-4-3 0 0,4 1 0 0,-4-1 0 0,1 3 0 16,-1-8 0-16,1 5 0 0,3 1 0 0,-4 2 0 16,4-3 0-16,0 7 0 0,-3-7-17 15,3 9-7-15,0-3 0 0,-4 6-1 0,4 1 25 0,0 5-10 0,0 0 10 16,0 0 0-16,0 0-10 0,0 0 10 0,0 0-8 0,0 0 8 15,0 0-9-15,0 0 9 0,0-12-10 0,0 12 10 16,7-6-8-16,-3 3 8 0,3 0 0 0,0 3-9 16,4-3 9-16,-4 0 0 0,3 3 0 0,-3-3-8 15,4 3 8-15,-1 0 0 0,1 3 0 16,0-3-8-16,3 3-11 0,0-3-1 16,3 0-1-16,1 3 0 0,-4-3-147 0,0 0-28 15</inkml:trace>
  <inkml:trace contextRef="#ctx0" brushRef="#br0" timeOffset="-43574.402">12704 6702 1196 0,'0'0'24'0,"0"0"8"0,0 0-32 0,0 0 0 0,0 0 0 0,0 0 0 16,0 6 51-16,0 3 4 0,0 3 1 0,3-7 0 15,-3 7-20-15,0 0-3 0,0 3-1 0,4-4 0 16,-4 1 16-16,3 0 4 0,1 0 0 0,-1-1 0 16,4-2-26-16,-3 9-5 0,3-6-1 0,0-1 0 15,-4 1 4-15,4 0 0 0,1 3 0 0,-1-4 0 16,0 1-13-16,0 0-3 0,0 9 0 0,0-10 0 16,-4 1 0-16,4 0 0 0,0-3 0 0,-3-1 0 15,-1 1 4-15,5-3 0 0,-5 0 0 0,1 0 0 16,-4-6-12-16,3 6 8 0,-3-6-8 0,0 0 8 15,0 0-8-15,0 0 0 0,0 0 0 0,0 0 0 16,7 0 28-16,-3 0 3 0,-1-6 1 0,1 0 0 16,-1 0-20-16,-3-6-3 0,4 1-1 0,-4 2 0 15,0-3-8-15,3-6 8 0,-3 7-8 0,0-4 8 16,0 3-8-16,0 0 0 0,0 1 0 0,0-4-11 16,4 3 11-16,-4 0 0 0,0 1 0 0,3-1 0 15,-3-3 0-15,0 3 0 0,4 4 0 0,-4-7 0 16,0 3 0-16,3 6 0 0,-3-8 0 0,0-1 0 15,0 6 0-15,0-3 0 0,0 1 0 0,0-4 0 16,4 3-9-16,-1 0 0 0,1 1 0 0,-4-1 0 16,7-3-29-16,-3 3-6 0,3-5 0 0,-4 5-1 15,4 0-14-15,0 0-2 0,-3 1-1 0</inkml:trace>
  <inkml:trace contextRef="#ctx0" brushRef="#br0" timeOffset="-42985.158">13123 6696 1044 0,'0'0'21'0,"0"0"7"0,0 0-28 0,-7 0 0 0,0 0 0 0,0 0 0 16,0 0 56-16,4 3 7 0,-4-3 1 0,-1 3 0 15,5 3-20-15,-4-3-3 0,0 0-1 0,-4 0 0 16,4 9-19-16,0-7-4 0,4 1-1 0,-4 0 0 16,0 0-8-16,-1 3-8 0,5 3 12 0,-4-4-12 15,3 7 32-15,1-3 0 0,-4-6 0 0,3 9 0 16,4-4-24-16,-3 1-8 0,-1 6 0 0,4-12 0 15,-3 5 8-15,6-5-8 0,-3 3 0 0,4-3 0 16,-4-6 20-16,3 12-4 0,4-6 0 0,-7-6 0 16,4 5-2-16,-4-5-1 0,10 0 0 0,-3 6 0 15,4-6 16-15,-4 0 3 0,4 0 1 0,-1 0 0 16,1-6-17-16,-1 6-3 0,1-5-1 0,0-1 0 0,-4-6-12 16,3 6 9-16,-3 0-9 0,0 0 8 0,-3 3-8 15,-1-3 8-15,4 1-8 0,-3 5 8 0,-1-6-8 16,-3 6-11-16,0 0 3 0,0 0 0 0,0 0-4 0,0 0 0 0,0 0 0 15,0 0 0 1,0 0-16-16,0 0-3 0,0 0-1 0,0 0 0 0,0 0 19 0,0 0 3 0,-3 6 1 0,-4-1 0 16,0 4 9-16,3 3 0 0,1 0-9 15,-1 0 9-15,1-1 0 0,-1 1 0 0,1 3 0 16,3-3 8-16,0-1-8 0,0 1 0 0,0 0 0 0,3 0 0 16,1-4 0-16,-1 4 13 0,1-6-3 0,-1 0-1 15,4 0 19-15,-3 0 3 0,6 0 1 0,-2-6 0 16,-1 2-32-16,3-2 0 0,1 0 0 0,-1 0 0 15,4-2-132-15,1 2-32 0</inkml:trace>
  <inkml:trace contextRef="#ctx0" brushRef="#br0" timeOffset="-42555.421">13448 6302 961 0,'0'0'20'0,"0"0"5"0,0 0 1 0,0 0 2 0,0 0-28 0,3 12 0 0,1-6 0 0,-1 0 0 16,1 3 80-16,0-1 9 0,3 7 3 0,-4-3 0 16,4 0-29-16,0 2-6 0,4-2-1 0,-4 6 0 15,3-6-20-15,-2 8-4 0,2-2 0 0,-3 5-1 16,4-2-18-16,-4 8-3 0,0-5-1 0,-4 8 0 16,1-3-9-16,3 4 8 0,-4-4-8 0,5 15 8 15,-5-5 0-15,1-4 0 0,-4 3 0 16,0-3 0-16,0-2-8 0,0-10 0 0,0 4 0 0,0-4 0 15,0 1 0-15,0-4 0 0,0 4 0 0,0-10 0 16,-4-2 0-16,4 6 0 0,0-6 0 0,0-6 0 16,-3-1 0-16,3-5 0 0,0 0 0 0,0 0 0 15,0 0 0-15,0 0 0 0,0 0-12 0,0 0 12 16,0 0-163-16,0 0-25 0</inkml:trace>
  <inkml:trace contextRef="#ctx0" brushRef="#br0" timeOffset="-42238.938">13437 6776 1250 0,'0'5'35'0,"4"4"9"0,-1-3-36 0,1-6-8 0,-1 6 0 0,1 0 0 15,-1 0 56-15,5-6 10 0,-5 6 2 0,4-3 0 16,0 0-10-16,0 2-2 0,4-2 0 0,-1-3 0 16,1 3-22-16,0 0-5 0,-1-3-1 0,1 0 0 15,3-3-7-15,-4 0-1 0,5 3-1 0,2-3 0 16,-3 1-19-16,0-1 0 0,0 3-13 0,4-3 5 15,-4 0-122-15,0 3-24 0,-3-6-5 0</inkml:trace>
  <inkml:trace contextRef="#ctx0" brushRef="#br0" timeOffset="-41980.84">13804 6823 1265 0,'0'8'36'0,"0"-5"8"0,4 3-36 0,-4 0-8 16,0-6 0-16,0 12 0 0,0-6 79 0,0 6 13 0,0-7 4 0,0 1 0 16,3 3-76-16,-3 0-20 0,0 6 0 0,4-4 0 15,-4-5 11 1,0 6-11-16,3-6 12 0,-3 9-12 0,4-4 0 0,-4-5 0 0,3 6 0 15,-3 0 0 1,4-9-43-16,-4 6-2 0,0-4-1 0</inkml:trace>
  <inkml:trace contextRef="#ctx0" brushRef="#br0" timeOffset="-41726.802">13751 6617 550 0,'0'0'12'0,"0"0"2"0,0 0 1 0,0 0 1 0,0 0-16 15,0 0 0-15,0 0 0 0</inkml:trace>
  <inkml:trace contextRef="#ctx0" brushRef="#br0" timeOffset="-41140.021">14129 6931 953 0,'0'0'40'0,"0"0"-32"15,0 0 55-15,0 0 10 0,0 0 3 0,-11 0 0 16,4 0-26-16,0-5-5 0,0 5-1 0,0 0 0 15,-4 5-20-15,4-5-5 0,-3 0-1 0,3 0 0 16,-4 6 0-16,1-6 0 0,2 6 0 0,1-6 0 16,0 0-18-16,7 0 0 0,0 0 0 0,-7 6-9 15,7-6 9-15,-3 3 0 0,3-3 0 0,-4 9 0 16,1-3 0-16,3-6-8 0,-4 9 8 0,4-4-8 16,-3 1 19-16,3 6 4 0,3 0 1 0,-3-6 0 15,0 2-7-15,0 4-1 0,4-6 0 0,-4 6 0 16,3 0 13-16,1-6 3 0,-1-1 0 0,1 1 0 15,-1 0-4-15,1-3 0 0,3 3 0 0,-4 0 0 16,5-6 16-16,-1 0 2 0,3 0 1 0,-3 0 0 16,4-6-21-16,-4 0-4 0,3 0-1 0,1 3 0 15,-4-3-1-15,4 3 0 0,-4 1 0 0,3-4 0 16,-3 0-12-16,0 0 0 0,0-6 0 0,0 6 0 16,-3 0 0-16,0 0 0 0,-1-2 0 0,1 2 0 15,-1 6 0-15,1-12 9 0,-1 6-9 0,1 0 8 0,-4 0-19 16,3 1-4-16,-3-4-1 0,0-3 0 0,0 6 4 15,-3 0 0-15,3 0 0 0,-4 0 0 0,1 1 3 0,-4-1 1 16,0 0 0-16,-1 0 0 16,1 3-20-16,0 0-3 0,0 3-1 0,-3 0 0 0,-1 3 32 0,-3 0 0 0,3 9 0 0,1-6 0 15,-4 5 0-15,0 1 0 0,3 3-12 0,-3-3 3 16,3 5 9-16,1 1 0 0,3-1 0 0,-4-2-8 16,4 3 8-16,0-6-12 0,0-1 12 0,3-2-12 15,4 3-4-15,0-6 0 0,4 0-1 0</inkml:trace>
  <inkml:trace contextRef="#ctx0" brushRef="#br0" timeOffset="-40595.591">14309 7025 1206 0,'0'0'26'0,"0"0"6"0,0 0 0 0,0 12 3 0,-4-6-35 16,4 0 0-16,0 0 0 0,0 6 0 0,0-6 87 0,-3-4 10 0,3-2 3 0,0 9 0 16,0 0-52-16,-4-3-9 15,4 0-3-15,0 0 0 0,-3 0-23 0,3 0-5 0,-4-1 0 16,4-5-8-16,0 0 21 0,0 0-2 0,0 0-1 0,0 0 0 15,0 0-27-15,0 0-6 0,0 0-1 0,4 6 0 16,-4-6 16-16,0 6 0 0,0-6 0 0,0 0 10 16,0 0-10-16,0 0 0 0,0 0 0 0,0 0 0 15,0 0 0-15,0 0 0 0,0 0 0 0,7-6 0 16,-4 0 0-16,4 1 0 0,0-1 0 0,-3 0 8 16,3-6-8-16,-4-3 0 0,4 4 0 0,-3-1-11 15,3-6-1-15,-3 6-1 0,3-2 0 0,-4-4 0 16,1 6 1-16,-1 1 0 0,1-4 0 0,-1 3 0 15,1 0 12-15,-1 1-9 0,1-7 9 0,-1 9-8 16,-3 0 8-16,4 6 0 0,-4-3 0 0,0 6 0 16,0 0 0-16,0 0-8 0,0 0 0 0,0 0 0 15,0 0 8-15,0 0-12 0,7 6 12 0,-4 6-12 16,1-3 12-16,-1 9 0 0,1-7 0 0,3 4 0 16,-3 9 0-16,3-7 8 0,-4 4-8 0,4 2 0 15,-3-5 16-15,-1 2 0 0,4-2-1 0,-3 6 0 0,3-4-5 16,-4 4-1-16,5-7 0 0,-1 7 0 0,0-4-9 15,0-2 0-15,0-6 0 0,0 0 8 16,-4-1-28-16,4-2-7 0,0 3-1 16,-7-12-457-16,0 0-92 0</inkml:trace>
  <inkml:trace contextRef="#ctx0" brushRef="#br0" timeOffset="-39771.08">11504 6420 1203 0,'0'0'24'0,"0"0"8"16,0 0-32-16,0 0 0 0,0 0 0 0,0 0 0 16,0 0 55-16,0 0 4 0,0 0 1 0,0 0 0 15,0 0-38-15,7 0-7 0,4-6-2 0,-4 6 0 16,3-9 24-16,1 0 5 0,3 1 1 0,-3-4 0 16,3 0-19-16,3 0-3 0,1-5-1 0,0 2 0 15,-1-3-20-15,4-2-16 0</inkml:trace>
  <inkml:trace contextRef="#ctx0" brushRef="#br0" timeOffset="-38434.241">15258 6784 529 0,'0'0'11'0,"0"0"2"0,0 0 1 0,0 0 2 0,0 0-16 0,3 6 0 0,1 0 0 0,-1 0 0 16,1 6 80-16,3 0 12 0,-4-1 2 0,4 4 1 15,-3 9-50-15,3-4-9 0,4 10-3 0,-8-4 0 16,4 3-1-16,-3 1 0 0,3-4 0 0,-4 4 0 16,1-4-9-16,-1 4-3 0,-3 2 0 0,0-3 0 15,0-8 10-15,-3 2 2 0,3 1 0 0,-4-9 0 16,1 2 9-16,-1 1 3 0,1-6 0 0,-4-4 0 15,3 1 6-15,1 0 2 0,-1-3 0 0,1 0 0 16,-5 0-7-16,5-6-1 0,-1 0 0 0,-3 6 0 16,4-6-19-16,-4 0-4 0,3 0-1 0,-3-6 0 15,4 6-6-15,-4 0-2 0,0-6 0 0,-1 6 0 16,1-6-12-16,0 0 0 0,0-3 0 0,0 3 0 16,0 0 0-16,0-5 8 0,0-1-8 0,0 0 12 15,0-5-12-15,0 2-10 0,3-3 2 0,-3-2 0 16,0 5 8-16,4-6 0 0,-1 10 0 0,1-7 0 15,3-3-8-15,0 4 8 0,0-10-8 0,3 10 8 16,4-7-10-16,-3 4 10 0,3-4-12 0,0 1 12 16,0-1 0-16,4 3 0 0,-4 4 0 0,0-4 0 15,0 9 0-15,3-5 0 0,-3-1 0 0,0 6 0 16,4 4 0-16,-7-4 0 0,3 6 0 0,0 0 0 16,-4 0 0-16,4 0 0 0,-7 6 0 0,0 0 0 15,4 0 0-15,-4 0 0 0,0 0 0 0,0 0 0 16,7 0 0-16,-7 0 0 0,7 0 0 0,0 0-10 15,0 0 10-15,-7 0 0 0,11 0-9 0,-4 6 9 16,-4 0 0-16,4 0 0 0,0 0-9 0,0 0 9 16,0 0 0-16,0 2 0 0,0-2 0 0,1 6 0 15,-5-6 0-15,4 6 0 0,-3-6 0 0,-4-1 0 0,3 1 0 0,-3-6-10 16,0 0 10-16,-7 9-8 0,4-3 8 0,-1 0 0 16,1 6 0-16,-5-6 0 0,1-1 0 0,0 1 0 0,4 0 0 15,-4 0 0-15,0-3 0 0,0 6 0 0,0-6 0 16,-4 0 0-16,4 6 0 0,0-9 0 0,-4 5 8 15,4 1-8-15,7-6 0 0,-7 0 0 0,7 0 0 0,-10 0 0 16,3 0 0-16,7 0 0 0,-7-6 0 0,-1 1 0 16,1 5 0-16,0-6-16 15,0 3 2-15,0-3 1 0,0-3-67 16,4 6-12-16,-1-9-4 0</inkml:trace>
  <inkml:trace contextRef="#ctx0" brushRef="#br0" timeOffset="-37805.595">15699 6902 1177 0,'0'0'25'0,"0"0"6"0,-4-3 1 0,4 3 2 0,-7 0-34 15,0-3 0-15,0 0 0 0,7 3 0 0,-4-3 45 0,-3 0 3 0,0 3 0 0,7 0 0 16,-7 0-8-16,4 0-2 0,-4-6 0 0,3 6 0 16,-3 0-38-16,0 0-8 0,3 0-2 0,-3 6 0 15,0-6 10-15,0 6 0 0,0 0 0 0,0 3 0 16,4 3 0-16,-4-6 0 0,3 5 0 0,1 1 0 15,-4 0 0-15,7 3 0 0,-4-4 0 0,0 1 0 16,4 0 0-16,-3 0 0 16,3-4 0-16,0 4-8 0,0-6 8 0,-4 6 0 0,4-12 0 0,0 0 0 15,0 0 28-15,0 0 4 0,0 0 0 0,0 0 1 16,0 0-10-16,0 0-3 0,7 6 0 0,-7-6 0 16,0 0 2-16,11 0 0 0,0 0 0 0,-4 0 0 15,0-6-3-15,0 6-1 0,0-12 0 0,0 6 0 16,0 0-8-16,0-3-2 0,0 4 0 0,-3-4 0 15,-1 0-8-15,1-3 0 0,-1 0 0 0,1 7 8 16,-1-4-8-16,-3-3 0 0,4 6 0 0,-1 0 8 16,-3 0-8-16,0 0 0 0,0 1 0 15,-3-1 8-15,3 0-8 0,0 0-16 0,0 3 4 0,0 3 1 16,-4-3-23-16,1 0-5 0,-4 0-1 16,3 0 0-16,1 0 0 0,-4 0-1 0,3 3 0 0,-3 0 0 15,0-6 17-15,0 6 4 0,0 0 1 0,-4-5 0 16,4 5 19-16,-3 0 0 0,-1 0-8 0,0 0 8 15,1 0 0-15,-4 0 0 0,3-6 0 0,1 12 0 16,-1-6 0-16,0 5 0 0,4 1 12 0,0-6-3 16,4 6-9-16,-1 3-11 0,1-3 3 0,-1 6 0 15,4-6-4-15,0 5 0 0,-3-5 0 0,6 3 0 16,-3 6-51-16,7-6-10 0,0 2-3 0</inkml:trace>
  <inkml:trace contextRef="#ctx0" brushRef="#br0" timeOffset="-37385.099">15692 6937 850 0,'-4'12'17'0,"4"-12"6"16,-4 3-23-16,4-3 0 0,0 0 0 0,0 0 0 16,0 0 95-16,0 9 14 0,0-9 3 0,0 0 1 15,0 0-33-15,0 6-8 0,0-6 0 0,0 9-1 16,4-4-43-16,0 1-9 0,-1 0-2 0,1 0 0 16,-1 6-5-16,4-9 0 0,-3 0-1 0,-1 3 0 15,4-1-3-15,0 4 0 0,-3-3 0 0,6 0 0 16,-2 0-8-16,-1 0 0 0,0-6 0 0,0 6 0 15,0 0 0-15,3-6 0 0,-3 0 8 0,0 0-8 16,4 0 10-16,-4-6-10 0,0 6 12 0,4-6-12 16,-4-6 21-16,0 6-2 0,0 0-1 0,0 0 0 0,0-2 6 15,-3 2 0-15,3 0 1 0,0-6 0 0,-4 0-25 16,1 1 0-16,-1 2 0 0,1-3 0 0,-4 6 0 0,0 0 0 16,3-6 0-16,-3 1 0 15,-3-1-34-15,3 3-12 0,-4-3-2 0,1 6-1 16,-1-5-22-16,-3-1-4 0,4 6-1 0</inkml:trace>
  <inkml:trace contextRef="#ctx0" brushRef="#br0" timeOffset="-36773.318">16030 6887 1166 0,'0'0'49'15,"-3"6"-39"1,-1 0 54-16,1-3 12 0,-1 9 1 0,4-6 1 0,-3 0 2 16,-1-1 1-16,4 1 0 0,-3 0 0 0,3 0-38 0,-4 0-8 0,4 3-2 0,0 3 0 15,0-12-33-15,4 5 0 0,-1 1 0 0,-3 0 0 32,0-6 12-32,4 6-4 0,-4-6 0 0,0 0-8 0,3 0 8 0,-3 0-8 0,0 0 0 15,0 0 0-15,0 0 10 0,0 0-2 0,0 0 0 16,0 0 0-16,0 0-8 0,0 0 8 0,0 0-8 0,0 0 8 15,0 0-8-15,0 0 0 0,0 0 0 0,0 0 0 16,0 0 0-16,4 0 0 0,-4 0 0 0,0 0 0 16,7 0 0-16,-4-6 8 0,1 6-8 0,-1-6 8 15,1 0-8-15,-4 1 12 0,0-7-12 0,3 3 12 16,-3 3 17-16,0-6 4 0,0 1 1 0,0-1 0 16,4-3-18-16,-4 3-3 0,3-5-1 0,-3 5 0 15,0-3-12-15,4 3 0 16,-4 1 0-16,0-1 0 0,0 6 0 0,3-6 0 0,-3 6 0 0,4 1 0 15,-4 5 0-15,4-6 0 0,-4 6 0 0,0 0-10 16,3-6 2-16,-3 6 0 0,7 0 0 0,0 0 0 16,0 0-28-16,0 6-4 0,0-3-2 15,0 0 0-15,4-1 24 0,0 1 5 0,-1 3 1 0,4 0 0 16,-3-6 12-16,3 6-12 0,-4-6 12 0,5 0-12 16,-1 6 12-16,3-6-9 0,-3-6 9 0,4 6-8 15,-4 0-29-15,0-6-6 0,0 6-1 0</inkml:trace>
  <inkml:trace contextRef="#ctx0" brushRef="#br0" timeOffset="-35869.118">16778 6908 893 0,'0'0'37'15,"0"0"-29"-15,0 0 65 0,0 0 14 0,0 0 2 0,0 0 1 16,0 0 16-16,-3-6 3 0,3 6 1 0,0 0 0 16,0 0-59-16,0 0-12 0,-4-6-3 0,4 6 0 15,0 0-8-15,0 0-3 0,0 0 0 0,0 0 0 16,0 0-33-16,0 0-8 0,0 0 0 0,0 0-1 16,0 6 9-16,0 6 8 0,0-6-12 0,0 5 12 15,0-5 0-15,0 6 0 0,0 0 0 16,0 3 0-16,0-4 0 0,0 1 0 0,0 0 0 0,0 0 0 15,0-4 0-15,0 4 0 0,4 0 0 0,-4 0 0 16,0-4 0-16,0-2 0 0,3 3-8 16,-3 0 8-16,0 3 0 0,4-6 0 0,-4 0 8 15,0-6-8-15,0 0 28 0,0 0-1 0,7 0 0 0,-7 0 0 16,3 0-14-16,4 5-2 0,0-5-1 0,-3 0 0 16,3 0 7-16,0 0 2 0,-3 0 0 0,3 0 0 15,0 0 9-15,0 0 1 0,0 0 1 0,0-5 0 16,3-1-11-16,-3 0-3 0,4-6 0 0,-4 0 0 15,0 0-5-15,4 4-2 0,-1-10 0 0,1 6 0 16,-4-2-9-16,3 2 0 0,-2-6 0 0,2 1 8 16,-3 5-8-16,0-3 0 0,4 3 0 0,-4 1 0 15,0-1 0-15,0 0-11 0,-3 3 3 0,3 3 0 16,-4 0-4-16,1 1 0 0,-1-1 0 0,1-6 0 16,-4 12-10-16,0 0-2 0,0 0-1 0,0 0 0 15,0 0-12-15,0 0-3 0,0 0 0 0,0 0 0 16,0 0-11-16,0 0-2 0,-4-6-1 0,4 6 0 15,0 0 5-15,-7-6 1 0,7 6 0 0</inkml:trace>
  <inkml:trace contextRef="#ctx0" brushRef="#br0" timeOffset="-35254.123">17099 6899 874 0,'0'0'36'16,"0"0"-28"-1,-3 9 23-15,3 3 5 0,0-6 0 0,0-1 1 16,0 7 54-16,0-6 10 0,0 0 3 0,0 3 0 15,0 3-52-15,-4-7-9 0,4 1-3 0,0 6 0 16,0 0 4-16,0-3 0 0,0-1 0 0,0 7 0 16,0-9-23-16,-3 0-4 0,3 6-1 0,0-12 0 15,0 0-8-15,0 0-8 0,0 0 12 0,0 0-12 0,0 0 34 0,0 0 0 16,0 0 0-16,0 0 0 16,0 0-3-16,0 0-1 0,0 0 0 0,0 0 0 15,0 0-7-15,0 0-2 0,0 0 0 0,3-6 0 16,-3-6-21-16,4 6 0 0,-1 0 0 0,-3 0 8 0,4-2-8 0,3 2 0 0,-4 0 0 0,4-6 0 31,-3 0-29-31,-1 6-1 0,4 1 0 0,-3-7 0 0,-1 0 30 0,1 3 13 0,0 3-1 16,-1-5 0-16,1 5-12 0,-1 0-16 15,1-3 3-15,-4 9 1 0,3-3 12 0,-3 3 0 0,4-6 0 16,-4 6-9-16,0 0 9 0,0 0 0 0,0 0 0 0,0 0 0 16,0 0 0-16,0 0 0 0,0 0 0 15,0 0 0-15,0 0 0 0,0 0-8 16,7 3 0-16,-4 0 0 0,1 0 8 0,3 6 0 0,-4-3 0 0,1 0 0 15,3-1 0-15,-4 1-8 0,5 6 8 0,-1-9-8 16,-4 9 8-16,4 0 0 0,0-7 0 0,-3 7 0 16,3-6 0-16,-4 6 0 0,1-3 0 0,-1 2 0 15,1 1 0-15,-1-6 0 0,1 12 0 0,0-12 0 16,-4 2-8-16,0 1 0 0,0 0 0 0,0-9 0 16,0 0-4-16,0 0 0 0,0 0 0 0,0 0 0 15,0 0-33-15,3 6-7 0,1 0-2 0,-4-6 0 16,0 0-118-16,7 6-24 0</inkml:trace>
  <inkml:trace contextRef="#ctx0" brushRef="#br0" timeOffset="-34325.308">17903 6388 1409 0,'0'0'29'0,"0"0"7"15,0 0-28-15,0 0-8 0,0 0 0 0,0 0 0 16,0 0 8-16,0 0 0 0,-7 8 0 0,7-8 0 0,-3 9-8 16,-4 0-12-16,3-3 4 0,4 0 0 15,-3 6 8-15,3-7 11 0,-4 4-3 0,4 3 0 16,0 0 4-16,4 5 0 0,-4 1 0 0,3-6 0 0,-3 8 0 15,4-2 0-15,-1 0 0 0,1 8 0 0,3-8 16 0,-4 8 3 0,5-2 1 0,-5 2 0 16,4 4-20-16,0-7-3 0,-3 6-1 0,3 4 0 16,-4-7 12-16,1 4 3 0,-1-7 0 0,-3 10 0 15,4-10-2-15,-4 4 0 0,3 2 0 0,-3-6 0 16,0-2-9-16,0 3-3 0,-3-13 0 16,3 10 0-16,-4-3 4 0,4-7 1 0,0-2 0 0,-3 9 0 15,3-12 5-15,-4-1 1 0,4-5 0 16,0 0 0-16,0 0 8 0,0 0 1 0,0 0 1 15,0 0 0-15,0 0 22 0,0 0 5 0,0 0 1 0,0 0 0 16,-3 0-26-16,-1-5-6 0,-3-1-1 0,4 0 0 16,3 0-17-16,-4 0-8 0,8 0 0 0,-4 3 8 15,0-3-8-15,0-5 0 0,0 5 0 0,3-6-11 16,1 0 0-16,-1 3 0 0,4-2 0 0,-3 5 0 16,-1-6 0-16,4 0 0 0,0 0 0 0,0 4 0 15,1 2 0-15,-1-12 0 0,0 12 0 0,0-5 0 16,0 2 3-16,0-3 0 0,0 6 0 0,0 0 0 15,0 0 8-15,0 0 0 0,0 1-9 0,0-1 9 16,-3 6-8-16,3-6 8 0,0 6-10 0,-7 0 10 16,10 0-19-16,-3 6 3 0,1-6 0 0,-1 6 0 15,0-1-7-15,-4 1-1 0,4 6 0 0,0-6 0 16,-3 9 8-16,-1-4 0 0,1 1 1 0,-1 6 0 16,1-6 15-16,-1 2 0 0,1 4-10 0,-4 0 10 15,3-7 0-15,-3 4 0 0,4-3 0 0,-4 0 0 0,0-1 0 0,4-5 0 0,-4 3 0 16,0-9 0-16,0 0 0 15,0 0 0-15,0 0 0 0,0 0 0 0,0 0 0 0,0 0 0 0,0 0 8 16,0 0-8-16,0 0-12 0,7 0-7 16,0-6-1-16,0 3-1 15,-4 0-155-15,4 0-32 0</inkml:trace>
  <inkml:trace contextRef="#ctx0" brushRef="#br0" timeOffset="-33796.126">18415 6993 899 0,'0'0'18'0,"0"0"6"0,0 0-24 0,0 0 0 0,0 0 0 0,0 0 0 16,0 0 112-16,0 0 18 0,0 0 3 0,0 0 1 15,0 0-48-15,0 0-10 0,-7 0-1 0,0 0-1 16,7 0-16-16,-7-6-3 0,0 6-1 0,7 0 0 15,-7-6-31-15,0 6-7 0,0-5 0 0,7 5-1 16,0 0-15-16,0 0 8 0,0 0-8 0,-7 5 0 16,7-5 0-16,-7 0 0 0,3 6-11 0,0 6 11 15,1 0-10-15,-1-9 10 0,4 6 0 0,-3 5-9 16,-1-8 9-16,4 12 0 0,0-6 0 0,0-4-8 16,0 4 8-16,0 6 0 0,-3-12 0 0,6 5 0 0,-3-2 0 0,0 6 0 15,4-6 0-15,-4 2 0 0,0-5 10 0,0 6-2 16,0-6-8-16,3 0 12 0,1 0 4 0,-1 3 1 15,1-4 0-15,3 1 0 0,-7-6-7 0,7 6-2 0,0 0 0 16,4 0 0-16,-4-6 13 0,3 0 3 0,-3 6 0 16,4-6 0-16,-4-6-24 0,4 6-16 15,-4-6 2-15,3 0 1 0,-3 0 13 0,0 0 8 16,0-5 0-16,0 2-8 0,1-3 11 16,-1 0-11-16,0 1 10 0,-4 5-10 0,4-3 0 0,-3-3 0 0,-1 6 0 0,1-5-10 31,-1 5-2-31,-3-6 0 0,0-3 0 0,-3 6 0 15,3 1-13-15,-4 2-3 0,1-6-1 0,-4 0 0 16,3 6-15-16,-6 0-2 0,3 3-1 0,-4 0 0 0,4 1 27 0,-4-1 4 0,1 0 2 16,-1 3 0-16,1 0-5 0,3 0-1 0,-4 3 0 15,0 0 0-15,4-1-19 16,-3 1-4-16,3 6-1 0,0-9 0 0,0 6-6 0,7-6-2 0,-7 6 0 16</inkml:trace>
  <inkml:trace contextRef="#ctx0" brushRef="#br0" timeOffset="-33213.289">18369 6858 1105 0,'0'0'24'0,"0"0"4"0,0 0 2 0,0 0 2 0,0 0-32 0,0 0 0 16,0 0 0-16,0 0 0 0,0 0 83 0,0 0 9 0,0 0 3 0,0 0 0 15,0 0-24-15,0 0-5 0,0 0-1 0,0 0 0 16,4-6-21-16,-4 6-4 0,3-6 0 0,-3 6-1 16,4-6-18-16,-4 6-3 0,0 0-1 0,7-3 0 15,0 0-17-15,-4 3 0 0,4-3 0 0,0 1 0 16,1-1 0-16,-1 0 10 0,3 0-10 0,-6-3 8 16,3 6-8-16,0-6 0 0,0 0 0 0,0 0 0 15,0 0 0-15,0-3 8 0,-3 1-8 0,-1-4 8 16,4 3 0-16,-3 3 0 0,-1 0 0 0,-3 0 0 15,4-8-8-15,-4 11 0 0,0-3 0 0,0 6 8 16,0 0-8-16,0 0 0 0,0 0 0 0,0 0 0 16,0 0 0-16,0 0 0 0,0 0 0 0,0 0 8 15,0 0-25-15,0 0-6 0,0 0-1 0,0 0 0 16,3 6 13-16,-3 6 3 0,0-1 0 0,4-5 0 16,-4 6 8-16,3 3 0 0,-3-4 0 0,0 1 0 15,4 6 0-15,-4-9 0 0,3 2 0 0,-3 1 0 16,0 0 0-16,4 0 0 0,-1-6 0 0,-3-1 0 15,0-5 0-15,4 9 0 0,-4-9 0 0,0 0 0 16,3 9 0-16,-3-9-10 0,8 6 10 0,-8-6-10 16,7 9-49-16,3-3-9 0,-10-6-3 0</inkml:trace>
  <inkml:trace contextRef="#ctx0" brushRef="#br0" timeOffset="-32697.742">18807 6438 952 0,'0'0'27'0,"0"0"5"16,0 0-32-16,0 0 0 0,0 0 0 0,0 0 0 15,0 0 72-15,-4 0 8 0,4 0 2 0,-3 5 0 16,3-5-23-16,0 6-5 0,-4-3-1 0,4 3 0 16,-4 3-9-16,4 0-3 0,0 3 0 0,0-1 0 15,0 1-4-15,0 3-1 0,0 2 0 0,4 1 0 16,-4 0-12-16,0 2-4 0,4 4 0 0,-1-4 0 15,1 4-3-15,-1 5-1 0,1-8 0 0,3 8 0 16,-4-2 0-16,4 2 0 0,-3-5 0 0,-1 2 0 16,1-2 0-16,-1-1 0 0,1 4 0 0,-1-4 0 15,1 4 10-15,-4-4 2 0,0 1 0 0,4-4 0 0,-4 4-16 16,0-7-4-16,3 4 0 0,-3-9 0 0,0 5-8 0,0 1 8 0,0-3-8 0,0 2 8 16,0-11-8-16,0 9 0 0,0-3 0 0,0-1 0 15,0-5 8-15,0 6 0 0,0-6 0 16,4 0 0-16,-4-6-8 0,0 6 0 0,0-1 0 0,0-5 0 15,0 0 0-15,0 0-11 0,0 0 3 0,0 0 0 16,0 0-29-16,0 0-6 16,0 0-1-16,0 0 0 0,0 0-32 0,7-2-6 15,-4-4-2-15</inkml:trace>
  <inkml:trace contextRef="#ctx0" brushRef="#br0" timeOffset="-32330.986">18725 7023 1138 0,'0'0'32'0,"-7"0"8"15,7 0-32-15,0 0-8 0,0 0 0 0,-7-3 0 16,7 3 12-16,0 0 2 0,-3-3 0 0,3 3 0 15,0 0 30-15,0 0 7 0,0 0 1 0,0 0 0 16,0 0-19-16,0 0-3 0,0 0-1 0,0 0 0 0,0 0-5 0,0 0 0 0,0 0-1 16,0 0 0-16,0 0-2 0,0 0 0 15,3-3 0-15,4 0 0 0,-3 3 0 0,3 0 0 0,0 0 0 0,0-6 0 16,4 6 7-16,-4 0 2 0,3 0 0 0,-3 0 0 16,4-6 2-16,0 6 0 0,-1 0 0 0,4 0 0 15,-3-6-13-15,-1 6-3 0,5-6 0 0,-5 6 0 16,4-6-16-16,0 1 0 0,0 5 0 0,1 0 0 15,-5-6 0 1,4 3-9-16,0 3 1 0,0-3 0 0,1 3-45 16,-1 0-9-16,0-3-2 0,0-3 0 0,0 6-132 15,0 0-28-15</inkml:trace>
  <inkml:trace contextRef="#ctx0" brushRef="#br0" timeOffset="-31814.917">19145 7011 1082 0,'0'0'22'0,"0"0"6"15,-3 6-28-15,-1 0 0 0,4-1 0 0,0-5 0 16,-3 9 68-16,3-9 8 0,0 6 2 0,0-6 0 15,0 6-14-15,0-6-4 0,0 12 0 0,3-6 0 16,1 0-24-16,-1-4-4 0,1 1-2 0,-1 0 0 16,4 0-14-16,0 0-2 0,0-3-1 0,1 0 0 15,-1 0-13-15,0 0 0 0,0 0 0 0,3-3 0 0,-3 0 26 0,0 0 6 16,4 0 0-16,-4 1 1 16,0-4-53-16,0 0-10 0,-3-6-2 0,-1 6-1 0,1 0 19 0,-1 0 4 0,1 0 1 0,-4 6 0 15,0 0-1-15,0 0 0 0,0 0 0 0,0 0 0 16,0 0-2-16,0 0-1 0,0 0 0 0,0 0 0 31,0 0-15-31,-7-2-4 0,0-1 0 0,0 3 0 16,-4 0 32-16,0 0 0 0,4 3-8 0,-3-3 8 0,3 2 0 0,0 4 0 0,0 0 0 0,0 0 0 15,0 0 0-15,-1 0 0 0,1 0 0 0,0 6 0 16,0-7 0-16,0 1 0 0,4 3 0 0,-1 3 0 16,1-6 0-16,3-6 0 0,0 0 0 0,-7 6 0 15,7 0 20-15,0-6 1 0,-4 5 0 0,1 4 0 16,6-3-5-16,1 6 0 0,-1 0-1 0,1-7 0 15,3 1-5-15,0 0-1 0,3 0 0 0,-3 3 0 16,4-3-9-16,0 3 12 0,3-1-12 0,-4-2 12 16,4 0-12-16,0-6 0 0,4 0 0 0,0 0 8 15,-1 0-56-15,-2-6-11 0,2 0-2 0,1 1-1 16</inkml:trace>
  <inkml:trace contextRef="#ctx0" brushRef="#br0" timeOffset="-31405.874">19533 6449 1134 0,'0'0'24'0,"0"0"6"0,0 0 1 0,0 0 1 0,0 0-32 0,0 0 0 0,-3 6 0 0,3 0 0 15,0 3 58-15,-4 3 5 0,4-1 1 0,0 1 0 16,0 0-1-16,0 3 0 0,0 8 0 0,0 1 0 16,0 2-37-16,0 3-7 0,0-2-2 0,0 2 0 15,0-2 1-15,4 8 0 0,-4-3 0 0,0 4 0 16,0-4 3-16,0 9 1 0,3 3 0 0,-3-5 0 15,0-4-11-15,4-3-3 0,-4-2 0 0,3 2 0 16,1-3-8-16,-4 4 0 0,3-10 0 0,-3 4 0 16,0-4 0-16,4-2 0 0,-4-4 0 0,3 7 0 15,-3-12 0-15,4 2 0 0,-4 4 0 0,4-12 0 16,-4 6 0-16,3-7-9 0,-3-5 9 0,0 0 0 16,0 0-51-16,0 0-3 0,4 6-1 0</inkml:trace>
  <inkml:trace contextRef="#ctx0" brushRef="#br0" timeOffset="-30272.191">20475 7014 1468 0,'0'0'32'0,"0"0"8"0,0 0 0 0,0 0 1 0,0 0-33 16,-7-3-8-16,4 3 0 0,3 0 0 0,-7-6 19 0,7 6 1 15,-7-6 1-15,-1 6 0 0,1 0-7 0,7 0-2 16,-3 0 0-16,-4 0 0 16,0 6-12-16,0 0 0 0,3-6-12 0,-3 0 12 15,0 6-8-15,4 0 8 0,-4-1 0 0,-1 4 0 16,1-3 0-16,4 0 0 0,-4 6 0 0,3-6 0 0,1 2 0 0,-1 1 0 16,4 0 0-16,-3 9 0 0,3-12 0 0,0 5 0 0,-4-5 0 15,8 0 0-15,-4 6 0 0,0-3 0 0,3 2 12 16,1-5-3-16,-1 6-9 0,1-6 8 15,-4-6-8-15,3 6 8 0,4 0 8 0,-7-6 0 0,4 6 1 0,-4-6 0 16,11 3 1-16,-11-3 0 0,10 0 0 0,-3 0 0 16,0-3 0-16,0-3 0 0,0 0 0 15,-3 0 0-15,3 0-5 0,-4-6-1 0,1 6 0 16,-1 1 0 0,1-7-4-16,0 6 0 0,-4-6-8 0,0 9 12 0,3-3-4 0,-3-5-8 0,0 5 11 0,0 0-11 15,0 0 9-15,0 6-9 0,0 0 0 0,0 0 9 16,0 0-9-16,0 0 0 0,0 0 0 0,0 0 0 15,0 0-15-15,0 0 5 0,0 0 1 0,-3 12 0 16,3-6 9-16,-4 0-10 0,4 5 10 0,-4-5-10 16,4 9 10-16,-3-3 0 0,3-1 0 0,0 1 0 15,0 3 0-15,0-3 0 0,0 5 0 0,0-5 0 16,0 0 0-16,0-3 0 16,3-1 0-16,-3 1 0 0,4 3 0 0,-4-12 0 0,0 6 0 0,0-6 0 15,7 6 0-15,-3 0 0 0,3-1 0 0</inkml:trace>
  <inkml:trace contextRef="#ctx0" brushRef="#br0" timeOffset="-29879.075">20278 6611 1220 0,'0'0'27'0,"0"0"5"0,0 0 2 0,0 0 0 0,0 0-34 0,0 0 0 0,0 0 0 0,0 0 0 0,0 0 56 16,0 0 5-16,0 0 1 0,0 0 0 0,7 0-17 0,0 6-3 16,0 0-1-16,-4 5 0 0,4-5-29 0,4 6-12 15,-4 3 8-15,4 2-8 16,-1-5 12-16,1 3-2 0,-1 3-1 0,5-1 0 16,-1-2-9-16,0 3 0 0,0-7 0 0,0 7 0 15,0-12 0-15,0 9-12 0,0-7 2 0,0-2 1 16,0 3-43-16,1-9-9 0,-1 6-2 0</inkml:trace>
  <inkml:trace contextRef="#ctx0" brushRef="#br0" timeOffset="-28795.967">21198 6555 1090 0,'0'0'24'0,"0"0"4"0,0 0 2 0,0 0 2 0,0 0-32 16,0 0 0-16,0 0 0 0,0 6 0 0,0 6 44 0,-3-6 4 0,3 5 0 0,-4 4 0 16,4-3 27-16,-3 5 5 0,3 1 2 0,0 3 0 15,0 5-39-15,0-5-8 0,0 5-2 0,0 1 0 16,3 2 0-16,-3 0 0 0,4 4 0 0,-1-4 0 16,1 9-21-16,-1 7-12 0,1-10 12 0,-4 3-12 15,4 0 14-15,-4 3-4 0,3-8-1 0,-3 2 0 16,-3-3-9-16,3-2 10 0,0-10-10 0,0 4 10 15,0-4-10-15,0-2 10 0,0 0-10 0,-4-7 10 16,4 1-10-16,0-3 12 16,-4 0-12-16,4 0 12 0,-3-3-12 0,3-6 12 0,0 0-12 0,0 0 12 15,0 0 10-15,0 0 2 0,0 0 1 0,0 0 0 16,0 0-13-16,0 0-2 0,-4 0-1 0,4-6 0 16,0 0-9-16,-3 3 0 0,3-6 0 0,0 0 0 15,0-3 0-15,0 1 0 0,0-1 0 0,0-6 0 16,-4 9 0-16,4-8 0 0,0-1 0 0,0-2 0 15,-3 2 0-15,-1-6 0 0,1 4 0 0,-1-4 0 16,-3 1 0-16,0-4 0 0,0 4 0 0,0-9 0 16,0 2 0-16,0 1-9 0,-4-4 9 0,8 1-13 15,-4 3-11-15,3-4-3 0,-3-2 0 0,4-3 0 16,3 8 14-16,0-2 2 0,0 0 1 0,0 8 0 0,3-5 10 0,-3 5-13 16,4-2 5-16,-1 8 8 0,1-2-12 0,3 8 12 15,-4 0-10-15,1 0 10 0,3 6-9 16,-4-2 9-16,1 2-8 0,0 3 8 0,-4 3-9 0,3-3 9 0,1-3-10 15,3 6 10-15,0 0 0 0,0-6 0 16,0 6 0-16,3 0 0 0,1 0 0 0,0 0 0 16,3 0 0-16,0 6 0 0,0-6 0 0,3 9 0 15,1-3 0-15,0 5 0 0,-1-5 0 0,1 6-12 16,3-6 3-16,-3 0 1 16,0 3 0-16,-4 5 0 0,0 1 0 0,-4-3 0 15,1 5-17-15,-4-5-3 0,4 3-1 0,-8 3 0 16,-3 2-39-16,0-2-7 0,-3 5-1 0,-5-2-1 0,1-1 5 15,0 1 2-15,-3-3 0 0,-4-4 0 0,0 4 46 0,-4 0 8 0,0-12 3 0,1 5 0 16,-5-2 40-16,1 0 8 0,0 6 1 0,0-9 1 16,3-1 12-16,1 1 3 0,-1-6 0 15,4 6 0-15,3-12-31 0,-3 6-5 0,4-6-2 16,-1 1 0-16,1-7-29 0,2 0-5 16,1 3-2-16</inkml:trace>
  <inkml:trace contextRef="#ctx0" brushRef="#br0" timeOffset="-28182.037">21586 7205 1280 0,'0'0'36'0,"-3"-6"8"0,-4 3-35 0,0-3-9 0,0 6 0 0,0 0 0 15,0 0 24-15,0 0 4 0,-4 0 0 0,4 6 0 16,0-3-8-16,-4 3-2 0,4 0 0 0,-3 5 0 15,3 1-18-15,0 0 10 0,0-6-10 0,-1 3 8 16,5-3 2-16,-4 2 0 0,3 1 0 0,-3 3 0 16,0-6-10-16,4 0 0 0,-1 5 0 0,1-8 0 15,3 6 0-15,-4 0 0 0,4-9 0 0,0 0 0 16,0 6 23-16,0-6 9 0,0 6 1 0,0-6 1 16,0 0-18-16,0 6-4 0,0-6-1 0,0 0 0 15,4 6 8-15,3-1 1 0,-7-5 1 0,7 6 0 16,0-6-8-16,3 0-1 0,1 0-1 0,0-6 0 15,-1 1 7-15,1-1 2 0,-1 0 0 0,1 0 0 16,-4-9-38-16,0 6-7 0,4 1-2 0,-8 2 0 16,4-6 7-16,0 0 2 0,-3 0 0 0,-4 4 0 15,3 2 4-15,-3 0 1 0,-3 0 0 0,3 0 0 16,-4 0 13-16,4 6-11 0,0 0 11 0,-7 0-10 16,7 0 10-16,-3 0 0 0,3 0 0 0,-4 6-8 15,1 0-4-15,-4 0 0 0,7 3 0 0,-4-1 0 16,0 1 27-16,1 9 5 0,-1-12 0 0,1 6 1 15,-1-4 3-15,4 7 1 0,-3-6 0 0,3 3 0 16,0-1-6-16,3-5-2 0,-3-6 0 0,0 9 0 16,0-9-6-16,4 9-2 0,-4-9 0 0,0 0 0 15,7 6-9-15,-7-6 0 0,7 0 0 0,4 0 0 16,-1 0-60-16,-3 0-15 0,7-3-2 0</inkml:trace>
  <inkml:trace contextRef="#ctx0" brushRef="#br0" timeOffset="-27614.161">21773 7202 1212 0,'-3'6'25'0,"-1"0"6"16,1 2-31-16,-1-2 0 0,1 6 0 0,-1 0 0 16,1-3 61-16,-1-1 7 0,1 1 0 0,-1 3 1 15,1 0 8-15,-1-6 2 0,4 0 0 0,0-1 0 16,0 4-28-16,0 3-6 0,0-6-1 0,0 0 0 16,0-6-16-16,4 12-3 0,-4-7-1 0,3 1 0 15,-3 6-14-15,4-3-10 0,-1-3 12 0,1 6-12 16,-1-7 8-16,1 1-8 0,3 6 0 0,-7-12 0 15,3 6 0-15,-3-6 0 0,0 0 0 0,4 3 0 16,-4-3 23-16,0 0-3 0,7 6 0 0,-7-6 0 0,0 0-20 0,0 0 0 0,0 0 0 16,0 0 0-16,3-3 0 0,1 0 0 0,3 0 0 0,-3-3 0 31,-4-6-16-31,3 6-8 0,-3-5-2 0,0-1 0 0,0 3 16 0,0-3 10 0,0 1-12 0,0-1 12 16,-3-3-13-16,3-3 4 0,-4 7 1 0,4-1 0 15,-3-6 8-15,-1 4-8 0,4 2 8 0,-4-6-8 16,1 12 8-16,-1-11 0 0,1 5 0 15,-1-3 0-15,1 9 0 0,-1-5 0 16,4 11 8-16,0 0-8 0,0 0 0 0,0 0 0 0,-3 0 0 0,3 0-8 16,0 0 8-16,0 0 0 0,0-6 0 0,0 6 0 15,3-9-8-15,1 0 0 0,-1 3 0 0,4 3 0 16,-3 3-4-16,-4 0 0 0,7-6 0 0,0 6 0 16,-3-5-12-16,3 5-4 0,0-6 0 15,0 6 0-15,3 0-6 0,-3 0-2 0,4 0 0 0,-4 0 0 16,4 0-6-16,-1 0-2 0,-3 6 0 0,4-6 0 15,-1 5-32-15,-2 1-6 0,-1-3-2 0</inkml:trace>
  <inkml:trace contextRef="#ctx0" brushRef="#br0" timeOffset="-27296.069">22006 7214 998 0,'0'0'20'0,"0"0"7"0,0 0-27 16,-3 8 0-16,-1-2 0 0,1 0 0 0,3 6 56 0,-4 0 7 0,1-6 1 0,-1 2 0 15,4 4-10-15,-3 0-2 0,3 0 0 0,-4-1 0 16,1-2-28-16,3 3-7 0,0 0-1 0,0-6 0 16,-4 5-6-16,4-5-2 0,0 3 0 0,0-9 0 15,0 0 20-15,0 0 3 0,0 6 1 0,0-6 0 16,0 0-68-16,0 0-12 0,0 0-4 0</inkml:trace>
  <inkml:trace contextRef="#ctx0" brushRef="#br0" timeOffset="-27107.832">21960 6967 836 0,'0'0'24'0,"-7"-3"4"16,7 3-28-16,0 0 0 0,0 0 0 0,0 0 0 15,0 0 44-15,0 0 2 0,0 0 1 0,0 0 0 0,0 0-24 0,0 0-5 16,0 0-1-16</inkml:trace>
  <inkml:trace contextRef="#ctx0" brushRef="#br0" timeOffset="-26382.565">22345 6993 1212 0,'0'0'25'0,"0"0"6"0,0 0-31 0,0 0 0 0,0 0 0 0,-7 0 0 16,7 0 59-16,-4-6 5 0,-3 6 2 0,7 0 0 15,-7-6-38-15,7 6-8 0,-7 0-2 0,0 0 0 16,7 0-18-16,-7 0 0 0,0 6 0 0,0-6 0 16,0 6-9-16,0-6 1 0,0 6 0 0,0 6 0 15,0-6 8-15,3 2 0 0,-3 4 0 0,0 0-8 16,0 0 8-16,3 2 0 0,1-2 0 0,-4 6-8 15,3-6 8-15,-3-1 0 0,0-5 0 0,0 3 0 0,4 3 14 16,-1 0-2-16,1-7 0 0,-1 7 0 0,1 0 24 16,-1-6 4-16,1 3 0 0,-1-3 1 0,4-6-14 15,-4 5-3-15,4-5-1 0,0 0 0 16,0 0 7-16,0 0 2 0,0 0 0 0,0 0 0 0,0 0-20 16,4 12-3-16,-4-12-1 0,0 0 0 15,0 0 10-15,0 0 2 0,0 0 0 0,0 0 0 0,7 0-20 0,0-6 10 0,0 6-10 0,0 0 8 16,0 0-8-16,-3 0 0 0,-4 0 0 15,7 0 0-15,0 0 0 0,-4 0-11 0,4 6 3 0,-3-6 0 16,3 6 8-16,-3 0 0 0,-4 0 0 0,3 0 0 16,1-3 0-16,-1 0-8 0,1 2 8 0,-1 1-8 15,1-3 8-15,3 3 0 0,-4 6 0 16,1-6 0-16,-1 0 0 16,1 0 0-16,-1-6 0 0,-3 0 0 0,4 5 0 0,-4-5 0 0,0 0 0 0,3 3 0 15,-3-3 0-15,0 6 0 0,0-6 0 0,4 9 0 16,-4-9 0-16,0 9 0 0,4-3 0 0,-4-6 0 15,3 6 0-15,-3 0 0 0,0-6 8 0,-3 11-8 16,-1-5 11-16,0 3-3 0,1 0 0 0,-4 0 0 16,3-3 4-16,-6-1 0 0,3 7 0 0,-4 0 0 15,4-6-12-15,4 0 0 0,-4 0 0 0,-1-1 0 16,8-5 0-16,-7 3 0 0,4 3 0 0,3-6 0 16,0 0 0-16,0 0 0 0,0 0 0 0,0 0 0 15,0 0-27-15,-7 0-7 0,0-6-2 0,0 3 0 16,3-2-124-16,4 5-26 0</inkml:trace>
  <inkml:trace contextRef="#ctx0" brushRef="#br0" timeOffset="-25855.487">22511 7455 1242 0,'0'0'52'0,"0"0"-41"16,0 0-11-16,-4 6 8 0,4-6-8 0,0 0 8 15,-7 3 0-15,7-3 0 0,0 0 0 0,0 0 0 16,0 0-8-16,0 0 0 0,0 0 0 0,0 0 0 15,0 0-17-15,0 0-6 0,0 0-1 0,0 0-323 16,0 0-65-16</inkml:trace>
  <inkml:trace contextRef="#ctx0" brushRef="#br0" timeOffset="30005.02">4399 13855 836 0,'0'0'24'0,"0"0"4"16,0 0-28-16,0 0 0 0,-3 6 0 0,3-6 0 15,0 0 47-15,0 0 3 0,0 0 1 0,0 0 0 16,0 0 21-16,0 0 4 0,0 0 0 0,0 0 1 15,0 0-69-15,0 0-8 0,0 0-12 0,0 0 2 16,0 0 21-16,0 0 4 0,0 0 1 0,0 0 0 16,0 0-16-16,0 0-8 0,0 0 8 0,0 0-13 0,0 0 13 15,0 5 0-15,-4 4 0 0,4-9 0 0,0 0 0 0,0 0 8 16,0 0 0-16,0 12-8 0,-7-6 0 16,7 0 0-16,0 0 0 0,0 2 0 15,0 1 0-15,7 0 0 0,-7-3-10 0,0 6 10 16,0-6 24-16,0 5 12 0,0 4 2 0,0-3 1 0,0 5-11 0,0 1-3 15,0 0 0-15,0 2 0 0,-7-2-25 0,7-6 0 0,0 2 0 0,-3 1 0 16,3 0 42-16,-4 2 3 0,4 1 1 0,0 3 0 16,-4-7-22-16,1 1-5 0,3 3-1 0,-4 2 0 15,1-5-18-15,3 3 0 0,-4-1 0 0,1 1 0 16,3 3 0-16,-4-7 0 0,4 1 0 0,0 3 0 16,0-10 0-16,0 4 0 0,0-3 0 0,0 0 0 15,0 3 31-15,0-12 2 0,0 5 1 0,0-5 0 16,0 0-26-16,0 0-8 0,0 0 0 0,0 0 0 15,0 6 9-15,0-6-9 0,0 0 0 0,0 0 9 16,0 0 13-16,0 0 2 0,0 0 1 0,0 0 0 16,0 0-25-16,0 0-20 0,0 0 3 0,0 0 1 15,0 0 5-15,0 0 2 0,0 0 0 0,0 0 0 16,0 0-9-16,0 0-2 0,0 0 0 0,0 0 0 16,0 0 0-16,0 0-1 0,0 0 0 0,0 0 0 15,0 0 21-15,0 0 0 0,0 0 0 0,0 0 0 16,0 0-49-16,0 0-12 0,0 0-3 0,0 0 0 15,0 0 0-15,0 0 0 0,0 0 0 0</inkml:trace>
  <inkml:trace contextRef="#ctx0" brushRef="#br0" timeOffset="30466.342">4364 13843 817 0,'0'0'34'0,"0"0"-34"16,0 0 65-16,0 0 7 0,0 0 0 0,0 0 1 15,0 0-7-15,0 0-2 0,0 0 0 0,0 0 0 16,-4 6-51-16,1 0-13 0,-1 0 0 0,4-6 0 16,-3 11 0-16,3-5 0 0,3 3 0 0,-3-3 0 15,0 0 0-15,4-6 0 0,-4 6 0 0,3-3 0 16,4 2 0-16,-3 4 0 0,-4-3 0 0,11 3 0 16,3 3 54-16,-4 0 8 0,1-1 2 0,-8 1 0 15,4 3-64-15,4 2 0 0,0-2-16 0,-1 3 3 16,-3-1 13-16,4 1 16 0,-1 0-3 0,1 2-1 15,-4-2-12-15,7 2 0 0,-7 1-12 0,0 5 12 0,-3-5 0 16,-1 0 0-16,1-1 10 0,-4-2-2 0,3 2 13 0,1 4 3 16,-1-6 1-16,1-1 0 0,-1-2 11 0,1 5 1 15,-1-2 1-15,1-6 0 0,0 6-30 0,-1-13-8 16,-3 4 0-16,4-3 0 0,-4-6 16 0,0 0 1 16,0 0 1-16,0 0 0 15,3-6-93-15,1 3-18 0,3-8-4 0</inkml:trace>
  <inkml:trace contextRef="#ctx0" brushRef="#br0" timeOffset="30994.043">4752 13719 687 0,'0'0'15'0,"0"0"3"0,0 0 1 0,0 0 1 0,0 6-20 0,-4 0 0 15,4 0 0-15,0-6 0 0,0 0 81 0,0 9 13 16,0 3 2-16,0-6 1 0,0 5-57 0,4-5-12 15,-1 0-3-15,1 0 0 0,-1 0 12 0,-3-6 3 16,8 6 0-16,-8 3 0 0,3 2 2 0,1 1 1 16,-1-3 0-16,-3 0 0 0,4 2-3 0,-1 4 0 0,1-3 0 0,-4 3 0 15,0-1 4-15,0-2 0 0,3 3 0 0,-3-3 0 32,0 5-36-32,0-2-8 0,-3 2 0 0,3-2 0 0,0 0 53 0,-4 8 9 0,1 1 2 0,-1 2 0 15,1-11-52-15,-4 3-12 0,-1 2 0 0,5-2 0 16,-1 5 0-16,-3-5 0 0,4 6 0 15,-1-4 0-15,1-5 0 0,3 8 0 0,-4-5 0 0,1 6 0 16,3-10 0-16,-4 4 0 0,1 0 0 0,3-4 0 16,0 1 0-16,0 6 0 0,-4-16 0 15,4 7 0-15,4-6 0 0,-4-6 0 0,0 0 0 0,0 0 0 16,-4 6 36-16,4-6 4 0,0 0 0 0,0 0 1 16,0 0-65-1,0 0-14-15,0 0-2 0,-3 0-1 0,-1 0 33 0,4-3 8 0,-3 3 0 0,3-3 0 16,0 0-148-16,-4-3-28 15,4 3-6-15,0 3-1 0</inkml:trace>
  <inkml:trace contextRef="#ctx0" brushRef="#br0" timeOffset="31747.962">5098 14357 806 0,'0'0'17'0,"-4"-8"4"0,1-4 1 0,-1 6 2 0,1-6-24 0,-1 0 0 0,0 4 0 0,1-4 0 16,3 3 56-16,-4 0 6 0,4 3 2 0,-3 0 0 16,-1-8-12-16,1 5-3 0,3 0 0 0,-4 3 0 15,4 6-15-15,0 0-3 0,0 0-1 0,0 0 0 16,0 0-9-16,-3 6-1 0,-4-3-1 0,3 6 0 15,1 3-19-15,-4 2 10 0,0-5-10 0,3 6 8 16,-7 5 12-16,4-2 3 0,4-6 0 0,-4 5 0 16,3-2 19-16,-3 3 4 0,0-1 1 0,-3 1 0 15,6 3-22-15,-3-10-4 0,0 4-1 0,3 0 0 16,-3-6 36-16,4-3 6 0,-1-4 2 0,4-2 0 0,0 0-30 16,-3 9-6-16,-1-3 0 0,4 3-1 15,0-9-19-15,0 0-8 0,0-9 8 0,-3 9-8 16,3 0 13-16,0 0-2 0,0 0-1 0,0 0 0 15,0 0 10-15,10-6 3 0,-3-3 0 0,4 7 0 16,0-4-36-16,-4 6-7 0,3 0-2 0,1 0 0 16,-1-3 13-16,1-9 9 0,3 6-12 0,-3-3 12 15,-1 6-36-15,-6-3 0 0,6 1 0 0,-6-1 0 16,3 0 36-16,0-3 0 0,0 0 0 0,-3 0 0 16,-1-2-36-16,1-7-1 0,-4-3 0 0,3-2 0 15,1-1-8-15,-4 1-2 0,0 2 0 0,0 4 0 16,0-4 3-16,0 6 0 0,-4 1 0 0,1-4 0 0,-1 6 35 0,-3 0 9 15,0 1 0-15,3 8 0 0,-3-3 0 0,0 0 0 0,0 6 0 16,0-6 0-16,0 3 49 0,-3 3 12 0,-1 0 3 0,0 3 0 16,4 3-52-16,-3 0-12 15,3 0 0-15,0-3 0 0,0 8 0 0,0-5 0 16,-4 6 0-16,4 0 0 0,0 5 0 0,3-8 0 0,-3 3 0 0,4 0 0 16,3 5 0-16,0-11 0 0,0 6 0 0,-4 0 0 15,4 3 0-15,0-4 0 0,4 1 0 0,-4-6 0 16,0 6-48-1,7-3-13-15,-4-1-3 0</inkml:trace>
  <inkml:trace contextRef="#ctx0" brushRef="#br0" timeOffset="32286.429">5292 14216 1234 0,'0'0'27'0,"0"0"5"0,0 0 2 0,-4 6 2 0,1 0-36 0,3 0 0 0,-4 3 0 0,4 0 0 16,-3-4 49-16,3 1 3 0,0 3 1 0,0 0 0 16,0-3-27-16,0 3-6 0,0-9 0 0,3 8-1 15,-3-8-7-15,0 9-2 0,7 3 0 0,-3-6 0 16,-4 9-10-16,3-7-12 0,1 1 2 0,-1 0 1 16,1 0 9-16,-1 3 0 0,1-4 0 0,3 4 0 15,-4 0 0-15,-3 6 0 0,7-7 0 0,-3-2 0 16,0 6 0-16,-1 0 0 15,1-7 0-15,3 7 0 0,-4-9 24 0,1 3 8 0,-4-9 0 16,7 6 1-16,-7-6-5 0,0 0-2 0,0 0 0 0,0 0 0 16,0 0 12-16,0 0 2 0,10 0 1 0,1-3 0 15,0-6-8-15,-4 0-1 0,0 3-1 0,-4-8 0 16,1-4-13-16,-1 6-2 0,1-5-1 0,-1 5 0 16,4-6-6-16,-3 3-1 0,3 4 0 0,-4-7 0 15,4 3-27-15,-3 1-5 0,-4-1-2 16,4-3 0-16,-1 7 26 0,1-4 0 0,-4-3 0 0,0 6 0 0,0-2 16 0,-4 5 8 15,4-6 1-15,-3 6 1 16,-1 1-50-16,0-4-11 0,-3 3-1 0,0-3-1 16,4 0-127-16,-4 1-26 0,0-1-5 0</inkml:trace>
  <inkml:trace contextRef="#ctx0" brushRef="#br0" timeOffset="33012.04">5726 14034 991 0,'0'0'20'0,"0"0"6"0,-7-3-26 0,3 0 0 0,-3 0 0 0,0 0 0 16,7 3 88-16,0 0 13 0,0 0 3 0,-7 0 0 15,7 0-43-15,-11 3-8 0,11-3-1 0,-7 3-1 16,0 3 0-16,7-6 0 0,-3 9 0 0,-4-3 0 16,7-6-31-16,-7 3-5 0,7-3-2 0,-8 8 0 15,8-8-13-15,-10 12 0 0,6-6 0 0,4-6 0 16,0 0 16-16,-7 6 0 0,7-6 0 0,0 0 0 15,-7 3-26-15,7-3-5 0,-3 9-1 0,3-9 0 16,-7 6 16-16,3 2 0 0,4-8 0 0,0 9 0 16,0-9 0-16,0 6 0 0,0-6 0 0,0 0 0 15,0 9 0-15,0-9 0 0,0 0 0 0,0 0 0 16,0 6 0-16,0-6 0 0,4 0 0 0,-1 6 0 16,1-6 0-16,-4 3 0 0,7-3 0 0,-7 0 0 0,3 6 0 0,1-1 0 15,-4-2 0-15,3 6 0 16,1-3 0-16,6 6 0 0,-2 5 0 0,-5-11 0 15,1-3 0-15,3-3 0 0,-7-3 0 0,3 0 10 0,1 0-10 0,3 3 0 16,0 0 0-16,0 3-11 0,0 3 11 0,0-3 0 16,0 3 0-16,0-3 0 0,0 3 0 0,-3-3 0 15,6 0 0-15,-3 0 0 0,0 6 0 0,0 2 0 16,4-5 0-16,-4 0 0 0,-3 0 0 0,-1 3 0 16,4 3 0-16,-3-4 0 0,-1 1 0 0,4-3 0 0,-3 0 0 15,-4 0 0-15,3 6 0 0,-3-7 0 16,0 1 0-16,0 0 0 0,0 3 24 15,-3 9 6-15,3-12 2 0,0 2 0 0,0-2-22 0,0-6-10 0,0 0 10 0,0 0-10 16,0 6 28-16,-4 0-1 0,1 6 0 0,-1-6 0 16,1 0-37-16,-1-1-7 0,1 4-2 0,-1-6 0 15,1 0 42-15,-5-6 8 0,1 0 1 0,-3 3 1 16,3 0 14-16,3 0 2 0,-3 6 1 0,0-6 0 16,0 0-50-16,0 0-17 0,0-3 0 0,0 0 0 15,-4 0 17-15,4 3 0 0,0-6 0 0,-3 1 0 16,3 5-28-16,3-6-3 0,-3 0 0 0,0 6 0 15,3-9-39-15,-6 9-8 0,6 0-2 0</inkml:trace>
  <inkml:trace contextRef="#ctx0" brushRef="#br0" timeOffset="33850.897">6929 14093 1302 0,'0'0'27'0,"0"0"7"16,0 0-34-16,-7 0 0 0,7 0 0 0,-8 0 0 15,5 0 56-15,-4 3 4 0,-4 3 0 0,1 0 1 16,3 2-25-16,-4 1-4 0,0 0-2 0,1 3 0 15,3-1-12-15,-4-2-2 0,1 0-1 0,3 0 0 16,-4 3 9-16,0-1 1 0,1-5 1 0,-4 6 0 0,3-3-17 16,1 6-9-16,-1-7 10 0,0 4-10 15,4-3 0-15,0 3 0 0,0 2 0 0,0-5 0 0,4 3 35 0,-1 0 1 0,4-3 0 16,-3-1 0-16,3 4-36 16,0 3 0-16,0 3 0 0,0-4 0 15,3 1 0-15,-3 6 0 0,4-7 0 0,3-5 0 16,-4 3-22-16,-3-12-11 0,0 0-3 0,11 6 0 0,-11-6 36 0,10 0 0 15,-3 3 0-15,4-3 0 0,0 3 0 0,-1-6 0 0,-3 3 0 16,7-3 0-16,-10-3 0 0,3-6 0 0,0 3 0 0,-3 0 0 16,3-8 0-16,-4-7 17 0,4 4-1 15,-3-4-1-15,3 7-24 0,0-4-5 0,0 3-1 16,-4 1 0-16,1-1 15 0,-1 3 15 0,-3 1-3 0,0-4-1 16,0 6-11-16,-3 3 0 0,3 1 0 0,-4-4 0 15,4 12-12-15,0 0 3 0,0 0 0 0,0 0 0 16,0 0 9-16,-3-6 0 0,6 3 0 0,-3 3 0 15,0 0 0-15,0 0 0 0,0 6 0 0,4 3 0 16,-4 2-12-16,3-5-1 0,5 6 0 16,-5 0 0-16,1 8 13 0,-1-8 0 0,4 3 0 0,0 5 0 15,-3 1 10-15,-1-3-2 0,4-1 0 0,0-2 0 16,-3 3-8-16,-4-10 0 0,3-2 9 0,1 0-9 16,0 0 0-16,-1 0 8 0,-3 0-8 0,0-6 0 15,4 6-100-15,3-12-24 0</inkml:trace>
  <inkml:trace contextRef="#ctx0" brushRef="#br0" timeOffset="34513.732">7031 14257 1213 0,'0'0'34'0,"0"0"8"16,0 0-34-16,0 0-8 0,0 0 0 0,0 0 0 16,0 0 75-16,0 0 13 0,0 0 2 0,0 0 1 15,0 0-54-15,0 0-10 0,0 0-3 0,0 0 0 16,0 0 13-16,3-5 3 0,-3-4 0 0,0 9 0 16,0 0-32-16,0-3-8 0,0 3 0 0,0 0 0 15,0 0 38-15,0 0 6 0,0 0 2 0,0 0 0 16,0 0-19-16,0 0-4 0,4 9-1 0,-1-1 0 15,-3-2-22-15,4 3 0 0,-4 0 0 0,0-3-8 16,3 6 21-16,-3-4 5 0,4-2 1 0,0 6 0 16,-4-6-31-16,3 6-5 0,1-3-2 0,-1-1 0 0,4 4 19 15,-3 3 0-15,3-3 0 0,0-1 0 0,0 1 0 16,-4 3 0-16,4-3 0 0,1-1 0 0,-5-2 0 0,4 0 0 16,-3 3 0-16,-1-3 0 0,1 2 0 15,-4-11 0-15,7 0 0 0,-7 0 0 0,0 0 34 16,0 0 10-16,0 0 3 0,0 0 0 0,7 6-31 0,-7-6-7 15,0 0-1-15,3 9 0 0,-3-9-8 16,0 0 8-16,0 0-8 0,0 0 8 0,0 0-8 0,0 0 10 0,4-3-10 0,-4-3 10 16,3 0-10-16,-3-5 0 0,0-1 0 0,0-6 0 15,0 3 0-15,4 4 0 0,-4-10 0 0,3 3 0 16,-3-5 0-16,4 2 0 0,0-2 0 0,-4 5 0 16,3-2 0-16,-3-1 0 0,0 6 0 0,4 4 0 15,-1-4 0-15,-3 3 0 0,4 3 0 0,-1 0 0 16,-3-2 0-16,4-4 0 0,-4 6 0 0,3 0 0 15,-3 1-18-15,0-1-6 0,4 3 0 0</inkml:trace>
  <inkml:trace contextRef="#ctx0" brushRef="#br0" timeOffset="35155.787">7405 14207 1392 0,'0'0'40'0,"0"0"8"0,-4-5-39 16,4 5-9-16,-7-6 0 0,7 6 0 0,0 0 73 0,0 0 13 0,0 0 2 0,0 0 1 15,-7 0-25-15,4-6-6 0,-4 3-1 0,7 3 0 16,0 0-21-16,-7 3-4 0,3 3 0 0,-3 0-1 16,3-1-31-16,1-2 0 0,-4 3-8 0,0 0 8 15,3 0 0-15,-3 0 0 0,4-3 0 0,-1 9 0 16,1-4 0-16,-1 4 0 0,1-3 0 0,-1 3 0 16,4 5 0-16,-4-5 0 0,4 6 0 0,0-3 0 15,0-4 44-15,-3 7 16 0,3-6 4 0,0-1 0 16,0 1-103-16,0-3-20 15,0-3-4-15,3 6-1 0,-3-12 64 0,4 6 16 0,0-1 2 0,-1 1 0 16,-3-6-18-16,4 3 0 0,-1 3 0 0,1 3-9 16,3-3 9-16,0 0 0 0,-4 0 8 0,4-3-8 15,0-3 12-15,0 0-1 0,1 0-1 0,-1 0 0 16,0 0 5-16,0 0 1 0,-7 0 0 0,14 2 0 16,-11-2 4-16,8-5 2 0,-4-4 0 0,0-3 0 15,0 6-5-15,0 0-1 0,-3 3 0 0,-1-8 0 16,1 5-8-16,-1-18-8 0,1 9 9 0,-4-2-9 15,3-1 0-15,-3 6 0 0,4 1 0 0,-4-4 0 16,0 3-18-16,0 0-3 0,-4-5-1 0,4 8 0 16,-3-3-4-16,-1 6-1 0,1-8 0 0,-1 5 0 15,1 0-4-15,-1 3-1 0,-3-3 0 0,4 3 0 16,-4 3 3-16,-1-2 0 0,1-1 0 0,0 6 0 0,7 0 12 16,-7 6 2-16,-7-1 1 0,7 4 0 0,-3 3-9 0,2 9-1 15,1-1-1-15,0-2 0 0,4 2 16 0,-4-2 9 16,3 3-10-16,1-7 10 15,-1 1 0-15,4 3 0 0,0-10 0 0,0 1 0 16,0-3 0-16,0-6 0 0,0 0 0 0,0 0 10 16,0 0-59-16,7 0-12 0,4-3-3 0</inkml:trace>
  <inkml:trace contextRef="#ctx0" brushRef="#br0" timeOffset="35712.892">7546 14207 1364 0,'0'0'28'0,"0"0"7"15,0 0-35-15,0 0 0 0,0 0 0 0,0 0 0 16,0 0 104-16,0 0 13 0,0 0 3 0,0 0 1 15,0 0-97-15,0 6-24 0,0 6 0 0,0-3 0 16,0 6 56-16,0-1 7 0,0-8 1 0,0 6 0 16,0-3-52-16,3 5-12 0,-3-5 0 0,0 3 0 15,0-6 0-15,4 6 0 0,-4-3 0 0,0-1 0 0,0-8 0 0,0 0 0 16,0 0 0-16,0 0 0 0,0 0 0 0,3 6 0 16,-3-6 0-16,0 3 0 0,0-3 0 15,0 0 0-15,0 0 0 0,0 0 0 0,8-3 0 0,-5-6 0 0,1 1 0 0,-1-4 0 16,1 6 0-16,-1 0 0 0,-3 6 0 0,4-6 0 15,-1-6 0-15,-3 7 0 0,4-10-10 0,-1 6 10 16,-3 3 0-16,0 6 0 0,0 0 0 0,4-3 0 16,-4 3 0-16,0-6 0 0,0 6 0 0,0 0 0 15,3 0 0-15,-3 0 0 0,4-6-8 0,-4 6 8 16,7 0 0-16,-4-8 0 0,1 2 0 0,0 3 8 16,3 0-8-16,0 6 0 0,7 0 8 15,-11 3-8-15,4 2 0 0,4-2 0 16,-4 0 0-16,0-3 0 0,0 9 10 0,0 0-2 0,-3-1-8 15,3 1 12-15,0 6-12 0,0-3-8 0,-4-1 8 0,4 7-13 16,-3-7 13-16,-1 1 0 0,5-3 0 0,-5 9 0 16,1-7 0-16,-1 7 0 0,1-4 0 0,-1 4 0 15,1-6 24-15,3 2 8 0,-7 1 2 0,3-6 0 16,-3 0-26-16,0-1-8 0,4 1 0 0,-1-6 0 16,-3-6-22-16,0 0-11 0,0-6-3 0</inkml:trace>
  <inkml:trace contextRef="#ctx0" brushRef="#br0" timeOffset="36332.119">8100 14231 1219 0,'0'0'25'0,"0"0"7"0,-7 6-32 0,0-3 0 15,3 6 0-15,-3-6 0 0,7-3 82 0,-7 5 10 0,7-5 3 0,-7 0 0 16,-4 6 26-16,4 0 6 0,0-6 1 0,0 6 0 16,-3-3-70-16,3 3-14 0,0-3-2 0,-1 0-1 15,8-3-29-15,-7 0-12 0,7 0 11 0,-7 0-11 16,7 0 0-16,0 0 8 0,0 0-8 0,-7 0 0 15,7 0 0-15,0 0 0 0,0 0 0 0,-3 6-10 16,3-6-26-16,-7 6-6 0,7-6-1 0,-7 5 0 16,7-5 28-16,-4 6 6 0,1 6 1 0,3 0 0 15,0-3 8-15,-4 2-10 0,4 1 10 0,4 0-10 16,-4 0 10-16,0-4 0 0,3 1 0 0,1-3 0 16,-1 0 0-16,1 0 0 0,-1-3 0 0,1 9 0 15,-4-12 0-15,3 0 9 0,-3 0-1 0,7 0-8 16,-7 0 18-16,4-6-3 0,-1-3-1 0,1 6 0 15,-4 3-14-15,7 0-10 0,0 3 2 0,-7-3 0 16,4 9 24-16,-1-3 6 0,4 0 1 0,0-1 0 16,-7-5-37-16,4 6-7 0,-4-6-2 0,7 3 0 15,0 3 23-15,0 3 0 0,-4 3 0 0,1-3 0 16,-1-4 0-16,-3-5 0 0,0 0 0 0,8 12 0 16,-5-6 24-16,4-3 8 0,0 9 3 0,-7-12 0 15,0 0-5-15,0 0-1 0,0 0 0 0,0 0 0 0,4 6-29 16,-4-6-8-16,7 5-1 0,0 4 0 0,-4 0 9 0,-3 9 11 15,0-6-3-15,0 2 0 0,0-5-8 0,0 6 0 0,-3-9 0 16,3-6 0-16,0 0 8 0,0 0-8 0,0 0 8 16,-7 0-8-16,0 0 0 0,-4 0-16 15,4 0 3-15,-4 0 0 0,4 0-39 16,-3 0-7-16,-1 0-1 0,4-6-1 0,-7 6-134 16,7-6-26-16</inkml:trace>
  <inkml:trace contextRef="#ctx0" brushRef="#br0" timeOffset="37469.084">8989 13684 1094 0,'0'0'24'0,"0"0"4"0,0 0 2 0,-7 6 2 0,7-6-32 0,-7 6 0 16,0 0 0-16,0 0 0 0,0 3 83 0,-1-1 10 15,1 4 3-15,0-3 0 0,0-6-50 0,4 6-10 0,-1 2-1 0,1-2-1 16,-1-3-17-16,4 3-3 16,0-9-1-16,0 6 0 0,0-6-1 0,0 6-1 15,4 3 0-15,-1-4 0 0,1 7 5 0,3-6 0 0,0 6 1 0,-4 0 0 16,4-1 1-16,1 4 0 0,-1 3 0 0,0 5 0 15,0-2-2-15,0-1 0 16,0 1 0-16,0-1 0 0,-4-2 0 0,1 3-1 0,-1-4 0 0,1 1 0 16,-4-6 11-16,0 5 2 0,-4-5 1 0,1 3 0 15,-1-6 10-15,-3 2 1 0,0 1 1 0,0-3 0 16,0 6-11-16,-3-4-2 0,3-2-1 0,-1 0 0 16,1 0-11-16,0 0-3 0,0 5 0 0,0-8 0 15,4 0-13-15,-4 3 8 0,3 0-8 16,1-6 0-16,3 6 0 15,0-9 0-15,0 0 0 0,0 0 0 0,0 0 0 0,0 0 0 0,0 0 0 0,0 0-10 16,0 0-6-16,0 0 0 0,0 0-1 0,0 0 0 16,0 0 6-16,0 0 2 0,3-9 0 0,-3 9 0 15,7-6 9-15,-3 0-10 0,-1 0 10 0,-3 6-10 16,4-3 10-16,-1-3 0 0,-3 0 0 0,4-2 8 16,-4 8-8-16,3-12 11 0,-3 12-11 0,4-6 12 15,-4 0-12-15,3-3 8 0,1 3-8 0,-1 3 8 16,1-8-8-16,3 2 0 0,-3 3 0 15,-4 6 0-15,0 0 0 0,0 0 0 0,0 0 0 0,10 0 0 16,1 3-8-16,-1 0 8 0,1 0-10 0,-1 3 10 16,-2 0-8-16,2-1 8 0,1-2 0 0,-4 3-9 15,0 3 9-15,3-3 0 0,-3 3 0 0,0 3 0 16,-3-1 0-16,3-5 0 0,0 3 0 0,-3 0 8 16,-1 6-8-16,-3 2 0 0,4-5-8 0,-4 3 8 15,-4-4 0-15,4-2 0 0,-3 0 0 0,-1 3 0 16,1-6 9-16,-1 0-9 0,1-4 12 0,-5 1-12 15,5 3 0-15,-4-3 0 0,3 6 0 0,-3-3 0 16,4 3 0-16,-4 3 18 0,0-7-2 0,0 1-1 16,0-6-15-16,3 0 11 0,-3-6-11 0,0 6 10 15,0 0-10-15,0-5 0 0,3 5 0 0,-3 0 0 0,0 0 0 0,0 0-9 16,4 0 0-16,-4-6 0 16,0 6-23-16,3-12-5 0,-3 6-1 0,0-3 0 15,3-3-33-15,-3 1-6 0,4-7-2 0</inkml:trace>
  <inkml:trace contextRef="#ctx0" brushRef="#br0" timeOffset="38038.932">9162 14272 1552 0,'0'0'44'0,"0"0"10"16,0 0-43-16,0 0-11 0,0 0 0 0,0 0 0 16,0 0 53-16,0 0 9 0,0 6 2 0,0 0 0 0,3-3-52 0,1 6-12 0,3-6 0 15,0 0 0-15,0-1 0 0,3-2 0 0,1 0 0 16,0 0 0-1,-1 0 0-15,1 0 0 0,-1 0 0 0,1 0 0 0,3 0 32 0,-7 0 4 0,4-2 1 0,-1-1 0 16,-3-6-25-16,4 6-4 16,-4-3-8-16,0 0 11 0,0 0-3 0,-3 0 0 0,3 0 0 0,-4-11 0 15,1 5 4-15,-1 0 0 0,1-2 0 0,-4-1 0 16,0 3-4-16,-4-3-8 0,1 4 12 16,-4 2-4-16,3-3-8 15,-3 0 0-15,0-2-10 0,3 5 10 0,-3 0-16 16,0 3 4-16,0 0 0 0,0-3 0 0,0 1 12 0,0-1 0 0,0 0-10 15,0 6 10-15,7 3-9 0,-7 3 9 0,3 9-12 0,-3 2 12 16,0 1 9-16,4 0 9 0,-4 5 2 0,3 1 0 16,1 2-20-16,-1 1-17 0,1 5 3 0,-1-2 1 15,4 5 36-15,-3-11 7 0,3 8 2 0,0 1 0 16,-4-4 3-16,4 3 1 0,-3-5 0 0,-1 2 0 16,4-8-22-16,0 0-4 0,0-9-1 0,4 2 0 15,-1-5-9-15,-3 3 0 0,4 3 0 0,3-6 0 16,-7-6 34-16,7 0 5 0,0-6 1 0,3 3 0 15,1 0-29-15,0-3-11 0,-1 6 8 0,1 0-8 16,3-3-27-16,0-3-10 0,4 0-3 16,-4-3 0-16,3 4-125 0,-3-1-26 0,1 0-5 15</inkml:trace>
  <inkml:trace contextRef="#ctx0" brushRef="#br0" timeOffset="38596.837">9652 14072 1273 0,'-7'0'53'0,"-4"6"-42"15,4-6 5-15,0 6 0 0,0 0 1 0,0 0 0 16,0 0 37-16,7-6 7 0,-7 6 2 0,7-6 0 15,-7 0 1-15,7 0 0 0,-7-6 0 0,0 6 0 16,7 0-23-16,-7 0-4 0,0 6-1 0,0-1 0 16,7-5-5-16,-7 3-2 0,7-3 0 0,-7 9 0 15,3 0-29-15,-3-3 0 0,3 0 0 0,-3 3 0 16,4-1 0-16,-4 4 0 0,3 0 0 0,1 3 0 16,3-4 0-16,0-2 0 0,0-3 0 0,3 3 0 15,-3-3 0-15,4 8 0 0,-1-8 0 0,1-6 0 16,-4 0 0-16,0 0 0 0,7 0 0 0,0 0 0 15,0 0 0-15,0 0 0 0,0 0 0 0,0-6 0 16,0 6 0-16,0 0-10 0,0 0 10 0,0 0-8 16,0 0 8-16,1 0 0 0,-1 6 0 0,0-6 0 15,0 0 0-15,-4 0 0 0,4 0 0 0,-7 0 0 16,4 6 0-16,3-6 0 0,0 3 0 0,-4 3-8 16,1-3 8-16,0 6 12 0,-1 5-2 0,1-5-1 15,-1 3-9-15,-3 0 0 0,4 0 0 0,-4-1 0 16,0 10 33-16,0-3 5 0,-4-4 1 0,4 1 0 15,0 0-25-15,-3-4-5 0,3-2-1 0,0-3 0 0,0 0 8 0,0-6 0 16,0 0 1-16,0 0 0 0,0 0-17 16,-4 9-11-16,4-9 2 0,-7 6 0 0,7-6 9 15,0 0 12-15,0 0-2 0,-7 0-1 0,3 3-9 0,-3 0-17 16,0 2 4-16,0-2 1 16,0 3-12-16,0 0-1 0,0-6-1 0,-4 0 0 15,1 0-20-15,-1 0-4 0,-3-6-1 0</inkml:trace>
  <inkml:trace contextRef="#ctx0" brushRef="#br0" timeOffset="39466.203">9906 14184 1257 0,'-4'6'53'0,"1"0"-42"16,-1 5 43-16,4-8 9 0,-3 6 1 0,-1-3 1 15,1 0 3-15,-1 0 0 0,1 0 0 0,-1 0 0 16,4-6-16-16,0 0-4 0,-7 8 0 0,7-8 0 16,0 0-12-16,-7 0-4 0,7 0 0 0,-7 0 0 15,7 0-16-15,0 0-4 0,-11 0-1 0,11 0 0 16,0 0-11-16,-7 0 0 0,7 0 0 0,-7 6 0 15,0 0 0-15,0-3 0 0,4 3 0 0,-4 0 0 16,7 6-11-16,-4-4 11 0,1 1-8 0,3 3 8 16,0-6 0-16,-4 6 0 0,8-3 0 0,-4 2-8 15,0 7 8-15,0 0 0 0,0-4 0 0,0 4-8 16,3 0 8-16,-3-4 9 0,4-2-1 0,-4 3-8 16,3-1 19-16,1 4-3 0,-1-3-1 0,4-4 0 15,-3-2-7-15,3-6-8 0,0-3 11 0,4 0-11 16,-4 0 14-16,3 0-4 0,1 0-1 0,-1 0 0 15,1 0 14-15,0-3 2 0,-1 3 1 0,1-6 0 16,3 3-26-16,-4-5 0 0,1 2 0 0,0-6 0 0,-4 0 0 16,3 1 0-16,-3 2 0 0,-3-9 0 15,-1 6 0-15,4-5 0 0,-3-10 0 0,-4 10 0 16,0-1 0-16,0 3 0 0,0 1 0 0,-4-1 0 0,1 3 0 16,-1 0 0-16,-3 3 0 0,0-5 0 15,-3 5-46-15,-1 0-14 0,0 0-4 0,-3-2 0 0,4 2 52 0,-1 6 12 0,1 3 0 16,-5 0 0-16,5 3 0 0,-1-3 0 0,1 6 0 15,-1-3 0-15,1 2 0 0,-1 1-11 0,4 0 11 0,-4 3-10 16,4 0 2-16,4 3 0 0,-1-1 0 16,-3 4 0-16,7-3 16 0,0 0 4 0,-3-4 1 0,3 4 0 15,3 0-13-15,-3 0 0 0,4-4 0 0,-1 4 0 16,4 0-48-16,-3 6-13 0,3-7-3 16,0 1 0-16,3 0-51 0,1 0-10 0,0-6-3 15</inkml:trace>
  <inkml:trace contextRef="#ctx0" brushRef="#br0" timeOffset="39752.631">10227 14240 1579 0,'0'0'32'0,"0"0"10"0,-3 9-34 16,-5 5-8-16,1-8 0 0,0 6 0 0,0 3 0 0,4-1 0 0,-8 1 0 0,8 3 0 15,-4 2 51-15,3 4 8 0,-3-1 1 0,3 4 1 16,-3-4-46-16,4 1-15 0,3 2 8 0,-4-11-8 16,4 3 0-16,0-7 0 0,4-2 0 0,-4-9 0 15,3 9 0-15,-3-9-11 0,7 6 2 0,4-6 0 16,-7-6-57-16,3 0-11 0,0-3-3 0</inkml:trace>
  <inkml:trace contextRef="#ctx0" brushRef="#br0" timeOffset="39961.237">9973 13943 1873 0,'0'0'79'16,"0"0"-63"-1,0 0-16-15,0 0 0 0,0 0 8 0,0 0-8 16,0 0-20-16,0 0-6 0,0 0-2 0</inkml:trace>
  <inkml:trace contextRef="#ctx0" brushRef="#br0" timeOffset="40670.007">10386 14210 1508 0,'0'0'43'0,"0"0"9"0,0 0-42 0,-4 9-10 0,4 3 0 0,0 6 0 15,0-4 68-15,0 1 12 0,4-3 3 0,-4 8 0 16,3-5-35-16,-3 3-6 0,4-1-2 0,-4-2 0 16,0 3-19-16,3-10-4 0,-3 1-1 0,0 0 0 15,4 3-16-15,-4 6 0 0,0-7 0 0,3-2 0 16,-3-3 0-16,0-6 0 0,0 0 0 0,0 0 0 16,0 0 0-16,0 0 0 0,0 0 0 0,0 0 0 15,0 0 58-15,0 0 5 0,0-3 1 0,0 0 0 16,0 0-52-16,0 3-12 0,0 0 0 0,4-6 0 15,-4 6 0-15,0-11 0 0,0 5 0 0,0 0 0 16,0-6 0-16,0 3 0 0,0-3 0 0,0 1 0 0,0-1 0 0,0-3 0 16,0 3 0-16,0-5 0 0,0 5 0 15,0-9 0-15,0 1 0 0,-4 5 0 0,4-2 0 0,0-1 0 0,0 3 0 0,0 3 0 16,0-5 0-16,0 2 0 0,0 0 0 0,0 4 0 16,4 2 0-16,-4-6 0 0,3 6 0 15,-3 6 0-15,0 3 0 0,0 0 0 0,0 0 0 0,8 0 0 16,-5 0 0-16,4 0 0 0,0-3 0 0,0 6 0 15,0 6 0-15,0-3 0 0,4 6 0 0,-4-3 0 16,4 2-11-16,-4 1-5 0,3 3 0 0,1 5-1 16,-4-5 27-1,0 3 6-15,3 5 0 0,-6-5 1 0,3 8-17 0,-3-2-14 0,3 2 2 0,-4 4 1 16,1-10 11-16,-1 1 14 0,1 5-3 0,-1-11-1 16,-3 6-10-16,0-10 0 0,0 4 0 0,0 0 0 15,4-6 0-15,-4-1 0 0,0-8 0 0,3 6 0 16,-3 0 0-16,0-6 0 0,0 6 0 0,0-6 0 15,0 0 0-15,0 0 0 0,0 0 0 0,0 0 0 16,0 0-32-16,0 0-11 0,0-6-2 0,0-3-1 16,0 1-131-16,0-1-27 0</inkml:trace>
  <inkml:trace contextRef="#ctx0" brushRef="#br0" timeOffset="43682.802">11434 14337 774 0,'0'0'16'0,"0"0"4"16,0 0-20-16,0 0 0 0,0 0 0 0,0 0 0 15,0 0 55-15,0 0 6 0,0 0 2 0,-4-6 0 16,4 0 39-16,-4 0 8 0,4 0 2 0,-3 0 0 16,-1 1-60-16,4-7-12 0,-3 3-3 0,-1 0 0 15,4 6 22-15,-3-9 4 0,-1 4 1 0,4-1 0 16,-3 3-8-16,3 0 0 0,-4 3-1 0,4 3 0 16,0 0-37-16,0 0-7 0,0 0-2 0,-10 0 0 15,10 0-9-15,-7 6-16 0,-4 0 4 0,0 0 1 16,1 8-17-16,-1-2-4 0,1 6-1 0,-4 2 0 0,-1-2 19 15,1 6 4-15,0-4 1 0,-3 10 0 0,3-13 9 0,-8 10 0 16,8-10 8-16,-7 7-8 0,7-7 0 0,-4 4-20 0,4 3 4 16,-3-4 1-16,6 1 15 0,-3-7 0 0,7-2 0 15,-4 9 0-15,4-10 23 0,0-8 7 0,4 6 2 0,-4 0 0 16,7-9-16-16,0 9-2 0,0-9-1 0,0 0 0 16,0 6 5-16,0-6 1 0,7 6 0 0,3-3 0 15,1-3-19-15,-1-3 0 0,4 0 0 0,4-3 0 16,-4-6 32-16,7 6 4 0,-3 0 0 15,3-3 0-15,0-2-27 0,1-10-9 16,-5 4 0-16,4 5 9 0,0-9 13 0,-3 6 2 0,3 4 1 0,0-10 0 16,-3 1-35-16,0-7-7 0,-4 1-2 0,3-10 0 15,-2 10 19-15,-1-3 0 0,0 2 0 0,-4 4 0 16,1-7 0-16,-7-2 9 0,3 2-9 0,-4-5 8 16,1 0-47-16,-4 5-9 0,0-2-3 0,-4-3 0 15,4 2 41-15,-3 1 10 0,-1 3 0 0,1-9 0 16,-1 8-28-16,0-2-3 0,1-1-1 0,-4 7 0 15,0 0 32-15,3 2-9 0,-3 1 9 0,4 8 0 16,-1-3 0-16,1 6 0 0,3 1 0 0,-4 2 0 16,4 9 0-16,0 0-10 0,0 0 10 0,0 0 0 15,0 0-14-15,0 0 4 0,0 0 1 0,0 0 0 16,0 0-7-16,-7 6-2 0,7 3 0 0,-3-1 0 16,3 4 18-16,3-3 0 0,1-3 0 0,-1 0 0 0,-3 3 0 0,4-4 0 0,-1 4 0 0,1-3 0 15,-1 3 0-15,1-3 0 0,-1 6 0 16,1-7 0-16,3 7 0 15,-7-3 0-15,3 3 0 0,1 0 0 0,-1 5 0 0,-3-2 0 0,4 0 0 16,-4 11 0 0,0-8 24-16,0 8 8 0,-4 4 1 0,4-7 1 0,-3 3-12 0,3-2-2 15,0 8-1-15,-4-2 0 0,4 8-7 0,-3-12 0 0,-1 4-1 16,1 5 0 0,-1-3 42-16,1-5 9 0,3 2 2 0,0 4 0 0,0-10-52 0,0 7-12 0,-4-10 0 0,4 4 0 15,0-4 0-15,4 1 0 0,-4-4 0 0,0 4 0 16,0-6 0-16,3-4 0 0,-3 1 0 0,0 0 0 15,0-6 0-15,0-6 0 0,4 9 0 0,-4-9 0 16,0 0 26-16,0 0 2 0,0 0 1 0,0 0 0 16,0 0-46-16,0 0-10 0,0 0-1 0,0 0-1 15,0 0-82-15,0 0-16 0,0 0-3 0</inkml:trace>
  <inkml:trace contextRef="#ctx0" brushRef="#br0" timeOffset="44329.894">11645 14290 1337 0,'-7'12'28'0,"0"-7"6"0,4 7-34 15,-1-6 0-15,0 0 0 0,1 0 0 0,-1 0 100 0,4-6 14 0,0 0 2 0,-3 6 1 16,3-6-53-16,0 5-12 0,0-5-1 0,0 0-1 16,0 0-20-16,0 0-4 0,0 0-1 0,0 0 0 15,0 0-25-15,0 6 0 0,3 3 0 0,1-3 0 16,-1 6 32-16,1-6 2 0,3 0 0 0,0-4 0 15,4 4-23 1,-1-3-11-16,1 0 10 0,-1 0-10 0,1 0 8 0,0-3-8 0,-1 0 0 0,1 0 0 16,-4-6 0-16,3 3 0 0,-2-3 0 0,-1 3 0 15,0 3-9-15,-4-2 9 0,-3 2-13 0,0 0 5 16,0 0-19-16,0 0-3 0,0 0-1 16,7 0 0-16,-7-6 31 0,4-12 0 0,-1 6 0 0,-3 3 0 15,0 1 0-15,-3-1 0 0,3 9 0 0,0 0 0 16,-4-6 0-16,1-6 0 0,-1 0-8 15,1 7 8-15,-1-1 0 0,1-3 0 0,-4 6 0 0,3 0 0 16,4 3 0-16,-7-3 0 0,7 3 0 0,-11 0 0 16,4 3 0-16,0-3 0 0,-3 3-12 0,-1 0 12 15,4 0 0-15,7-3 0 0,-7 0 0 0,-4 9 0 16,4-4 0-16,4 1-9 0,-4 3 9 0,3 3-12 16,1 0 12-16,-1-3 0 0,4 2 0 0,-3 1 0 15,3 0 0-15,0 0 0 0,0-1 0 0,0-2-8 16,0 3 8-16,3 6-12 0,-3-7 12 0,4-5-12 0,-1 3 12 15,4 3 0-15,-3-3-9 0,3-1 9 16,-4 4 0-16,4 3 0 0,0-3 0 0,-3-1 0 16,3 1 0-16,4 0 0 0,-4-3 0 0,3 0 0 0,4-4 0 15,-3 1 0-15,0 0 0 0,3 0 0 0,-4 0 0 16,1 3 0-16,3-3 0 0,0-6 0 16,-3 0-37-16,3 5-7 0,0-5 0 0</inkml:trace>
  <inkml:trace contextRef="#ctx0" brushRef="#br0" timeOffset="45258.542">12887 14237 1792 0,'-7'-3'51'0,"7"3"10"16,-7-3-49-16,7 3-12 0,0 0 0 0,0 0 0 15,0 0 0-15,0 0 0 0,0 0 0 0,0 0 0 16,0 0 44-16,0 0 5 0,0 0 2 0,0 0 0 16,0 0-51-16,-4 6 0 0,4-6 0 0,-3 12 0 15,3-12 0-15,0 0-9 0,0 0 9 0,0 0 0 16,-4 8 0-16,4-8 0 0,0 0 0 0,0 6 0 0,0-6 0 15,0 0 0-15,0 0 0 0,0 0 0 16,0 0 0-16,0 0 9 0,0 0-9 0,0 0 10 0,0 0-10 16,0 0 0-16,0 0 0 0,-10 0 0 15,3-6 0-15,-4 6-11 0,4 0 3 0,0 6 0 16,0-6-28-16,-4 0-6 0,4 0-1 0,0 6 0 0,-3 0 35 0,-1 3 8 0,4 3 0 0,-4-4 0 16,1 1-9-16,-1 3 0 15,1 0 0-15,-1 0 0 0,4-4 9 0,-4 4 12 0,4 6-2 16,0-4-1-16,0-2-17 0,4 6-4 0,-1 0-1 0,1-4 0 15,-1-2 13-15,1 3 0 0,3-4 0 0,-4 4 0 16,4-9 13-16,0 3 6 0,0-9 1 16,0 9 0-16,4-3 7 0,-1-1 1 0,4 1 1 15,0 0 0-15,0 3-7 0,4-3-2 16,3 0 0-16,-3-3 0 0,3 3-8 0,3-1-3 0,-3 1 0 0,4 3 0 16,-4-3-9-16,0 3 0 0,4-3 9 0,-4 0-9 15,0-1 0-15,0 1 0 0,-3-3 0 0,3 0 8 16,-3 0-48-16,-1 0-8 15,1-3-3-15,-1 0 0 0,-3-3-153 0,4 0-32 0</inkml:trace>
  <inkml:trace contextRef="#ctx0" brushRef="#br0" timeOffset="45760.736">12954 14346 1314 0,'0'0'37'0,"0"0"8"0,0 0-36 15,0 0-9-15,0 0 0 0,0 0 0 0,0 0 53 0,-4 6 9 0,4-6 2 0,0 8 0 16,0 1 0-16,4 3 0 0,0 6 0 0,-1-10 0 15,1 4-20-15,-4 6-4 0,3-6-1 0,1 2 0 16,3 1-15-16,-4-3-4 0,4-1 0 0,-3 4 0 16,-1-9-12-16,-3 3-8 0,4 0 10 0,-4-9-10 15,0 0 0-15,0 0 0 0,0 0 0 0,0 0 0 16,0 0 0-16,0 0 0 0,0 0 0 0,0 0 0 16,0 0 56-16,-4-3 4 0,1-3 2 0,-4-3 0 15,3 3-48-15,-3 0-14 0,0-5 0 0,0 2 8 16,4-3-8-16,-5 0 0 0,5 0 0 0,-1 7 0 15,1-7 0-15,3-3 0 0,-4 3 0 0,4 3 0 16,-3 1 0-16,-1-4 0 0,4-3 0 0,-3 6 0 16,3 1 0-16,0-4 0 0,0 6 0 0,0 0 0 15,3-6 0-15,1 6 0 0,-4-2 0 0,3-7 0 16,4 6 0-16,-3-3 0 0,7 6 0 0,-4-8 0 16,0 5 0-16,3 0 0 0,-3 3 0 0,4 3 0 15,-4 3-11-15,4 0 0 0,-4 3 0 0,3 0 0 16,4 0-54-16,-3 3-11 0,3 0-3 0,-3 0 0 15,3 3-102-15,-4-4-21 0,4 1-4 0</inkml:trace>
  <inkml:trace contextRef="#ctx0" brushRef="#br0" timeOffset="46391.3">13272 14299 1212 0,'0'0'25'0,"0"0"6"0,0 0-31 0,-8 0 0 0,8 0 0 0,-7 0 0 16,7 0 57-16,-7 5 6 0,4-2 1 0,3-3 0 15,-4 6-4-15,4-6-1 0,0 0 0 0,-3 12 0 16,3-12-10-16,0 0-1 0,0 0-1 0,0 0 0 16,0 0-3-16,0 0 0 0,0 0 0 0,0 0 0 15,3 6-7-15,-3-6-1 0,4 6-1 0,-1-6 0 16,-3 0-15-16,7 0-2 0,-3 0-1 0,3 0 0 16,4 9-7-16,-4-3-2 0,3 2 0 0,1 1 0 15,-4-3-8-15,3 0 0 0,1 0 0 0,0-6 8 16,-4 0-8-16,3 0 8 0,1 0-8 0,-4-6 8 15,3 6-8-15,-3 0 0 0,1-6 0 0,-1 6 0 16,-4-3 0-16,4-3 0 0,-3 0 0 0,-1 0-11 16,1 1 11-16,-4-1-8 0,3 0 8 0,-3 0-8 0,0 0 0 15,0 0 0-15,-3-3 0 0,-1 3 0 0,1-2 8 16,-4-1-8-16,0 0 8 0,0 3-8 0,-1 3-1 16,-2-3 0-16,3 0 0 0,-4 6 0 0,1-8 9 15,-4 2 0-15,3 0-9 0,0 3 9 0,1 3 0 16,-1 3 0-16,1 3-9 0,3 8 9 0,0-2-9 0,-4-3 9 15,7 3-13-15,-3 5 5 0,0 1 8 0,4 0 0 0,-4-4-9 16,3 4 9-16,1 6 0 0,-1-10 0 0,1 10 0 16,3-7 0-16,-4 1 12 0,4 0 1 0,0-7 0 0,0 4 0 15,4-9 4-15,-4 6 1 0,3-3 0 0,1-4 0 16,-4-5-2-16,3 9 0 0,1-3 0 0,-1 3 0 16,4 3-4-16,0-9-2 0,4 6 0 0,-4-1 0 15,4-2-10-15,3 3 0 0,-4-3 9 0,1 3-9 16,3-3-10-16,-3-6-6 0,6 0-2 0,-6 5 0 15,3-5-137-15,0 0-27 0,0 3-6 16</inkml:trace>
  <inkml:trace contextRef="#ctx0" brushRef="#br0" timeOffset="46775.643">13331 13790 1136 0,'0'0'24'0,"0"9"4"0,0-3-28 0,0 3 0 0,4-4 0 0,-4 7 0 16,4 0 100-16,-4-3 13 0,3 5 3 0,1 7 1 16,-1-6-48-16,1 11-9 0,-4-5-3 0,7 5 0 15,-4-11 10-15,1 0 1 0,-4 2 1 0,3-11 0 16,1 6-38-16,-1-3-8 0,1 5-2 0,3-5 0 15,-4 3-13-15,4-9-8 0,-3 6 8 0,-4-9-8 16,7 3-14-16,0 0-7 0,0-3-2 0</inkml:trace>
  <inkml:trace contextRef="#ctx0" brushRef="#br0" timeOffset="47706.35">13656 14313 1440 0,'0'0'40'0,"0"0"11"0,0 0-41 0,0 0-10 0,0 0 0 0,0 0 0 15,0 0 51-15,0 0 8 0,0 0 1 0,0 6 1 16,0 0-8-16,0 0-1 0,4 6-1 0,-1-3 0 15,1 2-23-15,-1 1-4 0,4 6 0 0,-3-7-1 16,-1 7-9-16,1 3-2 0,-1-1 0 0,1 1 0 16,-1-6-2-16,1 2-1 0,-1 1 0 0,1-6 0 15,-4-4-9-15,3 1 10 0,-3 0-10 0,0-9 10 16,0 12 9-16,0-12 1 0,0-965 1 0,0 1933 0 16,0-968 1-16,0 0 0 0,0 0 0 0,0 0 0 15,0 0-2-15,0 0-1 0,0 0 0 0,0 0 0 16,0-3-9-16,0-9-2 0,0 3 0 0,0-3 0 15,0 1-16-15,4-4-4 0,-4 0-1 0,0-2 0 16,4-4-1-16,-4 3 0 0,3 1 0 0,1-1 0 16,-4 3 5-16,3 4 1 0,-3-1 0 0,4 3 0 15,-1 0 8-15,-3-2-10 0,4-4 10 0,-4 3-10 16,3-3 10-16,-3 4 0 0,4-1 0 0,-4 3 0 16,0 9 0-16,0 0 0 0,0 0 10 0,3 9-10 0,1-6 13 15,-1 3-3-15,-3-6-1 0,4 8 0 0,-1 1-1 16,1 3-8-16,3 0 12 0,-3 5-4 0,-1-2 0 0,1 9 0 15,-4-10 0-15,3 4 0 0,-3 0-8 0,0-1 8 0,4-8-8 16,-4 9 8-16,0-6 0 0,0-1-8 0,3-5 12 16,-3-6-4-16,0 6-8 0,0-6 8 0,0 0-8 0,0 0 8 15,0 0 2-15,0 0 0 0,0 0 0 0,0 0 0 16,0-6 6-16,0 0 0 0,4-3 1 0,-4 1 0 16,0-1-17-16,0 3 8 0,0 6-8 0,3-6 0 15,-3 0 0-15,4 0 0 0,-4 0 0 0,0 1 0 16,0 5 0-16,0 0 0 0,0 0-9 0,0 0 9 15,3-6-13-15,-3 6 2 0,0 0 1 0,4-6 0 16,-1-3-4-16,1 3-1 0,-1-3 0 0,1 6 0 16,-4 3 1-16,0 0 0 0,7-3 0 0,-7 3 0 15,7-3 6-15,0-2 8 0,0-1-13 0,0 6 5 16,-7 0 8-16,0 0 0 0,7-6 0 0,-7 6 0 16,0 0 0-16,0 0 0 0,7-6 0 0,-7 6 0 15,0 0 0-15,7 12 0 0,0-6 0 0,-3-1 0 16,3 1 0-16,-7 3 12 0,0-9-2 0,3 9-1 15,-3 6 5-15,4-4 1 0,-4-2 0 0,0 6 0 16,4 0-24-16,-4-4-5 0,0 1-1 0,0 3 0 16,-4-6 15-16,4 2 0 0,4-2 0 0,-4 3 0 15,0-12 0-15,0 0 0 0,0 0 0 0,0 0 0 0,0 0 0 16,3 0 0-16,4 0 0 0,0 0 0 16,0 0-156-16,-3-6-29 0,3 3-6 0</inkml:trace>
  <inkml:trace contextRef="#ctx0" brushRef="#br0" timeOffset="48190.922">14090 14337 1337 0,'0'0'56'0,"0"0"-44"15,0 0 41-15,0 0 9 0,0 0 2 0,0 0 0 16,0 0 44-16,0 0 8 0,-4 0 3 0,4 9 0 15,0-6-70-15,0 0-13 0,4-1-4 0,-4 4 0 16,7-3-15-16,-3-3-3 0,-1 0-1 0,4 0 0 0,4 3-13 0,-4 3 11 16,3 3-11-16,1-9 10 0,-1 0-10 0,1 0 10 15,0 0-10-15,-1 0 10 0,1 0-10 0,-1 0 0 16,1 0 9-16,-4 0-9 0,4 0 9 0,-4 0-9 16,3-12 12-16,-3 6-12 0,-3 0 0 0,3 1 0 15,-4-4 0-15,1-3 0 0,0 0 14 0,-1 0-4 16,-3 4-1-16,0-4 0 15,0-3-30-15,0 6-7 0,-3-2 0 0,3-1-1 16,-4 6-3-16,0-3 0 0,-3-3 0 0,4 6 0 16,-4 1 7-16,7 5 1 0,-7 0 0 0,0 5 0 15,-4-5 8-15,4 6 3 0,0 0 0 0,0 3 0 16,0 6 13-16,0 5 0 0,0-8-10 0,0 12 10 16,3-4 0-16,-3 4 12 0,4-1-2 0,-1 4 0 15,1-4 18-15,-1 4 4 0,0-4 1 0,1 1 0 0,3-4 8 16,0 1 2-16,0-4 0 0,0 1 0 0,3 0-11 15,-3-9-1-15,4-1-1 0,-4 1 0 0,4 0-8 0,3 0-2 16,-4-3 0-16,4 0 0 0,0-1-8 0,4-5-1 16,-4 3-1-16,3-3 0 0,-2 3-10 0,6-3-16 0,-4 3 4 15,-3-6 1-15,7 0-133 16,-3 0-28-16,0-2-4 0</inkml:trace>
  <inkml:trace contextRef="#ctx0" brushRef="#br0" timeOffset="49239.942">15261 14349 851 0,'0'0'36'15,"0"0"-36"1,0 0 44-16,-7 3 3 0,0-1 0 0,7-2 0 16,-7 3 27-16,0-6 6 0,0 1 0 0,7 2 1 15,-11 0-13-15,11 0-4 0,-7 5 0 0,0-2 0 16,7-3 8-16,-7 3 0 0,-3-3 1 0,-1 0 0 16,4 3-33-16,-4 0-6 0,1 3-2 0,3 0 0 15,-4 6-7-15,-3-6-1 0,3 2-1 0,-3 1 0 16,4 3-40-16,-1 3-8 0,1-4-2 0,3-2 0 0,-1 3 27 0,1 3 0 0,0-4 0 15,4 4-8-15,-1-6 8 0,4 3 0 0,0-1 0 16,0-2-8-16,4 0 8 0,-1-3 0 0,4 6 0 0,0-12-8 16,4 6 8-16,0-3 0 0,-1-3-9 0,4 3 9 15,0-6 0-15,4 0 0 0,-4-3 0 0,0 0 0 16,0-6 0-16,0 0 13 0,1 1-3 0,-1-10-1 16,0-2 0-16,-4-7 0 0,5 4 0 0,-1-10 0 15,-4 4-1-15,1 0-8 0,-1-1 12 16,1-2-4-16,-4 0-8 0,0 2 0 15,0-2 9-15,-3-3-9 0,-1 0 0 0,1 2-18 0,-1-2 3 0,-3-6 1 16,0 9-24 0,-3 0-5-16,-4 5-1 0,0-2 0 0,-4 2 28 0,0 7 4 0,1-1 2 0,-1-2 0 15,-3 5-35-15,4 7-7 0,-1-7-2 16,0 6 0-16,1 7 43 0,-1 2 11 0,11 6 0 0,0 0 0 16,-7 3 0-16,-3 3 0 0,6 2 0 0,-3 4 0 15,3 9 0-15,1-7-8 0,-1 13 8 0,1-1-8 16,3 1 8-16,0 2 0 0,3 1 8 0,-3 8-8 15,4-6 0-15,3 6 0 0,0 3 0 0,4-2 0 16,-4 2 56-16,3 3 6 0,-3 0 2 0,4 0 0 16,0-3-52-16,-1 0-12 0,-3-2 0 0,4-7 0 15,-4-3 20-15,0-2 2 0,-4-4 0 0,4-2 0 16,-3 0 9-16,0-1 1 0,-1-11 1 0,-3 9 0 16,0-7-9-16,4-2-3 0,-4 0 0 0,0-9 0 15,0 0-21-15,0 0-8 0,0 0 0 0,0 0 0 16,0 0-151-16,0 0-29 0,0 0-7 0</inkml:trace>
  <inkml:trace contextRef="#ctx0" brushRef="#br0" timeOffset="49794.455">15466 14304 1579 0,'0'0'32'0,"0"0"10"0,0 0-34 0,0 0-8 0,0 0 0 0,-4 6 0 15,1-3 104-15,-1 3 20 0,4 0 3 0,-3 0 1 16,3-6-80-16,3 6-15 0,-3 0-3 0,0-6-1 15,4 6 5-15,-1-3 1 0,1-1 0 0,3 1 0 16,-4-3-35-16,4 0 0 0,4-3 0 0,-4 1 0 16,4 2 0-16,-4 0 0 0,3 0 0 0,-3 0 0 15,0 0 0-15,0 0 0 0,1 0 0 0,-5-3 0 16,4-3 0-16,-3-6-20 0,-1 6 2 0,-3-9 1 16,4 7-24-16,-4-4-5 0,0 0-1 0,0 3 0 15,0 3-13-15,0 0-4 0,0-8 0 0,-4 8 0 16,1 3 51-16,3 3 13 0,-4-6 0 0,-3 3 0 15,0 0 0-15,0 0 8 0,0-3 0 0,-4 0 0 0,4 6 6 16,-3-5 2-16,3-1 0 0,0 6 0 0,-1 0 6 16,-2 0 2-16,3 11 0 0,0-11 0 0,0 6-24 15,3-3 0-15,1 3 0 0,-4 0 0 0,3 3 0 16,1 6-8-16,-1 2 0 0,0-8 0 16,1 9 8-16,3-4 0 0,0 1 0 0,0 3 0 0,0 2 18 0,0 4 6 15,0 2 0-15,0 4 1 16,0-13-71-16,3 7-14 0,1-7-4 0,-4 4 0 0,7-6 103 0,-3-1 20 0,-1 1 4 15,4 3 1-15,-3-9-52 0,3 2-12 16,0-2 0-16,0-3 0 0,0 3 0 0,4-3 0 0,-4 0 0 16,3-6 0-16,1 0-48 0,-1-6-13 15,1-3-3-15</inkml:trace>
  <inkml:trace contextRef="#ctx0" brushRef="#br0" timeOffset="50729.342">16337 14166 1337 0,'0'0'28'0,"0"0"6"0,0 0-34 0,0 0 0 0,0 0 0 0,0 0 0 16,0 0 105-16,-7-3 15 0,0 0 2 0,0 3 1 15,0-3-56-15,7 3-11 0,-7-2-3 0,3-4 0 16,-3 3-29-16,7 3-7 0,-7 0-1 0,0 0 0 16,0 0-16-16,7 0 0 0,-7 0 0 0,0 0 0 15,-4 0-12-15,4 3-2 0,-3 3-1 0,3-4 0 16,-4 4-5-16,4-3 0 0,0 3-1 0,0 3 0 15,0 0 8-15,3 3 1 0,-3-1 1 0,0 1 0 0,4-3 11 16,-1 0 0-16,-3 0 0 0,4-4 0 0,3-5-17 16,0 0 1-16,0 0 1 0,-4 6 0 0,4-6 27 15,0 6 4-15,0 3 2 0,0-3 0 0,0-6-3 16,0 0-1-16,0 0 0 0,0 0 0 0,0 0 2 0,4 6 1 0,-1 6 0 16,4-7 0-16,-3 1-9 15,-1 0-8-15,4 0 12 0,-3-6-12 0,3 6 8 16,0 0-8-16,-4-6 0 0,5 6 0 0,-1-3 0 0,-4 0 0 15,4 0 0-15,0 2 0 0,-3 1 0 0,3 3 0 16,0 0 0-16,-4 3 0 0,4-4 0 0,-3 1 0 16,0 0-9-16,-1 0 9 0,1 6 0 0,-4-15 0 0,0 0 0 0,3 6 0 15,-3-6 0-15,0 5 0 0,0 1 0 0,0-6 8 16,0 0 0-16,4 6 1 0,-4-6 0 0,0 0 0 16,0 0 24-16,0 0 5 0,0 0 1 0,-4 6 0 15,4 6-17-15,-3-6-3 0,-1 0-1 0,4-1 0 16,-3 4-10-16,3-9-8 0,-8 0 12 0,5 6-12 15,-4 0 8-15,3-3-8 0,-3 6 0 0,0-3 0 16,0-3 0-16,4-3 0 0,-8 0 0 0,4 0 0 16,0 0-15-16,-4 0-3 0,4 0-1 0,-3-3 0 15,-1 3-1-15,4 0-1 0,-3 3 0 0,2-3 0 16,-2 0 1-16,3-3 1 0,0-3 0 0,-4 3 0 16,4-6-10-16,0 9-3 0,-3-6 0 0,-1 0 0 15,0 0-105-15,4 1-22 0,0 2-4 0</inkml:trace>
  <inkml:trace contextRef="#ctx0" brushRef="#br0" timeOffset="51308.289">16457 14257 1579 0,'-7'6'32'0,"-4"0"10"0,4-3-34 0,0 6-8 0,0-3 0 0,0 6 0 15,0-4 53-15,0 4 9 0,0 0 2 0,-4 0 0 16,4-1-52-16,0-2-12 0,4 0 0 0,-4 6 0 16,3-3 20-16,1-4 2 0,3 4 0 0,-4 0 0 15,4 6-35-15,-3-7-7 0,6-5-2 0,-3 6 0 16,4 0 47-16,-4-6 10 0,7 2 1 0,-4 4 1 16,4-6-25-16,0-3-4 0,-3 6-8 0,3 0 11 15,0-1-3-15,0-2-8 0,0 3 12 0,0-3-4 16,0 0 2-16,4-6 0 0,-4 0 0 0,0-6 0 15,0 6 2-15,0 0 1 0,0 0 0 0,0 0 0 16,0-6-5-16,-3-3 0 0,-1 0-8 0,1 1 12 0,3-7-12 16,-7 0 11-16,3 1-11 0,1 2 10 0,-4-6-10 0,0 6 0 15,3 1 0-15,-6-7 0 0,3 3-11 0,-7 4 3 0,3-7 0 16,-3 3 0 0,4 6-16-16,-4-2-2 0,0 2-1 0,0-3 0 15,0 6-19-15,-4-3-4 0,0 3-1 0,1 1 0 0,3 2 51 0,-4-3 0 0,4 6 0 16,-3 0 0-1,2 6-52-15,1 2-9 0,-3 1-3 0,3 3 0 0,0 0 52 0,0 0 12 16,0 2 0-16,3 4 0 0,-3 0-54 16,3-1-8-16,1 4-2 0,-1-4 0 0,1-5 52 0,3 0 12 0,0 3 0 0,3-4 0 15,-3-11-148-15,0 0-26 0,0 0-6 16</inkml:trace>
  <inkml:trace contextRef="#ctx0" brushRef="#br0" timeOffset="52037.082">16637 13717 1272 0,'0'0'36'0,"0"0"8"16,0 0-35-16,0 0-9 0,0 0 0 0,0 0 0 15,0 0 62-15,0 0 10 0,0 0 3 0,-7 8 0 16,3 4-60-16,-3-3-15 0,7 9 0 0,-3-1 0 15,-1-2 44-15,4 3 5 0,0 5 2 0,4-2 0 0,-4 8-19 16,3-5-3-16,1 5-1 0,-1 6 0 16,1-5 1-16,-1 2 0 0,1 3 0 0,3-5 0 0,0 8-10 0,-3-3-3 0,-1 0 0 0,1 4 0 15,-1-7-6 1,1 6-2-16,-1-3 0 0,-3 4 0 0,4-10-8 16,-4 3 0-16,0-2 0 0,0-4-11 0,0 1 22 0,0-7 4 15,0 7 1-15,0-10 0 16,-4 7-16-16,4-4 8 0,-3 1-8 0,3 0 0 15,-4-7-9-15,4-2-8 0,-3-3-2 0,3 0 0 0,0-9 19 0,0 0 0 0,0 0 0 16,0 0 0 0,0 0-55-16,0 0-17 0,7-6-3 0</inkml:trace>
  <inkml:trace contextRef="#ctx0" brushRef="#br0" timeOffset="52602.018">16746 14363 1204 0,'0'0'51'16,"0"0"-41"0,0 0 20-16,0 0 4 0,0 0 1 0,4 6 0 15,-1 0 23-15,1 0 5 0,3-6 1 0,0 12 0 0,0-12 0 0,0 6 0 16,0-6 0-16,4 2 0 0,-4-2-52 0,0 0-12 0,4 0 0 16,-1 0 0-16,-3 0 0 0,4 0 0 0,-1 0 0 0,1-2 0 15,-4 2 0-15,0 0 0 0,-3 0 0 0,3-6 0 16,-4 6 0-16,1-12 0 0,-1 3 0 0,1 3 0 15,-4-3 0-15,3 1 0 0,-3-4 0 0,-3 6 0 16,3-6 0-16,-4 0 0 0,1 4 0 0,-1-7 0 16,-3 6 0-16,0 3 0 0,3 0 0 0,-3-5 0 15,0 8 0-15,0-6 0 0,0 3 0 16,7 6 0-16,-10-6 34 0,10 6 4 0,-11-3 1 16,11 3 0-16,-10 3-39 0,-1 0 0 15,4 3 0-15,0 6 0 0,3-4 0 0,-3 4 0 0,4-3 0 16,-1 3-8-16,1 5 16 0,3 1 3 0,-4 0 1 0,4-1 0 15,0-2 4-15,0 9 0 0,4-10 1 0,-4 1 0 16,3 6-17-16,-3-4 0 0,4 1 0 0,-1-1 0 16,4-2 0-16,-3-6 0 0,3 3 0 0,0-1 0 15,0-2 0-15,0 0 0 0,-3 3 0 0,3-3 0 16,0-3 0-16,3 2 0 0,-3-5 0 0,4 3 0 16,-4-3 25-16,4 0-1 0,-1 0-1 0,4-3 0 15,-3 0-61-15,-1 0-12 0,4 0-2 0</inkml:trace>
  <inkml:trace contextRef="#ctx0" brushRef="#br0" timeOffset="52871.301">17141 14257 1579 0,'0'0'32'0,"-3"6"10"0,-1 0-34 16,1-3-8-16,3 6 0 0,-4-3 0 0,4 6 44 0,-3-4 8 0,3-2 0 0,-4 6 1 15,4-6-17-15,0 6-4 0,0-3-1 0,0-1 0 16,0 7-23-16,0 3-8 0,4-7 0 0,-4 4 0 16,3 9 0-16,-3-7 0 0,4-5 0 0,-4 9 0 15,3-4 0-15,-3-5 8 0,4 0-8 0,-4 0 0 16,3-4-20-16,-3 1-6 0,4 0-2 0</inkml:trace>
  <inkml:trace contextRef="#ctx0" brushRef="#br0" timeOffset="53146.417">17018 13911 1780 0,'0'0'50'0,"-7"2"12"15,0 4-50-15,3 0-12 0,1 0 0 0,3-6 0 0,0 0 0 0,0 0 0 16,0 0 0-16,0 0 0 0,0 0 0 0,0 0-18 16,0 0 4-16,0 0 1 15,0 0-163-15,3-3-32 0</inkml:trace>
  <inkml:trace contextRef="#ctx0" brushRef="#br0" timeOffset="53517.225">17339 13696 1792 0,'0'0'51'0,"0"0"10"16,0 0-49-16,0 0-12 0,-7 0 0 0,7 0 0 16,-7 6 54-16,0 6 8 0,3-7 2 0,1 7 0 15,-1 3-40-15,4 3-7 0,0-4-1 0,0 4-1 16,4 0-24-16,-1 5-5 0,1-2-1 0,3 8 0 15,0-5 50-15,0 5 9 0,0 3 3 0,0-2 0 0,-3-1-31 0,3 3-7 16,0-2-1-16,0 5 0 0,0 0-8 0,0 4 0 16,-4-7 0-16,5 3 0 0,-5-5 0 0,1-4 0 0,-1 9 0 15,1-2 0-15,-4-7 8 16,0 4 0-16,0-7 0 0,0 4 0 0,0-4-8 16,0-2 0-16,0-4 0 0,0 7 0 0,0-12 0 15,0 2 0-15,0-5 0 0,0 6 0 0,0-4-24 16,0-8 2-16,0 3 1 0,0-6 0 15,0 0-25-15,0 0-5 0,0 0-1 0,0 0 0 16,3 0-101-16,4-3-21 0,0 0-4 0</inkml:trace>
  <inkml:trace contextRef="#ctx0" brushRef="#br0" timeOffset="54256.728">17727 14657 1839 0,'0'0'77'16,"0"0"-61"-16,0 0-16 16,0 0 0-16,0 0 0 0,0 0-10 0,0 0 10 15,0 0 0-15,0 0 0 0,0 0 0 0,0 0 0 0,0 0 0 0,0 0 0 0,0 0 0 31,0 0-83-31,0 0-14 0</inkml:trace>
  <inkml:trace contextRef="#ctx0" brushRef="#br0" timeOffset="121329.364">4505 14975 851 0,'0'0'36'15,"0"0"-36"-15,0 0 109 0,0 0 15 0,0 0 4 0,0 0 0 16,0 0-103-16,0 0-25 0,0 0 0 0,0 0 0 16,0 0 48-16,-7-3 5 0,7 3 1 0,0 0 0 15,0 0-25-15,-4-3-5 0,4 3 0 0,0 0-1 16,0 0 2-16,0 0 1 0,0 0 0 0,0 0 0 15,0 0-12-15,-7 0-2 0,7 0-1 0,-7 9 0 16,4-3-11-16,-1 2 0 0,1 10 0 0,-1-12 0 16,4 9 16-16,-3-4-3 0,3 7 0 0,-4 0 0 15,4-1-13-15,-3 1 0 0,3 3 0 0,-4-1 0 16,4 4 23-16,-3 2 1 0,-1 1 1 0,4 5 0 16,-4-6-1-16,4-2-1 0,0 2 0 0,-3-2 0 15,3 5-7-15,0-14 0 0,0 8-1 0,0-5 0 16,0-3-15-16,0 2 9 0,0-2-9 0,0 0 8 15,-4-1-8-15,4-2 0 0,0 0 9 0,0-3-9 16,4 6 0-16,-4-10 0 0,0-5-10 0,0 6 10 16,0 0 0-16,0 3 0 0,0-9 0 0,0 6 0 15,0-6 0-15,3 9 0 0,-3-9 0 0,0 9 0 16,0-9-51-16,0 0-3 0,0 0-1 0,0 0 0 16,0 0-107-16,0 0-22 0</inkml:trace>
  <inkml:trace contextRef="#ctx0" brushRef="#br0" timeOffset="121892.594">4459 15057 955 0,'0'0'27'0,"0"0"6"15,0 0-33-15,0 0 0 0,0 0 0 0,0 0 0 16,0 0 84-16,0 0 9 0,0 0 3 0,0 0 0 16,0 0-56-16,0 0-10 0,0 0-2 0,0 0-1 15,0 0-11-15,0 0-3 0,4 3 0 0,-1 9 0 16,-3-6 7-16,4-6 0 0,-1 6 1 0,1-4 0 16,-4 7 7-16,3-6 0 0,-3-3 1 0,0 6 0 0,0-6-13 0,4 6-2 15,3-3-1-15,-4 0 0 16,4 3-1-16,0 6-1 0,4-1 0 0,0 1 0 0,-1-3 2 0,-6 3 1 15,6-1 0-15,1 1 0 0,3-3-1 16,-3 6 0-16,3 2 0 0,0 4 0 0,0-6-13 16,0 8 11-16,0 1-11 0,-7-4 10 0,7-2-22 0,-3-1-5 15,0-2-1-15,-1 0 0 0,1 2 18 0,-1-2 0 16,-3-3 0-16,0-3 0 0,4 3 0 16,-8-1 0-16,8-2 0 0,-4 0 0 0,-3-3 22 0,-1 3 8 0,-3-9 2 15,4 5 0-15,-1 1-20 0,-3-3-4 16,0-3-8-16,0 0 12 0,0 0-40 15,0 0-9-15,0 0-2 0,0 0 0 0,0 0-46 16,0 0-10-16,7-6-1 0</inkml:trace>
  <inkml:trace contextRef="#ctx0" brushRef="#br0" timeOffset="122426.612">4847 14978 615 0,'0'0'13'0,"0"0"3"0,0 0 1 0,0 0 1 0,0 0-18 0,0 0 0 0,0 0 0 0,0 0 0 16,0 0 46-16,0 6 6 0,0-6 0 0,0 8 1 16,0 4 7-16,0-6 2 0,4 0 0 0,-4 0 0 15,0 3-12-15,3-1-2 0,-3 4-1 0,4-3 0 16,-4 3-23-16,3-6-4 0,-3 5 0 0,0 1-1 15,0-3 36-15,0 0 7 0,0-9 2 0,0 0 0 16,0 9-12-16,0-3-1 0,4 5-1 0,-4-2 0 16,0 3-29-16,3 0-5 0,-3 5-2 0,4-2 0 15,-1 0 33-15,-3 2 6 0,4-2 2 0,-1-6 0 16,-3 8-37-16,4 1-7 0,3 0-2 0,-7 8 0 16,0-5 7-16,0 5 2 0,0-2 0 0,0 8 0 15,0-5-29-15,4 2-5 0,-4 0-2 16,0 10 0-16,0-16 18 0,0 4 0 0,0-7 0 0,0-2 0 0,0-4 0 15,0 1 0-15,0-3 0 0,0 3 0 0,0-10 0 16,0-5 0-16,0 0 0 0,0 0 0 16,0 0 0-16,0 0 0 0,0 0 0 0,0 0 0 15,0 0-171-15,0 0-30 0</inkml:trace>
  <inkml:trace contextRef="#ctx0" brushRef="#br0" timeOffset="123190.559">5041 15448 866 0,'0'0'18'0,"0"0"4"15,0 0-22-15,0 0 0 0,0 0 0 0,0 0 0 16,0 0 95-16,0-12 14 0,0-5 3 0,0 11 1 16,0 6-18-16,0 0-4 0,0 6-1 0,-3 2 0 15,-1 1-33-15,1 3-6 0,-1-6-2 0,4-3 0 16,0-3-16-16,0 0-3 0,0 0-1 0,-7 9 0 15,0 2-17-15,0-5-3 0,3 3-1 0,1 3 0 0,-4-6-8 16,3 8 8-16,4-5-8 0,-3 0 8 16,3 0-8-16,0-9 0 0,0 0 0 0,0 0 0 0,0 0 0 15,0 0 0-15,-4 9-9 0,4 3 9 16,4-7 18-16,-4 1 7 0,3 3 2 0,1 0 0 16,-1 3-44-16,1-3-9 0,-1 2-2 0,1-2 0 0,3 0 28 0,4 0 0 15,-11-9 0-15,7 6 0 0,0-1 24 0,-4 1 1 0,4-3 0 0,4 0 0 16,-4 3-34-16,3-6-7 0,-2 0-2 0,2 0 0 15,-3 0 29-15,4 0 5 0,-4 0 2 0,0-9 0 16,3 3-18-16,1-2 0 0,-4-4 0 0,0 3 0 16,-3 3 0-16,3 0 0 0,-4-8 0 0,1 2 0 15,-1 3-9-15,1-3-6 0,-1 3-1 0,-3-2 0 16,0-4-8-16,0 6-1 0,-3 0-1 16,3 0 0-16,-4 4-4 0,-3-4-1 15,4-3 0-15,-4 6 0 0,7 0 15 0,-7 3 2 0,-4-3 1 0,0 4 0 16,1-1 13-16,-1-3 0 0,1 6 12 0,-1 0-12 0,1-3 9 0,-1 3-9 15,4 0 0-15,0 0 9 0,0 0-9 0,3 0 0 16,4 0 0-16,-7 0 0 0,7 0 0 0,0 0 0 16,0 0 0-16,0 0 0 0,0-3-18 0,0 3 4 15,0 0 1-15,0 0 0 16,0 0-107-16,0 0-22 0,0 0-4 0</inkml:trace>
  <inkml:trace contextRef="#ctx0" brushRef="#br0" timeOffset="123810.967">5383 15504 686 0,'0'0'19'0,"4"6"5"0,-4-6-24 0,0 6 0 0,0 0 0 0,0 2 0 15,7-5 49-15,-7-3 5 0,0 0 1 0,0 0 0 16,0 0 33-16,0 0 6 0,0 0 2 0,0 6 0 15,0-6-13-15,0 0-3 0,0 0 0 0,0 0 0 16,0 0-27-16,0 0-5 0,0 0-2 0,0 0 0 16,0 6-23-16,0-6-5 0,0 0-1 0,0 0 0 15,0 0-17-15,0 0 0 0,0 0 8 0,0 9-8 16,4-3 0-16,-4 6 0 0,0-7 0 0,3 1 0 16,1 3 36-16,-4 6 4 0,3 0 1 0,-3-4 0 15,4-2-14-15,-4-9-3 0,0 0-1 0,0 0 0 0,3 3-23 0,1 3 0 16,3 3 0-16,-4-3 0 0,-3-1 0 0,0-5-8 15,0 0 0-15,7 6 0 0,0 0 64 0,-7-6 12 16,7 6 4-16,-7-6 0 16,0 0-90-16,11 0-18 0,-11 0-3 0,11 0-1 0,-4 0 40 15,-7 0 21-15,10 0-2 0,-10 0-1 16,7-9 3-16,0 0 1 0,-3 1 0 0,3-4 0 16,0 0-2-16,-7 0 0 0,3-8 0 0,1 5 0 0,-4 0-8 15,0 4-1-15,4-7-1 0,-4 0 0 0,0 4-10 16,-4-4 10-16,4 0-10 0,-4-2 10 0,4 8 15 0,-3-9 3 0,-4 4 1 15,3 2 0-15,1 6-29 0,3-11 0 16,-4 11 0-16,1 0 0 16,-1 6-45-16,1 0-15 0,-1 6-4 0,1-3 0 0,-1-3-12 15,1 0-4-15,-1-6 0 0,4 4 0 0,-3-1-179 0,-1 0-36 0</inkml:trace>
  <inkml:trace contextRef="#ctx0" brushRef="#br0" timeOffset="124637.345">5711 15333 1348 0,'0'-8'28'0,"-3"2"7"0,3 6-35 0,0 0 0 0,0 0 0 0,-7-6 0 16,7 6 56-16,-4-9 4 0,1 6 0 0,3 3 1 15,0 0-15-15,-4-6-3 0,4 6-1 0,0 0 0 16,-7-3-26-16,0-3-6 0,4-2-1 0,3 8 0 16,0 0-9-16,0 0 0 0,0 0 0 0,-4 8 8 15,1-5-8-15,-1 3 8 16,4-6-8-16,-7 9 8 0,7-9 0 0,-3 6-8 0,3-6 12 0,-8 9-4 16,1-3 23-16,4 2 4 0,3 1 1 0,-4-3 0 15,4 3-10-15,0-9-2 0,-3 6 0 0,3 0 0 16,0 5-16-16,0-11-8 0,-4 6 8 0,4-6-8 15,0 6 16-15,0-6-1 0,0 0-1 0,0 0 0 16,0 0-14-16,0 0 0 0,0 0 0 0,0 0 0 16,0 0 0-16,4 6 0 0,-4-6 0 0,0 0 0 15,0 0-8-15,0 0-5 0,3 6-1 0,-3-6 0 16,0 0 14-16,0 0 0 0,4 6 0 0,-4-6 0 16,0 0 0-16,0 0 0 0,0 0 0 0,0 0 0 15,0 0 0-15,0 0 0 0,0 0 0 0,0 0 0 16,10 6 0-16,-10-6 0 0,4 0 0 0,-4 0 0 15,0 0 12-15,7 3 4 0,-7-3 2 0,4 8 0 16,-4-8-29-16,7 3-5 0,-4 3-2 0,-3-6 0 16,7 0 18-16,-7 0 0 0,7 6 0 0,0 0 0 15,0-6 0-15,0 6 0 0,0 0 0 0,1 0 0 16,-5 3 0-16,4-4 0 0,-3 1 0 0,-1 0 0 16,1 0 0-16,-1 0 0 0,-3-6 0 0,4 6 0 15,-1 6 0-15,1-7 0 0,3 1 0 0,-4 0 0 0,-3-6 0 0,0 0 0 16,0 0 0-16,0 9 0 0,7 0 34 0,-3 6 10 15,-1-7 3-15,1 1 0 0,0 0-32 0,-4-6-7 16,0-3 0-16,0 0-8 0,0 6 14 0,0 0-4 0,0 3-1 0,0-9 0 16,0 0-9-16,0 0 0 0,-4 5 0 0,4-5 0 15,0 0 0-15,0 0 0 0,-4-5 0 0,-3 2 0 16,0 0 0-16,0 0 0 0,7 3 0 0,-7 0 0 16,0 0 0-16,0 0 0 0,0 0 0 0,0 0 0 15,0-6-46 1,0 6-14-16,0 0-4 0,0 0 0 0,0 0 0 0,7 0 0 15,0 0 0-15,-7 0 0 0,0 0 0 0,0 6 0 16,7-6 0-16,-7 0-640 0</inkml:trace>
  <inkml:trace contextRef="#ctx0" brushRef="#br0" timeOffset="127073.534">6657 15348 1355 0,'0'0'28'15,"-7"3"8"-15,7-3-36 0,0 0 0 0,0 0 0 0,-11 3 0 16,11-3 32-16,-7 3-1 0,7-3 0 0,-7 0 0 15,7 0-5-15,-7 3-1 0,7-3 0 0,-7 0 0 16,0 0-17-16,7 0-8 0,-7 0 0 0,0 0 8 16,7 0 12-16,-11 0 1 0,11 0 1 0,-7 0 0 15,0 0-35-15,0 0-7 0,4 0-2 0,-4 0 0 16,7 0 35-16,-8 3 7 0,5 0 2 0,3-3 0 0,0 0-22 16,0 0 0-16,0 0 0 0,-4 6 0 0,1 2 0 0,-1 4 0 15,1 0 0-15,-8 3 0 0,8 2 15 0,3-5-2 0,-4 0 0 0,1 3 0 16,-1-4 13-16,4-2 2 15,0 0 1-15,-3-3 0 0,3-6-41 0,0 0-8 16,0 0-1-16,0 0-1 0,7 6 35 16,-4-3 7-16,4 0 2 0,4-1 0 0,-4 1-35 15,0 0-7-15,0 0-2 0,4 3 0 0,-4-3 22 0,3-3 0 0,-3 3 10 16,4-3-10-16,-4 0 9 0,4 0-9 0,-4-3 0 16,3 0 9-16,-3-3-1 0,0 0 0 0,4-2 0 0,-4-1 0 15,-4-6-8-15,-3 6 10 0,4 0-10 0,0-2 10 16,-1 5-10-16,-3 0 0 0,4 0 0 0,-4-6 0 15,3 3 11-15,-3-5 0 0,4 5 0 0,-4-3 0 16,0 0-11-16,0 1-16 0,0 2 4 0,3 0 1 16,-6 3 11-16,3 0 8 0,0 6-8 0,0 0 11 15,0 0-11-15,0 0-11 0,0 0 3 0,0 0 0 16,0 0 8-16,0 0 0 0,0 0 0 0,0 6 0 16,-4-3 0-16,4 6-18 0,-3 0 3 0,3 5 1 0,-4-2 14 15,4 0 0-15,0 0 0 0,-3 5 0 0,3-2 8 16,0-3-8-16,-4 5 9 0,4-5-9 0,0 3 12 15,0-3-4-15,4-4-8 0,-4 1 12 0,0 0-12 16,0-3 0-16,3 0 0 0,1 0 0 16,-4-6 17-16,0 0 1 0,0 0 0 0,7 6 0 15,0-6-29-15,3 6-5 0,4-6-2 0,-3 0 0 16,0-6-88-16,-1 0-18 0</inkml:trace>
  <inkml:trace contextRef="#ctx0" brushRef="#br0" timeOffset="127666.382">7098 15242 836 0,'0'0'24'0,"0"0"4"0,0 0-28 0,-4 6 0 0,4 3 0 0,0-9 0 16,0 6 108-16,0-6 16 0,0 3 4 0,0 6 0 0,0-9-56 0,0 8-10 16,0-8-2-16,0 6-1 0,0-6-6 0,0 0-1 15,0 0 0-15,0 0 0 0,0 6-28 0,0 0-5 16,0 3-2-16,0 0 0 15,0-3 31-15,0-6 5 0,0 0 2 0,0 0 0 16,0 0-37-16,0 0-7 0,0 0-2 0,0 0 0 16,0 0-9-16,0 0 0 0,0 0 0 0,0 0 0 0,0 0 0 0,0 0 0 15,0 0 0-15,0 0 0 16,-7 0-19-16,4 0-5 0,-4-6-2 0,0 0 0 16,7 6-6-16,-4 0 0 0,-3 0-1 0,0 0 0 0,0 0 21 0,0 0 12 15,0-3-12-15,-4 3 12 0,4 3 0 0,-3-3 0 16,3 0 0-16,0 6 0 15,-1-6-15-15,1 6 4 0,0-1 1 0,-3-5 0 0,3 0-11 0,0 0-3 16,0 6 0-16,3 0 0 0,1 0 7 16,-1 3 1-16,4-3 0 0,-3 3 0 0,3 5 8 15,-4-8 8-15,0 3-12 0,1 0 12 0,6 0-10 0,-3 5 10 16,4-5-8-16,-4 3 8 0,4-6 0 0,3 9 0 0,-4-4 0 16,4 1 8-16,-3 6 12 0,-1-4 4 0,4-2 0 15,0 0 0-15,0 6 1 0,0-13 1 0,4 1 0 0,-4 0 0 16,4-3-3-16,-4 3-1 0,3-3 0 15,4-3 0-15,-10 6-1 0,3 0 0 0,4-3 0 0,-4 0 0 16,0-3-10-16,3-3-3 0,1-6 0 0,-1-3 0 16,1 0-45-16,0 1-10 15,-4-4-1-15</inkml:trace>
  <inkml:trace contextRef="#ctx0" brushRef="#br0" timeOffset="128282.872">7239 14831 906 0,'0'0'25'0,"0"0"7"0,0 0-32 16,0 0 0-16,0 0 0 0,0 0 0 0,0 0 43 0,0 0 1 0,0 0 1 0,0 0 0 16,-4 9 15-16,4-1 4 0,0 7 0 0,-3-3 0 15,3 5 0-15,0 1 0 0,0 0 0 0,0 2 0 16,3 4 0-16,-3 8 0 0,4-8 0 0,0 5 0 16,-1-5-4-16,1 5 0 0,-1 3 0 0,1-2 0 15,-1-1-44-15,1-2-16 0,-1 2 9 0,-3-14-9 16,4 5 41-16,3-2 3 0,-4 2 1 0,-3-2 0 15,0-3-21-15,4 8-4 0,-4-14 0 0,3 6-1 16,-3 0-19-16,4-7-17 0,-1 1 3 0,-3-9 1 16,0 6 13-16,0-6 10 0,0 0-2 0,0 0 0 15,0 0-8-15,0 0 10 0,0 0-10 0,0 0 10 16,0 0-10-16,4-6 0 0,-1 0 0 0,1 0 0 16,0-5 0-16,-4 2-12 0,3 0 2 0,-3 0 1 15,4 3-14-15,-8-8-2 0,4 2-1 0,0 0 0 16,4 3 6-16,-4-5 2 0,0 8 0 0,0-9 0 0,3 6 6 15,-3 0 0-15,4-2 1 0,-4 2 0 0,-4 6 11 0,4-3 0 16,0-6 0-16,0 9 0 0,4 0 0 0,-4 3 0 16,-4 3 8-16,1 0-8 15,3 0 0-15,0-3 0 0,0 0 0 0,0 9 0 0,3-3 0 0,-3 0 8 16,4 3-8-16,-1 5 0 16,4-2 10-16,-3 3-2 0,-1-9-8 0,1 5 12 15,-1 1-1-15,4 3-1 0,-3 2 0 0,3-2 0 16,-3-3-26-16,3 6-6 0,0-7-1 0,-4 1 0 0,4 0 43 0,4 0 9 0,-8-4 2 15,-3 1 0-15,7-3-23 0,-7-6-8 16,4 3 0-16,-4-3 9 0,7 6-9 0,-7-6 0 16,7 6-12-16</inkml:trace>
  <inkml:trace contextRef="#ctx0" brushRef="#br0" timeOffset="128912.912">7489 15242 1402 0,'0'0'59'15,"0"0"-47"1,0 0 77-16,0 0 16 0,0 0 3 0,0 0 1 15,0 0-45-15,0 0-8 0,0 0-3 0,0 0 0 16,0 0-32-16,0 6-6 0,0 3-2 0,0-3 0 16,4-3-13-16,0 6 0 0,-1-1 0 0,1-2 0 15,3 0 0-15,-4 0 0 0,4-3 0 0,4 0 0 16,-8 0 0-16,8-3 0 0,-4 3 0 0,0-6 0 16,4 3 0-16,-4 0 0 0,3 0 0 0,-3 0 0 15,0-3 0-15,0 0 0 0,0 3 0 0,1-3 0 16,-5 0 0-16,4-3 0 0,-3 3 0 0,-1-3 0 15,-3 6 0-15,4-5 0 0,3 2 0 0,-7 3 0 16,3-6 0-16,-3 0 0 0,4 0 0 0,-4 0 0 0,3 0 0 16,-3 6 0-16,4-6 0 0,-4 6 0 0,0 0 28 0,0 0 2 15,-4-8 1-15,1 2 0 0,-1 3-31 16,4-3-20-16,-3 0 4 0,-8 0 0 0,4 3-1 16,0 3 0-16,0 0 0 0,0-6 0 0,-4 6 1 15,4-6 0-15,0 0 0 0,-3 6 0 16,3 0 16-16,0 6-12 0,-1 0 12 0,1 0-10 15,0-3-25-15,4 6-5 0,-1 0 0 0,1 0-1 0,3 5 41 0,0-2 20 0,-4 0-1 16,4 5-1-16,0-2-18 0,0-3 0 0,0 5 0 0,0-5 0 16,0 3 0-16,0 0 0 0,4 5 0 15,-4-11 0-15,0 6 0 0,3 2 0 0,-3-2 11 0,4-3-3 16,-1 0-8-16,1-4 9 0,-1 1-9 0,4-3 10 16,-3 3 3-16,0-3 1 0,3 0 0 0,0 0 0 15,-4-1 1-15,8-2 0 0,-4 3 0 0,0-3 0 16,0 0-7-16,4-3 0 0,-4 0-8 0,3 0 12 15,1 0-12-15,-4 0 0 0,3-3 0 0,1 0 0 16,-4 0 0-16,4 3 0 0,-4-3 0 0,3 3 0 16,-3-3-171-16,4 0-27 0</inkml:trace>
  <inkml:trace contextRef="#ctx0" brushRef="#br0" timeOffset="129395.841">7913 14863 1270 0,'-7'-9'56'0,"7"3"12"0,0 6-54 0,0 0-14 0,0 0 0 0,-4-3 0 15,-6 0 94-15,6-2 16 0,1-1 3 0,-4 0 1 16,7 6-42-16,0 0-9 0,0 0-2 0,0 0 0 16,0 0-23-16,0 0-5 0,-4 6-1 0,0-3 0 15,1 3-16-15,-1 2-3 0,4-2-1 0,0 6 0 16,0 3-12-16,4-4 0 0,-1 7 0 0,1 0 0 15,0 2 18-15,-1 1-2 0,4-1-1 0,0 7 0 16,4-7 0-16,-11 4 0 0,7 0 0 0,0-1 0 16,-4 4 0-16,1-1 0 0,3-3 0 0,-3 1 0 15,-4 0-15-15,3 2-13 0,1-5 2 0,-1 2 1 0,-3 1 41 0,4-4 8 16,-4-2 1-16,3 11 1 0,-3-11-21 0,0 2-5 16,0-2-1-16,0-6 0 0,0 3-14 15,0-7 8-15,0 1-8 0,0-9 0 0,0 0 0 0,0 0 8 16,0 0-8-16,0 0 0 15,0 0-26-15,0 0-8 0,0-6-2 0,0 0 0 16,0 6-136-16,-3-5-27 0,-1-7-5 0,4 3-2 0</inkml:trace>
  <inkml:trace contextRef="#ctx0" brushRef="#br0" timeOffset="129757.598">7821 15204 1337 0,'-3'-3'28'0,"-5"-3"6"0,5-6-34 0,-1 7 0 0,4 2 0 0,-3-3 0 16,3 6 109-16,0-6 15 0,0 0 4 0,0 6 0 15,0 0-59-15,0 0-11 0,0 0-2 0,0 0-1 16,0 0 14-16,0 0 3 0,0 0 1 0,0 0 0 15,0 0-95-15,7 6-19 0,0 0-4 0,4 0-1 16,-4 0 46-16,7 2 0 0,-4-2 0 0,1-6 0 16,3 6 0-16,-3-3 0 0,3 3 0 0,-4-3 0 15,1 0 8-15,-11-3-8 0,14 6 0 0,0-3 0 16,-3 0 0-16,-11-3 10 0,14 3-10 0,-4 2 8 16,5-5-8-16,-15 0 0 0,10 0 9 0,4-5-9 15,-3 5-16-15,3-3-8 0,0 0-2 0,-3 0 0 16,-1 0-35-16,1 0-7 0,-1-3-2 0,-10 6 0 15,11 0-97-15,-4-3-19 0,-7 3-4 0</inkml:trace>
  <inkml:trace contextRef="#ctx0" brushRef="#br0" timeOffset="130222.3">8170 15251 1337 0,'0'0'28'0,"0"0"6"0,0 0-34 15,0 0 0-15,0 0 0 0,-7 0 0 0,7 0 102 0,-7 0 14 16,-3 0 2-16,10 0 1 0,-11 0-47 0,8-3-10 0,-5 0-2 0,8 3 0 15,-7 0-37-15,7 0-8 0,-7-3-2 0,7 3 0 16,0 0-1-16,0 0-1 0,0 0 0 0,-7 6 0 16,0 3-11-16,4-3 0 0,-1 3-12 0,1 2 12 15,-1-2-12-15,4 0 12 0,-3-3-12 0,3 6 12 16,0 2 0-16,-4 1 0 0,4 0 0 0,0 2 0 16,-3-2-9-16,3 0 9 0,0 2 0 0,0 4 0 15,3-9 0-15,-3 3 0 0,0-4 8 0,4 1-8 16,-4 0 18-16,0-12-2 0,0 0-1 0,3 9 0 15,-3-9 5-15,7 3 0 0,0-1 1 0,-3 1 0 16,3-3 3-16,0 0 1 0,-4-3 0 0,4 3 0 16,1-2-25-16,-1-10 0 0,0 6 0 0,3 0 0 15,-6 0 0-15,3 0 0 0,0 0 0 0,0 1 0 0,3-7 56 0,-6 3 7 16,0-3 1-16,-1 0 0 0,1-2-64 0,-4 5-18 16,0 0-1-16,0 3 0 0,0-6 31 0,-4-2 5 15,1 5 2-15,-1 0 0 16,-3 0-67-16,0 0-12 0,0-2-4 0,0 2 0 0,0 3 52 0,-4-3 12 15,1 3 0-15,-1-5 0 0,4 5 0 0,-4 0 0 16,1 3 0-16,-1-3 0 0,4-3 0 0,0 6-9 16,0 0 9-16,0 0-8 0,0 0-14 0,3 3-2 0,4 0-1 15,0 0 0 1,0 0-19-16,0 0-3 0,0 0-1 0,-3 6 0 16,6 3-4-16,-3 3-2 0,0-6 0 0,4 3 0 15,-4 5-107-15,0-2-22 0,3-3-4 0</inkml:trace>
  <inkml:trace contextRef="#ctx0" brushRef="#br0" timeOffset="130766.424">8386 15257 1337 0,'-8'6'28'0,"1"-3"6"0,4 0-34 0,3-3 0 0,-4 3 0 0,-3 0 0 16,7-3 58-16,-3 8 5 0,-4-5 1 0,3 0 0 16,1 3 0-16,-1 0 0 0,1 3 0 0,3 0 0 15,0-9-52-15,0 6-12 0,0-6 0 0,0 8 0 16,0-2 38-16,0 3 5 0,3 0 1 0,-3 0 0 15,0 5-21-15,4-8-4 0,-4-6-1 0,0 6 0 16,0-6-2-16,0 0-1 0,0 0 0 0,0 0 0 16,0 0 5-16,0 0 0 0,0 0 1 0,0 0 0 15,0 0 12-15,3 0 3 0,-3-6 0 0,4-8 0 0,-4 5-20 16,3 0-4-16,-3-3-1 0,4-5 0 0,-4 5-11 0,0-3 0 0,3 0 0 16,-3 1 0-1,0 2 0-15,0 0 0 0,4 3 0 0,-4 1 0 0,3 2 0 0,-3 6 0 16,0 0 0-16,0 0 0 0,0 0-8 0,0 0 8 0,0 0-10 15,0 0 10-15,0 0-9 0,4 0 9 0,3 3-8 0,-4 0 8 16,5 0 0-16,-5 5 0 16,1-2 0-16,3 6 8 0,-4-3 7 0,1 3 1 15,-1 5 1-15,1-5 0 0,-1 0 4 0,-3-1 1 0,4 1 0 0,-1-3 0 16,-3 3-7-16,4-3-2 0,-1 5 0 0,1-2 0 16,-1-3-13-16,1 0 0 0,-4 0 0 0,4-1 0 15,-1-5 0-15,1 3 0 0,-1 0 0 0,1-6 0 16,-1 6-10-16,1-6-8 0,-1 0-2 0,1 0 0 31,3 0-104-31,-4 0-22 0,4 0-4 0</inkml:trace>
  <inkml:trace contextRef="#ctx0" brushRef="#br0" timeOffset="131363.307">8601 15181 1698 0,'0'0'48'0,"0"0"11"0,0 0-47 0,0 0-12 0,-4 8 0 0,4-8 0 15,0 0 63-15,-10 6 10 0,10-6 3 0,-7 0 0 16,-1 0-36-16,5 0-6 0,3 0-2 0,0 0 0 15,-11 0-16-15,11 0-3 0,0 0-1 0,-7 6 0 16,7-6-4-16,-7 0 0 0,0 6-8 0,7-6 12 16,-7 6-12-16,4 3 0 0,-1-3 0 0,1 5-10 15,-1-5 10-15,1 6 0 0,3-6 0 0,-4 0 0 16,4 0 0-16,-4 5 0 0,4-2 0 0,-3 0 0 16,3 0 0-16,0 3 0 0,-4-4 0 0,4 1 0 15,4-3 0-15,-4-6-8 0,0 0 8 0,3 6 0 16,-3-6 0-16,0 0 0 0,4 6 0 0,-4-6 0 15,0 0 0-15,4 0 0 0,-4 0 0 0,7 3 0 16,0 0 0-16,-4 3 8 0,4 2 0 0,-7-8 0 16,7 0 1-16,-7 0 1 0,4 0 0 15,-4 0 0-15,7 0-10 0,-7 0 10 0,7 0-10 0,-7 0 10 16,3 0-10-16,4 0 0 0,-3 0 0 0,-4 0 0 16,0 0 0-16,0 0 0 0,7 6 0 0,-3-6 0 15,-4 0 8-15,0 0-8 0,7 6 12 0,-7-6-4 16,7 0 1-16,-7 0 0 0,3 0 0 0,-3 0 0 0,0 0 4 0,0 0 1 15,4 3 0-15,-1 3 0 0,1 3 1 0,-1 0 0 16,1 2 0-16,-1 1 0 0,-3-12-15 0,0 12 11 16,0-12-11-16,0 9 10 0,0 5-10 0,0-14 8 15,0 0-8-15,0 12 8 0,0-12 10 0,0 9 2 16,0-9 0-16,0 0 0 16,-3 12-44-16,3-12-8 0,0 0-1 0,-7 6-1 15,0-3-10-15,3 0-3 0,-3-3 0 0,4 0 0 16,-1-3-33-16,-3 3-8 0,4-3 0 0,-1-3-769 0</inkml:trace>
  <inkml:trace contextRef="#ctx0" brushRef="#br0" timeOffset="133255.548">9419 15339 1155 0,'0'0'25'0,"0"0"6"0,-7 3 1 0,0 3 0 0,4-3-32 0,-5 0 0 16,1 0 0-16,4 3 0 0,3-6 96 0,-7 0 12 16,0 3 2-16,-4-3 1 0,4 3-35 0,0-3-6 0,7 0-2 15,-7 0 0-15,0 0-36 0,0 0-7 0,0 0-1 0,3 0-1 16,-3 0-23-16,4 3 0 0,3-3 0 0,0 0 8 15,-7 0-8-15,0 8 0 0,3-8 0 0,-3 6 0 16,7-6 0-16,-3 0-8 0,3 0 8 0,-8 6-8 16,5-6 8-16,-4 9-8 0,3-3 8 0,1 3-8 15,-1 0 8-15,4-4 0 0,-3 1-9 0,-1 0 9 16,4-6 0-16,0 0 0 0,0 6 0 0,0-6 8 16,0 0-8-1,-3 6 0-15,3-6 0 0,0 0-11 0,0 0 11 0,0 0 0 0,0 0 8 0,0 0-8 16,0 6 0-16,0-6 8 0,0 6-8 0,0-6 0 15,0 0 0-15,0 0 0 0,0 0 0 0,0 0 8 16,0 0 6-16,0 0 2 0,0 0 0 0,-4 11 0 16,4-5-16-16,-3 0 0 0,3 3 0 0,0-3 0 15,-4 0 0-15,4 3 0 0,0-9 0 0,-3 5 0 16,3 1 0-16,-4 0 0 0,4 0-8 0,-3 0 8 16,3-6 0-16,0 0 0 0,0 0 0 0,0 0 0 15,0 0 0-15,0 0 17 0,0 0-3 0,0 0-1 16,0 0-13-16,0 6-18 0,0-6 4 0,0 12 1 15,0-12 13-15,0 6 0 0,0-6 0 0,0 0 0 16,0 0 0-16,0 0 0 0,0 0 0 0,0 0 10 16,0 0 5-16,0 5 1 0,0-5 0 0,0 0 0 15,3 6-4-15,-3-6-1 0,0 0 0 0,0 0 0 16,0 0-3-16,0 0 0 0,0 0 0 0,0 0 0 16,7 6 1-16,-7-6 0 0,7 3 0 0,-7-3 0 15,0 0-1-15,0 0-8 0,0 0 12 0,0 0-4 16,0 0 8-16,11 3 2 0,-11-3 0 0,0 0 0 15,7-3-2-15,-7 3 0 0,10-3 0 0,-10 3 0 16,4-3-5-16,-4 3-2 0,7-6 0 0,-3 3 0 16,-1-2-9-16,-3-1 0 0,0-3 0 0,0 9 8 0,0 0-8 0,0 0 0 15,11-3 0-15,-4 3 0 0,-7 0-21 0,10-6 0 0,-6 3 0 16,-1 0 0-16,1 0 21 0,3-3 0 0,-4 3 0 0,1-3 0 16,-1 1 12-16,1 2 6 0,0-3 2 0,-1-6 0 15,1 6-20-15,-1-3 0 0,1 1 0 0,-1-4 0 16,-3 3 0-16,4-9 0 0,-1 7 0 0,-3-4 0 15,4-3 0-15,-4 6 0 0,0-11 0 0,3 8 0 16,-3-2 0-16,0-1 0 0,0 0 0 16,0-2 0-16,0 8 0 0,0-6 0 0,0-2 0 0,0 5 0 15,4 6 0-15,-1-8 0 0,-3 2 0 0,4 3 0 16,-4 0 0-16,0 1 0 0,3-1 0 0,-3 3 0 16,4-3 0-16,-4 1 0 0,3-1 0 0,-3 6 0 0,0-9 0 15,4 3 0-15,-4 1-8 0,0 2 8 16,0 0-13-16,0-6 3 0,0 4 1 0,-4-1 0 15,4 3-3-15,-3-6-1 0,3 4 0 0,-4-1 0 16,1-3 5-16,-1-3 8 0,1 7-13 0,-1-4 5 0,1-3 8 0,-4 7 0 16,3 5 0-16,-3-6 0 15,0-3 0-15,0 6-8 0,3-2 8 0,-3 2 0 16,0-3 0-16,4-3 0 0,-4 4 0 0,3-1-8 16,1-6-2-16,-1 12 0 0,1-11 0 0,3 8 0 15,-4-3 10-15,1 6 0 0,3 6 0 0,-4-3-8 16,4 3 8-16,0-6 0 0,0 6 0 0,-3-8 0 0,-1 2-8 15,4 0 8-15,0-6-8 0,0 12 8 16,0 0-12-16,0 0 4 0,0 0 0 0,0 0 0 0,0 0-2 16,0 0 0-16,0 0 0 0,-3 9 0 0,-5 0 10 0,5-3-10 15,3-1 10-15,-7 4-10 0,7 0 10 16,-4 3 0-16,4-3 0 0,-3-3-8 0,3-6 8 16,0 0 0-16,0 0 0 0,0 0 0 0,-4 11 0 0,4-5 0 15,0 6 0-15,0-6 0 0,0 3 0 0,0-9 0 0,0 0 0 16,0 6 0-16,0-1 0 0,0 7 0 0,4-6 0 15,-1 6 0-15,-3 0 0 0,4-1 0 0,-1 10 0 0,1-6 0 16,3 2 0-16,-3 4-8 0,-1-1 8 16,1 4 0-16,3-3 0 0,-4 5 0 0,4-5 0 0,-3 5 0 15,3-2 0-15,-4 2 0 0,1-2 8 0,3 5-8 16,-7 3 8-16,3-5-8 0,1 8 10 0,-1-3-10 16,1-5 10-16,-4 2-10 0,4-5 10 0,-4 5-10 15,0-8 16-15,0 2-2 0,3-5-1 0,-3 2 0 16,0-2 0-16,0-6 0 0,0 0 0 0,0-1 0 15,0-5-13-15,0-6 9 0,4 9-9 0,-4-9 8 16,0 0-8-16,0 6 12 0,0-6-12 0,0 0 12 16,0 0 1-16,0 0 1 0,0 0 0 0,0 12 0 15,0-12 6-15,0 0 0 0,3 6 1 0,-3-6 0 16,0 0-35-16,4 8-7 0,-4-8-2 0,0 0 0 16,0 0 32-16,0 0 7 0,0 0 0 0,0 0 1 15,0 0-29-15,0 0-5 0,3 6-2 0,-3-6 0 16,0 0-28-16,4 6-5 0,-4-6-2 0,0 0 0 15,0 0-82-15,0 0-16 0,0 0-3 0</inkml:trace>
  <inkml:trace contextRef="#ctx0" brushRef="#br0" timeOffset="133929.754">9479 15313 1655 0,'-7'-3'34'0,"7"3"10"0,0 0-36 0,0 0-8 0,0 0 0 0,-7 0 0 15,7 0 60-15,-7 0 11 0,0 3 1 0,7-3 1 16,0 0-37-16,-7 6-7 0,7-6-1 0,0 0-1 16,0 0-27-16,-4 6 0 0,4-6 0 0,0 0 0 15,-3 5 0-15,3 1 0 0,0-6 0 0,0 0 0 16,0 9 0-16,0-9 0 0,0 0 0 0,3 3-11 16,1 3 11-16,-4 0 0 0,3 0 0 0,1 0 0 15,-4-6 0-15,3 8 0 0,5-2 10 0,-1 0-10 16,-4-6 12-16,1 3-3 0,3 0-1 0,-4 0 0 15,4-3-8-15,-3 3 12 0,3-3-12 0,0 0 12 16,0 3-12-16,0-3 0 0,0 0-12 0,0 3 12 0,0-6 0 16,0 3 0-16,0 0 0 0,0-3 0 0,-3 0 0 15,-4 3 0-15,7 0 0 0,0-3 0 16,0 0-8-16,-3 0 8 0,-1-3 0 0,1 0 0 16,-1-5 0-16,-3 11 0 0,0 0 0 0,0-6 0 15,0 0 0-15,0-3 0 0,-3 0 0 0,3 3 0 0,-4-2 0 0,1 2 0 16,-5 0 0-16,1 0 0 0,4 3 0 15,3 3 0-15,-7-3 0 0,-4 0 0 0,4 3 0 0,0 0 0 0,-3 0 0 16,3 0 0-16,-4 3 0 16,4 0 0-16,-4 0 0 0,1 0 8 0,3 6-8 0,0-9 0 0,3 6 0 0,-3 2 0 15,0 4 8-15,3-3 8 0,1 3 3 0,-1 8 0 16,1-5-31-16,3 3-5 0,0 5-2 0,-4-5 0 16,8 2 35-16,-4-5 6 0,0-6 2 0,0 6 0 15,0-4-39-15,3-2-7 0,-3 0-2 16,4 0 0-16,-1 6 48 0,1-10 10 0,0-2 2 0,-1 3 0 15,4 0-25-15,0-3-11 0,0 0 10 16,4 3-10-16,-4-3 9 0,3 6-9 0,5-3 8 0,-5-1-8 16,1 1 0-16,3-6 0 0,0-6-9 0,0 1 9 15,0 5-140-15,4-3-22 0,-4 3-4 0</inkml:trace>
  <inkml:trace contextRef="#ctx0" brushRef="#br0" timeOffset="134607.771">9984 15189 1497 0,'0'0'32'0,"0"0"8"0,0 0 0 0,0 0 4 0,-7-6-36 0,0 4-8 0,-1-1 0 15,1 3 0-15,7 0 90 0,-7 3 16 0,7-3 3 0,-7 0 1 16,0 2-54-16,0 10-12 0,0-6-1 0,0 0-1 16,0 0-24-16,0 3-5 0,0 0-1 0,0-1 0 15,3-2-12-15,-3 6 0 0,0-6 8 0,0 3-8 16,4-3 0-16,-4 5 0 0,3-5 0 0,0 3 0 16,-3-3 0-16,7 3 0 0,-3-3 0 0,3 2-10 15,0-8 10-15,0 6 0 0,0-6-9 0,0 9 9 16,0 0 0-16,3 0 0 0,-3 5 0 0,0-2 0 15,4-3 0-15,-4 0 0 0,7 0-9 0,-3 2 9 16,-4-11 0-16,0 6 0 0,0-6 0 0,0 0 0 16,0 0 0-16,0 0 0 0,0 0 0 0,0 0 0 15,0 0 0-15,7 6 0 0,0 0 0 0,-7-6 0 16,3 9 0-16,1-3 0 0,-4-6 0 0,0 0 0 16,0 0-22-16,0 0-7 0,0 0-2 0,0 0 0 15,0 0 59-15,0 0 11 0,0 0 2 0,0 0 1 16,0 0-24-16,0 0-5 0,0 0-1 0,7 3 0 15,-7-3-1-15,0 0-1 0,0 0 0 0,0 0 0 16,10 6-10-16,-10-6-12 0,0 0 2 0,0 0 1 16,0 0 9-16,0 0 0 0,11 3 0 0,-11-3 0 0,0 0 0 15,0 0 0-15,11-3 0 0,-11 3 0 16,0 0 0-16,0 0 9 0,7 8-9 0,0-2 0 16,-7-6 8-16,3 9-8 0,-3 0 0 0,0-3 0 15,0 3 8-15,0-1-8 0,0-2 0 0,-3 3 0 16,3 0 0-16,-4-3 0 0,1 3 8 0,-1-3-8 0,1-1 0 0,-1 4 0 15,0 0 0-15,1-3 0 0,-4 6 8 0,3-3-8 0,1-4 0 16,-4 1 0-16,3 0 9 0,1 0-9 0,-4-3 0 0,0 0 9 16,0 0-9-16,3-3-9 0,-7 0 9 0,1 0-13 15,3 0 31-15,-4-3 6 0,-3-3 2 0,4 3 0 16,-5 0-47-16,1-3-10 0,4 0-1 16,-4 1-1-16,0 5-19 0,3-3-4 0,4-3-1 15,-4 0 0-15,8 3-75 0,-4 0-14 0,3 0-3 0</inkml:trace>
  <inkml:trace contextRef="#ctx0" brushRef="#br0" timeOffset="135626.258">10439 15295 1102 0,'0'0'23'0,"0"0"5"0,0 0-28 0,0 0 0 0,0 0 0 0,-7-9 0 32,7 9 59-32,-7-14 6 0,7 14 2 0,0 0 0 0,-4-9 4 0,4 9 1 0,0 0 0 0,0 0 0 15,0 0-17-15,0 0-3 0,0 0-1 0,0 0 0 16,0 0-41-16,0 0-10 0,0 0 0 0,0 0 0 15,0 0 37-15,0 0 6 0,0 0 1 0,0 0 0 16,-3 0-24-16,-1 0-5 0,0 3-1 0,4 0 0 16,0 3-6-16,-3 2-8 0,3-2 11 0,3 0-11 15,-3 0 0-15,0 3 0 0,4 0 0 0,-4 2 0 16,7 1 38-16,-3-3 1 0,3 0 0 0,0 0 0 16,0 2-19-16,0 1-3 15,0-6-1-15,0 3 0 0,4 0 0 0,-4 2-1 0,3-2 0 0,1 3 0 16,-4-3-15-16,0 0 9 0,0 5-9 0,-4-5 8 15,1 0 3-15,3-3 0 0,-3 0 0 0,-4-6 0 16,3 9-26-16,-3-9-5 0,0 0 0 0,0 5-1 16,4-2 49-16,-4 3 11 0,0 0 1 0,0-6 1 15,0 0-14-15,0 0-3 0,0 0-1 0,0 0 0 0,0 0-23 16,0 0 0-16,0 0 0 0,0 0 0 0,0 0 56 16,0 0 6-16,0-6 2 0,0 6 0 0,0 0-52 0,0 0-12 15,0-9 0-15,3 4 0 0,1-4 0 0,-1 3 0 16,-3-6 0-16,0 3 0 0,4-2 0 0,-1-4 0 15,1 6 0-15,-1-9 0 0,1-2 0 0,-1 2 0 16,1-2 0-16,-1-1 0 0,-3 0 0 0,4-2 0 16,-1 2 0-16,1 1 0 0,-1-1 0 0,1 4 0 0,0 2 0 15,-4 3 0 1,3-6-48-16,-3 7-13 0,0 2-3 0,0 0 0 0,0 3 52 16,0-3 12-16,0 4 0 0,0-1 0 15,0-3-54-15,0 9-8 0,0 0-2 0,0-6 0 16,0 6 52-16,0 0 12 0,0-6 0 0,0 6 0 15,0 0-259-15,0 0-49 0,0 0-9 0</inkml:trace>
  <inkml:trace contextRef="#ctx0" brushRef="#br0" timeOffset="136292.721">10791 15278 1094 0,'0'0'23'0,"0"0"5"16,0 0-28-16,0 0 0 0,0 0 0 0,-7 11 0 15,7-11 108-15,-7 6 16 0,4 3 3 0,3-9 1 16,0 0-52-16,0 0-9 0,0 0-3 0,0 0 0 15,0 0 0-15,0 0 0 0,0 6 0 0,0-6 0 16,0 0 0-16,0 0 0 0,0 0 0 0,0 0 0 16,0 0-51-16,3 3-13 0,4 3 0 0,0 0 0 15,-3-6 38-15,3 8 5 0,-7-8 1 0,0 0 0 0,0 0-33 0,0 0-11 0,11 0 0 16,-1-3 9-16,1 3 7 0,-11 0 0 16,10 0 1-16,-10 0 0 0,0 0-17 0,14-5 0 0,-3 5 0 0,-11 0 0 15,0 0 0-15,0 0 0 0,11-6 0 0,-11 6 0 16,7 0-16-16,-4-6-8 0,4 3 0 15,-3-3-1 1,-4 3-11-16,3-3-3 0,-3 0 0 0,0 3 0 0,0-8 39 0,0 5 0 0,-3 0 0 0,-1 0 0 16,1-3 0-16,-1 3 0 0,1 3 0 0,-4-5 0 15,3 5 0-15,1-3 0 0,-1 3 0 0,1 0 0 16,-5 3-21-16,1-3 3 0,-3 3 1 0,3 3 0 16,0-3-24-1,0 6-5-15,0-3-1 0,0 0 0 0,0 5 38 0,-4-2 9 0,0 0 0 0,4 3 0 16,7-3 0-16,-3 3 0 0,-1 5 0 0,1-8 0 15,3 3 0-15,-4-6 0 0,1 3 0 0,-1-3 0 16,4 3 0-16,-3 0 0 0,-1-1 0 0,4-2 0 16,-3 3 0-16,3-6 0 0,0 0 0 0,3 9 0 15,1-3 0-15,-4-6 0 0,7 6 0 0,0 0 0 16,0 8 40-16,0-8 9 0,3 0 3 0,-3-3 0 16,4 3-36-16,-4 3-8 0,4-3 0 0,-4 5-8 15,3-8 11-15,-3-3-11 0,4 0 10 0,-4 0-10 16,0 6 0-16,-3 0 0 0,3 6 0 0,0-6 0 0,-4-6-14 0,4 3-2 15,0 6-1-15,0-4 0 16,0-7-23-16,-3-1-5 0,3-3-1 0,-3 0 0 16,3 3-91-16,0 0-19 0,-4-3-3 0,1 0-549 15</inkml:trace>
  <inkml:trace contextRef="#ctx0" brushRef="#br0" timeOffset="137184.877">11271 14869 1235 0,'0'0'52'0,"0"0"-42"15,-3-3 65-15,3 3 13 0,-7-3 2 0,7 3 1 16,0 0-19-16,0 0-3 0,0 0-1 0,0 0 0 15,0 0-43-15,0 0-9 0,0 0-1 0,0 0-1 16,0 0-14-16,0 0 0 0,0 0 0 0,0 0 0 16,0 0-17-16,0 0 3 0,0 0 1 0,0 0 0 15,-4 6 5-15,1 0 8 0,-1 6-13 0,4-7 5 16,0 1 8-16,0 6 0 0,0-6 0 0,0 3-8 16,0 0 8-16,0-1 0 0,0 4 0 0,0-3 0 15,0 0 12-15,0-3 5 0,0-6 1 0,0 6 0 16,0-6 17-16,0 5 3 0,0-5 1 0,0 0 0 15,0 6-20-15,0 3-4 0,0-9-1 0,0 6 0 16,0-6 8-16,0 0 2 0,0 0 0 0,0 0 0 16,0 6-8-16,4 0-2 0,-4 3 0 0,0-4 0 15,3 7-6-15,-3-3-8 0,4 0 11 0,-1-3-11 16,-3 6 13-16,4-1-4 0,-1 1-1 0,1 3 0 16,-4 2-8-16,3-2 0 0,1 0 9 0,-1-1-9 15,-3 4 11-15,4 0-3 0,-4 2 0 0,3-2 0 16,-3 0 4-16,0-1 1 0,0-2 0 0,0 3 0 15,0-7-13-15,0 1-16 0,0 0 3 0,-3-3 1 16,3 8 31-16,-4-8 6 0,4 3 2 0,0-3 0 16,-3 5-19-16,3-2-8 0,0-6 8 0,0-6-8 15,0 0 0-15,0 0 0 0,0 0 8 0,0 0-8 0,0 6 0 16,0 3 0-16,-4 3 0 0,4-4 0 0,0-2-12 16,0 3-4-16,0-3 0 0,0 6-1 15,-3-4-10-15,3 1-1 0,0 0-1 0,-4 0 0 16,4-3-17-16,0 9-3 0,0-10-1 0,-3 4 0 0,3-3 40 0,0-6 10 15,0 9 0-15,0-9 0 16,0 0-53-16,0 0-9 0,0 0-2 0,0 0 0 16,0 0 52-16,0 0 12 0,0 0 0 0,0 0 0 15,0 0-54-15,0 0-8 0,0 0-2 0,-4-9 0 16,8 0-51-16,-4 3-10 0</inkml:trace>
  <inkml:trace contextRef="#ctx0" brushRef="#br0" timeOffset="137678.917">11056 15272 566 0,'0'0'24'16,"0"0"-24"-1,0 0 49-15,0 0 6 0,0 0 1 0,-3 6 0 0,-1 2 21 0,0-2 5 16,4 0 1-16,-3 0 0 0,3 0 36 0,0 3 7 0,3 2 2 0,-3-11 0 15,0 0-52-15,0 0-9 0,0 0-3 0,0 0 0 16,0 6-51-16,0 0-13 0,4 3 0 0,-4-9 0 16,0 0 53-16,4 6 8 0,-1-3 2 0,4 0 0 15,0 0-29-15,4 3-6 0,-1 2 0 0,4-8-1 16,-3 0-14-16,3 6-2 0,0-6-1 0,0 0 0 16,4 0-10-16,-4 0 0 0,0 0 9 0,0 0-9 15,0 0 0-15,-3 0 9 0,3 0-9 0,-3 6 0 16,-1-6 9-16,1 0-9 0,3 0 0 0,-3 0 9 15,-1 3-43-15,1 0-9 16,-4 0-1-16,3 0-1 0,-3 0 36 0,0-3 9 0,1 0 0 0,-1 0 0 16,-4 0-19-16,4 3-1 0,-3-3-1 0,-1 3 0 15,-3-3-147-15,0 0-28 0</inkml:trace>
  <inkml:trace contextRef="#ctx0" brushRef="#br0" timeOffset="138309.463">10777 14992 850 0,'0'0'17'0,"0"0"6"0,0 0-23 0,0 0 0 0,0 0 0 0,-7 12 0 15,7-12 85-15,-3 6 13 0,3 0 2 0,0-6 1 16,0 3-19-16,0-3-4 0,0 0-1 0,0 0 0 16,0 0 1-16,0 0 0 0,0 0 0 0,0 0 0 15,0 0-11-15,0 0-3 0,0 0 0 0,0 0 0 16,3-3-51-16,4 3-13 0,-3 0 0 0,3 0 0 15,0 0 54-15,-3-6 8 0,3 0 2 0,-4-3 0 16,4 6-64-16,0-2 0 0,-3-1-9 0,3 0 0 16,0 0 9-16,-4 0 0 0,4 0 0 0,-3-3 0 15,3 3-48-15,-3-2-8 0,3 2-2 0,-4 0 0 16,1 3-29-16,-4 3-5 0,3-6-2 0,-3 6 0 16,0 0 11-16,0 0 3 0,0 0 0 0,0 0 0 15,0 0 0-15,0 0 1 0,4 9 0 0,-1 0 0 16,-3-3 93-16,4 5 18 0,-4-2 4 0,0-3 1 0,0 3-8 15,0-9-1-15,0 6-1 0,0 0 0 0,3-1 29 0,-3-5 7 0,0 6 1 16,4 9 0-16,-1-9-8 0,1-6 0 0,3 6-1 16,-4 3 0-16,1-4-37 0,3 1-7 0,-3 3-2 0,3-3 0 15,-4-3-9-15,4 3 0 0,-3 0 0 0</inkml:trace>
  <inkml:trace contextRef="#ctx0" brushRef="#br0" timeOffset="139047.537">11416 15278 1094 0,'0'0'23'0,"0"0"5"0,0 0-28 16,0 0 0-16,0 0 0 0,0 0 0 0,0 0 108 0,0 0 16 0,0 0 3 0,0 0 1 16,0 0-19-16,3 11-3 0,1-5-1 0,-1 0 0 15,1-3-35-15,3 3-7 0,0-6-2 0,0 3 0 16,0-3-20-16,0 6-4 0,0-6-1 0,0 6 0 16,0-1-15-16,4-5-3 0,0 3-1 0,-4 0 0 15,3-3-35-15,-3 0-7 0,4-3-2 16,-4 3 0-16,-7 0 73 0,3-3 14 0,-3 3 4 0,8-5 0 15,-5 5-52-15,1-6-12 0,3 0 0 0,-4 0 0 16,1 0 0-16,3 0 0 0,-4-3 0 0,1-2 0 16,-1 5 0-16,-3 0 0 0,0-6 0 0,-3 6 0 15,3-3-48-15,-4 4-13 0,4-1-3 0,-3 0 0 16,-1 0 52-16,1 0 12 0,-1 0 0 0,1 0 0 16,-1 0-29-16,-3-2-3 0,0 5-1 0,0-3 0 15,3 3 13-15,-3-3 4 0,0 3 0 0,0 0 0 16,-3 0 16-16,3-3-10 0,0 3 10 0,-4 3-8 15,4-3 8-15,0 6 0 0,0 0 0 0,0 3-8 16,3-3 8-16,-3 3 11 0,4-3-3 0,-1 6 0 16,1-1-8-16,-1 10 0 0,1-12 0 0,-1 9 8 15,4-1 2-15,-4 7 0 0,1-9 0 0,3 5 0 16,0-2 6-16,0-3 2 0,0 0 0 0,0 2 0 16,3 1-2-16,-3-6-1 0,4 8 0 0,-4-5 0 15,4-3 1-15,-1 0 1 0,1 0 0 0,3 2 0 16,-4-5-2-16,4 0-1 0,-3 0 0 0,3 0 0 15,0 0-1-15,0-3 0 0,0 6 0 0,4-4 0 0,-4-2-13 0,0 3 0 16,3-3 0-16,1 0 0 0,-4 0 23 0,3-3-2 0,1 0 0 0,0 0 0 31,-1-3-68-31,1 0-13 0,-1 0-4 0</inkml:trace>
  <inkml:trace contextRef="#ctx0" brushRef="#br0" timeOffset="140026.111">11800 15278 1496 0,'0'0'31'0,"0"0"8"0,0 0-31 15,0 0-8-15,0 0 0 0,0 0 0 0,0 0 70 0,-7-3 13 0,7 3 2 0,0 0 1 16,0 0 1-16,0 0 0 0,0 0 0 0,0 0 0 15,0 0-53-15,0 0-10 0,0 0-3 0,0 0 0 16,0 0-10-16,0 0-3 0,0 8 0 0,0-2 0 16,4 6 7-16,-4 0 1 0,0 0 0 0,0 2 0 15,0-2-7-15,0 0-1 0,0 5 0 0,0-5 0 16,0-6-8-16,0 0 0 0,0-6 9 0,0 0-9 16,0 0 8-16,0 0-8 0,0 0 10 0,0 0-10 15,0 0 14-15,0 0-3 0,0 0-1 0,0 0 0 16,0-3-10-16,3-6 8 0,1 3-8 0,-1-11 8 15,1 8-8-15,0-3 0 0,-4 3 0 0,3 3-11 16,1-2 11-16,3-4 0 0,-4 6 0 0,1 0 0 16,-1-3-28-16,1 3-1 0,-1-5 0 0,1 5 0 15,-1 0 45-15,1 0 8 0,-4-3 3 0,0 9 0 16,0 0-27-16,0 0 0 0,0 0 0 0,0 0 0 16,0 0 0-16,3 3 0 0,1 3-12 0,-1 0 12 15,1 3-24-15,-1 2 4 0,-3-2 0 0,4 3 0 16,0 3 37-16,-4-4 8 0,3 4 2 0,1-3 0 15,-4 0-11-15,3 5-1 0,-3-5-1 0,4 0 0 0,-1-3-14 16,-3 5 11-16,4 1-11 0,-4-9 10 0,0-6-10 0,0 0 0 16,0 0 9-16,0 0-9 0,0 0 12 15,0 0-3-15,7 0 0 0,-4-6 0 0,4 0 2 16,-3 6 0-16,-1-6 0 0,1 0 0 0,-1-5-11 16,-3 5 0-16,4 0-10 0,-4-3 10 0,0 3 0 15,4 6 16-15,-4-6-1 0,3 0-1 16,-3 6-14-16,4-8 0 0,-4 5 0 0,0 3 0 15,0 0-13-15,0 0 1 0,7-3 0 0,-7 3 0 0,3-3 0 16,4-3 1-16,-3 3 0 0,-1-3 0 0,1 3 2 0,3 0 0 0,-4-3 0 0,-3 6 0 16,0 0 9-16,0 0 0 0,0 0 0 0,0 0 0 15,0 0 0-15,0 0-8 0,0 0 8 0,0 0 0 16,0 0 0-16,0 0-8 0,7 6 8 0,-3 0 0 16,0 0 0-16,-1 3 0 0,1-3 0 0,-4 5 8 15,3 1-8-15,-3-6 0 0,0 3 8 0,0 0-8 16,0 2 10-16,0-5-2 0,0-6-8 0,0 0 12 15,0 0-12-15,0 0-8 0,0 0 8 0,0 0-13 16,0 0-40-16,0 0-8 0,0 0-2 0</inkml:trace>
  <inkml:trace contextRef="#ctx0" brushRef="#br0" timeOffset="140653.271">12188 15266 1579 0,'0'0'32'0,"-3"6"10"0,3 0-34 0,-4 5-8 0,1-2 0 0,3 0 0 16,0-3 113-16,0-6 21 0,0 0 4 0,-4 6 1 16,4-6-50-16,0 0-9 0,0 0-3 0,4 11 0 15,-4-11-31-15,7 6-6 0,-7-6-2 0,3 9 0 16,5-6-29-16,-8-3-9 0,7 6 0 0,0-3 0 16,-4-3 34-16,4-3 0 0,4 0 0 0,-4 0 0 15,-4 0-23-15,4 0-11 0,1 0 10 0,-1 3-10 16,-4-6-12-16,4 3-8 0,0-2-1 0,0-1-1 15,-3 0-24-15,-1 3-5 0,-3 3-1 0,0 0 0 16,0 0-10-16,0 0-2 0,0 0-1 0,0 0 0 16,0 0 15-16,0 0 3 0,0 0 1 0,0 0 0 15,0 0 24-15,-3-3 5 0,-4 0 1 0,0 3 0 16,3-3 25-16,-3 3 6 0,0 0 1 0,-4 0 0 16,1 3 6-16,-1-3 2 0,-3 3 0 0,4 0 0 15,-5-3-9-15,5 0-2 0,-1-3 0 0,-3 3 0 16,7 3-13-16,-3-3 9 0,2 3-9 0,1 3 8 15,7-6-8-15,0 0 0 0,0 0 0 0,0 0-11 16,0 0 3-16,0 0 0 0,-7 6 0 0,7 2 0 0,-3-2 0 0,3-6 0 16,3 9 0-16,-3 3 0 0,4 0 8 0,-1 2 0 0,1-5 0 15,3 3 0-15,0 0 10 0,0 2 4 0,4-5 1 16,-4 3 0-16,3 0 7 0,1 2 2 0,-4-2 0 0,4 0 0 16,-4-6-2-16,3-6 0 0,1 0 0 15,-4 0 0-15,0-6-10 0,4 6-1 0,-4 0-1 0,0-6 0 16,0 3-2-16,3-3-8 0,-3 0 12 0,4 3-4 15,-4 0-27 1,0 3-5-16,-7 0-2 0,7 3 0 0,0-6-126 16,0 3-26-16,0-5-5 0</inkml:trace>
  <inkml:trace contextRef="#ctx0" brushRef="#br0" timeOffset="141075.983">12375 15304 1295 0,'0'0'27'0,"0"0"6"16,0 0-33-16,0 0 0 0,0 0 0 0,-3 9 0 16,3-9 107-16,-4 12 14 0,1-4 3 0,3 4 1 15,0 0-37-15,0 3-8 0,0 5-2 0,0-8 0 16,0 0-23-16,0 5-5 0,0-8-1 0,3 3 0 16,-3-3-27-16,0-9-6 0,0 12 0 0,0-12-1 15,4 8-15-15,-4-8 0 0,0 0 0 0,0 0 0 16,0 0 36-16,0 0 4 0,0 0 0 0,0 0 1 15,0 0-21-15,0 0-4 0,3 0 0 0,1-3-1 16,-1 0-3-16,-3-2 0 0,0-7 0 0,4 6 0 0,-4 0-12 16,0-6 0-16,0-5 0 0,0 5 0 0,4 0 0 15,-4 3 0-15,3-8 0 0,1 5 0 16,-4 3 0-16,3 0-8 0,-3 0 8 0,4 4 0 16,-1-1-9-16,-3 6 9 0,0 0 0 0,0 0-9 0,0 0 9 0,0 0-13 15,0 0 5-15,0 0 8 0,4 0-15 0,-4 0 5 0,7 6 1 0,0 2 0 16,-4-2 9-16,1 6 0 0,-1 0 0 0,4-3 0 15,-3 5 0-15,0-2 0 0,-1-3 0 0,1 3 0 16,-1-1 12-16,1-5 7 0,-4 6 1 0,3-6 1 16,1 0-33-16,-1 0-6 0,1 0-2 0,-4-6 0 15,0 0-19-15,0 0-4 0,7 0-1 0,0 0 0 16,-7 0-125-16,7-6-26 0</inkml:trace>
  <inkml:trace contextRef="#ctx0" brushRef="#br0" timeOffset="141506.292">12605 14954 1812 0,'0'0'76'15,"0"0"-60"1,-4-6 40-16,4 6 9 0,-3-6 2 0,3 6 0 16,0 0-3-16,0 0 0 0,0 0 0 0,0 0 0 15,0 0-51-15,0 0-13 0,0 0 0 0,0 0 0 0,0 0 0 0,0 0 0 0,0 0 0 0,0 0 0 16,0 0 17-16,0 0 1 0,3 6 0 0,1 6 0 16,3-3-18-16,-4 3 0 0,1-4 0 0,3 13 0 15,-4-9 0-15,4 5 0 0,1 10 0 16,-1-7 0-16,-4 7 0 15,1 2 8-15,3-2-8 0,-4 5 0 0,4-2 12 16,-3 2-12-16,3 0 12 0,0-2-12 0,-4-1 17 0,5 3-3 0,-5-11-1 16,1-1 0-16,-1 1 0 0,1-3 0 15,-4 5 0-15,3-2 0 0,1-1-2 0,-4-2-1 0,3 6 0 0,1-7 0 16,-1 1-10-16,1 2 10 0,-1-8-10 0,1-6 10 16,-1 3-10-16,-3 0 0 0,0-9 0 0,4 6 0 15,-4-6 0-15,0 0-11 0,0 0 1 0,7-3 0 16,-3 3-41-16,-1-6-8 0,1-3-1 0,-1 0-1 15,1 0-168-15,-4-2-34 0</inkml:trace>
  <inkml:trace contextRef="#ctx0" brushRef="#br0" timeOffset="141780.512">12619 15272 1579 0,'0'0'32'0,"0"0"10"16,0 0-34-16,0 0-8 0,0 0 0 0,0 0 0 16,0 0 136-16,0 0 24 0,0 0 6 0,0 0 1 15,0 0-63-15,0 0-12 0,0 0-2 0,0 0-1 0,0 0-71 16,0 0-18-16,0 0 0 0,0 0 0 0,0 0 0 0,7 6 0 0,-4-1 0 0,8 1 0 16,-4-6 0-16,4 3 0 0,3-3 0 0,-4 3 0 15,4 3 0-15,1-3 0 0,-5 3-8 0,8-3 8 31,-8 3-28-31,5-6 1 0,-1-6 0 0,-4 3 0 0,4 0-37 16,0 0-7-16,-3-3-1 0,0 3-1 0,-1-3-102 16,4 3-20-16,-3-5-4 0</inkml:trace>
  <inkml:trace contextRef="#ctx0" brushRef="#br0" timeOffset="142347.803">13010 15239 1094 0,'-7'-3'46'15,"0"3"-37"1,0 3 44-16,0 0 9 0,-3 0 2 0,3 3 0 16,0 0 31-16,-1-6 6 0,1 6 2 0,-3-6 0 15,3 3-31-15,0 0-7 0,0 3-1 0,0 2 0 16,0-5-12-16,7-3-2 0,0 0-1 0,-8 3 0 15,1 0-14-15,0 6-3 0,4 0-1 0,-1 0 0 16,1-3-20-16,-1-1-11 0,4-5 12 0,-3 9-12 16,3-3 9-16,0 0-9 0,0 0 0 0,0 3 9 15,0-3-9-15,3 2-9 0,1-2 9 0,-1 0-13 0,-3-6 13 0,4 6 0 0,3 0 0 0,-7-6 0 16,3 6 0-16,4-3 0 0,-3 0 0 0,-4-3-9 16,7 3 9-16,0 5 0 0,-7-8 0 0,0 0 0 15,7 6 0-15,-7-6 0 0,7 0 0 0,-7 0-8 16,7 3 8-16,0 3 16 0,-7-6-4 0,7 6-1 15,-7-6-11 1,7 6-12-16,-7-6 2 0,4 0 1 16,3 6 9-16,-7-6 12 0,7 3-2 0,-7-3-1 0,0 0-9 0,7 3 0 0,-7-3 0 15,7 6 0-15,0-1 0 0,-7-5 0 0,7 6 0 0,-7-6 0 16,4 6 0-16,3 0 0 0,-7-6 0 0,0 9 0 16,3-3 0-16,1 6 0 0,-4-7 0 0,0 1 0 15,0 0 0-15,0 3 0 0,0-3 0 0,-4 0 0 16,1 6 0-16,-1-7 0 0,1 4 0 0,-1-3 0 15,-3 3 32-15,4-3 4 0,-4 3 0 0,0-3 1 16,0-1-20-16,-4 1-4 0,4-6-1 0,-4 0 0 16,4 0 2-16,-3 0 0 0,3-6 0 0,-4 6 0 15,0-5-14-15,1-1-8 0,-1-3 8 0,1 3-13 16,-1 0-14-16,1-3-2 0,3 0-1 0,-1-2 0 16,1 2-29-16,0 0-5 0,0 3-2 0,4 0 0 15,-1 0-122-15,1 0-25 0</inkml:trace>
  <inkml:trace contextRef="#ctx0" brushRef="#br0" timeOffset="143508.157">13649 15430 1485 0,'-4'-5'42'0,"4"5"10"0,0 0-42 0,-7-6-10 0,7 6 0 16,-7 0 0-16,0 0 49 0,0-3 8 0,0 0 2 0,0 0 0 16,0 3-29-16,0-3-6 0,0 3 0 0,-4-6-1 15,4 3-23-15,-3-3 0 0,3 0 0 0,0 0 0 16,0-8 0-16,0 8 0 0,3 0 0 0,-3 0 0 15,0 3 37-15,3 3 3 0,1-3 1 0,-4 3 0 16,7 0-31-16,-4 3-10 0,4-3 0 0,-7 3 0 16,0 3 0-16,4 3 0 0,-4 0-10 0,3 5 10 15,-3-2-11-15,3 0 11 0,-3 5-8 0,0-2 8 16,0 0 0-16,4 5 0 0,-4 1 0 0,3 3 0 16,-3-10 0-16,4-2 9 0,-1-3-9 0,0 6 10 15,4-10 12-15,-3 1 2 0,3-6 1 0,0 0 0 16,0 0-25-16,0 0 0 0,7 6 0 0,-7-6 0 15,11-3 0-15,3 0 0 0,-4-3 0 0,4 1 0 16,1-16 40-16,-1 6 4 0,0-5 0 0,0-1 0 16,0-2-30-16,4-1-6 0,-1-5 0 0,-3 2-8 15,4-5 9-15,-4-3-9 0,0-1 0 0,0-2 9 16,-3-3-9-16,-4 3 0 0,4-6 0 0,-8 2 0 16,1-2 0-16,-4 6 0 0,0-3-9 0,-4 0 9 15,-3 11 0-15,0-2 0 0,0 6 0 0,-4 5 0 16,4-2-13-16,-7 8 4 0,4 3 1 0,-5 0 0 0,5 4 8 15,-4-4 0-15,3 6 0 0,-3-6-8 0,4 9 8 16,-1 0 0-16,0 3 0 0,1 0 0 0,3 3 0 0,7-3-8 16,-11 3 8-16,11-3-8 0,-7 6 8 15,7-6 0-15,0 0 8 0,0 0-8 16,0 0-27-16,-3 9-9 0,3 3-3 0,0 5 0 0,7-2 39 16,0 8 0-16,3 1 0 0,1 2 0 0,-1 10 0 0,5-7 21 15,-1 3-2-15,-4 4-1 0,4 2-18 0,0-6 0 16,4 4 0-16,-4-1 0 0,-3 0 0 0,-4 6 0 0,0-11 0 15,0 2 0-15,-4-3 15 0,1-5-4 0,-4-4-1 0,0 1 0 16,0-6 10-16,0 5 3 0,-4-5 0 0,4-3 0 16,0 2-3-16,-3-8-1 0,3-6 0 0,0 0 0 15,0 0-11-15,0 0-8 0,0 0 12 0,0 0-12 16,0 0 0-16,0 0 0 0,0 0 0 0,0 0 0 16,3 9 0-16,-3-9 0 0,4 12-15 0,-4-9 5 15,0-3-10-15,3 6-1 0,-3-6-1 0,8 9 0 16,-5-6-10-16,1-1-3 0,3 4 0 0,-4-3 0 15,1 3-105-15,3-3-22 0,-4 0-4 0</inkml:trace>
  <inkml:trace contextRef="#ctx0" brushRef="#br0" timeOffset="144019.543">13741 15351 1326 0,'0'0'28'0,"0"0"5"0,0 0-33 0,0 0 0 0,0 0 0 0,0 0 0 16,-4 6 102-16,1 0 14 0,-1 3 2 0,1-1 1 15,3 4-41-15,0-6-8 0,-4 3-2 0,4 0 0 16,0-9-31-16,0 0-6 0,0 0-2 0,0 0 0 16,4 9 2-16,-1-4 0 0,1 1 0 0,-1 0 0 15,4 0-7-15,-3 0-2 0,-1 0 0 0,4 6 0 16,-3-7-12-16,3 7-2 0,0-3-8 0,0 3 12 16,4 0-12-16,-4-4 0 0,3 1 0 0,1-3 0 15,-4 0-8-15,3 0-8 0,1-3-2 0,-4 3 0 16,0 0 38-16,4-6 8 0,-4 0 2 0,0 0 0 15,0 0-9-15,3 0-1 0,-2-6-1 0,2-3 0 16,-3 3-3-16,4 0-1 0,-1-6 0 0,-3 3 0 16,4-5-15-16,-4-4 0 0,7 1 0 0,-3-4 0 15,-4 3 0-15,0-2 0 0,0 2 0 0,-4 0 0 16,1 1 0-16,-4 2 0 0,0 3 0 0,0 1 0 16,-4-4 0-16,1 3 0 0,-1 0 0 0,1 1 0 15,-4 2-48-15,0 0-13 0,0-3-3 0,0-2 0 16,0 5 0-16,0 3 0 0,-1 0 0 0,1 0 0 0,7 6 32 15,-7-3 5-15,7 3 2 0,0 0 0 16,0 0-127-16,0 0-26 0</inkml:trace>
  <inkml:trace contextRef="#ctx0" brushRef="#br0" timeOffset="144860.935">14390 15386 1094 0,'0'0'46'0,"0"0"-37"16,0 0 95-16,0 0 20 0,-4-6 3 0,4 6 1 15,0 0-52-15,0 0-9 0,0 0-3 0,0 0 0 16,0 0 0-16,0 0 0 0,-7 6 0 0,7-6 0 16,0 0-26-16,0 0-6 0,0 0 0 0,0 0-1 15,0 0-12-15,0 0-3 0,0 0 0 0,4 6 0 16,-4 0-6-16,3 0-2 0,4 0 0 0,0 3 0 16,0 5-8-16,0 1 0 0,8-3 0 0,-8 5 8 15,3-2-8-15,1 3 12 0,-4-6-12 0,3 2 12 16,-2-2-12-16,-1 0 0 0,0 0 0 0,0-4 0 15,-4 1 0-15,1-3 0 0,-1 0 0 0,-3 0 0 16,4 0 56-16,-4 0 7 0,3-3 1 0,1 2 0 16,-4 1-52-16,3-6-12 0,-3 0 0 0,0 0 0 15,0 0 0-15,0 0 0 0,0 0 0 0,0 0 0 16,0 0 0-16,4 6 9 0,-1-6-9 0,1 0 8 16,0 0-8-16,-1-6 12 0,1 0-12 0,-1 1 12 15,-3-1-1-15,4-6 0 0,-1 3 0 0,1 0 0 16,-1 0 5-16,1 4 2 0,-1-10 0 0,1 6 0 15,-1-3 6-15,1 0 0 0,-1-2 1 0,1 2 0 16,-1 0-25-16,1-2 0 0,-1-4 0 0,1 6 0 16,-4-3 0-16,4-2 0 0,-1-1 0 0,1 6 0 0,-4-5 0 0,3 8 0 15,-3 0 0-15,4-3 0 16,-4-2-46-16,3 2-14 0,1-3-4 0,-4-2 0 0,3 5 52 0,-3-3 12 16,4 3 0-16,-4 4 0 15,3 2-61-15,1 6-10 0,-4 3-1 0,3-3-1 16,1 0-17-16,-1 3-3 0,1-3-1 0</inkml:trace>
  <inkml:trace contextRef="#ctx0" brushRef="#br0" timeOffset="145487.7">14721 15425 1424 0,'0'0'29'0,"-3"5"8"15,3-5-29-15,0 0-8 0,0 0 0 0,0 0 0 16,0 0 46-16,0 0 8 0,0 0 2 0,0 0 0 0,0 0-6 0,0 6-1 0,3 0 0 15,1 0 0 1,-1 0-9-16,1-3-1 0,3 0-1 0,0 3 0 0,0 0-6 0,0-1 0 0,4-2-1 16,-4 3 0-16,0-3-31 0,0 0 0 0,4 3 0 0,-4 0-10 15,3-6 38-15,-3 0 8 0,0-6 2 0,0 6 0 16,0-3-17-16,0-3-3 0,-7 6-1 0,8-3 0 16,-5-3-6-16,4-2-2 0,-3-4 0 0,-1 0 0 15,-3 0-9-15,0 3 0 0,4-5 0 0,-8 2 0 16,4 3 0-16,0-3 0 0,-3 1 0 0,-1 5 0 15,4-3-25 1,-3 3-7-16,-1 0-2 0,-3 0 0 0,3 0-6 0,-3 1 0 16,4-1-1-16,-1 0 0 0,-3 6-10 15,4-3-1-15,-4 3-1 0,0 3 0 0,0 3 42 0,7-6 11 0,-4 0 0 0,-3 6 0 16,0 2 0-16,3-2 0 0,-3 0 0 0,0 3 0 16,0-3 0-16,4 3 0 0,-1 2 0 0,-3 1 0 15,4-3 35-15,3 3 9 0,-4 2 1 0,4 1 1 16,-3-3-22-16,3 0-4 0,0-1 0 0,-4 1-1 15,4-3-19-15,0 3 0 0,0 0 0 0,0-4 0 16,4-2 0-16,-4 0 0 0,0 0 0 0,3 3 0 16,1-6 0-16,-1 9 0 0,1-12 0 0,-1 5 0 15,1-2 0-15,3 0 0 0,-4 0 0 0,4 3 0 16,0-3 0-16,1 0 0 0,2-3 0 0,1 3 0 16,-1 0 0-16,1-3 0 0,-4 3 0 0,3-3 0 15,5 0 0-15,-5-3 0 0,1 0 0 0,3-3 0 16,-4 3-153-16,5-6-31 0,-1 3-7 0</inkml:trace>
  <inkml:trace contextRef="#ctx0" brushRef="#br0" timeOffset="145881.46">15064 14840 1314 0,'0'8'37'0,"0"-2"8"0,0 3-36 0,3 0-9 0,1 0 0 0,-1 2 0 16,1-2 104-16,-1 9 20 0,1 0 3 0,3 2 1 16,-4-2-103-16,4 2-25 0,4 1 0 0,-4 2 0 15,0 10 56-15,0-7 5 0,0 4 2 0,0-1 0 16,0-5-50-16,-3 2-13 0,3-2 0 0,-4 8 0 15,1-6 32-15,-1 4 0 0,1 5 1 0,0 3 0 16,-1-11-1-16,1 2-1 0,-4 0 0 0,3-2 0 16,-3-4-31-16,0-2 0 0,0 3 0 0,0-10 0 15,-3 1 0-15,3 0 0 0,0-4 0 0,0 1 0 16,0-9 0-16,0 6 0 0,0-6 0 0,0-3 0 16,0 0 0-16,0 0 0 0,0 0 0 0,0 0 0 15,0 0 0-15,0 0 0 0,0 0 0 0,0 0 0 16,0 0-45-16,0 0-15 0,0 0-4 0,0 0 0 15,0 0-102-15,0 0-21 0,0 0-4 0</inkml:trace>
  <inkml:trace contextRef="#ctx0" brushRef="#br0" timeOffset="146484.738">15339 15392 1337 0,'0'0'28'0,"0"0"6"0,0 0-34 0,0 0 0 0,0-6 0 0,-4 0 0 15,4 6 83-15,-3-8 9 0,3 2 3 0,0 6 0 16,0 0-28-16,0 0-6 0,0 0-1 0,0 0 0 16,0 0-18-16,0 0-4 0,0 0-1 0,-7-3 0 15,7 3 2-15,-7-3 0 0,7 3 0 0,-7 0 0 16,7 0-19-16,-4 6-3 0,1 0-1 0,-1 2 0 16,0-2-16-16,1 0 0 0,3-6 0 0,-4 6-9 15,4-6 9-15,0 0-8 0,-7 3 8 0,7-3-8 16,0 9 8-16,-3 0 0 0,-1 2 0 0,4 1 0 15,0-6 0-15,0 0 0 0,4 0 8 0,-4 6-8 16,0-7 14-16,3 1-2 0,1 0 0 0,-4 3 0 16,3 3-3-16,1 0-1 0,-4-1 0 0,3 1 0 15,1 0 2-15,0 3 0 0,-1-10 0 0,1 4 0 16,-1-3-10-16,1 0 8 0,-1-3-8 0,4 3 8 0,-3 0-23 16,3-6-5-16,0 0 0 0,-4 0-1 0,4 0 47 15,-3 3 10-15,3-3 1 0,-3 3 1 0,3-6-23 0,-4 0-5 16,1-3-1-16,3 3 0 0,-7 3 7 0,3-3 0 0,1 0 1 15,-4 3 0-15,3-6-17 0,4 3-11 0,-3 0 2 0,-4 3 0 16,3-3 9-16,1-3 11 0,-4 1-3 0,3-1 0 16,-3-3-8-16,0 0 0 0,-3 0 0 0,3-3 0 15,-4 1-48 1,1-7-12-16,-4 6-3 0,0-2 0 0,0-4 51 0,0 6 12 16,-4-3 0-16,0-2 0 0,1 5-105 15,-1 0-19-15,1-2-3 0,-1 2-1 0,4 6 52 16,-3 0 9-16,-1 3 3 0</inkml:trace>
  <inkml:trace contextRef="#ctx0" brushRef="#br0" timeOffset="147070.287">14813 15169 1818 0,'0'0'52'0,"0"0"10"16,0 0-50-16,0 0-12 0,0 0 0 0,0 0 0 16,0 0 48-16,0 0 8 0,0 0 0 0,0 0 1 15,0 0 5-15,0 0 1 0,0 0 0 0,0 0 0 16,0 0-51-16,0 0-12 0,7-3 0 0,0 3 0 15,-3-3 0-15,3 0 0 0,3 0 0 0,-3 0 0 16,4 0 0-16,-4 0 0 0,0-3 0 0,4-2 0 16,-4 2 0-16,0-6-10 0,3 3 2 0,-3 0 0 15,1-3-7-15,-1 7-1 0,0 2 0 0,3-3 0 16,-3 0-69-16,0-3-15 0,4 3-2 0</inkml:trace>
  <inkml:trace contextRef="#ctx0" brushRef="#br0" timeOffset="151978.233">16034 15483 950 0,'0'0'20'0,"0"0"4"0,-7 0-24 0,7 0 0 0,-7 0 0 0,7 0 0 15,-7 0 71-15,7 0 9 0,-7 3 3 0,7-3 0 16,-8 3-18-16,8-3-3 0,-7 0-1 0,7 0 0 16,0 0-6-16,0 0-2 0,-7 0 0 0,7 0 0 15,0 0-4-15,0 0-1 0,-7 6 0 0,7-6 0 16,0 0-20-16,0 0-5 0,0 0-1 0,0 0 0 16,0 0-22-16,0 0 0 0,0 0 0 0,0 0 0 15,0 0-8-15,4 9 8 0,-1-9-8 0,4 6 8 16,0 0 0-16,4 0 0 0,-4-4 0 0,4 1-8 15,-4 0 8-15,3 0 0 0,1-3 0 0,-4 3 0 16,4 3-25-16,-1-3-3 0,-3 3-1 0,4-3 0 16,-1-3 47-16,-3-3 10 0,4-3 1 0,-4 0 1 15,4 0-18-15,-4 0-4 0,0 3-8 0,0-2 12 0,0-4-12 16,0 3 9-16,0-6-9 0,-4 3 8 0,1 1-8 0,0-7 0 0,-4 3-10 16,3 0 10-1,-3 3-35-15,0-5-1 0,0 2 0 0,4 3 0 0,-4-3 36 0,-4-2 0 0,4 2 10 0,-3 0-2 16,-1 3-22-16,0-5-4 0,1 5-1 0,-4-3 0 15,3 3-12 1,-3-2-2-16,0 5-1 0,0 0 0 0,-3 6-5 0,-1 0-1 16,0 0 0-16,1 3 0 0,-1 3 25 0,-3-3 5 0,4 5 1 0,-1-2 0 15,-3 0 9-15,3 3 0 16,-3 3 10-16,4-1-10 0,-1 4 19 0,0 3-3 0,4 5 0 0,-3-5 0 16,3 3 0-16,0-4-1 0,0-5 0 0,3 0 0 15,1-1 5-15,3-2 0 0,0 0 1 0,0 0 0 16,3-3-2-16,-3 6-1 0,4-4 0 0,-1 1 0 15,4-3 5-15,-3 3 1 0,3-6 0 0,3 6 0 16,-3-3-8-16,1-1-2 0,2 1 0 0,1 0 0 16,-1 3-6-16,1-6 0 0,-1 3-8 0,-2 0 12 15,6 0-12-15,-4 2 0 0,1-2 8 0,-1 3-8 16,4-3 0-16,-3-3 8 0,0 6-8 0,3-6 0 16,-4 0-18-16,1 2-10 0,3-2-1 0,-7 0-1 15,4-3-27-15,-1 0-6 0,-3-3-1 0</inkml:trace>
  <inkml:trace contextRef="#ctx0" brushRef="#br0" timeOffset="152536.212">16425 14963 1337 0,'-3'-9'28'0,"-1"-3"6"0,4 7-34 0,0 5 0 0,0 0 0 0,0 0 0 16,0 0 0-16,0 0 0 0,0 0 0 0,0 0 0 16,0 0 58-16,0 0 5 0,0 0 1 0,0 0 0 15,0 0-52-15,0 0-12 0,0 0 0 0,0 0 0 16,0 0 31-16,-3 5 3 0,-1 1 1 0,1 6 0 16,3-3-5-16,0 3-1 0,-4-4 0 0,4 7 0 15,0-3 3-15,0-3 0 0,0 5 0 0,0 1 0 16,4 3-17-16,-4-6-3 0,0 5-1 0,3 1 0 15,1 5 5-15,-4-2 0 0,3 5 1 0,1-2 0 16,-1 2 1-16,4 4 0 0,-7 2 0 0,4-3 0 16,-1-2-9-16,1 2-1 0,-1-5-8 0,1 8 12 15,0-14-12-15,-4 8 8 0,3-8-8 0,1 2 0 0,-1-2 9 16,-3 6-9-16,0-10 8 0,4 1-8 0,-4-3 0 16,0-3 0-16,0-9 0 0,0 0 0 0,0 0 0 0,0 0 0 15,0 0 8-15,0 6-8 0,0-6 9 0,0 0 0 16,0 0 0-16,0 0 0 0,0 0-9 0,0 0 0 0,0 0 0 15,0 0 0 1,0 0-39-16,0 0-9 0,0 0-3 0,0 0 0 16,0 0-109-16,0 0-23 0,0 11-4 0</inkml:trace>
  <inkml:trace contextRef="#ctx0" brushRef="#br0" timeOffset="152952.731">16267 15360 1579 0,'0'0'32'0,"-4"-3"10"15,4 3-34-15,0 0-8 0,0 0 0 0,0 0 0 16,-7-3 53-16,3-3 9 0,1 3 2 0,3 3 0 16,0 0-19-16,0 0-3 0,0 0-1 0,0 0 0 15,0 0-41-15,0 0 0 0,0 0 0 0,0 0 0 0,0 0-8 16,0 0 8-16,0 0-10 0,0 0 10 16,0 0-32-16,0 0 0 0,0 0 0 0,0 0 0 0,0 0 32 0,3 0 0 0,1 3 0 0,3 0 0 15,-3 0 0-15,3 0 0 0,-4 3 0 0,4 3 0 16,-3-1 0-16,3 4 0 0,0-6 0 0,0 3 0 15,0-6 0-15,0 3 0 0,-3-3 0 0,3 5 0 16,0-5 0-16,0 3 0 0,3 0 0 0,-3 0 0 16,4 0 17-16,-4-6 10 0,0 3 1 15,0-3 1-15,0 0-17 0,0 3-4 0,0-6-8 0,0 3 12 16,0-3-12-16,0 3 0 0,4 0 0 0</inkml:trace>
  <inkml:trace contextRef="#ctx0" brushRef="#br0" timeOffset="153983.138">17272 15433 850 0,'0'0'17'0,"0"0"6"0,0 0-23 15,-4 3 0-15,1 3 0 0,3-6 0 0,0 0 68 16,0 0 8-16,0 0 3 0,0 0 0 0,0 0-6 15,0 0-1-15,0 0 0 0,0 0 0 0,0 0-24 0,0 0-6 0,0 0-1 0,0 0 0 16,0 0 19-16,0 0 3 0,0 0 1 16,0 0 0-16,0 0-52 0,0 0-12 0,0 0 0 0,-4 6 0 15,1 0 40-15,-1 0 6 0,4 6 1 0,-3-4 0 16,3 1-24-16,-4-3-5 0,4-6-1 0,0 9 0 16,0-9-17-16,0 0 0 0,0 0 0 0,4 6 0 15,-4 0 0-15,3 0 0 0,-3-1 0 0,4 1 0 16,-1 0 0-16,1-3 0 0,3 0 0 15,-3 6 0-15,3 3 0 0,0-1 0 0,0 4 0 0,0-3 0 16,0-3 0-16,0-3 0 0,-4-6 0 0,8 3 0 16,-4 2 0-16,0-5 0 0,0 6 0 0,4-6 0 15,-4 6 0-15,3-3 0 0,-3 0 0 0,0-3 0 16,1 0 48-16,-1 0 5 0,0-3 2 0,3 0 0 16,-6-3-37-16,3 0-7 0,0-2-2 0,0-4 0 15,-4 0-9-15,1 3 0 0,-4 0 0 0,3-8 0 16,1 2 0-16,0 0 0 0,-1 1 0 0,-3-7 0 15,4 6 0-15,-1 1 0 0,1 2 0 0,-4 0 0 16,3 0 0-16,-3-2 0 0,4 2 0 0,-4 0 0 16,0 0 0-16,-4-5 0 0,1 2 0 0,3 3 0 15,-4 1 0-15,4 11 0 0,0 0 0 0,0 0 0 16,0 0-49-16,-7-6-12 0,7 6-3 0,-3-6 0 16,3 6 52-16,0 0 12 0,0 0 0 0,0 0 0 15,0 0-54-15,0 0-8 0,0 0-2 0,0 0 0 16,0 0-51-16,0 0-10 0,0 0-3 0</inkml:trace>
  <inkml:trace contextRef="#ctx0" brushRef="#br0" timeOffset="154665.35">17582 15425 1310 0,'0'0'37'0,"0"0"8"0,0 0-36 0,0 0-9 0,0 0 0 0,0 0 0 16,0 0 54-16,0 0 9 0,0 0 1 0,0 0 1 16,0 0-1-16,4 5 0 0,-4 1 0 0,0 6 0 15,4-6-13-15,-4 3-3 0,0 3-1 0,3-1 0 16,-3-2-24-16,4 0-5 0,-1-3-1 0,-3 6 0 15,0-1-17-15,4-2 0 0,-4 3 0 0,3 6 0 16,-3-13 55-16,0 1 7 0,0-3 2 0,0 3 0 16,0-6-64-16,0 0-15 0,0 0-1 0,0 0-1 15,0 0 17-15,0 3 9 0,4 0-1 0,-4-3 0 16,0 0 1-16,0 0 0 0,0 0 0 0,0 0 0 16,0 0-9-16,0 0 0 0,0 0 0 0,0 0 0 15,0 0 0-15,0 0 0 0,0 0 0 0,0 0 0 16,3-6 0-16,-3 0 0 0,4 0 0 0,-4 3 0 15,3-8 0-15,-3 2 0 0,0 0 0 0,0 3 0 0,0 6 0 0,0 0 0 0,0 0 0 0,4-9 0 16,-4 0-12-16,0-5-4 0,0 2 0 0,0 0-1 16,0-2 17-16,0-1 0 0,0 0 0 15,0 3 0-15,3-2 0 0,-3 2 0 0,0 3 0 16,0 0 0-16,4-5 0 0,-1 8 0 0,-3-3 0 0,4 3 0 16,-4 6-10-16,0 0 2 0,0 0 0 15,3-3 0-15,-3-3 8 0,7 3 0 0,-3-3 0 16,-4 6 0-16,0 0 0 0,0 0 0 15,0 0 0-15,0 0 0 0,4 0 18 0,-1 3 6 0,4 0 0 16,-3 0 1-16,-1 0-25 0,1 0 0 0,-1-3 0 0,4 6 0 16,-3 0 0-16,3 6-9 0,0 2 0 0,-4-5 0 15,1 3 9-15,3-3 0 0,-3 8 0 0,-1-2-8 16,4-6 8-16,-3 6 0 0,-1-4 0 0,4 4 0 16,-3 3 8-16,3-7-8 0,-4 4 8 0,1 0-8 15,-1 5 8-15,1-11-8 0,-1 3 8 0,1 3-8 16,-4-9 0-16,4 2 0 0,-4-8 0 0,0 0 0 15,0 0 0-15,0 0-15 0,0 0 3 0,0 0 0 16,0 6-32-16,0-6-5 0,0 0-2 0,0 0 0 16,0 0-11-16,0 0-2 0,0 0-1 0</inkml:trace>
  <inkml:trace contextRef="#ctx0" brushRef="#br0" timeOffset="155219.508">17893 15310 1378 0,'-11'-3'28'0,"11"3"8"0,-3 3-28 0,-1 6-8 0,1-3 0 16,-1 2 0-16,4 1 95 0,-3-3 17 0,3-6 4 0,0 9 1 15,0-9-42-15,0 0-9 0,0 0-2 0,0 0 0 16,0 6-51-16,0-6-13 0,3 9 0 0,1 5 0 16,3-8 0-16,-4 0 0 0,1 3 0 0,-1 0 0 15,4 0 38-15,-7-9 5 0,7 5 1 0,1-2 0 16,-1 0-36-16,3-3-8 0,-3 6 0 0,0-6 0 16,0 0 0-16,0 6 0 0,0-6 0 0,0 0 8 15,-3 0-43-15,3 0-9 0,0-6-1 0,0 0-1 16,0 0 34-16,-3-5 12 0,-4 5-9 0,3-3 9 15,-3 0-53-15,4 0-6 0,-4-8-1 0,3 2 0 16,-3 0 20-16,0 1 3 0,0-1 1 0,-3 3 0 16,3 0-16-16,-4 1-4 0,1 2 0 0,-1 0 0 15,1 0 20-15,-1 3 4 0,-3-5 1 0,4 8 0 16,-4 0 21-16,7 3 10 0,0 0-10 0,-11 0 10 16,7 3 0-16,-3 5 0 0,0-2 0 0,4 3 0 15,-4 3 0-15,0 0 0 0,0 5 0 0,3 1 0 16,-3-3 45-16,4 5 15 0,-1 1 4 0,0-1 0 15,4-2-16-15,-3 3-4 0,3-4 0 0,0-5 0 0,0 6-19 16,3-7-4-16,1 1-1 0,0 3 0 0,-1-3 29 0,1-4 6 16,-1 1 1-16,1 0 0 0,-1 0-32 0,4 0-5 0,-3 2-2 15,3-5 0-15,0 0-17 0,0 3 10 0,0-6-10 16,4 3 8-16,-4 3-8 0,3-3-9 0,1-1 9 0,-1 1-13 16,1-6-110-16,0 6-21 15,-4-3-5-15</inkml:trace>
  <inkml:trace contextRef="#ctx0" brushRef="#br0" timeOffset="156073.243">18888 15275 1348 0,'0'0'28'0,"0"0"7"0,0 0-35 0,0 0 0 0,0 0 0 0,0 0 0 16,0 0 82-16,0 0 10 0,0 0 1 0,0 0 1 16,0 0-50-16,0 8-11 0,0-2-1 0,0-6-1 15,-4 6-2-15,4-6 0 0,0 0 0 0,-3 9 0 16,3 0-5-16,0 3-2 0,0 2 0 0,0-5 0 15,0 0-8-15,0-9-2 0,0 0 0 0,0 0 0 16,0 0 0-16,0 0 0 0,0 0 0 0,0 0 0 16,0 0 12-16,0 0 3 0,0 0 0 0,0 0 0 15,-4-6-27-15,-3 0 0 0,4-3 8 0,-4-2-8 16,-1 5 0-16,1-3-16 0,4 3 4 0,-4 3 1 16,0-3-13-16,3 0-4 0,1-5 0 0,-4 8 0 15,3-3 20-15,-3 0 8 0,7 6-8 0,-3 0 8 16,-5-6 0-16,1 6 0 0,0-6 0 0,0 6 8 15,-3 6-58-15,3-6-11 0,-4 6-3 0,4-3 0 16,-4 0 52-16,4 6 12 0,-3-1 0 0,3 1 0 0,0 0 0 16,-4 6 0-16,4-4 0 0,-4-2 0 0,4 0 0 0,4-3 0 15,-4 0 0-15,0 0 0 0,3 8 0 0,1-2 0 16,-4 3 0-16,7-3 0 0,-4 5 24 0,4-5 8 16,-3-6 2-16,3 3 0 0,0 3-18 0,0-4-3 15,0 1-1-15,7 3 0 0,-4 0 2 0,4-4 0 0,-3 1 0 16,3 0 0-16,0 0-2 0,0-3 0 0,0 9 0 15,0-10 0-15,4 1-12 16,-4 3-10-16,3-3 2 0,-3 0 0 0,0 3 8 0,4 0 0 0,-4 2 0 0,0-5 0 16,0-3 0-16,-7-3 0 0,0 0 0 0,11 3 0 15,-4 3-11-15,0-3 0 0,0 3 0 0,0-3 0 16,4-3-136-16,-1 0-27 0,1-3-6 16</inkml:trace>
  <inkml:trace contextRef="#ctx0" brushRef="#br0" timeOffset="156660.843">19089 15395 1364 0,'0'0'28'0,"-7"3"7"0,7-3-35 15,-7 3 0-15,0 0 0 0,0 3 0 0,7-6 89 16,-7 0 11-16,-1 3 3 0,1 0 0 0,4 0-55 0,-4 5-12 0,0-2-1 0,3 3-1 16,-3-9-14-16,4 6-4 0,3-6 0 0,-7 6 0 15,0 0-7-15,3 0-1 0,0 3-8 0,1-4 12 16,-1 4-12-16,1-3 9 0,3-6-9 16,-4 9 8-16,4-3-8 0,0 0 10 0,-3 0-10 0,3 2 10 15,0-2 6-15,0 0 0 0,3 0 1 0,-3-6 0 16,0 0 0-16,0 0 0 0,0 0 0 0,0 0 0 15,4 3-1-15,-1 0-1 0,4 0 0 0,-3 0 0 16,3-3-1-16,0 0 0 0,-3-3 0 0,3 3 0 16,0-3-14-16,0-3 11 0,0 3-11 0,0 0 10 15,0 0-10-15,0 0 0 0,0 0 0 0,-3-3 0 16,-1 3 0-16,1-2 0 0,-1 2 0 0,1-3 0 16,-1 0-12-16,1 0 3 0,-4 0 0 0,0 6 0 15,0-6 9-15,0 6-8 0,0-6 8 0,0 3-8 16,0 3 8-16,-4-5 0 0,4-4 0 0,0 9 0 15,0 0 0-15,0 0 0 0,0 0 0 0,0 0 0 16,0 0 0-16,0 0 0 0,0 0-9 0,0 0 9 16,0 0 0-16,0 0-9 0,0 0 9 0,0 0 0 15,0 0 0-15,0 0 0 0,0 0 0 0,0 0 0 16,0 0 20-16,-3 12 10 0,3-4 2 0,0 4 1 16,0-3-45-16,3-3-8 0,-3 3-3 0,4-1 0 15,-4 1 23-15,0 0 0 0,3 0 10 0,-3 9-10 16,0-10 12-16,4 1-12 0,-4 3 12 0,3 0-12 15,1-3 8-15,-1 2-8 0,1-5 0 0,0 0 0 16,-1 0-19-16,1 3-10 0,3-6-3 0,0 0 0 16,0-3-146-16,0 0-30 0,3 0-5 0</inkml:trace>
  <inkml:trace contextRef="#ctx0" brushRef="#br0" timeOffset="157366.242">19360 15333 1552 0,'0'0'44'0,"0"0"10"0,0 0-43 0,0 0-11 0,0 0 0 0,0 0 0 16,0 0 53-16,0 0 9 0,0 0 2 0,0 0 0 15,0 0 0-15,0 0 0 0,0 0 0 0,0 0 0 16,0 0-10-16,0 0-2 0,0 0 0 0,-3 6 0 16,3-6-32-16,0 0-6 0,0 0-2 0,-7 6 0 15,0-6-12-15,0 0 0 0,0 3 0 0,0-3 0 16,3 3 0-16,4-3 0 0,-7 6 0 0,0-3 0 15,3 0 0-15,-3 0 0 0,7-3 0 0,-7 6-10 16,7-6 10-16,-7 8 0 0,7-8 8 0,0 0-8 16,-3 6 0-16,-1 0 0 0,1 0 0 0,3 0 0 0,-4 0 0 0,4 3 0 15,0-1 0-15,0 1 0 0,0 3-9 0,0-6-7 16,4 6 0-16,-4 2-1 0,3-5 17 0,1 0 0 16,-1 3 0-16,1-6 0 0,3 2 0 15,-4-2 0-15,1-3 0 0,-1 3 0 0,5 3 0 0,-5-3 0 16,1 0 0-16,-1 6 0 0,4-7 0 0,-3-5 0 0,-1 6 0 15,1-3 0-15,-1 0 9 0,-3-3-9 0,0 0 8 16,0 0-8-16,0 0 8 0,4 0-8 0,-4 0 0 0,7 0 8 16,-7 0-8-16,0 0 0 0,3 0 0 0,-3 0 8 15,7 0-8-15,-7 0 0 0,4-3 9 0,-4 3-9 16,7 0 0-16,-7 0 0 0,0 0 0 0,4 3 0 16,-1 0 0-16,1 3 0 0,-1-6 0 0,-3 0 0 15,4 6 0-15,-1-3 0 0,1 6 0 0,-4-3 0 16,0-6 0-16,0 5 0 0,0-5 0 0,3 6 0 15,-3 3 0-15,0 0 0 0,0 3 10 0,0-4-10 16,-3-2 8-16,3 6-8 0,0-6 0 0,-4 0 9 16,1 3-9-16,-1-3 0 0,4-6 9 0,-7 5-9 15,4 4 0-15,-4-6 8 0,-1 6-8 0,1-6 0 16,-3 3 0-16,3-6-10 0,-4-6 1 0,4 6 0 16,-3-3 9-16,-1 0 0 0,4-3 0 0,-4 3 0 15,4-3-32-15,0-2-4 0,0-1 0 0,-3-3-1 16,6 6-95-16,-3-3-18 0,0 6-4 0</inkml:trace>
  <inkml:trace contextRef="#ctx0" brushRef="#br0" timeOffset="158237.394">19614 15419 1792 0,'0'0'51'0,"0"0"10"0,0 0-49 0,-10-3-12 0,10 3 0 0,-7 0 0 16,7 0 49-16,-7 0 7 0,0 3 2 0,-4-3 0 15,11 0-33-15,-7 6-6 0,0-4-2 0,7-2 0 16,-11 3-8-16,4 3-1 0,4 0-8 0,-4 0 12 16,3 3-12-16,4 0 0 0,-3 5 0 0,-1-5-10 15,4 6 10-15,-3-9 0 0,3 8-9 0,-4-5 9 16,4 0 0-16,0 0 0 0,0 0-9 0,0 3 9 16,0-4 0-16,0-2 0 0,4 0 0 0,-1 0 0 15,1-3 8-15,-4-3 0 0,3 0-8 0,1 3 12 16,3 0 1-16,-4-3 0 0,4 6 0 0,-3-6 0 15,-1-6 9-15,5 3 2 0,-5-3 0 0,1 0 0 16,3 0-8-16,-4-3 0 0,1 4-1 0,-1-13 0 16,1 6-15-16,-1 3 0 0,1-2 0 0,-1-1 0 15,-3-3 0-15,4 6-18 0,-4 0 4 0,0-2 1 16,3 2 13-16,-3 6-9 0,0-3 9 0,0 0-8 16,0 6 8-16,-3-6-12 0,3 6 12 0,0 0-12 0,0 0 3 0,0 0 0 0,0 0 0 15,0 12 0-15,0-3 9 0,-4 9-10 0,4-4 10 16,-3 7-10-16,3-1 10 0,0-2 14 0,0 6-3 0,0-1-1 15,0 4 5-15,-4-4 1 0,4 9 0 16,0 1 0-16,0-4-16 0,0 3 11 0,0 1-11 0,0-1 10 16,0-2 22-16,0-1 4 0,-3-6 0 0,3 7 1 15,0-10-8-15,0 7-1 0,0-7-1 0,-4 4 0 16,4-6-27-16,0-1 0 0,-3 4 0 0,3-4 0 16,-4 4 0-16,4-9 0 15,-3 0 0-15,3 2 0 0,-4 4 0 0,4-9 0 0,0 5 0 0,0 1 0 16,0-3 0-16,0 0 0 0,0-1 0 0,0 4 0 15,0-3 0-15,0-3 8 0,4-1-8 0,-4 4 0 16,0-6 0-16,0-6 0 0,0 0 0 0,0 0 0 16,0 0 8-16,0 0-8 0,0 0 0 0,0 0 8 15,0 0 0-15,0 0-8 0,0 0 12 0,0 0-4 16,0 0 8-16,0-6 2 0,0-6 0 0,0 7 0 16,0 5-8-16,0-6-2 0,0 6 0 0,0-6 0 15,3 0-8-15,-3-3 0 0,4 0 0 0,-4 1 0 16,3-4 0-16,1 0 0 0,-4 3 0 0,3-8 0 15,1 5 0-15,-4 0 0 0,3-3 0 0,-3 1 0 16,4 2 20-16,-4 3 6 0,3-6 1 0,1 4 0 16,-4 2-73-16,3-3-14 0,1 0-4 0,-4 3 0 15,4-2 52-15,-4-1 12 0,3-3 0 0,1 6 0 16,-1 1-28-16,1-7-4 0,-1 3 0 0,1 3 0 16,-1 0 0-16,1 1 0 0,3 2 0 0,-4 3 0 15,4-9-25-15,-3 6-6 0,3 0-1 0,0 0 0 16,0 3 0-16,0-2 0 0,0 2 0 0</inkml:trace>
  <inkml:trace contextRef="#ctx0" brushRef="#br0" timeOffset="158806.762">19823 15404 1094 0,'0'0'46'15,"0"0"-37"1,0 0 147-16,0 0 28 0,0 0 7 0,0 0 1 16,0 0-103-16,0 0-20 0,0 0-4 0,-4 6-1 0,4-6-17 15,-3 6-4-15,3 5-1 0,0-5 0 0,0 3-16 16,0-3-3-16,0-6-1 0,0 6 0 16,0 0-22-16,0 6 0 0,0-7 0 0,0 7 0 15,3 3 0-15,1-3 0 0,-1 2 0 0,1-2 0 0,-1 3 0 16,1 0 0-16,-1-4 0 0,1 1 0 0,-1-3 0 0,1 6 0 0,3-7 0 0,-4 4 0 15,1-6 39-15,-1 0 3 0,-3 3 1 16,4-6 0-16,-4-3-23 0,4 6-4 16,-4-6 0-16,7 2-1 0,-4-2-3 0,1-2-1 0,3-1 0 15,-4 0 0-15,1-6 9 0,3 6 1 0,-4-3 1 16,4 0 0-16,-3 0-8 0,3-8-2 0,0-1 0 0,-3 3 0 16,-1-3-12-16,4-5 0 15,-3 5 0-15,-1-3 0 0,1-2 0 0,-4 5-10 16,3-2 2-16,1-1 0 0,-4 0-12 0,3 1-3 0,-3 2 0 0,0 3 0 15,0 0-11-15,-3-2-2 0,3 5-1 16,-4 0 0-16,4 0-4 16,0 3-1-16,-3-2 0 0,3 2 0 0,0 6-25 0,0 0-5 0,0 0 0 15,0 0-1-15,0 0-134 0,0 0-26 0,0 0-6 16</inkml:trace>
  <inkml:trace contextRef="#ctx0" brushRef="#br0" timeOffset="159438.607">20073 15472 1782 0,'0'5'75'0,"-3"4"-60"16,3-9 79-16,0 0 16 0,0 0 3 0,3 3 1 15,1 3-59-15,-4 3-12 0,3-9-3 0,4 6 0 16,-3 0-23-16,3-6-5 0,-4 0 0 0,4 3-1 16,0-3-11-16,0 0 12 0,-3 0-12 0,7 0 12 15,-8 0-12-15,4 0 0 0,0 3 0 0,0-6 8 16,0 3-17-16,-3-3-4 0,3-3-1 0,0 0 0 15,0 0-14-15,-3 0-2 0,-1 0-1 0,1-3 0 16,-1-5 14-16,1 5 2 0,-4-3 1 0,0 0 0 16,0-5-20-16,3 5-4 0,1-3-1 0,-4 1 0 15,0 2 39-15,0 3 0 0,0 3 0 0,0-3 0 16,0 3 0-16,-4 1 0 0,4-7 0 0,0 9 0 16,-3-3 11-16,-1 0 9 0,1 0 3 0,3 6 0 15,0 0-12-15,-7-6-3 0,7 6 0 0,-8 0 0 16,8 0 0-16,-10-3 0 0,10 3 0 0,-11 3 0 15,4 0-8-15,0 3 0 0,0 0 0 0,0 3 0 16,0 0 0-16,4-3 0 0,-1 5 0 0,-3-2 0 16,3 3 0-16,1-3 8 0,-1 11-8 0,-3-11 8 15,4 3 4-15,-1 0 0 0,4 2 0 0,-3-5 0 16,3 3 2-16,-4 0 1 0,4-1 0 0,0 1 0 16,0-3 2-16,0 3 1 0,0 0 0 0,4-4 0 15,-1-2-8-15,1 3-2 0,3 0 0 0,-4-3 0 16,1 6-8-16,3-4 0 0,0 1 9 0,0 0-9 0,0-3 0 0,0 3 9 15,0-3-9-15,0 2 0 0,4-2 28 0,-4 0-2 0,3-3 0 16,-2 0 0 0,2 0-72-16,1 0-14 0,-4 0-4 0,3 3 0 15,1-3-6-15,3-3-2 0,-3 3 0 0,-1-3 0 16,1 0-140-16,-1 0-29 0</inkml:trace>
  <inkml:trace contextRef="#ctx0" brushRef="#br0" timeOffset="159858.808">20595 15572 1763 0,'0'0'74'0,"0"0"-59"16,0 0 70-16,-3 5 15 0,3-5 2 15,0 0 1-15,0 0-63 16,0 0-13-16,0 0-3 0,0 0 0 0,0 0-24 0,0 0 0 0,0 0 0 15,0 0-11 1,0 0-25-16,0 0-4 0,0 0-2 0,0 0 0 16,0 0-135-16,0 0-27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1-21T15:31:26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154 976 5104 0 0,'0'0'149'0'0,"0"0"41"0"0,0 0 81 0 0,0 0 32 0 0,0 0 8 0 0,0 0-26 0 0,0 0-112 0 0,0 0-49 0 0,0 0-10 0 0,0 0-38 0 0,0 0-152 0 0,0 0-70 0 0,0 0-12 0 0,0 0 12 0 0,0 0 54 0 0,0 0 0 0 0,0 0 43 0 0,0 0 97 0 0,0 0 44 0 0,0 0 11 0 0,0 0 70 0 0,0 0 292 0 0,0 0 130 0 0,0 0 21 0 0,0 0-76 0 0,0 0-381 0 0,0 0-301 0 0,0 0-91 0 0,0 0-20 0 0,0 0-31 0 0,0 0-119 0 0,0 0-56 0 0,0 0-11 0 0,0 0-37 0 0,0 0-146 0 0,0 0-68 0 0,0 0-14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4T15:30:47.6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4830 4400 752 0,'0'0'32'0,"0"0"-32"16,-8 3 40-16,8-3 1 0,-7 6 1 0,7-6 0 15,-7 6 2-15,7-6 0 0,-3 6 0 0,3-6 0 16,-7 12-6-16,7-12-1 0,-4 5 0 0,4-5 0 15,-3 6-17-15,3-6-3 0,-7 6-1 0,7-6 0 16,0 0-16-16,-4 6 0 0,4-6 8 0,-3 6-8 16,-1 6 16-16,4-3 0 0,0-9 0 0,-3 11 0 15,-5-5 0-15,8 6 0 0,-3 0 0 0,3-3 0 16,-4 2 3-16,4 1 0 0,0 0 0 0,0-6 0 16,0 5 21-16,0-5 4 0,0 6 0 0,0 3 1 15,0-3-27-15,0-1-6 0,0 4 0 0,4 3-1 16,-4-1 5-16,0 1 2 0,0 0 0 0,0 8 0 15,0-8 14-15,0 2 2 0,0 4 1 0,3-1 0 16,-3-2-12-16,0 2-3 0,0-5 0 0,0 3 0 16,0-10 8-16,0 13 0 0,0-12 1 0,0 8 0 0,0-2-5 15,-3-1-2-15,-1 10 0 0,4-4 0 0,-3 1-22 0,-1-3 0 16,4 8 0-16,-3-8 0 0,3-4 0 0,0 1 8 16,0-1 0-16,0-2 0 0,0 3-8 0,-4-1 0 15,4-8 0-15,0 9 0 0,0-6 0 0,0-1 0 16,0 4 0-16,-3-6 0 0,3 6 0 0,-4-4 0 15,4 1 0-15,-3-6 0 0,3 3 0 0,0 3 0 0,0-1 0 16,0-5 0-16,0-6 0 0,-4 6 0 16,4-6 0-16,0 0 8 0,0 0-8 0,0 0 11 0,0 0-11 15,0 0 12-15,0 0-4 0,0 0 0 0,0 0 0 16,0 0 0-16,0 0 0 0,0 6 0 0,0-6 0 0,0 0 0 16,0 0-8-16,0 0 10 0,0 0-10 0,0 0 10 15,0 0-10-15,0 0 0 0,0 0 0 0,0 0 8 16,0 0-8-16,0 0 0 0,0 0 0 0,0 0 0 15,0 0 0-15,0 0 0 0,0 0-11 0,0 0 11 16,0 0 0-16,0 0-8 0,4 6 8 0,-1-6 0 16,4 6 0-16,-3-6 0 0,3-6 0 0,0 6 0 15,-4 0 0-15,8 0 0 0,-4 0 0 0,0 0 0 16,-3 0 0-16,-1 0-10 0,4 0 10 0,0 0 0 16,0 0 0-16,8 6 0 0,-5-6 0 0,1 0 0 15,-1 6-8-15,1-6 8 0,-4 3 0 0,0-3 0 16,7 3 0-16,-3-3 0 0,-4 2 0 0,3 4 0 15,4-3 0-15,-3 0 0 0,3 3-8 0,-3-6 8 16,-1 6 0-16,1 0 0 0,-1 0 0 0,8 0 0 16,-7-1 0-16,-4-5 0 0,3 6 0 0,-3-3 0 15,4 0-12-15,-4 0 0 0,0 0 1 0,0-3 0 16,0 3-19-16,-3 0-4 0,-4-3-1 0,7 0 0 16,-4 0-12-16,4-3-2 0,-3 0-1 0,-1-3 0 15,4 0-36-15,1 0-7 0,-5 1-2 0,-3-7 0 16,4 6 7-16,-1 0 0 0,-3-6 1 0,4 4 0 15,-4-4-22-15,0 0-5 0,0 6-1 0</inkml:trace>
  <inkml:trace contextRef="#ctx0" brushRef="#br0" timeOffset="796.218">5196 5088 1409 0,'0'0'29'0,"-3"6"7"0,3-6-28 15,0 0-8-15,-7 3 0 0,7-3 0 16,0 0 43-16,0 0 7 0,0 0 2 0,0 0 0 16,0 0-11-16,0 0-1 0,0 0-1 0,0 0 0 15,0 0-28-15,0 0-11 0,0 0 8 0,0 0-8 0,0 0 0 0,0 0 0 0,0 0 0 0,0 0 0 16,0 0 0-16,0 0 0 0,0 0 0 0,0 0 0 16,3 9-12-16,4-9 12 0,-3 6-12 0,3-6 12 15,0 6 0-15,0-1 0 16,0 1 0-16,4 0 0 0,-4-6 0 0,3 6 0 0,4 0 0 15,-3-6 0-15,0 3 0 0,-1 0 0 0,1 0 0 16,3 0 0-16,-3 0 0 16,-1-3 0-16,1 6 0 0,-4-6 0 0,0-6 0 15,3 6 0-15,1-3 0 0,-4 3 0 0,0-6 0 0,-3 3 0 0,-1 0 0 16,1 3 0-16,-1-6 11 0,1 0-3 0,-4 0-8 16,3 0 12-16,1 1 0 0,-4-7-1 0,3 3 0 0,1 0 0 15,-1 0-3-15,-3-2 0 0,4 5 0 0,-4-6 0 16,0 6-8-16,0 0 0 0,-4-6 0 0,4 9 0 15,0-2 0-15,0-1 8 0,0 0-8 0,0 6 0 16,0 0 0-16,0 0 0 0,-3-6 0 0,3 6 0 16,0 0 8-16,0 0-8 0,0 0 8 0,-7 0-8 15,0-6 11-15,0 6-3 0,3 0-8 0,-3 6 12 16,0-6-12-16,0 6 0 0,0-6 8 0,0 6-8 16,0 5 0-16,-4-8 0 0,4 6 0 0,0 0 0 15,-3-3 11-15,2 0-11 0,1 0 12 0,0 0-12 16,4-6 8-16,3 0-8 0,0 0 0 0,-4 5 0 15,4-5 9-15,-3 12-1 0,3-12-8 0,-4 6 12 16,4-6-12-16,-3 6 0 0,3-6 8 0,-4 9-8 16,1-3 0-16,3 5 0 0,0 1 0 0,0 0 0 15,0-3 0-15,0 3 0 0,0-1 0 0,0 1 0 16,0 0 0-16,0-3 0 0,0 2 0 0,0 1 0 16,0 0-10-16,0 0 10 0,3-1-8 0,-3-2 8 15,4 3 0-15,-1 6-8 0,1-7 8 0,-1 1 0 0,4 0 0 16,0-3 0-16,4 2 0 0,-4 1-8 0,4-6 8 0,-4 0 0 15,0 0 0-15,3 0-8 0,-3 3 8 0,11-6-8 0,-7 5 8 0,-1-8-8 16,4 6-8-16,4-6 0 0,-4-6-1 0,4 6 0 31,-1 0-49-31,4-6-10 0,-6 4-1 0</inkml:trace>
  <inkml:trace contextRef="#ctx0" brushRef="#br0" timeOffset="2142.736">6742 4821 1482 0,'0'0'62'16,"-7"0"-50"0,-1 0 32-16,1 0 7 0,-3 0 1 0,3 0 0 15,0 0-24-15,0 0-4 0,0 0 0 0,-4 0-1 16,4 0 6-16,0 0 2 0,-7 0 0 0,3 0 0 15,1 0-23-15,-4 0-8 0,-1 0 0 0,1 0 9 16,4 0-9-16,-4 0 0 0,3 6 0 0,0-1 0 16,-6-5 0-16,6 6 0 0,-3 3-9 0,4-3 9 15,-5 6 0-15,5-6 0 0,-1 5 0 0,4 7 0 16,-3-9 0-16,-1 3 0 0,4 5 0 0,0 1 0 16,-4-6 0-16,4 8 0 0,0-2 0 0,0-1 0 15,4 4 0-15,-4-3 0 0,3 5-8 0,1-8 8 0,-1 3 0 16,4-1 0-16,-4 1 0 0,4-3 0 0,0 2 0 0,0-11 0 15,0-6 0-15,0 0 0 0,0 6 0 0,0-6 0 0,0 0-8 16,8 6 8-16,-8-6 0 0,7 6-12 0,0-6 12 16,3 0-10-16,4-6 10 0,0 0-8 0,1-6 8 15,-1 0-8-15,3-2 17 0,1 2 4 0,-4-6 1 16,4 1 0-16,3 2-26 0,-7-3-4 0,-3 1-2 0,3-1 0 16,-4 0 3-16,4 4 1 0,-7 2 0 0,4 0 0 15,-4-8-1-15,0 8 0 0,0 0 0 0,-3-6 0 16,-1 7-17-16,1 2-4 15,-4-970-1-15,0 1934 0 0,0-961 23 0,-4 1 5 0,4 5 1 16,-3-6 0-16,-1 6 31 0,-3-6 6 0,4 0 2 16,-4 6 0-16,7 0 2 0,-8 0 1 0,5 0 0 0,3 0 0 15,-7 6-13-15,0 0-2 0,0 0-1 0,3-1 0 16,1 1-6-16,3 6-2 0,0-3 0 0,0 0 0 16,0 5-10-16,0-2 0 0,3 0 0 0,-3 3 8 15,4 2-8-15,3 1 0 0,-4 0 0 0,4 8 0 16,-3-2 0-16,3 2 0 0,0 3 0 0,-3 1 0 15,3 2-16-15,0-2-1 0,3 8-1 0,1-9 0 16,-4 9 18-16,-4-8 0 0,-3 2-8 0,4 6 8 16,0-8 0-16,-1 2 0 0,-3 3 0 0,4-8 0 15,-4 8 11-15,3-8 5 0,-3-4 2 0,0 1 0 16,4 2-27-16,-8 1-6 0,4-4-1 0,0 6 0 0,4-8 16 16,-4 3 0-16,0-1 0 0,-4-2 0 0,4-4 0 0,-3 1 0 15,3 0 8-15,-4-4-8 0,1-2 0 0,-1 0 0 0,4 0 8 16,-4-4-8-16,4-2 13 0,-3 6-1 0,3-12 0 15,0 0 0-15,0 0-12 0,0 0 0 0,0 0 0 16,0 6 0-16,0-6-19 0,0 0 0 0,0 0 0 0,0 0 0 16,0 0 19-16,0 0 0 0,0 0 0 15,0 0 0-15,0 0 14 0,0 0 3 0,0 0 1 16,0 0 0-16,0 0-18 0,0 0 8 0,0 0-8 16,0 0 0-16,0 0 12 0,0 0-12 0,0 0 12 0,-4-6-12 15,1-6 14-15,-4 3-4 0,7-2-1 0,-4-1 0 16,1-6 0-16,3 6 0 0,-4-2 0 0,4-4 0 15,0 1 5-15,0-4 1 0,0-3 0 0,0 7 0 16,4-7 5-16,-4 4 2 0,3 2 0 0,1-3 0 16,3-2-22-16,-4 5 8 0,4-2-8 0,-3-4 0 15,3 7 0-15,0-1 0 0,0 3 0 0,-3 3 0 16,3-5-11-16,0 5-6 0,0 0-2 0,0 3 0 16,0 4-11-16,4-7-2 0,-4 0-1 0,3 3 0 15,1 3-16-15,3-2-3 0,-7 5-1 0,3-3 0 16,1 0-13-16,-4 0-2 0,0 0-1 0,4 0 0 15,-4 0 11-15,3-5 2 0,1 2 1 0,-4-3 0 16,4 6-14-16,-1-12-3 0,4 4-1 0</inkml:trace>
  <inkml:trace contextRef="#ctx0" brushRef="#br0" timeOffset="2793.809">6971 4809 1371 0,'-11'12'28'0,"4"-12"8"0,7 0-36 0,-3 6 0 0,-1-1 0 0,1 1 0 15,-1 3 44-15,1-3 3 0,3 6 0 0,0-6 0 16,0-1-11-16,0 1-1 0,0 6-1 0,3-3 0 16,-3 0-23-16,4 5-11 0,-4-8 10 0,3 6-10 15,1 0 0-15,-1 0 0 0,-3 2 0 0,4-2 0 16,-1 0 14-16,1-6-3 0,-1 5-1 0,1 1 0 16,-1-3 12-16,4 3 2 0,-3-6 1 0,0 0 0 15,-1-1 3-15,-3-5 0 0,4 6 0 0,-1 0 0 0,-3-6-4 16,7 3-1-16,-3 0 0 0,-4-3 0 0,7 3-7 0,-7-3 0 15,3 0-1-15,-3 0 0 0,11 0-1 0,-8-3 0 16,1 0 0-16,3 0 0 0,-4 3-2 0,1-6 0 16,3 0 0-16,-3 6 0 15,-1-5-3-15,1-1-1 0,-4 0 0 0,3 0 0 0,1 0 1 16,-1 0 0-16,1-6 0 0,-1 9 0 0,1-2-9 0,-4-7 0 16,0 6 0-16,0 0 8 0,0 0-8 0,-4-6 10 0,4 7-10 0,-3-4 10 15,-1 3-10-15,4 0 0 0,0 0 9 0,-3-6-9 16,3 6 0-16,-4 1-8 0,1-4 0 0,-1 0 0 31,1 6-16-31,-1-9-2 0,4 0-1 0,0 7 0 0,0-1-18 0,0-6-4 16,0 6-1-16,0-3 0 0,0 3-100 0,0-5-20 15,0 11-4-15</inkml:trace>
  <inkml:trace contextRef="#ctx0" brushRef="#br0" timeOffset="3480.18">7444 4859 1147 0,'-18'12'24'0,"11"-7"5"0,0 1-29 16,3 6 0-16,-3-6 0 0,-3-3 0 0,3 3 83 0,3 0 10 0,-3 0 3 0,7-6 0 16,0 0-29-16,-7 5-6 0,7-5-1 0,-7 0 0 15,7 0-12-15,-7 6-4 0,0-6 0 0,0 0 0 16,-4 6-21-16,8-6-5 0,-4 0-1 0,7 0 0 15,0 0-17-15,-7 6 10 0,7-6-10 0,0 0 8 16,-8 0-8-16,5 6 0 0,-4 0 0 0,7-6 0 16,-4 6 0-16,1-3 0 0,-1 3 0 0,4-1 0 15,0 7 0-15,0 0-11 0,0-6 11 0,0 6-8 16,0-7 8-16,4 7 0 0,-1-3 0 0,1-3 0 16,-1 6 0-16,-3-6 0 0,4-1-9 0,-4-5 9 15,3 6 0-15,5 0-11 0,-1-6 11 0,0 3-8 16,0 0 8-16,3-3 0 0,-3 0 0 0,0-3 0 15,0 0 0-15,1 3 0 0,-1-12 0 0,-4 7 0 0,4-1 0 0,-3 0 16 16,-1 0-4-16,8-6-1 16,-8 6 2-16,-3-8 1 0,0 2 0 0,4 6 0 0,-4-6-5 0,0 0-1 15,3 4 0-15,-3 2 0 16,0-6-8-16,4 6 0 0,-1-6 0 0,-3 6 8 0,0 1-8 0,0 5 0 16,0 0 0-16,0 0 0 15,0-9-11-15,0 9 3 0,0 0 0 0,0 0 0 0,0 0-8 0,0 0-2 16,0 0 0-16,0 0 0 15,0 0 9-15,0 0 9 0,0 0-13 0,4 3 5 0,0 3 8 16,3-1 0-16,-4 1-9 0,1 0 9 0,3 0 0 16,-4 6 0-16,1-6-9 0,-1 3 9 0,1 2 0 0,3 1 0 15,-4 0 0-15,1 0 0 16,-1-4 0-16,1 10 0 0,-1-12 0 0,1 6 0 16,0-1 0-16,-4 1 0 0,3-3-8 0,1 3 8 15,3-6-26-15,-4 0-2 0,4-1 0 0,0 1 0 16,-3-6-49-16,3 0-11 0,-4-6-1 0</inkml:trace>
  <inkml:trace contextRef="#ctx0" brushRef="#br0" timeOffset="6365.646">9716 4844 684 0,'-8'3'28'15,"8"-3"-28"1,0 0 80-16,0 0 11 0,0 0 1 0,0 0 1 16,-3-9 6-16,-1 9 1 0,1-6 0 0,3 6 0 0,-7 0-30 15,7 0-6-15,0 0 0 0,0 0-1 0,0 0-17 0,0 0-3 16,-4 6-1-16,4 9 0 0,0-3-34 0,0-1-8 16,0-5 0-16,0 12 0 0,0-3 0 0,4 2 0 0,-4 7 0 0,7-6 0 15,-4 8 0-15,4-3 0 0,1 4 0 0,-1-4 0 31,0 4 0-31,0 2 0 0,-4-5 0 0,4 8 0 16,0-5 0-16,-3 2 15 0,3 6-4 0,0-2-1 0,0-4 12 16,0 3 2-16,0 1 1 0,0 2 0 0,0-9-3 0,-3 4-1 15,3-4 0-15,0 4 0 0,0-7-9 16,0-5-3-16,0 2 0 0,0-2 0 0,-3 0 8 0,-1-7 2 16,1 4 0-16,-4-9 0 0,0 0-19 0,0-6-11 0,0 0 2 0,0 0 0 15,0 0 28-15,0 0 5 0,0 0 2 0,-4 12 0 16,-6-12-5-16,-1-6-1 0,0 0 0 0,1 6 0 15,-4-6-20-15,0 6 0 0,-1-6 0 0,1 0 8 16,0 0-8-16,0 1 0 0,0-1-11 0,0-9 11 16,0 9-16-16,0-6 4 0,0 6 0 0,-1-5 0 15,-2-1 0-15,3 3 1 0,-4-3 0 0,0 1 0 16,4-1 3-16,-3 0 0 0,3 0 0 0,-1 3 0 16,1-2-29-16,0-1-6 0,4-3-1 0,-4 4 0 15,-1-7-3-15,5 6-1 0,-1-6 0 16,4 1 0-16,-3 2-33 0,3-3-7 15,0-5-2-15</inkml:trace>
  <inkml:trace contextRef="#ctx0" brushRef="#br0" timeOffset="6680.089">9648 4597 1384 0,'0'0'39'0,"0"0"9"0,0 0-38 0,0 0-10 0,0 0 0 0,0 0 0 15,0 0 0-15,0 0 0 0,0 0 0 0</inkml:trace>
  <inkml:trace contextRef="#ctx0" brushRef="#br0" timeOffset="7375.651">9998 4882 557 0,'0'0'11'0,"-4"0"5"0,4 0-16 0,-7 0 0 0,7-970 0 0,0 1940 0 16,-7-958 48-16,7-12 6 0,0 0 2 0,0 0 0 16,-7 0 6-16,7 0 2 0,0 0 0 0,-7 0 0 15,7 0 3-15,0 0 1 0,0 0 0 0,-7 6 0 16,7-6-26-16,-4 3-5 0,4-3-1 0,-3 6 0 16,-1 0-24-16,4 5-4 0,0-5-8 0,0 6 11 15,0 0 8-15,0-6 1 0,0 6 1 0,0 2 0 16,0-2-13-16,0-6-8 0,4 6 10 0,-1 2-10 15,1-2 37-15,-1 0 2 0,1 0 0 0,0-7 0 16,-1 10-21-16,4-3-4 0,0 6-1 0,0-7 0 16,0 1 3-16,-3 0 0 0,3-3 0 0,0 8 0 0,-4-5-7 0,4 0-1 15,1 0 0-15,-1 2 0 0,0-2 10 16,0 0 2-16,0-6 0 0,-4 8 0 0,4-8-7 0,0 0-1 16,-3 0 0-16,3 0 0 0,0 0 7 15,-3-6 1-15,-4 0 0 0,7-6 0 16,0 0 8-16,-4 0 3 0,4-3 0 0,0 3 0 0,0-5-15 15,0 5-2-15,0-6-1 0,1 0 0 0,-1-5-13 0,0 2 0 16,0-9 0-16,0 1 0 0,-4 2 0 0,4-2 0 16,0 2 0-16,-3 4-10 15,-1-7-24-15,5 3-5 0,-5 4-1 0,1-1 0 16,-4 1 16-16,3 2 4 0,-3 3 0 0,-3 0 0 0,3 1 6 0,-4-1 2 0,4 6 0 16,-3 3 0-1,3-3-16-15,0 6-4 0,0 0 0 0,0 0 0 0,0 0 0 16,0 0 0-16,0 0 0 0,0 0 0 15,0 0-17-15,-8 6-4 0,8-6-1 0</inkml:trace>
  <inkml:trace contextRef="#ctx0" brushRef="#br0" timeOffset="7705.932">10478 5023 1013 0,'0'0'20'0,"-4"9"8"0,-3-3-28 15,7-6 0-15,0 6 0 0,-4 6 0 0,4-6 72 0,0 0 10 0,0-1 2 0,0 7 0 16,0 0-33-16,0-3-7 0,0 3 0 0,0-1-1 15,0 1-27-15,0 0-4 0,0 3-2 0,0-4 0 16,4 1-10-16,-4-6 0 0,0-6 0 0,0 0-11 16,0 0 11-16,0 0 0 0,0 0 8 0,0 0-8 15,0 0-12-15,0 0-8 16,0 0 0-16,0 0-1 16,0 0-94-16,0 0-18 0,0 0-4 0</inkml:trace>
  <inkml:trace contextRef="#ctx0" brushRef="#br0" timeOffset="7893.368">10372 4641 1520 0,'-7'9'32'0,"3"3"6"0,4-6-30 0,0 0-8 0,0 5 0 0,0-11 0 16,0 6 9-16,0-6 1 0,4 0 0 0</inkml:trace>
  <inkml:trace contextRef="#ctx0" brushRef="#br0" timeOffset="8343.337">10608 4474 1384 0,'-4'14'39'0,"1"-2"9"0,-1 6-38 0,1-3-10 0,3 2 0 0,-4 1 0 15,8-1 52-15,-4-5 9 0,0 9 2 0,0-9 0 16,3 5-37-16,1 4-7 0,-1-4-2 0,1 7 0 16,0-9-6-16,3 14-2 0,-4-5 0 0,4 2 0 15,0-2-1-15,0 2-8 0,-3-3 12 0,3 7-4 16,0-4 0-16,4 4 0 0,-1-4 0 0,-3-2 0 15,4 8 10-15,-4-8 2 0,3-1 0 0,-3 4 0 16,1-10 10-16,-5 1 2 0,4-3 1 0,0 2 0 16,0-5-15-16,0 0-3 0,0 2-1 0,0-2 0 15,0-6-14-15,-3 0 0 0,3 0 0 0,-3-6 0 16,-4 0-32-16,0 0-2 0,0 0-1 0,0 0 0 16,0 0-24-16,0 0-5 0,0 0 0 0,0 0-1 15,0 0-45-15,0 0-9 0,0 0-1 0</inkml:trace>
  <inkml:trace contextRef="#ctx0" brushRef="#br0" timeOffset="8860.049">10876 4494 1250 0,'0'0'35'0,"0"0"9"15,0 0-36-15,0 0-8 0,0 0 0 0,0 0 0 16,0 0 0-16,0 0 12 0,0 0-12 0,0 0 12 16,0 0-12-16,0 0 0 0,4 6 0 0,-4 0 0 15,3 12 0-15,-3-12 0 0,4 2 0 0,-1 10 0 16,1-6 0-16,-1 5 0 0,4-5 0 0,-3 9 0 16,3-4 0-16,0 4 15 0,-3 3-3 0,3-7 0 15,0 10 20-15,-4 2 4 0,4-5 1 0,0 2 0 16,0 3-8-16,-3-2-1 0,3 2-1 0,0-2 0 0,-3 2 0 0,-1-2 0 15,1 2 0-15,3-6 0 0,-4 4-7 16,1-4-2-16,-1-2 0 0,1 3 0 0,3 5 16 0,-4-8 3 16,1 2 1-16,3-5 0 0,-4 2-30 15,1-2-8-15,3-6 0 0,-3 5 0 0,-1-2 0 0,1 3 0 16,-1-7 0-16,-3 1 0 0,4-6 0 0,-4-6 0 16,0 0 0-16,0 0 0 0,0 0-16 0,0 0-2 0,0 0 0 0,0 0 0 31,0 0-38-31,0 0-8 0,0 0-2 0</inkml:trace>
  <inkml:trace contextRef="#ctx0" brushRef="#br0" timeOffset="9516.14">11222 5118 1409 0,'0'0'29'0,"0"0"7"0,0 0-28 16,-4 5-8-16,4-5 0 0,0 0 0 0,0 0 21 0,0 0 3 0,0 0 1 0,0 0 0 15,0 0-5-15,7 6 0 0,-7-6-1 0,4 6 0 16,3 0-11-16,0-6-8 0,0 6 12 0,0-6-12 16,4 3 8-16,-4 0-8 0,0 0 0 0,3 0 0 15,-3 0 8-15,1 3-8 0,2-6 0 0,-3 0 0 16,0 5 8-16,4-5-8 16,-4 0 0-16,3 0 0 0,-3-5 14 15,1 5-4-15,2 0-1 0,-3 0 0 0,4 0 13 0,-4-6 2 0,-4 3 1 0,4 0 0 16,-3 0-13-16,-4 3-4 0,3-3 0 0,1 0 0 15,0-3 0-15,-4 0 0 0,3 0 0 0,-3-5 0 16,4 5-17-16,-4 0-4 0,0-6-1 0,0 6 0 16,0-3-18-16,-7-2-3 15,3-1-1-15,-3 6 0 0,3-6-19 0,-3 6-4 0,0-3-1 16,4 4 0-16,-4-1 29 0,0 0 6 0,-4 0 1 0,4 0 0 16,-4 6 24-16,1-6 8 0,-1 6 0 0,1 0 0 0,3 0 9 15,-4 0 3-15,4 0 0 0,0 6 0 16,3 0 8-16,-3 0 3 0,4 0 0 0,-1 0 0 0,1 2-5 15,-1 10-1-15,1-12 0 0,3 12 0 16,-4-7-10-16,4 4-3 0,0 3 0 0,0-1 0 16,4 1-3-16,-4-6-1 0,3 2 0 0,-3-2 0 15,4 0 0-15,-1 0 0 0,1 2 0 0,-1 4 0 16,1-12-8-16,-1 6 10 0,4-1-10 0,-3-5 10 16,3 3-10-16,-3-3 0 0,3-6 0 0,0 6 8 15,3-6-8-15,-3 6 0 0,4-6 0 0,-4 0 0 16,7 6-17-16,-3-6 1 0,3 0 0 0,0 0 0 15,4 0-16-15,-4 6-4 0,3-6 0 0,1 0 0 16,0 0-36-16,-4-6-7 0,3 6-1 0</inkml:trace>
  <inkml:trace contextRef="#ctx0" brushRef="#br0" timeOffset="10074.634">11638 4494 1165 0,'0'0'24'0,"0"0"7"0,0 0-31 0,0 0 0 0,0 0 0 0,0 0 0 16,0 0 22-16,0 0-2 0,0 0 0 0,0 0 0 0,0 0-12 0,0 0-8 16,0 0 8-16,-3 6-8 15,-1 0 0-15,1 6 0 0,3-6 0 0,-4 3 0 0,4-4 36 0,4 7 4 0,-4 6 0 0,3-6 0 16,4-1-7-16,-3 10-1 15,3-3 0-15,-4-7 0 0,4 10 9 0,0-3 2 0,0-1 0 0,0 10 0 16,1-4-19-16,-1 1-3 0,0-4-1 16,0 10 0-16,0-13 6 0,0 10 1 0,0-4 0 15,0 1 0 1,0 2-3-16,0-2-1 0,0 2 0 0,-3 4 0 0,3-4-5 16,0 3-1-16,-4-2 0 0,4 2 0 0,-3-2-4 0,-1 2-1 15,4-5 0-15,-3 2 0 0,-1-2-12 0,5-1 8 0,-1-2-8 16,-4 2 0-16,1-11 0 0,-1 3 0 0,1 2 0 0,-4-5 0 15,0 0 0-15,3-6 0 0,-3 3 0 0,0-9 0 16,0 11-14-16,0-11-6 0,0 0 0 0,0 0-1 16,-3 6-26-16,3 0-5 15,0-6 0-15,-4 6-1 0,4-6-8 0,0 0-2 0,0 0 0 0,0 0 0 16,0 0-97-16,0 0-19 0,0 0-4 0</inkml:trace>
  <inkml:trace contextRef="#ctx0" brushRef="#br0" timeOffset="10495.164">11448 4859 1755 0,'0'0'36'0,"-4"6"9"0,4-6-36 0,0 6-9 0,4-1 0 0,-1 1 0 16,1 0 9-16,-1 0 0 0,4 0 0 0,4-6 0 15,-4 3 15-15,4 0 2 0,3-3 1 0,-4 3 0 16,4-3-27-16,4 0 0 0,-4 0-12 0,4 0 12 16,-4 0 0-16,3 0 0 0,-2-3 0 0,-1 3 0 15,3-964 0-15,1 1931 0 0,3-964 0 0,-3 0 0 16,-1-3-16-16,1 0 4 0,-4 0 0 0,4 6 1 16,-4-6-9-16,4 0-1 0,-4 0-1 0,0 0 0 15,0 5-9-15,0-5-1 0,0 0-1 16,0 0 0-16,0 0-39 0,-3 0-8 0,3 0-2 0</inkml:trace>
  <inkml:trace contextRef="#ctx0" brushRef="#br0" timeOffset="13402.98">12344 5376 657 0,'0'0'28'16,"0"0"-28"-1,0 0 63-15,0 0 7 0,0 0 2 0,0 0 0 16,0 0-13-16,0 0-3 0,0 0 0 0,-7 6 0 15,7-6-9-15,0 0-3 0,0 0 0 0,0 0 0 16,-4 0-6-16,4 0-2 0,0 0 0 0,-7 12 0 16,4-9-27-16,-1 9-9 0,4-1 0 0,-4-5 0 15,1 6 0-15,-1 0 0 0,1 5 0 0,3-2 0 0,-4 3 0 16,1-1 0-16,3-2 0 0,-4 9 0 0,1-7 8 0,-1-2-8 16,1 3 0-16,-1-1 0 0,-3-5 11 15,4 3-11-15,-4-4 10 0,3 1-10 16,-3 0 9-16,3 0-9 0,-3-6 8 0,4-1-8 15,-4 1 0-15,0 0 0 0,3 3 0 0,-6-9 0 0,3 6-10 0,-8 0-7 0,5-6-2 16,-1 0 0 0,-3-6-129-16,4 0-25 0</inkml:trace>
  <inkml:trace contextRef="#ctx0" brushRef="#br0" timeOffset="14429.42">13212 5147 1354 0,'0'0'38'0,"0"0"10"0,0 0-39 0,0 0-9 0,0 0 0 0,0 0 0 16,0 0 40-16,0 0 5 0,0 0 2 0,0 0 0 16,0 0-35-16,-4 3-12 0,0 6 0 0,4 0 9 15,4-4-9-15,-4 7 0 0,4 0 0 0,-1 0 0 16,1 2 0-16,-1 4 0 0,1 0 0 0,-1 5 0 15,1-2 0-15,-1-4-11 0,1-5 11 0,-4 3-12 16,3 2 12-16,-3-11 0 0,4 6 0 0,-4-6-8 16,0-6-19-16,3 6-3 0,-3-6-1 0,0 0 0 15,0 0-125-15,0 0-24 0</inkml:trace>
  <inkml:trace contextRef="#ctx0" brushRef="#br0" timeOffset="14651.09">13130 4838 1535 0,'0'0'64'0,"0"0"-51"15,0 0 3-15,0 0 1 0,0 0 0 0,0 0 0 16,0 0-17-16,0 0 0 0,-7-6-11 0</inkml:trace>
  <inkml:trace contextRef="#ctx0" brushRef="#br0" timeOffset="15339.162">13430 4427 801 0,'0'11'34'15,"0"-5"-34"1,4 6 64-16,-4 0 7 0,3 3 1 0,-3-4 0 16,4 1-32-16,-1 6-7 0,1 2-1 0,-1 4 0 0,1-4-17 15,-1 10-4-15,5-1-1 0,-5-2 0 0,1 8 0 0,3-9 0 16,-4 10 0-16,4-4 0 0,-3-3 22 0,3 10 5 0,0-4 1 0,-4 3 0 15,4-6 2-15,-7 10 0 16,4-10 0-16,0 3 0 0,-1-2-9 16,1-4-2-16,3-3 0 0,-4 4 0 0,4-4-11 15,-3-2-2-15,-1-1-1 0,4-2 0 16,-3 2-15-16,-1-8 8 0,4 0-8 0,0 5 0 0,-3-8 0 0,0-6 0 0,-1 0 0 0,1 0 0 31,-1-3-49-31,-3-3-7 0,7 0 0 0</inkml:trace>
  <inkml:trace contextRef="#ctx0" brushRef="#br0" timeOffset="16064.564">14926 4400 1393 0,'-21'0'28'0,"14"0"9"0,0 0-29 0,-4 0-8 0,4 0 0 0,-3 0 0 16,-1-6 52-16,0 0 10 0,-3 1 2 0,4-1 0 16,-4-12-13-16,-4 6-3 0,4 4 0 0,-4-10 0 15,1 6-23-15,-5 0-5 0,5-2 0 0,-4 2-1 16,-4 6-51-16,0 0-11 0,-3 0-1 0,3 6-1 15,-3-6-4-15,3 6-1 0,4 0 0 0,-4 0 0 16,4 0 36-16,0 0 14 0,3 6-11 0,1-6 11 16,3 12-12-16,0-6 3 0,3 9 1 0,0 2 0 15,1 1 8-15,3 0 0 0,0 2 0 0,3 4-8 16,1-1 8-16,-1 4 0 0,1-4 0 0,3 9 0 16,3 4 8-16,-3-4-8 0,4 0 8 0,-1 10-8 15,1-7 21-15,-1 9 0 0,4-6 0 0,-3 0 0 16,3 9 9-16,0-3 2 0,4 1 0 0,-1-4 0 0,-3 3 0 15,4 6 0-15,-1-9 0 0,1 3 0 0,0-6-10 16,-1-2-2-16,1-4 0 0,-1 0 0 16,-3-2-10-16,4-4-2 0,0 3-8 0,-4-11 12 15,0-3-12-15,0 2-8 0,-4-5 8 0,4-6-13 16,-3 0-35-16,3 0-8 0,0-6 0 0</inkml:trace>
  <inkml:trace contextRef="#ctx0" brushRef="#br0" timeOffset="16427.526">14090 4938 1417 0,'0'6'60'16,"-4"0"-48"-1,4 6 21-15,0-9 5 0,0 3 1 0,0-1 0 16,0-5-6-16,4 12-1 0,-1-12 0 0,1 6 0 16,3 0-11-16,0-6-2 0,0 0-1 0,0 6 0 15,4-6-18-15,3 0 0 0,-4 0 8 0,8 6-8 16,0-6 0-16,-1 0 0 0,8 0 0 0,0 0 0 15,0 6 0-15,3-6-11 0,0 5 2 0,4-2 0 16,-1 3-29-16,1 0-6 0,0 0 0 0,3 0-1 16,-3-6-34-16,0 0-6 0,-1 0-2 0,1 0 0 15,-4 6-25-15,-3-6-6 0</inkml:trace>
  <inkml:trace contextRef="#ctx0" brushRef="#br0" timeOffset="16947.41">14873 5156 1288 0,'-14'23'27'0,"7"-17"5"0,0 0-32 0,3 0 0 0,1 6 0 0,-4-9 0 16,0 8 44-16,0 1 3 0,0-6 0 0,0 0 0 15,0 0-27-15,-1 0-4 0,1 5-2 0,0-8 0 16,0 6 1-16,0 0 0 0,4-3 0 0,-1 0 0 16,1 0-15-16,3 5 0 0,-4-5 0 0,4 0 0 15,0 0-16-15,4 0 3 0,-4 0 1 0,3 3 0 16,1-4 12-16,-1 1 0 0,4 0 0 0,0-6 0 16,0 6 0-16,0-6 0 0,4 0 0 0,0 6 0 15,-4-6 0-15,3-6 0 0,1 6 0 0,-4 0 0 16,3 0 0-16,1-6 0 0,0 6 0 0,-1-6 0 15,1 6 0-15,-4-6 0 0,3 1 0 0,-3-4 0 16,1 3 0-16,-1 0 0 0,-4 0 0 0,1-6 0 16,-1 1 0-16,-3 5 0 0,0-6 0 0,0 0 0 15,0 6 31-15,0-2-1 0,-3 2 0 0,3 6 0 0,0 0-30 16,0 0 0-16,0 0 0 0,0 0 0 0,0 0 12 0,0 0-4 16,0 0-8-16,0 0 12 0,0 0 3 0,0 0 0 0,0 0 0 15,0 0 0-15,0 0-15 0,0 0 0 0,-4 0 0 0,1 11 0 16,3-5 0-16,3 3 0 0,-3 3 0 0,4-6 0 15,-1 0 0-15,-3 5 0 0,4-5 0 0,-1 3 0 16,1 0 0-16,3 0 0 0,-4 2-12 0,4-5 12 16,-3 0 0-16,3 0 0 0,0 0 0 0,-3-6 0 15,3 0-9-15,-7 0 9 0,3 6 0 0,1-12-9 16,-1 6-35-16,4-6-6 0,-3 0-2 16</inkml:trace>
  <inkml:trace contextRef="#ctx0" brushRef="#br0" timeOffset="17234.774">15176 5235 1036 0,'0'0'21'0,"0"0"7"15,0 0-28-15,0 0 0 0,0 0 0 0,0 0 0 16,0 0 47-16,-3 6 4 0,3 0 1 0,0 0 0 0,0 0-28 0,0 5-4 16,3-5-2-16,-3 0 0 0,4 3-5 0,0 3-1 0,-1-6 0 0,1 11 0 15,-1-11-12-15,1 6 9 0,-1-3-9 0,1 8 8 16,-1-11 2-16,1 0 0 0,-1 6 0 0,-3-9 0 16,0-3-10-16,0 0 0 0,7 3 0 0,-7-3-11 31,0 0-45-31,4-3-8 0</inkml:trace>
  <inkml:trace contextRef="#ctx0" brushRef="#br0" timeOffset="17472.517">15057 4777 1123 0,'0'11'23'0,"-4"10"7"16,4-9-30-16,4-1 0 0,-4 4 0 0,0-3 0 16,3-6 24-16,-3 5 0 0,0-11-1 0,0 0 0 15,0 0-42-15,0 0-8 0,0 0-1 0</inkml:trace>
  <inkml:trace contextRef="#ctx0" brushRef="#br0" timeOffset="17936.349">15420 4347 1384 0,'-4'6'39'0,"1"6"9"0,-1 0-38 0,4-1-10 0,0 1 0 0,0-3 0 15,0 3 25-15,0 5 3 0,-3-5 1 0,3 6 0 16,3 2 11-16,1-2 3 0,3 0 0 0,-4 2 0 16,4 4-31-16,1-4-12 0,-1 10 8 0,3-1-8 15,-3 4 0-15,0-1 0 0,0 3 0 0,0 0 0 16,0 4 8-16,-3 5 4 0,7-6 0 0,-8 3 0 16,4 3 6-16,-3 0 2 0,3-3 0 0,-4 4 0 15,4-7 13-15,-3 3 3 0,-1-9 1 0,1-2 0 16,-1 2-3-16,-3-3-1 0,4-5 0 0,0 2 0 15,-1-2-10-15,-3-6-3 0,4 2 0 0,-1-8 0 16,1 6-20-16,-4-7 0 0,0 4 0 0,0-9 8 0,0-6-8 0,0 12 0 16,0-12-11-16,0 0 11 15,0 0-38-15,0 0-2 0,0 0 0 0,0 0 0 16,0 0-30-16,0 0-6 0,0 0-2 0</inkml:trace>
  <inkml:trace contextRef="#ctx0" brushRef="#br0" timeOffset="18301.561">15236 4903 1963 0,'0'0'56'0,"0"0"12"16,0 6-55-16,0-6-13 0,0 6 0 0,0-6 0 16,4 11 0-16,3-5 0 0,-3 0 0 0,6 0 0 15,1 0 0-15,-1-6 0 0,4 6 0 0,1 0 0 16,-1-6 0-16,3 0 0 0,1 3 0 0,0-3 0 15,-4 3-20-15,3-3 2 0,1 0 1 0,0 3 0 16,-1-3-43-16,4 3-8 0,1-3-1 0,-1 0-1 16,0 2-18-16,0-2-4 0,0 0-1 0,0 0 0 15,4 6-76-15,-4 0-15 0</inkml:trace>
  <inkml:trace contextRef="#ctx0" brushRef="#br0" timeOffset="19168.238">16425 5026 1644 0,'-10'-3'34'0,"10"3"9"0,0 0-35 16,0 0-8-16,-7 0 0 0,7 0 0 0,-7-5 55 0,0-1 9 15,7 6 1-15,-7 0 1 0,3-6-42 0,-3 6-9 0,3-6-2 0,4 6 0 16,-7-6-13-16,7 6 9 0,-7 0-9 0,4-6 8 16,3 6-8-16,-7 0 0 0,7 0 0 0,-11 0 0 15,4 0 0-15,0 6-14 0,-4 0 3 0,4 0 1 16,-3 6-20 0,-1-7-4-16,4 7-1 0,-3 3 0 0,-1-3 14 0,4-1 2 0,-4 7 1 0,1-3 0 15,3 8 18-15,0-11 0 0,3 3-8 0,1-3 8 16,-4 5 0-16,3-5 8 0,0-6-8 0,1 0 12 15,3 0 13-15,0 2 3 0,0 4 0 0,0-12 0 16,0 0-8-16,0 0 0 0,0 0-1 0,0 0 0 16,0 0-7-16,0 0 0 0,3 0-1 0,5 6 0 15,-1-6-11-15,3 0 0 0,-3 0 0 0,4-6 0 16,-1 6 0-16,-3 0 0 0,4 0 0 0,-4 0 0 16,4 0 0-16,-4 0 0 0,3 6 0 0,-3-6 0 0,4 6 0 0,-4-6 0 15,0 6 0-15,4 0 0 16,-4 5 0-16,0-5-9 0,0 0 9 0,3 3 0 0,-3 3-10 0,-3-6 10 15,3 5-8-15,-3 1 8 16,-1-6 0-16,-3 3 0 0,4-3 0 0,-4 5 0 0,0 1 0 0,0-6 0 16,0-6 0-16,0 6 0 0,-4 0 0 0,4-3 0 15,4 9 0-15,-4-1 8 0,0-5-8 0,-4 0 0 0,1 0 0 0,-1 6 0 16,4-12 10-16,-3 6-2 0,-5 0-8 0,1-1 12 16,0 1 0-16,0 3 0 0,-3-9 0 0,-1 6 0 15,1-6 16-15,-1 0 4 0,0 0 0 16,-3 0 0-16,4-6-32 0,-1 6 0 0,1-6 0 0,-5 3 0 31,5 0-26-31,-1 0-11 0,1-2-3 0,-1 2 0 16,4 0-9-16,0-3-3 0,0 6 0 0,7 0 0 15,0 0-43-15,0 0-9 0,0 0-1 0</inkml:trace>
  <inkml:trace contextRef="#ctx0" brushRef="#br0" timeOffset="19813.592">16658 5147 1417 0,'-7'6'60'0,"0"3"-48"16,0 2 42-16,0-5 9 16,0 6 1-16,0-6 1 15,0 0-17-15,0 0-3 0,7-6-1 0,-11 3 0 0,1 8-28 0,3-5-5 0,-4 6-2 0,4-6 0 16,-4 6-1-16,4-1 0 0,0-5 0 15,0 9 0-15,4-3-8 0,-1 5 0 0,4-5 0 0,-3 0 0 16,6 3 0-16,-3 2 0 0,4-5 0 0,-1-3 0 16,1 8 0-16,3-5 0 0,0 0 0 0,0 0 0 15,3-3 8-15,1-1 0 0,-4-2 0 0,4-3 0 16,-1 3-8-16,1-6 8 0,-1 0-8 0,1 0 8 16,-4 0-8-16,4 0 8 0,-4-6-8 0,3 0 8 15,-3 0-8-15,4 1 8 0,-4-4-8 0,0-3 8 16,-4 6-8-16,5-6 0 0,-5 1 0 0,-3-4 0 15,4 3 0-15,-4 0-11 0,0-8 3 0,-4 5 0 16,4 0 0-16,-3-2 0 0,-1 5 0 0,0-6 0 16,-3-2 8-16,4 8 0 0,-4 0 8 0,0 3-8 15,-4-2 0-15,4-1 0 0,0 6 0 0,0-6 0 16,4 6 0-16,-1-5 0 0,0 5 0 0,1 3 0 16,3 3 11-16,0 0-3 0,-4-3 0 0,4 3 0 15,0 0-8-15,0 0 8 0,0 0-8 0,0 0 8 16,0 0-8-16,-7 0 0 0,7 0-10 0,-7 3 10 0,7-3-24 0,-7 6 0 15,0-3 1-15,0 8 0 16,4-5-4-16,-4 6-1 0,7-12 0 0,-4 6 0 16,-3 0 3-16,3 3 0 0,-3-1 0 0,0 1 0 15,4 3-5-15,3-6-1 0,0 0 0 0,0 0 0 16,0 5-39-16,0-11-8 0,3 6-2 0</inkml:trace>
  <inkml:trace contextRef="#ctx0" brushRef="#br0" timeOffset="20322.651">16831 5203 1342 0,'0'0'29'0,"0"0"7"0,0 0 0 0,0 0 3 16,0 0-31-16,0 0-8 0,0 0 0 0,-7 6 0 16,3 0 58-16,1 2 10 0,-1-2 3 0,1 6 0 15,3-6-29-15,0 0-6 0,-4 0 0 0,4 5-1 0,0-8-12 0,0 6-3 16,4 0 0-16,-4 3 0 15,0 0-10-15,3-1-2 0,-3-5-8 0,4 3 12 0,-1 3-12 0,1 5 0 16,0-5 0-16,-1 0 0 16,4-3 16-16,-3 2-4 0,3 1 0 0,0 0 0 0,0 0-1 0,3-3-1 15,-6-1 0-15,3 1 0 16,4-3-10-16,-1 0 12 0,1 0-12 0,3 0 12 0,-4 0 11 0,1-6 2 16,3 0 1-16,-3 5 0 15,-1-5-26-15,4 0 8 0,-3-5-8 0,-4 5 0 0,0 0 15 0,0-12-3 0,0 6 0 16,0 0 0-16,0-6 9 15,-3 6 2-15,-4 1 0 0,3-4 0 0,-3-3 5 0,0 0 0 0,0 6 1 0,-3-11 0 16,3 8-29-16,-4-3 0 0,1-6 0 0,-4 1 0 16,0 2 0-16,0 3 0 0,0-5 0 0,-1 5 0 31,1-3-39-31,4 9-13 0,-4-11-4 0,3 11 0 16,1 0-140-16,3 6-29 0,0 0-6 0</inkml:trace>
  <inkml:trace contextRef="#ctx0" brushRef="#br0" timeOffset="21193.06">17082 5241 809 0,'0'0'34'0,"0"0"-34"15,0 0 78-15,0 0 9 0,0 0 1 0,0 0 1 16,0 0-5-16,-8 0 0 0,8 0-1 0,0 0 0 0,0 0-41 0,0 0-8 16,0 0-2-16,0 0 0 15,0 0-14-15,0 0-3 0,0 0-1 0,0 0 0 0,4 6-14 0,0 0 0 16,-1 6-12-16,4-4 12 15,-3 1 0-15,3 0 0 0,0-3 0 0,3 6 0 0,-3-1 16 0,0 1-4 16,-3-6 0-16,3 3 0 16,-3 3 4-16,3-7 1 0,0 7 0 0,0-6 0 0,-4 6-1 0,4-3-1 15,0 2 0-15,0 1 0 16,-3-6 7-16,-1 6 2 0,4 3 0 0,-3-7 0 0,3 7-6 0,-3-3-1 16,3 0 0-16,-4-7 0 15,1 4-2-15,-1-3-1 0,1-3 0 0,-4-3 0 16,0 0 2-16,0 0 1 0,0 0 0 0,0 0 0 0,0 0 14 15,0 0 2-15,0 0 1 0,0 0 0 0,3-3-10 0,1-6-1 0,-4 3-1 0,0 1 0 16,3-13-22-16,-3 12 8 16,4-9-8-16,-1 4 0 0,1-1 0 0,-4-6 0 0,3 6 0 0,1-5-8 15,-4 8 0-15,4-9 0 0,-1 7 0 0,1-7 0 16,-1 9-4-16,-3-3 0 0,4-5 0 0,-4 5 0 16,3-6 4-16,-3 4 0 0,0 2 0 0,-3 6 0 15,3 0 0-15,-4 0 0 0,4-11 0 0,-3 8 0 16,-1 3 8-16,4-6 0 0,0 6 0 0,0-5 0 15,-3-1 0-15,3 3 0 0,0 3 0 0,0 0 0 16,0 0-16-16,0-5 1 0,0 11 1 0,0 0 0 16,0-6-1-16,3 0 0 0,1 0 0 0,-1 0 0 31,1 3-21-31,3-3-5 0,-4 6-1 0,4 0 0 0,0 0-123 0,0 0-25 0</inkml:trace>
  <inkml:trace contextRef="#ctx0" brushRef="#br0" timeOffset="21779.989">17374 5297 1335 0,'0'0'29'0,"0"0"7"0,0 0 0 0,0 0 2 0,-3 6-30 0,3-6-8 0,-4 6 0 16,4-6 0-16,0 0 8 0,0 0 0 0,0 0 0 0,0 0 0 16,0 0 1-16,0 0 1 15,7 0 0-15,-3 0 0 0,3 0-10 0,0 0 8 0,4 0-8 0,-1 0 8 16,-3 0 1-16,4 0 0 0,-1 6 0 0,1-1 0 16,-1-5 3-16,1 0 1 0,0-5 0 0,3-1 0 15,-4 6 2-15,1 0 0 0,-4 0 0 0,0 0 0 16,0-6 1-16,0 6 1 0,-3 0 0 0,-1-6 0 15,1 0 9-15,-4 6 2 0,3 0 0 0,-3 0 0 16,0-6-1-16,0 6 0 0,0-6 0 0,-3 0 0 16,3 3-14-16,-4-2-2 0,1-1-1 0,3 6 0 15,-4-6-10-15,1 6 8 0,-1-6-8 0,-3 0 8 16,4 6-8-16,-5-6 0 0,1 6 0 0,4 0 0 0,-4-6 0 0,0 6 0 16,-4 0-14-16,1 0 5 0,3 0-11 0,-4 6-1 15,0-6-1-15,1 0 0 0,-1 6 2 0,1 0 0 16,-1 0 0-16,0 0 0 0,4 5 7 0,0-5 1 15,4 3 1-15,-1 3 0 16,4 0 11-16,-3-1 0 0,-1 4 0 0,1-3 0 0,3 5 0 16,0-5 0-16,-4 0 0 0,4 3 0 0,0 2 0 0,4-5 0 15,-1 0 0-15,4 0 0 0,-3-1 0 0,3-2 0 16,0-3 0-16,4 6 0 0,-1-6 0 0,1 0-8 16,-1-1 8-16,1-5 0 0,-1 6 0 0,1-3 0 15,0 0 0-15,-1 0 11 0,1 0-11 0,-1 0 8 16,4 0-8-16,-3-3 8 0,0 3-8 0,-4-3 0 15,3 6 0-15,-3-6 8 16,4 0-30-16,-4 0-6 0,0 0-2 0,4-6 0 16,-4 6-49-16,3-3-9 0,1-3-3 0</inkml:trace>
  <inkml:trace contextRef="#ctx0" brushRef="#br0" timeOffset="22307.219">17752 5341 1176 0,'0'9'33'0,"3"-6"7"0,-3-3-32 0,0 11-8 0,4-5 0 0,-1 0 0 16,-3 0 21-16,4 0 3 0,-1 0 0 0,1 3 0 15,3 0 6-15,-3-1 2 0,-1-2 0 0,4 0 0 16,-3 0-32-16,-1 0 0 0,4 0 0 0,-3 6 0 16,-1-7 16-16,-3 4-4 0,4-3 0 0,-4-6 0 15,0 0-3-15,3 6-1 0,-3-6 0 0,0 0 0 16,0 0 13-16,0 0 3 0,0 0 0 0,0 0 0 16,0 0 16-16,-3-6 4 0,-1-6 1 0,4 4 0 15,-3-4-33-15,-1 0-12 0,4 0 9 0,-3 0-9 16,3 1 8-16,-4 2-8 0,4-3 8 0,0 0-8 0,0 1 0 0,4-4 0 15,-4 6-9-15,3 0 9 0,1 3 0 16,-1-5 0-16,1 5 0 0,3 0 0 16,-4 0-19-16,1 0 3 0,3 0 1 0,-3 0 0 0,-1 3 1 15,-3 3 0-15,7 0 0 0,0 0 0 16,0 0-14-16,4 0-4 0,-1 0 0 0,-3 0 0 0,0 3 32 0,1 3 0 16,-1 0 0-16,0 0 0 0,0 6 0 0,0-6 8 15,0 5-8-15,0 1 10 0,3 0 6 0,-3 3 0 0,1 2 1 0,-1-5 0 16,3 0 7-16,-3 8 2 0,4-8 0 0,-4 0 0 15,0 0-18-15,0-1-8 0,0 4 8 0,0-9-8 16,0 0 0-16,4 6 0 0,-4-12 0 0,0 5 0 16,0-5 0-16,4 0 0 0,-4 0 0 0,0-5 0 15,3-1-57-15,-3 0-11 0,4-6-1 16</inkml:trace>
  <inkml:trace contextRef="#ctx0" brushRef="#br0" timeOffset="22757.731">18055 4718 1188 0,'0'0'24'0,"0"0"8"0,-3 11-32 0,-1-5 0 0,4 6 0 0,0-6 0 16,0 6 25-16,0-6-1 0,0 2 0 0,0 4 0 16,0 0 10-16,4 6 2 0,-4-7 0 0,3 7 0 15,1-3-20-15,-1 8-3 0,1-2-1 0,3 2 0 16,-4 1-2-16,1 2-1 0,-1-2 0 0,4 5 0 15,-3-2 7-15,3 2 2 0,-3-2 0 16,3 2 0-16,0-3 3 0,3-2 1 0,-3-1 0 0,4-2 0 16,-4-3 4-16,4 5 1 0,-4-2 0 0,0-4 0 15,0-2-14-15,0 0-2 0,0 5-1 0,0-8 0 16,0 3-1-16,3 2 0 0,-2-5 0 0,-1 6 0 16,3-6 6-16,-3-1 1 0,-3 4 0 0,3-3 0 15,-4 5-28-15,4-8-4 0,-3 6-2 0,-1-6 0 16,1 8-13-16,-4-11-2 0,4 0-1 0,-4-6 0 15,0 0-47-15,0 0-10 0,0 0-1 0</inkml:trace>
  <inkml:trace contextRef="#ctx0" brushRef="#br0" timeOffset="23147.313">17868 5056 1888 0,'0'17'53'0,"0"-2"13"0,-3 3-53 15,3-6-13-15,3-1 0 0,-3 1 0 0,0-3 0 0,0 0 0 0,4 0 0 0,-4-9 0 16,3 5 0-16,1 1 0 0,-4-6 0 0,3 6 0 16,1-6 0-16,3 0 0 0,0 0 0 0,0-6 0 15,4 6 0-15,-1 0 0 0,1 6 0 0,-1-6-10 16,4 0 10-16,1 0 0 0,-1 0 0 0,3 0 0 16,-3 0 0-16,4 0 0 0,0-6 0 0,3 6 0 15,-3 0 0-15,-1 0 8 0,4 0-8 0,-3 0 8 16,3 0-8-16,0 0 0 0,-3 0-8 0,3 0 8 15,-3-6-44-15,-1 1-3 16,1 5-1-16,-4-9 0 0,4 3-112 0,-4 3-22 16,0-6-5-16</inkml:trace>
  <inkml:trace contextRef="#ctx0" brushRef="#br0" timeOffset="24361.909">19008 4735 551 0,'0'0'23'0,"-4"-6"-23"31,4 6 90-31,-7-2 14 0,4-1 2 0,3 3 1 0,0 0-15 0,0 0-2 0,0 0-1 0,-8 0 0 16,8 0 1-16,-7-6 0 0,4 0 0 0,3 6 0 15,0 0-18-15,0 0-3 0,0 0-1 0,0 0 0 16,0 0-52-16,0 0-16 0,0 0 8 0,0 0-8 16,0 0 8-16,0 0-8 0,0 0 8 0,0 0-8 15,0 0 0-15,-4 6 0 0,1 3 0 0,3-1 0 16,0 10 0-16,3-6 0 0,4 0 0 0,-3 8 0 16,3-2 0-16,-3 5 0 0,6-2 0 0,-3 2 0 15,0-2 0-15,-3 2 0 0,3 7 0 16,0-4 0-16,0 4 10 0,0-4-2 0,0 4-8 0,0-1 12 15,-3 3 2-15,3-8 0 0,-4 8 0 0,4-8 0 16,-3 8 2-16,3-8 0 0,0 2 0 0,-4-8 0 16,5 5 3-16,-5-5 1 0,1 2 0 0,-1-2 0 15,1-6-11-15,-4 2-1 0,3-2-8 0,1-6 12 16,-4-6-12-16,0 0 0 0,0 0 0 0,0 0 0 16,0 0 20-16,0 0-1 0,0 0-1 0,0 0 0 15,0 0-6-15,0 0-2 0,-4-6 0 0,4 0 0 16,0 0-10-16,-3 1 0 0,3 5 0 0,0-12 0 15,0 9 0-15,0-3 0 0,0 0 0 0,0 0 0 16,0 0 0-16,0 0 0 0,0-5 0 0,0 5 0 16,0 0-9-16,0 0 9 0,0 3-12 0,3-3 12 0,-3 0 0 15,0-5 0-15,4 5 0 0,-1 0 0 0,-3 0-13 16,4 0 4-16,-1 0 1 0,1 0 0 0,-1 3 8 16,-3-8 0-16,0 11 0 0,4-6-8 0,-4 6 8 0,0-6 0 0,0 6 0 15,3-6 0-15,1 6 0 0,-1-6 0 0,4 6 0 16,1-6 0-16,-1 6 0 0,0 0-12 15,3 0 4-15,1 0 0 0,-1 6 8 16,1 0 0-16,3-6-9 0,0 6 9 0,-3 0 0 0,3 0 0 16,-4 5 0-16,5-5 0 0,-5 3 0 0,4 3 0 0,0 0 0 15,-3-1 0-15,3 1-9 0,-3 0 9 0,-4 8-12 0,3-8 12 16,1-6 0-16,-4 6 0 0,0 3 0 0,0-4 0 16,-3 1 0-16,3 0 0 0,-4-6 0 0,1 3 0 15,-4-1 0-15,3-2 0 0,-3-6 8 0,0 0-8 16,0 0 0-16,0 0 8 0,0 0-8 0,0 0 0 15,0 0 18-15,-7 3-2 0,0 3-1 0,0-6 0 16,0 0 5-16,0 0 0 0,0 0 1 0,-4 0 0 16,4-6-13-16,0 6-8 0,-3-3 10 0,3 0-10 15,0 0 0-15,-1 0-15 0,1 1 2 0,0-1 0 16,7 3-12-16,-10-3-3 0,3-3 0 0,3 6 0 16,-3 0-17-16,7 0-4 0,-7-6-1 0,7 6 0 15,-7-6-25-15,7 6-5 0,0 0 0 0,-4 0-1 16,1-6-24-16,-1 0-5 0,4-6-1 0</inkml:trace>
  <inkml:trace contextRef="#ctx0" brushRef="#br0" timeOffset="25040.823">19544 5315 1185 0,'0'0'24'0,"0"11"7"0,0-5-31 0,0-6 0 0,0 3 0 0,3 3 0 16,-3-6 52-16,0 0 4 0,4 6 0 0,-4-6 1 15,3 6-13-15,1 0-2 0,0-1-1 0,3-5 0 16,-4 6-9-16,4-6-1 0,0 0-1 0,0 0 0 16,0 0-22-16,0 0-8 0,0 0 0 0,4 0 0 15,0 0 12-15,-1 0-4 0,4 0-8 0,-3 0 12 16,-1 0-12-16,1 0 0 0,3 0 8 0,-7-6-8 16,4 6 12-16,-1 0 0 0,-3-5 0 0,4-1 0 15,-4 6-12-15,4 0 0 0,-1-3 0 0,1 0 0 16,-1 0 15-16,-3 3-3 0,4-6-1 0,-4 3 0 15,4 0-3-15,-4-3-8 0,0 0 12 0,0 1-4 16,0-1 3-16,0 0 0 0,-3 0 0 0,-1-6 0 16,1 6-11-16,-1 0 10 0,-3-2-10 0,0 2 10 15,0 0-10-15,0-6 0 0,-3 12 0 0,-1-6 0 0,4 6 0 16,-7-6 0-16,0 6 0 0,-4 0 0 16,4 0-20-16,-3 0-5 0,-1 0-2 0,1 0 0 0,-1 0 19 15,-3 0 8-15,3 0-8 0,-3 0 8 0,0 6 0 0,0 0 0 16,0-6 0-16,-4 12-8 0,4-6 8 15,3 0 0-15,-3 2 0 0,4-2 0 0,3 0 0 16,0 0 0-16,0 0 0 0,3 6 0 16,1-6 22-16,-1-1 6 0,4 7 2 0,0-6 0 0,0 3-30 0,4 3 0 0,-4-1 0 15,3-5 0-15,1 6 0 0,3-6-13 0,0 0 1 16,0 6 0-16,3-4 12 0,-3-2 0 0,4 6 0 0,0-6 0 16,-1 0 8-16,-3 0 5 0,0 0 1 0,4-4 0 15,-4 1-14-15,0 0 0 0,4-3 0 0,-4 3 0 16,3 0 0-16,-3 3 0 0,0-6 0 0,0 0 0 15,0 0-11-15,4 0-8 0,-4-6-1 0,0 3-1 16,4 0-2-16,-1 0 0 0,1 0 0 0,-1 1 0 16,8-1-50-16,-4-6-11 0,0 9-1 0</inkml:trace>
  <inkml:trace contextRef="#ctx0" brushRef="#br0" timeOffset="25711.908">20235 5347 1026 0,'0'0'28'0,"0"0"8"0,0 0-28 16,0 0-8-16,-7 3 0 0,0-3 0 0,0 3 43 0,0 3 7 0,0-1 2 15,0-5 0-15,-4 6-32 0,4-6-7 0,0 6-1 0,-3 0 0 16,3-6 16-16,-4 6 4 0,4 0 0 0,-4 0 0 16,4 3-23-16,-3-4-9 0,3 1 8 0,0 0-8 15,3 0 24-15,-3 0-1 0,4 0 0 0,-4 0 0 16,7-6 3-16,0 0 1 0,0 0 0 0,-4 0 0 16,4 0-13-16,0 12-2 0,0-12-1 0,0 5 0 15,4 1-3-15,-1 3 0 0,4-3 0 0,-3 0 0 16,3 6-8-16,3-12 0 0,-3 5 9 0,0-5-9 15,4 6 9-15,0-3-9 0,-1 0 12 0,-3 0-12 16,4-3 8-16,-4 3-8 0,0 0 0 0,3-3 0 16,-2 0 0-16,-1 0 0 0,-4 0 0 0,4 0 0 15,-3-3 0-15,3-3 0 0,-4 0 10 0,1 0-10 16,-1 1 16-16,-3-1-1 0,4 0-1 0,-4-6 0 16,0 6-14-16,0 0 0 0,-4-2 0 0,4 2-10 15,-3 0 10-15,3 0 0 0,0 0 0 0,3 0 0 16,-3 6 0-16,0-6 0 0,4 0 0 0,-4 6 0 15,0-8 0-15,0 8 0 0,0 0 0 0,0 0 0 16,0 0 0-16,0 0 0 0,0 0 0 0,0 0-8 16,0 0 8-16,0 0 0 0,0 0 0 0,0 0 0 15,0 0 0-15,0 0 0 0,0 0 0 0,0 0 0 16,0 0 0-16,7 2 0 0,-7-2 0 0,7 6 0 0,0 0 0 16,-3 0 0-16,-1 0 0 0,4 0 0 0,-3 6 29 15,-1-4 2-15,-3 4 0 0,4 0 0 0,-1-6-31 16,1 6 8-16,3-1-8 0,-4-8 0 0,1 6 0 15,3 0 0-15,-4-3 0 0,1 6 0 0,0-7 0 0,-4-5-18 16,7 0 4-16,0 6 1 0,-4-6-3 16,-3 0-1-16,7 0 0 0,0 0 0 15,0 0-11-15,-3-6-3 0,3 6 0 0,0-5 0 16,0 5-21-16,0-6-4 0,0 0 0 0,0 0-1 16,0 3-13-16,0-3-2 0,0 3-1 0,-3-3 0 15,-1 3-19-15,4-3-4 0,1 1-1 0</inkml:trace>
  <inkml:trace contextRef="#ctx0" brushRef="#br0" timeOffset="26240.34">20493 5364 989 0,'0'0'28'0,"0"0"6"16,0 0-34-16,0 0 0 0,0 0 0 0,0 0 0 15,0 0 58-15,0 0 5 0,0 0 1 0,0 0 0 16,0 0-13-16,0 0-3 0,0 0 0 0,0 6 0 16,0 0-8-16,0 0-1 0,0 0-1 0,0 3 0 15,0-3-3-15,3 5-1 0,-3-5 0 0,0 0 0 16,4 6-4-16,-4-6-1 0,3 0 0 0,1 3 0 16,-1-1-2-16,1-2-1 0,3 3 0 0,-3-3 0 15,-1 0-16-15,1 0-10 0,-1 0 12 0,1-1-12 0,3 1 17 0,0-3-3 0,-4 3-1 16,4-3 0-16,0 3-5 0,-3-3 0 0,3-3-8 0,0 6 12 15,-3-6-12-15,3 6 8 0,-4-6-8 0,4 6 0 16,-3-6 10-16,3 0-10 0,0 0 10 0,-4 0-10 16,-3 0 10-16,8 0-10 0,-5-6 10 0,4 0-10 15,-3 6 14-15,3-6-3 0,0 3-1 0,-4 3 0 16,4-3 6-16,-3 0 2 0,-1 0 0 0,1 0 0 16,-1-3-18-16,1 0 0 0,-1 1 0 0,1-1 0 15,0 0 0-15,-1-6-9 0,1 3 1 0,-1 0 0 16,-3 1 8-16,0 2 11 15,0 0-3-15,0-6 0 0,0 6-8 0,0-6 0 0,0 1 0 0,0 2 0 16,0-3 0-16,-3 0 0 0,-1 1 0 0,1-4 0 16,3 3 0-16,-4 6 0 0,0-11 0 0,4 11 0 15,-3 0 0-15,-1 0 0 0,4 6 0 0,0 0 0 16,0-6 0-16,0 6-11 0,0-6 3 0,0 6 0 16,0 0-16-16,0 0-4 0,0 0 0 0,0 0 0 15,-3-6 0-15,3 3 0 0,0-8 0 0,0 11 0 16,0 0-36-16,0 0-8 0,0 0-2 0</inkml:trace>
  <inkml:trace contextRef="#ctx0" brushRef="#br0" timeOffset="27307.678">21646 5403 780 0,'0'0'22'0,"0"0"5"0,0 0-27 16,0 0 0-16,4 6 0 0,-4-6 0 0,7 0 41 0,0 3 3 0,0-1 1 0,0-2 0 16,0 0-21-16,4 0-4 0,-1-2 0 0,1-1-1 15,0 3-3-15,3-6-1 0,-4 6 0 0,1 0 0 16,-1 0-6-16,1 0-1 0,0 0 0 0,-4 0 0 15,0 0 11-15,0 0 1 0,0 0 1 0,-7 0 0 16,7-3 7-16,-7 3 2 0,3-3 0 0,-3 3 0 16,4-3-2-16,-1 3 0 0,1-6 0 0,-4 0 0 15,0 0-8-15,0 0-3 0,0 0 0 0,0-5 0 16,-4 5-17-16,1-3 0 0,-1 3 8 0,1 0-8 16,-4 0 0-16,0-5-11 0,0 11 2 0,0-6 0 15,-4 6-12-15,0-6-3 0,1 6 0 0,-4 0 0 16,3 6 8-16,-3-6 2 0,0 6 0 0,0-6 0 15,3 11 30-15,1-5 7 0,-1 0 1 0,1-3 0 16,3 6-24-16,-4-3 0 0,4 8 0 0,-4-8 0 0,4 0 14 16,0 0-2-16,4 6 0 0,-4-9 0 15,3 9-4-15,4-7 0 0,0 1-8 0,0 0 12 0,0 6-12 0,0-6 0 16,4 0 0-16,-4 6 0 0,3-4 0 0,-3-2 0 0,4 6 0 0,-1-6 0 16,1-6 0-16,-1 12 0 0,1-7 0 0,3 1 0 15,-4-3 9-15,4 6-1 0,-3-3 0 0,-1 3 0 16,5-9-8-16,-1 6 8 0,0 0-8 0,0-6 8 15,0 5-8-15,3-5 0 0,1 0 0 0,3 0 0 16,0 0 0-16,0 0 0 0,0-5 0 0,4 5 0 16,0-6 0-16,-4 6 0 0,3-6 0 0,1 0 0 15,0 3-52-15,-1-3-5 0,1-3-2 16</inkml:trace>
  <inkml:trace contextRef="#ctx0" brushRef="#br0" timeOffset="27908.744">22094 4709 1235 0,'0'0'35'0,"0"0"8"0,0 0-35 15,0 0-8-15,0 0 0 0,-3 9 0 0,-1-3 40 0,4-6 7 0,-7 11 1 0,7-11 0 16,0 0-10-16,0 0-2 0,0 0 0 0,0 6 0 16,-3 6-25-16,3 0-11 0,3 0 8 0,-3 2-8 15,4 4 18-15,-4 0-2 0,3-7 0 0,1 16 0 16,3-10-16-16,-3 10 0 0,3 2 0 0,0-2 0 15,-4 8 0-15,4-3 0 0,0 4 0 0,0 2 0 16,0-3 0-16,-3 3 0 0,-1-5 0 0,5 8 0 16,-5-9 8-16,4 9 5 0,-3-8 1 0,3 2 0 15,-4-3 26-15,1 4 4 0,3-4 2 0,-4 0 0 16,1-2-7-16,-1-7-2 0,4 4 0 0,-7-4 0 16,7-5-3-16,-3 2-1 0,0-2 0 0,-1 0 0 0,-3-7-15 0,4 4-3 15,-1-3-1-15,1-6 0 16,-4 0-14-16,0-6 0 0,0 0 0 0,0 0 0 0,0 0 0 15,0 0-10-15,0 0 0 0,0 0 0 16,0 0-33-16,0 0-6 0,0 0-2 0,0 0 0 16,0-6-114-16,-4 0-23 0,4-6-5 0</inkml:trace>
  <inkml:trace contextRef="#ctx0" brushRef="#br0" timeOffset="28386.65">21788 5147 1482 0,'0'0'62'15,"0"0"-50"1,0 0 26-16,0 0 5 0,0 0 1 0,0 0 0 15,0 0-12-15,0 0-1 0,7 0-1 0,0 0 0 0,3 0-20 16,1 0-10-16,3 0 10 0,-3 0-10 0,6 0 11 0,-3 0-11 0,4 0 12 16,0 0-12-16,3 0 8 0,-4 3-8 0,5-3 0 0,-1 0 0 15,3 0 0-15,-2 0 0 0,-1 0 0 0,-4 0 0 16,1-3 8-16,0 3-8 0,-4 0 0 0,3 0 0 16,-2-6 0-16,-1 6 0 0,0 0 0 0,0 0 0 15,3 0-20-15,-2 0 3 0,2 0 0 0,1 0 0 31,-4 0-15-31,0 0-2 0,4 6-1 0,-4-6 0 16,0 0-39-16,0 3-8 0,0 0-2 0</inkml:trace>
  <inkml:trace contextRef="#ctx0" brushRef="#br0" timeOffset="29045.983">23135 5444 1212 0,'0'0'51'16,"0"0"-41"0,-3 6 34-16,3-6 6 0,-7 0 2 0,7 0 0 15,-4 9-26-15,-3-4-5 0,3 1-1 0,1 0 0 16,-1 6-20-16,4-6 9 0,-3 6-9 0,3-7 0 16,-4 1 0-16,1 3 0 0,-1 0 0 0,4 6 0 15,-3-4 0-15,3 1 0 0,0 0 0 0,0 3 0 16,0-4 0-16,0 1-9 0,0 0 9 0,0 3-8 15,0-4-2-15,3 7 0 0,-3 0 0 0,4-4 0 16,-4-2-22-16,3 6-5 0,-3-6-1 0,0-7 0 0,0 4 14 16,0-3 4-16,0 0 0 0,0-6 0 15,0 0-26-15,0 0-5 0,-3-12-1 0</inkml:trace>
  <inkml:trace contextRef="#ctx0" brushRef="#br0" timeOffset="29306.462">22969 4926 1482 0,'0'6'31'0,"-3"6"6"0,-1 0-29 0,4-6-8 0,0 0 0 0,-3 2 0 16,3 4 21-16,0 0 3 0,0-6 1 0,0 6 0 16,3-7-13-16,-3-5-4 0,0 0 0 0,0 0 0 15,0 0-8-15,0 0-17 0,0 0 4 0</inkml:trace>
  <inkml:trace contextRef="#ctx0" brushRef="#br0" timeOffset="29932.815">23386 4871 1174 0,'0'0'24'0,"-4"5"6"15,1 1-30-15,-1 6 0 0,1-6 0 0,3 0 0 16,0 3 17-16,0 2-2 0,0-5-1 0,0 6 0 16,0 0 11-16,3-3 3 0,-3 2 0 0,4 1 0 15,-4 6 4-15,0-6 2 0,3 2 0 0,-3 4 0 0,0 0-15 0,4-1-3 0,-4 4-1 16,0 2 0 0,0-2 1-16,0 2 1 0,0 7 0 0,0-4 0 0,0 4-1 0,0 2 0 0,0-3 0 0,0 4 0 15,-4 2 12 1,4-3 3-16,0-2 0 0,0 2 0 15,0-3 0-15,4-2 0 0,-1 8 0 0,4-11 0 0,-3-4-13 16,-1-2-2-16,1 0-1 0,-4-10 0 0,3 4-7 0,1-6-8 0,-4-6 11 16,0 0-11-16,0 0 0 0,0 0-16 0,0 0 2 0,0 0 0 31,0 0-33-31,-4-6-6 0,1-6-2 0</inkml:trace>
  <inkml:trace contextRef="#ctx0" brushRef="#br0" timeOffset="30760.96">24761 4962 866 0,'-7'-6'24'0,"4"0"6"16,-4 0-30-16,0 0 0 0,0 0 0 0,0 0 0 16,0-5 34-16,0 2 1 0,-4 3 0 0,4-12 0 15,-4 7-8-15,1-1-2 0,-4 0 0 0,0-3 0 16,-1 4 31-16,1-7 5 0,4 3 2 0,-4 4 0 15,-1-1-15-15,1 0-4 0,0 0 0 0,0 6 0 16,0 0 10-16,0 1 2 0,0 2 0 0,0 3 0 16,0 0-34-16,0 0-6 0,-1 3-2 0,1 2 0 15,0 1-14-15,0 6 0 0,0 0 0 0,3 0-10 0,1-4 10 16,-1 10 0-16,4-6 8 0,-3 6-8 16,2-7 0-16,5 10 8 0,-4-9-8 0,3 11 0 15,1-8 0-15,-1 8 0 0,4-5 0 0,-3 6 0 0,3 2 0 16,0-8 0-16,3 8 0 0,-3-2-8 0,4 2 8 15,-1-2 0-15,1 5 0 0,-1-3 0 16,1-2 0-16,-1 8 0 0,1-8 0 0,3 2 0 0,-3 4-12 0,3-7 4 16,0 4 0-16,0-4 0 0,-4 4 8 0,4-4-10 0,0 4 10 0,-3-4-10 15,3 1-6-15,-3-1 0 0,3 4-1 0,-4-10 0 16,1 1 6-16,-1 2 2 0,-3-8 0 0,4 0 0 16,-4 3-12-16,0-7-3 0,0 7 0 0,0-9 0 15,3 0 24-15,-3-6-9 0,0 0 9 0,0 0 0 16,0 0-25-16,0 0 1 0,0 0 1 0,0 0 0 15,0 0-65-15,-7-6-12 0,0 0-4 0</inkml:trace>
  <inkml:trace contextRef="#ctx0" brushRef="#br0" timeOffset="31064.795">24162 5359 1577 0,'3'17'66'16,"4"-5"-53"0,0 3 12-16,0 2 3 0,4-11 0 0,-4 6 0 0,4 0-13 0,-4-6-3 15,3-3 0-15,-3 0 0 0,0 2 10 0,4-5 2 0,-4 3 0 0,4-3 0 16,-4-3-4-16,0 3 0 0,3-5 0 0,1 2 0 15,-1-6-20-15,1 9 0 0,3-6 0 0,0 0 0 32,4 0-33-32,0 6-8 0,3 0-2 0,-4-6 0 15,1 6-49-15,3 0-9 0,-3 0-3 0,-1 0 0 16,1 0-107-16,-4 0-21 0</inkml:trace>
  <inkml:trace contextRef="#ctx0" brushRef="#br0" timeOffset="31662.283">24786 5444 1235 0,'-7'6'35'0,"0"-6"8"16,0 9-35-16,0-6-8 0,0-1 0 0,0 4 0 15,-4 0 40-15,1 0 7 0,-4 0 1 0,3 0 0 16,0 6-29-16,-3-7-6 0,4 1-1 0,-1 3 0 16,-3 0-12-16,3 0 8 0,1 3-8 0,-1-7 0 15,4 1 0-15,0 0 0 0,0 0 0 0,4 0 0 16,-5 0 12-16,5 9-3 0,-1-10-1 0,4 1 0 0,0 0-8 0,-3 0 0 0,3 0 0 16,3 0 0-1,-3 3 32-15,4-3 0 0,-1 5 1 0,1-5 0 16,0 0-11-16,-1-6-2 0,4 6-1 0,-3-6 0 15,-1 0-19-15,4 0 10 0,-3 0-10 0,3 0 8 16,0-6 4-16,-4 6 0 0,4-6 0 0,1 0 0 16,-1 0-12-16,-4 3-12 0,4-2 2 0,-3-1 1 0,-1-6-5 0,1 0-1 0,-1 0 0 15,1-8 0-15,-1 8 15 0,-3-6-11 0,4-5 11 0,-1 5-10 16,-3 4 10-16,4-4-13 0,-1 6 5 0,-3 3 8 16,4 1 0-16,-4-1 0 0,0 3 0 0,0 6 0 31,0 0-40-31,0 0-1 0,4-6 0 0,-4 6 0 0,0 0 22 0,0 0 5 0,0 0 1 0,0 0 0 15,0 0 13-15,0 0 13 0,7 6-2 0,-7-6-1 16,3 6 11-16,1 6 3 0,-1-7 0 0,1 4 0 16,-4-3-4-16,0 6 0 0,3 0 0 0,-3-7 0 15,4 4-20-15,-4 3 0 0,3 0 0 0,1 0 0 16,-4-1 0-16,3 1 0 0,1-3 0 0,-4 3 8 16,3-1 0-16,1-5 0 0,-1 0 0 0,-3 0 0 15,4 0-8-15,-1 3 0 0,-3-9 0 0,4 6 8 16,-4-6-8-16,4 0 0 0,3 3 0 0,0-3 0 15,-4-3-14-15,4 3-1 0,0 0 0 0,0-3 0 16,0 3-21-16,0 0-4 0,0 0 0 0,1-3-1 16,-1 3-107-16,0 0-20 0</inkml:trace>
  <inkml:trace contextRef="#ctx0" brushRef="#br0" timeOffset="31961.694">25033 5506 665 0,'0'11'28'0,"4"-2"-28"15,-4 3 51-15,0 6 5 0,3-7 0 0,1 1 1 16,-4 0-11-16,3 3-2 0,-3-4-1 0,4-5 0 16,-4 6 13-16,0-3 4 0,3 0 0 0,-3-4 0 15,0-5-36-15,0 0-6 0,0 0-2 0,0 0 0 16,0 0-16-16,0 0-9 0,0 0 1 0,0 0 0 16,0 0-25-16,0 0-5 0,0 9-1 0</inkml:trace>
  <inkml:trace contextRef="#ctx0" brushRef="#br0" timeOffset="32186.319">24906 5068 1178 0,'-3'11'49'16</inkml:trace>
  <inkml:trace contextRef="#ctx0" brushRef="#br0" timeOffset="32712.192">25234 4753 899 0,'0'0'18'0,"0"12"6"16,4-6-24-16,-4 0 0 0,0-6 0 0,0 5 0 15,0 4 56-15,0 3 5 0,-4-6 2 0,4 0 0 16,0 0 1-16,0 0 1 0,0 5 0 0,0-5 0 0,-3 3-30 0,3 3-7 15,0-1 0-15,-4 7-1 0,4-9-7 0,0 9-2 0,0-7 0 0,0 13 0 16,4-9 10-16,-4 8 1 0,0 1 1 0,3 2 0 16,-3 3-10-16,4-5-1 0,-1 8-1 0,-3-8 0 15,4 8-7-15,-4-8-2 0,3 8 0 16,1-3 0-16,-4-2 1 0,3 2 0 16,1-2 0-16,-1 2 0 15,1-2-10-15,-4 2 10 0,7-5-10 0,-7 2 10 0,4-3-10 16,-1-2 0-16,-3 8 0 0,4-11 0 0,-4 9 0 0,3-10 0 0,-3 1 0 15,0-1 8-15,4-2-8 0,-4 9 0 0,0-15 0 0,3 5 0 16,-3 1 12-16,0-3 0 0,0-1 0 0,-3-2 0 16,3-3-12-16,0 6 0 0,-4-6 0 0,4-6 0 15,0 0-25-15,0 0-7 0,0 0-2 16,0 0 0-16,0 0-4 0,0 0-1 0,0 0 0 0,0 0 0 16,0 0-31-16,0 0-6 0,0-6-2 0</inkml:trace>
  <inkml:trace contextRef="#ctx0" brushRef="#br0" timeOffset="33113.398">24948 5209 1921 0,'0'0'40'0,"0"0"10"0,0 0-40 15,0 0-10-15,0 0 0 0,0 0 0 0,0 0 0 0,0 0-16 0,0 0 4 0,4 3 1 16,3 0 11-16,0 2-8 0,4-2 8 0,-1 3-8 15,4-6 8-15,-3 0 11 0,3 6-3 0,4-6 0 16,-4 6-8-16,3-6 0 0,1 0 0 0,0 6 0 16,-4-6-20-16,3 6-7 0,-2-6-1 0,2 6 0 15,-6-6-6-15,3 6-2 0,0-1 0 0,-3-5 0 16,-1 0-16-16,-3 0-3 0,4 0-1 0,-4-5 0 16,3-1 21-16,1 6 4 15,0-6 1-15,-4 0 0 0,3 0 19 0,1 6 11 0,-1-6-12 0,1 0 12 16,0 6-29-16,3-6 1 0,-4 6 0 15</inkml:trace>
  <inkml:trace contextRef="#ctx0" brushRef="#br0" timeOffset="34225.068">26109 5462 1531 0,'0'20'64'0,"4"4"-51"16,-4-13 15-16,0 4 4 0,3 3 0 0,-3-7 0 16,4 1-12-16,-4-6-1 0,0 3-1 0,3-6 0 15,-3-3 3-15,0 0 1 0,0 0 0 0,0 0 0 16,0 0 8-16,0 0 2 0,0 0 0 0,-3-6 0 16,-1 0-32-16,1 0 0 0,3-6-13 0,-4-5 4 15,1 8-44-15,-1-3-9 0,0 0-2 0,-3 1 0 16,4-1-32-16,-4 6-6 0,3-6-2 0,-3 6 0 15,0 1-19-15,0-4-4 0,0 9-1 0,0-6 0 16,7 6 32-16,-7 0 7 0,7 0 1 0,-11 0 0 16,4 0 88-16,0 0 9 0,0 6 7 0,7-6 0 15,-7 6 51-15,7-6 9 0,0 0 3 0,-3 6 0 16,-4-1-14-16,3 1-2 0,-3 3-1 0,4-3 0 16,-1 0-13-16,-3 6-2 0,0-1-1 0,0-5 0 0,3 3-27 15,1 3-6-15,-4 0-1 0,3-7 0 0,-3 1 13 0,4 0 3 0,-1 0 0 16,1 3 0-16,-1 0-4 0,0 0 0 0,1-4 0 15,3 7 0-15,-4-6-3 0,4 0-1 0,0 3 0 16,0-9 0-16,0 6-9 0,0-6-3 16,4 8 0-16,-1-5 0 0,5 3 10 0,-5 0 2 15,4 0 0-15,0-6 0 0,4 6-8 0,-1 0 0 0,-3 0-1 0,4-6 0 16,3 6-11-16,-3-3 0 0,-1-1 0 16,4 1 0-16,4-3-29 0,0 0-8 15,-1-3-2-15,1 1 0 0,0-1-28 0,3 3-5 0,0 0-2 16</inkml:trace>
  <inkml:trace contextRef="#ctx0" brushRef="#br0" timeOffset="35086.943">26352 4803 1739 0,'-3'6'49'0,"-1"6"11"0,4-6-48 0,0 5-12 0,0 1 0 0,0 3 0 15,0-4 0-15,0 1 0 0,0 0 0 0,-3 3 0 16,3-4 0-16,0 1 8 0,0 0-8 0,0 0 0 16,0 2 8-16,0 4-8 0,0 0 0 0,0-4 0 15,0 10 0-15,0-1 0 0,0-2 0 0,0 3 0 16,0-1 0-16,0 4-8 0,-4 2 8 0,4-3-10 15,0 4 10-15,-3 2 0 0,3 3 0 0,0-5 0 16,0 2 0-16,0 0 0 0,0-2 0 0,3-1 0 16,-3 4 0-16,4-7 0 0,-1 3 10 0,1-5-10 15,-1 2 29-15,-3-8 0 0,4-3 0 0,0 2 0 16,-1-5-18-16,1 0-11 0,-1 6 12 0,1-10-12 16,-4 1 8-16,3 0-8 0,-3-3 0 0,0-6 0 15,4 6 8-15,-4-6-8 0,0 0 9 0,0 0-9 16,0 0 13-16,0 0-3 0,0 0-1 0,0 0 0 15,0 0-18-15,0 0-4 0,0 0-1 0,0 0 0 16,0 0 3-16,0-12 1 0,-4 6 0 0,1-3 0 16,3 3 10-16,-4 1 0 0,4 5 0 0,0-6 8 15,0 6-8-15,0-6 0 0,0 6 0 0,-3-6 0 16,3-6-14-16,0 6-4 0,-4-5-1 0,4 2 0 16,0-3 9-16,-3 0 2 0,3 0 0 0,-4 7 0 0,4-13 8 15,0 9 0-15,-4-3 0 0,4 1 0 0,0-1 0 0,-3 0 0 16,3 3 0-16,0 3 0 0,0-5 0 0,0-1 0 15,3 6 0-15,1-6 0 0,-4 6 0 0,4 0 0 0,-1 1 0 16,1-4 0-16,3 9 0 0,-4-6 0 16,4 6 0-16,-3 0 0 0,3 0 0 0,0 0 0 15,0 0 0-15,0 6 0 0,0-6 0 0,-3 9 0 0,3-4 0 16,0 4 0-16,0 0 0 0,-4 3 0 0,4 0 0 0,0-1 0 16,-3-2 0-16,3 0 0 0,0 6 0 0,-3-4 0 15,3 1 12-15,0-6-3 0,0 3 0 0,0 3 0 16,0-1 6-16,0-5 1 0,0 6 0 0,0-6 0 15,0 3-16-15,-3-3 0 0,3-3 0 0,-4 2 0 16,4 4 0-16,-3-3 0 0,-1 0 0 0,4 0 0 16,-3 0 0-16,-1 0-13 0,-3 0 1 0,4-1 0 15,-4-5-7-15,3 6-1 0,-3-6 0 0,0 0 0 16,0 0 0-16,0 0 0 0,0 0 0 0,0 0 0 16,0 0-25-16,0 0-6 0,0 0-1 0</inkml:trace>
  <inkml:trace contextRef="#ctx0" brushRef="#br0" timeOffset="35837.991">26832 5567 1155 0,'0'0'48'0,"0"0"-38"16,0 0 31-16,0 0 7 0,0 0 0 0,0 0 1 15,0 0-3-15,0 0-1 0,0 0 0 0,0 0 0 16,0 0-7-16,-10 0-2 0,3 0 0 0,0 6 0 16,0-6-13-16,-1 0-3 0,-2 0-1 0,3 0 0 15,-4 6-19-15,4-6 0 0,0 0 8 0,-3 3-8 16,-1 0 0-16,4 0 10 0,-4 0-10 0,4 6 8 16,0-3 0-16,0-1 0 0,0-5 0 0,0 6 0 15,4 0-8-15,-5 6 0 0,5-6 0 0,-1 3 8 16,4-1-8-16,-3 1 0 0,3-3 0 0,0 6 0 15,0 0 0-15,0-6 0 0,3 2 0 0,-3 1 0 16,4 0 0-16,-1 3 0 0,-3-6 0 0,4 0 0 16,0-1-9-16,-1 4 9 0,1-3 0 0,-1-3 0 15,1 0-8-15,3 3 8 0,0-6 0 0,0 0 0 16,0 0-8-16,0-6 8 0,0 3 0 0,4-3 0 16,-4 0-8-16,0 0 8 0,3 1 0 0,-3-7 0 15,4 0-9-15,-4 0 9 0,0 1 0 0,0 2-9 16,0-3-3-16,0-6-1 0,0 4 0 0,0-4 0 15,-3 6-11-15,3 0-3 0,-4-8 0 0,1 8 0 16,-1 6-5-16,1-6-2 0,3 1 0 0,-3-1 0 16,-4 3 3-16,3 3 1 0,-3 3 0 0,0 3 0 0,0 0 11 0,0 0 3 0,0 0 0 15,0 0 0-15,0 0 16 0,4 6 9 16,-4 3-1-16,3 0 0 0,-3 3 13 16,4-7 3-16,-1 1 0 0,-3 6 0 0,0-3 5 15,4 9 2-15,-4-7 0 0,0 1 0 0,3 0 5 0,-3-3 0 0,4-1 1 0,-1 1 0 16,-3 3-37-16,4-6 0 0,-1 6 0 0,1-3 0 15,-4-1 8-15,0 7 0 0,3-3 0 0,-3-6 0 16,0 0-8-16,4 5 0 0,-1-8 0 0,1 6 0 16,0 0 0-16,3-3 0 0,-4-6-12 0,1 6 4 15,-4-6-20-15,7 0-3 0,-7 0-1 16,3 6 0-16,4-6 7 0,-7 0 1 0,4-6 0 0,3 6 0 16,-4-6-32-16,-3 6-7 0,4-6-1 15</inkml:trace>
  <inkml:trace contextRef="#ctx0" brushRef="#br0" timeOffset="36328.806">27083 5582 981 0,'0'0'28'0,"0"0"6"0,0 0-34 16,0 0 0-16,0 0 0 0,0 0 0 15,-4 6 58-15,4-6 5 0,0 0 1 0,-3 12 0 0,-1-6 0 0,4-6 0 0,-3 5 0 0,-1 7 0 16,4-6-16-16,-3 0-4 0,3 6 0 0,0-3 0 16,0-4-26-16,0 1-6 0,0-6 0 0,0 12-1 15,3-6 2-15,-3 6 1 0,4-3 0 0,-1-1 0 16,1 7-2-16,3-3-1 0,-4-6 0 0,4 0 0 15,0-1 12-15,-3 1 2 0,3-6 1 0,0 6 0 16,0-3-14-16,4 0-4 0,-4 0 0 0,0-3 0 16,3 6 5-16,-3-6 1 0,0 0 0 0,1 0 0 15,-1 0-14-15,0 0 0 0,0 0 0 0,-7 0 0 16,3 0 18-16,-3 0-2 0,7 0-1 0,0-6 0 16,-3 3 1-16,3 0 1 0,0 0 0 0,-3-3 0 15,-1 0-3-15,4 1-1 0,-3-1 0 0,-1 0 0 16,1-6-4-16,-1 0-1 0,1 3 0 0,-4 4 0 15,0-7-8-15,0 0 8 0,0 0-8 0,0-5 8 16,0 2-8-16,0 3 0 0,-4 0-12 0,4-8 12 16,-3 11-26-16,-1 0 2 0,4-3 1 0,-3 7 0 15,-1-7-12-15,4 3-2 0,-3 0-1 0,-1 3 0 16,4 6-22-16,0 0-5 0,0 0-1 0,0 0 0 16,0 0-33-16,4-3-6 0,-1-3-2 0</inkml:trace>
  <inkml:trace contextRef="#ctx0" brushRef="#br0" timeOffset="37370.3">27732 5667 1644 0,'0'0'34'0,"0"0"9"0,0 0-35 0,0 0-8 0,0 0 0 0,-7 0 0 15,0 0 25-15,-4 0 3 0,4-6 1 0,0 3 0 16,-4 3 13-16,1 3 2 0,-1 3 1 0,1-6 0 16,-1 6-26-16,1-6-6 0,-5 0-1 0,1 6 0 15,4-6-12-15,-1 0 0 0,-3 0 0 0,3 0 0 16,-3 6 0-16,0-6 0 0,0 12 0 0,4-6 0 16,-5-1 0-16,1 1 0 0,4 0 0 0,-1 3 0 0,1 3 0 0,3-6 0 0,3 5 0 15,-3-5 0-15,0 3 0 0,0 3 0 0,0 0 0 16,0-6 0-16,3 5 0 15,1-5 0-15,-1 0 0 0,1 6 0 16,3-3 0-16,0 2 0 0,3 1 11 0,-3 0-11 0,4-6 12 0,-1 3-4 16,1-4 0-16,-1 7-8 0,4-6 68 0,0 0 6 15,0 6 2-15,0-12 0 16,4 6-96-16,-4-6-18 0,4 0-4 0,-1 0-1 0,1-6 28 0,3 0 6 16,-3-6 1-16,3 6 0 0,-4-8 19 0,1 2 4 15,-1 0 1-15,1 0 0 0,0-8-16 0,-1 2-15 0,-3 0 3 0,4 1 1 16,-4-7 1-16,0 10 0 0,0-10 0 0,0 3 0 15,0-2-3-15,0-1-1 0,0-2 0 16,-3 2 0-16,3-2 14 0,0 2 0 16,-4-2 0-16,4 2 0 0,0 1 0 0,1-6 0 0,-1 2 0 15,0-5 0-15,0 8 11 0,0-11-2 0,0 3 0 0,0 2 0 16,-4-2-1-16,4 8 0 0,-3-2 0 0,0-3 0 16,-1 8-8-16,1-8 0 0,-4 2 0 0,0 4 0 15,0 5 0-15,0-6 0 0,0 10 0 0,-4-4 0 16,1-2 0-16,-1 8 12 0,0-6-2 0,1 6 0 15,-1 1-28-15,1-1-6 0,-1 6 0 0,1 3-1 16,-4-3 25-16,0 0 0 0,3 0 0 0,4 6 8 16,-7 0 8-16,7 0 1 0,-7 12 1 0,0-6 0 15,3-3-18-15,-3 3 0 0,4 6 0 0,3-7 0 16,-4 1-8-16,1 6-9 0,3 0-2 0,0-6 0 16,0 3 19-16,0 2 0 0,0 1-8 0,0 0 8 15,0-6 0-15,0 5 0 0,0 1 0 0,0 3 0 16,0-3 0-16,0 5 0 0,0-2-8 0,0 9 8 15,0-7 0-15,-4 4 0 0,4 2 0 0,-3 1 0 0,-1 2 0 16,-3-2 0-16,4 5 0 0,-1-2 0 16,1 5 0-16,-4-3 0 0,3-2 0 0,0 2 0 0,1 4 0 15,-4-4 0-15,3-6 0 0,1 4 0 0,-1 2 0 0,1-11 0 0,-1 8 0 16,1-8 0 0,3 6 0-16,0-4 8 0,0 4-8 0,0-7 0 0,0-2 20 0,0 3-1 0,0-7-1 15,0 1 0-15,0 3-27 0,3-3-6 0,-3-6-1 16,4-1 0-16,-1 1 16 0,-3 6 0 0,4-12 0 0,-1 9-9 15,1-3 9-15,-1 0-10 0,1 0 10 0,-1-1-10 16,1 1 10-16,-4 0 0 0,4 6-9 0,-1-6 9 16,-3 0 0-16,4 2-11 0,-1-5 11 0,-3 6-8 15,4-3 8-15,-4 6 0 0,3-6 0 0,-3 0 0 16,0-6 0-16,4 6 8 0,-4-6-8 0,0 0 0 16,7 5 0-16,-7-5-10 0,0 0 1 0,7 0 0 15,-4 0-25-15,4 0-5 0,0 0-1 0,1 0 0 16,2-5-55-16,-3 5-11 15,4-6-2-15</inkml:trace>
  <inkml:trace contextRef="#ctx0" brushRef="#br0" timeOffset="37794.716">28063 5832 1523 0,'0'0'64'0,"0"0"-51"16,0 0 23-16,0 0 4 0,0 0 0 0,0 0 1 16,0 0-33-16,0 0-8 0,-3 6 0 0,3-6 0 15,0 0 0-15,0 0-9 0,0 0 9 0,0 0-13 31,0 0-23-31,0 0-5 0,0 0-1 0,0 0 0 0,0 6-10 0,0-6-1 0,0 0-1 0,-4 9 0 16,4-9-8-16,0 0-2 0,-3 5 0 0,3-5 0 16,0 0-11-16,0 0-2 0,0 0-1 0</inkml:trace>
  <inkml:trace contextRef="#ctx0" brushRef="#br0" timeOffset="50955.316">7719 4321 380 0,'-4'12'8'0,"-3"-6"1"0,4-1-9 0,-1 4 0 0,1 3 0 0,-1-6 0 15,-3 0 50-15,4 0 8 0,-5-1 2 0,8-5 0 16,-7 6 4-16,7-6 2 0,-7 0 0 0,7 0 0 16,-7 6-3-16,4-6-1 0,3 0 0 0,0 0 0 15,-7 3 2-15,7-3 0 0,0 0 0 0,0 0 0 16,0 0-52-16,0 0-12 0,0 0 0 0,0 0 0 16,0 0 0-16,0 0 0 0,0 0 0 0,0 0 0 15,-7 6 0-15,7-6 0 0,-4 12 0 0,1 0 0 16,-1-1 0-16,1 7 0 0,3 3 0 0,-4-4 0 15,4 7 29-15,-4-4 3 0,4 4 1 0,4-1 0 16,-4 4-10-16,0-4-3 0,0 1 0 0,4-4 0 16,-4 7-7-16,3-4-1 0,-3 7-1 0,0-7 0 15,4 10-11-15,-4-10 0 0,3 4 0 0,-3 2 0 16,4-3 37-16,-4-2 6 0,3 0 1 0,1 2 0 16,-4-3-20-16,0 4-3 0,7-4-1 0,-7 4 0 15,0-4-20-15,0 1 0 0,0-3 0 0,-7 2 0 16,3-5 0-16,4 8 0 0,-3-2 0 0,-1-4 0 15,1 4 33-15,-1-7 3 0,1 1 0 0,-5-3 0 16,5 8-25-16,3-11-11 0,-4 0 10 0,4 2-10 16,0-2 24-16,0-6 0 0,0 6-1 0,0-12 0 0,0 0-35 15,0 0-6-15,0 0-2 0,0 0 0 0,0 0-3 16,0 0-1-16,4-6 0 0,-1 0 0 16,1 0-99-16,3 0-20 0</inkml:trace>
  <inkml:trace contextRef="#ctx0" brushRef="#br0" timeOffset="51392.871">7444 4888 1337 0,'-11'6'28'0,"0"-6"6"16,4 6-34-16,0-6 0 0,4 6 0 0,3-6 0 16,-11 3 0-16,11-3 0 0,0 0 0 0,-3 3 0 15,3-3 58-15,0 0 5 0,0 0 1 0,0 0 0 16,0 0-1-16,0 0 0 0,0 0 0 0,0 0 0 15,0 0-37-15,0 0-7 0,0 0-2 0,0 0 0 16,0 0-9-16,0 0-8 0,0 0 12 0,0 0-12 16,0 9 0-16,3-4 0 0,4 1 0 0,0 0 0 15,-3 0-8-15,3 0 8 0,4 0 0 0,-1 0-9 16,1 0 9-16,3 0 0 0,0-4 0 0,0 4 0 16,4 0 0-16,-1 0 0 0,-3 0 0 0,0 0 0 0,4-6 0 15,0 0 0-15,-1 0 0 0,1 0 0 0,0 0-14 16,-4 6-1-16,3-6 0 0,-2 0 0 15,-1 0 15-15,3 0 0 0,-6-6 0 0,3 6 0 16,-3 0-105-16,-1 6-19 0,4-6-3 0</inkml:trace>
  <inkml:trace contextRef="#ctx0" brushRef="#br0" timeOffset="52079.774">7892 5000 622 0,'0'0'12'0,"0"0"5"16,0 0-17-16,0 0 0 0,0 0 0 0,0 0 0 16,0 0 52-16,0 0 6 0,0 0 2 0,0 0 0 15,-4 6 12-15,4 0 4 0,-3 5 0 0,3-8 0 16,0 9-11-16,0-6-1 0,0 6-1 0,0-6 0 16,0 0-21-16,3 5-4 0,-3-2-1 0,4 0 0 15,-4 0 3-15,0 3 0 0,3-1 0 0,-3 1 0 0,0 0-11 16,7 8-1-16,-7-2-1 0,4-6 0 0,-4 0-6 0,0 8-1 0,0-14 0 15,3 6 0-15,-3-6-1 0,0 8-1 16,0-5 0-16,0 0 0 0,4 3 10 0,-4-6 1 16,0 5 1-16,0-5 0 0,0-6-2 0,0 0 0 0,0 0 0 15,0 0 0-15,0 0 4 0,0 0 1 0,0 0 0 16,0 0 0-16,0 0-15 0,0 0-3 0,0 0-1 16,0 0 0-16,0 0-14 0,0 0 0 0,0 0 0 15,0 0 0-15,0 0 0 0,0 0 0 16,0 0 0-16,0 0 9 0,0 0-9 0,0 0 0 0,0 0 0 0,0 0 0 15,0 0 0-15,0 0 0 0,0 0 9 0,0 0-9 16,-4 0 0-16,1-6 8 0,-1-5-8 0,-6-1 0 16,6 0 0-16,1 3 9 0,-4 3-9 0,3-5 0 15,-3-1 8-15,3 0-8 0,1 0 0 0,-1-2 0 16,1 2 0-16,3 0 0 0,0 0 0 0,-4-2 0 16,4 2 0-16,0 6 0 0,0-6 0 0,0 6-9 15,0 1 9-15,4-1 0 0,-4 0-9 0,3 0 9 16,-3 0 0-16,4 0-11 0,3 3 11 0,-4-9-8 15,5 7 8-15,-1-1 0 0,0 0-9 0,3 0 9 16,-3 0 0-16,4 6-9 0,-1-9 9 0,1 6 0 16,0 3 0-16,3 0 0 0,-4 0 0 0,1 0 0 15,-1 0-24-15,1 0-12 0,0 0-1 0,-1 0-1 16,-3 0-7-16,0 0-2 0,0 0 0 0,0 0 0 16,0-6-106-16,1 6-22 0,-1 0-4 0</inkml:trace>
  <inkml:trace contextRef="#ctx0" brushRef="#br0" timeOffset="52802.415">8128 5162 850 0,'0'0'17'0,"0"0"6"0,-7 6-23 0,7-6 0 0,0 0 0 0,0 0 0 15,0 0 98-15,0 0 15 0,0 0 3 0,0 0 1 16,0 0-58-16,0 0-12 0,0 0-3 0,0 0 0 16,0 11-14-16,0-11-3 0,0 0-1 0,-4 6 0 15,4-6-17-15,0 0-9 0,4 6 10 0,-4 0-10 16,3 0 0-16,5 0 0 0,-5-3 0 0,1 5 0 15,3-5 0-15,-7-3 0 0,3 6 0 0,4-6 0 16,-7 0 34-16,7 0 1 0,0 0 0 0,-3 0 0 16,3-6-23-16,0-2-4 0,0 2 0 0,-3 0-8 15,3 0 10-15,0 0-10 0,0 0 8 0,0 0-8 16,0 0 0-16,-4-5 0 0,4 5 0 0,-3 0 0 16,-1 3 0-16,1-3-9 0,-4 0 0 0,0 6 0 15,0-6-23-15,0-5-4 0,0 5 0 0,0 6-1 16,0 0 37-16,0 0 0 0,-4-6 0 0,4 6 0 15,0 0 0-15,0 0 0 0,-3-9 0 0,3 9 0 0,0 0 0 16,0 0 0-16,0 0 0 0,0 0 0 0,-7-3 0 0,7 3 0 16,-7-3 0-16,0 3 0 0,7 0 0 0,-7 0 0 15,0 0 0-15,0 3 0 0,0-3 0 0,-1 3 0 16,1 0 0-16,0-3 0 0,0 6 0 16,0-6 0-16,0 6 0 0,0 0 0 0,0-1 24 15,4 1 12-15,-1 0 2 0,-3 6 1 0,3-9-30 0,1 6-9 0,-4 0 0 0,3-4 0 16,1 7 0-16,-1 0 0 0,4 0 0 0,0-6 0 15,-3 8 8-15,3-14-8 0,0 0 0 0,0 0 0 16,0 6 10-16,0 0-2 0,0 0 0 0,3 6 0 16,-3-1 5-16,4-8 1 0,3 0 0 0,-4 3 0 15,1-3-14-15,-1 3 0 0,1 0 0 0,0 0 0 16,-1 0 0-16,4-6 0 0,-3 11 0 0,-1-5 0 16,4 0 0-16,-3 0 0 0,3 3 0 0,-4 3 0 15,4-7 0-15,0 7 0 0,-3-6 0 0,3 6 0 16,-3-9 0-16,3 9 0 0,-4-7 0 0,4 1 0 15,-3 0 0-15,3 0 0 0,0 0 0 0,0-6 0 16,-4 6 0-16,4-6 0 0,-3 6 0 0,0-6 0 16,3 0 0-16,0 0 0 0,0 0 0 0,0 0 0 15,3 0 0-15,-3 0-8 0,4-6 8 0</inkml:trace>
  <inkml:trace contextRef="#ctx0" brushRef="#br0" timeOffset="54196.31">7571 4647 1004 0,'0'0'28'0,"0"0"7"0,0 0-35 0,0 0 0 0,-7 0 0 0,7 0 0 15,-8-6 56-15,1 6 5 0,4-6 1 0,-1 1 0 16,1-1-37-16,3 0-7 0,-4 0-2 0,4 6 0 15,0-12-4-15,0 12-2 0,-3-6 0 16,3 6 0-16,0 0 8 0,0 0 2 0,0-6 0 0,0 6 0 16,0 0-6-16,0 0-1 0,0-3 0 0,0 3 0 15,0-5 10-15,0-1 1 0,0 0 1 0,0 6 0 16,0-12 3-16,0 12 1 0,0 0 0 0,3-6 0 16,-3-6-7-16,4 7-2 0,-1-4 0 0,1 3 0 15,-1 0-4-15,1 0-2 0,3 0 0 0,-3 0 0 16,-1 0 5-16,4-5 1 0,-3 2 0 0,-1-3 0 15,4 0-20-15,-3 6 0 0,-1-5 0 0,1 5 0 16,-1-9 0-16,1 9 0 0,-1-6 0 0,1 1 0 16,-1-1 0-16,-3-3 0 0,4 6 0 0,0 1 0 15,-1-4 0-15,-3 6 0 0,4-6 0 0,-4 6 0 16,3-5 0-16,-3 2 0 0,0-3 0 0,0 6 0 16,0 6 0-16,0 0 0 0,0 0 0 0,0 0 0 15,0 0 0-15,0 0 0 0,0-6 0 0,0 6 0 16,0 0 0-16,-3-6 0 0,3 6 0 0,0 0 0 15,0 0 0-15,0 0 0 0,0 0 0 0,0 0 0 0,0-6 0 16,0 6 0-16,-4-5 0 0,4 5 0 16,0 0 0-16,0-12 0 0,0 12 0 0,0 0 0 0,0 0 0 0,0 0 0 15,0 0 0-15,0 0 0 0,0 0 0 0,0 0 0 16,0 0 0-16,0 0 0 0,0 0-15 0,0 0-6 0,0 0-2 16,0 0 0-16,0 0 12 15,-3 12 3-15,3 5 0 0,-4-5 0 0,0 0 8 0,1 0 0 0,-1 2 0 0,1-2 0 16,-1 6 0-16,1-12 0 0,-1 5 0 0,1 4 0 15,-1-3 0-15,1-1 0 0,-1 1 0 0,1-3 0 16,3 3 0-16,-4-6 0 0,1 5 0 16,-1-5 0-16,4 0 0 0,-3 6 8 0,-1-6-8 0,4 3 0 15,-4 2 0-15,1 1 0 16,3-6 0-16,-4 12 0 0,4-9 0 0,-3 8 0 0,3-5 0 0,0 6 0 16,0-10 0-16,0 7-8 0,0 6 8 0,3-10-8 15,-3 1 8-15,0 6 0 0,0-3 8 0,0-4-8 16,0 1 0-16,4-3 0 0,-4 3 0 0,0-7 0 15,0 7 0-15,0-12 0 0,0 12 0 0,0-6 0 16,0 0 0-16,0-6 0 0,0 12 0 0,0-12 0 16,0 0 0-16,0 0 8 0,0 0-8 0,0 0 0 15,0 5 12-15,0-5-3 0,0 0 0 0,0 0 0 16,0 0-9-16,0 0 8 0,0 0-8 0,0 0 8 16,0 0 0-16,0 0-8 0,0 0 12 0,0 0-4 15,0 0-8-15,0 0 0 0,0-5 0 0,0 5 8 16,3-6-16-16,-3 0-4 0,0 6-1 0,0-6 0 15,0 0 23-15,0-6 5 0,0 6 1 0,0-8 0 0,0 2-16 16,4 0 0-16,-4-5 0 0,0-1 0 0,4 3 0 16,-1-2 0-16,-3-1 0 0,4 0 0 0,-4 4 0 15,0 2 0-15,3-12-10 0,-3 10 10 0,0 2-8 16,-3-6 8-16,3 1-8 0,0 5 8 0,-4-3-9 16,4 3 9-16,0 1-10 0,-3-1 10 15,3 0-15-15,-4 3 3 0,0 3 1 0,4 0 0 16,-3 1 0-16,3 5 0 0,-4-6 0 0,4 6 0 0,0 0 11 0,0 0-10 15,0 0 10-15,0 0-10 0,0 0-6 0,0 0 0 0,0 0-1 16,0 0 0 0,0 0-23-16,0 0-5 0,0 0-1 0,0 0 0 0,0 0 7 15,0 0 2-15,0 0 0 0,0 0 0 0,0 0 1 16,0 0 0-16,0 0 0 0,0 0 0 0,0 0-53 0,0 0-11 0</inkml:trace>
  <inkml:trace contextRef="#ctx0" brushRef="#br0" timeOffset="56058.36">5073 6432 850 0,'0'0'17'0,"0"0"6"0,0 0-23 0,-7 6 0 0,7-6 0 0,-7 0 0 16,0 5 42-16,7-5 4 16,-4 6 1-16,-3 0 0 0,7-3 5 0,-7 3 2 0,4 0 0 0,-1 0 0 15,4 0-19-15,-3 5-4 0,3-11-1 0,-4 6 0 16,4 0-13-16,0 0-2 0,0 0-1 0,0 3 0 16,0 8 0-16,0-5 0 0,4 6 0 0,-4-1 0 15,3 4-6-15,4 2 0 0,-3-2-8 0,-1 8 12 16,1-2-1-16,-1 8-1 0,1-5 0 0,3 2 0 15,-4 0 2-15,1 4 0 0,3-10 0 0,-4 9 0 16,1-2 4-16,0 2 0 0,-1-3 1 0,-3 4 0 16,4 2-3-16,-4-12-1 0,0 4 0 0,0-1 0 15,0-3 3-15,0-2 0 0,0-6 0 0,-4 2 0 16,4-2 8-16,-3-1 1 0,-1-5 1 0,0 9 0 16,1-9-2-16,-1-1-1 0,1-2 0 0,3 0 0 15,-4 0-15-15,1-3-8 0,3-6 10 0,0 6-10 16,-4-1 9-16,4 1-9 0,0-6 8 0,0 12-8 15,0-12 0-15,0 0 0 0,0 0 8 0,0 0-8 16,0 0 24-16,0 0 2 0,0 0 1 0,0 0 0 16,0 0-27-16,0 0-9 0,0 0 0 0,0 0 0 15,0 0 9-15,0 0 12 0,0 0-2 0,0 0-1 16,0 0-9-16,0 0 0 0,0 0 0 0,0 0-11 0,0 0 11 0,0 0 0 16,4-12 0-16,-4 12 0 0,0 0 0 15,0 0 0-15,0 0 0 0,7 0 0 0,-4 0-8 0,4 0 8 16,1 0-8-16,-1 6 8 0,0 0-9 0,3-6 9 15,-3 9-10-15,0-3 10 0,4 0 0 0,3 0-9 16,-3 5 9-16,-4-5 0 0,0 0 0 0,3-6 0 0,1 0 0 0,-4 0 0 16,4 6 0-16,-1-6 0 0,1 0 0 0,-1 0-8 15,1 0-43-15,-1 0-8 0,5 0-1 16</inkml:trace>
  <inkml:trace contextRef="#ctx0" brushRef="#br0" timeOffset="56630.839">5408 7134 1314 0,'0'0'37'0,"0"0"8"0,0 0-36 15,0 0-9-15,0 0 0 0,4 0 0 0,-1 6 0 0,1 3 0 0,-1-3 0 16,4 6 0-16,0-7 53 0,0 7 9 0,4-6 2 0,0 3 0 16,-4-3-52-16,3 0-12 0,-3 0 0 0,4-1 0 15,-4 1 11-15,7 0 2 0,-7-6 1 0,0 6 0 16,-3 0-4-16,6-6-1 0,-3-6 0 15,0 0 0 1,0 0 3-16,-3 0 1 0,3-2 0 0,0-1 0 0,-3 3-3 0,-1-3-1 0,4 3 0 0,-7-6 0 16,4 1-9-16,-1-7 8 0,1 3-8 0,-1 4 8 15,-3-1-8-15,-3-3-12 0,-1 6 2 0,1 1 1 32,-1 2-24-32,-3 0-5 0,0-6-1 0,0 6 0 0,0 0 39 0,0 6 13 0,-4-6 0 0,4 6 0 15,-3 6-13-15,3 0-13 0,-4 6 2 0,-3 0 1 16,3-1 10-16,1 1-13 0,-1 9 5 0,1-9 8 15,2 5 0-15,-2 10 0 0,-1-10 0 0,1 7 0 16,3-4 0-16,3 4 0 0,1-4 0 16,-1 4 0-16,4-6 56 0,-3-1 7 0,6 4 1 0,-3-4 0 15,4 1-52-15,-1-3-12 0,1-3 0 0,-1-1 0 16,8 7 0-16,-4 0 0 0,3 2 0 0,1-2 0 16,0-6 10-16,3 5-1 0,-4-2 0 0,4 3 0 15,0-7-9-15,-3 1 12 0,0 3-12 0,-1-9 12 16,4 0-12-16,0-6 0 0,-3-12 0 0,3 12 0 15,-3 0-29-15,3 0-11 0,0 6-3 0</inkml:trace>
  <inkml:trace contextRef="#ctx0" brushRef="#br0" timeOffset="57756.143">6854 7017 1552 0,'-10'-3'44'0,"3"0"10"0,-7-3-43 16,3 0-11-16,-3 6 0 0,0 0 0 15,3 0 53-15,-6 0 9 0,6 0 2 0,-3 0 0 0,3 0-52 0,1 6-12 0,-1 0 0 0,-3-6 0 16,4 3 30-16,-1 0 3 0,4 3 1 0,-7-1 0 15,3 4-22-15,4-3-4 0,-3 0 0 0,-1 0-8 16,4 6 8-16,-4-6-8 0,1 2 0 0,3 4 0 16,0 0 0-16,0 0 0 0,0-1 0 15,-1 1 0-15,5 9 0 0,-1-10 0 0,1 7-9 0,-1 0 9 32,4 2 0-32,0-2 0 0,-3 0 0 0,6-4 0 0,-3 4 0 0,4-6 0 0,-1-6 0 0,1 2 0 15,-1 1 0-15,1 0 0 0,3-3 0 0,0 0-8 16,-7-6 8-16,7 0 9 0,-3 0-1 0,3-6-8 15,3 0 13-15,-3-6-4 0,0 3-1 0,1 4 0 16,-1-7-8-16,0 0 12 0,0-3-12 0,0 4 12 16,-4 5-12-16,8-6 8 0,-8 0-8 0,4 0 8 15,-7 4-8-15,4-1 0 0,0 3 0 0,3-3 0 16,-4 3 0-16,4 0 0 0,-3 0 0 0,3 6-11 16,0-5 11-16,-7 5-12 0,7 0 12 0,0 0-12 15,-7 0 0-15,3 0 0 0,-3 0 0 0,7 0 0 16,1 0-21-16,-8 0-5 0,7-6-1 0,-7 6 0 15,3 6 49-15,-3-6 10 0,0 0 1 0,0 0 1 16,7 0-22-16,-7 0 0 0,0 0-12 0,0 5 4 16,4 1-6-16,-4 6-1 0,0-12 0 0,-4 9 0 15,4 0 15-15,0 5 8 0,-3-2 0 0,-1 6-8 16,4-6 0-16,-3 8 0 0,-1 4-10 0,4-4 10 16,-3 4 0-16,3 5 0 0,-4-2 0 0,4 2 0 15,0-2 0-15,-4 2 0 0,4-3 0 0,-3 10 0 16,3-4 0-16,-4 3 0 0,4 3 0 0,0 1 0 15,-3 2 44-15,3-6 16 0,0 6 3 0,0 0 1 0,-4-8-64 16,4 8-15-16,0-9-1 0,0 4-1 0,-3-16 27 0,3 4 6 16,0-1 0-16,0-11 1 0,-4 9-17 0,4-16 0 0,0 7 0 15,0-6 0-15,-3 0 0 0,3 3 0 0,0-3 0 16,0-6 0-16,0 0 0 0,0 0 0 0,0 0 0 0,0 0 0 16,0 0 54-16,0 0 7 0,0 6 2 0,0-6 0 15,0 0-50-15,0 0-13 0,0 0 0 0,0 0 0 16,0 0 0-16,-4-6 0 0,1-6 0 0,3 9 0 15,0-9 0-15,0 6 0 0,0-5 0 0,3 5 0 16,-3-12 0-16,4 3 0 0,-1 4 0 0,1-7 0 16,3-6-46-16,-4 4-14 0,4-7-4 0,-3 4 0 15,3 5 52-15,-3 1 12 0,3-1 0 16,-4 3 0-16,1 3 0 0,3-8 0 0,3 5 0 0,-6 0 0 16,3 4 0-16,-7 5 0 0,3 0 0 0,4 0 0 15,-3-3 0-15,3-5 0 0,0 5 0 0,0-3 0 16,-3 6-54-16,-4 6-8 0,7-6-2 0,3 6 0 15,-3-9-102-15,4 1-21 0</inkml:trace>
  <inkml:trace contextRef="#ctx0" brushRef="#br0" timeOffset="58268.623">6981 7178 1094 0,'-7'6'23'0,"7"-6"5"0,-7 6-28 0,7-6 0 0,-10-6 0 0,10 6 0 16,0 0 108-16,-7 0 16 0,7 0 3 0,0 0 1 15,0 0-103-15,0 0-25 0,-7 0 0 0,7 0 0 16,0 0 56-16,0 0 7 0,0 0 1 0,0 0 0 16,0 0-52-16,0 0-12 0,0 0 0 0,0 0 0 15,-4 6 0-15,4 6 0 0,0 0 0 0,0 2 0 16,0 4 0-16,4-6 0 0,-4 2 0 0,3 10 0 16,1-6 0-16,-1-4 0 0,4 10 0 0,-3-7 0 15,3 4 0-15,-4-3 0 0,4-7 0 0,-3 7 0 16,0-6 0-16,-1 0 0 0,1 2 0 0,-1-2 0 15,1-6 54-15,-1 0 8 0,1 0 2 0,3-6 0 16,-4 3-52-16,4 0-12 0,0-3 0 0,-3 0 0 16,-1 0 0-16,4-3 0 0,1 3 0 0,-1-3 0 15,0-3 54-15,0 0 8 0,0 0 2 0,0 0 0 16,0-9-52-16,0 7-12 0,0-1 0 0,0 3 0 16,0-12 0-16,-3 7-12 0,3-4 3 0,-4 3 0 15,1 0 9-15,3-5 12 0,-7 5-2 0,3-3-1 16,-3 3-58-16,4 1-12 0,-4-1-3 0,0-6 0 15,0 7 0-15,0-4 0 0,0 3 0 0,0-6 0 16,0 7 0-16,0-1-1 0,0-3 0 0</inkml:trace>
  <inkml:trace contextRef="#ctx0" brushRef="#br0" timeOffset="58929.003">7454 7314 622 0,'-3'-42'12'0,"3"31"5"16,0-4-17-16,0 3 0 0,0-5 0 0,0 8 0 15,0-3 60-15,0 0 9 0,0 6 2 0,-4 0 0 16,1 1-5-16,-1-1-1 0,1-3 0 0,-1 6 0 16,-3-3 0-16,7 6 0 0,0 0 0 0,-7 0 0 15,0 6-13-15,3 0-4 0,-3 0 0 0,-3 0 0 16,6-1-36-16,-3 1-12 0,0 0 8 0,4 0-8 16,-5 3 39-16,1-3 4 0,4 3 1 0,-4-1 0 15,3 4-20-15,-3 0-3 0,4 0-1 0,-1-6 0 16,-3 5-20-16,4-2 0 0,-1 3 0 0,1-6 0 0,-1 0 0 15,4 5 0-15,-4-8 0 0,4 3 0 0,-3 3 0 16,3 0 0-16,0-9 0 0,-4 6 0 0,4-6 0 16,-3 6 0-16,3-6 0 0,0 6 0 0,0-1 56 15,0 1 6-15,0 6 2 0,0-3 0 16,0-3-52-16,3 6-12 0,-3-7 0 0,0 1 0 0,4 6-12 0,-1-6-6 0,-3-6-1 16,4 3 0-16,3 3 19 0,0-3 0 15,0 3 0-15,4-3 0 0,-4-3 10 0,0 0-10 0,0 2 10 16,0-2-10-16,-3 0 10 0,3-2-10 0,0 2 10 15,0 0-10-15,-4-3 10 0,8 0-10 0,-8-3 10 0,-3 3-10 16,4-3 9-16,-1 0-9 0,1-6 8 0,-4 6-8 16,0 1 0-16,0 5 0 0,0-6 0 0,0 6 0 15,0 0 0-15,0-6 0 0,0 6 0 0,-4-3 0 16,4 3 0-16,0 0 0 0,0 0 0 0,0 0 0 16,0 0 0-16,0 0 0 0,0 0 0 0,0 0 0 15,-3 9-23-15,-1-3 0 0,4 5 0 0,0 1 0 16,0 0 15-16,0 0 8 0,0 2-10 0,0 4 10 15,0-6 0-15,4-1 0 0,-1 4 0 0,1-3 0 16,-1 0 0-16,1-6 0 0,3-1 0 0,-3 1 0 16,3-3-9-16,0-3 9 0,3-3-8 0,-3-3 8 15,4 6-136-15,-4-11-21 0</inkml:trace>
  <inkml:trace contextRef="#ctx0" brushRef="#br0" timeOffset="59346.797">7673 6696 851 0,'-7'-12'36'0,"0"1"-36"15,3 5 86-15,-6 0 10 0,3 6 3 0,0-6 0 16,7 6-23-16,0 0-4 0,-7 0 0 0,7 0-1 16,0 0-31-16,-8 0-5 0,8 0-2 0,0 0 0 15,-3 6-33-15,-4 0-11 0,3 6 0 0,4 5 0 16,0-5 11-16,0 9 0 0,4-4 0 0,-1 4 0 16,1 8 44-16,3 4 10 0,0-4 2 0,0 9 1 15,0-3-22-15,4 10-5 0,-8-10-1 0,4 9 0 16,0-6-5-16,4 3-2 0,-4 3 0 0,4-5 0 15,-4 2-6-15,0-3-2 0,0-3 0 0,0 3 0 16,0-5-6-16,0 2-8 0,-4-11 11 0,1 8-11 16,0-11 0-16,-1 2 0 0,1 1 0 0,-1-7 0 15,-3-2 0-15,0-15 0 0,0 0 0 0,0 0 0 16,0 0 0-16,0 0 0 0,0 0 0 0,0 0 0 16,0 0 28-16,0 0 0 0,0 12-1 0,0-12 0 15,-3 0-197-15,-1-6-39 0,-3-12-8 0</inkml:trace>
  <inkml:trace contextRef="#ctx0" brushRef="#br0" timeOffset="59664.086">7585 7123 1333 0,'-11'-12'28'0,"11"12"6"0,0 0-34 0,0 0 0 0,0 0 0 0,0 0 0 16,0 0 59-16,0 0 5 0,0 0 0 0,0 0 1 16,0 0-8-16,0 0-1 0,0 0-1 0,0 0 0 15,0 0-41-15,0 0-14 0,0 0 9 0,7 6-9 16,4-6 0-16,-1 6 8 0,1-6-8 0,0 0 0 16,-1 0 0-16,1 0 0 0,3 5 8 0,-4 1-8 15,1-6 0-15,3 0 0 0,-3 0 0 0,3 3 8 16,-4-3-8-16,1-3 0 0,-4 3 0 0,4 0 0 15,-1 0 0-15,4 0 0 0,-7 0 0 0,4 0 0 16,-1 0 0-16,-2-6 0 0,-1 6 0 0,3 0 0 16,1 0-203-16,-1-5-36 0</inkml:trace>
  <inkml:trace contextRef="#ctx0" brushRef="#br0" timeOffset="60171.977">8064 7234 1337 0,'-14'-6'28'0,"14"6"6"0,-3 0-34 0,-1-6 0 0,-3 1 0 0,4 2 0 16,-1 0 100-16,-3 0 14 0,0-3 2 0,0 3 1 16,0 0-59-16,0-3-12 0,0 6-2 0,-4 0-1 15,4 0-43-15,0 0 0 0,0 9 0 0,0-3 0 16,0 0 0-16,0 5-12 0,0 1 4 0,0 0 8 15,3 3-11-15,-3-1 11 0,7 7-8 0,-3 2 8 16,3-2 0-16,-4 3-8 0,-3-4 8 0,7 4 0 16,-3-7 0-16,3 4 0 15,0-3 9-15,0 5-9 0,0-5 18 0,0-7-3 0,3 4-1 16,4-3 0-16,-7 0 8 0,4-1 2 0,-1 1 0 0,1-3 0 16,3-3-4-16,-4 6 0 0,1-6 0 0,3-1 0 15,-3 1-5-15,-1-6-2 0,4 0 0 0,0 0 0 16,-3 0 4-16,3-6 1 0,0 1 0 0,0-7 0 15,0 3-2-15,-4-3-1 0,1 0 0 0,3-5 0 16,-3 5-7-16,-1-11-8 0,1 8 11 0,-1-3-11 16,1 1 0-16,-1 2 0 0,-3 3 0 0,7-6 0 15,-7 1 0-15,0 5 0 0,-7-3 0 0,7 4 10 16,-3 5-26-16,-1-6-4 0,-3 3-2 0,0 0 0 16,0 3-20-16,0 3-4 0,0-2-1 0,0 5 0 15,0-6 26-15,-4 6 5 0,4-6 0 0,-3 6 1 16,-1 0 3-16,4 0 0 0,-4 0 0 0,4 6 0 0,-7 0 1 15,4 2 1-15,2 7 0 0,-2 0 0 16,6-3-14-16,-3-1-2 0,0 4-1 0,4-3 0 0,3 5 27 0,0-5 0 16,0 3 0-16,3 0 0 15,4-1-27-15,0-2 0 0,4 0 0 0</inkml:trace>
  <inkml:trace contextRef="#ctx0" brushRef="#br0" timeOffset="60673.859">8160 7328 1094 0,'-11'18'23'0,"8"-12"5"0,-1-6-28 0,1 12 0 0,3-7 0 0,-4 1 0 15,1 6 68-15,3-6 9 0,-4 0 2 0,4 3 0 16,0-9-24-16,0 6-5 0,4-1-1 0,-4-5 0 15,3 6 11-15,-3 6 3 0,0-12 0 0,4 6 0 16,-1 3-50-16,1 0-13 0,-1 5 0 0,4-2 0 16,-3 0 33-16,-1 0 2 0,4 2 0 0,-3 4 0 15,-1-6-25-15,-3-1-10 0,4 1 8 0,-1-3-8 16,-3 3 0-16,0-12 8 0,0 0-8 0,0 0 0 16,0 0 10-16,0 0-10 0,0 0 12 0,0 0-12 15,0 0 20-15,0 6-2 0,0 0-1 0,0-6 0 16,0 0 38-16,-3-6 7 0,-1-12 2 0,1 6 0 15,3-2-20-15,-4 2-4 0,4-6-1 0,-3 1 0 16,3 2-31-16,-4 3-8 0,1-9 0 0,-1 7 0 16,4-1-30-16,0-3-7 0,0 7-2 0,-7-7 0 15,7 3 39-15,-3-2 0 0,-1 5 0 0,-3-6 0 0,4 9 0 16,-1-2 0-16,4-1 0 0,-4 0 0 0,4 3 0 16,-3 3 0-16,3 6 0 0,0-5 0 0,0 5 0 0,0-6 0 15,0 0 0-15,0 6 0 0,3 0 0 0,5-6 0 16,-1 6 0-16,0-6 0 0,3 6-8 0,1-6 8 15,3 6 0-15,0 0 0 0,-3 0-24 0,3 0 0 0,-4 0 0 16,4 0 0 0,1 0-12-16,-5 0-2 0,4 0-1 0,0 0 0 0,0 0-173 15,1 0-36-15,2-6-6 0</inkml:trace>
  <inkml:trace contextRef="#ctx0" brushRef="#br0" timeOffset="61238.377">8428 7319 1094 0,'0'0'46'16,"-7"0"-37"-1,7 0 44-15,0 0 9 0,0 0 2 0,-7 3 0 0,7-3 0 0,0 0 0 16,0 0 0-16,0 0 0 0,0 0-52 0,0 0-12 16,0 0 0-16,0 0 0 0,0 0 53 0,3 6 8 15,1-3 2-15,3 6 0 0,0-9-50 0,0 0-13 16,0 0 0-16,4-3 0 0,-1 3 56 0,-3 0 7 16,7-6 1-16,-3 6 0 0,3 0-52 15,-3 0-12-15,-1 0 0 0,1 6 0 16,-1-3 0-16,1-3-18 0,0 6 4 0,-4 0 1 0,3-6 21 0,-3 6 4 0,0-6 0 15,-3 6 1-15,-1-6-13 0,1 5-18 0,-4-5 4 16,3 6 1-16,-3-6 21 0,0 6 4 0,-3 3 0 0,-1 0 1 16,1 0-13-16,-1-3 0 0,1 5 0 0,-4 1 0 15,0-6 0-15,-4 3 0 0,4 0 0 0,0 5 0 16,-4-2 0-16,4 0 0 0,-3-3 0 0,-1-1 0 16,1 7 0-16,3-3 0 0,-1 0 0 0,1-1 0 15,0-2 0-15,0 0 0 16,4 6 0-16,-1-9 0 0,4-6 40 0,0 0 6 0,0 0 1 0,0 0 0 15,0 0-38-15,0 0-9 0,-7 6 0 0,7-6 0 16,0 0 0-16,0 0 12 0,0 0-12 0,0 0 12 16,0 5-4-16,4 1 0 0,-4 0 0 0,0-6 0 15,3 6-8-15,-3-6 0 0,4 3 0 0,3 3 8 16,0 0-8-16,-4 5 0 0,4 1 0 0,1-6 0 16,-1-6 0-16,0 0 0 0,3-12 0 0,-3 6 0 15,4 1 0-15,-1 5-9 0,1 5 0 0,0-5 0 16,3 0-46-16,0-8-9 0,0-1-1 0</inkml:trace>
  <inkml:trace contextRef="#ctx0" brushRef="#br0" timeOffset="61724.427">8837 7319 1580 0,'0'0'67'0,"-3"6"-54"16,-1 0 41-16,4 3 8 0,-4-3 2 0,1 0 0 15,3-6 0-15,0 12 0 0,3-7 0 0,-3-5 0 16,4 6-52-16,0 0-12 0,3-3 0 0,0 3 0 16,-4-3 40-16,4 0 4 0,0 0 2 0,-3 6 0 15,3-9-30-15,0 6-5 0,0-6-2 0,0 5 0 16,0-5-9-16,0 0 10 0,0 0-10 0,0 0 10 15,0 0-2-15,-3 0 0 0,3-5 0 0,-4-1 0 16,5 6-16-16,-5-9-4 0,1 3-1 0,-1 0 0 16,1-6 3-16,-4 6 1 0,0 1 0 0,0-1 0 15,0 0 9-15,0-6 0 0,-4 3 0 0,1 0-8 16,-4 6-2-16,3-8 0 0,-3 11 0 0,-4-6 0 16,4 0 10-16,0 6 0 0,-3 0 0 0,3 0 0 15,-4 6 0-15,0-6 0 0,1 6 0 0,-1 0 0 16,-3 5-32-16,0 10 0 0,0-9-1 15,3 5 0-15,1 4 51 0,-1 2 10 0,1 1 3 0,3-3 0 16,3 2-50-16,0 1-9 0,1 2-3 0,6-8 0 16,-3 2 50-16,4-8 9 0,3 0 3 0,0 0 0 15,4-1-50-15,-1-2-9 0,4 0-3 0,0 3 0 16,4-4 56-16,0 10 11 0,-1-6 3 0,1-3 0 0,0 0-39 0,3 5-16 16,-3-8 0-16,3 0 1 15,0 0-137-15,0 0-28 0</inkml:trace>
  <inkml:trace contextRef="#ctx0" brushRef="#br0" timeOffset="62402.096">9910 7234 1044 0,'-15'-6'21'0,"8"0"7"0,4 6-28 15,-4-5 0-15,3-1 0 0,4 6 0 0,0 0 87 0,-7 0 12 0,7 0 2 0,-7 0 1 16,7 0-14-16,-7 3-4 0,7-3 0 0,-7 3 0 15,3 2-36-15,1 1-8 0,3 6-2 0,0 0 0 16,0-3-18-16,0-1-4 0,3 7-1 0,1 3 0 16,3 2 16-16,0 10 3 15,0-7 1-15,4 10 0 16,-4-4-8-16,3-2-2 0,1 2 0 0,0 6 0 0,-4-2-6 0,3 5-2 0,1-3 0 0,-4 9 0 16,0-9-3-16,0 4-1 0,0-1 0 15,0 3 0-15,-3-3-1 0,-1-5-1 0,-3-4 0 0,0 3 0 16,4-8 9-16,-4 2 1 0,-4-2 1 0,4-7 0 15,0-5 3-15,-3 0 1 0,-1 3 0 0,4-9 0 16,-3 5-14-16,3 1-2 0,0-6-1 0,-4 6 0 16,4-3 5-16,0-9 1 0,0 0 0 0,0 0 0 15,0 0-5-15,-7-3-1 0,0-3 0 0,0-3 0 16,0 6-26-16,0-9-6 0,0 6-1 0,-4-5 0 16,1-10 16-16,-5 9 8 0,1-5-10 0,0-10 10 15,-3 4-53-15,-5-1-5 0,1-8-1 16,0 8 0-16,3-11-4 0,4 8-1 15,-3-2 0-15,3 3 0 0,3-7 0 0,0 4 0 0,1-9 0 0,-1 14 0 16,8-2-102-16,-4 11-21 0</inkml:trace>
  <inkml:trace contextRef="#ctx0" brushRef="#br0" timeOffset="62651.128">9694 7025 1006 0,'0'0'20'0,"0"0"7"0,0 0-27 0,0 0 0 0,0 0 0 0,0 0 0 15,0 0 48-15,-7 0 5 0,7 0 1 0,0 0 0 16,0 0-27-16,0 0-6 0,0 0-1 0,0 0 0 15,0 0-20-15,0 0 0 0,7 3 0 0,0 6 0 16,0-3-12-16,1 0-6 0,2 6-2 0</inkml:trace>
  <inkml:trace contextRef="#ctx0" brushRef="#br0" timeOffset="63074.018">9991 7246 1026 0,'0'0'28'0,"0"0"8"16,0 0-28-16,0 0-8 0,0 0 0 0,0 0 0 16,3 6 43-16,-3 0 7 0,0 0 2 0,0 2 0 0,0 4 8 0,0 0 3 0,0 0 0 0,0-1 0 15,0 1-5-15,0 9-1 0,0-9 0 0,0 8 0 16,0-2-7-16,4-1-2 0,-4 7 0 0,3-3 0 15,-3 2-20-15,4-2-5 16,-1 2-1-16,4-5 0 0,-3-1-11 0,3-8-3 0,0-6 0 0,-3 0 0 16,3 0 9-16,0 0 2 0,0 3 0 15,3 0 0-15,-3-6-19 16,4 6 0-16,-1 0 0 0,1-6 0 0,0 0 41 0,-4 5 5 0,0-5 1 16,0 0 0-16,0-5-31 0,0-1-7 0,0 0-1 15,-3 6 0-15,3-6 3 0,-7 6 0 0,0 0 0 0,0 0 0 16,3-6 5-16,1-3 0 0,-1-3 1 0,1 1 0 15,-4-1-17-15,-4-6 0 0,4 1 0 0,-3 8 0 16,-1-9-36-16,1 1-7 16,-1 5-1-16,1-3-1 0,-5-3-1 0,5 7 0 0,-1-4 0 15,-3 3 0-15,4 0 14 0,-4 1 2 0,3 5 1 0,1-6 0 16,3 0-61-16,-4 6-12 0,4-2-2 16</inkml:trace>
  <inkml:trace contextRef="#ctx0" brushRef="#br0" timeOffset="63388.981">10386 7443 1652 0,'0'0'34'0,"0"0"9"0,0 0-35 15,0 0-8-15,0 0 0 0,-4 6 0 0,4-6 8 0,-3 6-8 0,3-6 12 0,-4 6-4 16,1-1 4-16,-1 4 1 0,4-9 0 0,-3 12 0 16,3-6-13-16,-4 6 9 0,4-1-9 0,0 4 8 15,0-3 0-15,0-6 0 0,0 6 0 0,0-7 0 16,0-5-8-16,0 0-11 0,0 0 3 0,0 0 0 15,4 9-28-15,-1 0-6 0,1 0-1 0</inkml:trace>
  <inkml:trace contextRef="#ctx0" brushRef="#br0" timeOffset="63568.291">10269 7196 1523 0,'-28'-18'32'16,"18"18"7"-16,10 0-31 0,0 0-8 0,0 0 0 0,0 0 0 15,0 0 0-15,0 0 0 0,0 0 0 0,0 0 8 16,0 0-8-16,0 0 0 0,0 0 0 0</inkml:trace>
  <inkml:trace contextRef="#ctx0" brushRef="#br0" timeOffset="63970.438">10636 6858 1120 0,'0'0'23'0,"0"0"6"0,0 0-29 0,0 0 0 0,-3 12 0 0,-1-6 0 15,4 5 32-15,0-5 0 0,0 3 0 0,0 9 0 16,0-1 44-16,4-2 10 0,-4 9 2 0,3-1 0 16,1-5-39-16,-4 8-7 0,3-8-2 0,1 5 0 15,-1 10-12-15,1-1-4 0,-1 3 0 0,1-2 0 16,-1 8-3-16,1-3-1 0,0-3 0 0,-1 9 0 15,1-5-20-15,3-1 0 0,-4 3 0 0,4-9 0 16,-3-2 10-16,-1-7-2 0,1-2-8 0,3 2 12 16,-4 1-30-16,1 2-6 0,3-2-2 0,-7 2 0 15,4-2 26-15,-1-7 0 0,1-2 0 0,-4 3 0 16,3-7 0-16,1-2 0 0,-1 0 0 0,-3-6 0 16,4 0 0-16,-1-3 0 0,1-3 0 0,3-3 0 15,-4-3-108-15,1-2-16 0</inkml:trace>
  <inkml:trace contextRef="#ctx0" brushRef="#br0" timeOffset="64300.48">10830 6993 1044 0,'0'0'21'0,"0"0"7"0,0 0-28 0,0 0 0 0,0 0 0 0,0 0 0 16,0 0 82-16,0 0 11 0,0 0 3 0,0 0 0 16,0 0-26-16,0 0-5 0,0 0-1 0,0 6 0 15,4 6-32-15,-4 2-6 0,3 4-2 0,-3 0 0 16,4-4 13-16,-1 10 3 0,4 0 0 0,-3 5 0 16,-1-3-26-16,1 10-5 0,0 2-1 0,-1 6 0 15,4-12-8-15,-3 9 8 0,-1 4-8 0,4-4 8 16,-3-3 0-16,-1-6 0 0,4-2 0 0,0-1 0 15,-3-2 14-15,3 2 2 0,0-3 1 0,-3-2 0 16,-1-1-40-16,4-2-8 0,-3-3-1 0,-1 2-1 16,1-2 25-16,-1-6 0 0,1-1 9 0,-4-2-9 15,3 0 0-15,1-3-22 0,-4-3 3 0</inkml:trace>
  <inkml:trace contextRef="#ctx0" brushRef="#br0" timeOffset="64936.085">11035 7566 1493 0,'0'0'42'0,"0"0"10"0,0 0-42 0,0 0-10 0,0 0 0 0,0 0 0 15,0 0 55-15,0 0 9 0,0 0 1 0,0 0 1 16,0 0-13-16,0 0-2 0,7 0-1 0,-4 0 0 15,5 0-40-15,-1 0-10 0,0-5 0 0,0 5 0 16,0 0 0-16,0 0 0 0,3 0 0 0,-3 0 8 16,0 0-8-16,-7 0 0 0,8 0 0 0,-8 0 0 15,0 0 0-15,3-6 0 0,-3 6 0 0,0 0 0 16,4-6 0-16,-4 6 0 0,0 0 0 0,0-6 0 16,0 0-12-16,0 0 3 0,0-6 0 0,-4 7 0 15,1-1 9-15,-1 3 0 0,0-3 0 0,1-6 0 16,-1 12 0-16,1-6 0 0,3 6 0 0,-7-12 0 15,7 12 0-15,0-967 0 0,-4 1929 0 0,4-962 0 16,0 0 0-16,-7-3 0 0,7 3 0 0,-3-3-8 0,3 3 8 0,0 0 0 0,0 0 0 16,-7-3 0-16,0 3 0 0,0 0 0 15,7 0 0-15,-7 6 0 0,-1-3 0 0,1 8 0 0,4 1 0 0,-1 0 0 16,1-6 0-16,3 8 0 0,-4 4 0 0,4-6 0 16,0 0 0-16,0 2 0 0,0-5 0 0,4 6 0 15,-1-3 0-15,-3 5 0 0,4-2 0 0,-1 2 11 16,4-5 2-16,-3 0 1 0,3 0 0 15,-3-3 0-15,3 2-6 0,0 1 0 16,0-6-8-16,-4 0 12 0,4-6 17 0,-3 6 3 16,3-6 1-16,0 0 0 0,-4 0-33 0,5 6 0 0,-1-12 0 0,0 6 0 15,3-6-84 1,4 0-20-16,-3 0-4 0</inkml:trace>
  <inkml:trace contextRef="#ctx0" brushRef="#br0" timeOffset="65365.076">11434 6870 1317 0,'0'0'27'0,"0"0"8"0,0 6-35 16,-4-1 0-16,0 1 0 0,4 3 0 0,0 0 87 0,-3 0 10 0,3 3 3 0,0-7 0 15,3 7-21-15,-3-3-4 0,4 3-1 0,-4 0 0 16,4-1-26-16,-1 1-4 0,1 6-2 16,-1-4 0-16,1 4-24 0,3 6-5 0,0-10-1 0,0 10 0 31,0-1-1-31,-4 4-1 0,4-4 0 0,-3 10 0 0,3-4-10 0,0 0 0 0,0 4 0 0,0 5 8 15,-3-9-8-15,3 4 8 0,-4 2-8 0,1 3 8 16,-4-11-8-16,3 8 0 0,-3-6 0 0,0-2 0 16,0 5 0-16,0-3 8 0,4 1-8 0,-4 2 8 15,0-8-8-15,0 2 0 0,-4-2 0 0,4-4 0 16,0-2 0-16,0-6 0 0,0 5 0 0,4-5 0 16,-4-6 0-16,0-3 0 0,0-3 0 0,0 0 0 15,0 0 26-15,0 0 3 0,0 0 1 0,0 0 0 16,0 0-45-16,3-3-9 0,1-3-1 0</inkml:trace>
  <inkml:trace contextRef="#ctx0" brushRef="#br0" timeOffset="65808.02">11370 7402 1162 0,'0'0'49'0,"0"0"-39"16,0 0 69-16,0 0 13 0,0 0 4 0,0 0 0 15,7 6-1-15,0-6 0 0,0 0 0 0,0 6 0 16,4-6-49-16,-1 0-10 0,5 0-1 0,-5-6-1 15,4 6-2-15,-3 0-1 0,3 0 0 0,-3 0 0 16,3-6-31-16,0 6 8 0,0-3-8 0,0 0 0 16,0 0 0-16,0 3 0 0,-3 0 0 0,-1 0 0 15,1 0-35-15,-1 0-9 0,1-3-3 0</inkml:trace>
  <inkml:trace contextRef="#ctx0" brushRef="#br0" timeOffset="66761.685">12393 7499 1212 0,'0'0'25'0,"0"0"6"0,0 0-31 0,0 0 0 0,0 0 0 0,0 0 0 15,0 0 54 1,0 0 5-16,0 0 1 0,0 0 0 0,0 0-41 0,0 0-8 0,0 0-2 0,7 6 0 16,0-6-9-16,4 6 8 0,-1-1-8 0,4 4 8 15,1 3-8-15,-1-6 0 0,3 6 0 0,1-1 8 16,-4-2-8-16,0-3 0 0,0-3 0 0,-3 3 0 15,3-3 22-15,-3 3-1 0,3 0 0 0,-4-6 0 16,1 6-21-16,-4-6 0 0,0 0 0 0,0 0 0 16,-3 0 0-16,3 0 0 0,-4 0 0 0,-3 0 0 15,4-6 38-15,-4 0 3 0,0-9 1 0,0 3 0 16,-4-5-42-16,1 5 0 0,-1-12 0 0,-3 10 0 16,0-4-17-16,0 0-3 0,0 4 0 0,-4 2 0 15,-3-6 20-15,4 7 0 0,-5-1-8 0,1 3 8 16,0 6 0-16,0 3 0 0,0 0 0 0,3 6 0 15,-3 0-23-15,0 0-7 0,0 5-2 0,4 7 0 16,-5-6 32-16,5 5 16 0,-1 4-1 0,1-3-1 0,3-7 1 16,3 10 0-16,-3-15 0 0,3 12 0 0,4-4 5 15,0 4 0-15,0 5 1 0,0-2 0 0,4-3 3 16,3-1 0-16,0 1 0 0,0-3 0 0,4 2 7 16,-1-5 1-16,4 0 1 0,1 2 0 0,2-8-11 15,1 3-2-15,3 0-1 0,-3-3 0 16,-1 0-7-16,1-6-2 0,0 6 0 0,-1-6 0 0,1 5-10 0,3-5 0 15,0 0 0-15,0 0-11 16,-3-5-189-16,0-1-37 0</inkml:trace>
  <inkml:trace contextRef="#ctx0" brushRef="#br0" timeOffset="67172.536">12880 6734 1203 0,'-14'0'24'0,"3"-5"8"16,1 5-32-16,3-9 0 0,0 9 0 0,7 0 0 15,0 0 45-15,0 0 3 0,-4 9 0 0,0-4 0 16,1 1-5-16,3 0-1 0,0 6 0 0,0 3 0 15,3 2-9-15,1 7-1 0,3-4-1 0,0 10 0 16,0-4 1-16,4 10 1 0,-1-1 0 0,-3 3 0 16,4 0 3-16,0-2 0 0,-4 2 0 0,0 0 0 15,3-3-20-15,-3 9-3 0,0-5-1 0,0 2 0 16,-3 3-3-16,3-9-1 0,-3 3 0 0,-1 1 0 0,1-4-8 0,-1-9 8 0,1 4-8 16,-4-4 8-16,0-2 4 0,0 2 1 0,0 3 0 15,-4 1 0-15,4-12-13 0,0 8 0 0,0-8 0 0,0-1 0 16,0-2 0-16,0-3 0 0,0-1 0 0,0-2 0 15,4-3 0-15,-4-6 0 0,0 0 0 0,0 0 0 16,0 0 0-16,0 0-18 0,3 0 4 0,-3 0 1 16,7-6-106-16,-3-3-21 15,3-2-4-15</inkml:trace>
  <inkml:trace contextRef="#ctx0" brushRef="#br0" timeOffset="67445.167">12809 7308 1288 0,'0'0'27'0,"0"0"5"16,0 0-32-16,0 0 0 0,0 0 0 0,0 0 0 16,0 0 58-16,0 0 5 0,0 0 1 0,0 0 0 15,0 0-2-15,0 0 0 0,0 0 0 0,0 0 0 16,0 0-17-16,0 0-3 0,0 0-1 0,7 0 0 15,0 6-25-15,1-6-6 0,2 5-1 0,1-2 0 16,3 0-9-16,-4 0 8 0,4 6-8 0,4-6 8 16,0 3-8-16,-1 0 0 0,8-6 0 0,0 6 0 15,-4 0-8-15,0-6-4 0,0 5-1 0,0-5 0 16,4 0-149-16,0 0-30 0</inkml:trace>
  <inkml:trace contextRef="#ctx0" brushRef="#br0" timeOffset="68069.978">13794 6858 672 0,'-7'0'28'0,"0"0"-28"16,-1 0 81-16,1 0 11 0,7 0 1 0,0 0 1 15,0 0 3-15,0 0 1 0,0 0 0 0,0 0 0 16,-3 0-18-16,3 0-3 0,0 0-1 0,0 0 0 15,0 0-22-15,0 0-5 0,0 0-1 0,0 0 0 16,0 0-28-16,0 0-7 0,0 0-1 0,3 12 0 16,1 5-12-16,3-5 0 0,4 9 8 0,-4 2-8 15,3 4 10-15,4 2-1 0,-3 9 0 0,-1-2 0 16,1 2 8-16,-4-6 2 0,0 9 0 16,0-3 0-16,-3-2 5 0,-1 8 2 0,1 0 0 0,-1-3 0 15,-3 3-14-15,0-9-2 0,0 7-1 0,-3-7 0 16,6-6 3-16,-3-2 1 0,0-4 0 0,-3-5 0 15,3 2-1-15,0-2-1 0,0 0 0 0,-4-1 0 16,4-2-11-16,0 3 10 0,4-9-10 0,-4 5 10 16,3-5-10-16,-3-3 0 0,0 0 0 0,0-6 0 15,0 0 0-15,0 0-12 0,0 0 2 0,0 0 1 16,0 0-81-16,0 0-16 0,0 0-3 0</inkml:trace>
  <inkml:trace contextRef="#ctx0" brushRef="#br0" timeOffset="68567.267">14256 7622 1537 0,'0'0'33'0,"0"0"7"0,-4-11 2 0,4 5 2 0,-3 0-35 16,3-3-9-16,0 3 0 0,-4-3 0 0,1 0 59 0,3-2 9 0,-4 5 3 0,4 0 0 15,-3-6-23-15,-1 6-5 0,4-3-1 0,0 9 0 16,-3-2-31-16,3 2-11 0,-4-6 0 0,4 6 9 16,0 0-9-16,0 0 10 0,-7 0-10 0,0 0 10 15,7 0-10-15,-7 3 0 0,3 2 0 0,-3 4 0 16,4 9 0-16,-4-6 0 0,3-1-10 0,-3 7 10 16,4-3 0-16,-5-3 0 0,5-1 0 0,-1 4 0 15,1-3 0-15,-1 5 0 0,1 1 0 0,-1-6 0 16,4 0 0-16,-3 2 0 0,3-8 0 0,3 0 0 15,-3-6 34-15,0 6 10 0,4 6 1 0,-4-12 1 16,0 0-22-16,10-6-4 0,1 0 0 0,-4 6-1 16,4-6-7-16,-4 0 0 0,3 0-1 0,-3-3 0 15,0 1-11-15,0 2 10 0,1-3-10 0,-1 3 10 16,0 0-10-16,-7 6 0 0,3-6 0 0,-3 6 0 16,0 0 0-16,0 0 8 0,0 0-8 0,0 0 0 15,0 0-11-15,0 0-7 0,0 0-2 0,0 0 0 0,0 6 20 0,-3 0 0 16,-1 6 0-16,1 0 0 0,-1 8 0 0,1-8 0 15,3 8 0-15,-4-2 0 0,4 0 0 0,0-7 0 16,4 1 9-16,-4 0-9 0,3-3 0 0,4 3 0 16,0-7-9-16,0 1 9 15,4 0-48-15,-1-6-4 0,1 0 0 0,0 0 0 16,3-6-120-16,0 0-25 0,18-11-5 0,-8 5-1 16</inkml:trace>
  <inkml:trace contextRef="#ctx0" brushRef="#br0" timeOffset="69196.057">15480 7061 867 0,'0'0'19'0,"0"-12"4"0,0 0 1 0,0-2 0 0,3 2-24 0,1-6 0 16,3 1 0-16,-3 5 0 0,-1-3 64 0,4-3 8 16,-3 1 2-16,-4-4 0 15,3 4-8-15,-3-7-2 0,0 9 0 0,0-8 0 16,-3 5-32-16,-1-5-8 0,-3 2 0 0,4 3-1 0,-5 1 24 0,-2 5 5 0,3 3 0 16,-4-3 1-1,1 1-33-15,-1 5-6 0,-3 6-2 0,0 0 0 16,-4-6 7-16,4 6 1 0,0-6 0 0,-4 0 0 15,4 6-10-15,0 0-2 0,0 0 0 0,3 0 0 0,-3 3-8 0,4 0 0 16,3 3 0-16,-4 0 0 0,1 0 0 0,-1 11-11 0,4-8 3 16,-4 6 0-16,4 5 8 0,0 4 0 0,4-3 0 15,-4 8 0-15,3-3 8 0,4 10 3 0,-3-1 1 0,3 9 0 16,0 0-12-16,3 0 0 0,4 0 0 0,0 9 0 16,0 3-13-16,4 0-5 0,-1-12-1 0,1 12 0 15,-4-9 19-15,4 3 0 0,-4-6 0 0,-4 0 0 16,4-14 0-16,-3 2 0 0,-1 3 0 0,-3-3 0 15,4-2 0-15,-4 2 0 0,-4-2 0 0,4-7 0 16,-3-2 22-16,3-1 8 0,-4 1 2 0,1-1 0 16,3-8 0-16,-4-6 0 0,1 0 0 0,-1 0 0 15,1-3-72-15,-1 0-15 0,1-3-2 0,-1-3-1 16,1-3-94 0,-1 0-20-16,-3 3-3 0</inkml:trace>
  <inkml:trace contextRef="#ctx0" brushRef="#br0" timeOffset="69456.768">15053 7516 1267 0,'0'0'28'0,"0"0"5"0,0 0 2 0,0-5 1 0,0 5-36 0,4-3 0 0,-4 3 0 0,3-3 0 16,4-3 58-16,0 6 5 0,0 0 1 0,0 6 0 15,4-6-52-15,-1 0-12 0,5 3 0 0,-5 3 0 16,4-4 40-16,0 1 6 0,-3 9 1 0,3-6 0 16,-3 0-19-16,3 0-3 0,-4 0-1 0,4 0 0 15,-3-1-24-15,7-5 0 0,-4 9 0 0,0-6 0 16,0 3 0-16,-3-3 0 0,3 0-14 0,-4 0-502 16,4-3-100-16</inkml:trace>
  <inkml:trace contextRef="#ctx0" brushRef="#br0" timeOffset="69951.84">15579 7696 1792 0,'0'0'51'0,"0"0"10"0,-7 0-49 16,3-3-12-16,4 3 0 0,-7-3 0 0,7 3 0 0,0 0 0 15,0 0 0-15,0 0 0 0,0 0 54 0,0 0 8 16,0 0 2-16,0 0 0 0,0 0-52 0,0 0-12 16,7 0 0-16,0 0 0 0,0 0 0 0,0 0-13 15,4 0 4-15,-1 0 1 0,1 0 8 0,0 0 0 16,-1 0 0-16,4 0 0 0,-3-6 0 0,3 0 0 16,-3 0 0-16,3 0 8 0,-4-5-8 0,4 2 11 15,-3-3-11-15,0 6 12 0,-4 0 2 0,0-5 1 16,0-1 0-16,0 3 0 0,0-3-3 0,-4 0-1 0,1 1 0 15,-1-1 0-15,-3 0-11 0,0-3-9 0,0 10 9 0,-3-1-13 32,3 0-25-32,-4 0-5 0,-3 0-1 0,4 6 0 15,3 0 9-15,-7 0 2 0,0 0 0 0,-4 6 0 0,4 0 14 0,-4 0 3 16,1 0 1-16,-1 8 0 0,4-2 15 0,0 0 0 0,-3 0 0 16,2-7 0-16,1 1 0 0,0 0 12 0,-3 9-3 0,3 3 0 15,0-1-9-15,3-8 0 0,1 3 0 0,-1-1 0 16,4 7 0-16,0-6 0 0,0-3 0 0,0 5 0 15,0 1 53-15,4-9 9 0,-1 6 2 0,4 2 0 16,0-5-52-16,-3 0-12 0,3 3 0 0,0-6 0 16,3 0 0-16,-2-6-12 0,2 5 3 0,1-5 0 15,-1 0-37-15,1 0-7 16,7 0-2-16,-8 0 0 0,4-5-161 0,0-1-32 16,18-6-6-16,-14-3-2 0</inkml:trace>
  <inkml:trace contextRef="#ctx0" brushRef="#br0" timeOffset="70393.672">15617 7314 1036 0,'0'0'23'0,"0"0"5"0,0 0 0 0,-3 5 1 0,3-5-29 0,0 6 0 0,0-6 0 0,-4 6 0 16,4 3 82-16,0-9 10 0,0 0 3 0,0 0 0 16,0 0 1-16,0 0 1 0,0 0 0 0,0 0 0 15,0 0-43-15,0 0-9 0,7 0-1 0,4-3-1 16,-4-3-3-16,0 3 0 0,0-3 0 16,4 3 0-16,-4-2-22 0,3-1-5 0,1 0-1 0,-4 0 0 15,4-6-12-15,-1 6 0 0,1 0 0 0,-1 3 0 16,1-2 0-16,0-1 0 0,-1 0 0 0,-3 0 0 15,4 0 0-15,-4 0 0 0,-7 6 0 0,3 0 0 16,-3 0 0-16,0 0 0 0,0 0 0 0,0 0 0 16,0 0 0-16,0 0 0 0,0 0 0 0,0 0 0 15,0 0 0-15,0 0 0 0,0 0 0 0,0 0-10 16,0 0 10-16,0 0 0 0,0 0 0 0,7 6 0 16,-3 0 0-16,0 6 0 0,-4-6 0 0,0 2 0 0,0-2 0 15,3 6 0-15,-3 0 0 0,4-6 0 16,-4 0 0-16,3 2 0 0,-3 1 0 0,4 6 8 0,-1-9-8 0,1 6 0 15,-1-1 0-15,4 4 0 16,-3-3-41-16,3 5-10 0,0-5-1 0,0 3-528 16,0-3-106-16</inkml:trace>
  <inkml:trace contextRef="#ctx0" brushRef="#br0" timeOffset="70790.676">16129 6746 1485 0,'-7'6'63'0,"3"3"-51"16,-3 9 26-16,4-7 5 0,-1 7 1 0,1 0 0 15,3-1-10-15,-4 10-2 0,4-10 0 0,-3 16 0 16,3-10 12-16,3 10 3 0,-3-10 0 0,4 15 0 16,-1-2-24-16,1-4-5 0,3-3-1 0,-4 9 0 15,4 1-17-15,1 2 0 0,-5-3 0 0,1-3 0 16,3 4 27-16,-4-4 1 0,1 3 1 0,-4 0 0 16,3-2-29-16,1-4 8 0,-4-9-8 0,0-2 0 15,0 8-11-15,0-5-5 0,0-4 0 0,0 4-1 16,-4-3 30-16,4 2 7 0,-3-11 0 0,3 3 1 15,-4-1-33-15,1-5-8 0,3-9 0 0,0 0-1 0,0 0-2 0,0 0 0 16,0 0 0-16,0 0 0 16,0 0-168-16,0 0-33 0,-4-9-8 0,1 0 0 0</inkml:trace>
  <inkml:trace contextRef="#ctx0" brushRef="#br0" timeOffset="71039.579">16115 7408 1335 0,'0'0'29'0,"-7"-6"7"0,0 3 0 0,0 0 2 0,3 0-30 0,4 3-8 0,-7-3 0 0,7 3 0 15,0 0 72-15,-3-3 12 0,3 3 4 0,0 0 0 16,0 0-13-16,-7-3-3 0,7 3 0 0,0-9 0 16,0 9-16-16,0 0-3 0,0 0-1 0,0 0 0 15,3-6-35-15,4 6-7 0,-7 0-2 0,7-5 0 16,0 5-8-16,0 0 10 0,4 0-10 0,-1 0 10 15,1 0-10-15,0 5 0 0,3-5 0 0,-4 0 8 16,4 0-8-16,1 6 0 0,-5-6 0 0,4 0 0 16,-3 6-57-16,3-6-17 0,0 3-3 0,0 0-1 15</inkml:trace>
  <inkml:trace contextRef="#ctx0" brushRef="#br0" timeOffset="71559.302">16362 7543 1796 0,'0'0'40'0,"0"0"8"0,0 0 1 0,0 0 1 0,0 0-40 0,0 0-10 15,0 0 0-15,0 0 0 0,0 0 36 0,0 0 6 16,0 0 1-16,0 0 0 0,0 0 3 0,0 0 1 15,0 0 0-15,0 0 0 0,7 6-38 0,0-6-9 16,0 0 0-16,0 0 0 0,4 6 0 0,-4-6 0 0,3 0 0 0,-3 0 8 16,0 6-8-16,-3-6 0 0,3 0 0 0,0 0 0 15,4 0-9-15,-4 0 9 0,0 0-12 0,0 0 12 16,0 0-13-16,3 5 4 0,-3-5 1 0,-3-5 0 16,3 5 8-16,-3-6 0 0,-1 0 0 0,4 0 0 15,-3 0 0-15,-1-12 0 0,-3 7 0 0,0 2 0 16,0 3 0-16,0 0 0 0,-3-6 0 0,3 1 0 15,-4 5-12-15,1 0 0 0,-4 0 0 0,0 3 0 16,-1-3 12-16,-2 0 0 0,3 0 0 16,7 6 0-16,0 0 0 0,-7 6 0 0,-4 0 0 0,4 0 0 15,-3 3-12-15,-1 0 0 0,0 5 0 0,1-2 0 16,3 6 20-16,-4-4 3 0,4 10 1 0,0-12 0 16,4 8-12-16,-1-8 0 0,4-12 0 0,-4 12 0 15,4-6-13-15,4 11-5 0,-4-8-1 0,7 3 0 16,-3-3 19-16,6-1 0 0,-3-8 0 0,4 6 0 15,-1 12 8-15,-3-6 6 0,0 0 1 0,4 2 0 16,0-2-24-16,-1 0-5 0,1-6-1 0,3 5 0 0,0-2 15 16,0-3 0-16,0 0 0 0,0 0 0 15,1-6-208-15,-1 6-38 0,14 0-8 16,-7-6-2-16</inkml:trace>
  <inkml:trace contextRef="#ctx0" brushRef="#br0" timeOffset="72348.666">17226 7499 1148 0,'0'0'25'0,"-3"6"6"0,-1 0 1 0,4-1 0 0,-3 7-32 0,3-3 0 15,0 3 0-15,-4-6 0 0,4 5 83 0,-4-2 10 16,4 0 3-16,0 0 0 0,0 3-9 0,0-1-2 0,0 1 0 0,0-3 0 16,0 3-43-16,0-1-9 0,0 1-1 0,0 0-1 15,0-6-21-15,0 3-10 0,0-3 10 0,0-6-10 16,0 0 12-16,0 0-4 0,0 0-8 0,0 0 12 16,0 0 11-16,0 0 1 0,0 0 1 0,4-3 0 15,0-3 5-15,-4 0 1 0,3-6 0 0,1 6 0 16,-1-11-31-16,1 8 0 0,-1 3 0 0,1-3 0 15,-1 0 0-15,4-8-16 0,-3 2 1 0,-1 3 1 16,1 0 3-16,3 1 1 16,-4-1 0-16,1 6 0 0,0-3 10 0,-1 0-10 0,1 1 10 0,-4 2-10 15,3 0 10-15,-3 6 0 0,0 0 0 0,0 0 0 16,0 0 0-16,0 0 0 0,0 0 0 0,0 0 0 16,0 0 0-16,0 0 0 0,4 0 0 0,-4 0 0 15,0 0 0-15,0 0-13 0,3-6 5 0,4 12 8 16,0-6-11-16,-3 6 11 0,3-3-8 0,-4 3 8 15,1 5 0-15,3 1 0 0,-3 0 0 0,3 5 0 16,-4-5 0-16,1-3 0 0,-1 3 0 0,1-6 8 0,-1 11-8 16,-3-8 12-16,0 3-4 0,0 0 0 15,4-1-8-15,-4 1 0 0,0 0 8 0,0-6-8 0,0 0 11 0,0-6-3 16,0 0 0-16,0 0 0 0,0 0-8 0,0 0 0 16,0 0-12-16,0 0 12 15,0 0-186-15,10-6-30 0,19-6-5 0,-8 0-2 0</inkml:trace>
  <inkml:trace contextRef="#ctx0" brushRef="#br0" timeOffset="72843.793">17674 7531 1062 0,'0'0'23'0,"0"0"5"0,0-6 0 0,0-3 3 0,4 1-31 0,-4 5 0 0,0-3 0 0,0 0 0 15,0 0 83-15,0 6 10 0,0 0 3 0,0 0 0 16,0 0-28-16,0 0-4 0,-4-6-2 0,4 6 0 16,0 0-37-16,-7 0-7 0,-3 6-2 0,2-6 0 15,1 6-16-15,0 0 0 0,-3 0-11 0,-1 3 11 16,1 2 0-16,-1 1 0 0,0 6 0 0,1-7 0 16,3 7 16-16,-4-3-2 0,1 8-1 0,3-14 0 15,0 6 41-15,-1-1 8 0,1-2 2 0,0 0 0 16,4 3-52-16,-4-6-12 0,3 5 0 0,1-8 0 0,3 6 0 15,-4 0 0-15,4-12 0 0,0 0 0 0,0 0 0 0,0 0 0 16,0 0 0-16,7 0 0 0,0 3 54 0,0-6 8 16,4 3 2-16,-4-6 0 0,4 0-52 15,-1 0-12-15,1 0 0 0,-1-6 0 0,1 1 0 16,0 2 0-16,-1 3 0 0,-3-6 0 0,4 6 0 16,-4-6-12-16,0 4 3 0,-4-1 0 0,4 3 9 0,-3 3 12 15,-4 3-2-15,0 0-1 0,0 0-27 0,0 0-6 16,0 0 0-16,0-6-1 15,0 6-11-15,0 0-3 0,0 0 0 0,0 0 0 0,0 0 39 0,0 9 0 16,-4 0 0-16,4 5 0 0,-3-2 0 0,3 0 0 16,3 0 0-16,-3 5 0 0,0-2 0 0,4-3 0 15,-1 0 0-15,1 5 0 0,3-8 0 0,0 3 0 16,-3 0 0-16,3-1 0 0,3-5 0 0,-3 3 0 0,4-3 0 0,-1 0 0 31,-2 0-87-31,2 0-9 0,1-1-3 0,3-5-673 0</inkml:trace>
  <inkml:trace contextRef="#ctx0" brushRef="#br0" timeOffset="73220.047">17960 6870 1191 0,'0'0'26'0,"0"0"6"0,0 0 0 0,0 0 2 0,0 11-34 0,-4-5 0 16,4 0 0-16,-3 3 0 0,3 3 90 0,0-6 11 15,-4 5 3-15,4 1 0 0,4-3-16 0,-4 6-4 16,0-1 0-16,3 10 0 0,1-4-48 0,-1 10-9 16,4-4-3-16,1 16 0 0,-1-10 4 0,0-3 0 15,0 4 0-15,-4 2 0 0,4-3-28 0,0 3 0 16,-3-2-14-16,3 5 5 0,-4-3 23 0,1 4 5 15,0-4 1-15,-4-3 0 0,3 3 4 0,-3-2 0 16,4-4 1-16,-4 3 0 0,0-2-33 0,0-4-8 16,0 4 0-16,-4-7-1 0,4 4 17 0,-3-10 0 15,3 4 0-15,-4 2 9 0,4-5 3 0,-4-6 1 16,4 3 0-16,0-4 0 16,0-11-61-16,0 0-13 0,0 0-3 0,0 0 0 15,0 0-102-15,4 0-21 0,0-6-4 0,-1-5-1 0</inkml:trace>
  <inkml:trace contextRef="#ctx0" brushRef="#br0" timeOffset="73466.271">17932 7425 1414 0,'0'0'40'0,"0"0"9"0,0 0-39 0,0 0-10 0,0 0 0 0,0 0 0 15,0 0 72-15,0 0 13 0,0 0 3 0,0 0 0 16,0 0 6-16,0 0 2 0,0 0 0 0,0 0 0 15,0 0-48-15,0 0-10 0,0 0-2 0,0 0 0 16,0 0-36-16,3 6 0 0,4-6 0 0,0 6 0 0,0-6 0 0,4 6-8 16,-4-3 8-16,7 0 0 0,0 3-10 0,0 0 10 15,4-3-12-15,0 2 12 0,-1 7 0 0,-3-6 0 16,1 0 0-16,2 0 0 16,1 6-39-16,-4-4-13 0,4 1-4 0,-1 0-540 15,-3-3-109-15</inkml:trace>
  <inkml:trace contextRef="#ctx0" brushRef="#br0" timeOffset="73704.513">18387 7543 1265 0,'0'0'36'0,"-4"6"8"0,4 0-36 0,-3 5-8 0,-1-2 0 0,-3 3 0 16,4 6 64-16,-1-1 10 0,-3-2 2 0,4 3 1 15,-5 5-17-15,5-5-4 0,-1 2-1 0,1-2 0 16,-1 0-25-16,4-1-5 0,-3-2-1 0,-1 3 0 16,4-7-13-16,0 1-3 0,0-3-8 0,4 3 12 15,-4-1-27-15,3-5-5 0,-3-6-2 0,4 0 0 32,3 6-85-32,0-6-17 0,7-6-3 0,-3-5-1 0</inkml:trace>
  <inkml:trace contextRef="#ctx0" brushRef="#br0" timeOffset="73889.102">18352 7319 1792 0,'0'0'40'0,"-8"-5"8"0,-2-1 1 0,3 6 1 0,0-6-40 0,0 0-10 16,3 6 0-16,4 0 0 0,0 0 0 0,0 0 10 15,0 0-10-15,0 0 10 0,0 0-10 0,0 0 0 16,0 0 0-16,0 0 8 15,0 0-62-15,0 0-13 0,0 0-2 0,0 0-669 0</inkml:trace>
  <inkml:trace contextRef="#ctx0" brushRef="#br0" timeOffset="74532.896">18761 7660 1411 0,'0'0'31'0,"0"0"6"0,0 0 2 0,-4-5 1 0,4 2-32 0,0 3-8 0,-3-6 0 0,3 6 0 0,-4-6 89 0,4 6 17 16,-7-3 3-16,7 3 1 0,0 0-58 0,0 0-11 15,-7 0-2-15,0 0-1 0,7 0-28 0,-7 6-10 16,0 0 0-16,0 0 9 0,3-1-9 0,-3 7 8 16,4 0-8-16,-4-6 8 0,0 6-8 0,3 2 0 15,1-2 9-15,-1 0-9 0,0 0 0 0,1 2 0 16,-1 4 0-16,4-6 0 0,-3 5 0 0,3-2 0 0,0 3 0 0,0-1 0 16,3-5 0-16,-3-3 9 0,4 0-9 15,-1 5 0-15,1-8 14 0,-4-6-4 0,0 0-1 16,7 0 0-16,0 0 6 0,0 0 1 15,4-6 0-15,-4-5 0 0,3 5-4 0,1-3 0 0,0-3 0 16,-1-5 0-16,1 2-12 0,-1 3 0 16,-3-6 0-16,4 1 0 0,-4-1 0 0,0 1 0 15,-3 2-13-15,-1 3 4 0,1-8-3 0,-4 8-1 0,0 0 0 0,-4 0 0 16,4 0 4-16,-3-2 1 0,-4 5 0 0,-1 0 0 16,1 3-10-16,0 6-2 0,4-6 0 0,-4 1 0 15,-4 5 4-15,4 5 0 0,-3 1 0 16,-1 0 0-16,4 6 0 0,-4 3 0 0,1 2 0 0,-1 7 0 15,1 2 1-15,-1-8 1 0,0 5 0 0,4 4 0 16,0-10-12-16,4 1-2 0,-1 3-1 16,1-4-483-16,3-2-96 0</inkml:trace>
  <inkml:trace contextRef="#ctx0" brushRef="#br0" timeOffset="74930.791">18937 7611 1531 0,'0'0'64'16,"0"0"-51"-1,0 11 15-15,0-5 4 0,0 3 0 0,-3 0 0 0,3 0 25 0,-4 8 6 16,4-11 1-16,-3 6 0 0,3 0-37 0,0 2-7 0,0-2-2 16,-4 0 0-16,4 0 2 0,0-1 1 0,0 1 0 15,0-3 0-15,0 3 3 0,0-6 1 16,0-6 0-16,0 11 0 0,0-11-13 0,0 0-4 15,0 0 0-15,4 6 0 0,-4-6-8 0,0 0 8 0,0 0-8 0,0 0 8 16,0 0 4-16,7 3 1 0,0-6 0 0,3 0 0 16,-3 0-13-16,0-3 0 0,0-5 0 0,0 5 0 15,4-9-24-15,-4 6 1 0,4 3 1 0,-4-2 0 16,0 2 3-16,0 0 1 0,-4 0 0 0,4 0 0 16,-7 6 18-16,0 0-12 0,4 0 12 0,-4 0-10 15,0 0-2-15,0 0 0 0,0 6 0 0,0 6 0 16,0-6 12-16,0 11 0 0,0-2 10 0,-4-3-10 15,1 5 26-15,-1-2-1 0,1-3 0 0,-1 5 0 16,1-5 6-16,3-6 1 0,-4 6 0 0,4-3 0 16,0-9-20-16,0 0-3 0,0 0-1 0,0 0 0 15,7 6-30-15,4-1-6 16,-1-5-2-16,1-5-897 0</inkml:trace>
  <inkml:trace contextRef="#ctx0" brushRef="#br0" timeOffset="75408.422">19286 7746 1105 0,'0'0'24'0,"4"-6"4"0,-4-6 2 0,3 6 2 0,1-3-32 0,-1 1 0 0,1 2 0 0,0 0 0 15,-4 6 68-15,0 0 6 0,0 0 2 0,0 0 0 16,0 0-47-16,0 0-9 0,-4 6-1 0,0 0-1 15,-3 5 13-15,0 1 2 0,0 6 1 0,-3-4 0 16,3 1 22-16,0 6 4 0,0-4 0 0,-1 1 1 16,-2-3-8-16,3 2-1 15,0-5-1-15,3 0 0 0,-3 3-9 0,4-4-2 16,-1-5 0-16,1 6 0 0,3-6-18 0,0-6-4 0,0 0-1 0,0 0 0 16,0 0 10-16,7-6 1 0,3-6 1 0,1 6 0 15,-1-11-29-15,1 5 0 0,3 3 0 0,0-9 0 16,-3 1-24-1,-1 5-7-15,5-3-1 0,-5 4-1 16,1-1-19-16,-1 0-3 0,1 0-1 0,-1-2 0 0,-6 8 20 0,3 0 3 16,-3 0 1-16,-4 6 0 0,0 0-10 0,0 0-2 0,0 0 0 0,3 12 0 15,-3-6 26-15,-3 5 5 0,-1 1 1 0,1 9 0 16,-1-4 44-16,-3 1 8 0,0 3 3 0,0 2 0 16,3-8 17-16,-3 8 4 0,0 1 1 0,4-4 0 0,-1-2-45 0,4 6-10 15,-3-16-2-15,3 7 0 0,0-6-8 16,3 3 0-16,-3-12 0 0,0 0 0 15,0 6 0-15,0-6 8 0,11 0-8 0,-1-6 8 16,1 0-32-16,-1 0-6 0,5-6-2 0,-1 0 0 16,0 4-163-16,3-16-33 0,15-20-6 0,-4 15-2 0</inkml:trace>
  <inkml:trace contextRef="#ctx0" brushRef="#br0" timeOffset="75709.914">19741 7031 1364 0,'0'0'30'0,"0"0"6"0,0 0 2 0,-7 6 0 0,4 0-30 0,-1 0-8 0,4 6 0 0,-3 2 0 16,3 1 63-16,-4 6 11 0,1 2 2 0,-1 4 1 16,1-4 11-16,-1 7 3 0,4 2 0 0,-3-3 0 15,3 4-38-15,0-4-7 0,0 3-2 0,-4-5 0 16,4 2-18-16,0-2-4 0,0 8-1 0,-3-3 0 15,3 4-6-15,3-4-2 0,-3-8 0 0,0 5 0 16,0 3-13-16,-3 1 11 0,3 2-11 0,-4 0 10 16,1-3-10-16,-1-2 0 0,4 2 0 0,-4-5 8 15,4 2-8-15,-3-5 0 0,3 2 0 0,0-2 8 16,0-10-8-16,0 4 0 0,3 0 0 0,1-7 0 16,0-5-63-16,-1 0-17 0,-3-6-4 15,0 0-543-15,0 0-108 0</inkml:trace>
  <inkml:trace contextRef="#ctx0" brushRef="#br0" timeOffset="76149.681">19861 7775 1879 0,'0'0'41'0,"0"0"9"0,-7 0 2 0,7 0 0 0,0 0-41 0,0 0-11 0,0 0 0 16,0 0 0-16,0 0 57 0,0 0 10 0,0 0 1 0,0 0 1 15,0 0-10-15,0 0-3 0,0 0 0 0,4 3 0 16,3 3-35-16,0-6-7 0,4 0-2 0,-4 6 0 16,0-6 0-16,3 0-1 15,1 0 0-15,-4 0 0 0,3 0-11 0,-2 0 0 16,2 0 0-16,-3 0 0 16,4-6-27-16,-4 6-1 0,0-6 0 0,0 3 0 15,0-3-17-15,0 0-4 0,-3-5-1 0,3 5 0 0,-4 0 26 0,1-6 6 0,-1 0 1 0,1 1 0 16,-4-1 9-16,0 3 8 0,0-3-12 0,0 0 12 15,-4 1-10-15,1 2 10 0,-1 3-8 0,1 0 8 16,-4 0 0-16,3 0 0 0,-3 1 0 0,7 5 11 16,-7 0 2-16,0 5 1 0,0 1 0 0,-4 0 0 15,4 3-14-15,0 6 0 0,-3-1-9 0,2 4 9 16,1 0 0-16,0 2 0 0,0-2 8 0,0 5-8 16,0-2 13-16,4-3-4 0,-1 2-1 0,1 4 0 0,3-7-8 15,0-2 0-15,0 0 0 0,3-1 0 0,1-2 0 16,-1 6 0-16,1-12 9 0,3 8-9 0,-4-2 0 15,4 6 0-15,4-6 0 0,-4 2 0 16,4-5-14-16,-1 0-7 0,1-3-2 0,6 0-597 16,-3 0-119-16</inkml:trace>
  <inkml:trace contextRef="#ctx0" brushRef="#br0" timeOffset="77111.755">20874 6908 1105 0,'0'0'24'0,"7"6"4"0,0 0 2 0,0 0 2 0,0-1-32 0,-3 1 0 0,3 0 0 0,0 3 0 16,-4 6 32-16,1-1 0 16,-4 4 0-16,0 8 0 0,0 4 24 0,0 2 5 0,0 15 1 0,0-3 0 15,3 6-16-15,-3-6-3 0,0 3-1 0,0 3 0 16,0 0-22-16,0-5-4 0,0 7 0 0,0 4-1 15,0-6 21-15,0-6 4 0,0-2 0 0,0 2 1 16,0-12-23-16,0-3-5 0,0-8-1 0,-3 8 0 16,3-8-4-16,0 2-8 0,-4-5 11 0,4 0-11 15,0-4 12-15,0 4-12 0,0-12 12 0,0-6-12 16,0 0 39-16,0 0 1 0,0 0 0 0,0 0 0 16,0 0-12-16,0-6-3 0,0-12 0 0,0-2 0 0,0-4-25 15,4-2 8-15,-4 2-8 0,0-11 0 0,0 3 0 0,0-4 0 16,0-2 0-16,0 0 0 15,0-6 0-15,0 9 0 0,0-4 0 0,0-2 0 16,-4 9 0-16,4-9-9 0,0 3 9 0,-3-1-10 16,-1 1 10-16,1 3-10 0,-4-6 10 0,3 2-10 15,-3 7 10-15,4 9 0 0,-5-10-9 0,1 10 9 16,0-7 0-16,4 10-11 0,-4-10 11 0,0 10-8 16,0-4 0-16,0 1 0 0,3 2 0 0,-3 4 0 15,7-4-20-15,-4 6-3 0,1 6-1 0,3-2 0 16,0-7 32-16,3 6 0 0,1 1 0 0,0 2 0 15,3-3 0-15,7-6 0 0,-4 7 0 0,8-7 0 16,0 3 0-16,-1 3 0 0,4-11 0 0,1 8-9 16,2 3 9-16,4-5 0 0,-3 5 0 0,3 3 0 0,-3 3 0 15,3 0 8-15,-3-5-8 0,0 11 8 0,-1 0-8 0,1 6 0 0,0-1-8 16,-1 4 8-16,-2 0 0 0,-1 0 0 16,-7-3 0-16,4 11 0 0,-4-5-19 15,-4 0 2-15,1 9 0 0,-1-4 0 16,-3-5-127-16,1 6-24 0,-1-4-6 0</inkml:trace>
  <inkml:trace contextRef="#ctx0" brushRef="#br0" timeOffset="77894.026">20546 7825 664 0,'-14'9'19'0,"7"-3"4"0,0 6-23 0,-4-1 0 0,0-5 0 0,-3 6 0 16,4-3 62-16,-4 8 8 0,-1-5 2 0,1 0 0 16,0 0 4-16,4-1 0 0,-4 4 1 0,-1-3 0 15,5 6-17-15,3-13-3 0,0 4-1 0,3 0 0 16,1 6-20-16,-1-3-5 0,4-7-1 0,0-5 0 16,0 0 44-16,0 0 9 0,0 0 1 0,0 0 1 15,4 0-53-15,6-11-12 0,1-1-1 0,-1 0-1 16,5-3-3-16,-5-8-1 0,8 2 0 0,-4-8 0 15,0 5-14-15,4-8-12 0,-4-3 3 0,0 2 0 16,3-2-38-16,-2 3-7 0,-1-3-2 16,3 2 0-16,-6-5 56 0,3 3 0 0,-7-9 0 0,4 3 0 15,-8 8 0-15,4-5 8 0,-3 3-8 0,-1 2 8 16,1-2-8-16,-4 3 10 0,-4 2-10 0,1 4 10 16,-1 2 6-16,1-2 2 0,-4 8 0 0,0 1 0 15,0 5-18-15,-4 6 0 0,4 6 0 0,-4 0 0 16,1 0 0-16,-1 0 0 0,1-6 0 0,-1 12 0 15,-3 0-15-15,3 6-6 0,-3 5-2 0,4 7 0 16,-1 2 23-16,0 4-11 0,1 2 11 0,-4 3-8 16,7 9 8-16,0-5 0 0,0 8 8 0,3 0-8 0,1 0 12 15,-1-3-3-15,4-3 0 0,0 9 0 0,4-6 7 16,-4 6 0-16,3-6 1 0,1 3 0 0,-1-3-17 0,1-3 0 0,-1-2 0 16,1-7 0-16,-4 3 12 15,3-8-4-15,1-10 0 0,-1 4-8 0,4 2 9 0,-3-5-9 0,-1 0 0 16,4-4 9-16,-3-5-26 0,3 0-6 15,0 3-1-15,0-6 0 16,0-6-19-16,4 6-4 0,-4-6-1 0,0-6-681 0</inkml:trace>
  <inkml:trace contextRef="#ctx0" brushRef="#br0" timeOffset="78296.155">20521 7937 1796 0,'0'0'40'0,"0"0"8"0,0 0 1 0,0 0 1 0,0 0-40 16,0 0-10-16,0 0 0 0,0 0 0 0,0 0 12 0,7 0 0 16,0 6 0-16,0-6 0 0,0 0 0 0,4 0 0 15,-4-6 0-15,0 6 0 0,4-6-4 0,-1 6 0 16,1-6 0-16,3 0 0 0,-4 0-8 0,1 0 0 15,0-8 0-15,-1 5 0 16,1 0-64-16,-1 3-8 0,-3-6-1 0,-3 1-1 16,-1 5 17-16,1-3 3 0,-4 3 1 0,-4-3 0 15,1 6 69-15,-1-8 13 0,-3 11 3 0,0 0 1 0,0 0 3 0,-7 0 0 0,4 0 0 16,-8 11 0 0,4-8 0-16,-4 3 0 0,1 3 0 0,-1 0 0 15,0 3-18-15,1 5-3 0,-1-5-1 0,0 9 0 0,1-4-3 0,-1 7-1 16,4-4 0-16,-4 4 0 0,4-7-10 0,4-2 0 15,3 3 0-15,-4-1 0 0,7-5 8 0,1 3 5 0,3 3 2 0,3-1 0 16,5-5-15-16,-1 3 0 0,3-7 0 0,4 1 0 31,0 3-48-31,0-12-13 0,8 0-3 0,-1 6 0 0</inkml:trace>
  <inkml:trace contextRef="#ctx0" brushRef="#br0" timeOffset="78700.612">20828 7437 1026 0,'0'0'28'0,"0"0"8"0,0 0-28 0,0 0-8 0,0-6 0 0,0 6 0 15,0-6 78-15,0 6 14 0,4-6 4 0,-1 1 0 16,1 5-12-16,3-6-1 0,-7 6-1 0,7 0 0 15,0-6-22-15,3 6-5 0,4 0-1 0,-3 0 0 16,0 0-40-16,3 0-14 0,0 6 9 0,3-6-9 16,-2 0 12-16,-1 0-4 15,0 0 0-15,0 0 0 0,4-6-8 0,-4 6 0 0,7-3 0 0,-7-3 0 32,0-3-40-32,4 0-9 0,-4 3-3 0</inkml:trace>
  <inkml:trace contextRef="#ctx0" brushRef="#br0" timeOffset="79214.221">21188 7705 1340 0,'0'0'38'0,"0"0"8"0,-7 0-37 15,0 3-9-15,7-3 0 0,-7 8 0 0,0-2 71 0,7-6 12 16,-7 6 2-16,3 0 1 0,4-6-26 0,-3 6-4 0,-1 0-2 16,0 0 0-16,4 5-27 0,0-2-6 15,-3 3-1-15,3-6 0 0,0 6-4 0,0-1-2 16,0-5 0-16,0 3 0 0,0 0-3 0,0 0-1 0,3 2 0 16,-3-5 0-16,0 0 8 0,0 0 2 0,0 0 0 15,0-3 0-15,-3 3-20 0,3 0 0 0,0 5 0 16,0-5 0-16,0 0 0 0,3 0 0 0,-3 6 0 15,0-6 0-15,0 3 0 0,0-4 0 0,0-5 0 16,0 6 0-16,0-6 0 0,0 0 0 0,0 0 0 0,0 0 0 16,0 0 10-16,0 0-2 0,0 0 0 0,0 0 0 15,0 0 38-15,0 0 7 0,0 0 2 0,0 0 0 16,0 0-15-16,4-9-4 0,-4-2 0 0,4-1 0 16,-4 0-5-16,3-5-2 0,-3-1 0 15,0 3 0-15,4 3-29 0,-4-8 0 0,3 2 0 16,-3 1 0-16,0 5 0 0,4-6 0 0,-4-2 0 0,3 2 0 15,-3 6-10-15,4-11-8 0,-1 8-2 16,-3 3 0-16,4-5-3 0,-1 8-1 0,4 0 0 0,-3 0 0 16,-1-3-12-16,1 1-4 0,3-1 0 15,-4 0 0-15,5 3 7 0,-1-2 1 0,3-1 0 16,-3 6 0-16,4 0-4 0,-1-3 0 0,1 6 0 0,-4 3 0 16,4 0-140-16,-1 3-29 0,1 0-6 0</inkml:trace>
  <inkml:trace contextRef="#ctx0" brushRef="#br0" timeOffset="79677.97">21400 7699 1531 0,'-4'-3'64'0,"-3"-3"-51"15,3 0 41-15,-3 6 8 0,4-6 2 0,3 6 0 16,-7-6-52-16,0 6-12 0,7 0 0 15,-7 6 0-15,0 0 0 0,0-6-10 0,-1 6 2 0,1 0 0 16,0 0 8-16,0 8-8 0,0-2 8 0,0 6-8 16,0-4 0-16,4 1 0 15,-4 6 0-15,-1-4 0 0,5 1 8 0,-4 3 11 0,3 2-3 0,1-5 0 16,-1 2 13-16,1-2 3 0,-1 3 0 0,4-4 0 16,0-5 2-16,0-6 1 0,0-6 0 0,0 12 0 15,4-7 24-15,3-5 5 0,0 3 0 0,0-6 1 16,0-2-26-16,4-1-6 0,-4-6-1 0,3 6 0 15,4-12-3-15,-3 4-1 0,3-4 0 0,-3 6 0 16,-1-11-20-16,1 8-15 0,-4 3 3 0,0-5 0 16,0 2-10-16,0 3-2 0,-3 0 0 15,-1 1 0-15,-3 5 13 0,0 0 3 0,0 6 0 0,0 0 0 16,0 0-20-16,0 0-3 16,0 0-1-16,0 0 0 0,-7 0 10 0,0 6 2 0,0 0 0 0,0 0 0 15,0 5 20-15,0 1-11 0,0 0 11 0,3 3-8 16,-3 2 8-16,4-5 0 0,-1 3 0 0,1 2 0 15,3 1 0-15,-4-6 0 0,4 2 8 0,0-2-8 16,0 0 11-16,0-6-3 0,0-6 0 0,0 0 0 16,4 12 4-16,-4-12 0 0,0 0 0 0,7 5 0 15,0-5-119-15,0 0-23 0</inkml:trace>
  <inkml:trace contextRef="#ctx0" brushRef="#br0" timeOffset="80128.625">21523 7828 1638 0,'0'0'36'0,"0"0"7"0,0 0 1 0,0 0 3 0,0 0-38 0,0 0-9 0,0 0 0 0,0 0 0 16,0 0 64-16,0 0 12 0,7-3 1 0,-7 3 1 15,0 0-32-15,7 3-6 0,-3-3-2 0,-1 6 0 16,-3-6-25-16,4 6-5 0,-1 0 0 0,1 5-8 15,-1 1 17-15,-3-6-3 0,-3 0-1 0,3 3 0 16,-4-3-13-16,4 5 11 0,-3-5-11 0,3 0 10 16,-4 0-10-16,4-6 10 0,-3 6-10 0,3-6 10 15,0 0 18-15,0 0 3 0,0 0 1 0,0 0 0 16,0 0 16-16,-4-6 4 0,1 0 1 0,3-6 0 16,0-2-23-16,0 2-5 0,0 0-1 0,0 0 0 15,3-5-24-15,1 5 0 0,-1 0 0 0,-3-2 0 16,7 2 0-16,-3 6 0 0,-1-6 0 0,1 3 0 15,-1-2-11-15,1 5 11 0,-1 0-8 16,-3 6 8-16,0 0-9 0,0 0 9 0,0 0-10 0,0 0 10 16,0 0-11-16,0 0 11 0,0 0-12 0,7 6 12 15,0 3 0-15,-3 2-8 0,3-2 8 0,-3 6 0 16,-1-3-31-16,1 5-2 0,-1 1-1 0,1 8 0 16,-1-8 34-16,1 3 12 0,-1 2 0 0,-3-5 0 15,7 8-12-15,-3-8-16 0,-1-1 3 0,4-5 1 16,-3 3 12-16,3-9 0 0,0 6 0 0,-3-1 0 15,3-11-46-15,-7 0-10 0,7 6-1 0</inkml:trace>
  <inkml:trace contextRef="#ctx0" brushRef="#br0" timeOffset="80456.43">21996 7734 1792 0,'0'-18'51'0,"-4"7"10"0,4 2-49 0,4 3-12 0,-4-6 0 0,0 0 0 16,0-2 54-16,0 5 8 0,0 3 2 0,0 0 0 15,-4 3 0-15,4 3 0 0,0 0 0 0,0 0 0 0,-3-6-52 0,3 6-12 16,-7 0 0-16,0 0 0 0,-1 6 0 0,1-3 0 16,0 6 0-16,0 3 0 0,-3 8 0 0,-1-2 0 15,4 0 0-15,-3 8 0 0,2 0 0 0,-2-2 0 16,3 5 0-16,0-8 0 0,0 2 0 15,0-5 0-15,3 0 0 0,1 2 0 0,-1-2 0 16,4 0 0-16,0-4 0 0,0 4 0 16,0-6 0-16,4-1 0 0,-1-2 0 0,4 3 0 15,-3 0-22-15,3-6-7 0,0 0-2 0,0-1 0 16,-4 1-1-16,4-6-1 0,4 0 0 0,-4 0 0 16,0 0-127-16,4-6-26 0</inkml:trace>
  <inkml:trace contextRef="#ctx0" brushRef="#br0" timeOffset="80907.121">22045 7746 1337 0,'0'0'28'0,"0"0"6"0,0 0-34 0,0 0 0 0,0 0 0 0,0 0 0 16,0 0 58-16,0 6 5 0,0 2 1 0,4-2 0 15,-1 3 12-15,4-6 2 0,4 3 1 0,-4 0 0 16,3 0-24-16,5-6-5 0,-5 0-1 0,4 6 0 16,0-6-39-16,-3 0-10 0,0-6 0 0,3 6 0 15,0-6 27-15,3 0 3 0,1 0 1 0,0-3 0 16,-4 3-31-16,3-5 0 0,-3-1 0 0,-3 6 0 16,0-6-29-16,-1 6-12 0,-3-5-3 0,0 2 0 15,0 3 16-15,-3 0 4 0,-4-6 0 0,0 6 0 16,-4 0-29-16,1-2-6 0,-4 2-1 0,0 0 0 15,0 3 39-15,-4 3 7 0,4-3 2 0,-4 3 0 16,1 3 12-16,-4 0 15 0,0 0-3 0,3 6-1 16,-3 5 33-16,3 4 8 0,1-3 0 0,-1 8 1 15,1 1-13-15,-4-1-4 0,3 4 0 0,0-1 0 16,1-2-21-16,-1 5-5 0,4-11-1 0,0 8 0 16,4-2 37-16,-1-4 7 0,4-2 2 0,0 5 0 15,4-8-37-15,-1 3-7 0,1-1-2 0,3-5 0 16,0-3 21-16,3-3 4 0,1-3 1 0,0-3 0 0,-1 9-5 15,-3-3-1-15,0-6 0 0,4 5 0 16,-1-5-74-16,4 0-15 0,1 0-4 0,-1 0 0 16,3-5-102-16,-3 5-21 0</inkml:trace>
  <inkml:trace contextRef="#ctx0" brushRef="#br0" timeOffset="81116.441">22574 8084 1937 0,'0'0'55'0,"0"0"12"15,0 0-54-15,0 0-13 0,0 0 0 0,0 0 0 0,0 0 68 16,0 0 12-16,0 0 1 0,0 0 1 0,0 0-60 0,0 0-12 16,0 0-2-16,0 0-8 0,0 0 0 0,0 0 0 15,0 0 0-15,7 0-9 16,-3-3-143-16,-1 0-29 0,4 0-6 0,0-3-1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7" Type="http://schemas.openxmlformats.org/officeDocument/2006/relationships/image" Target="../media/image8.png"/><Relationship Id="rId2" Type="http://schemas.openxmlformats.org/officeDocument/2006/relationships/customXml" Target="../ink/ink2.xml"/><Relationship Id="rId16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1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 tour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la tour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759146" y="2594918"/>
            <a:ext cx="4028303" cy="35947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670" y="2594919"/>
            <a:ext cx="3694671" cy="359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8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tour de la tour Eiffel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2689" y="1903751"/>
            <a:ext cx="4646949" cy="368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93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363A-A5B5-4926-AFFD-479101C1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Tour de France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C943E34-9B64-4CF8-B97A-58F131B6D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4554" y="1979603"/>
            <a:ext cx="5242891" cy="35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5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ferons</a:t>
            </a:r>
            <a:r>
              <a:rPr lang="en-US" dirty="0"/>
              <a:t> du </a:t>
            </a:r>
            <a:r>
              <a:rPr lang="en-US" dirty="0" err="1"/>
              <a:t>vélo</a:t>
            </a:r>
            <a:r>
              <a:rPr lang="en-US" dirty="0"/>
              <a:t> au Tour de France.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trois</a:t>
            </a:r>
            <a:r>
              <a:rPr lang="en-US" dirty="0"/>
              <a:t> phrases qui commence</a:t>
            </a:r>
          </a:p>
          <a:p>
            <a:pPr marL="0" indent="0">
              <a:buNone/>
            </a:pPr>
            <a:r>
              <a:rPr lang="en-US" dirty="0"/>
              <a:t>Pour </a:t>
            </a:r>
            <a:r>
              <a:rPr lang="en-US" dirty="0" err="1"/>
              <a:t>préparer</a:t>
            </a:r>
            <a:r>
              <a:rPr lang="en-US" dirty="0"/>
              <a:t> pour le tour de France, nous ____________.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9D2BB41-071C-4451-AFBC-9FF223F6C1CA}"/>
                  </a:ext>
                </a:extLst>
              </p14:cNvPr>
              <p14:cNvContentPartPr/>
              <p14:nvPr/>
            </p14:nvContentPartPr>
            <p14:xfrm>
              <a:off x="1566000" y="360720"/>
              <a:ext cx="6848280" cy="5516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9D2BB41-071C-4451-AFBC-9FF223F6C1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6640" y="351360"/>
                <a:ext cx="6867000" cy="553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469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anniversaire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temps fait-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souvent</a:t>
            </a:r>
            <a:r>
              <a:rPr lang="en-US" dirty="0"/>
              <a:t> le jour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anniversaire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632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horseback riding					</a:t>
            </a:r>
            <a:r>
              <a:rPr lang="en-US" dirty="0" err="1"/>
              <a:t>ils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 the laundry					</a:t>
            </a:r>
            <a:r>
              <a:rPr lang="en-US" dirty="0" err="1"/>
              <a:t>vous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cooking						nous</a:t>
            </a:r>
          </a:p>
          <a:p>
            <a:pPr marL="0" indent="0">
              <a:buNone/>
            </a:pPr>
            <a:r>
              <a:rPr lang="en-US" dirty="0"/>
              <a:t>take a walk						</a:t>
            </a:r>
            <a:r>
              <a:rPr lang="en-US" dirty="0" err="1"/>
              <a:t>elle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bicycling						</a:t>
            </a:r>
            <a:r>
              <a:rPr lang="en-US" dirty="0" err="1"/>
              <a:t>tu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pay attention					je</a:t>
            </a:r>
          </a:p>
          <a:p>
            <a:pPr marL="0" indent="0">
              <a:buNone/>
            </a:pPr>
            <a:r>
              <a:rPr lang="en-US" dirty="0"/>
              <a:t>hiking							</a:t>
            </a:r>
            <a:r>
              <a:rPr lang="en-US" dirty="0" err="1"/>
              <a:t>elles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 the dishes					</a:t>
            </a:r>
            <a:r>
              <a:rPr lang="en-US" dirty="0" err="1"/>
              <a:t>vous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3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faut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ne </a:t>
            </a:r>
            <a:r>
              <a:rPr lang="en-US" dirty="0" err="1"/>
              <a:t>faut</a:t>
            </a:r>
            <a:r>
              <a:rPr lang="en-US" dirty="0"/>
              <a:t> pas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necessaire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n’est</a:t>
            </a:r>
            <a:r>
              <a:rPr lang="en-US" dirty="0"/>
              <a:t> pas necessaire</a:t>
            </a:r>
          </a:p>
        </p:txBody>
      </p:sp>
    </p:spTree>
    <p:extLst>
      <p:ext uri="{BB962C8B-B14F-4D97-AF65-F5344CB8AC3E}">
        <p14:creationId xmlns:p14="http://schemas.microsoft.com/office/powerpoint/2010/main" val="372357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11425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Quel temps fait-il souvent le jour de l'Indépendance des États-Unis 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0095C2A0-0866-43EC-8788-76F81C02AAD7}"/>
                  </a:ext>
                </a:extLst>
              </p14:cNvPr>
              <p14:cNvContentPartPr/>
              <p14:nvPr/>
            </p14:nvContentPartPr>
            <p14:xfrm>
              <a:off x="9424174" y="4199948"/>
              <a:ext cx="36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0095C2A0-0866-43EC-8788-76F81C02AAD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360454" y="3839588"/>
                <a:ext cx="409680" cy="50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E7ABF22-FBCF-4844-862E-A20234F440B4}"/>
                  </a:ext>
                </a:extLst>
              </p14:cNvPr>
              <p14:cNvContentPartPr/>
              <p14:nvPr/>
            </p14:nvContentPartPr>
            <p14:xfrm>
              <a:off x="1701720" y="1408320"/>
              <a:ext cx="8401320" cy="1560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E7ABF22-FBCF-4844-862E-A20234F440B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92360" y="1398960"/>
                <a:ext cx="8420040" cy="157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avis</a:t>
            </a:r>
            <a:r>
              <a:rPr lang="en-US" dirty="0"/>
              <a:t>, </a:t>
            </a:r>
            <a:r>
              <a:rPr lang="en-US" dirty="0" err="1"/>
              <a:t>quel</a:t>
            </a:r>
            <a:r>
              <a:rPr lang="en-US" dirty="0"/>
              <a:t> temps fait-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aujourd’hui</a:t>
            </a:r>
            <a:r>
              <a:rPr lang="en-US" dirty="0"/>
              <a:t> chez Père Noël?</a:t>
            </a:r>
          </a:p>
        </p:txBody>
      </p:sp>
    </p:spTree>
    <p:extLst>
      <p:ext uri="{BB962C8B-B14F-4D97-AF65-F5344CB8AC3E}">
        <p14:creationId xmlns:p14="http://schemas.microsoft.com/office/powerpoint/2010/main" val="89453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5AA11-23A9-4813-82CE-735809A2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B1250-7080-4FD9-81F0-EF2FB1EC9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489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</a:t>
            </a:r>
            <a:r>
              <a:rPr lang="fr-FR" dirty="0" err="1"/>
              <a:t>preparons</a:t>
            </a:r>
            <a:r>
              <a:rPr lang="fr-FR" dirty="0"/>
              <a:t> pour le tour de France!</a:t>
            </a:r>
          </a:p>
          <a:p>
            <a:pPr marL="0" indent="0" algn="ctr">
              <a:buNone/>
            </a:pPr>
            <a:r>
              <a:rPr lang="fr-FR" dirty="0"/>
              <a:t>Que faites-vous?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prepared</a:t>
            </a:r>
            <a:r>
              <a:rPr lang="fr-FR" dirty="0"/>
              <a:t> to attend the Tour de France.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2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FCEC-9FE9-4B07-814C-1DB0DC8E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5EE22-255A-4792-B41A-EEF68953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AVERTISSEMENT!!!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 err="1"/>
              <a:t>Unité</a:t>
            </a:r>
            <a:r>
              <a:rPr lang="en-US" dirty="0"/>
              <a:t> 5 (et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choses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appris</a:t>
            </a:r>
            <a:r>
              <a:rPr lang="en-US" dirty="0"/>
              <a:t>)</a:t>
            </a:r>
          </a:p>
          <a:p>
            <a:pPr marL="0" indent="0" algn="ctr">
              <a:buNone/>
            </a:pPr>
            <a:r>
              <a:rPr lang="en-US" dirty="0"/>
              <a:t>Friday, January 31</a:t>
            </a:r>
          </a:p>
        </p:txBody>
      </p:sp>
    </p:spTree>
    <p:extLst>
      <p:ext uri="{BB962C8B-B14F-4D97-AF65-F5344CB8AC3E}">
        <p14:creationId xmlns:p14="http://schemas.microsoft.com/office/powerpoint/2010/main" val="281596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Jean-Pierre </a:t>
            </a:r>
            <a:r>
              <a:rPr lang="en-US" sz="2800" b="1" dirty="0" err="1"/>
              <a:t>Sauvage</a:t>
            </a:r>
            <a:r>
              <a:rPr lang="en-US" sz="2800" b="1" dirty="0"/>
              <a:t> of the University of Strasbourg won the Nobel Prize in chemistry in 2016 for his work in the synthesis of </a:t>
            </a:r>
            <a:r>
              <a:rPr lang="en-US" sz="2800" b="1" dirty="0" err="1"/>
              <a:t>catenates</a:t>
            </a:r>
            <a:r>
              <a:rPr lang="en-US" sz="2800" b="1" dirty="0"/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0205" y="1927654"/>
            <a:ext cx="6067168" cy="371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61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32914</TotalTime>
  <Words>295</Words>
  <Application>Microsoft Office PowerPoint</Application>
  <PresentationFormat>Widescreen</PresentationFormat>
  <Paragraphs>119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PowerPoint Presentation</vt:lpstr>
      <vt:lpstr>Bonjour!</vt:lpstr>
      <vt:lpstr>Pourquoi tombons-nous?</vt:lpstr>
      <vt:lpstr>PowerPoint Presentation</vt:lpstr>
      <vt:lpstr>PowerPoint Presentation</vt:lpstr>
      <vt:lpstr>Jean-Pierre Sauvage of the University of Strasbourg won the Nobel Prize in chemistry in 2016 for his work in the synthesis of catenates.</vt:lpstr>
      <vt:lpstr>PowerPoint Presentation</vt:lpstr>
      <vt:lpstr>Le tour de la tour Eiffel</vt:lpstr>
      <vt:lpstr>Le Tour de France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435</cp:revision>
  <cp:lastPrinted>2017-02-01T16:37:30Z</cp:lastPrinted>
  <dcterms:created xsi:type="dcterms:W3CDTF">2016-10-03T16:25:09Z</dcterms:created>
  <dcterms:modified xsi:type="dcterms:W3CDTF">2025-01-24T16:45:42Z</dcterms:modified>
</cp:coreProperties>
</file>