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83" r:id="rId3"/>
    <p:sldId id="395" r:id="rId4"/>
    <p:sldId id="393" r:id="rId5"/>
    <p:sldId id="379" r:id="rId6"/>
    <p:sldId id="396" r:id="rId7"/>
    <p:sldId id="389" r:id="rId8"/>
    <p:sldId id="392" r:id="rId9"/>
    <p:sldId id="390" r:id="rId10"/>
    <p:sldId id="391" r:id="rId11"/>
    <p:sldId id="394" r:id="rId12"/>
    <p:sldId id="367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3"/>
            <p14:sldId id="395"/>
            <p14:sldId id="393"/>
            <p14:sldId id="379"/>
            <p14:sldId id="396"/>
            <p14:sldId id="389"/>
            <p14:sldId id="392"/>
            <p14:sldId id="390"/>
            <p14:sldId id="391"/>
            <p14:sldId id="394"/>
            <p14:sldId id="36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vingt-quatre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333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Choisissez</a:t>
            </a:r>
            <a:r>
              <a:rPr lang="en-US" dirty="0"/>
              <a:t> un mot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definition pour </a:t>
            </a:r>
            <a:r>
              <a:rPr lang="en-US" dirty="0" err="1"/>
              <a:t>votre</a:t>
            </a:r>
            <a:r>
              <a:rPr lang="en-US" dirty="0"/>
              <a:t> mot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 d’un </a:t>
            </a:r>
            <a:r>
              <a:rPr lang="en-US" dirty="0" err="1"/>
              <a:t>hyopthèse</a:t>
            </a:r>
            <a:r>
              <a:rPr lang="en-US" dirty="0"/>
              <a:t> </a:t>
            </a:r>
            <a:r>
              <a:rPr lang="en-US" dirty="0" err="1"/>
              <a:t>irréel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e.g. 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n’aviez</a:t>
            </a:r>
            <a:r>
              <a:rPr lang="en-US" dirty="0"/>
              <a:t> </a:t>
            </a:r>
            <a:r>
              <a:rPr lang="en-US" dirty="0" err="1"/>
              <a:t>aucun</a:t>
            </a:r>
            <a:r>
              <a:rPr lang="en-US" dirty="0"/>
              <a:t> de </a:t>
            </a:r>
            <a:r>
              <a:rPr lang="en-US" dirty="0" err="1"/>
              <a:t>liquide</a:t>
            </a:r>
            <a:r>
              <a:rPr lang="en-US" dirty="0"/>
              <a:t>,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auriez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de </a:t>
            </a:r>
            <a:r>
              <a:rPr lang="en-US" dirty="0" err="1"/>
              <a:t>cette</a:t>
            </a:r>
            <a:r>
              <a:rPr lang="en-US" dirty="0"/>
              <a:t> chose.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C’est</a:t>
            </a:r>
            <a:r>
              <a:rPr lang="en-US" dirty="0"/>
              <a:t> le </a:t>
            </a:r>
            <a:r>
              <a:rPr lang="en-US" dirty="0" err="1"/>
              <a:t>guichet</a:t>
            </a:r>
            <a:r>
              <a:rPr lang="en-US" dirty="0"/>
              <a:t> / </a:t>
            </a:r>
            <a:r>
              <a:rPr lang="en-US" dirty="0" err="1"/>
              <a:t>distributeur</a:t>
            </a:r>
            <a:r>
              <a:rPr lang="en-US" dirty="0"/>
              <a:t> </a:t>
            </a:r>
            <a:r>
              <a:rPr lang="en-US" dirty="0" err="1"/>
              <a:t>automatique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97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B0AB0-7784-4A8B-8542-D4CC3463B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AE973-2E18-420A-B614-3F361E9B8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66622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 err="1"/>
              <a:t>Choose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words</a:t>
            </a:r>
            <a:r>
              <a:rPr lang="fr-FR" dirty="0"/>
              <a:t> on p. 246 and use </a:t>
            </a:r>
            <a:r>
              <a:rPr lang="fr-FR" dirty="0" err="1"/>
              <a:t>both</a:t>
            </a:r>
            <a:r>
              <a:rPr lang="fr-FR" dirty="0"/>
              <a:t> in one sentence.</a:t>
            </a:r>
          </a:p>
        </p:txBody>
      </p:sp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will see three beavers in the river. They will know the words to La Marseillaise. One of them will do great things.</a:t>
            </a:r>
          </a:p>
        </p:txBody>
      </p:sp>
    </p:spTree>
    <p:extLst>
      <p:ext uri="{BB962C8B-B14F-4D97-AF65-F5344CB8AC3E}">
        <p14:creationId xmlns:p14="http://schemas.microsoft.com/office/powerpoint/2010/main" val="3342327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vingt-quatre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5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09A9C-CC12-4423-AD92-850AA5E2E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FB977-F70A-4634-B52C-148EB93FF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74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Lourdes </a:t>
            </a:r>
            <a:r>
              <a:rPr lang="en-US" sz="2800" b="1" dirty="0" err="1"/>
              <a:t>est</a:t>
            </a:r>
            <a:r>
              <a:rPr lang="en-US" sz="2800" b="1" dirty="0"/>
              <a:t> un site de </a:t>
            </a:r>
            <a:r>
              <a:rPr lang="en-US" sz="2800" b="1"/>
              <a:t>pélerinage</a:t>
            </a:r>
            <a:r>
              <a:rPr lang="en-US" sz="2800" b="1" dirty="0"/>
              <a:t> </a:t>
            </a:r>
            <a:r>
              <a:rPr lang="en-US" sz="2800" b="1" dirty="0" err="1"/>
              <a:t>chrétien</a:t>
            </a:r>
            <a:r>
              <a:rPr lang="en-US" sz="2800" b="1" dirty="0"/>
              <a:t>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4F30C29-15A2-4807-9551-7BC4E4BDA1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392" y="1977887"/>
            <a:ext cx="4795934" cy="3657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89CBB1-0499-43AC-A7DA-023133462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843" y="2049347"/>
            <a:ext cx="3875714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76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4D134-A2D4-4451-80FB-AB1E427F1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B6C50-BE97-4FF0-AA02-FDBF762FA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AVERTISSEMENT!!!</a:t>
            </a:r>
          </a:p>
          <a:p>
            <a:pPr algn="ctr"/>
            <a:endParaRPr lang="en-US" sz="3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Examen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Unité 4 (et toutes les autres choses que vous avez appris)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Friday, January 31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1611" y="2372498"/>
            <a:ext cx="4720281" cy="333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37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dois</a:t>
            </a:r>
            <a:r>
              <a:rPr lang="en-US" dirty="0"/>
              <a:t> payer </a:t>
            </a:r>
            <a:r>
              <a:rPr lang="en-US" dirty="0" err="1"/>
              <a:t>mes</a:t>
            </a:r>
            <a:r>
              <a:rPr lang="en-US" dirty="0"/>
              <a:t> factures, </a:t>
            </a:r>
            <a:r>
              <a:rPr lang="en-US" dirty="0" err="1"/>
              <a:t>mais</a:t>
            </a:r>
            <a:r>
              <a:rPr lang="en-US" dirty="0"/>
              <a:t> je </a:t>
            </a:r>
            <a:r>
              <a:rPr lang="en-US" dirty="0" err="1"/>
              <a:t>n’ai</a:t>
            </a:r>
            <a:r>
              <a:rPr lang="en-US" dirty="0"/>
              <a:t> pas </a:t>
            </a:r>
            <a:r>
              <a:rPr lang="en-US" dirty="0" err="1"/>
              <a:t>d’argent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dois</a:t>
            </a:r>
            <a:r>
              <a:rPr lang="en-US" dirty="0"/>
              <a:t> </a:t>
            </a:r>
            <a:r>
              <a:rPr lang="en-US" dirty="0" err="1"/>
              <a:t>emprunter</a:t>
            </a:r>
            <a:r>
              <a:rPr lang="en-US" dirty="0"/>
              <a:t> de </a:t>
            </a:r>
            <a:r>
              <a:rPr lang="en-US" dirty="0" err="1"/>
              <a:t>l’argent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dois</a:t>
            </a:r>
            <a:r>
              <a:rPr lang="en-US" dirty="0"/>
              <a:t> </a:t>
            </a:r>
            <a:r>
              <a:rPr lang="en-US" dirty="0" err="1"/>
              <a:t>obtenir</a:t>
            </a:r>
            <a:r>
              <a:rPr lang="en-US" dirty="0"/>
              <a:t> un </a:t>
            </a:r>
            <a:r>
              <a:rPr lang="en-US" dirty="0" err="1"/>
              <a:t>emprunt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Justin </a:t>
            </a:r>
            <a:r>
              <a:rPr lang="en-US" dirty="0" err="1"/>
              <a:t>est</a:t>
            </a:r>
            <a:r>
              <a:rPr lang="en-US" dirty="0"/>
              <a:t> riche.</a:t>
            </a:r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peut</a:t>
            </a:r>
            <a:r>
              <a:rPr lang="en-US" dirty="0"/>
              <a:t> me </a:t>
            </a:r>
            <a:r>
              <a:rPr lang="en-US" dirty="0" err="1"/>
              <a:t>prêter</a:t>
            </a:r>
            <a:r>
              <a:rPr lang="en-US" dirty="0"/>
              <a:t> de </a:t>
            </a:r>
            <a:r>
              <a:rPr lang="en-US" dirty="0" err="1"/>
              <a:t>l’argent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Justin </a:t>
            </a:r>
            <a:r>
              <a:rPr lang="en-US" dirty="0" err="1"/>
              <a:t>m’a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 un prêt de $300 </a:t>
            </a:r>
            <a:r>
              <a:rPr lang="en-US" dirty="0" err="1"/>
              <a:t>jusqu’au</a:t>
            </a:r>
            <a:r>
              <a:rPr lang="en-US" dirty="0"/>
              <a:t> jour de </a:t>
            </a:r>
            <a:r>
              <a:rPr lang="en-US" dirty="0" err="1"/>
              <a:t>paie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m’a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 un prêt sur </a:t>
            </a:r>
            <a:r>
              <a:rPr lang="en-US" dirty="0" err="1"/>
              <a:t>salaire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m’a</a:t>
            </a:r>
            <a:r>
              <a:rPr lang="en-US" dirty="0"/>
              <a:t> </a:t>
            </a:r>
            <a:r>
              <a:rPr lang="en-US" dirty="0" err="1"/>
              <a:t>prêté</a:t>
            </a:r>
            <a:r>
              <a:rPr lang="en-US" dirty="0"/>
              <a:t> $300. </a:t>
            </a: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emprunté</a:t>
            </a:r>
            <a:r>
              <a:rPr lang="en-US" dirty="0"/>
              <a:t> $300.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81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C’est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chose sur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laquelle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asseyez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lieu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traversent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 à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l’autre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c’est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quoi?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le fait pour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acheter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maison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quelqu’autre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chose qui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chère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étiez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Metropolis,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acheter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Planète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Quotidienne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êtes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l’aéroport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voyez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tout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appellez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police!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C’est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chose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besoin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pour traverser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fleuve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65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36615</TotalTime>
  <Words>306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Tempus Sans ITC</vt:lpstr>
      <vt:lpstr>Times New Roman</vt:lpstr>
      <vt:lpstr>Office Theme</vt:lpstr>
      <vt:lpstr>Bonjour!</vt:lpstr>
      <vt:lpstr>Travail de cloche </vt:lpstr>
      <vt:lpstr>Bonjour!</vt:lpstr>
      <vt:lpstr>PowerPoint Presentation</vt:lpstr>
      <vt:lpstr>Lourdes est un site de pélerinage chrétien.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445</cp:revision>
  <cp:lastPrinted>2017-01-30T19:25:21Z</cp:lastPrinted>
  <dcterms:created xsi:type="dcterms:W3CDTF">2016-10-03T16:25:09Z</dcterms:created>
  <dcterms:modified xsi:type="dcterms:W3CDTF">2025-01-23T21:00:15Z</dcterms:modified>
</cp:coreProperties>
</file>