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397" r:id="rId2"/>
    <p:sldId id="393" r:id="rId3"/>
    <p:sldId id="402" r:id="rId4"/>
    <p:sldId id="272" r:id="rId5"/>
    <p:sldId id="261" r:id="rId6"/>
    <p:sldId id="392" r:id="rId7"/>
    <p:sldId id="401" r:id="rId8"/>
    <p:sldId id="400" r:id="rId9"/>
    <p:sldId id="395" r:id="rId10"/>
    <p:sldId id="361" r:id="rId11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97"/>
            <p14:sldId id="393"/>
            <p14:sldId id="402"/>
            <p14:sldId id="272"/>
            <p14:sldId id="261"/>
            <p14:sldId id="392"/>
            <p14:sldId id="401"/>
            <p14:sldId id="400"/>
            <p14:sldId id="395"/>
            <p14:sldId id="361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61B7447-D8FB-466C-91C8-F3D7682DE1D0}" type="datetimeFigureOut">
              <a:rPr lang="en-US" smtClean="0"/>
              <a:t>1/27/2025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84D57689-A5D2-4626-ABAF-9F226B4B6E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443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7T15:29:04.61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4830 7123 494 0,'-4'5'20'0,"0"1"-20"32,1 0 80-32,3 3 11 0,-4-3 2 0,1 6 1 0,-1-12-24 0,1 5-5 0,-1 1-1 15,1 6 0-15,3-12-21 0,-4 6-5 0,4 0-1 0,-3 0 0 16,3-6-8-16,0 9-1 0,0-4-1 0,-4 7 0 16,4-12-27-16,0 12 0 0,-3-6 0 0,3 0 0 15,0 0 27-15,-4 2 0 0,4 4 0 0,0 0 0 16,0-6-27-16,0 6 0 0,0-1 0 0,0 4 0 31,0-3-16-31,4 5-9 0,-4-5-2 0,0 3 0 0,3 3 51 0,-3-7 11 0,4 7 1 0,-4-6 1 16,0 2-29-16,0 10-8 0,0-6 0 0,3 8 0 15,-3-8 9-15,0 2-9 0,4-2 12 0,-4 0-12 16,0 2 23-16,3-5-3 0,-3 5 0 16,0-2 0-16,4-3-20 0,-4 8 0 0,0-11 0 0,3 6 0 15,-3-4 8-15,0 4 0 0,0 0 0 0,0-1 0 16,0 1-8-16,4 2-10 0,-4 1 10 0,0-3-13 15,0 5 13-15,0-5 8 0,0-1 0 0,0-2-8 16,-4-3 24-16,4 0-1 0,0-1-1 0,-3-5 0 16,-1 0 10-16,4 0 3 0,0-6 0 0,-3 9 0 15,3-9-35-15,0 0 0 0,-7 0 0 0,7 0 0 16,-4 0 0-16,-3 0 0 0,0 0 0 0,-4-9 0 16,4 3 0-16,0-3 0 0,0 1 0 0,4-4 0 15,-4 0 0-15,0 0 0 0,0 1 0 0,0-4 0 16,0 3 0-16,-1-6 0 0,5 4 0 0,-4-1 0 15,0 6 0-15,3-8 0 0,-3 2 0 0,7 0 0 16,-7 0 0-16,4-2 0 0,-1-7 0 0,-3 4 0 16,4 2 0-16,-8 3-14 0,4 1 1 0,3 5 0 15,-3 3-37-15,0 0-7 0,4 0-2 0,-4-6-629 0</inkml:trace>
  <inkml:trace contextRef="#ctx0" brushRef="#br0" timeOffset="552.127">4671 6981 687 0,'0'0'15'0,"0"0"3"0,0 0 1 0,0 0 1 0,-4 6-20 0,4-6 0 15,0 0 0-15,0 0 0 0,-7-6 30 0,7 6 2 16,-7 0 1-16,7 0 0 0,0 0 34 0,-3-5 6 0,3 5 2 0,0 0 0 15,-7 0-38-15,7 0-7 16,0 0-2-16,0 0 0 0,0 0-2 0,0 0-1 0,0 0 0 0,0 0 0 16,0 0-1-16,0 0-1 15,0 0 0-15,0 0 0 0,0 0-8 0,0 0-2 0,0 0 0 0,0 0 0 16,0 0-4-16,0 0-1 0,0 0 0 0,0 0 0 16,0 0-8-16,0 0 8 0,0 0-8 0,0 0 8 15,0 0 4-15,0 0 0 0,7-9 0 0,-4 9 0 16,4-3-12-16,0 3 8 0,0-3-8 0,4 3 8 15,-1 6-8-15,5-6 0 0,-5 0 0 0,4-3 0 16,4 3 24-16,0 3 4 0,-1-3 0 0,-3 0 0 16,4 3-28-16,3 3 0 0,-3-6 0 0,3 0 0 15,7 5-17 1,-10-5-9-16,3 0-2 0,0 6 0 0,-3-6 46 0,-1 0 9 0,8 6 1 0,-11-6 1 16,4 0-29-16,-1 6 0 0,1-6-11 0,-4 0 11 15,0 6-55-15,0-6-3 16,4-6-1-16,-7 6-583 0</inkml:trace>
  <inkml:trace contextRef="#ctx0" brushRef="#br0" timeOffset="1512.2">5069 7696 761 0,'0'0'21'0,"0"0"6"16,0 0-27-16,0 0 0 0,0 0 0 0,0 0 0 0,0 0 62 0,0 0 7 16,0 0 2-16,0 0 0 0,4 3-17 0,-4 6-3 15,7-1-1-15,-3 4 0 0,-1-6-18 0,1 0-3 16,3 0-1-16,-4 0 0 0,4 5-12 0,-3-5-4 16,3 3 0-16,0-3 0 0,3-6-12 0,1 6 9 15,0 0-9-15,-4-6 8 0,0 0 0 0,0 6 0 16,3-6 0-16,-3 5 0 0,4-5 6 0,-4-5 1 15,0 5 0-15,0-6 0 0,0 0-1 0,-3 6 0 16,3-6 0-16,0-3 0 0,0 3-6 0,3 0-8 16,-6 3 11-16,0-5-11 0,3 8 8 0,-4-6-8 15,1 0 0-15,-1 6 0 0,-3 0 0 0,0 0 0 16,0 0 0-16,0 0 0 0,0 0 0 0,0 0 0 0,0 0 10 16,0 0-10-1,0 0-46-15,0 0-14 0,0 0-4 0,0 0 0 0,0 0 52 0,0 0 12 0,-3-6 0 0,3 0 0 16,-4 6 0-16,-3-6 0 0,4 6 0 0,-5-6 0 15,1-2 0-15,0 5 0 0,0 0 0 0,0 0 0 16,4-3 0-16,-4 3 0 0,0 3 0 0,0-6 0 16,0 6 17-16,3-6 7 0,-3 6 0 0,7 0 1 15,0 0-13-15,0 0-4 0,-11 6 0 0,8-6 0 16,-1 6-8-16,1 0 0 0,-4 3 0 0,3 2 0 16,4 1 0-16,0-6 0 0,-3 6 0 0,3 2 0 15,0 1 0-15,0 0 0 0,0-9 0 0,0 5 0 16,0 1 0-16,0-3 0 0,0 0 0 0,0 6 0 15,0-4 0-15,0-5 0 0,0 3 0 0,0-3 0 16,0-6 0-16,0 9 8 0,0 5-8 0,3-8 0 0,-3-6 0 16,0 6 0-16,4 0 0 0,-1 6 0 0,1-6 0 0,-1 5 0 15,4 4 0-15,0 3 0 0,4-6 0 16,-4-4 0-16,0 4 0 0,4 0 0 0,-4 0 0 0,3-1 0 16,-3-5 8-16,7 3-8 0,1 0 0 0,-5 6-12 15,1-9 0-15,3-1 1 16,0 7-20-16,4-6-4 0,-1 0-1 0,8-3 0 15,-7 6-36-15,-4-3-7 0,3-3-1 0</inkml:trace>
  <inkml:trace contextRef="#ctx0" brushRef="#br0" timeOffset="36564.21">7003 7264 513 0,'0'0'21'0,"0"0"-21"16,-4 3 76-16,1 2 10 0,-1 1 2 0,1 0 1 16,-1 6-54-16,4-12-11 0,0 0-3 0,-7 6 0 15,7-6 4-15,0 0 1 0,0 0 0 0,-4 6 0 16,4-6 44-16,0 0 9 0,0 0 1 0,0 0 1 15,0 0-65-15,-7-6-16 0,4 0 0 0,-1 0 0 16,1-9 28-16,-1 4 3 0,4-1 0 0,-3-6 0 16,3 1-23-16,-4-1-8 0,4-3 0 0,0 4 0 15,-3-4 0-15,3 4 0 0,0 5 0 0,-4-6 0 16,4 6 0-16,-3 4 8 0,-1 2-8 0,1-6 0 16,-1 6 0-16,-3 0 0 0,3 0 8 0,1 0-8 15,3 6 0-15,-7-3 0 0,7 3 8 0,-14 0-8 16,3 3 0-16,-3 3 0 0,3 0 0 0,-3 0 0 15,0 0 0-15,4 6 0 0,-1-4 0 0,0 4 0 16,1 0 0-16,3 0 0 0,-7 0 0 0,0-1 0 16,7 7 0-16,-4-3 0 0,4 2 0 0,0 1 0 15,3 2 0-15,-3 4-10 0,4-6 10 0,-4 2-12 16,3 10 12-16,1-13 9 0,3 10-1 0,-4 2-8 16,1-2 20-16,3 5-4 0,0-3 0 0,0 4 0 15,0 2-5-15,3-6-2 0,-3 4 0 0,4-1 0 0,-1 3-9 16,4-2 0-16,-3 8 0 0,3-3 0 15,-4-3 0-15,4 3 0 0,-3-2 0 0,-1-4 0 0,1-3 0 16,0 4 0-16,-4-1 0 0,3 3 0 0,-3-5 0 0,0-4 0 0,4 1 0 16,-1 8 0-16,-3 0 0 0,0-2 0 0,0-4 0 0,0-3 0 15,0-8 0-15,0 0-11 0,-3-4 1 0,3 4-428 16,-4-6-86-16</inkml:trace>
  <inkml:trace contextRef="#ctx0" brushRef="#br0" timeOffset="36923.813">6558 7857 425 0,'-10'12'12'0,"2"-6"3"0,1-3-15 0,0 3 0 15,-7 3 0-15,7 0 0 0,0-4 63 0,0 1 9 16,0 0 3-16,4 0 0 0,3-6 13 0,0 0 4 16,0 0 0-16,0 0 0 0,0 0 16 0,-4 0 4 15,0 12 1-15,4-6 0 16,0-6-73-16,0 0-14 0,0 0-3 0,0 0-1 0,4 9 5 0,3-7 1 16,4 7 0-16,-1-3 0 0,8-6-28 15,-4-6 0-15,-3 0 0 0,6 1 0 16,-3 5-17-16,7 0-9 0,-6 2-2 0,2 4 0 0,4 3 49 0,-10-3 10 0,3 6 1 15,4-12 1-15,-4 6-25 0,0-6-8 0,4-6 0 0,-4 6 0 16,3 0 8-16,-6 0-8 0,3 0 0 16,0 12 0-1,-3-12-23-15,3 0-11 0,0 0-2 0,-3 0-1 0,-1 0 21 0,-10 0 5 16,14 0 1-16,0 0 0 16,-3-12-33-16,7 6-6 0,-1-6-2 0,4 0 0 0,-3-2-31 0,0 8-6 15,6-6-2-15</inkml:trace>
  <inkml:trace contextRef="#ctx0" brushRef="#br0" timeOffset="37610.453">7257 7890 950 0,'-4'17'20'0,"1"-11"4"0,-1 0-24 15,4-6 0-15,0 0 0 0,0 0 0 16,0 0 79-16,0 0 11 0,0 0 2 0,-7 0 1 0,7 0-18 0,0 0-4 15,-7 0-1-15,7 0 0 16,-11-6-54-16,4 6-16 0,0-6 8 0,0 1-8 0,7 5 29 0,-7-6 2 0,7 6 0 0,0 0 0 31,-7 0-50-31,0 6-9 0,-4-1-3 0,8-5 0 0,-4 6 31 0,3 0 0 0,-6 0 0 0,6 6 0 16,-3-6 0-16,0 11 0 0,4-2 0 0,-4 9 10 16,3-13-10-16,0 4 0 0,1 3-10 0,-1-7 10 15,4 1 0-15,-3-6 0 0,3-6-8 16,0 9 8-16,0 3 0 0,0-6 0 0,3 5 0 0,-3-11-9 15,0 0 9-15,7-6 0 0,-3 1 0 0,3-1 0 16,0 6 0-16,0-9 0 0,4 9 0 0,-1-3 8 16,-6 0-8-16,3 0 0 0,4-3 0 0,-4 3 0 15,0-3 25-15,3 0 4 0,-3-5 1 0,4 5 0 16,-4-6-48-16,3 0-10 0,1 3-1 0,-4 4-1 16,0-7 49-16,0 12 9 0,4 0 3 0,-8-6 0 15,1 0-23-15,-1-6-8 0,4 3 0 0,-3-2 0 16,-4 5 0-16,0 0 0 0,0 6-11 0,0 0 11 15,0 0-12-15,0 0 12 0,0 0-12 0,0 0 12 16,0 0-24-16,-4 6 4 0,1 0 0 0,-4 0 0 16,3 2 20-16,4 4 0 0,0 0 0 0,-3-6 0 15,3 11 0-15,0-8 0 0,3 9 0 0,-3-6 0 16,0-1 0-16,0 1 0 0,4-3 0 0,-4 9 0 16,3-7 0-16,-3 1 13 0,0 3-1 0,4 3-1 15,-1-1-11-15,1-5 0 0,-1 0 0 0,5-4 8 16,-1 1-8-16,-4-3 0 0,4 3 0 0,4-9 0 0,-4 0 0 15,0-6-16-15,0-3 3 0</inkml:trace>
  <inkml:trace contextRef="#ctx0" brushRef="#br0" timeOffset="37940.813">7564 8116 642 0,'-4'12'27'16,"4"0"-27"-1,-4-3 70-15,4 2 9 0,0 1 1 0,-3 0 1 16,3 0-26-16,0-4-6 0,0 1-1 0,0 6 0 16,0-3-4-16,0-6 0 0,3 2-1 0,-3 1 0 15,0 3-26-15,4-3-5 0,-4-3 0 0,0-1-1 16,0-5-11-16,4 6 0 0,-4-6 0 0,0 6 0 16,3-6 0-16,1 6 0 0,-1-6 0 0</inkml:trace>
  <inkml:trace contextRef="#ctx0" brushRef="#br0" timeOffset="38161.115">7461 7722 725 0,'-7'-6'31'0,"0"3"-31"16,7 3 63-16,0 0 6 0,0 0 2 0,0 0 0 16,0 0-35-16,0 0-6 0,0 0-2 0,0 0 0 15,0-8-28-15,0 2 0 0,4 0 0 0</inkml:trace>
  <inkml:trace contextRef="#ctx0" brushRef="#br0" timeOffset="38721.035">7973 7778 1120 0,'-4'12'23'0,"-3"-6"6"0,4 0-29 16,3-6 0-16,0 0 0 0,-11 0 0 0,4 11 79 0,0-11 9 0,-4 0 3 0,4 6 0 16,0-3-19-16,0 0-4 0,-3 3-1 0,3 0 0 15,0 3-27-15,-1-9-6 0,1 6-1 0,0-1 0 32,-3-5-19-32,3 6-4 0,-4 0-1 0,4 0 0 15,0 9-9-15,-4 2 0 0,8 1 0 0,-4 0 0 16,0-1 0-16,3-2-11 0,-6-9 11 0,6 12-8 0,1-7 8 0,-1 10 0 0,4-3 0 0,0-7-8 15,0 1 8-15,0 0 0 0,4 3 0 0,-1-10 0 16,1 1-8-16,-4 0 8 0,10 6-8 0,-10-12 8 16,7 0 0-16,0-6 0 0,-3 12 0 0,3-12 0 15,0 0 0-15,0 0 9 0,0 6 0 0,0-6 0 16,-3 1-9-16,3 5 8 0,0 5-8 0,0-5 8 16,3 0-18-16,1 6-4 0,0-6-1 0,-1 0 0 15,-6 6 24-15,6-6 5 0,-3 12 1 0,4-3 0 0,-4 5-15 0,4 1 0 16,-4-3 0-16,0 8 0 0,0-5-14 0,0 6 1 15,-4-9 0-15,1 2 0 0,-1 10 13 0,-3-13 0 16,0 7 0-16,0-3 0 0,0 2 0 0,-3-5 12 16,-1-6-3-16,-3 9 0 0,0-3-9 0,4-4-12 15,3-8 2-15,-11 9 1 0,1 3 20 0,-1-12 4 16,0 0 1-16,1 0 0 16,3-6-44-16,-11 0-9 0,8-3-2 0,-8 1 0 15,4-1-153-15,-7-3-32 0</inkml:trace>
  <inkml:trace contextRef="#ctx0" brushRef="#br0" timeOffset="39721.546">9493 8013 1148 0,'0'0'25'0,"0"0"6"0,-7-6 1 0,-3 6 0 0,3 0-32 0,-4 0 0 0,4-3 0 0,-4 3 0 15,1-5 95-15,3 5 13 0,-4 0 2 0,1 0 1 16,2 0-59-16,-2 0-12 0,3 0-3 0,-4-6 0 15,4 0-23-15,-3 0-5 0,-1 0-1 0,0-6 0 16,1 6 0-16,-1-2-8 0,4 2 12 0,-3-6-4 16,3 6-8-16,0 0 0 0,-4 0 0 0,0 0 0 15,1 1 0-15,3 10 0 0,-4-5 0 0,1 6 0 16,-1 0 0-16,0 0 0 0,4 0 0 0,0 6 0 16,-3-3-20-16,-1 8 1 0,4 1 0 0,-4 5 0 15,-3 4 31-15,4-4 5 0,-1 10 2 0,1-10 0 16,-1 4-35-16,4 2-8 0,0-5 0 0,0-4-1 0,3 4 25 15,4-7 0-15,-3-5 0 0,-1 3 0 0,4-4 9 16,0 1-9-16,0-6 12 0,0 6-12 0,4-6 16 16,-4-6-4-16,0 0-1 0,14 3 0 0,0-3-3 0,4-3-8 15,-1 0 12-15,1-9-4 0,0 3-8 0,-1-3 0 16,1-8 0-16,3-4 0 0,0-5 10 0,-3-3 6 16,-1-7 2-16,-2-2 0 0,2 3-18 0,-3-3 10 15,0 3-10-15,1-6 8 16,-1 2-8-16,-4-8 0 0,1-5 0 0,-1-1 0 15,-3 6 0-15,1 0 0 0,-1-3 0 0,0 3-11 16,-4 6 11-16,1-3 0 0,-4 3-9 0,0 0 9 16,0 2-16-16,-4 4 0 0,1-6 1 0,-1 6 0 15,1 8 15-15,-4 10 12 0,-1 2-3 0,5 7 0 16,-4-7 1-16,3 3 0 0,-3 6 0 0,0 1 0 0,0 2-10 16,4 6 0-16,-1 0 0 0,-3 0-11 0,7 6 11 0,-7-1-12 15,7 4 12-15,-4 9-12 0,1-6 12 0,-1 5-13 0,4 1 5 16,0 8 8-16,0-2-9 0,0 8 9 0,0 3 0 0,4 4 0 15,-4 5-8-15,3-3 8 0,5 3 0 0,-5 6 0 16,1 0 0-16,-4-3 0 0,3 6 0 0,-3 0 0 16,4-3 0-16,-4-6-8 0,0 0 8 0,0 3 0 15,0-9 0-15,-4 3 0 0,-3 4 0 0,4-7 0 16,-1 0 0-16,0-3 0 0,1 1 0 16,-4-4 0-16,3-3 0 0,1-2 0 0,3-7 0 0,-4 1 0 15,4-6 0-15,0 2 0 0,0-8 0 0,0 6 0 16,0-1 0-16,0-8 0 0,0-6 0 0,0 0 0 15,4 12-30-15,-4-12-2 0,0 0-1 0,0 0 0 16,0 0-48-16,7 0-10 0,-7 0-1 0</inkml:trace>
  <inkml:trace contextRef="#ctx0" brushRef="#br0" timeOffset="40248.145">9514 8054 968 0,'-7'12'20'0,"4"-3"5"0,-1 0-25 0,1 6 0 0,3-15 0 16,0 5 0-16,-4 7 55 0,1 0 5 0,3-3 2 0,-4 3 0 15,4-1-2-15,0 1 0 0,0 6 0 0,0-10 0 16,0 7-34-16,4 0-7 0,-1 3-2 0,1-10 0 16,-1 4-2-16,4 6-1 0,-3-7 0 0,3 1 0 15,4-3-6-15,-1 3 0 0,1 0-8 0,-1 5 12 16,1-5-12-16,-1 3 0 0,1 2 0 0,3 1 0 15,-3-18 15-15,-1 0-3 0,4-12-1 0,-3 6 0 16,0 0 33-16,-4 1 8 0,0-1 0 0,0 0 1 16,3-3-37-16,-3-3-8 0,4 6-8 0,0-8 11 15,-1 2 5-15,-3 0 0 0,4-6 1 0,-4 7 0 0,-4-13-8 16,4 10-1-16,-3-10-8 0,-1 3 12 0,1 4-12 0,-4-7 9 16,4 1-9-16,-1 2 8 15,-3-2-8-15,0-4 0 0,0 10 0 0,-3-10 0 0,-1 9-11 0,0 7-4 16,4 11-1-16,-3-6 0 15,-1-6-15-15,-3-9-3 0,4-2-1 0,-1-1 0 16,1 4-39-16,3 8-8 0,-4-6-2 0</inkml:trace>
  <inkml:trace contextRef="#ctx0" brushRef="#br0" timeOffset="41596.015">10664 7825 547 0,'-3'9'23'0,"-4"3"-23"15,3-1 68-15,4 1 10 0,-3-6 2 0,-1 9 0 16,1-3-13-16,-1 5-3 0,1-5 0 0,-1 0 0 15,1-1 0-15,3-2 0 0,-4 3 0 0,4 0 0 16,0-12-64-16,0 6 0 0,0-6-8 0,0 0-1 16,0 0 9-16,0 0 12 0,0 0-2 0,0 0-1 15,0 0 30-15,0 0 5 0,0 0 2 0,0 0 0 16,7 6-26-16,-3-6-4 0,-1 5-2 0,-3-5 0 16,0 0-14-16,0 0 0 0,4-5 0 0,-4-7 0 15,0 0 0-15,0-3 0 0,0-2-11 0,0-1 11 16,-7 6-22-16,3 6 3 0,-6-8 1 0,3 11 0 15,-4-3-2-15,0 3-1 0,1 0 0 0,-1 3 0 16,-3 0 5-16,4 3 0 0,-5 0 1 0,1 0 0 16,4 0 15-16,-1 0 0 0,4 6 0 0,-3-4 0 15,2 7 0-15,1 0 0 0,0 0 0 0,4-1 0 16,3-11 0-16,0 0 0 0,0 0 0 0,0 0 0 16,0 0 9-16,0 0 5 0,0 0 1 0,0 0 0 0,0 0-24 0,-7 9-5 15,7-9-1-15,-4 12 0 0,1-6 63 0,-1 12 13 16,4-13 3-16,0 7 0 0,-3 3-33 0,3 3-7 15,0-7 0-15,-4 1-1 0,4 9-6 16,-3-10-1-16,3 1 0 0,0 0 0 0,0 6-8 0,0-4-8 16,0-2 12-16,3 6-12 0,-3-10 8 0,4 1-8 0,3 0 0 0,-4-3 0 15,4 6 20-15,-3-6-4 0,3 0 0 0,0-1 0 16,4-2-6-16,-1 3-2 0,1-3 0 0,-1 0 0 16,4 0-8-16,0-3 0 0,1 0 0 0,-1 0 8 15,0 0-8-15,0-3 8 0,0 0-8 0,0 0 8 16,0 0-20-16,0-3-5 0,0 6-1 0,-3-5 0 15,3-1-49-15,0 0-9 0,0-6-3 0</inkml:trace>
  <inkml:trace contextRef="#ctx0" brushRef="#br0" timeOffset="42151.893">11017 8093 782 0,'0'0'33'16,"0"0"-33"-1,0 0 64-15,0 0 5 0,-3 0 2 0,-1-9 0 16,1 3-37-16,-1 0-7 0,4 0-2 0,-3 0 0 16,-1 0 11-16,1 1 3 0,-1-7 0 0,1 6 0 15,-5 0 13-15,5 0 2 0,-8 0 1 0,4 3 0 0,7 3-28 16,-7-3-6-16,7 3-1 0,-7 0 0 0,0 0-20 0,0 0 0 0,-4 0 0 15,4 6 0-15,0 0 34 0,0 6 2 0,0 0 1 0,4-1 0 16,-4 4-29-16,0 0-8 0,-4 5 0 16,4-2 0-16,-4 6 0 0,4-4 0 15,0 4 0-15,0-1 8 0,4-2-8 16,3-1 0-16,-4 1 0 0,4-6 0 16,0-4 0-16,0-5 0 0,4 0 0 0,-4-6 0 0,3 3 0 0,1 3 0 0,3-6 0 15,0 3 11-15,0-3 7 0,3 3 2 0,-2-3 0 0,2 0 0 16,-3 0-20-16,4-6 0 0,-1-3 8 0,1 3-8 15,0-6 0-15,-1 7 0 0,1-7 0 0,-1-6 0 16,1 9 0-16,3-8 0 0,-7-7 0 0,4 7 0 16,-4-4 0-16,0 9 0 0,0-8 0 0,0 8 0 15,0-6 0-15,-4 12 0 0,1-5 0 0,-1-1 0 16,1 6-16-16,-4 6-8 0,-4-6 0 0,4 6-1 16,0 0-11-16,-7 0-3 0,7 0 0 0,-7 3 0 15,4 3 30-15,-1 0 9 0,1 9 0 0,-1-10 0 16,1 7-15-16,3 3 4 0,-4 5 1 0,4 1 0 15,-3-3 18-15,3-4 3 0,3 4 1 0,-3 0 0 16,4-7-12-16,-1-2 0 0,1 0 0 0,3 6 0 16,0-9 0-16,0-1 0 0,4-5 0 0,-4 6 0 15,0-6 28-15,3 0 4 0,-3-6 1 0,0 6 0 16,0-5-53-16,-7 5-10 0,4-6-2 0</inkml:trace>
  <inkml:trace contextRef="#ctx0" brushRef="#br0" timeOffset="43572.015">11289 8072 1302 0,'0'0'27'0,"-4"6"7"0,4-6-34 0,0 0 0 0,0 0 0 0,0 0 0 16,-7 3 65-16,-3-3 7 0,10 0 0 0,-7 12 1 16,7-12-9-16,-7 6-1 0,3-1-1 0,-3 1 0 15,4 0-48-15,-1 6-14 0,0 0 0 0,1 2 8 16,-1 4 26-16,1 0 6 0,-1-1 0 0,1 4 1 16,3 2-27-16,0-11-6 0,0 9 0 0,0-4-8 15,0-5 8-15,3 3-8 0,1 2 0 0,-4-11 0 16,3 0 9-16,-3 0-9 0,0 6 0 0,0-12 9 15,0 0 2-15,0 0 0 0,0 0 0 0,0 0 0 0,4 0-3 0,-1-6 0 16,1 0 0-16,0 6 0 0,-4-12-8 0,3 6 0 16,1-5 0-16,-1-1 0 15,1 3 0-15,-1-3 0 0,1 6 0 0,-4-5 0 16,3-4 0-16,1 6 0 0,-4 0 0 0,3 4-11 16,-3-1 11-16,0 6 0 0,0 0-9 0,0 0 9 15,0 0-8-15,0 0 8 0,0 0-10 0,0 0 10 16,7 0-14-16,0 0 3 0,0 6 1 0,0-1 0 15,-3 1 10-15,0 3-8 0,3 3 8 0,-4-6-8 0,1 5 8 16,3-5 0-16,3 0 0 0,-6 0 0 0,6 3 0 0,-6-3 0 16,3-3 0-16,0 3 0 0,0-6 0 0,-7 0 0 15,0 0 0-15,0 0 0 0,7 3 0 0,-7-3 0 0,0 0 0 0,0 0 0 16,0 0 8-16,0 0-8 0,0 0 10 0,0 0-10 16,0 0 8-16,0 0-8 0,0 0 0 0,0 0 9 15,0 0-9-15,0 0 0 0,0 0 0 0,0 0 8 16,4-3-8-16,-4 3 0 0,0 0 0 0,0 0 0 15,0 0 0-15,0 0 0 0,7-3 0 0,-7 3 0 16,7-3-9-16,-4-3 9 0,-3 6 0 0,7-3 0 16,0-3-8-16,4 3 8 0,-4 3 0 0,-7 0 0 15,7 3 0-15,-7-3 0 0,7 6 0 0,0-3 0 16,-7-3 0-16,7 3 0 0,-3-3 0 0,-4 0 0 16,10 3 0-16,-10-3 0 0,7 0 0 0,4 0 0 0,-4 0 0 0,4-3 0 15,-4 3 0-15,0 3 0 16,0-3 0-16,0 3 0 0,0 0 0 0,0-3 0 15,-7 0 0-15,7 0 0 0,0-6 0 0,0 6 0 0,0-3 0 0,4 0 8 16,3 0-8-16,-4 3 0 0,1-6 0 0,3 3 0 16,-3 3 0-16,-1-6 0 15,1 6-9-15,0-6-2 0,-1 0 0 0,1 6 0 16,-4 0-21-16,3-5-4 0,-3 5 0 0,4 0-1 16,-4-6-43-16,0 6-9 0,0-6-2 0,0-3 0 15,-3 3-25-15,3 0-6 0,-4 0-1 0,4 1 0 16,-3-1 49-16,-1 0 10 0,4-6 1 0,-3 3 1 0,0 3 62 15,-4 0 8-15,0 1 4 0,0-1 1 0,0-6 38 16,3 6 7-16,-3 0 2 0,0 0 0 0,0 6 0 0,0 0 1 16,-3-6 0-16,3 6 0 0,0 0 5 0,0 0 1 15,0 0 0-15,0 0 0 0,0 0-23 0,0 0-4 0,0 0 0 0,0 0-1 16,0 0-19-16,-8 0-3 0,8 0-1 0,0 0 0 16,-3 6-4-16,-4 0 0 0,3 0-1 0,1 6 0 15,3-6-11-15,0 2 0 0,0 1 0 0,3 6 8 16,-3-3-8-16,4 5 0 0,-1-5 0 0,1 9 0 15,-1-10 0-15,1 7 0 0,3-3 0 0,0 2 0 16,-3 13 31-16,-1-10 4 0,4 10 1 0,-3-4 0 16,-1 4-36-16,1 2 0 0,3-3 0 0,-4 4 0 15,-3 2 8-15,4-3-8 0,-4 4 0 0,0 2 0 16,3-9 0-16,-3 4 0 0,4 2 0 0,-4 3 0 16,3-14 0-16,-3 8 0 0,4-9 0 0,-4-2 0 0,4-3 0 15,-4 5 0-15,0-14 0 0,3 3 0 0,-3-6 0 0,0-6 0 16,0 0 0-16,0 0 0 0,0 0 11 0,4-6-2 15,-1-3 0-15,-3-3 0 0,4-5 7 0,-4-1 2 16,0-6 0-16,3-2 0 0,-3-9-18 0,0 8 0 16,-3-8 0-16,3-6 0 0,-4-6 16 0,1 3 0 15,3 0 0-15,-4 2 0 0,1-2-25 0,-1 0-6 16,-3 9-1-16,0-3 0 0,3 0 16 0,-3 8 0 16,0-5 0-16,0 2 0 15,4 4 8-15,-4 9 5 0,0-10 1 0,3 12 0 16,1-2-26-16,-1 2-4 0,4 4-2 0,-4-1 0 0,4 6 18 15,0 3-10-15,0 0 10 0,0 6-8 0,0-6 8 0,4 6-12 16,3-5 12-16,0-1-12 0,0 6 0 0,0 0-1 16,4 0 0-16,-1 6 0 15,4-1-19-15,1 1-4 0,2 0-1 0,-3 6 0 0,0-3 37 16,4 3 0-16,-4-1 0 0,0 7 0 0,0 0 0 0,-3-1 0 0,0 4 0 16,-4-4 0-16,0 1 0 0,-4 3 0 0,1-10 0 0,-4 10 0 15,0-3 0-15,-7 5 0 0,3-5 0 0,-6-1 0 16,3 4 0-16,-4-9 0 0,0-6 0 0,1-1 0 15,-4-2 0-15,0-3 0 0,-1 0 0 0,1-3 0 16,0-8 0-16,0-1 0 0,0-14 0 0,0 8 0 16,3-6-16-16,-3 4 4 0,0-4 0 0,4 7 1 15,-1-4-9-15,0 6-1 0,1 7-1 0,-1-4 0 16,4-6-50-16,4 12-9 0,3 0-3 0</inkml:trace>
  <inkml:trace contextRef="#ctx0" brushRef="#br0" timeOffset="43822.309">12136 8178 1337 0,'0'0'28'0,"0"0"6"16,0 0-34-16,-4 6 0 0,4-6 0 0,0 12 0 0,-4-4 58 0,1 4 5 0,3 6 1 0,-4-6 0 15,4 2 28-15,-3 1 7 0,-1 0 1 0,4-4 0 16,-3 1-58-16,3 0-11 0,0 0-3 0,-4 2 0 16,4 10-10-16,4-9-2 0,-4 2-1 0,3-5 0 15,1-6-15-15,-1 0-10 0,-3-6 2 0,7 0 0 31,1-6-52-31,-5 0-11 0,4-15-1 0,0 10-472 0,4-1-95 0</inkml:trace>
  <inkml:trace contextRef="#ctx0" brushRef="#br0" timeOffset="44012.179">12136 7846 1026 0,'-8'11'28'0,"5"1"8"16,-4 0-28-16,3 3-8 0,4 8 0 0,-3 1 0 16,3-10 43-16,0-2 7 0,3 0 2 0,-3-12 0 15,0 0-105-15,4 0-21 0,3-6-4 0</inkml:trace>
  <inkml:trace contextRef="#ctx0" brushRef="#br0" timeOffset="44480.391">12266 8246 1178 0,'-3'8'49'0,"3"1"-39"15,-4-3 9-15,4-6 1 0,0 9 1 0,0-9 0 16,0 0 17-16,0 0 3 0,0 0 1 0,0 0 0 16,0 0 1-16,0 0 0 0,0 0 0 0,0 0 0 15,4-3 11-15,-1-6 2 0,1 0 1 0,-1 3 0 16,1 1-40-16,-1-7-8 0,-3 0-1 0,4 3-8 16,-1-3 21-16,1 1-2 0,-1-1-1 0,1 0 0 15,-1-3-18-15,1 7 0 0,-1-4 0 0,1 3 0 16,-1 3 0-16,1 0 0 0,0 0 0 0,3 6 0 15,-7 0-20-15,0 0 0 0,0 0-1 0,3 0 0 16,4 0 21-16,0 6-11 0,0 0 11 0,0-6-8 16,-3 12 8-16,3-9 0 0,0 9 0 0,0-1-8 15,-3 1 8-15,3 6 0 0,0-6 0 0,-4 2 0 16,4 4 9-16,-3 0-9 0,-4-10 12 0,3 7-12 16,1 0 24-16,-1-4-3 0,1-5 0 0,-1 6 0 15,-3-3-21-15,4-3 0 0,-1 3 0 0,1-1 8 16,0-2-26-16,-1-6-5 0,-3 0-1 0,7 6 0 15,-3 0-14-15,3-6-3 0,0 6-1 0,0 0 0 16,3-3-35-16,-3 6-7 0,1 2-2 0,2-2 0 0</inkml:trace>
  <inkml:trace contextRef="#ctx0" brushRef="#br0" timeOffset="45083.544">12718 8178 1348 0,'0'0'28'0,"0"0"7"0,0 0-35 0,0 0 0 0,0 0 0 0,0 0 0 16,-7 0 75-16,0 6 8 0,-4 0 1 0,4-3 1 15,-4 2-17-15,1 4-4 0,-1 0-1 0,1 3 0 16,-1 0-34-16,0-6-6 0,1 2-2 0,3 4 0 16,0 0-21-16,3 0 8 0,1-7-8 0,-1 1 0 15,1 6 0-15,-1 0 0 0,1-3 0 0,-1 8 0 16,4 7 0-16,-4-6 0 0,4-4 0 0,0-2 0 15,4-18 0-15,-4 12 0 0,4 0 0 0,-4 0 0 16,3 0 0-16,-3-6 0 0,4-6 0 0,-1 0 0 0,4 12 0 0,0-6 0 16,0-12 0-16,0 0 0 15,4-5 8-15,-1 8-8 0,1 3 8 0,0-6-8 0,-1 0 0 0,1 6 0 16,-4-8 0-16,0 5-8 0,0 3 8 0,0-3 0 16,-3-3-9-16,-1 7 9 0,4-1-13 0,-7 6 1 15,4-9 1-15,-4 0 0 16,0 9-12-16,0-3-2 0,0 3-1 0,0 0 0 15,0 0-9-15,0 0-1 0,0 0-1 0,0 6 0 16,3 9 4-16,-6-9 1 0,3-1 0 0,-4 7 0 0,4 3 22 16,0-6 10-16,-3 5-8 0,3-2 8 0,0 6 0 0,0-9 0 0,0 5 0 15,-4 7 0-15,4-3 0 0,0 2 0 0,-3 4 0 0,3-1 0 16,0 4 0-16,3 2 8 0,-3 3 0 0,0-2 0 16,0 2 2-16,4 0 1 0,-4 4 0 0,3 2 0 15,1-3-11-15,-4 1 12 0,3 2-12 0,-3 0 12 16,0-9-1-16,0 4 0 0,0 2 0 15,-3 3 0-15,-1-5 3 0,-3 2 1 0,4-3 0 0,-1 3 0 16,-3-5 1-16,3 2 0 0,-3-5 0 0,4 2 0 16,-1-5-16-16,1-4 0 0,-4 4 0 0,3-10 0 15,1-2 0-15,-4 0 0 0,3 0 0 0,4-12 0 16,0 0 0-16,-7 0 0 0,0 0 0 0,0 0 0 16,0-6-48-16,0-6-13 0,3 3-3 0,-6-3 0 15,-1 1 0-15,-3-7 0 0,0-3 0 0,-4 4 0 16,4-7 52-16,-3-2 12 0,-1 2 0 0,4 7 0 15,-4-4-54-15,1 9-8 0,-1 1-2 0</inkml:trace>
  <inkml:trace contextRef="#ctx0" brushRef="#br0" timeOffset="46047.326">13815 7999 1295 0,'0'0'27'0,"0"0"6"0,0 0-33 16,0 0 0-16,0 0 0 0,0 0 0 0,0 0 54 0,0 0 4 15,0 0 1-15,0 0 0 16,0 0-24-16,0 0-5 0,-7 0-1 0,0 0 0 0,0 0-17 0,0 5-4 0,0-5-8 0,-1 0 12 16,-2 0-12-16,3 0 8 0,-4 0-8 0,1 0 0 15,-1 3 0-15,4 0 0 0,0 0 0 0,-4 3 0 16,4 6-11-16,0 0 2 0,0-1 0 0,0 1 0 15,0 3 9-15,0 3-12 0,3-7 12 0,-3 7-12 16,0-3 12-16,4-4 0 0,-1 7 0 0,-3-6 0 16,7 0 0-16,-3-4 0 0,3-2 0 0,0 0-8 15,0 0 8-15,-4 6 0 0,4-12 0 0,0 6 0 16,0-6 0-16,0 0 0 0,0 0 0 0,0 0-8 16,0 0 8-16,0 0 0 0,0 0 0 15,0 0 0-15,0 0 0 0,0 0 0 16,0 0 0-16,0 0 0 0,4 6 8 0,-4-6-8 0,3 5 8 0,-3-5-8 15,0 0 0-15,0 0 0 0,0 0 0 0,4 6 0 16,-4-6 0-16,3 6 0 0,1 0 0 0,-1 3 0 16,4-3 0-16,-3 0 0 0,3-6 0 0,-3 5 0 15,3-5 0-15,0 6 0 0,-4 0 0 0,4 0 0 16,-3-3 0-16,3 3 0 0,0-3 0 0,-4 3 0 16,1 0 0-16,3 2 0 0,-3 4 0 0,-1-6 0 15,1 6 0-15,-4-6 0 0,7 3 8 0,-7-1-8 16,0 1 12-16,3 3-3 0,-3 0 0 0,0-1 0 15,-3 1 5-15,3 3 1 0,-4-3 0 0,-3-1 0 16,4-5 7-16,-5 6 2 0,1-6 0 0,-3 3 0 16,3 3 0-16,-4-1 1 0,4 1 0 0,-3-6 0 15,2 0-13-15,1-3-2 0,4-3-1 0,-4 0 0 16,-4-3-9-16,4 3-9 0,0-6 9 0,-3 3-13 16,-1 0-15-16,4-9-2 0,-4 1-1 0,4 5 0 15,4-9-120-15,-1 3-24 0,4 0-5 0</inkml:trace>
  <inkml:trace contextRef="#ctx0" brushRef="#br0" timeOffset="46719.071">13970 8266 858 0,'0'0'24'0,"0"0"6"16,0 0-30-16,-7 0 0 0,7 0 0 0,0 0 0 16,0 0 104-16,-4 3 14 0,4-3 3 0,0 0 1 0,0 0-46 15,0 0-10-15,0 0-2 0,0 0 0 16,0 0-51-16,0 0-13 0,0 0 0 0,0 0 0 0,0 0 0 0,0 0 0 0,0 9 0 0,4 3 0 31,-1-7 54-31,1 1 8 0,3 0 2 0,0 0 0 0,4-6-52 16,-4 3-12-16,3-3 0 0,4 0 0 0,-3-3 0 0,3-3 0 0,-3 6 0 0,-1-6 0 15,1 0 0 1,-4 1 0-16,0-1-9 0,0 0 9 0,0-3 0 0,-3 3 0 0,-1-3 0 0,-3 6 10 16,0-8-1-16,4 5 0 0,-4 0 0 0,0-6 0 15,0 3-9-15,-4-2-12 0,1-1 2 0,-1 0 1 16,1 6 9-16,-1-6 0 0,1 4 0 0,-5 2-8 16,5-3 8-16,-4 6 0 0,0-3 0 0,0 0 0 15,0 6 0-15,0-6 0 0,-4 6 0 0,4 0 0 16,-4 0 0-16,1 6 0 0,3 0 0 15,-4 3 0-15,1 6 0 0,-1-1 0 0,4-2 0 0,0 9 0 16,-4-7 0-16,4 7 0 0,0 2 0 0,0-5 0 16,4 3 0-16,-4-4 0 0,3 1 0 0,1-3 0 15,-1 2 0-15,0 4 0 0,1-4 0 0,3 1 0 16,0-6 0-16,0-12 0 0,0 0 0 0,0 0 0 16,0 0 0-16,0 6 0 0,3 0 0 0,1-3 0 15,3 2 0-15,0-2 0 0,0 0 0 0,0 3 0 16,4 6 0-16,-1-12 0 0,5 6 0 0,-1 0 0 15,0-6 0-15,0 6 0 0,0-1 0 0,4-5 0 16,-1 0-52-16,1-5-8 0,3 5-1 0</inkml:trace>
  <inkml:trace contextRef="#ctx0" brushRef="#br0" timeOffset="47123.553">14362 8216 1120 0,'0'0'23'0,"-7"6"6"0,3 6-29 0,0-6 0 0,1 0 0 0,3-1 0 15,0-5 62-15,-4 3 6 0,4-3 2 0,0 9 0 16,0-3-13-16,4 9-2 0,-4-9-1 0,3 5 0 16,1-5-10-16,3 0-1 0,-3 3-1 0,3 0 0 15,-4-3-17-15,4 2-3 0,0-2-1 0,0 6 0 16,0-6 0-16,0 0 0 0,4 0 0 0,-4 3 0 15,4-4-2-15,-4 7-1 0,3-6 0 0,-3 0 0 16,0 0-6-16,0-6-2 0,1 6 0 0,2-6 0 16,-3 0 2-16,-3 0 0 0,3 0 0 0,-7 0 0 0,0 0 9 0,0 0 3 15,0 0 0-15,7-6 0 16,0 0-4-16,0-6-1 0,4 3 0 0,-1-2 0 0,-3-1-10 0,0-6-1 16,0 1-8-16,4-7 12 15,-4 3-12-15,-4-5 0 0,4 8 0 0,1-11 0 16,-5 0-30-16,1-4-2 0,-1 1-1 0,1-3 0 15,-4-4-26-15,3 4-5 0,1 3 0 16,-4-3-1-16,3 2-153 0,1 1-30 0</inkml:trace>
  <inkml:trace contextRef="#ctx0" brushRef="#br0" timeOffset="47429.593">14750 7537 957 0,'0'18'40'0,"0"2"-32"16,0 4 104-16,0-1 21 0,0 4 4 0,0 2 1 16,0-5-38-16,0 2-8 0,0 1-2 0,3 2 0 15,-3 0-26-15,4-8-4 0,3 8-2 0,-4-5 0 16,1 2-17-16,-1 4-3 0,1-4-1 0,-1 4 0 15,4-4-17-15,-3 9-3 0,3-2-1 0,0 2 0 16,0-3 1-16,-3-2 0 0,3 2 0 0,-4-3 0 16,4-5-17-16,-3 2-11 0,-1 10 2 0,4 2 0 15,-3-20-12-15,3 2-3 0,0-14 0 0,-3 6 0 16,-1-3-35-16,1-1-7 0,3-5-2 0,0 0 0 16,-4-3-108-16,4 0-21 0,0-3-5 0,0 0-1 0</inkml:trace>
  <inkml:trace contextRef="#ctx0" brushRef="#br0" timeOffset="47885.506">14930 8166 1094 0,'-4'18'46'0,"0"-6"-37"15,4-4 34-15,0 4 6 0,0-6 2 0,0 6 0 16,4 0 42-16,-4-7 9 0,4 4 2 0,-1 0 0 15,1 6-39-15,-1-9-7 0,4-1-2 0,-3 7 0 16,-4-12-32-16,0 6-8 0,3-3 0 0,1 3-1 16,-4-6-15-16,7 3 11 0,0-3-11 15,0 0 10-15,4-3-10 0,-4 3 10 0,0-6-10 0,0 3 10 16,0-3-10-16,-4 6 0 0,4-6 0 0,-3 0 8 16,3 1-8-16,-4-7 0 0,-3 0 0 0,4 3 0 15,-4 3-15-15,0-5 5 0,4 5 1 0,-4-6 0 16,0-3 9-16,0 6 0 0,-4 1 0 0,0-4 0 15,1 6 0-15,-1-6 0 0,-3 6 0 0,4 1 8 16,-4-1-8-16,0 3 0 0,0-6 0 0,7 9 0 16,0 0 0-16,-11 0 0 0,11 0 0 0,0 0 0 15,0 0-9-15,-7 9 0 0,0 0 0 0,3 2 0 16,1 1 0-16,-1 6 0 0,1-1 0 0,-4 4 0 16,3-3 9-16,1-4 11 0,-4 10-3 0,3-7 0 0,-3 4-8 15,7 2-9-15,-3 7 9 0,3-10-13 0,0-8 13 0,0 0 0 16,3 0 0-16,1-3-9 0,-1 2 9 0,1 1 0 15,-1 0 0-15,1-6 0 0,3 0 0 0,-4 5 0 16,-3-8 0-16,0 0 0 0,0-3 0 0,7 6 0 16,4-3 0-16,0-3 0 15,-1 3-32-15,1-6-4 0,-1-6 0 0,1 3-1 16,3 0-97-16,-3-5-19 0</inkml:trace>
  <inkml:trace contextRef="#ctx0" brushRef="#br0" timeOffset="48622.714">15279 8257 1267 0,'0'0'28'0,"0"0"5"0,0 0 2 0,-4 6 1 0,1 0-36 0,-1 9 0 0,1-9 0 0,-1-1 0 16,1 7 81-16,3-6 10 0,-4 3 1 0,4-3 1 15,0 3-29-15,0-1-5 0,0-8-2 0,0 6 0 16,0 0-29-16,0 12-5 0,-3 0-2 0,3-4 0 16,0-14-9-16,0 0-1 0,0 0-1 0,0 0 0 15,0 0-10-15,0 0 0 0,0 0 0 0,3 6 8 0,-3 6-8 0,0-12-17 16,0 0 4-16,0 0 1 0,0 0-2 16,0 0 0-16,4 6 0 0,-4-6 0 0,3-6 14 0,1 0 0 15,-1-6 0-15,1 6 0 0,-4 0 0 0,3 1 0 16,-3-1 0-16,0 6 0 0,0-6 10 0,0 6-10 15,0-3 8-15,0 3-8 16,0-12 13-16,0 12-2 0,4 0-1 0,-4-6 0 0,3 0-2 0,-3 6-8 16,0 0 12-16,0 0-4 0,0 0 2 0,0 0 0 15,0 0 0-15,0 0 0 0,0 0-10 0,0 0 8 16,0 0-8-16,0 0 8 0,0 0-8 0,0 0 0 16,7 6 0-16,-3 0 0 0,-1 15 0 0,-3-7 0 15,4-5 0-15,0 3 0 0,-4-12 16 0,0 0-1 0,0 0-1 16,0 0 0-1,0 0-22-15,0 0-5 0,7 0-1 0,-7 0 0 0,0 0 14 0,0 0-11 0,0 0 11 16,0 0-10-16,0 0 10 0,0 0 0 0,0 0-9 0,0 0 9 31,10 12 0-31,-3-6 0 0,-3-1 8 0,-4-5-8 0,3-5 19 0,-3 5-2 0,0 0 0 0,0 0 0 16,0 0-17-16,4 3-16 0,-1 2 4 0,-3-5 0 16,4-8 12-16,-4 2 0 0,0 0 0 0,0 0 10 15,0 6-10-15,0 0 0 0,3 6 0 0,-6 0 0 16,3-6 0-16,0 0 0 0,0-6-12 0,0 6 12 15,0 6 0-15,0-6 16 0,3 0 0 0,1-6-1 16,-4 6-15-16,0 0 0 0,0 0 0 0,0 0 0 16,0 0-13-16,0 0 4 0,0 0 1 0,0 0 0 15,14 6 8-15,-3 0 0 0,-4-1 0 0,0 1 8 16,-7-6 0-16,10 9 0 0,-3-3 0 0,-7-6 0 16,0 0-8-16,0 0 0 0,0 0 0 0,4 12 0 15,6-6 0-15,-10-6 0 0,7 0 0 0,-7 0 0 16,11 0-44-16,-11 0-6 0,0 0-2 0,14 0 0 15,-3-6-2-15,-1 0-1 16,-3-6 0-16,4 9 0 0,3-3-38 0,-7 3-8 0,0-2-2 0,-7 5 0 16,11-3-106-16,-1 3-22 0</inkml:trace>
  <inkml:trace contextRef="#ctx0" brushRef="#br0" timeOffset="49145.623">15748 8301 1087 0,'0'0'24'0,"0"0"4"0,0 0 2 0,-4 6 1 0,4 3-31 0,-3 0 0 0,3-9 0 0,-4 6 0 16,4 3 68-16,-3-4 7 0,3 7 1 0,0-6 1 15,0-6-33-15,0 0-6 0,0 0-2 0,0 0 0 16,0 0-28-16,0 0-8 0,3 6 0 0,-3-6 0 16,7 6 41-16,-7-6 4 0,4 0 1 0,3 0 0 15,-7 0-25-15,7 3-5 0,-3-6 0 0,3 3-1 16,0 0-3-16,-7 0 0 0,7 0 0 0,0 0 0 15,0 0 0-15,0-6-1 0,-7 6 0 0,7-6 0 16,-3 6-1-16,-4 0 0 0,7-6 0 0,-7 6 0 16,0 0-1-16,0-6 0 0,0-5 0 0,3 8 0 15,-3 3-1-15,-3-6-8 0,3 0 12 0,-4-3-4 16,4 6-8-16,-3-3 0 0,-1 0 0 0,-3 6 8 16,7 0-23-16,-4-6-5 0,-3 6 0 0,0 0-1 0,4 0 4 15,-4 0 1-15,-4 0 0 0,4 0 0 0,0 0 5 0,-4 0 2 16,1 6 0-16,3 6 0 15,-4-3-6-15,4 3-1 0,4 5 0 0,-4 1 0 0,-4-3 16 0,4-1-9 16,3 7 9-16,-3-3-8 16,7-7 8-16,-3 10 0 0,-1 2 0 0,1-11-8 15,3 6 8-15,3-3 0 0,1-10 0 0,-4 1 0 16,7 6 0-16,-4-6 8 0,4 0-8 0,1 3 11 16,-1-6 1-16,0 5 0 0,3-8 0 0,1 6 0 15,-1 0-12-15,1-6 8 0,0 0-8 0,-1 0 8 0,1-6-8 0,-1 6-16 16,4-6 4-16,-3-5 1 15,3 8-26-15,-3-6-6 0,-1 0-1 0,4-9 0 16,-3 7-131-16,-4 2-26 0,14-15-6 0,-10 13-1 0</inkml:trace>
  <inkml:trace contextRef="#ctx0" brushRef="#br0" timeOffset="49492.705">15935 8398 1314 0,'0'0'37'0,"0"0"8"0,0 0-36 0,0 0-9 0,0 0 0 0,0 0 0 16,-4 9 53-16,1 3 9 0,-1 0 2 0,4-6 0 15,0-6 0-15,0 0 0 0,0 0 0 0,0 0 0 16,0 0-52-16,0 0-12 0,4 5 0 0,-1 1 0 16,1-3 0-16,-1 3 0 0,1 6 0 0,0-12 0 15,-4 0 0-15,0 0 0 0,7 6 0 0,-7-6 0 16,3 6 0-16,-3-6 0 0,4 6 0 0,-4-6 0 16,0 0 0-16,0 0 0 0,3-6 0 0,1 6 0 15,-1 0 0-15,-3-6 0 0,4 0 0 0,-1 6 0 16,-3-6 15-16,4 0 0 0,-1 3 0 0,-3 3 0 15,0 0-24-15,0 0-5 0,0 0-1 0,0 0 0 16,0 0 15-16,0 0 0 0,0 0 0 0,0 0 0 16,0 0 0-16,0 0 0 0,0 0 0 0,0 0 0 15,0 0 0-15,0 0 0 0,7 9 0 0,-3-3 0 16,-1 0 0-16,1 0 0 0,0 0 0 0,-1 5 0 16,1-8 0-16,-1 9 0 0,1-3 0 0,-1 0 0 15,1 2 0-15,-4-5 0 0,3 6 0 0,1-9 0 16,-1 3 0-16,4 3 0 0,-7-9 0 0,7 9 0 15,4 2 0-15,-11-11 0 0,7 12 0 0,0-6 0 16,0 0-105-16,4-6-19 0,-1 0-3 0</inkml:trace>
  <inkml:trace contextRef="#ctx0" brushRef="#br0" timeOffset="49826.223">16140 7572 1140 0,'0'0'24'0,"0"0"4"0,0 0-28 0,-7 3 0 0,3 6 0 0,0-6 0 15,4 3 55-15,0 0 5 0,0-6 0 0,0 0 1 16,-3 6-5-16,3-6 0 0,0 6-1 0,0-6 0 15,0 0 5-15,0 5 2 0,0-5 0 0,0 6 0 16,0 3-14-16,0 0-2 0,3 3-1 0,-3 2 0 16,4 4-6-16,0 0-2 0,-1 8 0 0,4-2 0 15,0 8-9-15,0 6-3 0,4 3 0 0,-1-2 0 16,1-4-11-16,0-9-2 0,-4 4-1 0,3-1 0 16,1 3-11-16,-1-2 10 0,1 8-10 0,0-6 10 15,-1 4-10-15,1-4 0 0,-4-3 0 0,3 4 0 16,-3-4-48-16,4-2-6 0,-4-4-1 0,0 4 0 15,-3-4-17-15,3 1-3 0,-4-7-1 0,1 4-458 16,-1-4-92-16</inkml:trace>
  <inkml:trace contextRef="#ctx0" brushRef="#br0" timeOffset="50216.174">16066 8043 923 0,'0'0'39'15,"0"0"-31"1,0 0 88-16,0 0 17 0,0 0 4 0,0 0 1 15,7 6-22-15,0-6-5 0,0 0-1 0,3 0 0 16,1 5-47-16,-1-5-10 0,5 6-1 0,-5-6-1 16,4 0-9-16,0 0-2 0,4-6 0 0,-4 6 0 15,4-5-10-15,3 5-2 0,-3-6-8 0,3 0 12 16,-4 0-32-16,4-3-8 0,1 3 0 0,-1 3-1 16,-4-3 29-16,1 3 0 0,-4 3 0 0,0 0 0 15,4 0-57-15,0 0-6 0,6 0-1 0</inkml:trace>
  <inkml:trace contextRef="#ctx0" brushRef="#br0" timeOffset="51222.512">17223 8275 860 0,'0'0'19'0,"0"0"4"0,0 0 1 0,-7 9 0 0,3-3-24 0,0-1 0 16,1 7 0-16,3-6 0 0,-4 3 53 0,4 0 7 0,0 0 0 0,0 2 1 16,4 1 5-16,-4 6 1 0,0-1 0 0,0 10 0 15,3-10-19-15,1 16-4 0,0-7-1 0,-1 10 0 16,4-4-30-16,-3 9-5 0,-1-6-8 0,-3 6 11 16,4 1 14-16,-4-10 3 0,0 3 1 0,0-2 0 15,0-4-8-15,-4-5-1 0,4 2-1 0,0-8 0 16,0 2-5-16,0-8-1 0,0 0 0 0,-3-1 0 15,3-11-3-15,0 0-1 0,0 0 0 0,0 0 0 16,0 0 31-16,0-5 5 0,0 5 2 0,-4-6 0 16,4-3-10-16,-3 0-1 0,-4-3-1 0,-1-2 0 15,5-4-23-15,-4-3-4 0,0-2 0 0,0-7-8 16,0 4 0-16,0-3 0 0,0-1-12 0,0-2 3 16,3 0-1-16,1 2 0 0,-1 1 0 0,0-4 0 15,1 4 10-15,3-3-8 0,0-1 8 0,0 4-8 16,0 2 8-16,0 4 0 0,3-6 0 0,1 8 0 15,0-3 0-15,-1 7-8 0,1-4 8 0,-1 4 0 16,4 2 0-16,-3-3-10 0,3 7 10 0,-4-1 0 16,4-9 0-16,0 9 0 0,-3 1 0 0,3-7 0 15,0 12 0-15,0 0 0 0,0-3 0 0,4 7 0 16,-1-1-11-16,1-3 11 0,3 6-10 0,-3-3 10 0,3 3-12 16,-4 0 12-16,4 0-13 0,1 3 5 0,-5-3 8 15,-3 6-8-15,0-3 8 0,0-1-8 0,-3 1 8 16,3 3-10-16,0 0 10 0,-4 0-10 0,1 0-2 15,-4 6 0-15,-4-1 0 0,4 1 0 0,-3 3 12 16,-1-3 0-16,4-1-9 0,-7-5 9 0,0 6 0 0,-3 3 0 0,-1-4 0 16,-3-5 0-16,0 0 12 0,0 3-2 0,0 0-1 15,-4-3 0-15,4 0-1 0,3-3 0 0,-3 2 0 0,4-5 0 16,3 6-8-16,7-6 8 0,-8-6-8 0,8 6 8 16,-3-5-19-16,-1 2-4 0,4 3-1 0,-3-6 0 15,3-3-123-15,3 0-25 0,1 3-4 16</inkml:trace>
  <inkml:trace contextRef="#ctx0" brushRef="#br0" timeOffset="51674.569">17350 8207 1044 0,'0'0'21'0,"0"0"7"15,0 6-28-15,0 3 0 0,0 3 0 0,3-6 0 16,1 0 56-16,-4-1 7 0,3-2 1 0,1 3 0 15,3-3 0-15,3 3 0 0,-3 0 0 0,4-3 0 16,3 3-12-16,-3-6-1 0,3 6-1 0,-4-6 0 0,4 0-21 0,-3-6-4 16,0 6-1-16,-1-6 0 0,1 3-8 0,-1-3-1 15,-3 0-1-15,1 0 0 16,-5 0-4-16,1 6-1 0,3-5 0 0,-4 5 0 16,1-12 3-16,-4 6 0 0,3-6 0 0,-3 3 0 0,0 3-12 0,0 1 10 0,0-1-10 15,-3 6 10 1,-1-12-10-16,4 6 0 0,0 0 0 0,-3 0 0 0,-1-3 0 0,1 1 0 0,-1 2-11 0,1-3 11 15,-5 3 0-15,5 6 0 0,-4-6 0 16,7 6 0-16,-7 0 0 0,7 0 0 0,0 0 0 0,-7 6 8 16,0 0-8-16,0 3-8 0,0 0 8 0,3-1-12 15,-3 10 0-15,3 0 0 0,1-4 0 0,-1 4 0 16,4 6 12-16,-3-10 0 0,-1 10 0 0,4-7-8 16,-3-5 8-16,3 6 0 0,3-9-9 0,-3 8 9 15,4 1 0-15,-1-3 0 16,4 2 0-16,-3 1 0 0,3-6 0 0,-3-1 0 0,-1-2-9 0,4-3 9 15,4-6 0-15,-4-12 0 0,7 3 0 0,-3 4 0 16,3-1 0-16,0 6 0 0,0 6 0 0,0-6 0 0,-3-18 0 16,3 6 8-16,3-2-8 0,-3 2 0 15,1 0-129-15,-1 0-32 0,0 0-7 0,0-5-259 16,0 2-52-16</inkml:trace>
  <inkml:trace contextRef="#ctx0" brushRef="#br0" timeOffset="52029.949">17780 8151 1220 0,'-4'9'34'0,"1"-3"9"15,-1 0-35-15,4 6-8 0,-3-6 0 0,-1 2 0 16,4 1 65-16,0 6 11 0,0-3 3 0,0 0 0 0,0-1-26 0,4 1-5 0,-1 9 0 0,1-10-1 16,-4-5-23-16,3 15-5 0,1 8-1 0,3-5 0 15,-3-7-9 1,-1 4-1-16,4-15-8 0,0 0 12 0,-7-6 8 15,0 0 0-15,0 0 1 0,4-6 0 0,-1 0-10 0,4-6-3 0,0-5 0 16,0 2 0 0,-3 3 8-16,0 0 0 0,-1-2 1 0,1 5 0 0,-1-3-4 0,-3 3-1 0,4 3 0 0,-1-5 0 15,-3 5-12-15,0-9 0 0,0 6 8 0,-3 0-8 16,3 4 0-16,0 5 0 0,0 0 0 0,0 0 0 16,0 0 0-16,0 0-8 0,0 0 8 0,0 0 0 15,0 0 0-15,0 0 0 0,7 0 0 0,-7 0 0 16,10 0 0-16,-3 5-8 0,0 1 8 0,0 3-10 15,0 3 10-15,1-6 0 0,2 5 0 0,-3 1-8 16,0-6 8-16,4 3 0 0,-4 0 0 0,0 0 0 16,3 2-13-16,-2-5-1 0,-1 6 0 0,0-3 0 15,0 0-7-15,-4-3-2 0,4 2 0 0,0 4 0 16,0 0-22-16,-3 0-5 0,-1-4-1 0,5-2-442 16,-5-12-89-16</inkml:trace>
  <inkml:trace contextRef="#ctx0" brushRef="#br0" timeOffset="52644.098">18419 8104 1337 0,'0'0'28'0,"0"0"6"0,0 0-34 16,-4 0 0-16,0-5 0 0,4 5 0 0,0 0 88 0,-7 5 10 15,7-5 2-15,-10 0 1 0,-1 6-38 0,-3-6-8 0,0 6-2 0,-4-6 0 16,1 6-13-16,-4 0-4 0,-1-6 0 0,5 3 0 16,-4 6-10-16,3-6-2 0,4 5-1 0,0 1 0 15,0-3-23-15,3 6 0 0,0 6 0 0,1-4-12 16,6 4 0-16,-3 0 0 0,4-7 0 0,-1 10 0 16,4-4 12-16,0-5-12 0,0 3 12 0,0 0-12 15,4-1 12-15,-1-2-13 0,4 0 5 0,-3-3 8 16,3-3-11-16,4-1 11 0,-4-2-8 0,0 6 8 15,3 3 0-15,1-18 0 0,3-9 0 0,-4 1-8 16,5 5 8-16,-1-9 0 0,3 6 0 0,-3-8 8 16,-3-4 0-16,3 7 1 0,-3-13 0 0,-4 4 0 15,0-4 9-15,-4-2 2 0,1-3 0 0,-1 8 0 16,1-5-20-16,-4 9 0 0,4-1 0 0,-4 3 0 16,3-8 0-16,1-3 0 0,-1-4 0 0,-3 4 0 15,-3-3 10-15,-1 2-2 0,-7 1 0 0,4 3 0 16,-3-1-8-16,3 4 0 0,-4-4 0 0,4 4 0 15,-3 3 0-15,-1 2 0 0,0-3 0 0,1 13 0 16,3-1 0-16,-4 6 12 0,4 0 0 0,0 3 0 16,3 3-12-16,4 0 0 0,-7 3 0 0,0 3-11 15,4 6-16-15,-4 5-3 0,3 1-1 0,-3 3 0 0,4 2 31 16,3-8 0-16,-4 2 0 0,8 13 0 16,-4 8 8-16,3 0 8 0,4 9 2 0,0 9 0 0,4-6-18 15,-4 0 0-15,7 3 0 0,-7 0 0 0,7 0 0 0,-3-9-16 16,-1 0 4-16,5 0 0 0,-5-3 20 0,1-5 4 0,-1-4 0 15,1 0 1-15,-4 4-13 0,-4-10 0 0,1 3 0 0,0-2 0 32,-1-4-28-32,4 1-8 0,-3-6-1 0,-1-4-1 15,4 4-6-15,-3-12 0 0,-1-3-1 0,-3-3 0 16,7 3-118-16,-3-3-23 0,3-3-5 0</inkml:trace>
  <inkml:trace contextRef="#ctx0" brushRef="#br0" timeOffset="53189.243">18673 8234 893 0,'0'0'37'16,"0"0"-29"-1,0 0 67-15,0 0 13 0,0 0 4 0,0 0 0 16,-4-6-5-16,4 6-1 0,0 0 0 0,0 0 0 16,0 0-16-16,-7 0-3 0,7 0-1 0,-7 0 0 15,-4 6-25-15,4-6-5 0,-3 6 0 0,-1 0-1 16,1-1 9-16,2 1 3 0,-2 3 0 0,3 3 0 16,0 0-36-16,0-1-11 0,3 1 0 0,-3 0 0 15,4 0 0-15,-1-4 0 0,1 4 0 0,3 6 0 0,-4-12 13 0,4 3-4 0,0-4-1 0,0-5 0 16,4 6-8-16,-4-6 0 0,0 6 0 0,0-6 8 15,0 12 8 1,0-12 2-16,3 0 0 0,4 0 0 0,-3 0-4 16,3 6-1-16,0 0 0 0,0-6 0 0,0-6-13 0,0-6 11 0,0-6-11 15,0 7 10-15,0-4-10 16,0 3 8-16,4 0-8 0,-4 1 8 0,-4 2-8 0,1-3 0 0,-1 6-12 16,1 6 12-16,-4 0-16 0,0 0 5 0,0 0 1 15,0 0 0-15,0 0-19 0,0 0-4 16,0 0-1-16,0 0 0 0,0 0 3 0,0 6 1 0,-4 9 0 15,4-3 0-15,0 5 18 0,-3 1 12 0,3 0-13 0,-4 8 5 16,4-8 8-16,-3 2 0 0,3 4 0 16,-4-7-8-16,4 4 22 0,0-3 5 0,4-7 1 0,-4 1 0 15,3 0-20-15,-3-3 0 0,4-3-11 0,-4-6 11 16,7 5 0-16,0-5 0 0,-4 0 0 0,5 0 0 16,-1-5-24-16,0-4 0 0,3 0-1 0,1 0 0 15,-4-9-110-15,3 7-21 0,-3-4-5 0</inkml:trace>
  <inkml:trace contextRef="#ctx0" brushRef="#br0" timeOffset="53700.422">18821 8340 1337 0,'0'0'28'0,"0"0"6"15,0 0-34-15,0 0 0 0,0 0 0 0,0 5 0 0,0 1 58 0,0 0 5 0,0 0 1 0,0 6 0 16,0-6 0-16,3 3 0 0,-3-1 0 0,0 1 0 15,0 3-24-15,0-6-5 0,0 6-1 0,0-7 0 16,0-5-20-16,0 0-4 0,0 0-1 0,4 6 0 16,-4-6-9-16,3 9 8 0,-3 3-8 0,0-12 8 31,0 0-44-31,0 0-8 0,0 0-3 0,0 0 0 0,0 0 89 0,0 0 18 0,0-12 3 0,0 6 1 16,0 0-64-16,0-2-21 0,0 2 0 0,0-6 0 15,4 6 21-15,-4-6 0 0,0 4 0 0,3 2 8 16,-3 0 8-16,0 0 0 0,0-6 1 0,0 12 0 15,0 0-17-15,0 0-17 0,0 0 3 0,0 0 1 16,0 0 13-16,0 0 0 0,0 0 9 0,0 0-9 16,0 0 0-16,0 0 0 0,0 0 0 0,0 0 0 15,7 0 0-15,0 0 0 0,1 0 0 0,-1 0 0 16,3 0 0-16,-3 0-12 0,0 0 12 0,0 0-10 16,0 0 10-16,4 0 0 0,-4 0 0 0,0 0-8 15,4 0 8-15,-4 6 0 0,0 0 0 0,3-3-8 16,-6 0 8-16,3 3 0 0,0 0 0 0,-4 2 0 15,5 10 0-15,-5-6 0 0,1-1 0 0,-1 4 0 16,-3 3 0-16,0-6 16 0,0-1-4 0,0 4-1 16,-3-3-3-16,3 0-8 0,-4-7 12 0,4-5-4 15,0 0-17-15,0 0-4 0,0 0-1 0,0 0 0 16,0 0-38-16,7 0-8 0,0-5-2 0</inkml:trace>
  <inkml:trace contextRef="#ctx0" brushRef="#br0" timeOffset="54055.312">19046 7481 908 0,'-3'24'19'0,"3"-15"4"0,-4 2-23 0,4 7 0 0,0-6 0 0,0 5 0 16,0 1 91-16,4 3 13 0,-1-4 4 0,1 4 0 16,0 8-32-16,3-2-5 0,-4 8-2 0,4 0 0 15,4 3-4-15,-4 1-1 0,3-1 0 0,1 9 0 16,0-3-51-16,3-9-13 0,-4 9 0 0,1 0 0 16,-4-5 0-16,3-4 0 0,-2 3 0 0,-1 0 0 15,-4 3 0-15,1-11 0 0,-1 2 0 0,1-2 0 16,-4 2 28-16,0-11 4 0,3 2 0 0,-3 1 0 15,0-7-52-15,0 10-9 0,-3-16-3 0,3 7 0 16,0-9-25-16,-4-3-6 0,4-6-1 0,0 0 0 16,0 0-40-16,0-6-9 0</inkml:trace>
  <inkml:trace contextRef="#ctx0" brushRef="#br0" timeOffset="54378.267">18941 7999 1552 0,'0'0'44'0,"0"0"10"0,0 0-43 0,0 0-11 0,0 0 0 0,0 0 0 15,0 0 92-15,0 0 16 0,0 0 3 0,0 0 1 16,0 0-70-16,0 0-14 0,0 0-2 0,0 0-1 15,0 0-5-15,0 0 0 0,0 0-1 0,0 0 0 16,7 0-19-16,0 5 8 0,3-5-8 0,4 6 0 16,-3-3 0-16,7 3 0 0,-4-3 0 0,0 6 0 15,4-3 0-15,3 0 0 0,0 0 0 0,0-1 0 16,0 1 0-16,0 0 0 0,1-6 0 0,-5 3 0 16,1 0-17-16,-4-3-4 0,-4 0-1 0,5 0 0 15,-1 3-39 1,-4 0-8-16,1 0-2 0,-1 0 0 0,1-3 6 0,0 0 1 0,-4-3 0 0,0-3 0 15,0 3-149-15,0-3-30 0</inkml:trace>
  <inkml:trace contextRef="#ctx0" brushRef="#br0" timeOffset="61183.071">20080 7690 645 0,'0'0'18'0,"0"0"5"15,0 0-23-15,0 0 0 0,-7 0 0 0,7 0 0 16,0 0 45-16,0 0 5 0,-7-6 1 0,7 6 0 15,-7 0 3-15,7 0 1 0,-7 0 0 0,7 0 0 16,-7 0 7-16,7 0 2 0,0 0 0 0,-7 0 0 0,7 0 4 0,-7-6 0 0,0 6 1 16,0 0 0-16,0 6-22 0,3-6-5 0,-3 0-1 0,0 6 0 15,7-6-22-15,0 0-5 0,0 0-1 16,-4 6 0-16,1 3-13 0,-1-1 11 0,4 1-11 0,0 3 10 16,0 0-2-1,0 5-8-15,0-2 12 0,0 9-4 0,0 2-8 0,0 3 0 0,4 4 0 16,-4 2 8-16,0-3-8 0,0-2 0 0,-4-4 0 15,1 10 0-15,-1-4 9 16,-3 15 0-16,4-3 0 0,-8 6 0 0,4-9-9 0,0-3 8 0,-4 1-8 0,1-1 8 16,-1 3-8-16,-3-9 0 0,4 4 0 15,-1-1 0-15,4-3 9 0,0-8 0 0,3-4 0 0,-3-2 0 16,4-3-9-16,-1-4 0 0,1 1-12 0,3-12 12 16,0 0-31-16,0 0 2 0,0 0 0 0,7-15 0 15,0 4-126-15,0-7-25 0</inkml:trace>
  <inkml:trace contextRef="#ctx0" brushRef="#br0" timeOffset="61726.626">20073 8222 968 0,'0'0'20'0,"0"0"5"0,0 0-25 0,-3 12 0 0,-5-6 0 0,5 0 0 31,-1-1 32-31,-3 4 0 0,4 0 1 0,-1 6 0 0,1-4 60 16,-1 1 12-16,1 3 3 0,-1-3 0 0,4-1-55 16,-3 1-10-16,3 6-3 0,0-12 0 0,0 6-23 0,3-4-5 0,1-2 0 0,-1 6-1 15,1-12-11-15,3 6 12 0,3 6-12 0,1-12 12 16,0-6 4-16,3-6 0 0,3-6 1 0,5 7 0 15,-5-1-7-15,1-3-2 0,-4 3 0 0,0 1 0 16,0-1-8-16,-7-3 12 0,0 3-12 0,0 6 12 16,-3-5-12-16,-1 2 0 0,1-3 9 0,-1 6-9 15,-3 0 0-15,0 6 0 0,-3-5 0 0,-1-1-12 16,4 6 1-16,0 0 0 0,0 0 0 0,-10 0 0 16,3 6 11-16,-7-6-10 15,3 5 10-15,-3-5-10 0,0 0 10 0,0 6 0 0,0-3 0 0,-1 0 0 16,5 0 0-16,-1 0 0 0,1 3 0 0,3-3 0 15,0 3 0-15,0-6 0 0,7 0 0 0,0 0-8 16,-8 6 8-16,8-6-8 0,0 0 8 0,0 11-8 16,0-5 8-16,4 3-10 0,0 3 10 0,-1-3-10 15,4 5 10-15,-3-2 0 0,3 6 0 0,-4-1-8 16,1 4 8-16,3-9 0 0,-4 5 0 0,1 4 0 16,-1-3 0-16,1 5 0 0,-1 4 0 0,1-4 0 15,3-2 9-15,-3-4-9 0,-1 1 12 0,4-6-12 16,0-3-29-16,0-4-13 0,4-2-2 0,-4-3-1 15,3-3-15-15,5-5-4 0,-5-1 0 0</inkml:trace>
  <inkml:trace contextRef="#ctx0" brushRef="#br0" timeOffset="62184.932">20616 8178 1006 0,'-3'-6'20'0,"-4"0"7"0,3 0-27 0,1 0 0 0,3 6 0 0,-4-5 0 16,-3 2 75-16,4-3 9 0,3 6 3 0,-7 0 0 15,-1-3-19-15,1 6-3 0,0-3-1 0,0 6 0 16,0-1-51-16,0 4-13 0,-3-3 0 0,3 6 0 16,-1 3 36-16,-2-4 5 0,3 1 1 0,-4 6 0 15,4-1-23-15,0-5-5 0,0 9-1 0,0-10 0 16,0 1-3-16,3-3-1 0,1 3 0 0,-1-3 0 15,1-1-9-15,-1-2 12 0,4 0-12 0,-3 0 12 16,3 6-12-16,0-12 0 0,0 0-12 0,0 0 12 16,0 0 0-16,0 0 0 0,3 0 9 0,4 0-1 15,0 0-8-15,1 3 0 0,-8-3 0 0,7 3 0 16,-4 6 0-16,4-1 0 0,0 1 0 0,0 3 0 16,0-6 0-16,-3-6 0 0,-1 0 0 0,4 0 0 15,-7 0 0-15,4 0-12 0,3 6 12 0,-3 0-12 16,-4-1 12-16,3 4 0 0,-3 9 0 0,-3-6 0 15,3-1 0-15,-4 1 0 0,4 3 0 0,-4-3 0 16,1-1 24-16,-4 7 6 0,3-12 2 0,-3 6 0 16,4 2-23-16,-1-2-9 0,1 0 8 0,-1-3-8 15,1 0 0-15,-1-6 0 0,4-3 8 0,0 0-8 16,-7 2-28-16,7-2-7 0,-3-2-1 0,-4-1-1 0,-1-3 11 0,1 0 2 16,0 0 1-16,0 0 0 15,0-6-93-15,0 6-20 0,0-5-3 0</inkml:trace>
  <inkml:trace contextRef="#ctx0" brushRef="#br0" timeOffset="62775.9">21287 8172 1558 0,'-29'12'32'0,"19"-6"8"15,3 0-32-15,0-1-8 0,0 1 0 0,0 3 0 16,0-3 40-16,-1 6 6 0,5-6 2 0,-4 0 0 16,7-6-1-16,0 0 0 0,0 0 0 0,0 0 0 15,0 0-10-15,-4 5-1 0,4-2-1 0,-3 6 0 16,3 3-12-16,3 3-3 0,-3-4 0 0,4 1 0 0,-1-3-8 16,1 0-1-16,3 0-1 0,0 2 0 0,0 1-10 15,0 0 0-15,4 3 9 0,-4 2-9 0,0 1 0 0,-4-1 0 0,1 10 0 16,-1-4 0-16,1 1 0 0,-1 2 8 0,1-2-8 15,0-3 0 1,-1-10 0-16,1 1 8 0,-4-12-8 0,0 0 0 0,0 0 11 16,0 0-3-16,0 0 0 0,0 0 0 0,3 0 7 0,1-6 1 0,3 6 0 15,-4-6 0-15,1-5-4 0,-1-1-1 0,1-3 0 0,-1-3 0 16,1 7-11-16,-1-10 10 0,4 3-10 0,-3 7 10 16,3 5-10-16,-7 6 0 0,4 0 0 0,3-6 0 15,-4-9 0-15,4-2 0 0,4-1 0 0,-4-11 0 16,0 8 0-16,0-3 0 0,0 4 0 0,0-4 0 15,0 7 0-15,0-10 0 0,0 10 0 0,0-10 0 16,0 4 0-16,0 5-11 0,4-5 1 16,-4 2 0-16,-3 9 10 0,3-5 0 0,-4-1 0 0,4 6-8 15,-3 3-51-15,-1-2-9 0,4-1-3 0</inkml:trace>
  <inkml:trace contextRef="#ctx0" brushRef="#br0" timeOffset="63356.853">21773 8137 1552 0,'0'0'44'0,"0"0"10"0,-7 0-43 15,-3 0-11-15,3 0 0 0,0 3 0 0,0-3 53 0,-4 6 9 0,0-3 2 0,1 2 0 16,-1 7-52-16,1-6-12 0,-1 12 0 0,-3-10 0 16,0 4 32-16,0 0 4 0,3 6 1 0,-3-4 0 15,4 1-15-15,-5 6-3 0,1-10-1 0,4 10 0 16,-1-6-18-16,1 5 0 0,-1-2 0 0,4-6 0 16,-4 8 0-16,8-2 0 0,-1-1 0 0,-3 4 0 15,4-3 0-15,3-1 0 0,-4-5 0 0,4 0-9 16,0-3 9-16,0-3 0 0,0-1 0 0,0-5 0 15,0 0 13-15,0 0-1 0,7 0-1 0,-3 0 0 16,3 0-11-16,3-5 10 0,1-1-10 0,3-3 10 16,-3-3-10-16,3-6 0 0,3 1-10 0,-2-7 10 15,2 4 0-15,1-4 0 0,-1 4-8 0,1-4 8 16,0 1-22-16,-1-4-2 0,1 4 0 0,-4-7 0 16,0 10-12-16,-3-7-2 0,-1 10-1 0,-3-7 0 15,-3 12 39-15,-1-2 0 0,1-4 0 0,0 12 0 16,-4 0 0-16,0 6 13 0,0 0 0 0,0 0 0 15,-4 6-13-15,-3 9-18 0,3-3 4 0,-3 5 1 16,0 7 13-16,-3-1 0 0,3 10 0 0,-4-10 0 16,4 3 48-16,0 1 13 0,0-4 3 0,0 1 0 15,0 0-52-15,3 2-12 0,1 0 0 0,-1 4 0 16,1-7 0-16,3-5 0 0,3 3-9 0,-3 2 9 0,0-8 0 16,4 2 0-16,-4-5 0 0,3 6 0 15,1-12 8-15,-4 3-8 0,0-9 0 0,0 0 0 16,7 0-48-16,0-3-12 0,0-3-4 0</inkml:trace>
  <inkml:trace contextRef="#ctx0" brushRef="#br0" timeOffset="63786.326">22063 8178 1181 0,'0'0'24'0,"0"0"7"0,0 0-31 0,0 12 0 0,0-6 0 0,-4-1 0 16,4 1 86-16,0 3 11 0,0 3 3 0,0 0 0 15,0-6-32-15,4 2-7 0,-4 1-1 0,3 3 0 16,-3-3-23-16,4-3-5 0,-4-1 0 0,0-5-1 16,0 0-19-16,0 0-4 0,0 0-8 0,0 0 12 15,0 0 6-15,0 0 1 0,0 0 0 0,0 0 0 16,-4 0-3-16,4-11-1 0,0-7 0 0,-3 6 0 15,3 9-25-15,0 3-5 0,0 0-1 0,0 0 0 16,0 0-8-16,0 0-3 0,0 0 0 0,0 0 0 16,-7 0 6-16,0-5 1 0,0 5 0 0,-1 0 0 15,1 5-4-15,4-2-1 0,-1 6 0 0,-3 3 0 16,4 3 12-16,-4-4 2 0,0 1 1 0,3 3 0 16,-3 2 10-16,0 1 0 0,0 3 0 0,0 2 0 15,3-5 0-15,-3 2 0 0,4 4 0 0,-1-6 0 0,1-4 8 0,3 1-8 16,0 0 8-16,-4-4-8 0,4 1 25 0,0 0 1 15,0 0 0-15,0 2 0 0,0-8-11 0,4 6-3 16,-1 0 0-16,1-9 0 0,3 3 1 0,0 0 0 0,0-6 0 16,4 5 0-16,-1-5-13 0,4 0 11 15,0 0-11-15,4 0 10 16,0-3-34-16,-1-2-6 0,4-1-2 0,-3 0 0 0,0-6-124 16,-1-6-24-16</inkml:trace>
  <inkml:trace contextRef="#ctx0" brushRef="#br0" timeOffset="64360.27">22334 8207 1337 0,'-14'15'28'15,"7"-9"6"-15,7-6-34 0,-7 6 0 0,0-6 0 0,-4 6 0 16,1 0 58-16,3 5 5 0,-4 10 1 0,1-4 0 15,-1 1 0-15,4-6 0 0,-4 0 0 0,4-4 0 16,4 4-52-16,3 6-12 0,-4-12 0 0,4 6 0 16,0 2 0-16,-3 4 0 0,3-6 0 0,-4-1 0 15,1 10 0-15,3-9 0 0,-4-1 0 0,4 1 0 16,-3-3 0-16,3-9 0 0,0 0 0 0,0 9 0 16,0 0 0-16,3 2 0 0,-3 7 0 0,4-12 0 15,-1 0 0-15,-3-6 0 0,0 0 0 0,7 3 0 0,0-6 0 0,0 0 9 16,1-3-9-16,-1 3 8 0,0-9-8 0,0 6 0 0,0 1 0 0,0-1-11 15,0-9 11-15,0 0 12 0,0 1-2 16,-4 2-1-16,1 0-9 0,0 0 12 0,-1 6-12 16,1-2 12-16,-4 2 4 0,3-6 0 15,-3 0 1-15,0 0 0 0,0 7-1 0,0-1 0 0,-3 0 0 16,3 3 0-16,0 3 0 0,-4-12 0 0,4 12 0 0,0 0 0 16,0 0-16-16,0 0-17 0,0 0 3 0,0 0 1 15,0 0 13-15,0 0 15 0,0 0-3 0,0 0-1 16,0 0-3-16,0 0 0 0,0 0 0 0,0 0 0 15,0 12 2-15,0-6 0 0,4 8 0 0,-4-2 0 16,0 0-10-16,0-12 0 0,0 0 0 0,0 6 0 16,0 6 0-16,0-1 0 0,3 10 0 0,-3-9 8 15,4-1-8-15,-4-2 0 0,3 3 9 0,1-6-9 16,-1-3-12-16,1 6-8 0,3-9 0 0,0 0-1 16,3 0 21-16,1 0 16 0,0 0-2 0,3-9-1 15,0 3-41 1,-4-6-8-16,5 6-1 0</inkml:trace>
  <inkml:trace contextRef="#ctx0" brushRef="#br0" timeOffset="64768.97">22479 8307 1337 0,'0'0'56'16,"0"0"-44"-16,0 0 41 15,0 0 9-15,0 0 2 0,0 0 0 0,0 0-8 0,-4 6 0 0,4-6-1 0,0 12 0 16,0 3-19-16,0 2-3 0,0 7-1 0,4-7 0 16,-4 4-11-16,4-15-2 0,-1 6-1 0,1-9 0 15,-1 5-10-15,-3 7-8 0,4-3 9 0,-1 0-9 16,1 2 9-16,-4 1-9 0,0 0 8 0,0 2-8 16,0-5 8-16,0-12-8 0,0 0 0 0,0 0 8 15,0 0 9-15,-4 9 2 0,4-9 0 0,0 0 0 16,0 0 12-16,0 0 2 0,0 0 1 0,0-6 0 15,0 3-10-15,0-15-3 0,0 1 0 0,4 2 0 16,-4 3-21-16,0 1 0 0,3 5 0 0,1 0 0 16,-1-12 0-16,1 3 0 0,-1-8 0 0,4 2 0 15,-3 4 0-15,-1 11 0 0,4-6 0 0,-3 0 0 16,3 6 0-16,-3-5-8 0,-1 5 0 0,1 0 0 16,-1-3 0-16,-3 9 0 0,0 0 0 0,0 0 0 15,0 0-11-15,4 3-1 0,3 3-1 0,0 0 0 16,-4 3-6-16,4-1-1 0,0 4 0 0,-3 6 0 15,0-3 18-15,-8 8 10 0,0 1-12 0,4-7 12 0,4 10 0 16,-4-10 0-16,4 7 0 0,-1 2 0 16,-3-2 0-16,4-4 0 0,-1 4-12 0,1-12 12 15,-1 2-24-15,1-2 3 0,-1 0 0 0,4-6 0 16,-3-6-20-16,-4 0-4 0,3 0-1 0</inkml:trace>
  <inkml:trace contextRef="#ctx0" brushRef="#br0" timeOffset="65473.35">22871 8307 1362 0,'0'0'38'0,"0"0"10"16,0 0-39-16,0 0-9 0,0 0 0 0,0 0 0 15,-7 0 81-15,3 0 15 0,4 0 2 0,-7 0 1 16,7 0-34-16,-7 0-6 0,7 0-2 0,-7 0 0 16,7 0-24-16,-7 6-5 0,7-6 0 0,-7 9-1 15,0-3-15-15,3-3-2 0,4-3-1 0,-7 9 0 16,0 2-9-16,3 7-9 0,-3 0 9 0,4-4-13 16,-4 4 13-16,3-12 0 0,4-6 0 0,0 0-9 15,-3 6 9-15,-4 0-12 0,7 5 12 0,-7-2-12 16,7 9 12-16,-4-12-12 0,4 5 12 0,-3 1-12 15,3 0 12-15,-4-6 0 0,4-6 0 0,0 0 0 0,0 0 0 0,0 9 0 16,0-9 0-16,0 0 0 0,0 0 0 0,0 0 0 16,4 6-9-16,-4-6 9 0,0 0-8 0,0 0 8 15,0 0-10-15,0 5 10 0,0-5 0 0,0 6 0 16,0-6 0-16,0 0 0 0,0 0 0 0,0 0-9 0,0 0 9 16,0 0 0-16,0 0-24 0,0 0 0 0,3 12 0 0,-3-12 0 31,0 0-8-31,0 0 0 0,0 0-1 0,0 0 0 0,0 0 6 0,0 0 2 0,0 0 0 0,0 0 0 15,0 0-7 1,0 0-2-16,0 0 0 0,0 0 0 0,0 0-19 0,0 0-4 16,0 0-1-16,0 0 0 0,4-6 42 0,3 0 16 0,-4 6-11 0,-3-6 11 15,0 6 0-15,0 0 0 0,4 0 0 0,-4 0 0 16,0 0 16-16,0 0-3 0,0 0-1 0,0 0 0 16,0 0-12-16,0 0 0 0,3 0-12 0,-3 0 12 15,0 0-40-15,0 0-2 0</inkml:trace>
  <inkml:trace contextRef="#ctx0" brushRef="#br0" timeOffset="66076.214">22751 8584 656 0,'0'0'13'0,"0"0"5"15,0 0-18-15,0 0 0 0,0 0 0 0,0 0 0 16,0 0 97-16,0 0 16 0,0 0 3 0,0 0 1 16,0 0-37-16,0 0-7 0,0 0-1 0,0 0-1 15,0 0-16-15,0 0-3 0,0 0-1 0,0 0 0 16,7-3-27-16,0 0-4 0,0 0-2 0,0 0 0 15,0 3-18-15,-4 3 10 0,4-3-10 0,-3 6 8 0,3-6-8 16,-7 0 0-16,4 3 0 0,-4-3 8 0,3 3-8 16,4 2 0-16,-3-5 0 0,-1 6 0 0,-3-6 0 15,4 0 0-15,-4 0 0 0,7 0 0 16,-4 0 0-16,4 0 0 0,-3 0 0 0,-1 0 0 0,5-6-15 0,-5 6-5 0,4-5 0 0,0-1-1 31,0 3-38-31,0 0-7 0,0 3-2 0</inkml:trace>
  <inkml:trace contextRef="#ctx0" brushRef="#br0" timeOffset="66571.375">22998 8395 1314 0,'0'0'37'0,"0"0"8"16,0 6-36-16,0-6-9 0,0 0 0 0,-4 6 0 15,4-6 104-15,-3 12 20 0,3-12 3 0,0 6 1 16,0-6-68-16,-4 6-12 0,4-6-4 0,0 0 0 16,0 9-25-16,0-9-6 0,4 5-1 0,-4-5 0 15,3 3 0-15,4-3-1 0,-7 0 0 0,4 0 0 16,6 0-3-16,-3 0 0 0,4 0 0 0,-1-3 0 15,1 0-8-15,-4 1-16 0,4-1 4 0,-4 3 1 0,0 0 11 16,3 5 0-16,1 4 0 0,0-3 0 0,-1 0-9 0,-3-6 0 16,4-6 0-16,-4 3 0 0,-4-6 0 0,1 1 0 15,-1-4 0-15,1-6 0 0,-1 9-3 0,1 1 0 0,-4-1 0 0,0 3 0 32,-4-6-17-32,1 6-4 0,-1 6-1 0,-3-6 0 0,7 6 57 0,-7 0 11 0,7 0 2 15,-7-6 1-15,-3 6-13 0,3 0-2 0,-4 6-1 0,4-6 0 16,7 0-12-16,-7 6-9 0,0-6 12 0,3 12-12 15,-3 0 0-15,0 2 0 0,-3 10 0 0,3-12 0 16,-4-1 0-16,4-2 0 0,0-3 0 0,0 6 0 16,0 0 0-16,0 5 0 0,0-2 0 0,3 3 0 15,1-7 0-15,-1 7 0 0,1-9 0 16,3 3 0-16,0-1 0 0,0 1 0 0,3 0 0 0,4-3 0 16,-3 0 21-16,6-4-2 0,-3 1-1 0,4 3 0 15,-1-3-33-15,1 0-6 0,3-6-2 0,0 0 0 16,0 0-131-16,4 0-26 0</inkml:trace>
  <inkml:trace contextRef="#ctx0" brushRef="#br0" timeOffset="67120.598">23551 8345 1552 0,'-3'6'44'0,"-4"0"10"0,0 12-43 0,0-6-11 0,0 8 0 0,-4-2 0 15,4-12 92-15,-4 0 16 0,4-6 3 0,-3 0 1 16,-1 0-54-16,4 0-10 0,0 0-3 0,-3 0 0 16,3 0-23-16,7 0-5 0,-8 0-1 0,1 0 0 15,7 0-8-15,-7 0-8 0,7 0 9 0,0 0-9 16,0 0 0-16,0 0 0 0,0 0 0 0,0 0 0 15,-7 8 0-15,4 1 0 0,-1 0-12 0,4-9 12 16,0 0-18-16,0 0 3 0,0 0 1 0,0 0 0 31,0 0-12-31,0 0-2 0,0 0-1 0,0 0 0 0,0 0 29 0,4 6 0 0,3 0 0 0,-4-6 0 16,1 6 0-16,3-6-11 0,-4 0 2 0,5 0 0 16,-1 0 9-16,-4 6 0 0,4-6 0 0,0 5 0 15,0-5 0-15,-3 6 0 0,3-6 0 0,0 3 0 16,0 0 0-16,-4 6 0 0,1-6 0 0,0 3-8 15,-4-6 8-15,3 9 8 0,-3-9-8 0,0 6 11 16,4 5-11-16,-4 1 0 0,0-6 0 0,0 3 8 16,0-9 15-16,-4 9 2 0,4-9 1 0,-7 8 0 15,3 4-10-15,-3 0-3 0,0-3 0 0,0 3 0 16,0-4-5-16,0 7 0 0,0-9-8 0,0 0 12 16,-3 0-12-16,2 2 0 0,-2-5 0 0,-1 6 0 15,4-6 0-15,0 0-20 0,0 0 4 0,0 0 0 16,0-3-16-16,3 0-2 0,-3 0-1 0,0 0 0 15,-3-6-126-15,3 3-26 0,0-6-5 0</inkml:trace>
  <inkml:trace contextRef="#ctx0" brushRef="#br0" timeOffset="67905.152">24617 8328 1267 0,'0'0'28'0,"-11"-3"5"0,4 3 2 0,-7 0 1 0,0 0-36 15,-4 0 0-15,-3 0 0 0,0 3 0 0,-4 0 42 0,4 0 2 16,0 3 0-16,-4-1 0 0,4 1 8 0,-4 6 3 0,1 15 0 16,-1-10 0-16,0-5-14 0,4-12-2 0,-4 12-1 0,4-6 0 15,0 5-22-15,0 16-5 0,7 11-1 0,-4-3 0 16,-3-11-23-16,3 2-5 0,1 7-1 0,3 2 0 16,-4-15 19-16,7 10 0 0,-3-1 0 15,4-2 0 1,-4 2 0-16,3-11-8 0,0 2 8 0,4-2 0 0,4-6-12 0,-1 0 12 0,1-1-12 0,3-2 12 15,0 3-11-15,0-12 11 0,7 6-10 0,0 0 10 16,4-6-15-16,6 0 3 0,4-6 1 0,0-6 0 31,-3-3-22-31,3-5-5 0,4-1-1 0,3-8 0 0,4-4 39 0,0-5 0 0,-1-6 0 0,1-3 0 16,-7-3 12-16,7 3 9 0,-8-3 3 0,5 0 0 16,-5 6-14-16,-3 6-2 0,1 2-8 0,-1-8 12 15,-4 0 7-15,-2-6 1 0,-1-3 0 0,-4 3 0 16,-3 6 7-16,0 6 1 0,-3 3 1 0,-4 2 0 15,0 10-29-15,-7-1-20 0,0 1 4 0,-4 8 0 16,4-8 16-16,-3 5 0 0,-5 3 0 0,5-2 0 16,-4 5 0-16,3 3 0 0,-3 0 0 0,3 3 0 15,1-2 0-15,-1 2 0 0,4 0 0 0,-3 6 0 16,3 12 0-16,0 2 0 0,-1 10 0 0,1-1 0 16,0 4-20-16,4 2 0 0,-4 4 0 0,3 8 0 15,1-3 20-15,-1 12 0 0,4-6 0 0,-3 9 0 16,3 3 0-16,-4-6 0 0,4 0-10 0,0 6 10 0,0 2 0 0,0 7 0 15,0 3 0-15,0-7 0 16,0 1 0-16,0 0 0 0,0-12 0 0,0 3 0 0,0-9 0 0,-3 0 0 16,3-6 0-16,-4 3 0 15,4-14 13-15,0-4 8 0,0-5 2 0,0 3 0 16,4-4-70-16,-4-5-13 0,3 0-4 0,1 2 0 16,-4-14-45-16,7 0-10 0</inkml:trace>
  <inkml:trace contextRef="#ctx0" brushRef="#br0" timeOffset="68293.558">24754 8007 851 0,'0'0'36'15,"0"0"-36"1,0 0 66-16,0 0 6 0,-3 6 2 0,3 3 0 16,0 6-16-16,-4-3-3 0,4 5-1 0,0-2 0 15,0 8 8-15,0-11 2 0,4 3 0 0,-4 5 0 16,3 1-12-16,1 0-1 0,-4-1-1 0,3 7 0 15,1-10-29-15,3 10-5 0,-3-10-2 0,-1 4 0 16,1-3-14-16,3-1 0 0,-4 1 0 0,4 0 0 16,0-4-81-16,0-2-19 0,0 0-4 0</inkml:trace>
  <inkml:trace contextRef="#ctx0" brushRef="#br0" timeOffset="68863.636">25114 8813 1522 0,'0'0'33'0,"0"0"7"0,-7 6 2 0,7-6 2 0,0 0-36 0,0 0-8 16,0 0 0-16,0 0 0 0,0 0 48 0,0 0 7 15,0 0 1-15,0 0 1 0,0 0-6 0,0 0-2 16,-3 6 0-16,3-6 0 0,0 0-27 0,3 8-6 16,4 4 0-16,-3-6-1 0,3-6-15 0,0 6 0 15,0-6 0-15,4-6 0 0,-4 6 0 0,0-6 0 16,0 12 0-16,3-6 0 0,-3 0 0 0,0-6 0 15,4 0 0-15,-4-5 0 0,4 2 0 0,-4 3 0 16,-4 3 0-16,1 0 0 16,-1-3 0-16,1-6 0 0,-1 1 0 0,-3-7 0 15,4 6-48-15,-4-2-13 0,3-4-3 0,-3 0 0 16,0-2 52-16,0 2 12 0,0-5 0 0,-3 8 0 16,-1-3-54-16,1 6-8 0,-1-2-2 0,1 2 0 0,-4 6 52 15,0-6 12-15,0 6 0 0,-4 1 0 0,0 5 48 16,1 0 13-16,-4 0 3 0,3 5 0 0,-3 1-52 0,3 9-12 15,1 0 0-15,-1 5 0 0,1 4 0 0,-1-1 0 16,4 10 0-16,-4-7 0 0,4-2 54 0,-3 5 8 0,-1-8 2 0,1 8 0 16,3-11-64-16,0 8-28 0,-4-14 3 0,7 6 0 15,4-1 40-15,0-2 8 0,0-3 1 0,0-4 1 16,0-8-25-16,0 0 0 0,11 9 0 0,0 0 0 16,-11-9 0-16,10 6 0 0,4 0 0 0,-3 0 0 15,3-6 0-15,0 6 0 0,4-6 0 0,-1 0 0 16,1 0 0-16,0 0 0 0,-4-6 0 0,3-6 0 15,1 6-97-15,0 0-25 0,-8 0-5 16,4-3-615-16</inkml:trace>
  <inkml:trace contextRef="#ctx0" brushRef="#br0" timeOffset="69184.241">25132 8345 851 0,'0'0'36'0,"0"0"-36"16,0 0 109-16,0 0 15 0,0 0 4 15,0 0 0-15,0 0 0 0,0 0 0 0,0 0 0 0,0 0 0 16,0 0-64-16,0 0-13 0,3 0-3 0,4 0 0 16,1-5-25-16,-5 2-6 0,4-3-1 0,0 3 0 15,0-3-6-15,0-3-2 0,4 3 0 0,-1 0 0 16,1-5-8-16,0-1-11 0,3-3 3 0,0-2 0 16,0-7-16-16,0 0-4 0,4-8 0 15,-4 3 0-15,0 2-197 0,0-2-40 16</inkml:trace>
  <inkml:trace contextRef="#ctx0" brushRef="#br0" timeOffset="69555.938">25527 7807 1094 0,'-4'15'46'15,"4"3"-37"1,0 5 135-16,0-5 28 0,0 8 4 0,0-2 2 16,0 2-80-16,0 4-16 0,0-1-3 0,0 9-1 15,0-11-18-15,0 8-4 0,0-5-1 0,0-4 0 0,4 0-37 0,-4-2-7 0,4 0-2 0,-4-4 0 16,3 9-9-16,1-8 0 0,3 8 0 0,-4 4 0 15,4 8 0-15,-3-6 0 0,3 12 0 0,-7 0 0 16,3-3 0-16,-3-2 0 0,0 2 0 16,0-6 0-16,4-9 0 0,-4 4-12 0,0 2 2 0,0 3 1 31,-4-11-37-31,4 2-7 0,0-11-2 0,0 2 0 0,-3 4 37 0,-1 5 7 0,4-11 2 0,-3 2 0 16,3-8-37-16,-4 0-7 15,4 3-2-15,0-15 0 0,0 0-58 0,0 0-12 0,-7 2-3 0</inkml:trace>
  <inkml:trace contextRef="#ctx0" brushRef="#br0" timeOffset="69912.384">25400 8604 1337 0,'-7'-20'28'0,"7"8"6"0,-4 6-34 16,4 0 0-16,0 6 0 0,0 0 0 15,0 0 58-15,0 0 5 0,0 0 1 0,0 0 0 0,0 0 0 0,4 9 0 0,3 3 0 0,-3-1 0 32,3-5 0-32,3-6 0 0,1 0 0 0,-1-6 0 0,1-2-52 0,3-7-12 0,0 0 0 0,4-2 0 15,-4 11 0-15,4-3 0 0,-4 6 0 0,3 3 0 16,-3 3 0-16,0 0 0 0,4 3 0 0,-4 0 0 31,0-6-113-31,4 0-26 0,0 0-5 0</inkml:trace>
  <inkml:trace contextRef="#ctx0" brushRef="#br0" timeOffset="70542.203">25820 8569 1074 0,'0'12'30'0,"0"-1"8"16,0-5-30-16,3 6-8 0,1 0 0 0,-1-3 0 15,1-1 52-15,-1 7 10 0,1-3 2 0,-1-6 0 0,5 6 0 0,-5-10 0 0,4 10 0 0,0-6 0 16,0-3-52-16,0 0-12 0,0-3 0 0,-3 0 0 15,3 0 0-15,0-3-13 0,0 3 2 0,-3 0 1 16,3-3 10-16,0 0 14 0,-4 0-3 0,-3 3-1 31,7-6-59-31,-3 0-12 0,-1 4-3 0,1-4 0 0,-1-6 52 0,4 6 12 0,1-12 0 0,-5 10 0 16,4 2 0-16,-3 3 0 0,-1 0 0 0,1-3 0 16,-1-12 0-1,4 4 0-15,-3-7 0 0,3 0 0 0,-7 4-54 16,0 5-8-16,-7-3-2 0,3 9 0 0,-3-5-4 0,4 5 0 0,-1-6-1 15,-3 6 0-15,4 0-27 0,-4 3-6 16,-1 3-1-16,5 0 0 0,-4 0 67 0,0 3 12 0,0 9 4 0,-4-6 0 16,4 6 74-16,-3-6 15 0,2 5 3 0,-6 7 1 15,4 3-1-15,-4 2 0 0,3-5 0 0,-3 8 0 16,0-2-20-16,3 2-4 0,1-2 0 0,-1 2-1 16,4-2 13-16,0 2 4 0,-4-2 0 0,4-1 0 0,4-5-52 15,-4 2-12-15,3-2 0 0,4-3 0 0,-3-6 54 0,6 5 8 16,-3-2 2-16,4 0 0 0,-4-6-52 0,3 8-12 15,4-2 0-15,0-3 0 0,0-6 54 0,1 3 8 16,-1 0 2-16,3 5 0 0,-3-5-64 0,4 0-24 16,-1 0 0-16,1-3 1 15,0 0-14-15,-1-3-3 0,1 0-1 0,3 0 0 16,0 0-19-16,-3 3-3 0,6-3-1 0</inkml:trace>
  <inkml:trace contextRef="#ctx0" brushRef="#br0" timeOffset="70918.103">25859 8213 1337 0,'0'15'28'0,"0"-15"6"0,0 0-34 0,0 0 0 0,0 0 0 0,0 0 0 16,0 0 92-16,0 0 11 0,0 0 2 0,0 0 1 15,0 0-34-15,3-6-8 0,4 0 0 0,0 3-1 16,0 3-32-16,0 3-7 0,4 3 0 0,-4 0-1 16,4-6-23-16,-1-6 0 0,1 6 0 0,-1-9 0 15,1 3 0-15,0 0 0 0,-1-2 0 0,1-1 0 16,-1-3 0-16,-6 0 0 0,-1 3 0 0,4 1 0 16,-3 2-50-16,3-3-11 0,0 9-3 0</inkml:trace>
  <inkml:trace contextRef="#ctx0" brushRef="#br0" timeOffset="71417.071">26233 9183 964 0,'0'0'20'0,"0"0"5"0,0 0-25 16,0 0 0-16,0-6 0 0,0 6 0 0,0 0 32 0,0 0 2 0,0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vingt-sept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921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Que faites-vous seulement pendant les vacances d’été?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B9BE7F5-E03D-4B29-9FE9-E2EBDDF70163}"/>
                  </a:ext>
                </a:extLst>
              </p14:cNvPr>
              <p14:cNvContentPartPr/>
              <p14:nvPr/>
            </p14:nvContentPartPr>
            <p14:xfrm>
              <a:off x="1654920" y="2505960"/>
              <a:ext cx="7789320" cy="8830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B9BE7F5-E03D-4B29-9FE9-E2EBDDF7016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45560" y="2496600"/>
                <a:ext cx="7808040" cy="901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78292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2299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Quelle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chose que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faites</a:t>
            </a:r>
            <a:r>
              <a:rPr lang="en-US" dirty="0"/>
              <a:t> avec un </a:t>
            </a:r>
            <a:r>
              <a:rPr lang="en-US" dirty="0" err="1"/>
              <a:t>membre</a:t>
            </a:r>
            <a:r>
              <a:rPr lang="en-US" dirty="0"/>
              <a:t> de </a:t>
            </a:r>
            <a:r>
              <a:rPr lang="en-US" dirty="0" err="1"/>
              <a:t>votre</a:t>
            </a:r>
            <a:r>
              <a:rPr lang="en-US" dirty="0"/>
              <a:t> </a:t>
            </a:r>
            <a:r>
              <a:rPr lang="en-US" dirty="0" err="1"/>
              <a:t>famille</a:t>
            </a:r>
            <a:r>
              <a:rPr lang="en-US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894532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vingt-sept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le roman-photo</a:t>
            </a:r>
          </a:p>
          <a:p>
            <a:pPr marL="0" indent="0" algn="ctr">
              <a:buNone/>
            </a:pPr>
            <a:r>
              <a:rPr lang="fr-FR" dirty="0"/>
              <a:t>Que faites-vous?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486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The first flight in a hot-air balloon was accomplished by the French brothers </a:t>
            </a:r>
            <a:r>
              <a:rPr lang="en-US" sz="2800" b="1" dirty="0" err="1"/>
              <a:t>Josèph</a:t>
            </a:r>
            <a:r>
              <a:rPr lang="en-US" sz="2800" b="1" dirty="0"/>
              <a:t> and Jacques Montgolfier in 1783. In France, a hot-air balloon in called </a:t>
            </a:r>
            <a:r>
              <a:rPr lang="en-US" sz="2800" b="1" dirty="0" err="1"/>
              <a:t>une</a:t>
            </a:r>
            <a:r>
              <a:rPr lang="en-US" sz="2800" b="1" dirty="0"/>
              <a:t> </a:t>
            </a:r>
            <a:r>
              <a:rPr lang="en-US" sz="2800" b="1" dirty="0" err="1"/>
              <a:t>montgolfière</a:t>
            </a:r>
            <a:r>
              <a:rPr lang="en-US" sz="2800" b="1" dirty="0"/>
              <a:t>.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496630A-1449-4954-ADCA-26BE588ED3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71323" y="2666758"/>
            <a:ext cx="1743075" cy="26193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61B5680-F259-4D74-83EC-16DE492111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666758"/>
            <a:ext cx="4185457" cy="2656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612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DBD4B-5FE3-478D-9370-F20EC1C45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246B-E337-4B3D-AFFE-363FF2616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le roman photo</a:t>
            </a:r>
          </a:p>
          <a:p>
            <a:pPr marL="0" indent="0" algn="ctr">
              <a:buNone/>
            </a:pPr>
            <a:r>
              <a:rPr lang="en-US"/>
              <a:t>pp. 200 - 201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198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horseback riding</a:t>
            </a:r>
          </a:p>
          <a:p>
            <a:pPr marL="0" indent="0">
              <a:buNone/>
            </a:pPr>
            <a:r>
              <a:rPr lang="en-US" dirty="0"/>
              <a:t>do the laundry</a:t>
            </a:r>
          </a:p>
          <a:p>
            <a:pPr marL="0" indent="0">
              <a:buNone/>
            </a:pPr>
            <a:r>
              <a:rPr lang="en-US" dirty="0"/>
              <a:t>cooking</a:t>
            </a:r>
          </a:p>
          <a:p>
            <a:pPr marL="0" indent="0">
              <a:buNone/>
            </a:pPr>
            <a:r>
              <a:rPr lang="en-US" dirty="0"/>
              <a:t>take a walk</a:t>
            </a:r>
          </a:p>
          <a:p>
            <a:pPr marL="0" indent="0">
              <a:buNone/>
            </a:pPr>
            <a:r>
              <a:rPr lang="en-US" dirty="0"/>
              <a:t>bicycling</a:t>
            </a:r>
          </a:p>
          <a:p>
            <a:pPr marL="0" indent="0">
              <a:buNone/>
            </a:pPr>
            <a:r>
              <a:rPr lang="en-US" dirty="0"/>
              <a:t>pay attention</a:t>
            </a:r>
          </a:p>
          <a:p>
            <a:pPr marL="0" indent="0">
              <a:buNone/>
            </a:pPr>
            <a:r>
              <a:rPr lang="en-US" dirty="0"/>
              <a:t>hiking</a:t>
            </a:r>
          </a:p>
          <a:p>
            <a:pPr marL="0" indent="0">
              <a:buNone/>
            </a:pPr>
            <a:r>
              <a:rPr lang="en-US" dirty="0"/>
              <a:t>do the dishes</a:t>
            </a:r>
          </a:p>
        </p:txBody>
      </p:sp>
    </p:spTree>
    <p:extLst>
      <p:ext uri="{BB962C8B-B14F-4D97-AF65-F5344CB8AC3E}">
        <p14:creationId xmlns:p14="http://schemas.microsoft.com/office/powerpoint/2010/main" val="2157436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1511425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34368</TotalTime>
  <Words>129</Words>
  <Application>Microsoft Office PowerPoint</Application>
  <PresentationFormat>Widescreen</PresentationFormat>
  <Paragraphs>80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Bonjour!</vt:lpstr>
      <vt:lpstr> Travail de cloche </vt:lpstr>
      <vt:lpstr>Bonjour!</vt:lpstr>
      <vt:lpstr>Pourquoi tombons-nous?</vt:lpstr>
      <vt:lpstr>PowerPoint Presentation</vt:lpstr>
      <vt:lpstr>The first flight in a hot-air balloon was accomplished by the French brothers Josèph and Jacques Montgolfier in 1783. In France, a hot-air balloon in called une montgolfière. 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439</cp:revision>
  <cp:lastPrinted>2017-02-01T16:37:30Z</cp:lastPrinted>
  <dcterms:created xsi:type="dcterms:W3CDTF">2016-10-03T16:25:09Z</dcterms:created>
  <dcterms:modified xsi:type="dcterms:W3CDTF">2025-01-27T16:32:13Z</dcterms:modified>
</cp:coreProperties>
</file>